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4"/>
  </p:sldMasterIdLst>
  <p:notesMasterIdLst>
    <p:notesMasterId r:id="rId16"/>
  </p:notesMasterIdLst>
  <p:sldIdLst>
    <p:sldId id="256" r:id="rId5"/>
    <p:sldId id="2145705583" r:id="rId6"/>
    <p:sldId id="2145705641" r:id="rId7"/>
    <p:sldId id="2145705719" r:id="rId8"/>
    <p:sldId id="2145705714" r:id="rId9"/>
    <p:sldId id="2145705720" r:id="rId10"/>
    <p:sldId id="2145705710" r:id="rId11"/>
    <p:sldId id="2145705711" r:id="rId12"/>
    <p:sldId id="2145705716" r:id="rId13"/>
    <p:sldId id="2145705702" r:id="rId14"/>
    <p:sldId id="2145705703"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0" userDrawn="1">
          <p15:clr>
            <a:srgbClr val="A4A3A4"/>
          </p15:clr>
        </p15:guide>
        <p15:guide id="2" pos="218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1B9E0C-1823-9ABF-8D52-FAC168531F6B}" name="Delaney, Megan R. (A&amp;F)" initials="DMR(" userId="S::Megan.R.Delaney2@mass.gov::730d6824-8d60-4eb8-89aa-b1380896617a" providerId="AD"/>
  <p188:author id="{9752AE1A-BD6E-C802-793E-6B450C9BDE1C}" name="Stone, Ben (EOHLC)" initials="S(" userId="S::ben.stone@mass.gov::0f424737-e0a8-485e-8b2b-d868465df3b2" providerId="AD"/>
  <p188:author id="{DDF49221-BD9C-7E7D-BD1D-1FED62A37D93}" name="Simao, Conor (A&amp;F)" initials="S(" userId="S::conor.simao@mass.gov::24a3fdc9-76f9-44a5-9eb3-4d4cffee8da6" providerId="AD"/>
  <p188:author id="{02DF5826-D80F-0AD6-7A68-3C181699E5B1}" name="Marceau, Amelia (A&amp;F)" initials="M(" userId="S::amelia.marceau@mass.gov::6c42bb6f-22e3-476b-a51a-b4799ff4565c" providerId="AD"/>
  <p188:author id="{87268935-4B0D-9DCD-E85C-FDE5BA153150}" name="Rooney, Jake (A&amp;F)" initials="R(" userId="S::jake.rooney@mass.gov::0b895a14-7b0d-4122-bdb6-b61f1a8e0c82" providerId="AD"/>
  <p188:author id="{03BF0441-3D68-6BF3-0FE4-8DAB55A9CE1E}" name="Caljouw, John (A&amp;F)" initials="CJ(" userId="S::john.Caljouw@mass.gov::98f79e61-9be3-4869-99d8-e269d906329f" providerId="AD"/>
  <p188:author id="{80AAC445-F916-5087-4AF0-9E650705E59A}" name="Taronas, Laura (A&amp;F)" initials="T(" userId="S::laura.taronas@mass.gov::e61f96bf-22d5-46a2-8cbd-f483af5681fd" providerId="AD"/>
  <p188:author id="{1470584B-79CF-69EE-322C-2705A162878B}" name="Bryant, Benjamin (EOHLC)" initials="BB(" userId="S::Benjamin.Bryant@mass.gov::d9f20d2d-3d0a-4c4c-bc1c-5d95aab57509" providerId="AD"/>
  <p188:author id="{A531355E-2B15-76AA-81D6-FA6682EA9573}" name="Walsh, Matthew (EOHLC)" initials="WM" userId="S::matthew.walsh@mass.gov::6b9d2727-13b7-4fba-bda7-e67533322e9c" providerId="AD"/>
  <p188:author id="{5D0B106C-19C5-C25D-CC22-1F2C9A8B4A47}" name="Rubin, Roberta (EOHLC)" initials="RR" userId="S::roberta.rubin@mass.gov::2cbd6095-3de4-4e08-a541-e182ee3ba991" providerId="AD"/>
  <p188:author id="{755CA26C-E983-2981-90EC-EECEB853650F}" name="McLaughlin, Gina (EOHLC)" initials="M(" userId="S::gina.mclaughlin@mass.gov::34be0a45-b8e4-4c3b-8f50-cef1dc2b6f0b" providerId="AD"/>
  <p188:author id="{7D38A573-056E-60D3-8E60-1F2A5A13B5D1}" name="Sullivan, Dana C. (ANF)" initials="DCS" userId="Sullivan, Dana C. (ANF)" providerId="None"/>
  <p188:author id="{DD852876-9768-2730-E848-51568AB9C37A}" name="Ricciarelli, Julia (A&amp;F)" initials="R(" userId="S::julia.ricciarelli@mass.gov::22b536b9-b675-40a9-b573-19d5593eb837" providerId="AD"/>
  <p188:author id="{C631F979-F338-EDEB-5F1D-2578B91121E3}" name="Attia, Mark (A&amp;F)" initials="A(" userId="S::mark.attia@mass.gov::4aeb8811-86d4-4fe3-aa7a-edc5a4bee0c3" providerId="AD"/>
  <p188:author id="{DD67527A-C5DA-C6BC-AF98-9F9921C092EE}" name="Walsh, Matthew (EOHLC)" initials="WM(" userId="S::Matthew.Walsh@mass.gov::6b9d2727-13b7-4fba-bda7-e67533322e9c" providerId="AD"/>
  <p188:author id="{4CAE6795-1068-CD6B-6BD3-1F72B1FA07A8}" name="Jesse Kanson-Benanav" initials="JK" userId="S::JesseKanson-Benanav@abundanthousingma.onmicrosoft.com::4cf58c7c-58fa-4e69-a99b-62f500f06064" providerId="AD"/>
  <p188:author id="{4E2B4199-C085-8E73-9EF6-9AFD60BEE019}" name="DeHaven, Carter (A&amp;F)" initials="D(" userId="S::carter.dehaven@mass.gov::481c3a8d-9d64-40e7-8e99-d539b562e513" providerId="AD"/>
  <p188:author id="{36AB639B-E166-9380-9F55-3ED993DE57A1}" name="Barrese, Sarah (EOHLC)" initials="SB" userId="S::Sarah.Barrese2@mass.gov::60d0b564-cec7-47ef-b244-e30e0cfbf4b7" providerId="AD"/>
  <p188:author id="{7F64CD9D-A50E-A048-F989-5748E3F4AF09}" name="Kluchman, Chris (EOHLC)" initials="CK" userId="S::Chris.Kluchman@mass.gov::3b2805cf-7dc0-4105-8ee7-e9f9424f61fe" providerId="AD"/>
  <p188:author id="{E928B0A5-0EEB-7C36-140C-297ACD6F18B2}" name="Tierney, Sean (EOHLC)" initials="ST" userId="S::Sean.Tierney@mass.gov::7a98376c-9b3b-40c3-bb0f-571004252cd9" providerId="AD"/>
  <p188:author id="{557D60B5-E313-7BFF-B708-0D087EF5CC2E}" name="Razzaq, Fatima (EOHLC)" initials="R(" userId="S::fatima.razzaq@mass.gov::cde9a7e3-8673-4b79-b8f3-7056c8fe4543" providerId="AD"/>
  <p188:author id="{250876BA-F1AD-14B1-2976-6B6B94EB1832}" name="Coogan, John (A&amp;F)" initials="CJ(" userId="S::John.Coogan2@mass.gov::9ac26b41-245e-4f87-940c-21856b06aa5b" providerId="AD"/>
  <p188:author id="{2EFB27D2-5561-7D95-F0B4-D9E809F4A868}" name="Shupin, Eric (EOHLC)" initials="S(" userId="S::eric.shupin@mass.gov::c0128860-9151-4cc9-aba2-fd00b56a7c93" providerId="AD"/>
  <p188:author id="{37A928D6-7D11-640A-825D-EF51D928CA94}" name="Simao, Conor (A&amp;F)" initials="SC(" userId="S::Conor.Simao@mass.gov::24a3fdc9-76f9-44a5-9eb3-4d4cffee8da6" providerId="AD"/>
  <p188:author id="{44063EDF-C9FF-F029-E99B-05E45AD09F2D}" name="Renkert, Sara (A&amp;F)" initials="R(" userId="S::sara.renkert@mass.gov::bbfca1a2-6040-42c4-9130-046d166ca358" providerId="AD"/>
  <p188:author id="{5B6282E4-328C-95C6-0EEE-93E1EB5BFD61}" name="Connors, Kaitlyn (A&amp;F)" initials="CK(" userId="S::Kaitlyn.Connors@mass.gov::40e30303-1c2c-4e3c-8345-7c82e4704ecd" providerId="AD"/>
  <p188:author id="{318524F4-E8AA-09B8-D395-D4B952D3FB85}" name="Christopher Marino" initials="CM" userId="S::Christopher.Marino@mass.gov::6cf04f02-1305-410e-ba8b-a7e1fa5d7de3" providerId="AD"/>
  <p188:author id="{B9E483F5-1E99-AD31-9F70-1FF1F133CDED}" name="DeHaven, Carter (A&amp;F)" initials="CD" userId="S::Carter.DeHaven@mass.gov::481c3a8d-9d64-40e7-8e99-d539b562e513" providerId="AD"/>
  <p188:author id="{874EF8FB-0CE7-0198-341B-19C8688BAF69}" name="Coogan, John (A&amp;F)" initials="C(" userId="S::john.coogan2@mass.gov::9ac26b41-245e-4f87-940c-21856b06aa5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e, Jihae A. (A&amp;F)" initials="LJA(" lastIdx="1" clrIdx="0">
    <p:extLst>
      <p:ext uri="{19B8F6BF-5375-455C-9EA6-DF929625EA0E}">
        <p15:presenceInfo xmlns:p15="http://schemas.microsoft.com/office/powerpoint/2012/main" userId="S::Jihae.A.Lee@mass.gov::f5d32d7f-c765-4fd4-bae8-c6ceadb603e2" providerId="AD"/>
      </p:ext>
    </p:extLst>
  </p:cmAuthor>
  <p:cmAuthor id="2" name="Attia, Mark (A&amp;F)" initials="A(" lastIdx="1" clrIdx="1">
    <p:extLst>
      <p:ext uri="{19B8F6BF-5375-455C-9EA6-DF929625EA0E}">
        <p15:presenceInfo xmlns:p15="http://schemas.microsoft.com/office/powerpoint/2012/main" userId="S::mark.attia@mass.gov::4aeb8811-86d4-4fe3-aa7a-edc5a4bee0c3" providerId="AD"/>
      </p:ext>
    </p:extLst>
  </p:cmAuthor>
  <p:cmAuthor id="3" name="Amanda Lee" initials="AL" lastIdx="1" clrIdx="2">
    <p:extLst>
      <p:ext uri="{19B8F6BF-5375-455C-9EA6-DF929625EA0E}">
        <p15:presenceInfo xmlns:p15="http://schemas.microsoft.com/office/powerpoint/2012/main" userId="S::Amanda.Lee@Jefferies.com::a687420c-f119-4693-8740-1458f753c6f2" providerId="AD"/>
      </p:ext>
    </p:extLst>
  </p:cmAuthor>
  <p:cmAuthor id="4" name="Simao, Conor (A&amp;F)" initials="SC(" lastIdx="6" clrIdx="3">
    <p:extLst>
      <p:ext uri="{19B8F6BF-5375-455C-9EA6-DF929625EA0E}">
        <p15:presenceInfo xmlns:p15="http://schemas.microsoft.com/office/powerpoint/2012/main" userId="S::Conor.Simao@mass.gov::24a3fdc9-76f9-44a5-9eb3-4d4cffee8da6" providerId="AD"/>
      </p:ext>
    </p:extLst>
  </p:cmAuthor>
  <p:cmAuthor id="5" name="Delaney, Megan R. (A&amp;F)" initials="D(" lastIdx="5" clrIdx="4">
    <p:extLst>
      <p:ext uri="{19B8F6BF-5375-455C-9EA6-DF929625EA0E}">
        <p15:presenceInfo xmlns:p15="http://schemas.microsoft.com/office/powerpoint/2012/main" userId="S::megan.r.delaney2@mass.gov::730d6824-8d60-4eb8-89aa-b1380896617a" providerId="AD"/>
      </p:ext>
    </p:extLst>
  </p:cmAuthor>
  <p:cmAuthor id="6" name="Coogan, John (A&amp;F)" initials="C(" lastIdx="2" clrIdx="5">
    <p:extLst>
      <p:ext uri="{19B8F6BF-5375-455C-9EA6-DF929625EA0E}">
        <p15:presenceInfo xmlns:p15="http://schemas.microsoft.com/office/powerpoint/2012/main" userId="S::john.coogan2@mass.gov::9ac26b41-245e-4f87-940c-21856b06aa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558F"/>
    <a:srgbClr val="388557"/>
    <a:srgbClr val="D2ECDC"/>
    <a:srgbClr val="C6EFCE"/>
    <a:srgbClr val="FFC7CE"/>
    <a:srgbClr val="FFEB9C"/>
    <a:srgbClr val="FFFFCC"/>
    <a:srgbClr val="F2F2F2"/>
    <a:srgbClr val="CCD1DB"/>
    <a:srgbClr val="F6C5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guide orient="horz" pos="1080"/>
        <p:guide pos="218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yant, Benjamin (EOHLC)" userId="d9f20d2d-3d0a-4c4c-bc1c-5d95aab57509" providerId="ADAL" clId="{7EE491B8-A384-4CB4-BE2A-723AF529B109}"/>
    <pc:docChg chg="modSld">
      <pc:chgData name="Bryant, Benjamin (EOHLC)" userId="d9f20d2d-3d0a-4c4c-bc1c-5d95aab57509" providerId="ADAL" clId="{7EE491B8-A384-4CB4-BE2A-723AF529B109}" dt="2025-03-26T13:25:33.511" v="1" actId="1076"/>
      <pc:docMkLst>
        <pc:docMk/>
      </pc:docMkLst>
      <pc:sldChg chg="modSp mod">
        <pc:chgData name="Bryant, Benjamin (EOHLC)" userId="d9f20d2d-3d0a-4c4c-bc1c-5d95aab57509" providerId="ADAL" clId="{7EE491B8-A384-4CB4-BE2A-723AF529B109}" dt="2025-03-26T13:25:33.511" v="1" actId="1076"/>
        <pc:sldMkLst>
          <pc:docMk/>
          <pc:sldMk cId="3685954077" sldId="2145705703"/>
        </pc:sldMkLst>
        <pc:graphicFrameChg chg="mod modGraphic">
          <ac:chgData name="Bryant, Benjamin (EOHLC)" userId="d9f20d2d-3d0a-4c4c-bc1c-5d95aab57509" providerId="ADAL" clId="{7EE491B8-A384-4CB4-BE2A-723AF529B109}" dt="2025-03-26T13:25:33.511" v="1" actId="1076"/>
          <ac:graphicFrameMkLst>
            <pc:docMk/>
            <pc:sldMk cId="3685954077" sldId="2145705703"/>
            <ac:graphicFrameMk id="3" creationId="{5028B61B-25D8-5187-F9E2-429ADA71341A}"/>
          </ac:graphicFrameMkLst>
        </pc:graphicFrameChg>
      </pc:sldChg>
    </pc:docChg>
  </pc:docChgLst>
  <pc:docChgLst>
    <pc:chgData name="Walsh, Matthew (EOHLC)" userId="S::matthew.walsh@mass.gov::6b9d2727-13b7-4fba-bda7-e67533322e9c" providerId="AD" clId="Web-{AEAA1AA1-89C7-1468-38B8-89CE03FD7040}"/>
    <pc:docChg chg="modSld">
      <pc:chgData name="Walsh, Matthew (EOHLC)" userId="S::matthew.walsh@mass.gov::6b9d2727-13b7-4fba-bda7-e67533322e9c" providerId="AD" clId="Web-{AEAA1AA1-89C7-1468-38B8-89CE03FD7040}" dt="2025-03-20T20:22:40.842" v="85"/>
      <pc:docMkLst>
        <pc:docMk/>
      </pc:docMkLst>
      <pc:sldChg chg="modSp">
        <pc:chgData name="Walsh, Matthew (EOHLC)" userId="S::matthew.walsh@mass.gov::6b9d2727-13b7-4fba-bda7-e67533322e9c" providerId="AD" clId="Web-{AEAA1AA1-89C7-1468-38B8-89CE03FD7040}" dt="2025-03-20T20:22:40.842" v="85"/>
        <pc:sldMkLst>
          <pc:docMk/>
          <pc:sldMk cId="3685954077" sldId="2145705703"/>
        </pc:sldMkLst>
        <pc:graphicFrameChg chg="mod modGraphic">
          <ac:chgData name="Walsh, Matthew (EOHLC)" userId="S::matthew.walsh@mass.gov::6b9d2727-13b7-4fba-bda7-e67533322e9c" providerId="AD" clId="Web-{AEAA1AA1-89C7-1468-38B8-89CE03FD7040}" dt="2025-03-20T20:22:40.842" v="85"/>
          <ac:graphicFrameMkLst>
            <pc:docMk/>
            <pc:sldMk cId="3685954077" sldId="2145705703"/>
            <ac:graphicFrameMk id="3" creationId="{5028B61B-25D8-5187-F9E2-429ADA71341A}"/>
          </ac:graphicFrameMkLst>
        </pc:graphicFrameChg>
      </pc:sldChg>
    </pc:docChg>
  </pc:docChgLst>
  <pc:docChgLst>
    <pc:chgData name="Walsh, Matthew (EOHLC)" userId="S::matthew.walsh@mass.gov::6b9d2727-13b7-4fba-bda7-e67533322e9c" providerId="AD" clId="Web-{30C4B61D-96C7-F093-D9FA-54B20F5A5FEE}"/>
    <pc:docChg chg="modSld">
      <pc:chgData name="Walsh, Matthew (EOHLC)" userId="S::matthew.walsh@mass.gov::6b9d2727-13b7-4fba-bda7-e67533322e9c" providerId="AD" clId="Web-{30C4B61D-96C7-F093-D9FA-54B20F5A5FEE}" dt="2025-03-20T17:52:33.811" v="315"/>
      <pc:docMkLst>
        <pc:docMk/>
      </pc:docMkLst>
      <pc:sldChg chg="modNotes">
        <pc:chgData name="Walsh, Matthew (EOHLC)" userId="S::matthew.walsh@mass.gov::6b9d2727-13b7-4fba-bda7-e67533322e9c" providerId="AD" clId="Web-{30C4B61D-96C7-F093-D9FA-54B20F5A5FEE}" dt="2025-03-20T17:48:39.681" v="278"/>
        <pc:sldMkLst>
          <pc:docMk/>
          <pc:sldMk cId="847511936" sldId="256"/>
        </pc:sldMkLst>
      </pc:sldChg>
      <pc:sldChg chg="modNotes">
        <pc:chgData name="Walsh, Matthew (EOHLC)" userId="S::matthew.walsh@mass.gov::6b9d2727-13b7-4fba-bda7-e67533322e9c" providerId="AD" clId="Web-{30C4B61D-96C7-F093-D9FA-54B20F5A5FEE}" dt="2025-03-20T17:18:46.292" v="256"/>
        <pc:sldMkLst>
          <pc:docMk/>
          <pc:sldMk cId="2718007075" sldId="2145705583"/>
        </pc:sldMkLst>
      </pc:sldChg>
      <pc:sldChg chg="modNotes">
        <pc:chgData name="Walsh, Matthew (EOHLC)" userId="S::matthew.walsh@mass.gov::6b9d2727-13b7-4fba-bda7-e67533322e9c" providerId="AD" clId="Web-{30C4B61D-96C7-F093-D9FA-54B20F5A5FEE}" dt="2025-03-20T17:20:32.388" v="271"/>
        <pc:sldMkLst>
          <pc:docMk/>
          <pc:sldMk cId="3936441335" sldId="2145705641"/>
        </pc:sldMkLst>
      </pc:sldChg>
      <pc:sldChg chg="modNotes">
        <pc:chgData name="Walsh, Matthew (EOHLC)" userId="S::matthew.walsh@mass.gov::6b9d2727-13b7-4fba-bda7-e67533322e9c" providerId="AD" clId="Web-{30C4B61D-96C7-F093-D9FA-54B20F5A5FEE}" dt="2025-03-20T17:52:33.811" v="315"/>
        <pc:sldMkLst>
          <pc:docMk/>
          <pc:sldMk cId="2091034526" sldId="2145705702"/>
        </pc:sldMkLst>
      </pc:sldChg>
      <pc:sldChg chg="modSp modNotes">
        <pc:chgData name="Walsh, Matthew (EOHLC)" userId="S::matthew.walsh@mass.gov::6b9d2727-13b7-4fba-bda7-e67533322e9c" providerId="AD" clId="Web-{30C4B61D-96C7-F093-D9FA-54B20F5A5FEE}" dt="2025-03-20T17:07:15.384" v="237"/>
        <pc:sldMkLst>
          <pc:docMk/>
          <pc:sldMk cId="3685954077" sldId="2145705703"/>
        </pc:sldMkLst>
        <pc:graphicFrameChg chg="mod modGraphic">
          <ac:chgData name="Walsh, Matthew (EOHLC)" userId="S::matthew.walsh@mass.gov::6b9d2727-13b7-4fba-bda7-e67533322e9c" providerId="AD" clId="Web-{30C4B61D-96C7-F093-D9FA-54B20F5A5FEE}" dt="2025-03-20T17:06:01.382" v="225"/>
          <ac:graphicFrameMkLst>
            <pc:docMk/>
            <pc:sldMk cId="3685954077" sldId="2145705703"/>
            <ac:graphicFrameMk id="3" creationId="{5028B61B-25D8-5187-F9E2-429ADA71341A}"/>
          </ac:graphicFrameMkLst>
        </pc:graphicFrameChg>
      </pc:sldChg>
      <pc:sldChg chg="modSp">
        <pc:chgData name="Walsh, Matthew (EOHLC)" userId="S::matthew.walsh@mass.gov::6b9d2727-13b7-4fba-bda7-e67533322e9c" providerId="AD" clId="Web-{30C4B61D-96C7-F093-D9FA-54B20F5A5FEE}" dt="2025-03-20T17:50:05.370" v="279" actId="20577"/>
        <pc:sldMkLst>
          <pc:docMk/>
          <pc:sldMk cId="3824780268" sldId="2145705711"/>
        </pc:sldMkLst>
        <pc:spChg chg="mod">
          <ac:chgData name="Walsh, Matthew (EOHLC)" userId="S::matthew.walsh@mass.gov::6b9d2727-13b7-4fba-bda7-e67533322e9c" providerId="AD" clId="Web-{30C4B61D-96C7-F093-D9FA-54B20F5A5FEE}" dt="2025-03-20T17:50:05.370" v="279" actId="20577"/>
          <ac:spMkLst>
            <pc:docMk/>
            <pc:sldMk cId="3824780268" sldId="2145705711"/>
            <ac:spMk id="3" creationId="{88B867C3-413C-9D44-1F19-88C20CF32BA4}"/>
          </ac:spMkLst>
        </pc:spChg>
      </pc:sldChg>
      <pc:sldChg chg="modSp">
        <pc:chgData name="Walsh, Matthew (EOHLC)" userId="S::matthew.walsh@mass.gov::6b9d2727-13b7-4fba-bda7-e67533322e9c" providerId="AD" clId="Web-{30C4B61D-96C7-F093-D9FA-54B20F5A5FEE}" dt="2025-03-20T17:02:03.610" v="180"/>
        <pc:sldMkLst>
          <pc:docMk/>
          <pc:sldMk cId="1384839174" sldId="2145705714"/>
        </pc:sldMkLst>
        <pc:graphicFrameChg chg="mod modGraphic">
          <ac:chgData name="Walsh, Matthew (EOHLC)" userId="S::matthew.walsh@mass.gov::6b9d2727-13b7-4fba-bda7-e67533322e9c" providerId="AD" clId="Web-{30C4B61D-96C7-F093-D9FA-54B20F5A5FEE}" dt="2025-03-20T16:59:29.388" v="155"/>
          <ac:graphicFrameMkLst>
            <pc:docMk/>
            <pc:sldMk cId="1384839174" sldId="2145705714"/>
            <ac:graphicFrameMk id="7" creationId="{25A0DDC7-2C8D-DD5C-00D6-15CD4C73BC63}"/>
          </ac:graphicFrameMkLst>
        </pc:graphicFrameChg>
        <pc:graphicFrameChg chg="mod modGraphic">
          <ac:chgData name="Walsh, Matthew (EOHLC)" userId="S::matthew.walsh@mass.gov::6b9d2727-13b7-4fba-bda7-e67533322e9c" providerId="AD" clId="Web-{30C4B61D-96C7-F093-D9FA-54B20F5A5FEE}" dt="2025-03-20T17:02:03.610" v="180"/>
          <ac:graphicFrameMkLst>
            <pc:docMk/>
            <pc:sldMk cId="1384839174" sldId="2145705714"/>
            <ac:graphicFrameMk id="8" creationId="{F504E19C-0CDC-F59C-6708-7486649A4EA7}"/>
          </ac:graphicFrameMkLst>
        </pc:graphicFrameChg>
      </pc:sldChg>
      <pc:sldChg chg="modSp">
        <pc:chgData name="Walsh, Matthew (EOHLC)" userId="S::matthew.walsh@mass.gov::6b9d2727-13b7-4fba-bda7-e67533322e9c" providerId="AD" clId="Web-{30C4B61D-96C7-F093-D9FA-54B20F5A5FEE}" dt="2025-03-20T17:06:44.399" v="229" actId="1076"/>
        <pc:sldMkLst>
          <pc:docMk/>
          <pc:sldMk cId="1113953999" sldId="2145705716"/>
        </pc:sldMkLst>
        <pc:spChg chg="mod">
          <ac:chgData name="Walsh, Matthew (EOHLC)" userId="S::matthew.walsh@mass.gov::6b9d2727-13b7-4fba-bda7-e67533322e9c" providerId="AD" clId="Web-{30C4B61D-96C7-F093-D9FA-54B20F5A5FEE}" dt="2025-03-20T17:06:44.399" v="229" actId="1076"/>
          <ac:spMkLst>
            <pc:docMk/>
            <pc:sldMk cId="1113953999" sldId="2145705716"/>
            <ac:spMk id="3" creationId="{88B867C3-413C-9D44-1F19-88C20CF32BA4}"/>
          </ac:spMkLst>
        </pc:spChg>
      </pc:sldChg>
      <pc:sldChg chg="modSp">
        <pc:chgData name="Walsh, Matthew (EOHLC)" userId="S::matthew.walsh@mass.gov::6b9d2727-13b7-4fba-bda7-e67533322e9c" providerId="AD" clId="Web-{30C4B61D-96C7-F093-D9FA-54B20F5A5FEE}" dt="2025-03-20T17:04:38.005" v="188" actId="20577"/>
        <pc:sldMkLst>
          <pc:docMk/>
          <pc:sldMk cId="3009510117" sldId="2145705719"/>
        </pc:sldMkLst>
        <pc:spChg chg="mod">
          <ac:chgData name="Walsh, Matthew (EOHLC)" userId="S::matthew.walsh@mass.gov::6b9d2727-13b7-4fba-bda7-e67533322e9c" providerId="AD" clId="Web-{30C4B61D-96C7-F093-D9FA-54B20F5A5FEE}" dt="2025-03-20T17:04:38.005" v="188" actId="20577"/>
          <ac:spMkLst>
            <pc:docMk/>
            <pc:sldMk cId="3009510117" sldId="2145705719"/>
            <ac:spMk id="8" creationId="{DD243D1F-5CE4-00BE-4A34-CF6BDF69393D}"/>
          </ac:spMkLst>
        </pc:spChg>
      </pc:sldChg>
      <pc:sldChg chg="modNotes">
        <pc:chgData name="Walsh, Matthew (EOHLC)" userId="S::matthew.walsh@mass.gov::6b9d2727-13b7-4fba-bda7-e67533322e9c" providerId="AD" clId="Web-{30C4B61D-96C7-F093-D9FA-54B20F5A5FEE}" dt="2025-03-20T17:52:06.311" v="302"/>
        <pc:sldMkLst>
          <pc:docMk/>
          <pc:sldMk cId="4121987089" sldId="2145705720"/>
        </pc:sldMkLst>
      </pc:sldChg>
    </pc:docChg>
  </pc:docChgLst>
  <pc:docChgLst>
    <pc:chgData name="Walsh, Matthew (EOHLC)" userId="S::matthew.walsh@mass.gov::6b9d2727-13b7-4fba-bda7-e67533322e9c" providerId="AD" clId="Web-{EABC733E-F575-DB26-1504-F78A4C2BE8E5}"/>
    <pc:docChg chg="modSld">
      <pc:chgData name="Walsh, Matthew (EOHLC)" userId="S::matthew.walsh@mass.gov::6b9d2727-13b7-4fba-bda7-e67533322e9c" providerId="AD" clId="Web-{EABC733E-F575-DB26-1504-F78A4C2BE8E5}" dt="2025-03-04T15:22:40.664" v="132"/>
      <pc:docMkLst>
        <pc:docMk/>
      </pc:docMkLst>
      <pc:sldChg chg="modSp">
        <pc:chgData name="Walsh, Matthew (EOHLC)" userId="S::matthew.walsh@mass.gov::6b9d2727-13b7-4fba-bda7-e67533322e9c" providerId="AD" clId="Web-{EABC733E-F575-DB26-1504-F78A4C2BE8E5}" dt="2025-03-04T15:22:40.664" v="132"/>
        <pc:sldMkLst>
          <pc:docMk/>
          <pc:sldMk cId="1384839174" sldId="2145705714"/>
        </pc:sldMkLst>
        <pc:graphicFrameChg chg="modGraphic">
          <ac:chgData name="Walsh, Matthew (EOHLC)" userId="S::matthew.walsh@mass.gov::6b9d2727-13b7-4fba-bda7-e67533322e9c" providerId="AD" clId="Web-{EABC733E-F575-DB26-1504-F78A4C2BE8E5}" dt="2025-03-04T15:20:05.587" v="4"/>
          <ac:graphicFrameMkLst>
            <pc:docMk/>
            <pc:sldMk cId="1384839174" sldId="2145705714"/>
            <ac:graphicFrameMk id="7" creationId="{25A0DDC7-2C8D-DD5C-00D6-15CD4C73BC63}"/>
          </ac:graphicFrameMkLst>
        </pc:graphicFrameChg>
        <pc:graphicFrameChg chg="mod modGraphic">
          <ac:chgData name="Walsh, Matthew (EOHLC)" userId="S::matthew.walsh@mass.gov::6b9d2727-13b7-4fba-bda7-e67533322e9c" providerId="AD" clId="Web-{EABC733E-F575-DB26-1504-F78A4C2BE8E5}" dt="2025-03-04T15:22:40.664" v="132"/>
          <ac:graphicFrameMkLst>
            <pc:docMk/>
            <pc:sldMk cId="1384839174" sldId="2145705714"/>
            <ac:graphicFrameMk id="8" creationId="{F504E19C-0CDC-F59C-6708-7486649A4EA7}"/>
          </ac:graphicFrameMkLst>
        </pc:graphicFrameChg>
      </pc:sldChg>
    </pc:docChg>
  </pc:docChgLst>
  <pc:docChgLst>
    <pc:chgData name="Walsh, Matthew (EOHLC)" userId="S::matthew.walsh@mass.gov::6b9d2727-13b7-4fba-bda7-e67533322e9c" providerId="AD" clId="Web-{A7B569F2-724E-45A0-23AE-D361098B7207}"/>
    <pc:docChg chg="modSld">
      <pc:chgData name="Walsh, Matthew (EOHLC)" userId="S::matthew.walsh@mass.gov::6b9d2727-13b7-4fba-bda7-e67533322e9c" providerId="AD" clId="Web-{A7B569F2-724E-45A0-23AE-D361098B7207}" dt="2025-02-14T18:56:18.808" v="158"/>
      <pc:docMkLst>
        <pc:docMk/>
      </pc:docMkLst>
      <pc:sldChg chg="modSp">
        <pc:chgData name="Walsh, Matthew (EOHLC)" userId="S::matthew.walsh@mass.gov::6b9d2727-13b7-4fba-bda7-e67533322e9c" providerId="AD" clId="Web-{A7B569F2-724E-45A0-23AE-D361098B7207}" dt="2025-02-14T18:49:19.623" v="3" actId="20577"/>
        <pc:sldMkLst>
          <pc:docMk/>
          <pc:sldMk cId="847511936" sldId="256"/>
        </pc:sldMkLst>
        <pc:spChg chg="mod">
          <ac:chgData name="Walsh, Matthew (EOHLC)" userId="S::matthew.walsh@mass.gov::6b9d2727-13b7-4fba-bda7-e67533322e9c" providerId="AD" clId="Web-{A7B569F2-724E-45A0-23AE-D361098B7207}" dt="2025-02-14T18:49:19.623" v="3" actId="20577"/>
          <ac:spMkLst>
            <pc:docMk/>
            <pc:sldMk cId="847511936" sldId="256"/>
            <ac:spMk id="2" creationId="{14325771-1314-5BF7-7213-1785A2AB17C0}"/>
          </ac:spMkLst>
        </pc:spChg>
      </pc:sldChg>
      <pc:sldChg chg="modNotes">
        <pc:chgData name="Walsh, Matthew (EOHLC)" userId="S::matthew.walsh@mass.gov::6b9d2727-13b7-4fba-bda7-e67533322e9c" providerId="AD" clId="Web-{A7B569F2-724E-45A0-23AE-D361098B7207}" dt="2025-02-14T18:49:55.092" v="11"/>
        <pc:sldMkLst>
          <pc:docMk/>
          <pc:sldMk cId="3936441335" sldId="2145705641"/>
        </pc:sldMkLst>
      </pc:sldChg>
      <pc:sldChg chg="modSp">
        <pc:chgData name="Walsh, Matthew (EOHLC)" userId="S::matthew.walsh@mass.gov::6b9d2727-13b7-4fba-bda7-e67533322e9c" providerId="AD" clId="Web-{A7B569F2-724E-45A0-23AE-D361098B7207}" dt="2025-02-14T18:56:18.808" v="158"/>
        <pc:sldMkLst>
          <pc:docMk/>
          <pc:sldMk cId="1384839174" sldId="2145705714"/>
        </pc:sldMkLst>
        <pc:graphicFrameChg chg="mod modGraphic">
          <ac:chgData name="Walsh, Matthew (EOHLC)" userId="S::matthew.walsh@mass.gov::6b9d2727-13b7-4fba-bda7-e67533322e9c" providerId="AD" clId="Web-{A7B569F2-724E-45A0-23AE-D361098B7207}" dt="2025-02-14T18:56:18.808" v="158"/>
          <ac:graphicFrameMkLst>
            <pc:docMk/>
            <pc:sldMk cId="1384839174" sldId="2145705714"/>
            <ac:graphicFrameMk id="7" creationId="{25A0DDC7-2C8D-DD5C-00D6-15CD4C73BC63}"/>
          </ac:graphicFrameMkLst>
        </pc:graphicFrameChg>
        <pc:graphicFrameChg chg="mod modGraphic">
          <ac:chgData name="Walsh, Matthew (EOHLC)" userId="S::matthew.walsh@mass.gov::6b9d2727-13b7-4fba-bda7-e67533322e9c" providerId="AD" clId="Web-{A7B569F2-724E-45A0-23AE-D361098B7207}" dt="2025-02-14T18:55:43.621" v="153"/>
          <ac:graphicFrameMkLst>
            <pc:docMk/>
            <pc:sldMk cId="1384839174" sldId="2145705714"/>
            <ac:graphicFrameMk id="8" creationId="{F504E19C-0CDC-F59C-6708-7486649A4EA7}"/>
          </ac:graphicFrameMkLst>
        </pc:graphicFrameChg>
      </pc:sldChg>
      <pc:sldChg chg="modSp">
        <pc:chgData name="Walsh, Matthew (EOHLC)" userId="S::matthew.walsh@mass.gov::6b9d2727-13b7-4fba-bda7-e67533322e9c" providerId="AD" clId="Web-{A7B569F2-724E-45A0-23AE-D361098B7207}" dt="2025-02-14T18:49:57.826" v="12" actId="20577"/>
        <pc:sldMkLst>
          <pc:docMk/>
          <pc:sldMk cId="3009510117" sldId="2145705719"/>
        </pc:sldMkLst>
        <pc:spChg chg="mod">
          <ac:chgData name="Walsh, Matthew (EOHLC)" userId="S::matthew.walsh@mass.gov::6b9d2727-13b7-4fba-bda7-e67533322e9c" providerId="AD" clId="Web-{A7B569F2-724E-45A0-23AE-D361098B7207}" dt="2025-02-14T18:49:57.826" v="12" actId="20577"/>
          <ac:spMkLst>
            <pc:docMk/>
            <pc:sldMk cId="3009510117" sldId="2145705719"/>
            <ac:spMk id="8" creationId="{DD243D1F-5CE4-00BE-4A34-CF6BDF69393D}"/>
          </ac:spMkLst>
        </pc:spChg>
      </pc:sldChg>
    </pc:docChg>
  </pc:docChgLst>
  <pc:docChgLst>
    <pc:chgData name="Walsh, Matthew (EOHLC)" userId="S::matthew.walsh@mass.gov::6b9d2727-13b7-4fba-bda7-e67533322e9c" providerId="AD" clId="Web-{2D8EAD67-EF42-383F-4D7F-710A225F486A}"/>
    <pc:docChg chg="modSld">
      <pc:chgData name="Walsh, Matthew (EOHLC)" userId="S::matthew.walsh@mass.gov::6b9d2727-13b7-4fba-bda7-e67533322e9c" providerId="AD" clId="Web-{2D8EAD67-EF42-383F-4D7F-710A225F486A}" dt="2025-02-13T16:23:20.392" v="326"/>
      <pc:docMkLst>
        <pc:docMk/>
      </pc:docMkLst>
      <pc:sldChg chg="modSp">
        <pc:chgData name="Walsh, Matthew (EOHLC)" userId="S::matthew.walsh@mass.gov::6b9d2727-13b7-4fba-bda7-e67533322e9c" providerId="AD" clId="Web-{2D8EAD67-EF42-383F-4D7F-710A225F486A}" dt="2025-02-13T16:23:20.392" v="326"/>
        <pc:sldMkLst>
          <pc:docMk/>
          <pc:sldMk cId="1384839174" sldId="2145705714"/>
        </pc:sldMkLst>
        <pc:graphicFrameChg chg="mod modGraphic">
          <ac:chgData name="Walsh, Matthew (EOHLC)" userId="S::matthew.walsh@mass.gov::6b9d2727-13b7-4fba-bda7-e67533322e9c" providerId="AD" clId="Web-{2D8EAD67-EF42-383F-4D7F-710A225F486A}" dt="2025-02-13T16:22:39.453" v="320"/>
          <ac:graphicFrameMkLst>
            <pc:docMk/>
            <pc:sldMk cId="1384839174" sldId="2145705714"/>
            <ac:graphicFrameMk id="7" creationId="{25A0DDC7-2C8D-DD5C-00D6-15CD4C73BC63}"/>
          </ac:graphicFrameMkLst>
        </pc:graphicFrameChg>
        <pc:graphicFrameChg chg="mod modGraphic">
          <ac:chgData name="Walsh, Matthew (EOHLC)" userId="S::matthew.walsh@mass.gov::6b9d2727-13b7-4fba-bda7-e67533322e9c" providerId="AD" clId="Web-{2D8EAD67-EF42-383F-4D7F-710A225F486A}" dt="2025-02-13T16:23:20.392" v="326"/>
          <ac:graphicFrameMkLst>
            <pc:docMk/>
            <pc:sldMk cId="1384839174" sldId="2145705714"/>
            <ac:graphicFrameMk id="8" creationId="{F504E19C-0CDC-F59C-6708-7486649A4EA7}"/>
          </ac:graphicFrameMkLst>
        </pc:graphicFrameChg>
      </pc:sldChg>
    </pc:docChg>
  </pc:docChgLst>
  <pc:docChgLst>
    <pc:chgData name="Walsh, Matthew (EOHLC)" userId="S::matthew.walsh@mass.gov::6b9d2727-13b7-4fba-bda7-e67533322e9c" providerId="AD" clId="Web-{3A4FCCF2-BE6E-1855-4524-D8D1468F932A}"/>
    <pc:docChg chg="modSld">
      <pc:chgData name="Walsh, Matthew (EOHLC)" userId="S::matthew.walsh@mass.gov::6b9d2727-13b7-4fba-bda7-e67533322e9c" providerId="AD" clId="Web-{3A4FCCF2-BE6E-1855-4524-D8D1468F932A}" dt="2025-03-17T16:52:33.396" v="77" actId="20577"/>
      <pc:docMkLst>
        <pc:docMk/>
      </pc:docMkLst>
      <pc:sldChg chg="modSp">
        <pc:chgData name="Walsh, Matthew (EOHLC)" userId="S::matthew.walsh@mass.gov::6b9d2727-13b7-4fba-bda7-e67533322e9c" providerId="AD" clId="Web-{3A4FCCF2-BE6E-1855-4524-D8D1468F932A}" dt="2025-03-17T16:52:33.396" v="77" actId="20577"/>
        <pc:sldMkLst>
          <pc:docMk/>
          <pc:sldMk cId="1113953999" sldId="2145705716"/>
        </pc:sldMkLst>
        <pc:spChg chg="mod">
          <ac:chgData name="Walsh, Matthew (EOHLC)" userId="S::matthew.walsh@mass.gov::6b9d2727-13b7-4fba-bda7-e67533322e9c" providerId="AD" clId="Web-{3A4FCCF2-BE6E-1855-4524-D8D1468F932A}" dt="2025-03-17T16:52:33.396" v="77" actId="20577"/>
          <ac:spMkLst>
            <pc:docMk/>
            <pc:sldMk cId="1113953999" sldId="2145705716"/>
            <ac:spMk id="3" creationId="{88B867C3-413C-9D44-1F19-88C20CF32BA4}"/>
          </ac:spMkLst>
        </pc:spChg>
      </pc:sldChg>
    </pc:docChg>
  </pc:docChgLst>
  <pc:docChgLst>
    <pc:chgData name="Walsh, Matthew (EOHLC)" userId="S::matthew.walsh@mass.gov::6b9d2727-13b7-4fba-bda7-e67533322e9c" providerId="AD" clId="Web-{FB7FF1BA-434A-A747-65F3-BDFB464C0FB0}"/>
    <pc:docChg chg="delSld modSld sldOrd">
      <pc:chgData name="Walsh, Matthew (EOHLC)" userId="S::matthew.walsh@mass.gov::6b9d2727-13b7-4fba-bda7-e67533322e9c" providerId="AD" clId="Web-{FB7FF1BA-434A-A747-65F3-BDFB464C0FB0}" dt="2025-02-03T17:55:40.182" v="175"/>
      <pc:docMkLst>
        <pc:docMk/>
      </pc:docMkLst>
      <pc:sldChg chg="modNotes">
        <pc:chgData name="Walsh, Matthew (EOHLC)" userId="S::matthew.walsh@mass.gov::6b9d2727-13b7-4fba-bda7-e67533322e9c" providerId="AD" clId="Web-{FB7FF1BA-434A-A747-65F3-BDFB464C0FB0}" dt="2025-02-03T17:45:22.655" v="77"/>
        <pc:sldMkLst>
          <pc:docMk/>
          <pc:sldMk cId="847511936" sldId="256"/>
        </pc:sldMkLst>
      </pc:sldChg>
      <pc:sldChg chg="modNotes">
        <pc:chgData name="Walsh, Matthew (EOHLC)" userId="S::matthew.walsh@mass.gov::6b9d2727-13b7-4fba-bda7-e67533322e9c" providerId="AD" clId="Web-{FB7FF1BA-434A-A747-65F3-BDFB464C0FB0}" dt="2025-02-03T17:44:48.327" v="66"/>
        <pc:sldMkLst>
          <pc:docMk/>
          <pc:sldMk cId="2718007075" sldId="2145705583"/>
        </pc:sldMkLst>
      </pc:sldChg>
      <pc:sldChg chg="modNotes">
        <pc:chgData name="Walsh, Matthew (EOHLC)" userId="S::matthew.walsh@mass.gov::6b9d2727-13b7-4fba-bda7-e67533322e9c" providerId="AD" clId="Web-{FB7FF1BA-434A-A747-65F3-BDFB464C0FB0}" dt="2025-02-03T17:46:01.687" v="98"/>
        <pc:sldMkLst>
          <pc:docMk/>
          <pc:sldMk cId="3936441335" sldId="2145705641"/>
        </pc:sldMkLst>
      </pc:sldChg>
      <pc:sldChg chg="modNotes">
        <pc:chgData name="Walsh, Matthew (EOHLC)" userId="S::matthew.walsh@mass.gov::6b9d2727-13b7-4fba-bda7-e67533322e9c" providerId="AD" clId="Web-{FB7FF1BA-434A-A747-65F3-BDFB464C0FB0}" dt="2025-02-03T17:55:14.603" v="171"/>
        <pc:sldMkLst>
          <pc:docMk/>
          <pc:sldMk cId="2091034526" sldId="2145705702"/>
        </pc:sldMkLst>
      </pc:sldChg>
      <pc:sldChg chg="modNotes">
        <pc:chgData name="Walsh, Matthew (EOHLC)" userId="S::matthew.walsh@mass.gov::6b9d2727-13b7-4fba-bda7-e67533322e9c" providerId="AD" clId="Web-{FB7FF1BA-434A-A747-65F3-BDFB464C0FB0}" dt="2025-02-03T17:55:40.182" v="175"/>
        <pc:sldMkLst>
          <pc:docMk/>
          <pc:sldMk cId="3685954077" sldId="2145705703"/>
        </pc:sldMkLst>
      </pc:sldChg>
      <pc:sldChg chg="modNotes">
        <pc:chgData name="Walsh, Matthew (EOHLC)" userId="S::matthew.walsh@mass.gov::6b9d2727-13b7-4fba-bda7-e67533322e9c" providerId="AD" clId="Web-{FB7FF1BA-434A-A747-65F3-BDFB464C0FB0}" dt="2025-02-03T17:49:07.269" v="122"/>
        <pc:sldMkLst>
          <pc:docMk/>
          <pc:sldMk cId="1113953999" sldId="2145705716"/>
        </pc:sldMkLst>
      </pc:sldChg>
      <pc:sldChg chg="ord">
        <pc:chgData name="Walsh, Matthew (EOHLC)" userId="S::matthew.walsh@mass.gov::6b9d2727-13b7-4fba-bda7-e67533322e9c" providerId="AD" clId="Web-{FB7FF1BA-434A-A747-65F3-BDFB464C0FB0}" dt="2025-02-03T17:46:15.813" v="99"/>
        <pc:sldMkLst>
          <pc:docMk/>
          <pc:sldMk cId="3009510117" sldId="2145705719"/>
        </pc:sldMkLst>
      </pc:sldChg>
      <pc:sldChg chg="modNotes">
        <pc:chgData name="Walsh, Matthew (EOHLC)" userId="S::matthew.walsh@mass.gov::6b9d2727-13b7-4fba-bda7-e67533322e9c" providerId="AD" clId="Web-{FB7FF1BA-434A-A747-65F3-BDFB464C0FB0}" dt="2025-02-03T17:48:43.753" v="118"/>
        <pc:sldMkLst>
          <pc:docMk/>
          <pc:sldMk cId="4121987089" sldId="2145705720"/>
        </pc:sldMkLst>
      </pc:sldChg>
      <pc:sldChg chg="del">
        <pc:chgData name="Walsh, Matthew (EOHLC)" userId="S::matthew.walsh@mass.gov::6b9d2727-13b7-4fba-bda7-e67533322e9c" providerId="AD" clId="Web-{FB7FF1BA-434A-A747-65F3-BDFB464C0FB0}" dt="2025-02-03T17:29:14.733" v="1"/>
        <pc:sldMkLst>
          <pc:docMk/>
          <pc:sldMk cId="6596351" sldId="2145705723"/>
        </pc:sldMkLst>
      </pc:sldChg>
      <pc:sldChg chg="del">
        <pc:chgData name="Walsh, Matthew (EOHLC)" userId="S::matthew.walsh@mass.gov::6b9d2727-13b7-4fba-bda7-e67533322e9c" providerId="AD" clId="Web-{FB7FF1BA-434A-A747-65F3-BDFB464C0FB0}" dt="2025-02-03T17:29:12.498" v="0"/>
        <pc:sldMkLst>
          <pc:docMk/>
          <pc:sldMk cId="3653028391" sldId="2145705724"/>
        </pc:sldMkLst>
      </pc:sldChg>
    </pc:docChg>
  </pc:docChgLst>
  <pc:docChgLst>
    <pc:chgData name="Walsh, Matthew (EOHLC)" userId="S::matthew.walsh@mass.gov::6b9d2727-13b7-4fba-bda7-e67533322e9c" providerId="AD" clId="Web-{16748C8E-FCE0-317B-0837-B51FCAE26C91}"/>
    <pc:docChg chg="modSld">
      <pc:chgData name="Walsh, Matthew (EOHLC)" userId="S::matthew.walsh@mass.gov::6b9d2727-13b7-4fba-bda7-e67533322e9c" providerId="AD" clId="Web-{16748C8E-FCE0-317B-0837-B51FCAE26C91}" dt="2025-03-25T17:37:29.789" v="51" actId="20577"/>
      <pc:docMkLst>
        <pc:docMk/>
      </pc:docMkLst>
      <pc:sldChg chg="modSp">
        <pc:chgData name="Walsh, Matthew (EOHLC)" userId="S::matthew.walsh@mass.gov::6b9d2727-13b7-4fba-bda7-e67533322e9c" providerId="AD" clId="Web-{16748C8E-FCE0-317B-0837-B51FCAE26C91}" dt="2025-03-25T17:13:04.214" v="49"/>
        <pc:sldMkLst>
          <pc:docMk/>
          <pc:sldMk cId="1384839174" sldId="2145705714"/>
        </pc:sldMkLst>
        <pc:graphicFrameChg chg="mod modGraphic">
          <ac:chgData name="Walsh, Matthew (EOHLC)" userId="S::matthew.walsh@mass.gov::6b9d2727-13b7-4fba-bda7-e67533322e9c" providerId="AD" clId="Web-{16748C8E-FCE0-317B-0837-B51FCAE26C91}" dt="2025-03-25T17:13:04.214" v="49"/>
          <ac:graphicFrameMkLst>
            <pc:docMk/>
            <pc:sldMk cId="1384839174" sldId="2145705714"/>
            <ac:graphicFrameMk id="8" creationId="{F504E19C-0CDC-F59C-6708-7486649A4EA7}"/>
          </ac:graphicFrameMkLst>
        </pc:graphicFrameChg>
      </pc:sldChg>
      <pc:sldChg chg="modSp">
        <pc:chgData name="Walsh, Matthew (EOHLC)" userId="S::matthew.walsh@mass.gov::6b9d2727-13b7-4fba-bda7-e67533322e9c" providerId="AD" clId="Web-{16748C8E-FCE0-317B-0837-B51FCAE26C91}" dt="2025-03-25T17:37:29.789" v="51" actId="20577"/>
        <pc:sldMkLst>
          <pc:docMk/>
          <pc:sldMk cId="1113953999" sldId="2145705716"/>
        </pc:sldMkLst>
        <pc:spChg chg="mod">
          <ac:chgData name="Walsh, Matthew (EOHLC)" userId="S::matthew.walsh@mass.gov::6b9d2727-13b7-4fba-bda7-e67533322e9c" providerId="AD" clId="Web-{16748C8E-FCE0-317B-0837-B51FCAE26C91}" dt="2025-03-25T17:37:29.789" v="51" actId="20577"/>
          <ac:spMkLst>
            <pc:docMk/>
            <pc:sldMk cId="1113953999" sldId="2145705716"/>
            <ac:spMk id="3" creationId="{88B867C3-413C-9D44-1F19-88C20CF32BA4}"/>
          </ac:spMkLst>
        </pc:spChg>
      </pc:sldChg>
    </pc:docChg>
  </pc:docChgLst>
  <pc:docChgLst>
    <pc:chgData name="Walsh, Matthew (EOHLC)" userId="S::matthew.walsh@mass.gov::6b9d2727-13b7-4fba-bda7-e67533322e9c" providerId="AD" clId="Web-{3BC530C5-FCCC-6607-0691-B24FAEFD60B6}"/>
    <pc:docChg chg="addSld modSld">
      <pc:chgData name="Walsh, Matthew (EOHLC)" userId="S::matthew.walsh@mass.gov::6b9d2727-13b7-4fba-bda7-e67533322e9c" providerId="AD" clId="Web-{3BC530C5-FCCC-6607-0691-B24FAEFD60B6}" dt="2025-02-03T16:40:21.371" v="3" actId="20577"/>
      <pc:docMkLst>
        <pc:docMk/>
      </pc:docMkLst>
      <pc:sldChg chg="modSp">
        <pc:chgData name="Walsh, Matthew (EOHLC)" userId="S::matthew.walsh@mass.gov::6b9d2727-13b7-4fba-bda7-e67533322e9c" providerId="AD" clId="Web-{3BC530C5-FCCC-6607-0691-B24FAEFD60B6}" dt="2025-02-03T16:40:21.371" v="3" actId="20577"/>
        <pc:sldMkLst>
          <pc:docMk/>
          <pc:sldMk cId="1113953999" sldId="2145705716"/>
        </pc:sldMkLst>
        <pc:spChg chg="mod">
          <ac:chgData name="Walsh, Matthew (EOHLC)" userId="S::matthew.walsh@mass.gov::6b9d2727-13b7-4fba-bda7-e67533322e9c" providerId="AD" clId="Web-{3BC530C5-FCCC-6607-0691-B24FAEFD60B6}" dt="2025-02-03T16:40:21.371" v="3" actId="20577"/>
          <ac:spMkLst>
            <pc:docMk/>
            <pc:sldMk cId="1113953999" sldId="2145705716"/>
            <ac:spMk id="3" creationId="{88B867C3-413C-9D44-1F19-88C20CF32BA4}"/>
          </ac:spMkLst>
        </pc:spChg>
      </pc:sldChg>
      <pc:sldChg chg="add mod replId modShow">
        <pc:chgData name="Walsh, Matthew (EOHLC)" userId="S::matthew.walsh@mass.gov::6b9d2727-13b7-4fba-bda7-e67533322e9c" providerId="AD" clId="Web-{3BC530C5-FCCC-6607-0691-B24FAEFD60B6}" dt="2025-02-03T16:40:16.871" v="1"/>
        <pc:sldMkLst>
          <pc:docMk/>
          <pc:sldMk cId="3653028391" sldId="2145705724"/>
        </pc:sldMkLst>
      </pc:sldChg>
    </pc:docChg>
  </pc:docChgLst>
  <pc:docChgLst>
    <pc:chgData name="Bryant, Benjamin (EOHLC)" userId="S::benjamin.bryant@mass.gov::d9f20d2d-3d0a-4c4c-bc1c-5d95aab57509" providerId="AD" clId="Web-{926C7468-19F3-F91E-4913-F2FED5C4CE48}"/>
    <pc:docChg chg="delSld modSld sldOrd">
      <pc:chgData name="Bryant, Benjamin (EOHLC)" userId="S::benjamin.bryant@mass.gov::d9f20d2d-3d0a-4c4c-bc1c-5d95aab57509" providerId="AD" clId="Web-{926C7468-19F3-F91E-4913-F2FED5C4CE48}" dt="2025-02-03T16:45:18.439" v="63"/>
      <pc:docMkLst>
        <pc:docMk/>
      </pc:docMkLst>
      <pc:sldChg chg="modSp">
        <pc:chgData name="Bryant, Benjamin (EOHLC)" userId="S::benjamin.bryant@mass.gov::d9f20d2d-3d0a-4c4c-bc1c-5d95aab57509" providerId="AD" clId="Web-{926C7468-19F3-F91E-4913-F2FED5C4CE48}" dt="2025-02-03T16:45:18.439" v="63"/>
        <pc:sldMkLst>
          <pc:docMk/>
          <pc:sldMk cId="2718007075" sldId="2145705583"/>
        </pc:sldMkLst>
        <pc:graphicFrameChg chg="mod modGraphic">
          <ac:chgData name="Bryant, Benjamin (EOHLC)" userId="S::benjamin.bryant@mass.gov::d9f20d2d-3d0a-4c4c-bc1c-5d95aab57509" providerId="AD" clId="Web-{926C7468-19F3-F91E-4913-F2FED5C4CE48}" dt="2025-02-03T16:45:18.439" v="63"/>
          <ac:graphicFrameMkLst>
            <pc:docMk/>
            <pc:sldMk cId="2718007075" sldId="2145705583"/>
            <ac:graphicFrameMk id="3" creationId="{5028B61B-25D8-5187-F9E2-429ADA71341A}"/>
          </ac:graphicFrameMkLst>
        </pc:graphicFrameChg>
      </pc:sldChg>
      <pc:sldChg chg="del">
        <pc:chgData name="Bryant, Benjamin (EOHLC)" userId="S::benjamin.bryant@mass.gov::d9f20d2d-3d0a-4c4c-bc1c-5d95aab57509" providerId="AD" clId="Web-{926C7468-19F3-F91E-4913-F2FED5C4CE48}" dt="2025-02-03T16:44:16.893" v="36"/>
        <pc:sldMkLst>
          <pc:docMk/>
          <pc:sldMk cId="840323911" sldId="2145705715"/>
        </pc:sldMkLst>
      </pc:sldChg>
      <pc:sldChg chg="modSp ord">
        <pc:chgData name="Bryant, Benjamin (EOHLC)" userId="S::benjamin.bryant@mass.gov::d9f20d2d-3d0a-4c4c-bc1c-5d95aab57509" providerId="AD" clId="Web-{926C7468-19F3-F91E-4913-F2FED5C4CE48}" dt="2025-02-03T16:44:13.784" v="34"/>
        <pc:sldMkLst>
          <pc:docMk/>
          <pc:sldMk cId="1113953999" sldId="2145705716"/>
        </pc:sldMkLst>
        <pc:spChg chg="mod">
          <ac:chgData name="Bryant, Benjamin (EOHLC)" userId="S::benjamin.bryant@mass.gov::d9f20d2d-3d0a-4c4c-bc1c-5d95aab57509" providerId="AD" clId="Web-{926C7468-19F3-F91E-4913-F2FED5C4CE48}" dt="2025-02-03T16:43:32.847" v="29" actId="20577"/>
          <ac:spMkLst>
            <pc:docMk/>
            <pc:sldMk cId="1113953999" sldId="2145705716"/>
            <ac:spMk id="3" creationId="{88B867C3-413C-9D44-1F19-88C20CF32BA4}"/>
          </ac:spMkLst>
        </pc:spChg>
      </pc:sldChg>
      <pc:sldChg chg="delSp modSp">
        <pc:chgData name="Bryant, Benjamin (EOHLC)" userId="S::benjamin.bryant@mass.gov::d9f20d2d-3d0a-4c4c-bc1c-5d95aab57509" providerId="AD" clId="Web-{926C7468-19F3-F91E-4913-F2FED5C4CE48}" dt="2025-02-03T16:44:05.362" v="33" actId="20577"/>
        <pc:sldMkLst>
          <pc:docMk/>
          <pc:sldMk cId="4121987089" sldId="2145705720"/>
        </pc:sldMkLst>
        <pc:spChg chg="mod">
          <ac:chgData name="Bryant, Benjamin (EOHLC)" userId="S::benjamin.bryant@mass.gov::d9f20d2d-3d0a-4c4c-bc1c-5d95aab57509" providerId="AD" clId="Web-{926C7468-19F3-F91E-4913-F2FED5C4CE48}" dt="2025-02-03T16:44:05.362" v="33" actId="20577"/>
          <ac:spMkLst>
            <pc:docMk/>
            <pc:sldMk cId="4121987089" sldId="2145705720"/>
            <ac:spMk id="4" creationId="{FBBD350E-CB27-75C7-3265-2531F4183438}"/>
          </ac:spMkLst>
        </pc:spChg>
      </pc:sldChg>
      <pc:sldChg chg="del">
        <pc:chgData name="Bryant, Benjamin (EOHLC)" userId="S::benjamin.bryant@mass.gov::d9f20d2d-3d0a-4c4c-bc1c-5d95aab57509" providerId="AD" clId="Web-{926C7468-19F3-F91E-4913-F2FED5C4CE48}" dt="2025-02-03T16:44:15.909" v="35"/>
        <pc:sldMkLst>
          <pc:docMk/>
          <pc:sldMk cId="2433849080" sldId="2145705722"/>
        </pc:sldMkLst>
      </pc:sldChg>
    </pc:docChg>
  </pc:docChgLst>
  <pc:docChgLst>
    <pc:chgData name="Walsh, Matthew (EOHLC)" userId="S::matthew.walsh@mass.gov::6b9d2727-13b7-4fba-bda7-e67533322e9c" providerId="AD" clId="Web-{E386E792-5731-3D6E-206F-B3E0116ED35A}"/>
    <pc:docChg chg="modSld">
      <pc:chgData name="Walsh, Matthew (EOHLC)" userId="S::matthew.walsh@mass.gov::6b9d2727-13b7-4fba-bda7-e67533322e9c" providerId="AD" clId="Web-{E386E792-5731-3D6E-206F-B3E0116ED35A}" dt="2025-02-03T16:16:01.661" v="1429" actId="20577"/>
      <pc:docMkLst>
        <pc:docMk/>
      </pc:docMkLst>
      <pc:sldChg chg="modSp">
        <pc:chgData name="Walsh, Matthew (EOHLC)" userId="S::matthew.walsh@mass.gov::6b9d2727-13b7-4fba-bda7-e67533322e9c" providerId="AD" clId="Web-{E386E792-5731-3D6E-206F-B3E0116ED35A}" dt="2025-02-03T15:43:09.547" v="18" actId="20577"/>
        <pc:sldMkLst>
          <pc:docMk/>
          <pc:sldMk cId="847511936" sldId="256"/>
        </pc:sldMkLst>
        <pc:spChg chg="mod">
          <ac:chgData name="Walsh, Matthew (EOHLC)" userId="S::matthew.walsh@mass.gov::6b9d2727-13b7-4fba-bda7-e67533322e9c" providerId="AD" clId="Web-{E386E792-5731-3D6E-206F-B3E0116ED35A}" dt="2025-02-03T15:43:09.547" v="18" actId="20577"/>
          <ac:spMkLst>
            <pc:docMk/>
            <pc:sldMk cId="847511936" sldId="256"/>
            <ac:spMk id="2" creationId="{14325771-1314-5BF7-7213-1785A2AB17C0}"/>
          </ac:spMkLst>
        </pc:spChg>
        <pc:spChg chg="mod">
          <ac:chgData name="Walsh, Matthew (EOHLC)" userId="S::matthew.walsh@mass.gov::6b9d2727-13b7-4fba-bda7-e67533322e9c" providerId="AD" clId="Web-{E386E792-5731-3D6E-206F-B3E0116ED35A}" dt="2025-02-03T15:43:03.250" v="17" actId="20577"/>
          <ac:spMkLst>
            <pc:docMk/>
            <pc:sldMk cId="847511936" sldId="256"/>
            <ac:spMk id="4" creationId="{F9D1A61C-8CFC-7695-51FC-A864F0CF7918}"/>
          </ac:spMkLst>
        </pc:spChg>
      </pc:sldChg>
      <pc:sldChg chg="addSp delSp modSp modCm">
        <pc:chgData name="Walsh, Matthew (EOHLC)" userId="S::matthew.walsh@mass.gov::6b9d2727-13b7-4fba-bda7-e67533322e9c" providerId="AD" clId="Web-{E386E792-5731-3D6E-206F-B3E0116ED35A}" dt="2025-02-03T16:16:01.661" v="1429" actId="20577"/>
        <pc:sldMkLst>
          <pc:docMk/>
          <pc:sldMk cId="4265882173" sldId="2145705710"/>
        </pc:sldMkLst>
        <pc:spChg chg="mod ord">
          <ac:chgData name="Walsh, Matthew (EOHLC)" userId="S::matthew.walsh@mass.gov::6b9d2727-13b7-4fba-bda7-e67533322e9c" providerId="AD" clId="Web-{E386E792-5731-3D6E-206F-B3E0116ED35A}" dt="2025-02-03T16:16:01.661" v="1429" actId="20577"/>
          <ac:spMkLst>
            <pc:docMk/>
            <pc:sldMk cId="4265882173" sldId="2145705710"/>
            <ac:spMk id="3" creationId="{BE785B7D-4352-B67A-FCCE-1B4E09730934}"/>
          </ac:spMkLst>
        </pc:spChg>
        <pc:extLst>
          <p:ext xmlns:p="http://schemas.openxmlformats.org/presentationml/2006/main" uri="{D6D511B9-2390-475A-947B-AFAB55BFBCF1}">
            <pc226:cmChg xmlns:pc226="http://schemas.microsoft.com/office/powerpoint/2022/06/main/command" chg="mod">
              <pc226:chgData name="Walsh, Matthew (EOHLC)" userId="S::matthew.walsh@mass.gov::6b9d2727-13b7-4fba-bda7-e67533322e9c" providerId="AD" clId="Web-{E386E792-5731-3D6E-206F-B3E0116ED35A}" dt="2025-02-03T16:15:28.911" v="1427" actId="20577"/>
              <pc2:cmMkLst xmlns:pc2="http://schemas.microsoft.com/office/powerpoint/2019/9/main/command">
                <pc:docMk/>
                <pc:sldMk cId="4265882173" sldId="2145705710"/>
                <pc2:cmMk id="{9EBAF91B-91B4-4063-8FA9-B5B0FC33D387}"/>
              </pc2:cmMkLst>
            </pc226:cmChg>
          </p:ext>
        </pc:extLst>
      </pc:sldChg>
      <pc:sldChg chg="modSp">
        <pc:chgData name="Walsh, Matthew (EOHLC)" userId="S::matthew.walsh@mass.gov::6b9d2727-13b7-4fba-bda7-e67533322e9c" providerId="AD" clId="Web-{E386E792-5731-3D6E-206F-B3E0116ED35A}" dt="2025-02-03T16:01:01.728" v="1253"/>
        <pc:sldMkLst>
          <pc:docMk/>
          <pc:sldMk cId="1384839174" sldId="2145705714"/>
        </pc:sldMkLst>
        <pc:graphicFrameChg chg="mod modGraphic">
          <ac:chgData name="Walsh, Matthew (EOHLC)" userId="S::matthew.walsh@mass.gov::6b9d2727-13b7-4fba-bda7-e67533322e9c" providerId="AD" clId="Web-{E386E792-5731-3D6E-206F-B3E0116ED35A}" dt="2025-02-03T16:00:55.806" v="1250"/>
          <ac:graphicFrameMkLst>
            <pc:docMk/>
            <pc:sldMk cId="1384839174" sldId="2145705714"/>
            <ac:graphicFrameMk id="7" creationId="{25A0DDC7-2C8D-DD5C-00D6-15CD4C73BC63}"/>
          </ac:graphicFrameMkLst>
        </pc:graphicFrameChg>
        <pc:graphicFrameChg chg="mod modGraphic">
          <ac:chgData name="Walsh, Matthew (EOHLC)" userId="S::matthew.walsh@mass.gov::6b9d2727-13b7-4fba-bda7-e67533322e9c" providerId="AD" clId="Web-{E386E792-5731-3D6E-206F-B3E0116ED35A}" dt="2025-02-03T16:01:01.728" v="1253"/>
          <ac:graphicFrameMkLst>
            <pc:docMk/>
            <pc:sldMk cId="1384839174" sldId="2145705714"/>
            <ac:graphicFrameMk id="8" creationId="{F504E19C-0CDC-F59C-6708-7486649A4EA7}"/>
          </ac:graphicFrameMkLst>
        </pc:graphicFrameChg>
      </pc:sldChg>
    </pc:docChg>
  </pc:docChgLst>
  <pc:docChgLst>
    <pc:chgData name="Walsh, Matthew (EOHLC)" userId="S::matthew.walsh@mass.gov::6b9d2727-13b7-4fba-bda7-e67533322e9c" providerId="AD" clId="Web-{618908F3-8E6B-9B45-5506-E1D7F27FEAB2}"/>
    <pc:docChg chg="modSld">
      <pc:chgData name="Walsh, Matthew (EOHLC)" userId="S::matthew.walsh@mass.gov::6b9d2727-13b7-4fba-bda7-e67533322e9c" providerId="AD" clId="Web-{618908F3-8E6B-9B45-5506-E1D7F27FEAB2}" dt="2025-03-13T18:19:21.762" v="0" actId="20577"/>
      <pc:docMkLst>
        <pc:docMk/>
      </pc:docMkLst>
      <pc:sldChg chg="modSp">
        <pc:chgData name="Walsh, Matthew (EOHLC)" userId="S::matthew.walsh@mass.gov::6b9d2727-13b7-4fba-bda7-e67533322e9c" providerId="AD" clId="Web-{618908F3-8E6B-9B45-5506-E1D7F27FEAB2}" dt="2025-03-13T18:19:21.762" v="0" actId="20577"/>
        <pc:sldMkLst>
          <pc:docMk/>
          <pc:sldMk cId="847511936" sldId="256"/>
        </pc:sldMkLst>
        <pc:spChg chg="mod">
          <ac:chgData name="Walsh, Matthew (EOHLC)" userId="S::matthew.walsh@mass.gov::6b9d2727-13b7-4fba-bda7-e67533322e9c" providerId="AD" clId="Web-{618908F3-8E6B-9B45-5506-E1D7F27FEAB2}" dt="2025-03-13T18:19:21.762" v="0" actId="20577"/>
          <ac:spMkLst>
            <pc:docMk/>
            <pc:sldMk cId="847511936" sldId="256"/>
            <ac:spMk id="2" creationId="{14325771-1314-5BF7-7213-1785A2AB17C0}"/>
          </ac:spMkLst>
        </pc:spChg>
      </pc:sldChg>
    </pc:docChg>
  </pc:docChgLst>
  <pc:docChgLst>
    <pc:chgData name="Walsh, Matthew (EOHLC)" userId="S::matthew.walsh@mass.gov::6b9d2727-13b7-4fba-bda7-e67533322e9c" providerId="AD" clId="Web-{672F6DC3-B85B-F8DB-14AC-740CB9B1847D}"/>
    <pc:docChg chg="modSld">
      <pc:chgData name="Walsh, Matthew (EOHLC)" userId="S::matthew.walsh@mass.gov::6b9d2727-13b7-4fba-bda7-e67533322e9c" providerId="AD" clId="Web-{672F6DC3-B85B-F8DB-14AC-740CB9B1847D}" dt="2025-03-25T16:18:40.658" v="420"/>
      <pc:docMkLst>
        <pc:docMk/>
      </pc:docMkLst>
      <pc:sldChg chg="modNotes">
        <pc:chgData name="Walsh, Matthew (EOHLC)" userId="S::matthew.walsh@mass.gov::6b9d2727-13b7-4fba-bda7-e67533322e9c" providerId="AD" clId="Web-{672F6DC3-B85B-F8DB-14AC-740CB9B1847D}" dt="2025-03-25T16:18:40.658" v="420"/>
        <pc:sldMkLst>
          <pc:docMk/>
          <pc:sldMk cId="847511936" sldId="256"/>
        </pc:sldMkLst>
      </pc:sldChg>
      <pc:sldChg chg="modSp">
        <pc:chgData name="Walsh, Matthew (EOHLC)" userId="S::matthew.walsh@mass.gov::6b9d2727-13b7-4fba-bda7-e67533322e9c" providerId="AD" clId="Web-{672F6DC3-B85B-F8DB-14AC-740CB9B1847D}" dt="2025-03-25T15:53:26.371" v="39"/>
        <pc:sldMkLst>
          <pc:docMk/>
          <pc:sldMk cId="3685954077" sldId="2145705703"/>
        </pc:sldMkLst>
        <pc:graphicFrameChg chg="mod modGraphic">
          <ac:chgData name="Walsh, Matthew (EOHLC)" userId="S::matthew.walsh@mass.gov::6b9d2727-13b7-4fba-bda7-e67533322e9c" providerId="AD" clId="Web-{672F6DC3-B85B-F8DB-14AC-740CB9B1847D}" dt="2025-03-25T15:53:26.371" v="39"/>
          <ac:graphicFrameMkLst>
            <pc:docMk/>
            <pc:sldMk cId="3685954077" sldId="2145705703"/>
            <ac:graphicFrameMk id="3" creationId="{5028B61B-25D8-5187-F9E2-429ADA71341A}"/>
          </ac:graphicFrameMkLst>
        </pc:graphicFrameChg>
      </pc:sldChg>
      <pc:sldChg chg="modSp">
        <pc:chgData name="Walsh, Matthew (EOHLC)" userId="S::matthew.walsh@mass.gov::6b9d2727-13b7-4fba-bda7-e67533322e9c" providerId="AD" clId="Web-{672F6DC3-B85B-F8DB-14AC-740CB9B1847D}" dt="2025-03-25T16:16:50.717" v="411" actId="20577"/>
        <pc:sldMkLst>
          <pc:docMk/>
          <pc:sldMk cId="4265882173" sldId="2145705710"/>
        </pc:sldMkLst>
        <pc:spChg chg="mod">
          <ac:chgData name="Walsh, Matthew (EOHLC)" userId="S::matthew.walsh@mass.gov::6b9d2727-13b7-4fba-bda7-e67533322e9c" providerId="AD" clId="Web-{672F6DC3-B85B-F8DB-14AC-740CB9B1847D}" dt="2025-03-25T16:16:50.717" v="411" actId="20577"/>
          <ac:spMkLst>
            <pc:docMk/>
            <pc:sldMk cId="4265882173" sldId="2145705710"/>
            <ac:spMk id="3" creationId="{BE785B7D-4352-B67A-FCCE-1B4E09730934}"/>
          </ac:spMkLst>
        </pc:spChg>
      </pc:sldChg>
      <pc:sldChg chg="modSp">
        <pc:chgData name="Walsh, Matthew (EOHLC)" userId="S::matthew.walsh@mass.gov::6b9d2727-13b7-4fba-bda7-e67533322e9c" providerId="AD" clId="Web-{672F6DC3-B85B-F8DB-14AC-740CB9B1847D}" dt="2025-03-25T16:13:43.648" v="409"/>
        <pc:sldMkLst>
          <pc:docMk/>
          <pc:sldMk cId="1384839174" sldId="2145705714"/>
        </pc:sldMkLst>
        <pc:graphicFrameChg chg="mod modGraphic">
          <ac:chgData name="Walsh, Matthew (EOHLC)" userId="S::matthew.walsh@mass.gov::6b9d2727-13b7-4fba-bda7-e67533322e9c" providerId="AD" clId="Web-{672F6DC3-B85B-F8DB-14AC-740CB9B1847D}" dt="2025-03-25T16:13:16.178" v="408"/>
          <ac:graphicFrameMkLst>
            <pc:docMk/>
            <pc:sldMk cId="1384839174" sldId="2145705714"/>
            <ac:graphicFrameMk id="7" creationId="{25A0DDC7-2C8D-DD5C-00D6-15CD4C73BC63}"/>
          </ac:graphicFrameMkLst>
        </pc:graphicFrameChg>
        <pc:graphicFrameChg chg="mod modGraphic">
          <ac:chgData name="Walsh, Matthew (EOHLC)" userId="S::matthew.walsh@mass.gov::6b9d2727-13b7-4fba-bda7-e67533322e9c" providerId="AD" clId="Web-{672F6DC3-B85B-F8DB-14AC-740CB9B1847D}" dt="2025-03-25T16:13:43.648" v="409"/>
          <ac:graphicFrameMkLst>
            <pc:docMk/>
            <pc:sldMk cId="1384839174" sldId="2145705714"/>
            <ac:graphicFrameMk id="8" creationId="{F504E19C-0CDC-F59C-6708-7486649A4EA7}"/>
          </ac:graphicFrameMkLst>
        </pc:graphicFrameChg>
      </pc:sldChg>
    </pc:docChg>
  </pc:docChgLst>
  <pc:docChgLst>
    <pc:chgData name="Walsh, Matthew (EOHLC)" userId="S::matthew.walsh@mass.gov::6b9d2727-13b7-4fba-bda7-e67533322e9c" providerId="AD" clId="Web-{59D2F7BA-B6CC-4438-9E64-376E7C34B077}"/>
    <pc:docChg chg="modSld">
      <pc:chgData name="Walsh, Matthew (EOHLC)" userId="S::matthew.walsh@mass.gov::6b9d2727-13b7-4fba-bda7-e67533322e9c" providerId="AD" clId="Web-{59D2F7BA-B6CC-4438-9E64-376E7C34B077}" dt="2025-02-03T18:13:41.036" v="7"/>
      <pc:docMkLst>
        <pc:docMk/>
      </pc:docMkLst>
      <pc:sldChg chg="modNotes">
        <pc:chgData name="Walsh, Matthew (EOHLC)" userId="S::matthew.walsh@mass.gov::6b9d2727-13b7-4fba-bda7-e67533322e9c" providerId="AD" clId="Web-{59D2F7BA-B6CC-4438-9E64-376E7C34B077}" dt="2025-02-03T18:13:41.036" v="7"/>
        <pc:sldMkLst>
          <pc:docMk/>
          <pc:sldMk cId="3936441335" sldId="2145705641"/>
        </pc:sldMkLst>
      </pc:sldChg>
    </pc:docChg>
  </pc:docChgLst>
  <pc:docChgLst>
    <pc:chgData name="Walsh, Matthew (EOHLC)" userId="S::matthew.walsh@mass.gov::6b9d2727-13b7-4fba-bda7-e67533322e9c" providerId="AD" clId="Web-{6E467628-0268-5007-DCA9-465A49BB7AC1}"/>
    <pc:docChg chg="modSld">
      <pc:chgData name="Walsh, Matthew (EOHLC)" userId="S::matthew.walsh@mass.gov::6b9d2727-13b7-4fba-bda7-e67533322e9c" providerId="AD" clId="Web-{6E467628-0268-5007-DCA9-465A49BB7AC1}" dt="2025-03-11T20:43:37.431" v="16"/>
      <pc:docMkLst>
        <pc:docMk/>
      </pc:docMkLst>
      <pc:sldChg chg="modNotes">
        <pc:chgData name="Walsh, Matthew (EOHLC)" userId="S::matthew.walsh@mass.gov::6b9d2727-13b7-4fba-bda7-e67533322e9c" providerId="AD" clId="Web-{6E467628-0268-5007-DCA9-465A49BB7AC1}" dt="2025-03-11T20:43:37.431" v="16"/>
        <pc:sldMkLst>
          <pc:docMk/>
          <pc:sldMk cId="847511936" sldId="256"/>
        </pc:sldMkLst>
      </pc:sldChg>
    </pc:docChg>
  </pc:docChgLst>
  <pc:docChgLst>
    <pc:chgData name="Walsh, Matthew (EOHLC)" userId="S::matthew.walsh@mass.gov::6b9d2727-13b7-4fba-bda7-e67533322e9c" providerId="AD" clId="Web-{85679714-ACA0-CF65-A2B6-403641BC43AE}"/>
    <pc:docChg chg="modSld">
      <pc:chgData name="Walsh, Matthew (EOHLC)" userId="S::matthew.walsh@mass.gov::6b9d2727-13b7-4fba-bda7-e67533322e9c" providerId="AD" clId="Web-{85679714-ACA0-CF65-A2B6-403641BC43AE}" dt="2025-02-10T16:57:35.836" v="166"/>
      <pc:docMkLst>
        <pc:docMk/>
      </pc:docMkLst>
      <pc:sldChg chg="modSp">
        <pc:chgData name="Walsh, Matthew (EOHLC)" userId="S::matthew.walsh@mass.gov::6b9d2727-13b7-4fba-bda7-e67533322e9c" providerId="AD" clId="Web-{85679714-ACA0-CF65-A2B6-403641BC43AE}" dt="2025-02-10T16:57:35.836" v="166"/>
        <pc:sldMkLst>
          <pc:docMk/>
          <pc:sldMk cId="1384839174" sldId="2145705714"/>
        </pc:sldMkLst>
        <pc:graphicFrameChg chg="mod modGraphic">
          <ac:chgData name="Walsh, Matthew (EOHLC)" userId="S::matthew.walsh@mass.gov::6b9d2727-13b7-4fba-bda7-e67533322e9c" providerId="AD" clId="Web-{85679714-ACA0-CF65-A2B6-403641BC43AE}" dt="2025-02-10T16:57:35.836" v="166"/>
          <ac:graphicFrameMkLst>
            <pc:docMk/>
            <pc:sldMk cId="1384839174" sldId="2145705714"/>
            <ac:graphicFrameMk id="7" creationId="{25A0DDC7-2C8D-DD5C-00D6-15CD4C73BC63}"/>
          </ac:graphicFrameMkLst>
        </pc:graphicFrameChg>
        <pc:graphicFrameChg chg="mod modGraphic">
          <ac:chgData name="Walsh, Matthew (EOHLC)" userId="S::matthew.walsh@mass.gov::6b9d2727-13b7-4fba-bda7-e67533322e9c" providerId="AD" clId="Web-{85679714-ACA0-CF65-A2B6-403641BC43AE}" dt="2025-02-10T16:55:11.539" v="27"/>
          <ac:graphicFrameMkLst>
            <pc:docMk/>
            <pc:sldMk cId="1384839174" sldId="2145705714"/>
            <ac:graphicFrameMk id="8" creationId="{F504E19C-0CDC-F59C-6708-7486649A4EA7}"/>
          </ac:graphicFrameMkLst>
        </pc:graphicFrameChg>
      </pc:sldChg>
    </pc:docChg>
  </pc:docChgLst>
  <pc:docChgLst>
    <pc:chgData name="Walsh, Matthew (EOHLC)" userId="S::matthew.walsh@mass.gov::6b9d2727-13b7-4fba-bda7-e67533322e9c" providerId="AD" clId="Web-{98456372-BCA2-F327-64E1-2E76A46389F1}"/>
    <pc:docChg chg="modSld">
      <pc:chgData name="Walsh, Matthew (EOHLC)" userId="S::matthew.walsh@mass.gov::6b9d2727-13b7-4fba-bda7-e67533322e9c" providerId="AD" clId="Web-{98456372-BCA2-F327-64E1-2E76A46389F1}" dt="2025-03-28T16:45:19.249" v="7"/>
      <pc:docMkLst>
        <pc:docMk/>
      </pc:docMkLst>
      <pc:sldChg chg="modNotes">
        <pc:chgData name="Walsh, Matthew (EOHLC)" userId="S::matthew.walsh@mass.gov::6b9d2727-13b7-4fba-bda7-e67533322e9c" providerId="AD" clId="Web-{98456372-BCA2-F327-64E1-2E76A46389F1}" dt="2025-03-28T16:44:58.468" v="1"/>
        <pc:sldMkLst>
          <pc:docMk/>
          <pc:sldMk cId="847511936" sldId="256"/>
        </pc:sldMkLst>
      </pc:sldChg>
      <pc:sldChg chg="modNotes">
        <pc:chgData name="Walsh, Matthew (EOHLC)" userId="S::matthew.walsh@mass.gov::6b9d2727-13b7-4fba-bda7-e67533322e9c" providerId="AD" clId="Web-{98456372-BCA2-F327-64E1-2E76A46389F1}" dt="2025-03-28T16:45:01.218" v="2"/>
        <pc:sldMkLst>
          <pc:docMk/>
          <pc:sldMk cId="2718007075" sldId="2145705583"/>
        </pc:sldMkLst>
      </pc:sldChg>
      <pc:sldChg chg="modNotes">
        <pc:chgData name="Walsh, Matthew (EOHLC)" userId="S::matthew.walsh@mass.gov::6b9d2727-13b7-4fba-bda7-e67533322e9c" providerId="AD" clId="Web-{98456372-BCA2-F327-64E1-2E76A46389F1}" dt="2025-03-28T16:45:03.187" v="3"/>
        <pc:sldMkLst>
          <pc:docMk/>
          <pc:sldMk cId="3936441335" sldId="2145705641"/>
        </pc:sldMkLst>
      </pc:sldChg>
      <pc:sldChg chg="modNotes">
        <pc:chgData name="Walsh, Matthew (EOHLC)" userId="S::matthew.walsh@mass.gov::6b9d2727-13b7-4fba-bda7-e67533322e9c" providerId="AD" clId="Web-{98456372-BCA2-F327-64E1-2E76A46389F1}" dt="2025-03-28T16:45:15.874" v="6"/>
        <pc:sldMkLst>
          <pc:docMk/>
          <pc:sldMk cId="2091034526" sldId="2145705702"/>
        </pc:sldMkLst>
      </pc:sldChg>
      <pc:sldChg chg="modNotes">
        <pc:chgData name="Walsh, Matthew (EOHLC)" userId="S::matthew.walsh@mass.gov::6b9d2727-13b7-4fba-bda7-e67533322e9c" providerId="AD" clId="Web-{98456372-BCA2-F327-64E1-2E76A46389F1}" dt="2025-03-28T16:45:19.249" v="7"/>
        <pc:sldMkLst>
          <pc:docMk/>
          <pc:sldMk cId="3685954077" sldId="2145705703"/>
        </pc:sldMkLst>
      </pc:sldChg>
      <pc:sldChg chg="modNotes">
        <pc:chgData name="Walsh, Matthew (EOHLC)" userId="S::matthew.walsh@mass.gov::6b9d2727-13b7-4fba-bda7-e67533322e9c" providerId="AD" clId="Web-{98456372-BCA2-F327-64E1-2E76A46389F1}" dt="2025-03-28T16:45:13.515" v="5"/>
        <pc:sldMkLst>
          <pc:docMk/>
          <pc:sldMk cId="1113953999" sldId="2145705716"/>
        </pc:sldMkLst>
      </pc:sldChg>
      <pc:sldChg chg="modNotes">
        <pc:chgData name="Walsh, Matthew (EOHLC)" userId="S::matthew.walsh@mass.gov::6b9d2727-13b7-4fba-bda7-e67533322e9c" providerId="AD" clId="Web-{98456372-BCA2-F327-64E1-2E76A46389F1}" dt="2025-03-28T16:45:07.375" v="4"/>
        <pc:sldMkLst>
          <pc:docMk/>
          <pc:sldMk cId="4121987089" sldId="214570572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80168" tIns="40085" rIns="80168" bIns="40085" rtlCol="0"/>
          <a:lstStyle>
            <a:lvl1pPr algn="l">
              <a:defRPr sz="11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80168" tIns="40085" rIns="80168" bIns="40085" rtlCol="0"/>
          <a:lstStyle>
            <a:lvl1pPr algn="r">
              <a:defRPr sz="1100"/>
            </a:lvl1pPr>
          </a:lstStyle>
          <a:p>
            <a:fld id="{AAB89070-0BFF-4174-9B51-8A7B8537D771}" type="datetimeFigureOut">
              <a:rPr lang="en-US" smtClean="0"/>
              <a:t>3/28/2025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80168" tIns="40085" rIns="80168" bIns="40085" rtlCol="0" anchor="ctr"/>
          <a:lstStyle/>
          <a:p>
            <a:endParaRPr lang="en-US"/>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80168" tIns="40085" rIns="80168" bIns="4008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80168" tIns="40085" rIns="80168" bIns="40085" rtlCol="0" anchor="b"/>
          <a:lstStyle>
            <a:lvl1pPr algn="l">
              <a:defRPr sz="11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80168" tIns="40085" rIns="80168" bIns="40085" rtlCol="0" anchor="b"/>
          <a:lstStyle>
            <a:lvl1pPr algn="r">
              <a:defRPr sz="1100"/>
            </a:lvl1pPr>
          </a:lstStyle>
          <a:p>
            <a:fld id="{DA14EB8E-230F-42FB-9C39-F1454E1689F2}" type="slidenum">
              <a:rPr lang="en-US" smtClean="0"/>
              <a:t>‹#›</a:t>
            </a:fld>
            <a:endParaRPr lang="en-US"/>
          </a:p>
        </p:txBody>
      </p:sp>
    </p:spTree>
    <p:extLst>
      <p:ext uri="{BB962C8B-B14F-4D97-AF65-F5344CB8AC3E}">
        <p14:creationId xmlns:p14="http://schemas.microsoft.com/office/powerpoint/2010/main" val="3954028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1</a:t>
            </a:fld>
            <a:endParaRPr lang="en-US"/>
          </a:p>
        </p:txBody>
      </p:sp>
    </p:spTree>
    <p:extLst>
      <p:ext uri="{BB962C8B-B14F-4D97-AF65-F5344CB8AC3E}">
        <p14:creationId xmlns:p14="http://schemas.microsoft.com/office/powerpoint/2010/main" val="44594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10</a:t>
            </a:fld>
            <a:endParaRPr lang="en-US"/>
          </a:p>
        </p:txBody>
      </p:sp>
    </p:spTree>
    <p:extLst>
      <p:ext uri="{BB962C8B-B14F-4D97-AF65-F5344CB8AC3E}">
        <p14:creationId xmlns:p14="http://schemas.microsoft.com/office/powerpoint/2010/main" val="1541935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ea typeface="Calibri" panose="020F0502020204030204"/>
              <a:cs typeface="Calibri" panose="020F0502020204030204"/>
            </a:endParaRPr>
          </a:p>
          <a:p>
            <a:endParaRPr lang="en-US" b="1" u="sng"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11</a:t>
            </a:fld>
            <a:endParaRPr lang="en-US"/>
          </a:p>
        </p:txBody>
      </p:sp>
    </p:spTree>
    <p:extLst>
      <p:ext uri="{BB962C8B-B14F-4D97-AF65-F5344CB8AC3E}">
        <p14:creationId xmlns:p14="http://schemas.microsoft.com/office/powerpoint/2010/main" val="3942419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2</a:t>
            </a:fld>
            <a:endParaRPr lang="en-US"/>
          </a:p>
        </p:txBody>
      </p:sp>
    </p:spTree>
    <p:extLst>
      <p:ext uri="{BB962C8B-B14F-4D97-AF65-F5344CB8AC3E}">
        <p14:creationId xmlns:p14="http://schemas.microsoft.com/office/powerpoint/2010/main" val="279543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3</a:t>
            </a:fld>
            <a:endParaRPr lang="en-US"/>
          </a:p>
        </p:txBody>
      </p:sp>
    </p:spTree>
    <p:extLst>
      <p:ext uri="{BB962C8B-B14F-4D97-AF65-F5344CB8AC3E}">
        <p14:creationId xmlns:p14="http://schemas.microsoft.com/office/powerpoint/2010/main" val="715344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14EB8E-230F-42FB-9C39-F1454E1689F2}" type="slidenum">
              <a:rPr lang="en-US" smtClean="0"/>
              <a:t>4</a:t>
            </a:fld>
            <a:endParaRPr lang="en-US"/>
          </a:p>
        </p:txBody>
      </p:sp>
    </p:spTree>
    <p:extLst>
      <p:ext uri="{BB962C8B-B14F-4D97-AF65-F5344CB8AC3E}">
        <p14:creationId xmlns:p14="http://schemas.microsoft.com/office/powerpoint/2010/main" val="686436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14EB8E-230F-42FB-9C39-F1454E1689F2}" type="slidenum">
              <a:rPr lang="en-US" smtClean="0"/>
              <a:t>5</a:t>
            </a:fld>
            <a:endParaRPr lang="en-US"/>
          </a:p>
        </p:txBody>
      </p:sp>
    </p:spTree>
    <p:extLst>
      <p:ext uri="{BB962C8B-B14F-4D97-AF65-F5344CB8AC3E}">
        <p14:creationId xmlns:p14="http://schemas.microsoft.com/office/powerpoint/2010/main" val="1554578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6</a:t>
            </a:fld>
            <a:endParaRPr lang="en-US"/>
          </a:p>
        </p:txBody>
      </p:sp>
    </p:spTree>
    <p:extLst>
      <p:ext uri="{BB962C8B-B14F-4D97-AF65-F5344CB8AC3E}">
        <p14:creationId xmlns:p14="http://schemas.microsoft.com/office/powerpoint/2010/main" val="331739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14EB8E-230F-42FB-9C39-F1454E1689F2}" type="slidenum">
              <a:rPr lang="en-US" smtClean="0"/>
              <a:t>7</a:t>
            </a:fld>
            <a:endParaRPr lang="en-US"/>
          </a:p>
        </p:txBody>
      </p:sp>
    </p:spTree>
    <p:extLst>
      <p:ext uri="{BB962C8B-B14F-4D97-AF65-F5344CB8AC3E}">
        <p14:creationId xmlns:p14="http://schemas.microsoft.com/office/powerpoint/2010/main" val="2832472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14EB8E-230F-42FB-9C39-F1454E1689F2}" type="slidenum">
              <a:rPr lang="en-US" smtClean="0"/>
              <a:t>8</a:t>
            </a:fld>
            <a:endParaRPr lang="en-US"/>
          </a:p>
        </p:txBody>
      </p:sp>
    </p:spTree>
    <p:extLst>
      <p:ext uri="{BB962C8B-B14F-4D97-AF65-F5344CB8AC3E}">
        <p14:creationId xmlns:p14="http://schemas.microsoft.com/office/powerpoint/2010/main" val="2898997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9</a:t>
            </a:fld>
            <a:endParaRPr lang="en-US"/>
          </a:p>
        </p:txBody>
      </p:sp>
    </p:spTree>
    <p:extLst>
      <p:ext uri="{BB962C8B-B14F-4D97-AF65-F5344CB8AC3E}">
        <p14:creationId xmlns:p14="http://schemas.microsoft.com/office/powerpoint/2010/main" val="219140268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2.xml"/><Relationship Id="rId7" Type="http://schemas.openxmlformats.org/officeDocument/2006/relationships/oleObject" Target="../embeddings/oleObject2.bin"/><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Master" Target="../slideMasters/slideMaster1.xml"/><Relationship Id="rId5" Type="http://schemas.openxmlformats.org/officeDocument/2006/relationships/tags" Target="../tags/tag24.xml"/><Relationship Id="rId10" Type="http://schemas.openxmlformats.org/officeDocument/2006/relationships/image" Target="../media/image5.png"/><Relationship Id="rId4" Type="http://schemas.openxmlformats.org/officeDocument/2006/relationships/tags" Target="../tags/tag23.xml"/><Relationship Id="rId9"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7.xml"/><Relationship Id="rId7" Type="http://schemas.openxmlformats.org/officeDocument/2006/relationships/oleObject" Target="../embeddings/oleObject2.bin"/><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Master" Target="../slideMasters/slideMaster1.xml"/><Relationship Id="rId5" Type="http://schemas.openxmlformats.org/officeDocument/2006/relationships/tags" Target="../tags/tag29.xml"/><Relationship Id="rId4" Type="http://schemas.openxmlformats.org/officeDocument/2006/relationships/tags" Target="../tags/tag28.xml"/><Relationship Id="rId9"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1.emf"/><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3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1.emf"/><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3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1.emf"/><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4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1.emf"/><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4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5.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64027" y="1100360"/>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161455" cy="744830"/>
          </a:xfrm>
          <a:prstGeom prst="rect">
            <a:avLst/>
          </a:prstGeom>
          <a:ln w="6350">
            <a:noFill/>
            <a:miter lim="800000"/>
          </a:ln>
        </p:spPr>
        <p:txBody>
          <a:bodyPr vert="horz" wrap="none" lIns="0" tIns="0" rIns="0" bIns="0" rtlCol="0">
            <a:noAutofit/>
          </a:bodyPr>
          <a:lstStyle/>
          <a:p>
            <a:pPr algn="l">
              <a:spcBef>
                <a:spcPts val="0"/>
              </a:spcBef>
              <a:spcAft>
                <a:spcPts val="0"/>
              </a:spcAft>
              <a:buNone/>
            </a:pPr>
            <a:r>
              <a:rPr lang="en-US" sz="1600" b="1">
                <a:solidFill>
                  <a:schemeClr val="accent1"/>
                </a:solidFill>
              </a:rPr>
              <a:t>Executive Office of</a:t>
            </a:r>
          </a:p>
          <a:p>
            <a:pPr algn="l">
              <a:spcBef>
                <a:spcPts val="0"/>
              </a:spcBef>
              <a:spcAft>
                <a:spcPts val="0"/>
              </a:spcAft>
              <a:buNone/>
            </a:pPr>
            <a:r>
              <a:rPr lang="en-US" sz="1600" b="1">
                <a:solidFill>
                  <a:schemeClr val="accent1"/>
                </a:solidFill>
              </a:rPr>
              <a:t>Housing and Livable Communities</a:t>
            </a:r>
          </a:p>
        </p:txBody>
      </p:sp>
    </p:spTree>
    <p:extLst>
      <p:ext uri="{BB962C8B-B14F-4D97-AF65-F5344CB8AC3E}">
        <p14:creationId xmlns:p14="http://schemas.microsoft.com/office/powerpoint/2010/main" val="2323909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FBF15-1051-FCF6-43DD-23A96E7E4983}"/>
              </a:ext>
            </a:extLst>
          </p:cNvPr>
          <p:cNvSpPr/>
          <p:nvPr userDrawn="1"/>
        </p:nvSpPr>
        <p:spPr>
          <a:xfrm>
            <a:off x="0" y="0"/>
            <a:ext cx="1219140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3"/>
            </p:custDataLst>
          </p:nvPr>
        </p:nvSpPr>
        <p:spPr>
          <a:xfrm>
            <a:off x="2893929" y="3454055"/>
            <a:ext cx="818150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4"/>
            </p:custDataLst>
          </p:nvPr>
        </p:nvSpPr>
        <p:spPr>
          <a:xfrm>
            <a:off x="2893929" y="2655901"/>
            <a:ext cx="8181508"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8623" y="2305359"/>
            <a:ext cx="1778045" cy="17775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a:extLst>
              <a:ext uri="{FF2B5EF4-FFF2-40B4-BE49-F238E27FC236}">
                <a16:creationId xmlns:a16="http://schemas.microsoft.com/office/drawing/2014/main" id="{A4EEE50B-DE53-0267-B987-86DDCD5611E6}"/>
              </a:ext>
            </a:extLst>
          </p:cNvPr>
          <p:cNvSpPr>
            <a:spLocks noChangeArrowheads="1"/>
          </p:cNvSpPr>
          <p:nvPr userDrawn="1">
            <p:custDataLst>
              <p:tags r:id="rId5"/>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id="{DDC07408-8552-DE7C-EE84-27BD15DAEB34}"/>
              </a:ext>
            </a:extLst>
          </p:cNvPr>
          <p:cNvCxnSpPr>
            <a:cxnSpLocks/>
          </p:cNvCxnSpPr>
          <p:nvPr userDrawn="1"/>
        </p:nvCxnSpPr>
        <p:spPr>
          <a:xfrm>
            <a:off x="2621900" y="2305359"/>
            <a:ext cx="0" cy="1777582"/>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24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7" name="Text Placeholder 12">
            <a:extLst>
              <a:ext uri="{FF2B5EF4-FFF2-40B4-BE49-F238E27FC236}">
                <a16:creationId xmlns:a16="http://schemas.microsoft.com/office/drawing/2014/main" id="{0E5C6D73-C03E-A17A-DB6A-E78B3DA81804}"/>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33518322-8913-5D27-9601-BFE9BEFB4AB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698125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4" name="Slide Number">
            <a:extLst>
              <a:ext uri="{FF2B5EF4-FFF2-40B4-BE49-F238E27FC236}">
                <a16:creationId xmlns:a16="http://schemas.microsoft.com/office/drawing/2014/main" id="{323EB21B-95AA-2B4C-9134-1269A575FFFE}"/>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763524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037" y="1514475"/>
            <a:ext cx="11082528"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E21AFB-10B9-74DC-B192-87E6947FA258}"/>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FDB5644E-EE7D-06EC-1B37-CA063FC4E5E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632471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735"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9">
            <a:extLst>
              <a:ext uri="{FF2B5EF4-FFF2-40B4-BE49-F238E27FC236}">
                <a16:creationId xmlns:a16="http://schemas.microsoft.com/office/drawing/2014/main" id="{D3CB03F8-3FD8-C7CD-0FF1-0432A52AACA4}"/>
              </a:ext>
            </a:extLst>
          </p:cNvPr>
          <p:cNvSpPr>
            <a:spLocks noGrp="1"/>
          </p:cNvSpPr>
          <p:nvPr>
            <p:ph sz="quarter" idx="12"/>
          </p:nvPr>
        </p:nvSpPr>
        <p:spPr>
          <a:xfrm>
            <a:off x="6198489"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2">
            <a:extLst>
              <a:ext uri="{FF2B5EF4-FFF2-40B4-BE49-F238E27FC236}">
                <a16:creationId xmlns:a16="http://schemas.microsoft.com/office/drawing/2014/main" id="{454CE8EF-B3B7-CDFC-9AF7-EE2F780B20D5}"/>
              </a:ext>
            </a:extLst>
          </p:cNvPr>
          <p:cNvSpPr>
            <a:spLocks noGrp="1"/>
          </p:cNvSpPr>
          <p:nvPr>
            <p:ph type="body" sz="quarter" idx="13"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7" name="Slide Number">
            <a:extLst>
              <a:ext uri="{FF2B5EF4-FFF2-40B4-BE49-F238E27FC236}">
                <a16:creationId xmlns:a16="http://schemas.microsoft.com/office/drawing/2014/main" id="{8824416D-AFE6-08A7-E4B9-0CFE919218ED}"/>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525912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1482000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descr="Seal of Massachusetts - Wikipedia">
            <a:extLst>
              <a:ext uri="{FF2B5EF4-FFF2-40B4-BE49-F238E27FC236}">
                <a16:creationId xmlns:a16="http://schemas.microsoft.com/office/drawing/2014/main" id="{80C093E0-C817-4F0A-A377-B08ED9F22A4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71380" y="65317"/>
            <a:ext cx="845972" cy="84575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a:extLst>
              <a:ext uri="{FF2B5EF4-FFF2-40B4-BE49-F238E27FC236}">
                <a16:creationId xmlns:a16="http://schemas.microsoft.com/office/drawing/2014/main" id="{4A14795E-7C1B-5C31-ACF6-1E34D7B703C2}"/>
              </a:ext>
            </a:extLst>
          </p:cNvPr>
          <p:cNvSpPr>
            <a:spLocks noChangeArrowheads="1"/>
          </p:cNvSpPr>
          <p:nvPr userDrawn="1">
            <p:custDataLst>
              <p:tags r:id="rId3"/>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393258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tags" Target="../tags/tag5.xml"/><Relationship Id="rId18" Type="http://schemas.openxmlformats.org/officeDocument/2006/relationships/tags" Target="../tags/tag10.xml"/><Relationship Id="rId26" Type="http://schemas.openxmlformats.org/officeDocument/2006/relationships/tags" Target="../tags/tag18.xml"/><Relationship Id="rId3" Type="http://schemas.openxmlformats.org/officeDocument/2006/relationships/slideLayout" Target="../slideLayouts/slideLayout3.xml"/><Relationship Id="rId21" Type="http://schemas.openxmlformats.org/officeDocument/2006/relationships/tags" Target="../tags/tag13.xml"/><Relationship Id="rId7" Type="http://schemas.openxmlformats.org/officeDocument/2006/relationships/slideLayout" Target="../slideLayouts/slideLayout7.xml"/><Relationship Id="rId12" Type="http://schemas.openxmlformats.org/officeDocument/2006/relationships/tags" Target="../tags/tag4.xml"/><Relationship Id="rId17" Type="http://schemas.openxmlformats.org/officeDocument/2006/relationships/tags" Target="../tags/tag9.xml"/><Relationship Id="rId25" Type="http://schemas.openxmlformats.org/officeDocument/2006/relationships/tags" Target="../tags/tag17.xml"/><Relationship Id="rId2" Type="http://schemas.openxmlformats.org/officeDocument/2006/relationships/slideLayout" Target="../slideLayouts/slideLayout2.xml"/><Relationship Id="rId16" Type="http://schemas.openxmlformats.org/officeDocument/2006/relationships/tags" Target="../tags/tag8.xml"/><Relationship Id="rId20" Type="http://schemas.openxmlformats.org/officeDocument/2006/relationships/tags" Target="../tags/tag12.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24" Type="http://schemas.openxmlformats.org/officeDocument/2006/relationships/tags" Target="../tags/tag16.xml"/><Relationship Id="rId5" Type="http://schemas.openxmlformats.org/officeDocument/2006/relationships/slideLayout" Target="../slideLayouts/slideLayout5.xml"/><Relationship Id="rId15" Type="http://schemas.openxmlformats.org/officeDocument/2006/relationships/tags" Target="../tags/tag7.xml"/><Relationship Id="rId23" Type="http://schemas.openxmlformats.org/officeDocument/2006/relationships/tags" Target="../tags/tag15.xml"/><Relationship Id="rId28" Type="http://schemas.openxmlformats.org/officeDocument/2006/relationships/oleObject" Target="../embeddings/oleObject1.bin"/><Relationship Id="rId10" Type="http://schemas.openxmlformats.org/officeDocument/2006/relationships/tags" Target="../tags/tag2.xml"/><Relationship Id="rId19" Type="http://schemas.openxmlformats.org/officeDocument/2006/relationships/tags" Target="../tags/tag11.xml"/><Relationship Id="rId4" Type="http://schemas.openxmlformats.org/officeDocument/2006/relationships/slideLayout" Target="../slideLayouts/slideLayout4.xml"/><Relationship Id="rId9" Type="http://schemas.openxmlformats.org/officeDocument/2006/relationships/tags" Target="../tags/tag1.xml"/><Relationship Id="rId14" Type="http://schemas.openxmlformats.org/officeDocument/2006/relationships/tags" Target="../tags/tag6.xml"/><Relationship Id="rId22" Type="http://schemas.openxmlformats.org/officeDocument/2006/relationships/tags" Target="../tags/tag14.xml"/><Relationship Id="rId27" Type="http://schemas.openxmlformats.org/officeDocument/2006/relationships/tags" Target="../tags/tag19.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9"/>
            </p:custDataLst>
            <p:extLst>
              <p:ext uri="{D42A27DB-BD31-4B8C-83A1-F6EECF244321}">
                <p14:modId xmlns:p14="http://schemas.microsoft.com/office/powerpoint/2010/main" val="1035914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13" imgH="416" progId="TCLayout.ActiveDocument.1">
                  <p:embed/>
                </p:oleObj>
              </mc:Choice>
              <mc:Fallback>
                <p:oleObj name="think-cell Slide" r:id="rId28"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150" name="Rectangle 149">
            <a:extLst>
              <a:ext uri="{FF2B5EF4-FFF2-40B4-BE49-F238E27FC236}">
                <a16:creationId xmlns:a16="http://schemas.microsoft.com/office/drawing/2014/main" id="{FB1479BB-3467-409E-A104-0D87D27AAC4B}"/>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0"/>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1"/>
            </p:custDataLst>
          </p:nvPr>
        </p:nvSpPr>
        <p:spPr>
          <a:xfrm>
            <a:off x="554736" y="172212"/>
            <a:ext cx="1060241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865376"/>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331720"/>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8816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1126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2"/>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81588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211646D3-F78C-4B25-8400-C661FAD08A4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B021BBA-48A1-429D-AA7E-AC9A036BC7F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AC70767-09D6-4921-87E1-C04A7A85D81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9F3F402B-1959-4C86-B039-9DEA006D844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117518E-15B0-4AA6-BDED-9D4E3B0E5B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15FADA6A-22D9-4F7E-B242-9B37942876B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07AB14C-664F-48E5-B849-8B34F08AEE9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BDF7B842-1ABC-48A3-80EB-6CE45E94B1A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E4295754-646D-423F-B67B-4DE55D3505A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3FFEC667-EC80-4497-8AC9-AB964A0B741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D8A52052-770F-4D10-BC37-4F3CD2A190E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0D17E38E-FA20-4D94-AAE9-C1214F8D21B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F3D7D201-9065-4BA2-8174-C06ADE0EC9E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3CBE9DD3-6EA1-4E1C-B31C-078C64F019CC}"/>
                </a:ext>
              </a:extLst>
            </p:cNvPr>
            <p:cNvGrpSpPr>
              <a:grpSpLocks noChangeAspect="1"/>
            </p:cNvGrpSpPr>
            <p:nvPr>
              <p:custDataLst>
                <p:tags r:id="rId13"/>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F18EB24D-60A7-4E7B-8C92-584C918D6F28}"/>
                  </a:ext>
                </a:extLst>
              </p:cNvPr>
              <p:cNvSpPr/>
              <p:nvPr>
                <p:custDataLst>
                  <p:tags r:id="rId2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a:extLst>
                  <a:ext uri="{FF2B5EF4-FFF2-40B4-BE49-F238E27FC236}">
                    <a16:creationId xmlns:a16="http://schemas.microsoft.com/office/drawing/2014/main" id="{FA2E9A3E-201E-44F7-B8A2-EB045F5DC738}"/>
                  </a:ext>
                </a:extLst>
              </p:cNvPr>
              <p:cNvSpPr/>
              <p:nvPr>
                <p:custDataLst>
                  <p:tags r:id="rId2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B8F539DC-1462-4592-8D65-533D04087074}"/>
                </a:ext>
              </a:extLst>
            </p:cNvPr>
            <p:cNvGrpSpPr>
              <a:grpSpLocks noChangeAspect="1"/>
            </p:cNvGrpSpPr>
            <p:nvPr>
              <p:custDataLst>
                <p:tags r:id="rId14"/>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F42F8DB-B562-4ED4-8ED5-5A971C7B9871}"/>
                  </a:ext>
                </a:extLst>
              </p:cNvPr>
              <p:cNvSpPr/>
              <p:nvPr>
                <p:custDataLst>
                  <p:tags r:id="rId2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4A13A721-530D-48D9-9C3C-841459236201}"/>
                  </a:ext>
                </a:extLst>
              </p:cNvPr>
              <p:cNvSpPr/>
              <p:nvPr>
                <p:custDataLst>
                  <p:tags r:id="rId2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48D5F220-86F6-47D7-A1D1-D19205E2A598}"/>
                </a:ext>
              </a:extLst>
            </p:cNvPr>
            <p:cNvGrpSpPr>
              <a:grpSpLocks noChangeAspect="1"/>
            </p:cNvGrpSpPr>
            <p:nvPr>
              <p:custDataLst>
                <p:tags r:id="rId15"/>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BF3CE22-7BA6-42A1-83BD-D41C363738B5}"/>
                  </a:ext>
                </a:extLst>
              </p:cNvPr>
              <p:cNvSpPr/>
              <p:nvPr>
                <p:custDataLst>
                  <p:tags r:id="rId2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6C9D0E8E-0975-4B29-A4AD-AB48A3F1BD5E}"/>
                  </a:ext>
                </a:extLst>
              </p:cNvPr>
              <p:cNvSpPr/>
              <p:nvPr>
                <p:custDataLst>
                  <p:tags r:id="rId2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D139EA4C-B92F-4DFE-B991-1AF2ACD5B2D7}"/>
                </a:ext>
              </a:extLst>
            </p:cNvPr>
            <p:cNvGrpSpPr>
              <a:grpSpLocks noChangeAspect="1"/>
            </p:cNvGrpSpPr>
            <p:nvPr>
              <p:custDataLst>
                <p:tags r:id="rId16"/>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02F0F19-90EE-488E-9352-AF3D808ACB3B}"/>
                  </a:ext>
                </a:extLst>
              </p:cNvPr>
              <p:cNvSpPr/>
              <p:nvPr>
                <p:custDataLst>
                  <p:tags r:id="rId2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4EB8594A-A475-4AE5-8DA2-25F4DF3A7C4C}"/>
                  </a:ext>
                </a:extLst>
              </p:cNvPr>
              <p:cNvSpPr/>
              <p:nvPr>
                <p:custDataLst>
                  <p:tags r:id="rId2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F037FB3B-A298-46B9-B5AC-43C63B060311}"/>
                </a:ext>
              </a:extLst>
            </p:cNvPr>
            <p:cNvGrpSpPr>
              <a:grpSpLocks noChangeAspect="1"/>
            </p:cNvGrpSpPr>
            <p:nvPr>
              <p:custDataLst>
                <p:tags r:id="rId17"/>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AAE0541F-C09C-4180-88B5-9D227A184922}"/>
                  </a:ext>
                </a:extLst>
              </p:cNvPr>
              <p:cNvSpPr/>
              <p:nvPr>
                <p:custDataLst>
                  <p:tags r:id="rId1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48728647-1FDA-48A8-9913-AAAA99F369D1}"/>
                  </a:ext>
                </a:extLst>
              </p:cNvPr>
              <p:cNvSpPr/>
              <p:nvPr>
                <p:custDataLst>
                  <p:tags r:id="rId1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9AC5E30E-42F9-4F3E-96F6-75B07AFB41C7}"/>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7E130E0-46CA-4B27-9B39-FF8BB4C297C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7ECA85FA-CF5C-40DE-BDB1-AEBD248992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4C65CC24-94AC-4BCA-9DF2-1F7B276A854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6200114-E40E-4A8E-AE10-F89A1D77D4D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A7C0AE57-9CA5-4DCD-81B0-00B01DC0471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06A73F36-16E3-43A8-AB3E-09620D2FFBEC}"/>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D8625409-BDD1-45C7-AD1E-3BDAEDB5094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7B8563CB-99B9-46F3-9F32-999D5EBE12F2}"/>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C0D429E6-96A8-4BE1-AB91-221C57BB01A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0C9A666D-7268-404F-BCEC-978D1FD5E54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pic>
        <p:nvPicPr>
          <p:cNvPr id="7" name="Picture 6" descr="Logo&#10;&#10;Description automatically generated">
            <a:extLst>
              <a:ext uri="{FF2B5EF4-FFF2-40B4-BE49-F238E27FC236}">
                <a16:creationId xmlns:a16="http://schemas.microsoft.com/office/drawing/2014/main" id="{685B6943-4B16-4DBA-FC8B-554C77CC2CB0}"/>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1248293" y="76430"/>
            <a:ext cx="853046" cy="853391"/>
          </a:xfrm>
          <a:prstGeom prst="rect">
            <a:avLst/>
          </a:prstGeom>
        </p:spPr>
      </p:pic>
    </p:spTree>
    <p:extLst>
      <p:ext uri="{BB962C8B-B14F-4D97-AF65-F5344CB8AC3E}">
        <p14:creationId xmlns:p14="http://schemas.microsoft.com/office/powerpoint/2010/main" val="917865108"/>
      </p:ext>
    </p:extLst>
  </p:cSld>
  <p:clrMap bg1="lt1" tx1="dk1" bg2="lt2" tx2="dk2" accent1="accent1" accent2="accent2" accent3="accent3" accent4="accent4" accent5="accent5" accent6="accent6" hlink="hlink" folHlink="folHlink"/>
  <p:sldLayoutIdLst>
    <p:sldLayoutId id="2147483676" r:id="rId1"/>
    <p:sldLayoutId id="2147483691" r:id="rId2"/>
    <p:sldLayoutId id="2147483677" r:id="rId3"/>
    <p:sldLayoutId id="2147483692" r:id="rId4"/>
    <p:sldLayoutId id="2147483689" r:id="rId5"/>
    <p:sldLayoutId id="2147483690" r:id="rId6"/>
    <p:sldLayoutId id="2147483688" r:id="rId7"/>
  </p:sldLayoutIdLst>
  <p:hf sldNum="0" hdr="0" dt="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4">
          <p15:clr>
            <a:srgbClr val="5ACBF0"/>
          </p15:clr>
        </p15:guide>
        <p15:guide id="3" orient="horz" pos="3912">
          <p15:clr>
            <a:srgbClr val="5ACBF0"/>
          </p15:clr>
        </p15:guide>
        <p15:guide id="4" orient="horz" pos="1176">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malegislature.gov/Laws/SessionLaws/Acts/2024/Chapter150"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www.mass.gov/doc/extremely-low-income-housing-commission-charge/download"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325771-1314-5BF7-7213-1785A2AB17C0}"/>
              </a:ext>
            </a:extLst>
          </p:cNvPr>
          <p:cNvSpPr>
            <a:spLocks noGrp="1"/>
          </p:cNvSpPr>
          <p:nvPr>
            <p:ph type="body" sz="quarter" idx="13"/>
          </p:nvPr>
        </p:nvSpPr>
        <p:spPr>
          <a:xfrm>
            <a:off x="551940" y="5865069"/>
            <a:ext cx="6173979" cy="215444"/>
          </a:xfrm>
        </p:spPr>
        <p:txBody>
          <a:bodyPr/>
          <a:lstStyle/>
          <a:p>
            <a:r>
              <a:rPr lang="en-US" dirty="0">
                <a:cs typeface="Arial"/>
              </a:rPr>
              <a:t>March</a:t>
            </a:r>
            <a:r>
              <a:rPr lang="en-US">
                <a:cs typeface="Arial"/>
              </a:rPr>
              <a:t> 26</a:t>
            </a:r>
            <a:r>
              <a:rPr lang="en-US" baseline="30000">
                <a:cs typeface="Arial"/>
              </a:rPr>
              <a:t>th</a:t>
            </a:r>
            <a:r>
              <a:rPr lang="en-US" dirty="0">
                <a:cs typeface="Arial"/>
              </a:rPr>
              <a:t>, 2025</a:t>
            </a:r>
          </a:p>
        </p:txBody>
      </p:sp>
      <p:sp>
        <p:nvSpPr>
          <p:cNvPr id="4" name="Title 3">
            <a:extLst>
              <a:ext uri="{FF2B5EF4-FFF2-40B4-BE49-F238E27FC236}">
                <a16:creationId xmlns:a16="http://schemas.microsoft.com/office/drawing/2014/main" id="{F9D1A61C-8CFC-7695-51FC-A864F0CF7918}"/>
              </a:ext>
            </a:extLst>
          </p:cNvPr>
          <p:cNvSpPr>
            <a:spLocks noGrp="1"/>
          </p:cNvSpPr>
          <p:nvPr>
            <p:ph type="title"/>
          </p:nvPr>
        </p:nvSpPr>
        <p:spPr>
          <a:xfrm>
            <a:off x="551940" y="3537510"/>
            <a:ext cx="6173979" cy="1846659"/>
          </a:xfrm>
        </p:spPr>
        <p:txBody>
          <a:bodyPr/>
          <a:lstStyle/>
          <a:p>
            <a:r>
              <a:rPr lang="en-US" sz="3600"/>
              <a:t>Extremely Low-Income </a:t>
            </a:r>
            <a:br>
              <a:rPr lang="en-US" sz="3600"/>
            </a:br>
            <a:r>
              <a:rPr lang="en-US" sz="3600"/>
              <a:t>Housing Commission</a:t>
            </a:r>
            <a:br>
              <a:rPr lang="en-US" sz="2000"/>
            </a:br>
            <a:br>
              <a:rPr lang="en-US" sz="2400" b="0"/>
            </a:br>
            <a:r>
              <a:rPr lang="en-US" sz="2400" b="0"/>
              <a:t>Kick-Off Meeting</a:t>
            </a:r>
          </a:p>
        </p:txBody>
      </p:sp>
    </p:spTree>
    <p:extLst>
      <p:ext uri="{BB962C8B-B14F-4D97-AF65-F5344CB8AC3E}">
        <p14:creationId xmlns:p14="http://schemas.microsoft.com/office/powerpoint/2010/main" val="847511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2202F3-A765-B91A-27D3-4A84739697F9}"/>
              </a:ext>
            </a:extLst>
          </p:cNvPr>
          <p:cNvSpPr>
            <a:spLocks noGrp="1"/>
          </p:cNvSpPr>
          <p:nvPr>
            <p:ph type="title"/>
          </p:nvPr>
        </p:nvSpPr>
        <p:spPr>
          <a:xfrm>
            <a:off x="2893929" y="2850214"/>
            <a:ext cx="8181508" cy="677108"/>
          </a:xfrm>
        </p:spPr>
        <p:txBody>
          <a:bodyPr/>
          <a:lstStyle/>
          <a:p>
            <a:pPr algn="l"/>
            <a:r>
              <a:rPr lang="en-US"/>
              <a:t>Next Steps</a:t>
            </a:r>
          </a:p>
        </p:txBody>
      </p:sp>
    </p:spTree>
    <p:extLst>
      <p:ext uri="{BB962C8B-B14F-4D97-AF65-F5344CB8AC3E}">
        <p14:creationId xmlns:p14="http://schemas.microsoft.com/office/powerpoint/2010/main" val="2091034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E6A45-616A-9C0E-8C57-64572DA34D11}"/>
              </a:ext>
            </a:extLst>
          </p:cNvPr>
          <p:cNvSpPr>
            <a:spLocks noGrp="1"/>
          </p:cNvSpPr>
          <p:nvPr>
            <p:ph type="title"/>
          </p:nvPr>
        </p:nvSpPr>
        <p:spPr/>
        <p:txBody>
          <a:bodyPr/>
          <a:lstStyle/>
          <a:p>
            <a:r>
              <a:rPr lang="en-US" sz="2800">
                <a:cs typeface="Arial"/>
              </a:rPr>
              <a:t>Next Steps</a:t>
            </a:r>
          </a:p>
        </p:txBody>
      </p:sp>
      <p:graphicFrame>
        <p:nvGraphicFramePr>
          <p:cNvPr id="3" name="Table 7">
            <a:extLst>
              <a:ext uri="{FF2B5EF4-FFF2-40B4-BE49-F238E27FC236}">
                <a16:creationId xmlns:a16="http://schemas.microsoft.com/office/drawing/2014/main" id="{5028B61B-25D8-5187-F9E2-429ADA71341A}"/>
              </a:ext>
            </a:extLst>
          </p:cNvPr>
          <p:cNvGraphicFramePr>
            <a:graphicFrameLocks noGrp="1"/>
          </p:cNvGraphicFramePr>
          <p:nvPr>
            <p:extLst>
              <p:ext uri="{D42A27DB-BD31-4B8C-83A1-F6EECF244321}">
                <p14:modId xmlns:p14="http://schemas.microsoft.com/office/powerpoint/2010/main" val="2428215478"/>
              </p:ext>
            </p:extLst>
          </p:nvPr>
        </p:nvGraphicFramePr>
        <p:xfrm>
          <a:off x="576960" y="1445066"/>
          <a:ext cx="11038079" cy="4781564"/>
        </p:xfrm>
        <a:graphic>
          <a:graphicData uri="http://schemas.openxmlformats.org/drawingml/2006/table">
            <a:tbl>
              <a:tblPr firstRow="1" bandRow="1">
                <a:tableStyleId>{5C22544A-7EE6-4342-B048-85BDC9FD1C3A}</a:tableStyleId>
              </a:tblPr>
              <a:tblGrid>
                <a:gridCol w="11038079">
                  <a:extLst>
                    <a:ext uri="{9D8B030D-6E8A-4147-A177-3AD203B41FA5}">
                      <a16:colId xmlns:a16="http://schemas.microsoft.com/office/drawing/2014/main" val="3478081800"/>
                    </a:ext>
                  </a:extLst>
                </a:gridCol>
              </a:tblGrid>
              <a:tr h="956313">
                <a:tc>
                  <a:txBody>
                    <a:bodyPr/>
                    <a:lstStyle/>
                    <a:p>
                      <a:pPr marL="229870" indent="0"/>
                      <a:r>
                        <a:rPr lang="en-US" sz="2000" b="1" strike="noStrike" dirty="0">
                          <a:solidFill>
                            <a:schemeClr val="tx1"/>
                          </a:solidFill>
                        </a:rPr>
                        <a:t>Share background materials / key reports </a:t>
                      </a:r>
                      <a:r>
                        <a:rPr lang="en-US" sz="2000" b="0" strike="noStrike" dirty="0">
                          <a:solidFill>
                            <a:schemeClr val="tx1"/>
                          </a:solidFill>
                        </a:rPr>
                        <a:t>with EOHLC staff via survey</a:t>
                      </a:r>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8679502"/>
                  </a:ext>
                </a:extLst>
              </a:tr>
              <a:tr h="956313">
                <a:tc>
                  <a:txBody>
                    <a:bodyPr/>
                    <a:lstStyle/>
                    <a:p>
                      <a:pPr marL="229870" marR="0" lvl="0" indent="0" algn="l" defTabSz="914400" rtl="0" eaLnBrk="1" fontAlgn="auto" latinLnBrk="0" hangingPunct="1">
                        <a:lnSpc>
                          <a:spcPct val="100000"/>
                        </a:lnSpc>
                        <a:spcBef>
                          <a:spcPts val="0"/>
                        </a:spcBef>
                        <a:spcAft>
                          <a:spcPts val="0"/>
                        </a:spcAft>
                        <a:buClrTx/>
                        <a:buSzTx/>
                        <a:buFontTx/>
                        <a:buNone/>
                        <a:tabLst/>
                        <a:defRPr/>
                      </a:pPr>
                      <a:r>
                        <a:rPr lang="en-US" sz="2000" b="1" strike="noStrike" dirty="0">
                          <a:solidFill>
                            <a:schemeClr val="tx1"/>
                          </a:solidFill>
                        </a:rPr>
                        <a:t>Develop list of 3-5 top challenges </a:t>
                      </a:r>
                      <a:r>
                        <a:rPr lang="en-US" sz="2000" b="0" strike="noStrike" dirty="0">
                          <a:solidFill>
                            <a:schemeClr val="tx1"/>
                          </a:solidFill>
                        </a:rPr>
                        <a:t>to be shared with EOHLC staff via survey </a:t>
                      </a:r>
                      <a:r>
                        <a:rPr lang="en-US" sz="2000" b="0" u="sng" strike="noStrike" dirty="0">
                          <a:solidFill>
                            <a:schemeClr val="tx1"/>
                          </a:solidFill>
                        </a:rPr>
                        <a:t>by 4/2/25</a:t>
                      </a:r>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0129741"/>
                  </a:ext>
                </a:extLst>
              </a:tr>
              <a:tr h="956313">
                <a:tc>
                  <a:txBody>
                    <a:bodyPr/>
                    <a:lstStyle/>
                    <a:p>
                      <a:pPr marL="229870" marR="0" lvl="0" indent="0" algn="l" defTabSz="914400" rtl="0" eaLnBrk="1" fontAlgn="auto" latinLnBrk="0" hangingPunct="1">
                        <a:lnSpc>
                          <a:spcPct val="100000"/>
                        </a:lnSpc>
                        <a:spcBef>
                          <a:spcPts val="0"/>
                        </a:spcBef>
                        <a:spcAft>
                          <a:spcPts val="0"/>
                        </a:spcAft>
                        <a:buClrTx/>
                        <a:buSzTx/>
                        <a:buFontTx/>
                        <a:buNone/>
                        <a:tabLst/>
                        <a:defRPr/>
                      </a:pPr>
                      <a:r>
                        <a:rPr lang="en-US" sz="2000" b="1" strike="noStrike" dirty="0">
                          <a:solidFill>
                            <a:schemeClr val="tx1"/>
                          </a:solidFill>
                        </a:rPr>
                        <a:t>Develop list of 3-5 top potential solutions</a:t>
                      </a:r>
                      <a:r>
                        <a:rPr lang="en-US" sz="2000" b="0" strike="noStrike" dirty="0">
                          <a:solidFill>
                            <a:schemeClr val="tx1"/>
                          </a:solidFill>
                        </a:rPr>
                        <a:t> to be shared with EOHLC staff via survey </a:t>
                      </a:r>
                      <a:r>
                        <a:rPr lang="en-US" sz="2000" b="0" u="sng" strike="noStrike" dirty="0">
                          <a:solidFill>
                            <a:schemeClr val="tx1"/>
                          </a:solidFill>
                        </a:rPr>
                        <a:t>by 4/2/25</a:t>
                      </a:r>
                      <a:endParaRPr lang="en-US" sz="2000" b="1" u="sng" strike="noStrike" dirty="0">
                        <a:solidFill>
                          <a:schemeClr val="tx1"/>
                        </a:solidFill>
                      </a:endParaRPr>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4604627"/>
                  </a:ext>
                </a:extLst>
              </a:tr>
              <a:tr h="956312">
                <a:tc>
                  <a:txBody>
                    <a:bodyPr/>
                    <a:lstStyle/>
                    <a:p>
                      <a:pPr marL="229870" lvl="0" indent="0" algn="l">
                        <a:lnSpc>
                          <a:spcPct val="100000"/>
                        </a:lnSpc>
                        <a:spcBef>
                          <a:spcPts val="0"/>
                        </a:spcBef>
                        <a:spcAft>
                          <a:spcPts val="0"/>
                        </a:spcAft>
                        <a:buNone/>
                      </a:pPr>
                      <a:r>
                        <a:rPr lang="en-US" sz="2000" b="1" u="none" strike="noStrike" dirty="0">
                          <a:solidFill>
                            <a:schemeClr val="tx1"/>
                          </a:solidFill>
                        </a:rPr>
                        <a:t>Recommend external expert speaker(s)</a:t>
                      </a:r>
                      <a:r>
                        <a:rPr lang="en-US" sz="2000" b="0" u="none" strike="noStrike" dirty="0">
                          <a:solidFill>
                            <a:schemeClr val="tx1"/>
                          </a:solidFill>
                        </a:rPr>
                        <a:t> for next meeting via survey </a:t>
                      </a:r>
                      <a:r>
                        <a:rPr lang="en-US" sz="2000" b="0" u="sng" strike="noStrike" dirty="0">
                          <a:solidFill>
                            <a:schemeClr val="tx1"/>
                          </a:solidFill>
                        </a:rPr>
                        <a:t>by 4/2/25</a:t>
                      </a:r>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6204177"/>
                  </a:ext>
                </a:extLst>
              </a:tr>
              <a:tr h="956313">
                <a:tc>
                  <a:txBody>
                    <a:bodyPr/>
                    <a:lstStyle/>
                    <a:p>
                      <a:pPr marL="229870" marR="0" lvl="0" indent="0" algn="l" defTabSz="914400" rtl="0" eaLnBrk="1" fontAlgn="auto" latinLnBrk="0" hangingPunct="1">
                        <a:lnSpc>
                          <a:spcPct val="100000"/>
                        </a:lnSpc>
                        <a:spcBef>
                          <a:spcPts val="0"/>
                        </a:spcBef>
                        <a:spcAft>
                          <a:spcPts val="0"/>
                        </a:spcAft>
                        <a:buClrTx/>
                        <a:buSzTx/>
                        <a:buFontTx/>
                        <a:buNone/>
                        <a:tabLst/>
                        <a:defRPr/>
                      </a:pPr>
                      <a:r>
                        <a:rPr lang="en-US" sz="2000" b="1" u="none" strike="noStrike" dirty="0">
                          <a:solidFill>
                            <a:schemeClr val="tx1"/>
                          </a:solidFill>
                        </a:rPr>
                        <a:t>EOHLC to consolidate feedback on challenges and solutions </a:t>
                      </a:r>
                      <a:r>
                        <a:rPr lang="en-US" sz="2000" b="0" u="none" strike="noStrike" dirty="0">
                          <a:solidFill>
                            <a:schemeClr val="tx1"/>
                          </a:solidFill>
                        </a:rPr>
                        <a:t>and share with Commissioners in advance of next meeting</a:t>
                      </a:r>
                      <a:endParaRPr lang="en-US" sz="2000" b="1" u="none" strike="noStrike" dirty="0">
                        <a:solidFill>
                          <a:schemeClr val="tx1"/>
                        </a:solidFill>
                      </a:endParaRPr>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0948537"/>
                  </a:ext>
                </a:extLst>
              </a:tr>
            </a:tbl>
          </a:graphicData>
        </a:graphic>
      </p:graphicFrame>
    </p:spTree>
    <p:extLst>
      <p:ext uri="{BB962C8B-B14F-4D97-AF65-F5344CB8AC3E}">
        <p14:creationId xmlns:p14="http://schemas.microsoft.com/office/powerpoint/2010/main" val="3685954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7">
            <a:extLst>
              <a:ext uri="{FF2B5EF4-FFF2-40B4-BE49-F238E27FC236}">
                <a16:creationId xmlns:a16="http://schemas.microsoft.com/office/drawing/2014/main" id="{5028B61B-25D8-5187-F9E2-429ADA71341A}"/>
              </a:ext>
            </a:extLst>
          </p:cNvPr>
          <p:cNvGraphicFramePr>
            <a:graphicFrameLocks noGrp="1"/>
          </p:cNvGraphicFramePr>
          <p:nvPr>
            <p:extLst>
              <p:ext uri="{D42A27DB-BD31-4B8C-83A1-F6EECF244321}">
                <p14:modId xmlns:p14="http://schemas.microsoft.com/office/powerpoint/2010/main" val="4206083392"/>
              </p:ext>
            </p:extLst>
          </p:nvPr>
        </p:nvGraphicFramePr>
        <p:xfrm>
          <a:off x="554736" y="1549987"/>
          <a:ext cx="10975979" cy="4532946"/>
        </p:xfrm>
        <a:graphic>
          <a:graphicData uri="http://schemas.openxmlformats.org/drawingml/2006/table">
            <a:tbl>
              <a:tblPr firstRow="1" bandRow="1">
                <a:tableStyleId>{5C22544A-7EE6-4342-B048-85BDC9FD1C3A}</a:tableStyleId>
              </a:tblPr>
              <a:tblGrid>
                <a:gridCol w="9088085">
                  <a:extLst>
                    <a:ext uri="{9D8B030D-6E8A-4147-A177-3AD203B41FA5}">
                      <a16:colId xmlns:a16="http://schemas.microsoft.com/office/drawing/2014/main" val="3478081800"/>
                    </a:ext>
                  </a:extLst>
                </a:gridCol>
                <a:gridCol w="1887894">
                  <a:extLst>
                    <a:ext uri="{9D8B030D-6E8A-4147-A177-3AD203B41FA5}">
                      <a16:colId xmlns:a16="http://schemas.microsoft.com/office/drawing/2014/main" val="1808871423"/>
                    </a:ext>
                  </a:extLst>
                </a:gridCol>
              </a:tblGrid>
              <a:tr h="1114349">
                <a:tc>
                  <a:txBody>
                    <a:bodyPr/>
                    <a:lstStyle/>
                    <a:p>
                      <a:r>
                        <a:rPr lang="en-US" sz="2000" b="0" strike="noStrike">
                          <a:solidFill>
                            <a:schemeClr val="tx1"/>
                          </a:solidFill>
                        </a:rPr>
                        <a:t>Call to Order &amp; Swearing In</a:t>
                      </a:r>
                    </a:p>
                  </a:txBody>
                  <a:tcPr marL="86141" marR="86141" marT="38604" marB="386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tx1">
                              <a:lumMod val="50000"/>
                              <a:lumOff val="50000"/>
                            </a:schemeClr>
                          </a:solidFill>
                          <a:effectLst/>
                          <a:uLnTx/>
                          <a:uFillTx/>
                          <a:latin typeface="Arial"/>
                          <a:ea typeface="+mn-ea"/>
                          <a:cs typeface="+mn-cs"/>
                        </a:rPr>
                        <a:t>N/A</a:t>
                      </a:r>
                    </a:p>
                  </a:txBody>
                  <a:tcPr marL="86141" marR="86141" marT="38604" marB="386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8982569"/>
                  </a:ext>
                </a:extLst>
              </a:tr>
              <a:tr h="1114349">
                <a:tc>
                  <a:txBody>
                    <a:bodyPr/>
                    <a:lstStyle/>
                    <a:p>
                      <a:r>
                        <a:rPr lang="en-US" sz="2000" b="0" strike="noStrike">
                          <a:solidFill>
                            <a:schemeClr val="tx1"/>
                          </a:solidFill>
                        </a:rPr>
                        <a:t>Welcome &amp; Introductions</a:t>
                      </a:r>
                    </a:p>
                  </a:txBody>
                  <a:tcPr marL="86141" marR="86141" marT="38604" marB="386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a:ea typeface="+mn-ea"/>
                          <a:cs typeface="+mn-cs"/>
                        </a:rPr>
                        <a:t>3 – 5</a:t>
                      </a:r>
                    </a:p>
                  </a:txBody>
                  <a:tcPr marL="86141" marR="86141" marT="38604" marB="386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534489"/>
                  </a:ext>
                </a:extLst>
              </a:tr>
              <a:tr h="1152124">
                <a:tc>
                  <a:txBody>
                    <a:bodyPr/>
                    <a:lstStyle/>
                    <a:p>
                      <a:r>
                        <a:rPr lang="en-US" sz="2000" b="0" strike="noStrike">
                          <a:solidFill>
                            <a:schemeClr val="tx1"/>
                          </a:solidFill>
                        </a:rPr>
                        <a:t>Commission Charge &amp; Logistics</a:t>
                      </a:r>
                    </a:p>
                  </a:txBody>
                  <a:tcPr marL="86141" marR="86141" marT="38604" marB="386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a:ea typeface="+mn-ea"/>
                          <a:cs typeface="+mn-cs"/>
                        </a:rPr>
                        <a:t>6 – </a:t>
                      </a:r>
                      <a:r>
                        <a:rPr lang="en-US" sz="2000" b="0" i="0" u="none" strike="noStrike" kern="1200" cap="none" spc="0" normalizeH="0" baseline="0" noProof="0">
                          <a:ln>
                            <a:noFill/>
                          </a:ln>
                          <a:solidFill>
                            <a:srgbClr val="000000"/>
                          </a:solidFill>
                          <a:effectLst/>
                          <a:uLnTx/>
                          <a:uFillTx/>
                          <a:latin typeface="Arial"/>
                          <a:ea typeface="+mn-ea"/>
                          <a:cs typeface="+mn-cs"/>
                        </a:rPr>
                        <a:t>9</a:t>
                      </a:r>
                      <a:endParaRPr kumimoji="0" lang="en-US" sz="2000" b="0" i="0" u="none" strike="noStrike" kern="1200" cap="none" spc="0" normalizeH="0" baseline="0" noProof="0">
                        <a:ln>
                          <a:noFill/>
                        </a:ln>
                        <a:solidFill>
                          <a:srgbClr val="000000"/>
                        </a:solidFill>
                        <a:effectLst/>
                        <a:uLnTx/>
                        <a:uFillTx/>
                        <a:latin typeface="Arial"/>
                        <a:ea typeface="+mn-ea"/>
                        <a:cs typeface="+mn-cs"/>
                      </a:endParaRPr>
                    </a:p>
                  </a:txBody>
                  <a:tcPr marL="86141" marR="86141" marT="38604" marB="386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5504016"/>
                  </a:ext>
                </a:extLst>
              </a:tr>
              <a:tr h="1152124">
                <a:tc>
                  <a:txBody>
                    <a:bodyPr/>
                    <a:lstStyle/>
                    <a:p>
                      <a:r>
                        <a:rPr lang="en-US" sz="2000" b="0" strike="noStrike">
                          <a:solidFill>
                            <a:schemeClr val="tx1"/>
                          </a:solidFill>
                        </a:rPr>
                        <a:t>Next Steps</a:t>
                      </a:r>
                    </a:p>
                  </a:txBody>
                  <a:tcPr marL="86141" marR="86141" marT="38604" marB="386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u="none" strike="noStrike" kern="1200" cap="none" spc="0" normalizeH="0" baseline="0" noProof="0">
                          <a:ln>
                            <a:noFill/>
                          </a:ln>
                          <a:solidFill>
                            <a:srgbClr val="000000"/>
                          </a:solidFill>
                          <a:effectLst/>
                          <a:uLnTx/>
                          <a:uFillTx/>
                          <a:latin typeface="Arial"/>
                          <a:ea typeface="+mn-ea"/>
                          <a:cs typeface="+mn-cs"/>
                        </a:rPr>
                        <a:t>10</a:t>
                      </a:r>
                      <a:r>
                        <a:rPr kumimoji="0" lang="en-US" sz="2000" b="0" i="0" u="none" strike="noStrike" kern="1200" cap="none" spc="0" normalizeH="0" baseline="0" noProof="0">
                          <a:ln>
                            <a:noFill/>
                          </a:ln>
                          <a:solidFill>
                            <a:srgbClr val="000000"/>
                          </a:solidFill>
                          <a:effectLst/>
                          <a:uLnTx/>
                          <a:uFillTx/>
                          <a:latin typeface="Arial"/>
                          <a:ea typeface="+mn-ea"/>
                          <a:cs typeface="+mn-cs"/>
                        </a:rPr>
                        <a:t> – </a:t>
                      </a:r>
                      <a:r>
                        <a:rPr lang="en-US" sz="2000" b="0" i="0" u="none" strike="noStrike" kern="1200" cap="none" spc="0" normalizeH="0" baseline="0" noProof="0">
                          <a:ln>
                            <a:noFill/>
                          </a:ln>
                          <a:solidFill>
                            <a:srgbClr val="000000"/>
                          </a:solidFill>
                          <a:effectLst/>
                          <a:uLnTx/>
                          <a:uFillTx/>
                          <a:latin typeface="Arial"/>
                          <a:ea typeface="+mn-ea"/>
                          <a:cs typeface="+mn-cs"/>
                        </a:rPr>
                        <a:t>11</a:t>
                      </a:r>
                      <a:endParaRPr kumimoji="0" lang="en-US" sz="2000" b="0" i="0" u="none" strike="noStrike" kern="1200" cap="none" spc="0" normalizeH="0" baseline="0" noProof="0">
                        <a:ln>
                          <a:noFill/>
                        </a:ln>
                        <a:solidFill>
                          <a:srgbClr val="000000"/>
                        </a:solidFill>
                        <a:effectLst/>
                        <a:uLnTx/>
                        <a:uFillTx/>
                        <a:latin typeface="Arial"/>
                        <a:ea typeface="+mn-ea"/>
                        <a:cs typeface="+mn-cs"/>
                      </a:endParaRPr>
                    </a:p>
                  </a:txBody>
                  <a:tcPr marL="86141" marR="86141" marT="38604" marB="386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9293923"/>
                  </a:ext>
                </a:extLst>
              </a:tr>
            </a:tbl>
          </a:graphicData>
        </a:graphic>
      </p:graphicFrame>
      <p:sp>
        <p:nvSpPr>
          <p:cNvPr id="7" name="Title 1">
            <a:extLst>
              <a:ext uri="{FF2B5EF4-FFF2-40B4-BE49-F238E27FC236}">
                <a16:creationId xmlns:a16="http://schemas.microsoft.com/office/drawing/2014/main" id="{4CA91A0F-8708-3D73-4D59-9DC4E67C33D8}"/>
              </a:ext>
            </a:extLst>
          </p:cNvPr>
          <p:cNvSpPr>
            <a:spLocks noGrp="1"/>
          </p:cNvSpPr>
          <p:nvPr>
            <p:ph type="title"/>
          </p:nvPr>
        </p:nvSpPr>
        <p:spPr>
          <a:xfrm>
            <a:off x="554736" y="172212"/>
            <a:ext cx="10602418" cy="731520"/>
          </a:xfrm>
        </p:spPr>
        <p:txBody>
          <a:bodyPr/>
          <a:lstStyle/>
          <a:p>
            <a:r>
              <a:rPr lang="en-US" sz="2800">
                <a:cs typeface="Arial"/>
              </a:rPr>
              <a:t>Agenda</a:t>
            </a:r>
          </a:p>
        </p:txBody>
      </p:sp>
    </p:spTree>
    <p:extLst>
      <p:ext uri="{BB962C8B-B14F-4D97-AF65-F5344CB8AC3E}">
        <p14:creationId xmlns:p14="http://schemas.microsoft.com/office/powerpoint/2010/main" val="2718007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2202F3-A765-B91A-27D3-4A84739697F9}"/>
              </a:ext>
            </a:extLst>
          </p:cNvPr>
          <p:cNvSpPr>
            <a:spLocks noGrp="1"/>
          </p:cNvSpPr>
          <p:nvPr>
            <p:ph type="title"/>
          </p:nvPr>
        </p:nvSpPr>
        <p:spPr>
          <a:xfrm>
            <a:off x="2893929" y="2867221"/>
            <a:ext cx="8181508" cy="677108"/>
          </a:xfrm>
        </p:spPr>
        <p:txBody>
          <a:bodyPr/>
          <a:lstStyle/>
          <a:p>
            <a:pPr algn="l"/>
            <a:r>
              <a:rPr lang="en-US"/>
              <a:t>Welcome &amp; Introductions</a:t>
            </a:r>
            <a:endParaRPr lang="en-US" sz="2000"/>
          </a:p>
        </p:txBody>
      </p:sp>
      <p:sp>
        <p:nvSpPr>
          <p:cNvPr id="3" name="TextBox 2">
            <a:extLst>
              <a:ext uri="{FF2B5EF4-FFF2-40B4-BE49-F238E27FC236}">
                <a16:creationId xmlns:a16="http://schemas.microsoft.com/office/drawing/2014/main" id="{2C0DF579-765F-C1DF-8351-A80D7C35D6DC}"/>
              </a:ext>
            </a:extLst>
          </p:cNvPr>
          <p:cNvSpPr txBox="1"/>
          <p:nvPr/>
        </p:nvSpPr>
        <p:spPr>
          <a:xfrm>
            <a:off x="3048000" y="3711388"/>
            <a:ext cx="6472518" cy="358588"/>
          </a:xfrm>
          <a:prstGeom prst="rect">
            <a:avLst/>
          </a:prstGeom>
          <a:ln w="6350">
            <a:noFill/>
            <a:miter lim="800000"/>
          </a:ln>
        </p:spPr>
        <p:txBody>
          <a:bodyPr vert="horz" wrap="square" lIns="0" tIns="0" rIns="0" bIns="0" rtlCol="0">
            <a:noAutofit/>
          </a:bodyPr>
          <a:lstStyle/>
          <a:p>
            <a:pPr algn="l">
              <a:spcBef>
                <a:spcPts val="300"/>
              </a:spcBef>
              <a:spcAft>
                <a:spcPts val="300"/>
              </a:spcAft>
              <a:buNone/>
            </a:pPr>
            <a:endParaRPr lang="en-US" sz="1600"/>
          </a:p>
        </p:txBody>
      </p:sp>
    </p:spTree>
    <p:extLst>
      <p:ext uri="{BB962C8B-B14F-4D97-AF65-F5344CB8AC3E}">
        <p14:creationId xmlns:p14="http://schemas.microsoft.com/office/powerpoint/2010/main" val="3936441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11BECED-3396-3C9A-0B2A-C14F6296C7D2}"/>
              </a:ext>
            </a:extLst>
          </p:cNvPr>
          <p:cNvGrpSpPr/>
          <p:nvPr/>
        </p:nvGrpSpPr>
        <p:grpSpPr>
          <a:xfrm>
            <a:off x="685799" y="1598866"/>
            <a:ext cx="10820401" cy="4660419"/>
            <a:chOff x="762000" y="1371418"/>
            <a:chExt cx="10820401" cy="3213306"/>
          </a:xfrm>
        </p:grpSpPr>
        <p:sp>
          <p:nvSpPr>
            <p:cNvPr id="7" name="Flowchart: Alternate Process 6">
              <a:extLst>
                <a:ext uri="{FF2B5EF4-FFF2-40B4-BE49-F238E27FC236}">
                  <a16:creationId xmlns:a16="http://schemas.microsoft.com/office/drawing/2014/main" id="{D095B075-FBBA-DA0F-F867-11D92B7D4637}"/>
                </a:ext>
              </a:extLst>
            </p:cNvPr>
            <p:cNvSpPr/>
            <p:nvPr/>
          </p:nvSpPr>
          <p:spPr>
            <a:xfrm>
              <a:off x="762000" y="1371418"/>
              <a:ext cx="10820401" cy="3213306"/>
            </a:xfrm>
            <a:prstGeom prst="flowChartAlternateProcess">
              <a:avLst/>
            </a:prstGeom>
            <a:solidFill>
              <a:srgbClr val="14558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a:solidFill>
                  <a:srgbClr val="4F81BD"/>
                </a:solidFill>
              </a:endParaRPr>
            </a:p>
          </p:txBody>
        </p:sp>
        <p:sp>
          <p:nvSpPr>
            <p:cNvPr id="8" name="TextBox 7">
              <a:extLst>
                <a:ext uri="{FF2B5EF4-FFF2-40B4-BE49-F238E27FC236}">
                  <a16:creationId xmlns:a16="http://schemas.microsoft.com/office/drawing/2014/main" id="{DD243D1F-5CE4-00BE-4A34-CF6BDF69393D}"/>
                </a:ext>
              </a:extLst>
            </p:cNvPr>
            <p:cNvSpPr txBox="1"/>
            <p:nvPr/>
          </p:nvSpPr>
          <p:spPr>
            <a:xfrm>
              <a:off x="1649186" y="1632407"/>
              <a:ext cx="8893628" cy="2399321"/>
            </a:xfrm>
            <a:prstGeom prst="rect">
              <a:avLst/>
            </a:prstGeom>
            <a:ln w="6350">
              <a:noFill/>
              <a:miter lim="800000"/>
            </a:ln>
          </p:spPr>
          <p:txBody>
            <a:bodyPr vert="horz" wrap="square" lIns="0" tIns="0" rIns="0" bIns="0" rtlCol="0" anchor="ctr">
              <a:noAutofit/>
            </a:bodyPr>
            <a:lstStyle/>
            <a:p>
              <a:pPr algn="ctr">
                <a:spcBef>
                  <a:spcPts val="300"/>
                </a:spcBef>
                <a:spcAft>
                  <a:spcPts val="300"/>
                </a:spcAft>
              </a:pPr>
              <a:r>
                <a:rPr lang="en-US" sz="2800" b="1" dirty="0">
                  <a:solidFill>
                    <a:schemeClr val="bg1"/>
                  </a:solidFill>
                </a:rPr>
                <a:t>In </a:t>
              </a:r>
              <a:r>
                <a:rPr lang="en-US" sz="2800" b="1" u="sng" dirty="0">
                  <a:solidFill>
                    <a:schemeClr val="bg1"/>
                  </a:solidFill>
                </a:rPr>
                <a:t>one minute or less</a:t>
              </a:r>
              <a:r>
                <a:rPr lang="en-US" sz="2800" b="1" dirty="0">
                  <a:solidFill>
                    <a:schemeClr val="bg1"/>
                  </a:solidFill>
                </a:rPr>
                <a:t>, please share…</a:t>
              </a:r>
            </a:p>
            <a:p>
              <a:pPr algn="ctr">
                <a:spcBef>
                  <a:spcPts val="300"/>
                </a:spcBef>
                <a:spcAft>
                  <a:spcPts val="300"/>
                </a:spcAft>
              </a:pPr>
              <a:endParaRPr lang="en-US" sz="2400">
                <a:solidFill>
                  <a:schemeClr val="bg1"/>
                </a:solidFill>
              </a:endParaRPr>
            </a:p>
            <a:p>
              <a:pPr marL="457200" indent="-457200" algn="ctr">
                <a:spcBef>
                  <a:spcPts val="300"/>
                </a:spcBef>
                <a:spcAft>
                  <a:spcPts val="300"/>
                </a:spcAft>
                <a:buAutoNum type="arabicParenR"/>
              </a:pPr>
              <a:r>
                <a:rPr lang="en-US" sz="2400" dirty="0">
                  <a:solidFill>
                    <a:schemeClr val="bg1"/>
                  </a:solidFill>
                </a:rPr>
                <a:t>Your name, organization, and role</a:t>
              </a:r>
              <a:endParaRPr lang="en-US" sz="2400">
                <a:solidFill>
                  <a:schemeClr val="bg1"/>
                </a:solidFill>
                <a:cs typeface="Arial"/>
              </a:endParaRPr>
            </a:p>
            <a:p>
              <a:pPr marL="457200" indent="-457200" algn="ctr">
                <a:spcBef>
                  <a:spcPts val="300"/>
                </a:spcBef>
                <a:spcAft>
                  <a:spcPts val="300"/>
                </a:spcAft>
                <a:buAutoNum type="arabicParenR"/>
              </a:pPr>
              <a:endParaRPr lang="en-US" sz="2400">
                <a:solidFill>
                  <a:schemeClr val="bg1"/>
                </a:solidFill>
              </a:endParaRPr>
            </a:p>
            <a:p>
              <a:pPr algn="ctr">
                <a:spcBef>
                  <a:spcPts val="300"/>
                </a:spcBef>
                <a:spcAft>
                  <a:spcPts val="300"/>
                </a:spcAft>
              </a:pPr>
              <a:r>
                <a:rPr lang="en-US" sz="2400" u="sng" dirty="0">
                  <a:solidFill>
                    <a:schemeClr val="bg1"/>
                  </a:solidFill>
                </a:rPr>
                <a:t>and</a:t>
              </a:r>
              <a:endParaRPr lang="en-US" sz="2400" u="sng">
                <a:solidFill>
                  <a:schemeClr val="bg1"/>
                </a:solidFill>
                <a:cs typeface="Arial"/>
              </a:endParaRPr>
            </a:p>
            <a:p>
              <a:pPr algn="ctr">
                <a:spcBef>
                  <a:spcPts val="300"/>
                </a:spcBef>
                <a:spcAft>
                  <a:spcPts val="300"/>
                </a:spcAft>
              </a:pPr>
              <a:endParaRPr lang="en-US" sz="2400" u="sng">
                <a:solidFill>
                  <a:schemeClr val="bg1"/>
                </a:solidFill>
              </a:endParaRPr>
            </a:p>
            <a:p>
              <a:pPr algn="ctr">
                <a:spcBef>
                  <a:spcPts val="300"/>
                </a:spcBef>
                <a:spcAft>
                  <a:spcPts val="300"/>
                </a:spcAft>
              </a:pPr>
              <a:r>
                <a:rPr lang="en-US" sz="2400" dirty="0">
                  <a:solidFill>
                    <a:schemeClr val="bg1"/>
                  </a:solidFill>
                </a:rPr>
                <a:t>2) One objective you hope to accomplish with the Commission</a:t>
              </a:r>
              <a:endParaRPr lang="en-US" sz="2400" dirty="0">
                <a:solidFill>
                  <a:schemeClr val="bg1"/>
                </a:solidFill>
                <a:cs typeface="Arial"/>
              </a:endParaRPr>
            </a:p>
            <a:p>
              <a:pPr algn="ctr">
                <a:spcBef>
                  <a:spcPts val="300"/>
                </a:spcBef>
                <a:spcAft>
                  <a:spcPts val="300"/>
                </a:spcAft>
              </a:pPr>
              <a:endParaRPr lang="en-US" sz="2400">
                <a:solidFill>
                  <a:schemeClr val="bg1"/>
                </a:solidFill>
                <a:cs typeface="Arial"/>
              </a:endParaRPr>
            </a:p>
          </p:txBody>
        </p:sp>
      </p:grpSp>
      <p:sp>
        <p:nvSpPr>
          <p:cNvPr id="9" name="Title 1">
            <a:extLst>
              <a:ext uri="{FF2B5EF4-FFF2-40B4-BE49-F238E27FC236}">
                <a16:creationId xmlns:a16="http://schemas.microsoft.com/office/drawing/2014/main" id="{8345A8C6-036C-B7DA-BE86-A7D223790D3F}"/>
              </a:ext>
            </a:extLst>
          </p:cNvPr>
          <p:cNvSpPr txBox="1">
            <a:spLocks/>
          </p:cNvSpPr>
          <p:nvPr/>
        </p:nvSpPr>
        <p:spPr>
          <a:xfrm>
            <a:off x="554736" y="172212"/>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r>
              <a:rPr lang="en-US" sz="2800"/>
              <a:t>Member Introductions</a:t>
            </a:r>
            <a:endParaRPr lang="en-US" sz="2800">
              <a:cs typeface="Arial"/>
            </a:endParaRPr>
          </a:p>
        </p:txBody>
      </p:sp>
    </p:spTree>
    <p:extLst>
      <p:ext uri="{BB962C8B-B14F-4D97-AF65-F5344CB8AC3E}">
        <p14:creationId xmlns:p14="http://schemas.microsoft.com/office/powerpoint/2010/main" val="3009510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CB46A0-E18E-854B-113B-7068112E1639}"/>
              </a:ext>
            </a:extLst>
          </p:cNvPr>
          <p:cNvSpPr txBox="1">
            <a:spLocks/>
          </p:cNvSpPr>
          <p:nvPr/>
        </p:nvSpPr>
        <p:spPr>
          <a:xfrm>
            <a:off x="191879" y="160117"/>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r>
              <a:rPr lang="en-US" sz="2800">
                <a:cs typeface="Arial"/>
              </a:rPr>
              <a:t>Membership</a:t>
            </a:r>
          </a:p>
        </p:txBody>
      </p:sp>
      <p:graphicFrame>
        <p:nvGraphicFramePr>
          <p:cNvPr id="7" name="Table 6">
            <a:extLst>
              <a:ext uri="{FF2B5EF4-FFF2-40B4-BE49-F238E27FC236}">
                <a16:creationId xmlns:a16="http://schemas.microsoft.com/office/drawing/2014/main" id="{25A0DDC7-2C8D-DD5C-00D6-15CD4C73BC63}"/>
              </a:ext>
            </a:extLst>
          </p:cNvPr>
          <p:cNvGraphicFramePr>
            <a:graphicFrameLocks noGrp="1"/>
          </p:cNvGraphicFramePr>
          <p:nvPr>
            <p:extLst>
              <p:ext uri="{D42A27DB-BD31-4B8C-83A1-F6EECF244321}">
                <p14:modId xmlns:p14="http://schemas.microsoft.com/office/powerpoint/2010/main" val="2212470265"/>
              </p:ext>
            </p:extLst>
          </p:nvPr>
        </p:nvGraphicFramePr>
        <p:xfrm>
          <a:off x="0" y="1047750"/>
          <a:ext cx="6197478" cy="5766793"/>
        </p:xfrm>
        <a:graphic>
          <a:graphicData uri="http://schemas.openxmlformats.org/drawingml/2006/table">
            <a:tbl>
              <a:tblPr bandRow="1">
                <a:tableStyleId>{3B4B98B0-60AC-42C2-AFA5-B58CD77FA1E5}</a:tableStyleId>
              </a:tblPr>
              <a:tblGrid>
                <a:gridCol w="1840719">
                  <a:extLst>
                    <a:ext uri="{9D8B030D-6E8A-4147-A177-3AD203B41FA5}">
                      <a16:colId xmlns:a16="http://schemas.microsoft.com/office/drawing/2014/main" val="778307951"/>
                    </a:ext>
                  </a:extLst>
                </a:gridCol>
                <a:gridCol w="3044128">
                  <a:extLst>
                    <a:ext uri="{9D8B030D-6E8A-4147-A177-3AD203B41FA5}">
                      <a16:colId xmlns:a16="http://schemas.microsoft.com/office/drawing/2014/main" val="2277792090"/>
                    </a:ext>
                  </a:extLst>
                </a:gridCol>
                <a:gridCol w="1312631">
                  <a:extLst>
                    <a:ext uri="{9D8B030D-6E8A-4147-A177-3AD203B41FA5}">
                      <a16:colId xmlns:a16="http://schemas.microsoft.com/office/drawing/2014/main" val="670168782"/>
                    </a:ext>
                  </a:extLst>
                </a:gridCol>
              </a:tblGrid>
              <a:tr h="360934">
                <a:tc>
                  <a:txBody>
                    <a:bodyPr/>
                    <a:lstStyle/>
                    <a:p>
                      <a:pPr fontAlgn="base">
                        <a:lnSpc>
                          <a:spcPts val="2175"/>
                        </a:lnSpc>
                      </a:pPr>
                      <a:r>
                        <a:rPr lang="en-US" sz="1200" b="1" dirty="0">
                          <a:solidFill>
                            <a:srgbClr val="FFFFFF"/>
                          </a:solidFill>
                          <a:effectLst/>
                        </a:rPr>
                        <a:t>Member</a:t>
                      </a:r>
                    </a:p>
                  </a:txBody>
                  <a:tcPr>
                    <a:solidFill>
                      <a:srgbClr val="14558F"/>
                    </a:solidFill>
                  </a:tcPr>
                </a:tc>
                <a:tc>
                  <a:txBody>
                    <a:bodyPr/>
                    <a:lstStyle/>
                    <a:p>
                      <a:pPr fontAlgn="base">
                        <a:lnSpc>
                          <a:spcPts val="2175"/>
                        </a:lnSpc>
                      </a:pPr>
                      <a:r>
                        <a:rPr lang="en-US" sz="1200" b="1" dirty="0">
                          <a:solidFill>
                            <a:srgbClr val="FFFFFF"/>
                          </a:solidFill>
                          <a:effectLst/>
                        </a:rPr>
                        <a:t>Member Organization [Designator]</a:t>
                      </a:r>
                    </a:p>
                  </a:txBody>
                  <a:tcPr>
                    <a:solidFill>
                      <a:srgbClr val="14558F"/>
                    </a:solidFill>
                  </a:tcPr>
                </a:tc>
                <a:tc>
                  <a:txBody>
                    <a:bodyPr/>
                    <a:lstStyle/>
                    <a:p>
                      <a:pPr fontAlgn="base">
                        <a:lnSpc>
                          <a:spcPts val="2175"/>
                        </a:lnSpc>
                      </a:pPr>
                      <a:r>
                        <a:rPr lang="en-US" sz="1200" b="1" dirty="0">
                          <a:solidFill>
                            <a:srgbClr val="FFFFFF"/>
                          </a:solidFill>
                          <a:effectLst/>
                        </a:rPr>
                        <a:t>Title</a:t>
                      </a:r>
                    </a:p>
                  </a:txBody>
                  <a:tcPr>
                    <a:solidFill>
                      <a:srgbClr val="14558F"/>
                    </a:solidFill>
                  </a:tcPr>
                </a:tc>
                <a:extLst>
                  <a:ext uri="{0D108BD9-81ED-4DB2-BD59-A6C34878D82A}">
                    <a16:rowId xmlns:a16="http://schemas.microsoft.com/office/drawing/2014/main" val="2934628208"/>
                  </a:ext>
                </a:extLst>
              </a:tr>
              <a:tr h="494995">
                <a:tc>
                  <a:txBody>
                    <a:bodyPr/>
                    <a:lstStyle/>
                    <a:p>
                      <a:pPr fontAlgn="base">
                        <a:lnSpc>
                          <a:spcPts val="1650"/>
                        </a:lnSpc>
                      </a:pPr>
                      <a:r>
                        <a:rPr lang="en-US" sz="1100" dirty="0">
                          <a:effectLst/>
                          <a:latin typeface="Aptos"/>
                        </a:rPr>
                        <a:t>Ed Augustus</a:t>
                      </a:r>
                    </a:p>
                  </a:txBody>
                  <a:tcPr anchor="ctr"/>
                </a:tc>
                <a:tc>
                  <a:txBody>
                    <a:bodyPr/>
                    <a:lstStyle/>
                    <a:p>
                      <a:pPr fontAlgn="base">
                        <a:lnSpc>
                          <a:spcPts val="1650"/>
                        </a:lnSpc>
                      </a:pPr>
                      <a:r>
                        <a:rPr lang="en-US" sz="1100" dirty="0">
                          <a:effectLst/>
                          <a:latin typeface="Aptos"/>
                        </a:rPr>
                        <a:t>Executive Office of Housing and Livable Communities (EOHLC)</a:t>
                      </a:r>
                    </a:p>
                  </a:txBody>
                  <a:tcPr anchor="ctr"/>
                </a:tc>
                <a:tc>
                  <a:txBody>
                    <a:bodyPr/>
                    <a:lstStyle/>
                    <a:p>
                      <a:pPr fontAlgn="base">
                        <a:lnSpc>
                          <a:spcPts val="1650"/>
                        </a:lnSpc>
                      </a:pPr>
                      <a:r>
                        <a:rPr lang="en-US" sz="1100" dirty="0">
                          <a:effectLst/>
                          <a:latin typeface="Aptos"/>
                        </a:rPr>
                        <a:t>Secretary</a:t>
                      </a:r>
                    </a:p>
                  </a:txBody>
                  <a:tcPr anchor="ctr"/>
                </a:tc>
                <a:extLst>
                  <a:ext uri="{0D108BD9-81ED-4DB2-BD59-A6C34878D82A}">
                    <a16:rowId xmlns:a16="http://schemas.microsoft.com/office/drawing/2014/main" val="1512403989"/>
                  </a:ext>
                </a:extLst>
              </a:tr>
              <a:tr h="494995">
                <a:tc>
                  <a:txBody>
                    <a:bodyPr/>
                    <a:lstStyle/>
                    <a:p>
                      <a:pPr lvl="0">
                        <a:lnSpc>
                          <a:spcPts val="1650"/>
                        </a:lnSpc>
                        <a:buNone/>
                      </a:pPr>
                      <a:r>
                        <a:rPr lang="en-US" sz="1100" dirty="0">
                          <a:effectLst/>
                          <a:latin typeface="Aptos"/>
                        </a:rPr>
                        <a:t>Bran Shim</a:t>
                      </a:r>
                    </a:p>
                  </a:txBody>
                  <a:tcPr anchor="ctr"/>
                </a:tc>
                <a:tc>
                  <a:txBody>
                    <a:bodyPr/>
                    <a:lstStyle/>
                    <a:p>
                      <a:pPr lvl="0">
                        <a:lnSpc>
                          <a:spcPts val="1650"/>
                        </a:lnSpc>
                        <a:buNone/>
                      </a:pPr>
                      <a:r>
                        <a:rPr lang="en-US" sz="1100" dirty="0">
                          <a:effectLst/>
                          <a:latin typeface="Aptos"/>
                        </a:rPr>
                        <a:t>Executive Office of Administration and Finance (A&amp;F)</a:t>
                      </a:r>
                    </a:p>
                  </a:txBody>
                  <a:tcPr anchor="ctr"/>
                </a:tc>
                <a:tc>
                  <a:txBody>
                    <a:bodyPr/>
                    <a:lstStyle/>
                    <a:p>
                      <a:pPr lvl="0">
                        <a:lnSpc>
                          <a:spcPts val="1650"/>
                        </a:lnSpc>
                        <a:buNone/>
                      </a:pPr>
                      <a:r>
                        <a:rPr lang="en-US" sz="1100" dirty="0">
                          <a:effectLst/>
                          <a:latin typeface="Aptos"/>
                        </a:rPr>
                        <a:t>Senior Advisor</a:t>
                      </a:r>
                      <a:endParaRPr lang="en-US" sz="1100" dirty="0">
                        <a:latin typeface="Aptos"/>
                      </a:endParaRPr>
                    </a:p>
                  </a:txBody>
                  <a:tcPr anchor="ctr"/>
                </a:tc>
                <a:extLst>
                  <a:ext uri="{0D108BD9-81ED-4DB2-BD59-A6C34878D82A}">
                    <a16:rowId xmlns:a16="http://schemas.microsoft.com/office/drawing/2014/main" val="4105261478"/>
                  </a:ext>
                </a:extLst>
              </a:tr>
              <a:tr h="443433">
                <a:tc>
                  <a:txBody>
                    <a:bodyPr/>
                    <a:lstStyle/>
                    <a:p>
                      <a:pPr lvl="0" rtl="0">
                        <a:lnSpc>
                          <a:spcPts val="1299"/>
                        </a:lnSpc>
                        <a:buNone/>
                      </a:pPr>
                      <a:r>
                        <a:rPr lang="en-US" sz="1100" dirty="0">
                          <a:effectLst/>
                          <a:latin typeface="Aptos"/>
                        </a:rPr>
                        <a:t>Rep. Adrianne Ramos</a:t>
                      </a:r>
                      <a:endParaRPr lang="en-US" dirty="0"/>
                    </a:p>
                  </a:txBody>
                  <a:tcPr marL="72009" marR="72009" marT="36005" marB="36005" anchor="ctr"/>
                </a:tc>
                <a:tc>
                  <a:txBody>
                    <a:bodyPr/>
                    <a:lstStyle/>
                    <a:p>
                      <a:pPr lvl="0" rtl="0">
                        <a:lnSpc>
                          <a:spcPts val="1299"/>
                        </a:lnSpc>
                        <a:buNone/>
                      </a:pPr>
                      <a:r>
                        <a:rPr lang="en-US" sz="1100" dirty="0">
                          <a:effectLst/>
                          <a:latin typeface="Aptos"/>
                        </a:rPr>
                        <a:t>Joint Committee on Housing [Chair Haggerty, Housing designee]</a:t>
                      </a:r>
                      <a:endParaRPr lang="en-US" sz="1100" dirty="0">
                        <a:latin typeface="Aptos"/>
                      </a:endParaRPr>
                    </a:p>
                  </a:txBody>
                  <a:tcPr marL="72009" marR="72009" marT="36005" marB="36005" anchor="ctr"/>
                </a:tc>
                <a:tc>
                  <a:txBody>
                    <a:bodyPr/>
                    <a:lstStyle/>
                    <a:p>
                      <a:pPr lvl="0" rtl="0">
                        <a:lnSpc>
                          <a:spcPts val="1299"/>
                        </a:lnSpc>
                        <a:buNone/>
                      </a:pPr>
                      <a:r>
                        <a:rPr lang="en-US" sz="1100" dirty="0">
                          <a:effectLst/>
                          <a:latin typeface="Aptos"/>
                        </a:rPr>
                        <a:t>House Vice Chair</a:t>
                      </a:r>
                      <a:endParaRPr lang="en-US" sz="1100" dirty="0">
                        <a:latin typeface="Aptos"/>
                      </a:endParaRPr>
                    </a:p>
                  </a:txBody>
                  <a:tcPr marL="72009" marR="72009" marT="36005" marB="36005" anchor="ctr"/>
                </a:tc>
                <a:extLst>
                  <a:ext uri="{0D108BD9-81ED-4DB2-BD59-A6C34878D82A}">
                    <a16:rowId xmlns:a16="http://schemas.microsoft.com/office/drawing/2014/main" val="1498416817"/>
                  </a:ext>
                </a:extLst>
              </a:tr>
              <a:tr h="443433">
                <a:tc>
                  <a:txBody>
                    <a:bodyPr/>
                    <a:lstStyle/>
                    <a:p>
                      <a:pPr lvl="0">
                        <a:lnSpc>
                          <a:spcPts val="1299"/>
                        </a:lnSpc>
                        <a:buNone/>
                      </a:pPr>
                      <a:r>
                        <a:rPr lang="en-US" sz="1100" dirty="0">
                          <a:effectLst/>
                          <a:latin typeface="Aptos"/>
                        </a:rPr>
                        <a:t>Brian Bickford</a:t>
                      </a:r>
                      <a:endParaRPr lang="en-US" dirty="0"/>
                    </a:p>
                  </a:txBody>
                  <a:tcPr marL="72009" marR="72009" marT="36005" marB="36005" anchor="ctr"/>
                </a:tc>
                <a:tc>
                  <a:txBody>
                    <a:bodyPr/>
                    <a:lstStyle/>
                    <a:p>
                      <a:pPr lvl="0" rtl="0">
                        <a:lnSpc>
                          <a:spcPts val="1299"/>
                        </a:lnSpc>
                        <a:buNone/>
                      </a:pPr>
                      <a:r>
                        <a:rPr lang="en-US" sz="1100" dirty="0">
                          <a:effectLst/>
                          <a:latin typeface="Aptos"/>
                        </a:rPr>
                        <a:t>Eliot Community Human Services [Chair Cyr, Housing designee]</a:t>
                      </a:r>
                      <a:endParaRPr lang="en-US" sz="1100" dirty="0">
                        <a:latin typeface="Aptos"/>
                      </a:endParaRPr>
                    </a:p>
                  </a:txBody>
                  <a:tcPr marL="72009" marR="72009" marT="36005" marB="36005" anchor="ctr"/>
                </a:tc>
                <a:tc>
                  <a:txBody>
                    <a:bodyPr/>
                    <a:lstStyle/>
                    <a:p>
                      <a:pPr lvl="0" rtl="0">
                        <a:lnSpc>
                          <a:spcPts val="1299"/>
                        </a:lnSpc>
                        <a:buNone/>
                      </a:pPr>
                      <a:r>
                        <a:rPr lang="en-US" sz="1100" dirty="0">
                          <a:effectLst/>
                          <a:latin typeface="Aptos"/>
                        </a:rPr>
                        <a:t>Regional Manager</a:t>
                      </a:r>
                    </a:p>
                  </a:txBody>
                  <a:tcPr marL="72009" marR="72009" marT="36005" marB="36005" anchor="ctr"/>
                </a:tc>
                <a:extLst>
                  <a:ext uri="{0D108BD9-81ED-4DB2-BD59-A6C34878D82A}">
                    <a16:rowId xmlns:a16="http://schemas.microsoft.com/office/drawing/2014/main" val="1822900704"/>
                  </a:ext>
                </a:extLst>
              </a:tr>
              <a:tr h="391871">
                <a:tc>
                  <a:txBody>
                    <a:bodyPr/>
                    <a:lstStyle/>
                    <a:p>
                      <a:pPr lvl="0" rtl="0">
                        <a:lnSpc>
                          <a:spcPts val="1299"/>
                        </a:lnSpc>
                        <a:buNone/>
                      </a:pPr>
                      <a:r>
                        <a:rPr lang="en-US" sz="1100" dirty="0">
                          <a:effectLst/>
                          <a:latin typeface="Aptos"/>
                        </a:rPr>
                        <a:t>Andrew </a:t>
                      </a:r>
                      <a:r>
                        <a:rPr lang="en-US" sz="1100" err="1">
                          <a:effectLst/>
                          <a:latin typeface="Aptos"/>
                        </a:rPr>
                        <a:t>DeFranza</a:t>
                      </a:r>
                      <a:endParaRPr lang="en-US"/>
                    </a:p>
                  </a:txBody>
                  <a:tcPr marL="72009" marR="72009" marT="36005" marB="36005" anchor="ctr"/>
                </a:tc>
                <a:tc>
                  <a:txBody>
                    <a:bodyPr/>
                    <a:lstStyle/>
                    <a:p>
                      <a:pPr lvl="0" rtl="0">
                        <a:lnSpc>
                          <a:spcPts val="1299"/>
                        </a:lnSpc>
                        <a:buNone/>
                      </a:pPr>
                      <a:r>
                        <a:rPr lang="en-US" sz="1100" dirty="0" err="1">
                          <a:effectLst/>
                          <a:latin typeface="Aptos"/>
                        </a:rPr>
                        <a:t>Harborlight</a:t>
                      </a:r>
                      <a:r>
                        <a:rPr lang="en-US" sz="1100" dirty="0">
                          <a:effectLst/>
                          <a:latin typeface="Aptos"/>
                        </a:rPr>
                        <a:t> Homes [Leader Tarr designee]</a:t>
                      </a:r>
                      <a:endParaRPr lang="en-US" sz="1100" dirty="0">
                        <a:latin typeface="Aptos"/>
                      </a:endParaRPr>
                    </a:p>
                  </a:txBody>
                  <a:tcPr marL="72009" marR="72009" marT="36005" marB="36005" anchor="ctr"/>
                </a:tc>
                <a:tc>
                  <a:txBody>
                    <a:bodyPr/>
                    <a:lstStyle/>
                    <a:p>
                      <a:pPr lvl="0" rtl="0">
                        <a:lnSpc>
                          <a:spcPts val="1299"/>
                        </a:lnSpc>
                        <a:buNone/>
                      </a:pPr>
                      <a:r>
                        <a:rPr lang="en-US" sz="1100" dirty="0">
                          <a:effectLst/>
                          <a:latin typeface="Aptos"/>
                        </a:rPr>
                        <a:t>Executive Director</a:t>
                      </a:r>
                      <a:endParaRPr lang="en-US"/>
                    </a:p>
                  </a:txBody>
                  <a:tcPr marL="72009" marR="72009" marT="36005" marB="36005" anchor="ctr"/>
                </a:tc>
                <a:extLst>
                  <a:ext uri="{0D108BD9-81ED-4DB2-BD59-A6C34878D82A}">
                    <a16:rowId xmlns:a16="http://schemas.microsoft.com/office/drawing/2014/main" val="32678835"/>
                  </a:ext>
                </a:extLst>
              </a:tr>
              <a:tr h="1309676">
                <a:tc>
                  <a:txBody>
                    <a:bodyPr/>
                    <a:lstStyle/>
                    <a:p>
                      <a:pPr lvl="0">
                        <a:lnSpc>
                          <a:spcPts val="1650"/>
                        </a:lnSpc>
                        <a:buNone/>
                      </a:pPr>
                      <a:r>
                        <a:rPr lang="en-US" sz="1100" dirty="0">
                          <a:effectLst/>
                          <a:latin typeface="Aptos"/>
                        </a:rPr>
                        <a:t>Emily Cooper</a:t>
                      </a:r>
                      <a:endParaRPr lang="en-US" sz="1100">
                        <a:latin typeface="Aptos"/>
                      </a:endParaRPr>
                    </a:p>
                  </a:txBody>
                  <a:tcPr anchor="ctr"/>
                </a:tc>
                <a:tc>
                  <a:txBody>
                    <a:bodyPr/>
                    <a:lstStyle/>
                    <a:p>
                      <a:pPr lvl="0">
                        <a:lnSpc>
                          <a:spcPts val="1650"/>
                        </a:lnSpc>
                        <a:buNone/>
                      </a:pPr>
                      <a:r>
                        <a:rPr lang="en-US" sz="1100" b="0" i="0" u="none" strike="noStrike" noProof="0" dirty="0">
                          <a:solidFill>
                            <a:srgbClr val="000000"/>
                          </a:solidFill>
                          <a:effectLst/>
                          <a:latin typeface="Aptos"/>
                        </a:rPr>
                        <a:t>MassHealth; Executive Office of Aging &amp; Independence [EOHHS]</a:t>
                      </a:r>
                    </a:p>
                  </a:txBody>
                  <a:tcPr anchor="ctr"/>
                </a:tc>
                <a:tc>
                  <a:txBody>
                    <a:bodyPr/>
                    <a:lstStyle/>
                    <a:p>
                      <a:pPr lvl="0">
                        <a:lnSpc>
                          <a:spcPts val="1650"/>
                        </a:lnSpc>
                        <a:buNone/>
                      </a:pPr>
                      <a:r>
                        <a:rPr lang="en-US" sz="1100" b="0" i="0" u="none" strike="noStrike" noProof="0" dirty="0">
                          <a:solidFill>
                            <a:srgbClr val="000000"/>
                          </a:solidFill>
                          <a:effectLst/>
                          <a:latin typeface="Aptos"/>
                        </a:rPr>
                        <a:t>Director of Housing, Homelessness &amp; Health Policy; Chief Housing </a:t>
                      </a:r>
                      <a:endParaRPr lang="en-US" sz="1100">
                        <a:latin typeface="Aptos"/>
                      </a:endParaRPr>
                    </a:p>
                    <a:p>
                      <a:pPr lvl="0">
                        <a:lnSpc>
                          <a:spcPts val="1650"/>
                        </a:lnSpc>
                        <a:buNone/>
                      </a:pPr>
                      <a:r>
                        <a:rPr lang="en-US" sz="1100" b="0" i="0" u="none" strike="noStrike" noProof="0" dirty="0">
                          <a:solidFill>
                            <a:srgbClr val="000000"/>
                          </a:solidFill>
                          <a:effectLst/>
                          <a:latin typeface="Aptos"/>
                        </a:rPr>
                        <a:t>Officer</a:t>
                      </a:r>
                      <a:endParaRPr lang="en-US" sz="1100">
                        <a:latin typeface="Aptos"/>
                      </a:endParaRPr>
                    </a:p>
                  </a:txBody>
                  <a:tcPr anchor="ctr"/>
                </a:tc>
                <a:extLst>
                  <a:ext uri="{0D108BD9-81ED-4DB2-BD59-A6C34878D82A}">
                    <a16:rowId xmlns:a16="http://schemas.microsoft.com/office/drawing/2014/main" val="3663768203"/>
                  </a:ext>
                </a:extLst>
              </a:tr>
              <a:tr h="494995">
                <a:tc>
                  <a:txBody>
                    <a:bodyPr/>
                    <a:lstStyle/>
                    <a:p>
                      <a:pPr lvl="0">
                        <a:lnSpc>
                          <a:spcPts val="1650"/>
                        </a:lnSpc>
                        <a:buNone/>
                      </a:pPr>
                      <a:r>
                        <a:rPr lang="en-US" sz="1100" dirty="0">
                          <a:effectLst/>
                          <a:latin typeface="Aptos"/>
                        </a:rPr>
                        <a:t>Rachel Heller</a:t>
                      </a:r>
                    </a:p>
                  </a:txBody>
                  <a:tcPr anchor="ctr"/>
                </a:tc>
                <a:tc>
                  <a:txBody>
                    <a:bodyPr/>
                    <a:lstStyle/>
                    <a:p>
                      <a:pPr lvl="0">
                        <a:lnSpc>
                          <a:spcPts val="1650"/>
                        </a:lnSpc>
                        <a:buNone/>
                      </a:pPr>
                      <a:r>
                        <a:rPr lang="en-US" sz="1100" dirty="0">
                          <a:effectLst/>
                          <a:latin typeface="Aptos"/>
                        </a:rPr>
                        <a:t>Citizens' Housing and Planning Association (CHAPA)</a:t>
                      </a:r>
                      <a:endParaRPr lang="en-US" sz="1100">
                        <a:latin typeface="Aptos"/>
                      </a:endParaRPr>
                    </a:p>
                  </a:txBody>
                  <a:tcPr anchor="ctr"/>
                </a:tc>
                <a:tc>
                  <a:txBody>
                    <a:bodyPr/>
                    <a:lstStyle/>
                    <a:p>
                      <a:pPr lvl="0">
                        <a:lnSpc>
                          <a:spcPts val="1650"/>
                        </a:lnSpc>
                        <a:buNone/>
                      </a:pPr>
                      <a:r>
                        <a:rPr lang="en-US" sz="1100" dirty="0">
                          <a:effectLst/>
                          <a:latin typeface="Aptos"/>
                        </a:rPr>
                        <a:t>Executive Director</a:t>
                      </a:r>
                    </a:p>
                  </a:txBody>
                  <a:tcPr anchor="ctr"/>
                </a:tc>
                <a:extLst>
                  <a:ext uri="{0D108BD9-81ED-4DB2-BD59-A6C34878D82A}">
                    <a16:rowId xmlns:a16="http://schemas.microsoft.com/office/drawing/2014/main" val="2395088509"/>
                  </a:ext>
                </a:extLst>
              </a:tr>
              <a:tr h="701243">
                <a:tc>
                  <a:txBody>
                    <a:bodyPr/>
                    <a:lstStyle/>
                    <a:p>
                      <a:pPr lvl="0">
                        <a:lnSpc>
                          <a:spcPts val="1650"/>
                        </a:lnSpc>
                        <a:buNone/>
                      </a:pPr>
                      <a:r>
                        <a:rPr lang="en-US" sz="1100" dirty="0">
                          <a:effectLst/>
                          <a:latin typeface="Aptos"/>
                        </a:rPr>
                        <a:t>Megan Mulcahy</a:t>
                      </a:r>
                      <a:endParaRPr lang="en-US" sz="1100">
                        <a:latin typeface="Aptos"/>
                      </a:endParaRPr>
                    </a:p>
                  </a:txBody>
                  <a:tcPr anchor="ctr"/>
                </a:tc>
                <a:tc>
                  <a:txBody>
                    <a:bodyPr/>
                    <a:lstStyle/>
                    <a:p>
                      <a:pPr lvl="0">
                        <a:lnSpc>
                          <a:spcPts val="1650"/>
                        </a:lnSpc>
                        <a:buNone/>
                      </a:pPr>
                      <a:r>
                        <a:rPr lang="en-US" sz="1100" dirty="0">
                          <a:effectLst/>
                          <a:latin typeface="Aptos"/>
                        </a:rPr>
                        <a:t>Massachusetts Housing Partnership (MHP)</a:t>
                      </a:r>
                      <a:endParaRPr lang="en-US" sz="1100">
                        <a:latin typeface="Aptos"/>
                      </a:endParaRPr>
                    </a:p>
                  </a:txBody>
                  <a:tcPr anchor="ctr"/>
                </a:tc>
                <a:tc>
                  <a:txBody>
                    <a:bodyPr/>
                    <a:lstStyle/>
                    <a:p>
                      <a:pPr lvl="0">
                        <a:lnSpc>
                          <a:spcPts val="1650"/>
                        </a:lnSpc>
                        <a:buNone/>
                      </a:pPr>
                      <a:r>
                        <a:rPr lang="en-US" sz="1100" dirty="0">
                          <a:effectLst/>
                          <a:latin typeface="Aptos"/>
                        </a:rPr>
                        <a:t>Director of Lending &amp; Chief Credit Officer</a:t>
                      </a:r>
                    </a:p>
                  </a:txBody>
                  <a:tcPr anchor="ctr"/>
                </a:tc>
                <a:extLst>
                  <a:ext uri="{0D108BD9-81ED-4DB2-BD59-A6C34878D82A}">
                    <a16:rowId xmlns:a16="http://schemas.microsoft.com/office/drawing/2014/main" val="3957986079"/>
                  </a:ext>
                </a:extLst>
              </a:tr>
              <a:tr h="494995">
                <a:tc>
                  <a:txBody>
                    <a:bodyPr/>
                    <a:lstStyle/>
                    <a:p>
                      <a:pPr lvl="0">
                        <a:lnSpc>
                          <a:spcPts val="1650"/>
                        </a:lnSpc>
                        <a:buNone/>
                      </a:pPr>
                      <a:r>
                        <a:rPr lang="en-US" sz="1100" dirty="0">
                          <a:effectLst/>
                          <a:latin typeface="Aptos"/>
                        </a:rPr>
                        <a:t>Libby Hayes</a:t>
                      </a:r>
                    </a:p>
                  </a:txBody>
                  <a:tcPr anchor="ctr"/>
                </a:tc>
                <a:tc>
                  <a:txBody>
                    <a:bodyPr/>
                    <a:lstStyle/>
                    <a:p>
                      <a:pPr lvl="0">
                        <a:lnSpc>
                          <a:spcPts val="1650"/>
                        </a:lnSpc>
                        <a:buNone/>
                      </a:pPr>
                      <a:r>
                        <a:rPr lang="en-US" sz="1100" err="1">
                          <a:effectLst/>
                          <a:latin typeface="Aptos"/>
                        </a:rPr>
                        <a:t>MassHousing</a:t>
                      </a:r>
                      <a:endParaRPr lang="en-US" sz="1100">
                        <a:latin typeface="Aptos"/>
                      </a:endParaRPr>
                    </a:p>
                  </a:txBody>
                  <a:tcPr anchor="ctr"/>
                </a:tc>
                <a:tc>
                  <a:txBody>
                    <a:bodyPr/>
                    <a:lstStyle/>
                    <a:p>
                      <a:pPr lvl="0">
                        <a:lnSpc>
                          <a:spcPts val="1650"/>
                        </a:lnSpc>
                        <a:buNone/>
                      </a:pPr>
                      <a:r>
                        <a:rPr lang="en-US" sz="1100" dirty="0">
                          <a:effectLst/>
                          <a:latin typeface="Aptos"/>
                        </a:rPr>
                        <a:t>Director of Housing Stability</a:t>
                      </a:r>
                      <a:endParaRPr lang="en-US" sz="1100">
                        <a:latin typeface="Aptos"/>
                      </a:endParaRPr>
                    </a:p>
                  </a:txBody>
                  <a:tcPr anchor="ctr"/>
                </a:tc>
                <a:extLst>
                  <a:ext uri="{0D108BD9-81ED-4DB2-BD59-A6C34878D82A}">
                    <a16:rowId xmlns:a16="http://schemas.microsoft.com/office/drawing/2014/main" val="2721514255"/>
                  </a:ext>
                </a:extLst>
              </a:tr>
            </a:tbl>
          </a:graphicData>
        </a:graphic>
      </p:graphicFrame>
      <p:graphicFrame>
        <p:nvGraphicFramePr>
          <p:cNvPr id="8" name="Table 7">
            <a:extLst>
              <a:ext uri="{FF2B5EF4-FFF2-40B4-BE49-F238E27FC236}">
                <a16:creationId xmlns:a16="http://schemas.microsoft.com/office/drawing/2014/main" id="{F504E19C-0CDC-F59C-6708-7486649A4EA7}"/>
              </a:ext>
            </a:extLst>
          </p:cNvPr>
          <p:cNvGraphicFramePr>
            <a:graphicFrameLocks noGrp="1"/>
          </p:cNvGraphicFramePr>
          <p:nvPr>
            <p:extLst>
              <p:ext uri="{D42A27DB-BD31-4B8C-83A1-F6EECF244321}">
                <p14:modId xmlns:p14="http://schemas.microsoft.com/office/powerpoint/2010/main" val="96084058"/>
              </p:ext>
            </p:extLst>
          </p:nvPr>
        </p:nvGraphicFramePr>
        <p:xfrm>
          <a:off x="6201833" y="1047750"/>
          <a:ext cx="6010492" cy="4799969"/>
        </p:xfrm>
        <a:graphic>
          <a:graphicData uri="http://schemas.openxmlformats.org/drawingml/2006/table">
            <a:tbl>
              <a:tblPr bandRow="1">
                <a:tableStyleId>{3B4B98B0-60AC-42C2-AFA5-B58CD77FA1E5}</a:tableStyleId>
              </a:tblPr>
              <a:tblGrid>
                <a:gridCol w="1132416">
                  <a:extLst>
                    <a:ext uri="{9D8B030D-6E8A-4147-A177-3AD203B41FA5}">
                      <a16:colId xmlns:a16="http://schemas.microsoft.com/office/drawing/2014/main" val="778307951"/>
                    </a:ext>
                  </a:extLst>
                </a:gridCol>
                <a:gridCol w="3397249">
                  <a:extLst>
                    <a:ext uri="{9D8B030D-6E8A-4147-A177-3AD203B41FA5}">
                      <a16:colId xmlns:a16="http://schemas.microsoft.com/office/drawing/2014/main" val="2277792090"/>
                    </a:ext>
                  </a:extLst>
                </a:gridCol>
                <a:gridCol w="1480827">
                  <a:extLst>
                    <a:ext uri="{9D8B030D-6E8A-4147-A177-3AD203B41FA5}">
                      <a16:colId xmlns:a16="http://schemas.microsoft.com/office/drawing/2014/main" val="670168782"/>
                    </a:ext>
                  </a:extLst>
                </a:gridCol>
              </a:tblGrid>
              <a:tr h="337831">
                <a:tc>
                  <a:txBody>
                    <a:bodyPr/>
                    <a:lstStyle/>
                    <a:p>
                      <a:pPr fontAlgn="base">
                        <a:lnSpc>
                          <a:spcPts val="2175"/>
                        </a:lnSpc>
                      </a:pPr>
                      <a:r>
                        <a:rPr lang="en-US" sz="1200" b="1" dirty="0">
                          <a:solidFill>
                            <a:srgbClr val="FFFFFF"/>
                          </a:solidFill>
                          <a:effectLst/>
                        </a:rPr>
                        <a:t>Member</a:t>
                      </a:r>
                    </a:p>
                  </a:txBody>
                  <a:tcPr>
                    <a:solidFill>
                      <a:srgbClr val="14558F"/>
                    </a:solidFill>
                  </a:tcPr>
                </a:tc>
                <a:tc>
                  <a:txBody>
                    <a:bodyPr/>
                    <a:lstStyle/>
                    <a:p>
                      <a:pPr fontAlgn="base">
                        <a:lnSpc>
                          <a:spcPts val="2175"/>
                        </a:lnSpc>
                      </a:pPr>
                      <a:r>
                        <a:rPr lang="en-US" sz="1200" b="1" dirty="0">
                          <a:solidFill>
                            <a:srgbClr val="FFFFFF"/>
                          </a:solidFill>
                          <a:effectLst/>
                        </a:rPr>
                        <a:t>Member Organization</a:t>
                      </a:r>
                    </a:p>
                  </a:txBody>
                  <a:tcPr>
                    <a:solidFill>
                      <a:srgbClr val="14558F"/>
                    </a:solidFill>
                  </a:tcPr>
                </a:tc>
                <a:tc>
                  <a:txBody>
                    <a:bodyPr/>
                    <a:lstStyle/>
                    <a:p>
                      <a:pPr fontAlgn="base">
                        <a:lnSpc>
                          <a:spcPts val="2175"/>
                        </a:lnSpc>
                      </a:pPr>
                      <a:r>
                        <a:rPr lang="en-US" sz="1200" b="1" dirty="0">
                          <a:solidFill>
                            <a:srgbClr val="FFFFFF"/>
                          </a:solidFill>
                          <a:effectLst/>
                        </a:rPr>
                        <a:t>Title</a:t>
                      </a:r>
                    </a:p>
                  </a:txBody>
                  <a:tcPr>
                    <a:solidFill>
                      <a:srgbClr val="14558F"/>
                    </a:solidFill>
                  </a:tcPr>
                </a:tc>
                <a:extLst>
                  <a:ext uri="{0D108BD9-81ED-4DB2-BD59-A6C34878D82A}">
                    <a16:rowId xmlns:a16="http://schemas.microsoft.com/office/drawing/2014/main" val="2934628208"/>
                  </a:ext>
                </a:extLst>
              </a:tr>
              <a:tr h="507999">
                <a:tc>
                  <a:txBody>
                    <a:bodyPr/>
                    <a:lstStyle/>
                    <a:p>
                      <a:pPr lvl="0">
                        <a:lnSpc>
                          <a:spcPts val="1650"/>
                        </a:lnSpc>
                        <a:buNone/>
                      </a:pPr>
                      <a:r>
                        <a:rPr lang="en-US" sz="1100" dirty="0">
                          <a:effectLst/>
                          <a:latin typeface="Aptos"/>
                        </a:rPr>
                        <a:t>Roberta Rubin</a:t>
                      </a:r>
                      <a:endParaRPr lang="en-US"/>
                    </a:p>
                  </a:txBody>
                  <a:tcPr anchor="ctr"/>
                </a:tc>
                <a:tc>
                  <a:txBody>
                    <a:bodyPr/>
                    <a:lstStyle/>
                    <a:p>
                      <a:pPr lvl="0">
                        <a:lnSpc>
                          <a:spcPts val="1650"/>
                        </a:lnSpc>
                        <a:buNone/>
                      </a:pPr>
                      <a:r>
                        <a:rPr lang="en-US" sz="1100" dirty="0">
                          <a:effectLst/>
                          <a:latin typeface="Aptos"/>
                        </a:rPr>
                        <a:t>Community Economic Development Assistance Corporation (CEDAC)</a:t>
                      </a:r>
                      <a:endParaRPr lang="en-US"/>
                    </a:p>
                  </a:txBody>
                  <a:tcPr anchor="ctr"/>
                </a:tc>
                <a:tc>
                  <a:txBody>
                    <a:bodyPr/>
                    <a:lstStyle/>
                    <a:p>
                      <a:pPr lvl="0">
                        <a:lnSpc>
                          <a:spcPts val="1650"/>
                        </a:lnSpc>
                        <a:buNone/>
                      </a:pPr>
                      <a:r>
                        <a:rPr lang="en-US" sz="1100" dirty="0">
                          <a:effectLst/>
                          <a:latin typeface="Aptos"/>
                        </a:rPr>
                        <a:t>Director of Housing Development and Preservation</a:t>
                      </a:r>
                    </a:p>
                  </a:txBody>
                  <a:tcPr anchor="ctr"/>
                </a:tc>
                <a:extLst>
                  <a:ext uri="{0D108BD9-81ED-4DB2-BD59-A6C34878D82A}">
                    <a16:rowId xmlns:a16="http://schemas.microsoft.com/office/drawing/2014/main" val="1996716926"/>
                  </a:ext>
                </a:extLst>
              </a:tr>
              <a:tr h="296333">
                <a:tc>
                  <a:txBody>
                    <a:bodyPr/>
                    <a:lstStyle/>
                    <a:p>
                      <a:pPr lvl="0">
                        <a:lnSpc>
                          <a:spcPts val="1650"/>
                        </a:lnSpc>
                        <a:buNone/>
                      </a:pPr>
                      <a:r>
                        <a:rPr lang="en-US" sz="1100" dirty="0">
                          <a:effectLst/>
                          <a:latin typeface="Aptos"/>
                        </a:rPr>
                        <a:t>Ann </a:t>
                      </a:r>
                      <a:r>
                        <a:rPr lang="en-US" sz="1100" err="1">
                          <a:effectLst/>
                          <a:latin typeface="Aptos"/>
                        </a:rPr>
                        <a:t>Jochnick</a:t>
                      </a:r>
                      <a:endParaRPr lang="en-US" sz="1100">
                        <a:effectLst/>
                        <a:latin typeface="Aptos"/>
                      </a:endParaRPr>
                    </a:p>
                  </a:txBody>
                  <a:tcPr anchor="ctr"/>
                </a:tc>
                <a:tc>
                  <a:txBody>
                    <a:bodyPr/>
                    <a:lstStyle/>
                    <a:p>
                      <a:pPr lvl="0">
                        <a:lnSpc>
                          <a:spcPts val="1650"/>
                        </a:lnSpc>
                        <a:buNone/>
                      </a:pPr>
                      <a:r>
                        <a:rPr lang="en-US" sz="1100" dirty="0">
                          <a:effectLst/>
                          <a:latin typeface="Aptos"/>
                        </a:rPr>
                        <a:t>Massachusetts Law Reform Institute (MLRI)</a:t>
                      </a:r>
                      <a:endParaRPr lang="en-US" sz="1100">
                        <a:latin typeface="Aptos"/>
                      </a:endParaRPr>
                    </a:p>
                  </a:txBody>
                  <a:tcPr anchor="ctr"/>
                </a:tc>
                <a:tc>
                  <a:txBody>
                    <a:bodyPr/>
                    <a:lstStyle/>
                    <a:p>
                      <a:pPr lvl="0">
                        <a:lnSpc>
                          <a:spcPts val="1650"/>
                        </a:lnSpc>
                        <a:buNone/>
                      </a:pPr>
                      <a:r>
                        <a:rPr lang="en-US" sz="1100" dirty="0">
                          <a:effectLst/>
                          <a:latin typeface="Aptos"/>
                        </a:rPr>
                        <a:t>Housing Attorney</a:t>
                      </a:r>
                      <a:endParaRPr lang="en-US" sz="1100">
                        <a:latin typeface="Aptos"/>
                      </a:endParaRPr>
                    </a:p>
                  </a:txBody>
                  <a:tcPr anchor="ctr"/>
                </a:tc>
                <a:extLst>
                  <a:ext uri="{0D108BD9-81ED-4DB2-BD59-A6C34878D82A}">
                    <a16:rowId xmlns:a16="http://schemas.microsoft.com/office/drawing/2014/main" val="1004042824"/>
                  </a:ext>
                </a:extLst>
              </a:tr>
              <a:tr h="507999">
                <a:tc>
                  <a:txBody>
                    <a:bodyPr/>
                    <a:lstStyle/>
                    <a:p>
                      <a:pPr lvl="0">
                        <a:lnSpc>
                          <a:spcPts val="1650"/>
                        </a:lnSpc>
                        <a:buNone/>
                      </a:pPr>
                      <a:r>
                        <a:rPr lang="en-US" sz="1100" dirty="0">
                          <a:effectLst/>
                          <a:latin typeface="Aptos"/>
                        </a:rPr>
                        <a:t>Emily Haber</a:t>
                      </a:r>
                      <a:endParaRPr lang="en-US" sz="1100">
                        <a:latin typeface="Aptos"/>
                      </a:endParaRPr>
                    </a:p>
                  </a:txBody>
                  <a:tcPr anchor="ctr"/>
                </a:tc>
                <a:tc>
                  <a:txBody>
                    <a:bodyPr/>
                    <a:lstStyle/>
                    <a:p>
                      <a:pPr lvl="0">
                        <a:lnSpc>
                          <a:spcPts val="1650"/>
                        </a:lnSpc>
                        <a:buNone/>
                      </a:pPr>
                      <a:r>
                        <a:rPr lang="en-US" sz="1100" dirty="0">
                          <a:effectLst/>
                          <a:latin typeface="Aptos"/>
                        </a:rPr>
                        <a:t>Massachusetts Association of Community Development Corporations (MACDC)</a:t>
                      </a:r>
                      <a:endParaRPr lang="en-US" sz="1100">
                        <a:latin typeface="Aptos"/>
                      </a:endParaRPr>
                    </a:p>
                  </a:txBody>
                  <a:tcPr anchor="ctr"/>
                </a:tc>
                <a:tc>
                  <a:txBody>
                    <a:bodyPr/>
                    <a:lstStyle/>
                    <a:p>
                      <a:pPr lvl="0">
                        <a:lnSpc>
                          <a:spcPts val="1650"/>
                        </a:lnSpc>
                        <a:buNone/>
                      </a:pPr>
                      <a:r>
                        <a:rPr lang="en-US" sz="1100" dirty="0">
                          <a:effectLst/>
                          <a:latin typeface="Aptos"/>
                        </a:rPr>
                        <a:t>Executive Director</a:t>
                      </a:r>
                      <a:endParaRPr lang="en-US" sz="1100">
                        <a:latin typeface="Aptos"/>
                      </a:endParaRPr>
                    </a:p>
                  </a:txBody>
                  <a:tcPr anchor="ctr"/>
                </a:tc>
                <a:extLst>
                  <a:ext uri="{0D108BD9-81ED-4DB2-BD59-A6C34878D82A}">
                    <a16:rowId xmlns:a16="http://schemas.microsoft.com/office/drawing/2014/main" val="2613494155"/>
                  </a:ext>
                </a:extLst>
              </a:tr>
              <a:tr h="381000">
                <a:tc>
                  <a:txBody>
                    <a:bodyPr/>
                    <a:lstStyle/>
                    <a:p>
                      <a:pPr lvl="0">
                        <a:lnSpc>
                          <a:spcPts val="1650"/>
                        </a:lnSpc>
                        <a:buNone/>
                      </a:pPr>
                      <a:r>
                        <a:rPr lang="en-US" sz="1100" dirty="0">
                          <a:effectLst/>
                          <a:latin typeface="Aptos"/>
                        </a:rPr>
                        <a:t>Chris Norris</a:t>
                      </a:r>
                      <a:endParaRPr lang="en-US" sz="1100">
                        <a:latin typeface="Aptos"/>
                      </a:endParaRPr>
                    </a:p>
                  </a:txBody>
                  <a:tcPr anchor="ctr"/>
                </a:tc>
                <a:tc>
                  <a:txBody>
                    <a:bodyPr/>
                    <a:lstStyle/>
                    <a:p>
                      <a:pPr lvl="0">
                        <a:lnSpc>
                          <a:spcPts val="1650"/>
                        </a:lnSpc>
                        <a:buNone/>
                      </a:pPr>
                      <a:r>
                        <a:rPr lang="en-US" sz="1100" err="1">
                          <a:effectLst/>
                          <a:latin typeface="Aptos"/>
                        </a:rPr>
                        <a:t>MetroHousing</a:t>
                      </a:r>
                      <a:r>
                        <a:rPr lang="en-US" sz="1100" dirty="0">
                          <a:effectLst/>
                          <a:latin typeface="Aptos"/>
                        </a:rPr>
                        <a:t> Boston [Regional Housing Network]</a:t>
                      </a:r>
                    </a:p>
                  </a:txBody>
                  <a:tcPr anchor="ctr"/>
                </a:tc>
                <a:tc>
                  <a:txBody>
                    <a:bodyPr/>
                    <a:lstStyle/>
                    <a:p>
                      <a:pPr lvl="0">
                        <a:lnSpc>
                          <a:spcPts val="1650"/>
                        </a:lnSpc>
                        <a:buNone/>
                      </a:pPr>
                      <a:r>
                        <a:rPr lang="en-US" sz="1100" dirty="0">
                          <a:effectLst/>
                          <a:latin typeface="Aptos"/>
                        </a:rPr>
                        <a:t>Executive Director</a:t>
                      </a:r>
                      <a:endParaRPr lang="en-US" sz="1100">
                        <a:latin typeface="Aptos"/>
                      </a:endParaRPr>
                    </a:p>
                  </a:txBody>
                  <a:tcPr anchor="ctr"/>
                </a:tc>
                <a:extLst>
                  <a:ext uri="{0D108BD9-81ED-4DB2-BD59-A6C34878D82A}">
                    <a16:rowId xmlns:a16="http://schemas.microsoft.com/office/drawing/2014/main" val="940393120"/>
                  </a:ext>
                </a:extLst>
              </a:tr>
              <a:tr h="391583">
                <a:tc>
                  <a:txBody>
                    <a:bodyPr/>
                    <a:lstStyle/>
                    <a:p>
                      <a:pPr lvl="0">
                        <a:lnSpc>
                          <a:spcPts val="1299"/>
                        </a:lnSpc>
                        <a:buNone/>
                      </a:pPr>
                      <a:r>
                        <a:rPr lang="en-US" sz="1100" dirty="0">
                          <a:effectLst/>
                          <a:latin typeface="Aptos"/>
                        </a:rPr>
                        <a:t>Alex Corrales</a:t>
                      </a:r>
                    </a:p>
                  </a:txBody>
                  <a:tcPr marL="72009" marR="72009" marT="36005" marB="36005" anchor="ctr"/>
                </a:tc>
                <a:tc>
                  <a:txBody>
                    <a:bodyPr/>
                    <a:lstStyle/>
                    <a:p>
                      <a:pPr lvl="0">
                        <a:lnSpc>
                          <a:spcPts val="1299"/>
                        </a:lnSpc>
                        <a:buNone/>
                      </a:pPr>
                      <a:r>
                        <a:rPr lang="en-US" sz="1100" dirty="0">
                          <a:effectLst/>
                          <a:latin typeface="Aptos"/>
                        </a:rPr>
                        <a:t>Worcester Housing Authority</a:t>
                      </a:r>
                    </a:p>
                  </a:txBody>
                  <a:tcPr marL="72009" marR="72009" marT="36005" marB="36005" anchor="ctr"/>
                </a:tc>
                <a:tc>
                  <a:txBody>
                    <a:bodyPr/>
                    <a:lstStyle/>
                    <a:p>
                      <a:pPr lvl="0">
                        <a:lnSpc>
                          <a:spcPts val="1299"/>
                        </a:lnSpc>
                        <a:buNone/>
                      </a:pPr>
                      <a:r>
                        <a:rPr lang="en-US" sz="1100" dirty="0">
                          <a:effectLst/>
                          <a:latin typeface="Aptos"/>
                        </a:rPr>
                        <a:t>Executive Director</a:t>
                      </a:r>
                    </a:p>
                  </a:txBody>
                  <a:tcPr marL="72009" marR="72009" marT="36005" marB="36005" anchor="ctr"/>
                </a:tc>
                <a:extLst>
                  <a:ext uri="{0D108BD9-81ED-4DB2-BD59-A6C34878D82A}">
                    <a16:rowId xmlns:a16="http://schemas.microsoft.com/office/drawing/2014/main" val="1512403989"/>
                  </a:ext>
                </a:extLst>
              </a:tr>
              <a:tr h="478594">
                <a:tc>
                  <a:txBody>
                    <a:bodyPr/>
                    <a:lstStyle/>
                    <a:p>
                      <a:pPr lvl="0">
                        <a:lnSpc>
                          <a:spcPts val="1299"/>
                        </a:lnSpc>
                        <a:buNone/>
                      </a:pPr>
                      <a:r>
                        <a:rPr lang="en-US" sz="1100" dirty="0">
                          <a:effectLst/>
                          <a:latin typeface="Aptos"/>
                        </a:rPr>
                        <a:t>Sarah Byrnes</a:t>
                      </a:r>
                      <a:endParaRPr lang="en-US" sz="1100">
                        <a:latin typeface="Aptos"/>
                      </a:endParaRPr>
                    </a:p>
                  </a:txBody>
                  <a:tcPr marL="72009" marR="72009" marT="36005" marB="36005" anchor="ctr"/>
                </a:tc>
                <a:tc>
                  <a:txBody>
                    <a:bodyPr/>
                    <a:lstStyle/>
                    <a:p>
                      <a:pPr lvl="0">
                        <a:lnSpc>
                          <a:spcPts val="1299"/>
                        </a:lnSpc>
                        <a:buNone/>
                      </a:pPr>
                      <a:r>
                        <a:rPr lang="en-US" sz="1100" dirty="0">
                          <a:effectLst/>
                          <a:latin typeface="Aptos"/>
                        </a:rPr>
                        <a:t>Massachusetts Union of Public Housing Tenants (MUPHT)</a:t>
                      </a:r>
                      <a:endParaRPr lang="en-US" sz="1100">
                        <a:latin typeface="Aptos"/>
                      </a:endParaRPr>
                    </a:p>
                  </a:txBody>
                  <a:tcPr marL="72009" marR="72009" marT="36005" marB="36005" anchor="ctr"/>
                </a:tc>
                <a:tc>
                  <a:txBody>
                    <a:bodyPr/>
                    <a:lstStyle/>
                    <a:p>
                      <a:pPr lvl="0">
                        <a:lnSpc>
                          <a:spcPts val="1299"/>
                        </a:lnSpc>
                        <a:buNone/>
                      </a:pPr>
                      <a:r>
                        <a:rPr lang="en-US" sz="1100" dirty="0">
                          <a:effectLst/>
                          <a:latin typeface="Aptos"/>
                        </a:rPr>
                        <a:t>Executive Director</a:t>
                      </a:r>
                      <a:endParaRPr lang="en-US" sz="1100">
                        <a:latin typeface="Aptos"/>
                      </a:endParaRPr>
                    </a:p>
                  </a:txBody>
                  <a:tcPr marL="72009" marR="72009" marT="36005" marB="36005" anchor="ctr"/>
                </a:tc>
                <a:extLst>
                  <a:ext uri="{0D108BD9-81ED-4DB2-BD59-A6C34878D82A}">
                    <a16:rowId xmlns:a16="http://schemas.microsoft.com/office/drawing/2014/main" val="4105261478"/>
                  </a:ext>
                </a:extLst>
              </a:tr>
              <a:tr h="402166">
                <a:tc>
                  <a:txBody>
                    <a:bodyPr/>
                    <a:lstStyle/>
                    <a:p>
                      <a:pPr lvl="0" rtl="0">
                        <a:lnSpc>
                          <a:spcPts val="1299"/>
                        </a:lnSpc>
                        <a:buNone/>
                      </a:pPr>
                      <a:r>
                        <a:rPr lang="en-US" sz="1100" err="1">
                          <a:effectLst/>
                          <a:latin typeface="Aptos"/>
                        </a:rPr>
                        <a:t>Moddie</a:t>
                      </a:r>
                      <a:r>
                        <a:rPr lang="en-US" sz="1100" dirty="0">
                          <a:effectLst/>
                          <a:latin typeface="Aptos"/>
                        </a:rPr>
                        <a:t> Turay</a:t>
                      </a:r>
                    </a:p>
                  </a:txBody>
                  <a:tcPr marL="72009" marR="72009" marT="36005" marB="36005" anchor="ctr"/>
                </a:tc>
                <a:tc>
                  <a:txBody>
                    <a:bodyPr/>
                    <a:lstStyle/>
                    <a:p>
                      <a:pPr lvl="0">
                        <a:lnSpc>
                          <a:spcPts val="1299"/>
                        </a:lnSpc>
                        <a:buNone/>
                      </a:pPr>
                      <a:r>
                        <a:rPr lang="en-US" sz="1100" dirty="0">
                          <a:effectLst/>
                          <a:latin typeface="Aptos"/>
                        </a:rPr>
                        <a:t>Massachusetts Housing Investment Corporation (MHIC)</a:t>
                      </a:r>
                      <a:endParaRPr lang="en-US" sz="1100">
                        <a:latin typeface="Aptos"/>
                      </a:endParaRPr>
                    </a:p>
                  </a:txBody>
                  <a:tcPr marL="72009" marR="72009" marT="36005" marB="36005" anchor="ctr"/>
                </a:tc>
                <a:tc>
                  <a:txBody>
                    <a:bodyPr/>
                    <a:lstStyle/>
                    <a:p>
                      <a:pPr lvl="0">
                        <a:lnSpc>
                          <a:spcPts val="1299"/>
                        </a:lnSpc>
                        <a:buNone/>
                      </a:pPr>
                      <a:r>
                        <a:rPr lang="en-US" sz="1100" dirty="0">
                          <a:effectLst/>
                          <a:latin typeface="Aptos"/>
                        </a:rPr>
                        <a:t>President &amp; CEO</a:t>
                      </a:r>
                      <a:endParaRPr lang="en-US" sz="1100">
                        <a:latin typeface="Aptos"/>
                      </a:endParaRPr>
                    </a:p>
                  </a:txBody>
                  <a:tcPr marL="72009" marR="72009" marT="36005" marB="36005" anchor="ctr"/>
                </a:tc>
                <a:extLst>
                  <a:ext uri="{0D108BD9-81ED-4DB2-BD59-A6C34878D82A}">
                    <a16:rowId xmlns:a16="http://schemas.microsoft.com/office/drawing/2014/main" val="3663768203"/>
                  </a:ext>
                </a:extLst>
              </a:tr>
              <a:tr h="455083">
                <a:tc>
                  <a:txBody>
                    <a:bodyPr/>
                    <a:lstStyle/>
                    <a:p>
                      <a:pPr lvl="0">
                        <a:lnSpc>
                          <a:spcPts val="1299"/>
                        </a:lnSpc>
                        <a:buNone/>
                      </a:pPr>
                      <a:r>
                        <a:rPr lang="en-US" sz="1100" dirty="0">
                          <a:effectLst/>
                          <a:latin typeface="Aptos"/>
                        </a:rPr>
                        <a:t>Bill Grogan</a:t>
                      </a:r>
                    </a:p>
                  </a:txBody>
                  <a:tcPr marL="72009" marR="72009" marT="36005" marB="36005" anchor="ctr"/>
                </a:tc>
                <a:tc>
                  <a:txBody>
                    <a:bodyPr/>
                    <a:lstStyle/>
                    <a:p>
                      <a:pPr lvl="0">
                        <a:lnSpc>
                          <a:spcPts val="1299"/>
                        </a:lnSpc>
                        <a:buNone/>
                      </a:pPr>
                      <a:r>
                        <a:rPr lang="en-US" sz="1100" dirty="0">
                          <a:effectLst/>
                          <a:latin typeface="Aptos"/>
                        </a:rPr>
                        <a:t>Planning Office for Urban Affairs (POUA)</a:t>
                      </a:r>
                    </a:p>
                  </a:txBody>
                  <a:tcPr marL="72009" marR="72009" marT="36005" marB="36005" anchor="ctr"/>
                </a:tc>
                <a:tc>
                  <a:txBody>
                    <a:bodyPr/>
                    <a:lstStyle/>
                    <a:p>
                      <a:pPr lvl="0">
                        <a:lnSpc>
                          <a:spcPts val="1299"/>
                        </a:lnSpc>
                        <a:buNone/>
                      </a:pPr>
                      <a:r>
                        <a:rPr lang="en-US" sz="1100" dirty="0">
                          <a:effectLst/>
                          <a:latin typeface="Aptos"/>
                        </a:rPr>
                        <a:t>President</a:t>
                      </a:r>
                    </a:p>
                  </a:txBody>
                  <a:tcPr marL="72009" marR="72009" marT="36005" marB="36005" anchor="ctr"/>
                </a:tc>
                <a:extLst>
                  <a:ext uri="{0D108BD9-81ED-4DB2-BD59-A6C34878D82A}">
                    <a16:rowId xmlns:a16="http://schemas.microsoft.com/office/drawing/2014/main" val="3280010651"/>
                  </a:ext>
                </a:extLst>
              </a:tr>
              <a:tr h="518583">
                <a:tc>
                  <a:txBody>
                    <a:bodyPr/>
                    <a:lstStyle/>
                    <a:p>
                      <a:pPr lvl="0">
                        <a:lnSpc>
                          <a:spcPts val="1299"/>
                        </a:lnSpc>
                        <a:buNone/>
                      </a:pPr>
                      <a:r>
                        <a:rPr lang="en-US" sz="1100" dirty="0">
                          <a:effectLst/>
                          <a:latin typeface="Aptos"/>
                        </a:rPr>
                        <a:t>John </a:t>
                      </a:r>
                      <a:r>
                        <a:rPr lang="en-US" sz="1100" dirty="0" err="1">
                          <a:effectLst/>
                          <a:latin typeface="Aptos"/>
                        </a:rPr>
                        <a:t>Yazwinski</a:t>
                      </a:r>
                      <a:endParaRPr lang="en-US" sz="1100" dirty="0">
                        <a:effectLst/>
                        <a:latin typeface="Aptos"/>
                      </a:endParaRPr>
                    </a:p>
                  </a:txBody>
                  <a:tcPr marL="72009" marR="72009" marT="36005" marB="36005" anchor="ctr"/>
                </a:tc>
                <a:tc>
                  <a:txBody>
                    <a:bodyPr/>
                    <a:lstStyle/>
                    <a:p>
                      <a:pPr lvl="0">
                        <a:lnSpc>
                          <a:spcPts val="1299"/>
                        </a:lnSpc>
                        <a:buNone/>
                      </a:pPr>
                      <a:r>
                        <a:rPr lang="en-US" sz="1100" dirty="0">
                          <a:effectLst/>
                          <a:latin typeface="Aptos"/>
                        </a:rPr>
                        <a:t>Father Bill's &amp; </a:t>
                      </a:r>
                      <a:r>
                        <a:rPr lang="en-US" sz="1100" dirty="0" err="1">
                          <a:effectLst/>
                          <a:latin typeface="Aptos"/>
                        </a:rPr>
                        <a:t>MainSpring</a:t>
                      </a:r>
                      <a:endParaRPr lang="en-US" sz="1100" dirty="0">
                        <a:effectLst/>
                        <a:latin typeface="Aptos"/>
                      </a:endParaRPr>
                    </a:p>
                  </a:txBody>
                  <a:tcPr marL="72009" marR="72009" marT="36005" marB="36005" anchor="ctr"/>
                </a:tc>
                <a:tc>
                  <a:txBody>
                    <a:bodyPr/>
                    <a:lstStyle/>
                    <a:p>
                      <a:pPr lvl="0">
                        <a:lnSpc>
                          <a:spcPts val="1299"/>
                        </a:lnSpc>
                        <a:buNone/>
                      </a:pPr>
                      <a:r>
                        <a:rPr lang="en-US" sz="1100" dirty="0">
                          <a:effectLst/>
                          <a:latin typeface="Aptos"/>
                        </a:rPr>
                        <a:t>Executive Director</a:t>
                      </a:r>
                    </a:p>
                  </a:txBody>
                  <a:tcPr marL="72009" marR="72009" marT="36005" marB="36005" anchor="ctr"/>
                </a:tc>
                <a:extLst>
                  <a:ext uri="{0D108BD9-81ED-4DB2-BD59-A6C34878D82A}">
                    <a16:rowId xmlns:a16="http://schemas.microsoft.com/office/drawing/2014/main" val="3327280812"/>
                  </a:ext>
                </a:extLst>
              </a:tr>
              <a:tr h="306916">
                <a:tc>
                  <a:txBody>
                    <a:bodyPr/>
                    <a:lstStyle/>
                    <a:p>
                      <a:pPr lvl="0" rtl="0">
                        <a:lnSpc>
                          <a:spcPts val="1299"/>
                        </a:lnSpc>
                        <a:buNone/>
                      </a:pPr>
                      <a:r>
                        <a:rPr lang="en-US" sz="1100" dirty="0">
                          <a:effectLst/>
                          <a:latin typeface="Aptos"/>
                        </a:rPr>
                        <a:t>TBD</a:t>
                      </a:r>
                      <a:endParaRPr lang="en-US" sz="1100">
                        <a:latin typeface="Aptos"/>
                      </a:endParaRPr>
                    </a:p>
                  </a:txBody>
                  <a:tcPr marL="72009" marR="72009" marT="36005" marB="36005" anchor="ctr"/>
                </a:tc>
                <a:tc>
                  <a:txBody>
                    <a:bodyPr/>
                    <a:lstStyle/>
                    <a:p>
                      <a:pPr lvl="0" rtl="0">
                        <a:lnSpc>
                          <a:spcPts val="1299"/>
                        </a:lnSpc>
                        <a:buNone/>
                      </a:pPr>
                      <a:r>
                        <a:rPr lang="en-US" sz="1100" dirty="0">
                          <a:effectLst/>
                          <a:latin typeface="Aptos"/>
                        </a:rPr>
                        <a:t>House Minority Leader Designee</a:t>
                      </a:r>
                      <a:endParaRPr lang="en-US" sz="1100">
                        <a:latin typeface="Aptos"/>
                      </a:endParaRPr>
                    </a:p>
                  </a:txBody>
                  <a:tcPr marL="72009" marR="72009" marT="36005" marB="36005" anchor="ctr"/>
                </a:tc>
                <a:tc>
                  <a:txBody>
                    <a:bodyPr/>
                    <a:lstStyle/>
                    <a:p>
                      <a:pPr lvl="0" rtl="0">
                        <a:lnSpc>
                          <a:spcPts val="1299"/>
                        </a:lnSpc>
                        <a:buNone/>
                      </a:pPr>
                      <a:endParaRPr lang="en-US" sz="1100" dirty="0">
                        <a:effectLst/>
                        <a:latin typeface="Aptos"/>
                      </a:endParaRPr>
                    </a:p>
                  </a:txBody>
                  <a:tcPr marL="72009" marR="72009" marT="36005" marB="36005" anchor="ctr"/>
                </a:tc>
                <a:extLst>
                  <a:ext uri="{0D108BD9-81ED-4DB2-BD59-A6C34878D82A}">
                    <a16:rowId xmlns:a16="http://schemas.microsoft.com/office/drawing/2014/main" val="3791785758"/>
                  </a:ext>
                </a:extLst>
              </a:tr>
            </a:tbl>
          </a:graphicData>
        </a:graphic>
      </p:graphicFrame>
    </p:spTree>
    <p:extLst>
      <p:ext uri="{BB962C8B-B14F-4D97-AF65-F5344CB8AC3E}">
        <p14:creationId xmlns:p14="http://schemas.microsoft.com/office/powerpoint/2010/main" val="1384839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0AAAB-3A19-B21E-95E6-BE38F10205C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BBD350E-CB27-75C7-3265-2531F4183438}"/>
              </a:ext>
            </a:extLst>
          </p:cNvPr>
          <p:cNvSpPr>
            <a:spLocks noGrp="1"/>
          </p:cNvSpPr>
          <p:nvPr>
            <p:ph type="title"/>
          </p:nvPr>
        </p:nvSpPr>
        <p:spPr>
          <a:xfrm>
            <a:off x="2893929" y="2536465"/>
            <a:ext cx="8181508" cy="1354217"/>
          </a:xfrm>
        </p:spPr>
        <p:txBody>
          <a:bodyPr/>
          <a:lstStyle/>
          <a:p>
            <a:pPr algn="l"/>
            <a:r>
              <a:rPr lang="en-US"/>
              <a:t>Commission Charge &amp; Logistics</a:t>
            </a:r>
            <a:endParaRPr lang="en-US" sz="2000"/>
          </a:p>
        </p:txBody>
      </p:sp>
    </p:spTree>
    <p:extLst>
      <p:ext uri="{BB962C8B-B14F-4D97-AF65-F5344CB8AC3E}">
        <p14:creationId xmlns:p14="http://schemas.microsoft.com/office/powerpoint/2010/main" val="4121987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785B7D-4352-B67A-FCCE-1B4E09730934}"/>
              </a:ext>
            </a:extLst>
          </p:cNvPr>
          <p:cNvSpPr txBox="1"/>
          <p:nvPr/>
        </p:nvSpPr>
        <p:spPr>
          <a:xfrm>
            <a:off x="558412" y="1255585"/>
            <a:ext cx="10966319" cy="4949272"/>
          </a:xfrm>
          <a:prstGeom prst="rect">
            <a:avLst/>
          </a:prstGeom>
          <a:ln w="6350">
            <a:noFill/>
            <a:miter lim="800000"/>
          </a:ln>
        </p:spPr>
        <p:txBody>
          <a:bodyPr vert="horz" wrap="square" lIns="0" tIns="0" rIns="0" bIns="0" rtlCol="0" anchor="t">
            <a:noAutofit/>
          </a:bodyPr>
          <a:lstStyle/>
          <a:p>
            <a:pPr marL="285750" indent="-285750" algn="just">
              <a:spcBef>
                <a:spcPts val="300"/>
              </a:spcBef>
              <a:spcAft>
                <a:spcPts val="300"/>
              </a:spcAft>
              <a:buFont typeface="Arial" panose="020B0604020202020204" pitchFamily="34" charset="0"/>
              <a:buChar char="•"/>
            </a:pPr>
            <a:endParaRPr lang="en-US" sz="400" b="1">
              <a:solidFill>
                <a:srgbClr val="14558F"/>
              </a:solidFill>
              <a:latin typeface="Arial"/>
              <a:cs typeface="Arial"/>
            </a:endParaRPr>
          </a:p>
          <a:p>
            <a:pPr marL="285750" indent="-285750" algn="just">
              <a:spcBef>
                <a:spcPts val="300"/>
              </a:spcBef>
              <a:spcAft>
                <a:spcPts val="300"/>
              </a:spcAft>
              <a:buFont typeface="Arial" panose="020B0604020202020204" pitchFamily="34" charset="0"/>
              <a:buChar char="•"/>
            </a:pPr>
            <a:r>
              <a:rPr lang="en-US" sz="1250" b="1" dirty="0">
                <a:solidFill>
                  <a:srgbClr val="14558F"/>
                </a:solidFill>
                <a:latin typeface="Aptos"/>
                <a:cs typeface="Arial"/>
              </a:rPr>
              <a:t>Study and make recommendations on expanding the supply of housing available and affordable to tenants with a household income of not more than 30 per cent of the area median income,</a:t>
            </a:r>
            <a:r>
              <a:rPr lang="en-US" sz="1250" dirty="0">
                <a:solidFill>
                  <a:srgbClr val="14558F"/>
                </a:solidFill>
                <a:latin typeface="Aptos"/>
                <a:cs typeface="Arial"/>
              </a:rPr>
              <a:t> adjusted for household size, as periodically determined by the United States Department of Housing and Urban Development.</a:t>
            </a:r>
          </a:p>
          <a:p>
            <a:pPr marL="285750" indent="-285750" algn="just">
              <a:spcBef>
                <a:spcPts val="300"/>
              </a:spcBef>
              <a:spcAft>
                <a:spcPts val="300"/>
              </a:spcAft>
              <a:buFont typeface="Arial" panose="020B0604020202020204" pitchFamily="34" charset="0"/>
              <a:buChar char="•"/>
            </a:pPr>
            <a:r>
              <a:rPr lang="en-US" sz="1250" b="1" dirty="0">
                <a:solidFill>
                  <a:srgbClr val="14558F"/>
                </a:solidFill>
                <a:latin typeface="Aptos"/>
                <a:cs typeface="Arial"/>
              </a:rPr>
              <a:t>Review and evaluate federal, state and local subsidies that support the creation of housing for such tenants</a:t>
            </a:r>
            <a:r>
              <a:rPr lang="en-US" sz="1250" dirty="0">
                <a:solidFill>
                  <a:srgbClr val="14558F"/>
                </a:solidFill>
                <a:latin typeface="Aptos"/>
                <a:cs typeface="Arial"/>
              </a:rPr>
              <a:t> and make recommendations to increase the supply of housing that is available and affordable to households earning not more than 30 per cent of the area median income</a:t>
            </a:r>
          </a:p>
          <a:p>
            <a:pPr marL="285750" indent="-285750" algn="just">
              <a:spcBef>
                <a:spcPts val="300"/>
              </a:spcBef>
              <a:spcAft>
                <a:spcPts val="300"/>
              </a:spcAft>
              <a:buFont typeface="Arial" panose="020B0604020202020204" pitchFamily="34" charset="0"/>
              <a:buChar char="•"/>
            </a:pPr>
            <a:r>
              <a:rPr lang="en-US" sz="1250" b="1" dirty="0">
                <a:solidFill>
                  <a:srgbClr val="14558F"/>
                </a:solidFill>
                <a:latin typeface="Aptos"/>
                <a:cs typeface="Arial"/>
              </a:rPr>
              <a:t>Review and consider the following: </a:t>
            </a:r>
          </a:p>
          <a:p>
            <a:pPr marL="742950" lvl="1" indent="-285750" algn="just">
              <a:spcBef>
                <a:spcPts val="300"/>
              </a:spcBef>
              <a:spcAft>
                <a:spcPts val="300"/>
              </a:spcAft>
              <a:buFont typeface="Arial" panose="020B0604020202020204" pitchFamily="34" charset="0"/>
              <a:buChar char="•"/>
            </a:pPr>
            <a:r>
              <a:rPr lang="en-US" sz="1250" dirty="0">
                <a:solidFill>
                  <a:srgbClr val="14558F"/>
                </a:solidFill>
                <a:latin typeface="Aptos"/>
                <a:cs typeface="Arial"/>
              </a:rPr>
              <a:t>(</a:t>
            </a:r>
            <a:r>
              <a:rPr lang="en-US" sz="1250" dirty="0" err="1">
                <a:solidFill>
                  <a:srgbClr val="14558F"/>
                </a:solidFill>
                <a:latin typeface="Aptos"/>
                <a:cs typeface="Arial"/>
              </a:rPr>
              <a:t>i</a:t>
            </a:r>
            <a:r>
              <a:rPr lang="en-US" sz="1250" dirty="0">
                <a:solidFill>
                  <a:srgbClr val="14558F"/>
                </a:solidFill>
                <a:latin typeface="Aptos"/>
                <a:cs typeface="Arial"/>
              </a:rPr>
              <a:t>) the number of deeply subsidized rental units targeted at families with incomes at or below 30 per cent of the area median income and the percentage of those units that are accessible to persons with disabilities; </a:t>
            </a:r>
          </a:p>
          <a:p>
            <a:pPr marL="742950" lvl="1" indent="-285750" algn="just">
              <a:spcBef>
                <a:spcPts val="300"/>
              </a:spcBef>
              <a:spcAft>
                <a:spcPts val="300"/>
              </a:spcAft>
              <a:buFont typeface="Arial" panose="020B0604020202020204" pitchFamily="34" charset="0"/>
              <a:buChar char="•"/>
            </a:pPr>
            <a:r>
              <a:rPr lang="en-US" sz="1250" dirty="0">
                <a:solidFill>
                  <a:srgbClr val="14558F"/>
                </a:solidFill>
                <a:latin typeface="Aptos"/>
                <a:cs typeface="Arial"/>
              </a:rPr>
              <a:t>(ii) the number of families with such incomes per deeply subsidized rental unit; </a:t>
            </a:r>
          </a:p>
          <a:p>
            <a:pPr marL="742950" lvl="1" indent="-285750" algn="just">
              <a:spcBef>
                <a:spcPts val="300"/>
              </a:spcBef>
              <a:spcAft>
                <a:spcPts val="300"/>
              </a:spcAft>
              <a:buFont typeface="Arial" panose="020B0604020202020204" pitchFamily="34" charset="0"/>
              <a:buChar char="•"/>
            </a:pPr>
            <a:r>
              <a:rPr lang="en-US" sz="1250" dirty="0">
                <a:solidFill>
                  <a:srgbClr val="14558F"/>
                </a:solidFill>
                <a:latin typeface="Aptos"/>
                <a:cs typeface="Arial"/>
              </a:rPr>
              <a:t>(iii) the gap between median rents and the rent affordable to families with such incomes and an analysis of whether existing housing subsidies are sufficient to bridge such gap; </a:t>
            </a:r>
          </a:p>
          <a:p>
            <a:pPr marL="742950" lvl="1" indent="-285750" algn="just">
              <a:spcBef>
                <a:spcPts val="300"/>
              </a:spcBef>
              <a:spcAft>
                <a:spcPts val="300"/>
              </a:spcAft>
              <a:buFont typeface="Arial" panose="020B0604020202020204" pitchFamily="34" charset="0"/>
              <a:buChar char="•"/>
            </a:pPr>
            <a:r>
              <a:rPr lang="en-US" sz="1250" dirty="0">
                <a:solidFill>
                  <a:srgbClr val="14558F"/>
                </a:solidFill>
                <a:latin typeface="Aptos"/>
                <a:cs typeface="Arial"/>
              </a:rPr>
              <a:t>(iv) the ratio of households with such incomes to unsubsidized units available at rents up to 50 per cent of such income; </a:t>
            </a:r>
          </a:p>
          <a:p>
            <a:pPr marL="742950" lvl="1" indent="-285750" algn="just">
              <a:spcBef>
                <a:spcPts val="300"/>
              </a:spcBef>
              <a:spcAft>
                <a:spcPts val="300"/>
              </a:spcAft>
              <a:buFont typeface="Arial" panose="020B0604020202020204" pitchFamily="34" charset="0"/>
              <a:buChar char="•"/>
            </a:pPr>
            <a:r>
              <a:rPr lang="en-US" sz="1250" dirty="0">
                <a:solidFill>
                  <a:srgbClr val="14558F"/>
                </a:solidFill>
                <a:latin typeface="Aptos"/>
                <a:cs typeface="Arial"/>
              </a:rPr>
              <a:t>(v) housing market factors such as vacancy rates, rate of rent increases and conversion of rental housing to homeownership units; </a:t>
            </a:r>
          </a:p>
          <a:p>
            <a:pPr marL="742950" lvl="1" indent="-285750" algn="just">
              <a:spcBef>
                <a:spcPts val="300"/>
              </a:spcBef>
              <a:spcAft>
                <a:spcPts val="300"/>
              </a:spcAft>
              <a:buFont typeface="Arial" panose="020B0604020202020204" pitchFamily="34" charset="0"/>
              <a:buChar char="•"/>
            </a:pPr>
            <a:r>
              <a:rPr lang="en-US" sz="1250" dirty="0">
                <a:solidFill>
                  <a:srgbClr val="14558F"/>
                </a:solidFill>
                <a:latin typeface="Aptos"/>
                <a:cs typeface="Arial"/>
              </a:rPr>
              <a:t>(vi) the impact of non-housing subsidies, including, but not limited to, the earned income tax credit on cost burdens for working families; </a:t>
            </a:r>
          </a:p>
          <a:p>
            <a:pPr marL="742950" lvl="1" indent="-285750" algn="just">
              <a:spcBef>
                <a:spcPts val="300"/>
              </a:spcBef>
              <a:spcAft>
                <a:spcPts val="300"/>
              </a:spcAft>
              <a:buFont typeface="Arial" panose="020B0604020202020204" pitchFamily="34" charset="0"/>
              <a:buChar char="•"/>
            </a:pPr>
            <a:r>
              <a:rPr lang="en-US" sz="1250" dirty="0">
                <a:solidFill>
                  <a:srgbClr val="14558F"/>
                </a:solidFill>
                <a:latin typeface="Aptos"/>
                <a:cs typeface="Arial"/>
              </a:rPr>
              <a:t>(vii) barriers to accessing available housing, including racial and ethnic disparities in housing access; and </a:t>
            </a:r>
          </a:p>
          <a:p>
            <a:pPr marL="742950" lvl="1" indent="-285750" algn="just">
              <a:spcBef>
                <a:spcPts val="300"/>
              </a:spcBef>
              <a:spcAft>
                <a:spcPts val="300"/>
              </a:spcAft>
              <a:buFont typeface="Arial" panose="020B0604020202020204" pitchFamily="34" charset="0"/>
              <a:buChar char="•"/>
            </a:pPr>
            <a:r>
              <a:rPr lang="en-US" sz="1250" dirty="0">
                <a:solidFill>
                  <a:srgbClr val="14558F"/>
                </a:solidFill>
                <a:latin typeface="Aptos"/>
                <a:cs typeface="Arial"/>
              </a:rPr>
              <a:t>(viii) any other factors that the commission deems relevant</a:t>
            </a:r>
          </a:p>
          <a:p>
            <a:pPr marL="285750" indent="-285750" algn="just">
              <a:spcBef>
                <a:spcPts val="300"/>
              </a:spcBef>
              <a:spcAft>
                <a:spcPts val="300"/>
              </a:spcAft>
              <a:buFont typeface="Arial" panose="020B0604020202020204" pitchFamily="34" charset="0"/>
              <a:buChar char="•"/>
            </a:pPr>
            <a:r>
              <a:rPr lang="en-US" sz="1250" b="1" dirty="0">
                <a:solidFill>
                  <a:srgbClr val="14558F"/>
                </a:solidFill>
                <a:latin typeface="Aptos"/>
                <a:cs typeface="Arial"/>
              </a:rPr>
              <a:t>File recommendations by June 30, 2025</a:t>
            </a:r>
            <a:r>
              <a:rPr lang="en-US" sz="1250" dirty="0">
                <a:solidFill>
                  <a:srgbClr val="14558F"/>
                </a:solidFill>
                <a:latin typeface="Aptos"/>
                <a:cs typeface="Arial"/>
              </a:rPr>
              <a:t> with the Clerks of the House and Senate, and the Chairs of the Joint Committee on Housing</a:t>
            </a:r>
          </a:p>
          <a:p>
            <a:pPr algn="l">
              <a:spcBef>
                <a:spcPts val="600"/>
              </a:spcBef>
              <a:spcAft>
                <a:spcPts val="300"/>
              </a:spcAft>
            </a:pPr>
            <a:r>
              <a:rPr lang="en-US" sz="1300" b="1" u="sng" dirty="0">
                <a:solidFill>
                  <a:schemeClr val="accent1"/>
                </a:solidFill>
              </a:rPr>
              <a:t>Sources:</a:t>
            </a:r>
            <a:endParaRPr lang="en-US" sz="1300" b="1" u="sng" dirty="0">
              <a:solidFill>
                <a:schemeClr val="accent1"/>
              </a:solidFill>
              <a:cs typeface="Arial"/>
            </a:endParaRPr>
          </a:p>
          <a:p>
            <a:pPr algn="l">
              <a:spcBef>
                <a:spcPts val="300"/>
              </a:spcBef>
              <a:spcAft>
                <a:spcPts val="300"/>
              </a:spcAft>
            </a:pPr>
            <a:r>
              <a:rPr lang="en-US" sz="1300" dirty="0">
                <a:solidFill>
                  <a:schemeClr val="accent1"/>
                </a:solidFill>
                <a:hlinkClick r:id="rId3">
                  <a:extLst>
                    <a:ext uri="{A12FA001-AC4F-418D-AE19-62706E023703}">
                      <ahyp:hlinkClr xmlns:ahyp="http://schemas.microsoft.com/office/drawing/2018/hyperlinkcolor" val="tx"/>
                    </a:ext>
                  </a:extLst>
                </a:hlinkClick>
              </a:rPr>
              <a:t>Section 128 of Chapter 150 of the Acts of 2024 (HTML)</a:t>
            </a:r>
            <a:endParaRPr lang="en-US" sz="1300" dirty="0">
              <a:solidFill>
                <a:schemeClr val="accent1"/>
              </a:solidFill>
              <a:cs typeface="Arial"/>
            </a:endParaRPr>
          </a:p>
          <a:p>
            <a:pPr algn="l">
              <a:spcBef>
                <a:spcPts val="300"/>
              </a:spcBef>
              <a:spcAft>
                <a:spcPts val="300"/>
              </a:spcAft>
            </a:pPr>
            <a:r>
              <a:rPr lang="en-US" sz="1300" dirty="0">
                <a:solidFill>
                  <a:schemeClr val="accent1"/>
                </a:solidFill>
                <a:hlinkClick r:id="rId4">
                  <a:extLst>
                    <a:ext uri="{A12FA001-AC4F-418D-AE19-62706E023703}">
                      <ahyp:hlinkClr xmlns:ahyp="http://schemas.microsoft.com/office/drawing/2018/hyperlinkcolor" val="tx"/>
                    </a:ext>
                  </a:extLst>
                </a:hlinkClick>
              </a:rPr>
              <a:t>Section 128 of Chapter 150 of the Acts of 2024 (PDF)</a:t>
            </a:r>
            <a:endParaRPr lang="en-US" sz="1300">
              <a:solidFill>
                <a:schemeClr val="accent1"/>
              </a:solidFill>
              <a:cs typeface="Arial"/>
            </a:endParaRPr>
          </a:p>
        </p:txBody>
      </p:sp>
      <p:sp>
        <p:nvSpPr>
          <p:cNvPr id="13" name="Title 1">
            <a:extLst>
              <a:ext uri="{FF2B5EF4-FFF2-40B4-BE49-F238E27FC236}">
                <a16:creationId xmlns:a16="http://schemas.microsoft.com/office/drawing/2014/main" id="{077656B6-66D1-CE3D-FE73-47C21A53EA1D}"/>
              </a:ext>
            </a:extLst>
          </p:cNvPr>
          <p:cNvSpPr txBox="1">
            <a:spLocks/>
          </p:cNvSpPr>
          <p:nvPr/>
        </p:nvSpPr>
        <p:spPr>
          <a:xfrm>
            <a:off x="554736" y="172212"/>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r>
              <a:rPr lang="en-US" sz="2800"/>
              <a:t>Commission Charge</a:t>
            </a:r>
            <a:endParaRPr lang="en-US" sz="2800">
              <a:cs typeface="Arial"/>
            </a:endParaRPr>
          </a:p>
        </p:txBody>
      </p:sp>
    </p:spTree>
    <p:extLst>
      <p:ext uri="{BB962C8B-B14F-4D97-AF65-F5344CB8AC3E}">
        <p14:creationId xmlns:p14="http://schemas.microsoft.com/office/powerpoint/2010/main" val="4265882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B867C3-413C-9D44-1F19-88C20CF32BA4}"/>
              </a:ext>
            </a:extLst>
          </p:cNvPr>
          <p:cNvSpPr>
            <a:spLocks noGrp="1"/>
          </p:cNvSpPr>
          <p:nvPr>
            <p:ph type="body" sz="quarter" idx="12"/>
          </p:nvPr>
        </p:nvSpPr>
        <p:spPr>
          <a:xfrm>
            <a:off x="794791" y="1511602"/>
            <a:ext cx="10602418" cy="4385816"/>
          </a:xfrm>
        </p:spPr>
        <p:txBody>
          <a:bodyPr vert="horz" wrap="square" lIns="0" tIns="0" rIns="0" bIns="0" rtlCol="0" anchor="t">
            <a:spAutoFit/>
          </a:bodyPr>
          <a:lstStyle/>
          <a:p>
            <a:r>
              <a:rPr lang="en-US" sz="1600" i="0" u="sng" dirty="0">
                <a:cs typeface="Arial"/>
              </a:rPr>
              <a:t>Time Commitment: </a:t>
            </a:r>
          </a:p>
          <a:p>
            <a:pPr marL="285750" indent="-285750">
              <a:buFont typeface="Arial" panose="020B0604020202020204" pitchFamily="34" charset="0"/>
              <a:buChar char="•"/>
            </a:pPr>
            <a:r>
              <a:rPr lang="en-US" sz="1600" i="0">
                <a:solidFill>
                  <a:schemeClr val="tx1"/>
                </a:solidFill>
              </a:rPr>
              <a:t>Up to 2 hours each month at regular meetings</a:t>
            </a:r>
            <a:r>
              <a:rPr lang="en-US" sz="1600" b="0" i="0">
                <a:solidFill>
                  <a:schemeClr val="tx1"/>
                </a:solidFill>
              </a:rPr>
              <a:t> of the Special Commission. </a:t>
            </a:r>
          </a:p>
          <a:p>
            <a:pPr marL="285750" indent="-285750">
              <a:buFont typeface="Arial" panose="020B0604020202020204" pitchFamily="34" charset="0"/>
              <a:buChar char="•"/>
            </a:pPr>
            <a:r>
              <a:rPr lang="en-US" sz="1600" i="0">
                <a:solidFill>
                  <a:schemeClr val="tx1"/>
                </a:solidFill>
              </a:rPr>
              <a:t>Up to 2 additional hours each month </a:t>
            </a:r>
            <a:r>
              <a:rPr lang="en-US" sz="1600" b="0" i="0">
                <a:solidFill>
                  <a:schemeClr val="tx1"/>
                </a:solidFill>
              </a:rPr>
              <a:t>for topic research, recommendation development, and smaller group meetings (as applicable)</a:t>
            </a:r>
            <a:endParaRPr lang="en-US" sz="1000" i="0"/>
          </a:p>
          <a:p>
            <a:pPr marL="285750" indent="-285750">
              <a:buFont typeface="Arial" panose="020B0604020202020204" pitchFamily="34" charset="0"/>
              <a:buChar char="•"/>
            </a:pPr>
            <a:endParaRPr lang="en-US" sz="1000" b="0" i="0"/>
          </a:p>
          <a:p>
            <a:r>
              <a:rPr lang="en-US" sz="1600" i="0" u="sng"/>
              <a:t>Absences:</a:t>
            </a:r>
          </a:p>
          <a:p>
            <a:pPr marL="285750" indent="-285750">
              <a:buFont typeface="Arial" panose="020B0604020202020204" pitchFamily="34" charset="0"/>
              <a:buChar char="•"/>
            </a:pPr>
            <a:r>
              <a:rPr lang="en-US" sz="1600" i="0">
                <a:solidFill>
                  <a:schemeClr val="tx1"/>
                </a:solidFill>
              </a:rPr>
              <a:t>Inform EOHLC staff </a:t>
            </a:r>
            <a:r>
              <a:rPr lang="en-US" sz="1600" b="0" i="0">
                <a:solidFill>
                  <a:schemeClr val="tx1"/>
                </a:solidFill>
              </a:rPr>
              <a:t>if you cannot attend a meeting</a:t>
            </a:r>
          </a:p>
          <a:p>
            <a:pPr marL="285750" indent="-285750">
              <a:buFont typeface="Arial" panose="020B0604020202020204" pitchFamily="34" charset="0"/>
              <a:buChar char="•"/>
            </a:pPr>
            <a:r>
              <a:rPr lang="en-US" sz="1600" i="0">
                <a:solidFill>
                  <a:schemeClr val="tx1"/>
                </a:solidFill>
              </a:rPr>
              <a:t>Staff may attend meetings in a member’s absence, </a:t>
            </a:r>
            <a:r>
              <a:rPr lang="en-US" sz="1600" b="0" i="0">
                <a:solidFill>
                  <a:schemeClr val="tx1"/>
                </a:solidFill>
              </a:rPr>
              <a:t>but may not vote and may only participate directly at the discretion of the Chair</a:t>
            </a:r>
            <a:endParaRPr lang="en-US" sz="1600" i="0">
              <a:solidFill>
                <a:schemeClr val="tx1"/>
              </a:solidFill>
            </a:endParaRPr>
          </a:p>
          <a:p>
            <a:endParaRPr lang="en-US" sz="1000" i="0"/>
          </a:p>
          <a:p>
            <a:r>
              <a:rPr lang="en-US" sz="1600" i="0" u="sng"/>
              <a:t>Respectful, Collaborative Environment:</a:t>
            </a:r>
          </a:p>
          <a:p>
            <a:pPr marL="285750" indent="-285750">
              <a:buFont typeface="Arial" panose="020B0604020202020204" pitchFamily="34" charset="0"/>
              <a:buChar char="•"/>
            </a:pPr>
            <a:r>
              <a:rPr lang="en-US" sz="1600" i="0">
                <a:solidFill>
                  <a:schemeClr val="tx1"/>
                </a:solidFill>
              </a:rPr>
              <a:t>Be present </a:t>
            </a:r>
            <a:r>
              <a:rPr lang="en-US" sz="1600" b="0" i="0">
                <a:solidFill>
                  <a:schemeClr val="tx1"/>
                </a:solidFill>
              </a:rPr>
              <a:t>– Come ready to listen, learn, share, and collaborate.</a:t>
            </a:r>
          </a:p>
          <a:p>
            <a:pPr marL="285750" indent="-285750">
              <a:buFont typeface="Arial" panose="020B0604020202020204" pitchFamily="34" charset="0"/>
              <a:buChar char="•"/>
            </a:pPr>
            <a:r>
              <a:rPr lang="en-US" sz="1600" i="0">
                <a:solidFill>
                  <a:schemeClr val="tx1"/>
                </a:solidFill>
              </a:rPr>
              <a:t>Welcome other perspectives </a:t>
            </a:r>
            <a:r>
              <a:rPr lang="en-US" sz="1600" b="0" i="0">
                <a:solidFill>
                  <a:schemeClr val="tx1"/>
                </a:solidFill>
              </a:rPr>
              <a:t>– Make space for, and engage earnestly with, members’ differing points of view</a:t>
            </a:r>
          </a:p>
          <a:p>
            <a:pPr marL="285750" indent="-285750">
              <a:buFont typeface="Arial" panose="020B0604020202020204" pitchFamily="34" charset="0"/>
              <a:buChar char="•"/>
            </a:pPr>
            <a:r>
              <a:rPr lang="en-US" sz="1600" i="0">
                <a:solidFill>
                  <a:schemeClr val="tx1"/>
                </a:solidFill>
              </a:rPr>
              <a:t>Assume best intentions </a:t>
            </a:r>
            <a:r>
              <a:rPr lang="en-US" sz="1600" b="0" i="0">
                <a:solidFill>
                  <a:schemeClr val="tx1"/>
                </a:solidFill>
              </a:rPr>
              <a:t>– Work from the assumption that all members are working toward the same, positive goal</a:t>
            </a:r>
          </a:p>
        </p:txBody>
      </p:sp>
      <p:sp>
        <p:nvSpPr>
          <p:cNvPr id="6" name="Title 1">
            <a:extLst>
              <a:ext uri="{FF2B5EF4-FFF2-40B4-BE49-F238E27FC236}">
                <a16:creationId xmlns:a16="http://schemas.microsoft.com/office/drawing/2014/main" id="{B1601D87-75D2-BB60-DF07-D026BB4B6A0C}"/>
              </a:ext>
            </a:extLst>
          </p:cNvPr>
          <p:cNvSpPr txBox="1">
            <a:spLocks/>
          </p:cNvSpPr>
          <p:nvPr/>
        </p:nvSpPr>
        <p:spPr>
          <a:xfrm>
            <a:off x="554736" y="172212"/>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r>
              <a:rPr lang="en-US" sz="2800"/>
              <a:t>Member Expectations</a:t>
            </a:r>
            <a:endParaRPr lang="en-US" sz="2800">
              <a:cs typeface="Arial"/>
            </a:endParaRPr>
          </a:p>
        </p:txBody>
      </p:sp>
    </p:spTree>
    <p:extLst>
      <p:ext uri="{BB962C8B-B14F-4D97-AF65-F5344CB8AC3E}">
        <p14:creationId xmlns:p14="http://schemas.microsoft.com/office/powerpoint/2010/main" val="3824780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4A49C-9550-DBEC-BAAA-8302759AA226}"/>
              </a:ext>
            </a:extLst>
          </p:cNvPr>
          <p:cNvSpPr>
            <a:spLocks noGrp="1"/>
          </p:cNvSpPr>
          <p:nvPr>
            <p:ph type="title"/>
          </p:nvPr>
        </p:nvSpPr>
        <p:spPr>
          <a:xfrm>
            <a:off x="554037" y="0"/>
            <a:ext cx="10602418" cy="731520"/>
          </a:xfrm>
        </p:spPr>
        <p:txBody>
          <a:bodyPr/>
          <a:lstStyle/>
          <a:p>
            <a:r>
              <a:rPr lang="en-US" sz="2800"/>
              <a:t>Work Plan</a:t>
            </a:r>
          </a:p>
        </p:txBody>
      </p:sp>
      <p:sp>
        <p:nvSpPr>
          <p:cNvPr id="3" name="Text Placeholder 2">
            <a:extLst>
              <a:ext uri="{FF2B5EF4-FFF2-40B4-BE49-F238E27FC236}">
                <a16:creationId xmlns:a16="http://schemas.microsoft.com/office/drawing/2014/main" id="{88B867C3-413C-9D44-1F19-88C20CF32BA4}"/>
              </a:ext>
            </a:extLst>
          </p:cNvPr>
          <p:cNvSpPr>
            <a:spLocks noGrp="1"/>
          </p:cNvSpPr>
          <p:nvPr>
            <p:ph type="body" sz="quarter" idx="12"/>
          </p:nvPr>
        </p:nvSpPr>
        <p:spPr>
          <a:xfrm>
            <a:off x="816658" y="1350996"/>
            <a:ext cx="10071134" cy="4955203"/>
          </a:xfrm>
        </p:spPr>
        <p:txBody>
          <a:bodyPr vert="horz" wrap="square" lIns="0" tIns="0" rIns="0" bIns="0" rtlCol="0" anchor="t">
            <a:spAutoFit/>
          </a:bodyPr>
          <a:lstStyle/>
          <a:p>
            <a:r>
              <a:rPr lang="en-US" sz="1700" i="0" u="sng" dirty="0">
                <a:latin typeface="Aptos"/>
                <a:cs typeface="Arial"/>
              </a:rPr>
              <a:t>Deadline:</a:t>
            </a:r>
            <a:r>
              <a:rPr lang="en-US" sz="1700" i="0" dirty="0">
                <a:latin typeface="Aptos"/>
                <a:cs typeface="Arial"/>
              </a:rPr>
              <a:t> June 30, 2025</a:t>
            </a:r>
            <a:endParaRPr lang="en-US" sz="1700" b="0" i="0" dirty="0">
              <a:solidFill>
                <a:srgbClr val="000000"/>
              </a:solidFill>
              <a:latin typeface="Aptos"/>
              <a:cs typeface="Arial"/>
            </a:endParaRPr>
          </a:p>
          <a:p>
            <a:endParaRPr lang="en-US" sz="1100" b="0" i="0">
              <a:solidFill>
                <a:srgbClr val="000000"/>
              </a:solidFill>
              <a:latin typeface="Aptos"/>
              <a:cs typeface="Arial"/>
            </a:endParaRPr>
          </a:p>
          <a:p>
            <a:r>
              <a:rPr lang="en-US" sz="1700" i="0" u="sng" dirty="0">
                <a:latin typeface="Aptos"/>
                <a:cs typeface="Arial"/>
              </a:rPr>
              <a:t>Meeting Cadence:</a:t>
            </a:r>
            <a:r>
              <a:rPr lang="en-US" sz="1700" i="0" dirty="0">
                <a:latin typeface="Aptos"/>
                <a:cs typeface="Arial"/>
              </a:rPr>
              <a:t> Monthly</a:t>
            </a:r>
            <a:endParaRPr lang="en-US" sz="1700" b="0" i="0" dirty="0">
              <a:solidFill>
                <a:srgbClr val="000000"/>
              </a:solidFill>
              <a:latin typeface="Aptos"/>
              <a:cs typeface="Arial"/>
            </a:endParaRPr>
          </a:p>
          <a:p>
            <a:pPr marL="285750" indent="-285750">
              <a:buFont typeface="Arial,Sans-Serif"/>
              <a:buChar char="•"/>
            </a:pPr>
            <a:endParaRPr lang="en-US" sz="1100" b="0" i="0">
              <a:solidFill>
                <a:srgbClr val="14558F"/>
              </a:solidFill>
              <a:latin typeface="Aptos" panose="020B0004020202020204" pitchFamily="34" charset="0"/>
            </a:endParaRPr>
          </a:p>
          <a:p>
            <a:pPr marL="285750" indent="-285750">
              <a:buFont typeface="Arial,Sans-Serif"/>
              <a:buChar char="•"/>
            </a:pPr>
            <a:r>
              <a:rPr lang="en-US" sz="1700" i="0" dirty="0">
                <a:latin typeface="Aptos"/>
                <a:cs typeface="Arial"/>
              </a:rPr>
              <a:t>March: Introductions &amp; Table Setting</a:t>
            </a:r>
            <a:endParaRPr lang="en-US" sz="1700" b="0" i="0" dirty="0">
              <a:solidFill>
                <a:srgbClr val="000000"/>
              </a:solidFill>
              <a:latin typeface="Aptos"/>
              <a:cs typeface="Arial"/>
            </a:endParaRPr>
          </a:p>
          <a:p>
            <a:pPr marL="285750" indent="-285750">
              <a:buFont typeface="Arial,Sans-Serif"/>
              <a:buChar char="•"/>
            </a:pPr>
            <a:endParaRPr lang="en-US" sz="1100" b="0" i="0">
              <a:latin typeface="Aptos" panose="020B0004020202020204" pitchFamily="34" charset="0"/>
            </a:endParaRPr>
          </a:p>
          <a:p>
            <a:pPr marL="285750" indent="-285750">
              <a:buFont typeface="Arial,Sans-Serif"/>
              <a:buChar char="•"/>
            </a:pPr>
            <a:r>
              <a:rPr lang="en-US" sz="1700" i="0" dirty="0">
                <a:latin typeface="Aptos"/>
                <a:cs typeface="Arial"/>
              </a:rPr>
              <a:t>April: Data Brief</a:t>
            </a:r>
            <a:endParaRPr lang="en-US" sz="1700" b="0" i="0" dirty="0">
              <a:solidFill>
                <a:srgbClr val="000000"/>
              </a:solidFill>
              <a:latin typeface="Aptos" panose="020B0004020202020204" pitchFamily="34" charset="0"/>
            </a:endParaRPr>
          </a:p>
          <a:p>
            <a:pPr marL="285750" indent="-285750">
              <a:buFont typeface="Arial,Sans-Serif"/>
              <a:buChar char="•"/>
            </a:pPr>
            <a:endParaRPr lang="en-US" sz="1100" b="0" i="0">
              <a:latin typeface="Aptos" panose="020B0004020202020204" pitchFamily="34" charset="0"/>
            </a:endParaRPr>
          </a:p>
          <a:p>
            <a:pPr marL="285750" indent="-285750">
              <a:buFont typeface="Arial,Sans-Serif"/>
              <a:buChar char="•"/>
            </a:pPr>
            <a:r>
              <a:rPr lang="en-US" sz="1700" i="0" dirty="0">
                <a:latin typeface="Aptos"/>
                <a:cs typeface="Arial"/>
              </a:rPr>
              <a:t>May: Finalizing Challenges &amp; Recommendations</a:t>
            </a:r>
            <a:endParaRPr lang="en-US" sz="1700" b="0" i="0" dirty="0">
              <a:solidFill>
                <a:srgbClr val="000000"/>
              </a:solidFill>
              <a:latin typeface="Aptos" panose="020B0004020202020204" pitchFamily="34" charset="0"/>
            </a:endParaRPr>
          </a:p>
          <a:p>
            <a:pPr marL="285750" indent="-285750">
              <a:buFont typeface="Arial,Sans-Serif"/>
              <a:buChar char="•"/>
            </a:pPr>
            <a:endParaRPr lang="en-US" sz="1100" b="0" i="0">
              <a:latin typeface="Aptos" panose="020B0004020202020204" pitchFamily="34" charset="0"/>
            </a:endParaRPr>
          </a:p>
          <a:p>
            <a:pPr marL="285750" indent="-285750">
              <a:buFont typeface="Arial,Sans-Serif"/>
              <a:buChar char="•"/>
            </a:pPr>
            <a:r>
              <a:rPr lang="en-US" sz="1700" i="0" dirty="0">
                <a:latin typeface="Aptos"/>
                <a:cs typeface="Arial"/>
              </a:rPr>
              <a:t>June: Review Final Draft</a:t>
            </a:r>
            <a:endParaRPr lang="en-US" sz="1700" b="0" i="0" dirty="0">
              <a:solidFill>
                <a:srgbClr val="000000"/>
              </a:solidFill>
              <a:latin typeface="Aptos" panose="020B0004020202020204" pitchFamily="34" charset="0"/>
            </a:endParaRPr>
          </a:p>
          <a:p>
            <a:pPr marL="285750" indent="-285750">
              <a:buFont typeface="Arial,Sans-Serif"/>
              <a:buChar char="•"/>
            </a:pPr>
            <a:endParaRPr lang="en-US" sz="1100" b="0" i="0">
              <a:latin typeface="Aptos"/>
            </a:endParaRPr>
          </a:p>
          <a:p>
            <a:pPr marL="285750" indent="-285750">
              <a:buFont typeface="Arial,Sans-Serif"/>
              <a:buChar char="•"/>
            </a:pPr>
            <a:r>
              <a:rPr lang="en-US" sz="1700" i="0" dirty="0">
                <a:latin typeface="Aptos"/>
                <a:cs typeface="Arial"/>
              </a:rPr>
              <a:t>June 27 – 30: Submit recommendations</a:t>
            </a:r>
            <a:endParaRPr lang="en-US" sz="1700" b="0" i="0" dirty="0">
              <a:solidFill>
                <a:srgbClr val="000000"/>
              </a:solidFill>
              <a:latin typeface="Aptos"/>
              <a:cs typeface="Arial"/>
            </a:endParaRPr>
          </a:p>
          <a:p>
            <a:pPr marL="285750" indent="-285750">
              <a:buFont typeface="Arial,Sans-Serif"/>
              <a:buChar char="•"/>
            </a:pPr>
            <a:endParaRPr lang="en-US" sz="1700" b="0" i="0">
              <a:solidFill>
                <a:srgbClr val="000000"/>
              </a:solidFill>
              <a:latin typeface="Aptos" panose="020B0004020202020204" pitchFamily="34" charset="0"/>
            </a:endParaRPr>
          </a:p>
          <a:p>
            <a:r>
              <a:rPr lang="en-US" sz="1300" i="0" dirty="0">
                <a:solidFill>
                  <a:srgbClr val="14558F"/>
                </a:solidFill>
                <a:latin typeface="Aptos"/>
                <a:cs typeface="Arial"/>
              </a:rPr>
              <a:t>EOHLC plans to host one Commission meeting in the field, at a site relevant to the Commission's work. </a:t>
            </a:r>
            <a:endParaRPr lang="en-US" sz="1300" b="0" i="0" dirty="0">
              <a:solidFill>
                <a:srgbClr val="000000"/>
              </a:solidFill>
              <a:latin typeface="Aptos"/>
              <a:cs typeface="Arial"/>
            </a:endParaRPr>
          </a:p>
          <a:p>
            <a:r>
              <a:rPr lang="en-US" sz="1300" i="0" dirty="0">
                <a:solidFill>
                  <a:srgbClr val="14558F"/>
                </a:solidFill>
                <a:latin typeface="Aptos"/>
                <a:cs typeface="Arial"/>
              </a:rPr>
              <a:t>Please note that the Commission's schedule is subject to change based on administrative and legislative requirements and directives.</a:t>
            </a:r>
            <a:endParaRPr lang="en-US" sz="1300" dirty="0">
              <a:solidFill>
                <a:srgbClr val="14558F"/>
              </a:solidFill>
            </a:endParaRPr>
          </a:p>
          <a:p>
            <a:endParaRPr lang="en-US" sz="1400" b="0" i="0">
              <a:latin typeface="Aptos" panose="020B0004020202020204" pitchFamily="34" charset="0"/>
            </a:endParaRPr>
          </a:p>
        </p:txBody>
      </p:sp>
    </p:spTree>
    <p:extLst>
      <p:ext uri="{BB962C8B-B14F-4D97-AF65-F5344CB8AC3E}">
        <p14:creationId xmlns:p14="http://schemas.microsoft.com/office/powerpoint/2010/main" val="11139539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ANGLE" val="5"/>
</p:tagLst>
</file>

<file path=ppt/tags/tag11.xml><?xml version="1.0" encoding="utf-8"?>
<p:tagLst xmlns:a="http://schemas.openxmlformats.org/drawingml/2006/main" xmlns:r="http://schemas.openxmlformats.org/officeDocument/2006/relationships" xmlns:p="http://schemas.openxmlformats.org/presentationml/2006/main">
  <p:tag name="ANGLE" val="5"/>
</p:tagLst>
</file>

<file path=ppt/tags/tag12.xml><?xml version="1.0" encoding="utf-8"?>
<p:tagLst xmlns:a="http://schemas.openxmlformats.org/drawingml/2006/main" xmlns:r="http://schemas.openxmlformats.org/officeDocument/2006/relationships" xmlns:p="http://schemas.openxmlformats.org/presentationml/2006/main">
  <p:tag name="ANGLE" val="4"/>
</p:tagLst>
</file>

<file path=ppt/tags/tag13.xml><?xml version="1.0" encoding="utf-8"?>
<p:tagLst xmlns:a="http://schemas.openxmlformats.org/drawingml/2006/main" xmlns:r="http://schemas.openxmlformats.org/officeDocument/2006/relationships" xmlns:p="http://schemas.openxmlformats.org/presentationml/2006/main">
  <p:tag name="ANGLE" val="4"/>
</p:tagLst>
</file>

<file path=ppt/tags/tag14.xml><?xml version="1.0" encoding="utf-8"?>
<p:tagLst xmlns:a="http://schemas.openxmlformats.org/drawingml/2006/main" xmlns:r="http://schemas.openxmlformats.org/officeDocument/2006/relationships" xmlns:p="http://schemas.openxmlformats.org/presentationml/2006/main">
  <p:tag name="ANGLE" val="3"/>
</p:tagLst>
</file>

<file path=ppt/tags/tag15.xml><?xml version="1.0" encoding="utf-8"?>
<p:tagLst xmlns:a="http://schemas.openxmlformats.org/drawingml/2006/main" xmlns:r="http://schemas.openxmlformats.org/officeDocument/2006/relationships" xmlns:p="http://schemas.openxmlformats.org/presentationml/2006/main">
  <p:tag name="ANGLE" val="3"/>
</p:tagLst>
</file>

<file path=ppt/tags/tag16.xml><?xml version="1.0" encoding="utf-8"?>
<p:tagLst xmlns:a="http://schemas.openxmlformats.org/drawingml/2006/main" xmlns:r="http://schemas.openxmlformats.org/officeDocument/2006/relationships" xmlns:p="http://schemas.openxmlformats.org/presentationml/2006/main">
  <p:tag name="ANGLE" val="2"/>
</p:tagLst>
</file>

<file path=ppt/tags/tag17.xml><?xml version="1.0" encoding="utf-8"?>
<p:tagLst xmlns:a="http://schemas.openxmlformats.org/drawingml/2006/main" xmlns:r="http://schemas.openxmlformats.org/officeDocument/2006/relationships" xmlns:p="http://schemas.openxmlformats.org/presentationml/2006/main">
  <p:tag name="ANGLE" val="2"/>
</p:tagLst>
</file>

<file path=ppt/tags/tag18.xml><?xml version="1.0" encoding="utf-8"?>
<p:tagLst xmlns:a="http://schemas.openxmlformats.org/drawingml/2006/main" xmlns:r="http://schemas.openxmlformats.org/officeDocument/2006/relationships" xmlns:p="http://schemas.openxmlformats.org/presentationml/2006/main">
  <p:tag name="ANGLE" val="1"/>
</p:tagLst>
</file>

<file path=ppt/tags/tag19.xml><?xml version="1.0" encoding="utf-8"?>
<p:tagLst xmlns:a="http://schemas.openxmlformats.org/drawingml/2006/main" xmlns:r="http://schemas.openxmlformats.org/officeDocument/2006/relationships" xmlns:p="http://schemas.openxmlformats.org/presentationml/2006/main">
  <p:tag name="ANGLE" val="1"/>
</p:tagLst>
</file>

<file path=ppt/tags/tag2.xml><?xml version="1.0" encoding="utf-8"?>
<p:tagLst xmlns:a="http://schemas.openxmlformats.org/drawingml/2006/main" xmlns:r="http://schemas.openxmlformats.org/officeDocument/2006/relationships" xmlns:p="http://schemas.openxmlformats.org/presentationml/2006/main">
  <p:tag name="SHAPENAME" val="4. Footno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3.xml><?xml version="1.0" encoding="utf-8"?>
<p:tagLst xmlns:a="http://schemas.openxmlformats.org/drawingml/2006/main" xmlns:r="http://schemas.openxmlformats.org/officeDocument/2006/relationships" xmlns:p="http://schemas.openxmlformats.org/presentationml/2006/main">
  <p:tag name="SHAPENAME" val="Subtitle"/>
</p:tagLst>
</file>

<file path=ppt/tags/tag24.xml><?xml version="1.0" encoding="utf-8"?>
<p:tagLst xmlns:a="http://schemas.openxmlformats.org/drawingml/2006/main" xmlns:r="http://schemas.openxmlformats.org/officeDocument/2006/relationships" xmlns:p="http://schemas.openxmlformats.org/presentationml/2006/main">
  <p:tag name="SHAPENAME" val="Titl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7.xml><?xml version="1.0" encoding="utf-8"?>
<p:tagLst xmlns:a="http://schemas.openxmlformats.org/drawingml/2006/main" xmlns:r="http://schemas.openxmlformats.org/officeDocument/2006/relationships" xmlns:p="http://schemas.openxmlformats.org/presentationml/2006/main">
  <p:tag name="SHAPENAME" val="Subtitle"/>
</p:tagLst>
</file>

<file path=ppt/tags/tag28.xml><?xml version="1.0" encoding="utf-8"?>
<p:tagLst xmlns:a="http://schemas.openxmlformats.org/drawingml/2006/main" xmlns:r="http://schemas.openxmlformats.org/officeDocument/2006/relationships" xmlns:p="http://schemas.openxmlformats.org/presentationml/2006/main">
  <p:tag name="SHAPENAME" val="Title"/>
</p:tagLst>
</file>

<file path=ppt/tags/tag2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2.xml><?xml version="1.0" encoding="utf-8"?>
<p:tagLst xmlns:a="http://schemas.openxmlformats.org/drawingml/2006/main" xmlns:r="http://schemas.openxmlformats.org/officeDocument/2006/relationships" xmlns:p="http://schemas.openxmlformats.org/presentationml/2006/main">
  <p:tag name="SHAPENAME" val="5. Source"/>
</p:tagLst>
</file>

<file path=ppt/tags/tag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6.xml><?xml version="1.0" encoding="utf-8"?>
<p:tagLst xmlns:a="http://schemas.openxmlformats.org/drawingml/2006/main" xmlns:r="http://schemas.openxmlformats.org/officeDocument/2006/relationships" xmlns:p="http://schemas.openxmlformats.org/presentationml/2006/main">
  <p:tag name="SHAPENAME" val="5. Source"/>
</p:tagLst>
</file>

<file path=ppt/tags/tag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xml><?xml version="1.0" encoding="utf-8"?>
<p:tagLst xmlns:a="http://schemas.openxmlformats.org/drawingml/2006/main" xmlns:r="http://schemas.openxmlformats.org/officeDocument/2006/relationships" xmlns:p="http://schemas.openxmlformats.org/presentationml/2006/main">
  <p:tag name="NAME" val="ACET"/>
</p:tagLst>
</file>

<file path=ppt/tags/tag40.xml><?xml version="1.0" encoding="utf-8"?>
<p:tagLst xmlns:a="http://schemas.openxmlformats.org/drawingml/2006/main" xmlns:r="http://schemas.openxmlformats.org/officeDocument/2006/relationships" xmlns:p="http://schemas.openxmlformats.org/presentationml/2006/main">
  <p:tag name="SHAPENAME" val="5. Source"/>
</p:tagLst>
</file>

<file path=ppt/tags/tag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4.xml><?xml version="1.0" encoding="utf-8"?>
<p:tagLst xmlns:a="http://schemas.openxmlformats.org/drawingml/2006/main" xmlns:r="http://schemas.openxmlformats.org/officeDocument/2006/relationships" xmlns:p="http://schemas.openxmlformats.org/presentationml/2006/main">
  <p:tag name="SHAPENAME" val="5. Source"/>
</p:tagLst>
</file>

<file path=ppt/tags/tag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SHAPENAME" val="5. Source"/>
</p:tagLst>
</file>

<file path=ppt/tags/tag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heme/theme1.xml><?xml version="1.0" encoding="utf-8"?>
<a:theme xmlns:a="http://schemas.openxmlformats.org/drawingml/2006/main" name="White">
  <a:themeElements>
    <a:clrScheme name="Official Mass.gov">
      <a:dk1>
        <a:srgbClr val="000000"/>
      </a:dk1>
      <a:lt1>
        <a:srgbClr val="FFFFFF"/>
      </a:lt1>
      <a:dk2>
        <a:srgbClr val="535353"/>
      </a:dk2>
      <a:lt2>
        <a:srgbClr val="F2F2F2"/>
      </a:lt2>
      <a:accent1>
        <a:srgbClr val="14558F"/>
      </a:accent1>
      <a:accent2>
        <a:srgbClr val="388557"/>
      </a:accent2>
      <a:accent3>
        <a:srgbClr val="F6C51B"/>
      </a:accent3>
      <a:accent4>
        <a:srgbClr val="CD0D0D"/>
      </a:accent4>
      <a:accent5>
        <a:srgbClr val="680A1D"/>
      </a:accent5>
      <a:accent6>
        <a:srgbClr val="3E92CF"/>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64A2"/>
    </a:custClr>
    <a:custClr name="Custom Color7">
      <a:srgbClr val="4BACC6"/>
    </a:custClr>
    <a:custClr name="Custom Color8">
      <a:srgbClr val="F79646"/>
    </a:custClr>
    <a:custClr name="Custom Color9">
      <a:srgbClr val="EEECE1"/>
    </a:custClr>
  </a:custClrLst>
  <a:extLst>
    <a:ext uri="{05A4C25C-085E-4340-85A3-A5531E510DB2}">
      <thm15:themeFamily xmlns:thm15="http://schemas.microsoft.com/office/thememl/2012/main" name="20210518_HAF_Kickoff_v1.potx" id="{A0B862EF-0DE6-4840-AD4F-1140F8E4C274}" vid="{364821FC-BB00-4440-A08F-FB81417C5F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c119905-464d-4721-bcb1-84ed6b26f144" xsi:nil="true"/>
    <lcf76f155ced4ddcb4097134ff3c332f xmlns="00f635cb-58c7-4c7c-a2be-5f3d12299da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517B14D604B3B48B5D202D444E0E01D" ma:contentTypeVersion="12" ma:contentTypeDescription="Create a new document." ma:contentTypeScope="" ma:versionID="9f0e071d3f3d1ed91323eec309a5aec1">
  <xsd:schema xmlns:xsd="http://www.w3.org/2001/XMLSchema" xmlns:xs="http://www.w3.org/2001/XMLSchema" xmlns:p="http://schemas.microsoft.com/office/2006/metadata/properties" xmlns:ns2="00f635cb-58c7-4c7c-a2be-5f3d12299da6" xmlns:ns3="dc119905-464d-4721-bcb1-84ed6b26f144" targetNamespace="http://schemas.microsoft.com/office/2006/metadata/properties" ma:root="true" ma:fieldsID="f899fb4bd9a6fc178a7b64ac3985bfaa" ns2:_="" ns3:_="">
    <xsd:import namespace="00f635cb-58c7-4c7c-a2be-5f3d12299da6"/>
    <xsd:import namespace="dc119905-464d-4721-bcb1-84ed6b26f14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f635cb-58c7-4c7c-a2be-5f3d12299d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c119905-464d-4721-bcb1-84ed6b26f14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2721042-d6a3-44fb-989f-696d1307e643}" ma:internalName="TaxCatchAll" ma:showField="CatchAllData" ma:web="dc119905-464d-4721-bcb1-84ed6b26f1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111BB3-6091-45DD-8E22-425CEAE2FC56}">
  <ds:schemaRefs>
    <ds:schemaRef ds:uri="http://www.w3.org/XML/1998/namespace"/>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purl.org/dc/dcmitype/"/>
    <ds:schemaRef ds:uri="dc119905-464d-4721-bcb1-84ed6b26f144"/>
    <ds:schemaRef ds:uri="00f635cb-58c7-4c7c-a2be-5f3d12299da6"/>
    <ds:schemaRef ds:uri="http://purl.org/dc/terms/"/>
  </ds:schemaRefs>
</ds:datastoreItem>
</file>

<file path=customXml/itemProps2.xml><?xml version="1.0" encoding="utf-8"?>
<ds:datastoreItem xmlns:ds="http://schemas.openxmlformats.org/officeDocument/2006/customXml" ds:itemID="{69879CA0-DAEF-4A32-952C-8A46A48293FE}">
  <ds:schemaRefs>
    <ds:schemaRef ds:uri="http://schemas.microsoft.com/sharepoint/v3/contenttype/forms"/>
  </ds:schemaRefs>
</ds:datastoreItem>
</file>

<file path=customXml/itemProps3.xml><?xml version="1.0" encoding="utf-8"?>
<ds:datastoreItem xmlns:ds="http://schemas.openxmlformats.org/officeDocument/2006/customXml" ds:itemID="{B23C8FED-CEB0-4D0B-AD68-8E940203FB53}">
  <ds:schemaRefs>
    <ds:schemaRef ds:uri="00f635cb-58c7-4c7c-a2be-5f3d12299da6"/>
    <ds:schemaRef ds:uri="dc119905-464d-4721-bcb1-84ed6b26f1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0</TotalTime>
  <Words>1783</Words>
  <Application>Microsoft Office PowerPoint</Application>
  <PresentationFormat>Widescreen</PresentationFormat>
  <Paragraphs>217</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White</vt:lpstr>
      <vt:lpstr>Extremely Low-Income  Housing Commission  Kick-Off Meeting</vt:lpstr>
      <vt:lpstr>Agenda</vt:lpstr>
      <vt:lpstr>Welcome &amp; Introductions</vt:lpstr>
      <vt:lpstr>PowerPoint Presentation</vt:lpstr>
      <vt:lpstr>PowerPoint Presentation</vt:lpstr>
      <vt:lpstr>Commission Charge &amp; Logistics</vt:lpstr>
      <vt:lpstr>PowerPoint Presentation</vt:lpstr>
      <vt:lpstr>PowerPoint Presentation</vt:lpstr>
      <vt:lpstr>Work Plan</vt:lpstr>
      <vt:lpstr>Next Steps</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ANF Template</dc:title>
  <dc:creator>Bryant, Benjamin (EOHLC)</dc:creator>
  <cp:lastModifiedBy>Bryant, Benjamin (EOHLC)</cp:lastModifiedBy>
  <cp:revision>418</cp:revision>
  <cp:lastPrinted>2024-09-05T14:07:08Z</cp:lastPrinted>
  <dcterms:created xsi:type="dcterms:W3CDTF">2021-09-26T22:27:24Z</dcterms:created>
  <dcterms:modified xsi:type="dcterms:W3CDTF">2025-03-28T16:45:37Z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eSubTitleWidth">
    <vt:r8>9.80000019073484</vt:r8>
  </property>
  <property fmtid="{D5CDD505-2E9C-101B-9397-08002B2CF9AE}" pid="3" name="AutoPageNumberingON">
    <vt:bool>true</vt:bool>
  </property>
  <property fmtid="{D5CDD505-2E9C-101B-9397-08002B2CF9AE}" pid="4" name="TabStyleTOC">
    <vt:bool>false</vt:bool>
  </property>
  <property fmtid="{D5CDD505-2E9C-101B-9397-08002B2CF9AE}" pid="5" name="MediaServiceImageTags">
    <vt:lpwstr/>
  </property>
  <property fmtid="{D5CDD505-2E9C-101B-9397-08002B2CF9AE}" pid="6" name="ContentTypeId">
    <vt:lpwstr>0x0101001517B14D604B3B48B5D202D444E0E01D</vt:lpwstr>
  </property>
</Properties>
</file>