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8"/>
  </p:notesMasterIdLst>
  <p:sldIdLst>
    <p:sldId id="256" r:id="rId4"/>
    <p:sldId id="257" r:id="rId5"/>
    <p:sldId id="352" r:id="rId6"/>
    <p:sldId id="259" r:id="rId7"/>
    <p:sldId id="350" r:id="rId8"/>
    <p:sldId id="358" r:id="rId9"/>
    <p:sldId id="375" r:id="rId10"/>
    <p:sldId id="376" r:id="rId11"/>
    <p:sldId id="377" r:id="rId12"/>
    <p:sldId id="378" r:id="rId13"/>
    <p:sldId id="379" r:id="rId14"/>
    <p:sldId id="380" r:id="rId15"/>
    <p:sldId id="374" r:id="rId16"/>
    <p:sldId id="353" r:id="rId17"/>
    <p:sldId id="356" r:id="rId18"/>
    <p:sldId id="354" r:id="rId19"/>
    <p:sldId id="355" r:id="rId20"/>
    <p:sldId id="361" r:id="rId21"/>
    <p:sldId id="359" r:id="rId22"/>
    <p:sldId id="340" r:id="rId23"/>
    <p:sldId id="327" r:id="rId24"/>
    <p:sldId id="342" r:id="rId25"/>
    <p:sldId id="343" r:id="rId26"/>
    <p:sldId id="34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140382-439D-4E7F-86AF-96751DF4E107}" v="34" dt="2026-03-05T21:06:26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323" autoAdjust="0"/>
    <p:restoredTop sz="92177" autoAdjust="0"/>
  </p:normalViewPr>
  <p:slideViewPr>
    <p:cSldViewPr snapToGrid="0">
      <p:cViewPr varScale="1">
        <p:scale>
          <a:sx n="44" d="100"/>
          <a:sy n="44" d="100"/>
        </p:scale>
        <p:origin x="66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custSel addSld delSld modSld sldOrd">
      <pc:chgData name="Gannett, Yukiko (EOTSS)" userId="1a375f8e-71eb-464a-9d86-65c78107010f" providerId="ADAL" clId="{D7A972D2-A29A-4420-BEF5-445AADFA06AE}" dt="2026-03-05T21:05:34.582" v="275" actId="2696"/>
      <pc:docMkLst>
        <pc:docMk/>
      </pc:docMkLst>
      <pc:sldChg chg="addSp delSp modSp mod">
        <pc:chgData name="Gannett, Yukiko (EOTSS)" userId="1a375f8e-71eb-464a-9d86-65c78107010f" providerId="ADAL" clId="{D7A972D2-A29A-4420-BEF5-445AADFA06AE}" dt="2026-03-03T22:23:26.099" v="238" actId="22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6-03-03T21:25:48.298" v="233" actId="14100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Gannett, Yukiko (EOTSS)" userId="1a375f8e-71eb-464a-9d86-65c78107010f" providerId="ADAL" clId="{D7A972D2-A29A-4420-BEF5-445AADFA06AE}" dt="2026-03-03T21:25:53.421" v="234" actId="1076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6-03-03T19:38:49.231" v="2" actId="20577"/>
        <pc:sldMkLst>
          <pc:docMk/>
          <pc:sldMk cId="907641570" sldId="257"/>
        </pc:sldMkLst>
        <pc:spChg chg="mod">
          <ac:chgData name="Gannett, Yukiko (EOTSS)" userId="1a375f8e-71eb-464a-9d86-65c78107010f" providerId="ADAL" clId="{D7A972D2-A29A-4420-BEF5-445AADFA06AE}" dt="2026-03-03T19:38:49.231" v="2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D7A972D2-A29A-4420-BEF5-445AADFA06AE}" dt="2026-03-03T20:22:51.451" v="10" actId="20577"/>
        <pc:sldMkLst>
          <pc:docMk/>
          <pc:sldMk cId="2676978962" sldId="350"/>
        </pc:sldMkLst>
        <pc:spChg chg="mod">
          <ac:chgData name="Gannett, Yukiko (EOTSS)" userId="1a375f8e-71eb-464a-9d86-65c78107010f" providerId="ADAL" clId="{D7A972D2-A29A-4420-BEF5-445AADFA06AE}" dt="2026-03-03T20:22:51.451" v="10" actId="20577"/>
          <ac:spMkLst>
            <pc:docMk/>
            <pc:sldMk cId="2676978962" sldId="350"/>
            <ac:spMk id="5" creationId="{0A6762A0-1E50-17A7-8D63-2F61BBD6D5B3}"/>
          </ac:spMkLst>
        </pc:spChg>
      </pc:sldChg>
      <pc:sldChg chg="modSp mod">
        <pc:chgData name="Gannett, Yukiko (EOTSS)" userId="1a375f8e-71eb-464a-9d86-65c78107010f" providerId="ADAL" clId="{D7A972D2-A29A-4420-BEF5-445AADFA06AE}" dt="2026-03-03T19:49:54.530" v="4" actId="2710"/>
        <pc:sldMkLst>
          <pc:docMk/>
          <pc:sldMk cId="2898495380" sldId="356"/>
        </pc:sldMkLst>
        <pc:spChg chg="mod">
          <ac:chgData name="Gannett, Yukiko (EOTSS)" userId="1a375f8e-71eb-464a-9d86-65c78107010f" providerId="ADAL" clId="{D7A972D2-A29A-4420-BEF5-445AADFA06AE}" dt="2026-03-03T19:49:54.530" v="4" actId="2710"/>
          <ac:spMkLst>
            <pc:docMk/>
            <pc:sldMk cId="2898495380" sldId="356"/>
            <ac:spMk id="3" creationId="{81A406EC-26D3-9755-6FDF-1027C2A919B4}"/>
          </ac:spMkLst>
        </pc:spChg>
      </pc:sldChg>
      <pc:sldChg chg="modSp mod ord">
        <pc:chgData name="Gannett, Yukiko (EOTSS)" userId="1a375f8e-71eb-464a-9d86-65c78107010f" providerId="ADAL" clId="{D7A972D2-A29A-4420-BEF5-445AADFA06AE}" dt="2026-03-03T20:57:47.018" v="118" actId="255"/>
        <pc:sldMkLst>
          <pc:docMk/>
          <pc:sldMk cId="4092414040" sldId="358"/>
        </pc:sldMkLst>
        <pc:spChg chg="mod">
          <ac:chgData name="Gannett, Yukiko (EOTSS)" userId="1a375f8e-71eb-464a-9d86-65c78107010f" providerId="ADAL" clId="{D7A972D2-A29A-4420-BEF5-445AADFA06AE}" dt="2026-03-03T20:57:47.018" v="118" actId="255"/>
          <ac:spMkLst>
            <pc:docMk/>
            <pc:sldMk cId="4092414040" sldId="358"/>
            <ac:spMk id="2" creationId="{D252F6C4-1653-061C-E723-CC32061F405F}"/>
          </ac:spMkLst>
        </pc:spChg>
        <pc:spChg chg="mod">
          <ac:chgData name="Gannett, Yukiko (EOTSS)" userId="1a375f8e-71eb-464a-9d86-65c78107010f" providerId="ADAL" clId="{D7A972D2-A29A-4420-BEF5-445AADFA06AE}" dt="2026-03-03T20:30:38.362" v="71" actId="27636"/>
          <ac:spMkLst>
            <pc:docMk/>
            <pc:sldMk cId="4092414040" sldId="358"/>
            <ac:spMk id="3" creationId="{3413F0CD-13E4-BDA6-29C9-568CEA9C4F54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0:23:49.846" v="20" actId="20577"/>
        <pc:sldMkLst>
          <pc:docMk/>
          <pc:sldMk cId="3839443896" sldId="374"/>
        </pc:sldMkLst>
        <pc:spChg chg="mod">
          <ac:chgData name="Gannett, Yukiko (EOTSS)" userId="1a375f8e-71eb-464a-9d86-65c78107010f" providerId="ADAL" clId="{D7A972D2-A29A-4420-BEF5-445AADFA06AE}" dt="2026-03-03T20:23:49.846" v="20" actId="20577"/>
          <ac:spMkLst>
            <pc:docMk/>
            <pc:sldMk cId="3839443896" sldId="374"/>
            <ac:spMk id="5" creationId="{8E940EE7-C5FD-DFD9-DFF3-E06905727F69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0:59:24.317" v="127" actId="255"/>
        <pc:sldMkLst>
          <pc:docMk/>
          <pc:sldMk cId="403306089" sldId="375"/>
        </pc:sldMkLst>
        <pc:spChg chg="mod">
          <ac:chgData name="Gannett, Yukiko (EOTSS)" userId="1a375f8e-71eb-464a-9d86-65c78107010f" providerId="ADAL" clId="{D7A972D2-A29A-4420-BEF5-445AADFA06AE}" dt="2026-03-03T20:59:24.317" v="127" actId="255"/>
          <ac:spMkLst>
            <pc:docMk/>
            <pc:sldMk cId="403306089" sldId="375"/>
            <ac:spMk id="2" creationId="{4FA898A7-0310-13A9-409F-AD09632BD399}"/>
          </ac:spMkLst>
        </pc:spChg>
        <pc:spChg chg="mod">
          <ac:chgData name="Gannett, Yukiko (EOTSS)" userId="1a375f8e-71eb-464a-9d86-65c78107010f" providerId="ADAL" clId="{D7A972D2-A29A-4420-BEF5-445AADFA06AE}" dt="2026-03-03T20:30:26.946" v="69" actId="27636"/>
          <ac:spMkLst>
            <pc:docMk/>
            <pc:sldMk cId="403306089" sldId="375"/>
            <ac:spMk id="3" creationId="{DC3C42B6-216F-E7EB-047B-A2735081F1C2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0:59:45.258" v="130" actId="255"/>
        <pc:sldMkLst>
          <pc:docMk/>
          <pc:sldMk cId="1808793141" sldId="376"/>
        </pc:sldMkLst>
        <pc:spChg chg="mod">
          <ac:chgData name="Gannett, Yukiko (EOTSS)" userId="1a375f8e-71eb-464a-9d86-65c78107010f" providerId="ADAL" clId="{D7A972D2-A29A-4420-BEF5-445AADFA06AE}" dt="2026-03-03T20:59:45.258" v="130" actId="255"/>
          <ac:spMkLst>
            <pc:docMk/>
            <pc:sldMk cId="1808793141" sldId="376"/>
            <ac:spMk id="2" creationId="{DCDF47B6-37D4-B3C3-1B1A-800622B22081}"/>
          </ac:spMkLst>
        </pc:spChg>
        <pc:spChg chg="mod">
          <ac:chgData name="Gannett, Yukiko (EOTSS)" userId="1a375f8e-71eb-464a-9d86-65c78107010f" providerId="ADAL" clId="{D7A972D2-A29A-4420-BEF5-445AADFA06AE}" dt="2026-03-03T20:34:05.442" v="96" actId="11"/>
          <ac:spMkLst>
            <pc:docMk/>
            <pc:sldMk cId="1808793141" sldId="376"/>
            <ac:spMk id="3" creationId="{5298EAB7-D079-14A9-33AA-4130880BE4D7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0:59:59.424" v="133" actId="255"/>
        <pc:sldMkLst>
          <pc:docMk/>
          <pc:sldMk cId="376290207" sldId="377"/>
        </pc:sldMkLst>
        <pc:spChg chg="mod">
          <ac:chgData name="Gannett, Yukiko (EOTSS)" userId="1a375f8e-71eb-464a-9d86-65c78107010f" providerId="ADAL" clId="{D7A972D2-A29A-4420-BEF5-445AADFA06AE}" dt="2026-03-03T20:59:59.424" v="133" actId="255"/>
          <ac:spMkLst>
            <pc:docMk/>
            <pc:sldMk cId="376290207" sldId="377"/>
            <ac:spMk id="2" creationId="{CF8AC04B-5776-C437-7F34-CD15816C8E58}"/>
          </ac:spMkLst>
        </pc:spChg>
        <pc:spChg chg="mod">
          <ac:chgData name="Gannett, Yukiko (EOTSS)" userId="1a375f8e-71eb-464a-9d86-65c78107010f" providerId="ADAL" clId="{D7A972D2-A29A-4420-BEF5-445AADFA06AE}" dt="2026-03-03T20:35:52.480" v="101" actId="11"/>
          <ac:spMkLst>
            <pc:docMk/>
            <pc:sldMk cId="376290207" sldId="377"/>
            <ac:spMk id="3" creationId="{720CCAF5-84EB-3C32-0987-49C463A57BFC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1:21:24.304" v="198" actId="255"/>
        <pc:sldMkLst>
          <pc:docMk/>
          <pc:sldMk cId="1860297826" sldId="378"/>
        </pc:sldMkLst>
        <pc:spChg chg="mod">
          <ac:chgData name="Gannett, Yukiko (EOTSS)" userId="1a375f8e-71eb-464a-9d86-65c78107010f" providerId="ADAL" clId="{D7A972D2-A29A-4420-BEF5-445AADFA06AE}" dt="2026-03-03T21:21:24.304" v="198" actId="255"/>
          <ac:spMkLst>
            <pc:docMk/>
            <pc:sldMk cId="1860297826" sldId="378"/>
            <ac:spMk id="2" creationId="{5E20EABB-9C55-BCB7-72F8-0D36F13A6B6D}"/>
          </ac:spMkLst>
        </pc:spChg>
        <pc:spChg chg="mod">
          <ac:chgData name="Gannett, Yukiko (EOTSS)" userId="1a375f8e-71eb-464a-9d86-65c78107010f" providerId="ADAL" clId="{D7A972D2-A29A-4420-BEF5-445AADFA06AE}" dt="2026-03-03T21:12:23.587" v="139" actId="2710"/>
          <ac:spMkLst>
            <pc:docMk/>
            <pc:sldMk cId="1860297826" sldId="378"/>
            <ac:spMk id="3" creationId="{B06208C6-C669-8517-56CE-840C7E352A80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1:21:53.781" v="217" actId="255"/>
        <pc:sldMkLst>
          <pc:docMk/>
          <pc:sldMk cId="2224346674" sldId="379"/>
        </pc:sldMkLst>
        <pc:spChg chg="mod">
          <ac:chgData name="Gannett, Yukiko (EOTSS)" userId="1a375f8e-71eb-464a-9d86-65c78107010f" providerId="ADAL" clId="{D7A972D2-A29A-4420-BEF5-445AADFA06AE}" dt="2026-03-03T21:21:53.781" v="217" actId="255"/>
          <ac:spMkLst>
            <pc:docMk/>
            <pc:sldMk cId="2224346674" sldId="379"/>
            <ac:spMk id="2" creationId="{172FE3B5-7533-12B6-CE6F-3B8AEA59AEC2}"/>
          </ac:spMkLst>
        </pc:spChg>
        <pc:spChg chg="mod">
          <ac:chgData name="Gannett, Yukiko (EOTSS)" userId="1a375f8e-71eb-464a-9d86-65c78107010f" providerId="ADAL" clId="{D7A972D2-A29A-4420-BEF5-445AADFA06AE}" dt="2026-03-03T21:17:31.203" v="157" actId="11"/>
          <ac:spMkLst>
            <pc:docMk/>
            <pc:sldMk cId="2224346674" sldId="379"/>
            <ac:spMk id="3" creationId="{459644BF-FAF8-B917-43C9-68967F6912E2}"/>
          </ac:spMkLst>
        </pc:spChg>
      </pc:sldChg>
      <pc:sldChg chg="modSp add mod">
        <pc:chgData name="Gannett, Yukiko (EOTSS)" userId="1a375f8e-71eb-464a-9d86-65c78107010f" providerId="ADAL" clId="{D7A972D2-A29A-4420-BEF5-445AADFA06AE}" dt="2026-03-03T21:22:12.958" v="230" actId="255"/>
        <pc:sldMkLst>
          <pc:docMk/>
          <pc:sldMk cId="626415831" sldId="380"/>
        </pc:sldMkLst>
        <pc:spChg chg="mod">
          <ac:chgData name="Gannett, Yukiko (EOTSS)" userId="1a375f8e-71eb-464a-9d86-65c78107010f" providerId="ADAL" clId="{D7A972D2-A29A-4420-BEF5-445AADFA06AE}" dt="2026-03-03T21:22:12.958" v="230" actId="255"/>
          <ac:spMkLst>
            <pc:docMk/>
            <pc:sldMk cId="626415831" sldId="380"/>
            <ac:spMk id="2" creationId="{FF7B2802-25BB-901A-31E3-13CCAECA4BAF}"/>
          </ac:spMkLst>
        </pc:spChg>
        <pc:spChg chg="mod">
          <ac:chgData name="Gannett, Yukiko (EOTSS)" userId="1a375f8e-71eb-464a-9d86-65c78107010f" providerId="ADAL" clId="{D7A972D2-A29A-4420-BEF5-445AADFA06AE}" dt="2026-03-03T21:19:23.386" v="169" actId="11"/>
          <ac:spMkLst>
            <pc:docMk/>
            <pc:sldMk cId="626415831" sldId="380"/>
            <ac:spMk id="3" creationId="{A1FF5655-760F-0925-757A-2A599F572AB6}"/>
          </ac:spMkLst>
        </pc:spChg>
      </pc:sldChg>
      <pc:sldChg chg="modSp add del mod">
        <pc:chgData name="Gannett, Yukiko (EOTSS)" userId="1a375f8e-71eb-464a-9d86-65c78107010f" providerId="ADAL" clId="{D7A972D2-A29A-4420-BEF5-445AADFA06AE}" dt="2026-03-05T21:05:34.582" v="275" actId="2696"/>
        <pc:sldMkLst>
          <pc:docMk/>
          <pc:sldMk cId="842989447" sldId="381"/>
        </pc:sldMkLst>
      </pc:sldChg>
    </pc:docChg>
  </pc:docChgLst>
  <pc:docChgLst>
    <pc:chgData name="Chase, Brian E (EHS)" userId="1585d8de-3819-4e1f-a991-7bda77ac3726" providerId="ADAL" clId="{70959A4B-BA6F-4771-86D4-70A292F844B1}"/>
    <pc:docChg chg="undo redo custSel addSld delSld modSld">
      <pc:chgData name="Chase, Brian E (EHS)" userId="1585d8de-3819-4e1f-a991-7bda77ac3726" providerId="ADAL" clId="{70959A4B-BA6F-4771-86D4-70A292F844B1}" dt="2026-03-02T21:30:08.973" v="2089" actId="20577"/>
      <pc:docMkLst>
        <pc:docMk/>
      </pc:docMkLst>
      <pc:sldChg chg="modSp mod">
        <pc:chgData name="Chase, Brian E (EHS)" userId="1585d8de-3819-4e1f-a991-7bda77ac3726" providerId="ADAL" clId="{70959A4B-BA6F-4771-86D4-70A292F844B1}" dt="2026-02-27T22:51:12.907" v="6" actId="20577"/>
        <pc:sldMkLst>
          <pc:docMk/>
          <pc:sldMk cId="4274120308" sldId="256"/>
        </pc:sldMkLst>
        <pc:spChg chg="mod">
          <ac:chgData name="Chase, Brian E (EHS)" userId="1585d8de-3819-4e1f-a991-7bda77ac3726" providerId="ADAL" clId="{70959A4B-BA6F-4771-86D4-70A292F844B1}" dt="2026-02-27T22:51:12.907" v="6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Chase, Brian E (EHS)" userId="1585d8de-3819-4e1f-a991-7bda77ac3726" providerId="ADAL" clId="{70959A4B-BA6F-4771-86D4-70A292F844B1}" dt="2026-03-02T18:04:18.557" v="189" actId="20577"/>
        <pc:sldMkLst>
          <pc:docMk/>
          <pc:sldMk cId="907641570" sldId="257"/>
        </pc:sldMkLst>
        <pc:spChg chg="mod">
          <ac:chgData name="Chase, Brian E (EHS)" userId="1585d8de-3819-4e1f-a991-7bda77ac3726" providerId="ADAL" clId="{70959A4B-BA6F-4771-86D4-70A292F844B1}" dt="2026-03-02T18:04:18.557" v="189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Chase, Brian E (EHS)" userId="1585d8de-3819-4e1f-a991-7bda77ac3726" providerId="ADAL" clId="{70959A4B-BA6F-4771-86D4-70A292F844B1}" dt="2026-03-02T18:09:21.526" v="648" actId="20577"/>
        <pc:sldMkLst>
          <pc:docMk/>
          <pc:sldMk cId="2676978962" sldId="350"/>
        </pc:sldMkLst>
        <pc:spChg chg="mod">
          <ac:chgData name="Chase, Brian E (EHS)" userId="1585d8de-3819-4e1f-a991-7bda77ac3726" providerId="ADAL" clId="{70959A4B-BA6F-4771-86D4-70A292F844B1}" dt="2026-03-02T18:09:21.526" v="648" actId="20577"/>
          <ac:spMkLst>
            <pc:docMk/>
            <pc:sldMk cId="2676978962" sldId="350"/>
            <ac:spMk id="5" creationId="{0A6762A0-1E50-17A7-8D63-2F61BBD6D5B3}"/>
          </ac:spMkLst>
        </pc:spChg>
      </pc:sldChg>
      <pc:sldChg chg="modSp mod">
        <pc:chgData name="Chase, Brian E (EHS)" userId="1585d8de-3819-4e1f-a991-7bda77ac3726" providerId="ADAL" clId="{70959A4B-BA6F-4771-86D4-70A292F844B1}" dt="2026-03-02T21:30:08.973" v="2089" actId="20577"/>
        <pc:sldMkLst>
          <pc:docMk/>
          <pc:sldMk cId="2898495380" sldId="356"/>
        </pc:sldMkLst>
        <pc:spChg chg="mod">
          <ac:chgData name="Chase, Brian E (EHS)" userId="1585d8de-3819-4e1f-a991-7bda77ac3726" providerId="ADAL" clId="{70959A4B-BA6F-4771-86D4-70A292F844B1}" dt="2026-03-02T21:30:08.973" v="2089" actId="20577"/>
          <ac:spMkLst>
            <pc:docMk/>
            <pc:sldMk cId="2898495380" sldId="356"/>
            <ac:spMk id="3" creationId="{81A406EC-26D3-9755-6FDF-1027C2A919B4}"/>
          </ac:spMkLst>
        </pc:spChg>
      </pc:sldChg>
      <pc:sldChg chg="modSp mod">
        <pc:chgData name="Chase, Brian E (EHS)" userId="1585d8de-3819-4e1f-a991-7bda77ac3726" providerId="ADAL" clId="{70959A4B-BA6F-4771-86D4-70A292F844B1}" dt="2026-03-02T21:29:03.966" v="1974" actId="6549"/>
        <pc:sldMkLst>
          <pc:docMk/>
          <pc:sldMk cId="4092414040" sldId="358"/>
        </pc:sldMkLst>
        <pc:spChg chg="mod">
          <ac:chgData name="Chase, Brian E (EHS)" userId="1585d8de-3819-4e1f-a991-7bda77ac3726" providerId="ADAL" clId="{70959A4B-BA6F-4771-86D4-70A292F844B1}" dt="2026-03-02T18:09:29.222" v="657" actId="20577"/>
          <ac:spMkLst>
            <pc:docMk/>
            <pc:sldMk cId="4092414040" sldId="358"/>
            <ac:spMk id="2" creationId="{D252F6C4-1653-061C-E723-CC32061F405F}"/>
          </ac:spMkLst>
        </pc:spChg>
        <pc:spChg chg="mod">
          <ac:chgData name="Chase, Brian E (EHS)" userId="1585d8de-3819-4e1f-a991-7bda77ac3726" providerId="ADAL" clId="{70959A4B-BA6F-4771-86D4-70A292F844B1}" dt="2026-03-02T21:29:03.966" v="1974" actId="6549"/>
          <ac:spMkLst>
            <pc:docMk/>
            <pc:sldMk cId="4092414040" sldId="358"/>
            <ac:spMk id="3" creationId="{3413F0CD-13E4-BDA6-29C9-568CEA9C4F5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87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89C40-C7BC-7F77-16EF-51DB37263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603845-BAC6-2ACB-FEF8-FD8984331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C9062D-F4A2-C159-AA58-E61EB360D1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E96B9-9550-5F8C-AAA1-522C60208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75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1DAE4-738A-678F-246C-1EC708DC6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E22BAA-0C40-BA52-130A-4BBF89223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9E83DA-4420-ACC0-8929-3CB187FEAF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1347B-C105-22E4-307A-2215502B7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46B90-0296-7139-5658-007495D53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E7998-B74C-C51D-272D-11146C9C9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B78FD-282B-5596-AD70-21D05E7422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773AA-17A6-1A9B-BF84-CC43F3E41B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38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0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5432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DAEGB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Assistive Technology and Accommodations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06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March 5,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BB58-F5C2-A21C-7529-72AD13592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0EABB-9C55-BCB7-72F8-0D36F13A6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the Massachusetts Office on Disability (MOD) (10) </a:t>
            </a:r>
            <a:r>
              <a:rPr lang="en-US" sz="3200" dirty="0"/>
              <a:t>– 1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208C6-C669-8517-56CE-840C7E352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94" y="1690688"/>
            <a:ext cx="10960012" cy="485276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MOD’s Role and Statewide Practices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From MOD’s perspective, where do state agencies most often struggle in administering reasonable accommodations?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What are the most common issues employees raise when contacting MOD about accommodations?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What does “good” or model practice look like for agency-level accommodation processes?</a:t>
            </a:r>
          </a:p>
        </p:txBody>
      </p:sp>
    </p:spTree>
    <p:extLst>
      <p:ext uri="{BB962C8B-B14F-4D97-AF65-F5344CB8AC3E}">
        <p14:creationId xmlns:p14="http://schemas.microsoft.com/office/powerpoint/2010/main" val="1860297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389A7-3C87-4C60-E58C-FC7D949CE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FE3B5-7533-12B6-CE6F-3B8AEA59A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the Massachusetts Office on Disability (MOD) (10) </a:t>
            </a:r>
            <a:r>
              <a:rPr lang="en-US" sz="3200" dirty="0"/>
              <a:t>– 2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644BF-FAF8-B917-43C9-68967F691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94" y="1690688"/>
            <a:ext cx="10960012" cy="485276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Appeals and Oversight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n-US" dirty="0"/>
              <a:t>What are the most common reasons accommodation decisions are appealed?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n-US" dirty="0"/>
              <a:t>What documentation or practices best demonstrate a good-faith interactive process?</a:t>
            </a:r>
          </a:p>
          <a:p>
            <a:pPr marL="0" indent="0">
              <a:buNone/>
            </a:pPr>
            <a:r>
              <a:rPr lang="en-US" b="1" dirty="0"/>
              <a:t>Accessibility and Equity</a:t>
            </a:r>
          </a:p>
          <a:p>
            <a:pPr marL="514350" lvl="0" indent="-514350">
              <a:buFont typeface="+mj-lt"/>
              <a:buAutoNum type="arabicPeriod" startAt="6"/>
            </a:pPr>
            <a:r>
              <a:rPr lang="en-US" dirty="0"/>
              <a:t>What steps should agencies take to ensure their accommodation processes are fully accessible and equitable?</a:t>
            </a:r>
          </a:p>
          <a:p>
            <a:pPr marL="514350" lvl="0" indent="-514350">
              <a:buFont typeface="+mj-lt"/>
              <a:buAutoNum type="arabicPeriod" startAt="6"/>
            </a:pPr>
            <a:r>
              <a:rPr lang="en-US" dirty="0"/>
              <a:t>Are there common inconsistencies across agencies in documentation standards or decision criteria?</a:t>
            </a:r>
          </a:p>
        </p:txBody>
      </p:sp>
    </p:spTree>
    <p:extLst>
      <p:ext uri="{BB962C8B-B14F-4D97-AF65-F5344CB8AC3E}">
        <p14:creationId xmlns:p14="http://schemas.microsoft.com/office/powerpoint/2010/main" val="222434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69569-B50B-FEB8-704C-46CAFA982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B2802-25BB-901A-31E3-13CCAECA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the Massachusetts Office on Disability (MOD) (10) </a:t>
            </a:r>
            <a:r>
              <a:rPr lang="en-US" sz="3200" dirty="0"/>
              <a:t>– 3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5655-760F-0925-757A-2A599F572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94" y="1690688"/>
            <a:ext cx="10960012" cy="485276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Training and Capacity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dirty="0"/>
              <a:t>What core competencies should an effective ADA Coordinator function have?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dirty="0"/>
              <a:t>What training or technical assistance does MOD recommend for agency staff?</a:t>
            </a:r>
          </a:p>
          <a:p>
            <a:pPr marL="0" indent="0">
              <a:buNone/>
            </a:pPr>
            <a:r>
              <a:rPr lang="en-US" b="1" dirty="0"/>
              <a:t>System Improvements</a:t>
            </a:r>
          </a:p>
          <a:p>
            <a:pPr marL="514350" lvl="0" indent="-514350">
              <a:buFont typeface="+mj-lt"/>
              <a:buAutoNum type="arabicPeriod" startAt="10"/>
            </a:pPr>
            <a:r>
              <a:rPr lang="en-US" dirty="0"/>
              <a:t>What systemic changes would most improve timeliness, consistency, and transparency across agencies?</a:t>
            </a:r>
          </a:p>
        </p:txBody>
      </p:sp>
    </p:spTree>
    <p:extLst>
      <p:ext uri="{BB962C8B-B14F-4D97-AF65-F5344CB8AC3E}">
        <p14:creationId xmlns:p14="http://schemas.microsoft.com/office/powerpoint/2010/main" val="626415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8736DE-3173-60EA-D8BB-4A66A4ED6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940EE7-C5FD-DFD9-DFF3-E06905727F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Review and Finalize the Communication Draft to Schedule Sessions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F7F72F0F-1CE8-7A77-2264-DF31909627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443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8CD43-6DF9-8FEA-943E-73BC14C1A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98539-2148-460F-8C35-5347AA2BC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Next Steps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A6285EA-E356-23F6-AA4C-38B2FDA078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12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F43AD-0968-BEB2-19F1-E9D842B4A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4B53-87EE-40A1-90FE-CE1D99F4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Working Group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406EC-26D3-9755-6FDF-1027C2A91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Present a progress update to the board at our March full-board meeting</a:t>
            </a:r>
          </a:p>
          <a:p>
            <a:pPr>
              <a:lnSpc>
                <a:spcPct val="150000"/>
              </a:lnSpc>
            </a:pPr>
            <a:r>
              <a:rPr lang="en-US" dirty="0"/>
              <a:t>Begin coordinating ADA listening sessions with Officers</a:t>
            </a:r>
          </a:p>
          <a:p>
            <a:pPr>
              <a:lnSpc>
                <a:spcPct val="150000"/>
              </a:lnSpc>
            </a:pPr>
            <a:r>
              <a:rPr lang="en-US" dirty="0"/>
              <a:t>Schedule next meeting for beginning of May to share out info from these sessions and begin coming up with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898495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72658-6CFA-0759-8E8F-B4D63F13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ABCBCA-E891-AE17-520D-FAC4947113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7B70A73-C605-6B45-150C-60F23A88EC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83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FA34A-4665-822B-90F0-25DB4DFCA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A3FEC2-5968-C6CE-75F5-4D1B7EC2E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928B14-141E-1033-ADEE-F8C5D2F40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22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569F0-8978-C5D2-102A-1B5C448A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A63D9-240B-91DC-5F32-433D2261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2346F-936D-88FC-E223-1AB42EC6A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K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S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249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2570F-3B4C-03BF-A868-595903B35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581D0D-2AC9-225E-D7FA-DCE67A7B3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E17D8E8-81C5-7193-A53E-C9F1935997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8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finalize ADA listening session questions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finalize the communication draft to schedule sessions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Appendix: Working Group Objective And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67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Objective Working Group: Assistive Technology and Accommodations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primary objective for this group is to provide recommendations to enhance our accommodations process and supports for employees and end users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 Brian Chase and Allan </a:t>
            </a:r>
            <a:r>
              <a:rPr lang="en-US" dirty="0" err="1"/>
              <a:t>Motenko</a:t>
            </a:r>
            <a:r>
              <a:rPr lang="en-US" dirty="0"/>
              <a:t>/Rob Dias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81535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2A4F-5465-67D5-89F1-E6F150A2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3B7D-4AA0-72F1-4491-8BB5CFCC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0652-8021-5BED-C5C2-3D8A9134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#1 -</a:t>
            </a:r>
            <a:r>
              <a:rPr lang="en-US" dirty="0"/>
              <a:t> Review the accommodations process across the enterprise for internal employees specific to their day-to-day access and support for work activities, equipment and technology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 - </a:t>
            </a:r>
            <a:r>
              <a:rPr lang="en-US" dirty="0"/>
              <a:t>Capture and define an ideal process,  reflecting where we are now, identifying what may be missing, and recommending changes and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4283274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6C59-2F1B-DADE-40FA-B752C0AB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58DF-3F3A-706F-1324-C887CE86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B682E-7AFA-DAB1-08A7-19FB3291C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#2 - </a:t>
            </a:r>
            <a:r>
              <a:rPr lang="en-US" dirty="0"/>
              <a:t>Review mitigation strategies, proposed alternative access plans and compensating controls for existing applications, relative to Title II compliance to support the compliance needs of the DAEGB and ADA Coordinators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customer support models and approaches, identifying any gaps and recommending changes to improve employee and end-user support, to ensure a seamless experience for all.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8951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D3F11-A017-FD60-1D05-584DDBAC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896D-529F-0AF4-1C40-0A60AB70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AD44-9752-1007-FA17-C63EAB43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#3 -  </a:t>
            </a:r>
            <a:r>
              <a:rPr lang="en-US" dirty="0"/>
              <a:t>Review</a:t>
            </a:r>
            <a:r>
              <a:rPr lang="en-US" b="1" dirty="0"/>
              <a:t> </a:t>
            </a:r>
            <a:r>
              <a:rPr lang="en-US" dirty="0"/>
              <a:t>accommodation options and choices, identifying enterprise-wide solutions and alignment to user requested tools and supports.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selection models to ensure we effectively adopt new tools that are nascent in the industry or are AI based as advanced by our end users seeking accommodations.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570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2A8CD-7CF5-3E99-CE17-5A83B14C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A7C2A3-1D2B-E061-79C2-39B7328E1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Roll Call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E8C464-BB92-AC98-D493-B8BD71D23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4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 fontScale="925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IT Accessibility Officer, Executive Office of Health and Human Services</a:t>
            </a:r>
          </a:p>
          <a:p>
            <a:pPr marL="609600" indent="-457200"/>
            <a:r>
              <a:rPr lang="en-US" b="1" dirty="0"/>
              <a:t>Allan </a:t>
            </a:r>
            <a:r>
              <a:rPr lang="en-US" b="1" dirty="0" err="1"/>
              <a:t>Motenko</a:t>
            </a:r>
            <a:r>
              <a:rPr lang="en-US" b="1" dirty="0"/>
              <a:t>,  </a:t>
            </a:r>
            <a:r>
              <a:rPr lang="en-US" dirty="0"/>
              <a:t>Executive Director, Massachusetts Office on Disability</a:t>
            </a:r>
          </a:p>
          <a:p>
            <a:pPr marL="609600" indent="-457200"/>
            <a:r>
              <a:rPr lang="en-US" b="1" dirty="0"/>
              <a:t>David Bedard,  </a:t>
            </a:r>
            <a:r>
              <a:rPr lang="en-US" dirty="0"/>
              <a:t>Secretariat CIO, Department of Transportation</a:t>
            </a:r>
          </a:p>
          <a:p>
            <a:pPr marL="609600" indent="-457200"/>
            <a:r>
              <a:rPr lang="en-US" b="1" dirty="0"/>
              <a:t>John Oliviera, </a:t>
            </a:r>
            <a:r>
              <a:rPr lang="en-US" dirty="0"/>
              <a:t>Commissioner, Massachusetts Commission for the Blind.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19C8C5-E5F1-1B86-37B2-A31B71F2F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6762A0-1E50-17A7-8D63-2F61BBD6D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Review and Finalize ADA Listening Session Questions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8154CD-761E-DF1F-E18F-03726364A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78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8E018-51A7-7A15-986D-9EF2528E1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F6C4-1653-061C-E723-CC32061F4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ADA Coordinators (15) </a:t>
            </a:r>
            <a:r>
              <a:rPr lang="en-US" sz="3200" dirty="0"/>
              <a:t>- 1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F0CD-13E4-BDA6-29C9-568CEA9C4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0960012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Current Accommodation Request Processes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Can you walk me through the end-to-end accommodation request process from intake to closure?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What submission methods are available, and do they all follow the same workflow and timelines for short-term and long-term accommodation requests across your Secretariat?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How do you ensure the request process itself is promoted and accessible (formats, language access, screen readers, etc.)?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What written guidance or tools do employees and managers rely on, and where do you identify inconsistencies?</a:t>
            </a:r>
          </a:p>
          <a:p>
            <a:endParaRPr lang="en-US" dirty="0"/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1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A3463-8676-E599-7B4A-EA2B13E88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898A7-0310-13A9-409F-AD09632BD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ADA Coordinators (15) </a:t>
            </a:r>
            <a:r>
              <a:rPr lang="en-US" sz="3200" dirty="0"/>
              <a:t>– 2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C42B6-216F-E7EB-047B-A2735081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0960012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Stakeholder Involvement and Roles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US" dirty="0"/>
              <a:t>What are the defined roles and responsibilities of the requester, manager, HR, ADA Coordinator, legal, and IT?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US" dirty="0"/>
              <a:t>Where are responsibilities unclear, duplicated, or prone to breakdowns?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en-US" dirty="0"/>
              <a:t>How are managers trained to recognize and respond to accommodation requests?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How do you coordinate across departments during the interactive process?</a:t>
            </a:r>
          </a:p>
        </p:txBody>
      </p:sp>
    </p:spTree>
    <p:extLst>
      <p:ext uri="{BB962C8B-B14F-4D97-AF65-F5344CB8AC3E}">
        <p14:creationId xmlns:p14="http://schemas.microsoft.com/office/powerpoint/2010/main" val="403306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23CF4-F5D6-7046-782D-062E917FB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F47B6-37D4-B3C3-1B1A-800622B22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ADA Coordinators (15) </a:t>
            </a:r>
            <a:r>
              <a:rPr lang="en-US" sz="3200" dirty="0"/>
              <a:t>- 3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EAB7-D079-14A9-33AA-4130880B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4"/>
            <a:ext cx="10960012" cy="485276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Documentation and Decision-Making 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What standards do you use to determine sufficient medical or supporting documentation and are these consistent across your Secretariat?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Where do documentation requests most often cause delays or disputes?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How is the interactive process conducted and documented in practice?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How are accommodation process information and processes communicated at your Secretariat?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How are accommodations funded at your Secretariat?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What is prohibited when requesting or implementing an accommodation at your Secretariat?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 startAt="9"/>
            </a:pPr>
            <a:r>
              <a:rPr lang="en-US" dirty="0"/>
              <a:t>How are final determinations communicated and recorded?</a:t>
            </a:r>
          </a:p>
        </p:txBody>
      </p:sp>
    </p:spTree>
    <p:extLst>
      <p:ext uri="{BB962C8B-B14F-4D97-AF65-F5344CB8AC3E}">
        <p14:creationId xmlns:p14="http://schemas.microsoft.com/office/powerpoint/2010/main" val="1808793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9D20-4B2F-FD2F-9878-E9E78BA78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AC04B-5776-C437-7F34-CD15816C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ADA Coordinators (15) </a:t>
            </a:r>
            <a:r>
              <a:rPr lang="en-US" sz="3200" dirty="0"/>
              <a:t>- 4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CCAF5-84EB-3C32-0987-49C463A57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994" y="1690688"/>
            <a:ext cx="10960012" cy="4852761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Delivery and Implementation </a:t>
            </a:r>
          </a:p>
          <a:p>
            <a:pPr marL="457200" lvl="1" indent="-457200">
              <a:lnSpc>
                <a:spcPct val="150000"/>
              </a:lnSpc>
              <a:buFont typeface="+mj-lt"/>
              <a:buAutoNum type="arabicPeriod" startAt="16"/>
            </a:pPr>
            <a:r>
              <a:rPr lang="en-US" dirty="0"/>
              <a:t>What is the process for implementing approved accommodations (handoffs, signoffs, timelines, accountability, TSS involvement if needed)?</a:t>
            </a:r>
          </a:p>
          <a:p>
            <a:pPr marL="457200" lvl="1" indent="-457200">
              <a:lnSpc>
                <a:spcPct val="150000"/>
              </a:lnSpc>
              <a:buFont typeface="+mj-lt"/>
              <a:buAutoNum type="arabicPeriod" startAt="16"/>
            </a:pPr>
            <a:r>
              <a:rPr lang="en-US" dirty="0"/>
              <a:t>How do you track implementation and confirm effectiveness?</a:t>
            </a:r>
          </a:p>
          <a:p>
            <a:pPr marL="457200" lvl="1" indent="-457200">
              <a:lnSpc>
                <a:spcPct val="150000"/>
              </a:lnSpc>
              <a:buFont typeface="+mj-lt"/>
              <a:buAutoNum type="arabicPeriod" startAt="16"/>
            </a:pPr>
            <a:r>
              <a:rPr lang="en-US" dirty="0"/>
              <a:t>What are the most common bottlenecks, gaps, or recurring challenges in delivering accommodations at your Secretariat?</a:t>
            </a:r>
          </a:p>
          <a:p>
            <a:pPr marL="457200" lvl="1" indent="-457200">
              <a:lnSpc>
                <a:spcPct val="150000"/>
              </a:lnSpc>
              <a:buFont typeface="+mj-lt"/>
              <a:buAutoNum type="arabicPeriod" startAt="16"/>
            </a:pPr>
            <a:r>
              <a:rPr lang="en-US" dirty="0"/>
              <a:t>Is there a list of hardware and software solutions that are unavailable to due to security or support policies with alternative solution recommendations   </a:t>
            </a:r>
          </a:p>
        </p:txBody>
      </p:sp>
    </p:spTree>
    <p:extLst>
      <p:ext uri="{BB962C8B-B14F-4D97-AF65-F5344CB8AC3E}">
        <p14:creationId xmlns:p14="http://schemas.microsoft.com/office/powerpoint/2010/main" val="37629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9192</TotalTime>
  <Words>1084</Words>
  <Application>Microsoft Office PowerPoint</Application>
  <PresentationFormat>Widescreen</PresentationFormat>
  <Paragraphs>106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DAEGB Assistive Technology and Accommodations Working Group</vt:lpstr>
      <vt:lpstr>Meeting Agenda</vt:lpstr>
      <vt:lpstr>Roll Call</vt:lpstr>
      <vt:lpstr>Working Group Member Roll Call</vt:lpstr>
      <vt:lpstr>Review and Finalize ADA Listening Session Questions</vt:lpstr>
      <vt:lpstr>Questions for ADA Coordinators (15) - 1 of 4</vt:lpstr>
      <vt:lpstr>Questions for ADA Coordinators (15) – 2 of 4</vt:lpstr>
      <vt:lpstr>Questions for ADA Coordinators (15) - 3 of 4</vt:lpstr>
      <vt:lpstr>Questions for ADA Coordinators (15) - 4 of 4</vt:lpstr>
      <vt:lpstr>Questions for the Massachusetts Office on Disability (MOD) (10) – 1 of 3</vt:lpstr>
      <vt:lpstr>Questions for the Massachusetts Office on Disability (MOD) (10) – 2 of 3</vt:lpstr>
      <vt:lpstr>Questions for the Massachusetts Office on Disability (MOD) (10) – 3 of 3</vt:lpstr>
      <vt:lpstr>Review and Finalize the Communication Draft to Schedule Sessions</vt:lpstr>
      <vt:lpstr>Working Group Next Steps</vt:lpstr>
      <vt:lpstr>Working Group Next Steps</vt:lpstr>
      <vt:lpstr>Working Group Remarks</vt:lpstr>
      <vt:lpstr>Public Remarks</vt:lpstr>
      <vt:lpstr>Guidelines for Public Remarks</vt:lpstr>
      <vt:lpstr>Thank You!</vt:lpstr>
      <vt:lpstr>Appendix: Working Group Objective And Goals</vt:lpstr>
      <vt:lpstr>Objective Working Group: Assistive Technology and Accommodations</vt:lpstr>
      <vt:lpstr>Group Goals – Goal #1</vt:lpstr>
      <vt:lpstr>Group Goals – Goal #2</vt:lpstr>
      <vt:lpstr>Group Goals – Goal #3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40</cp:revision>
  <dcterms:created xsi:type="dcterms:W3CDTF">2024-03-08T14:56:14Z</dcterms:created>
  <dcterms:modified xsi:type="dcterms:W3CDTF">2026-03-05T21:06:29Z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