
<file path=[Content_Types].xml><?xml version="1.0" encoding="utf-8"?>
<Types xmlns="http://schemas.openxmlformats.org/package/2006/content-types">
  <Default Extension="emf" ContentType="image/x-emf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2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theme/theme3.xml" ContentType="application/vnd.openxmlformats-officedocument.theme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theme/theme4.xml" ContentType="application/vnd.openxmlformats-officedocument.theme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theme/theme5.xml" ContentType="application/vnd.openxmlformats-officedocument.theme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4" r:id="rId4"/>
    <p:sldMasterId id="2147483790" r:id="rId5"/>
    <p:sldMasterId id="2147483695" r:id="rId6"/>
    <p:sldMasterId id="2147483706" r:id="rId7"/>
    <p:sldMasterId id="2147483765" r:id="rId8"/>
    <p:sldMasterId id="2147483653" r:id="rId9"/>
  </p:sldMasterIdLst>
  <p:notesMasterIdLst>
    <p:notesMasterId r:id="rId20"/>
  </p:notesMasterIdLst>
  <p:sldIdLst>
    <p:sldId id="1241" r:id="rId10"/>
    <p:sldId id="5291" r:id="rId11"/>
    <p:sldId id="5251" r:id="rId12"/>
    <p:sldId id="5301" r:id="rId13"/>
    <p:sldId id="5293" r:id="rId14"/>
    <p:sldId id="5300" r:id="rId15"/>
    <p:sldId id="5299" r:id="rId16"/>
    <p:sldId id="5298" r:id="rId17"/>
    <p:sldId id="5297" r:id="rId18"/>
    <p:sldId id="5296" r:id="rId19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rgaret" initials="M" lastIdx="2" clrIdx="0">
    <p:extLst>
      <p:ext uri="{19B8F6BF-5375-455C-9EA6-DF929625EA0E}">
        <p15:presenceInfo xmlns:p15="http://schemas.microsoft.com/office/powerpoint/2012/main" userId="S::mmason@guidehouse.com::dd0f8c14-f265-4aeb-99e1-a4049aab7946" providerId="AD"/>
      </p:ext>
    </p:extLst>
  </p:cmAuthor>
  <p:cmAuthor id="2" name="Emily" initials="E" lastIdx="7" clrIdx="1">
    <p:extLst>
      <p:ext uri="{19B8F6BF-5375-455C-9EA6-DF929625EA0E}">
        <p15:presenceInfo xmlns:p15="http://schemas.microsoft.com/office/powerpoint/2012/main" userId="S::eing@guidehouse.com::b8732aab-4e5e-45ec-96aa-e32324d9c510" providerId="AD"/>
      </p:ext>
    </p:extLst>
  </p:cmAuthor>
  <p:cmAuthor id="3" name="Annette Charles" initials="AC" lastIdx="4" clrIdx="2">
    <p:extLst>
      <p:ext uri="{19B8F6BF-5375-455C-9EA6-DF929625EA0E}">
        <p15:presenceInfo xmlns:p15="http://schemas.microsoft.com/office/powerpoint/2012/main" userId="85e70decbad0595c" providerId="Windows Live"/>
      </p:ext>
    </p:extLst>
  </p:cmAuthor>
  <p:cmAuthor id="4" name="Aigner-Treworgy, Samantha L. (EEC)" initials="ASL(" lastIdx="105" clrIdx="3">
    <p:extLst>
      <p:ext uri="{19B8F6BF-5375-455C-9EA6-DF929625EA0E}">
        <p15:presenceInfo xmlns:p15="http://schemas.microsoft.com/office/powerpoint/2012/main" userId="S::samantha.aigner-treworgy@mass.gov::11de4586-2acf-42b8-b7f7-b431959e6691" providerId="AD"/>
      </p:ext>
    </p:extLst>
  </p:cmAuthor>
  <p:cmAuthor id="5" name="Eli Cole" initials="EC" lastIdx="9" clrIdx="4">
    <p:extLst>
      <p:ext uri="{19B8F6BF-5375-455C-9EA6-DF929625EA0E}">
        <p15:presenceInfo xmlns:p15="http://schemas.microsoft.com/office/powerpoint/2012/main" userId="S::eli@aimandarrowgroup.com::a02e39cc-6dc0-41dc-9ef8-09d7e6281242" providerId="AD"/>
      </p:ext>
    </p:extLst>
  </p:cmAuthor>
  <p:cmAuthor id="6" name="Administrator" initials="A" lastIdx="5" clrIdx="5">
    <p:extLst>
      <p:ext uri="{19B8F6BF-5375-455C-9EA6-DF929625EA0E}">
        <p15:presenceInfo xmlns:p15="http://schemas.microsoft.com/office/powerpoint/2012/main" userId="Administrator" providerId="None"/>
      </p:ext>
    </p:extLst>
  </p:cmAuthor>
  <p:cmAuthor id="7" name="Brown, Blair (EOE)" initials="BB(" lastIdx="27" clrIdx="6">
    <p:extLst>
      <p:ext uri="{19B8F6BF-5375-455C-9EA6-DF929625EA0E}">
        <p15:presenceInfo xmlns:p15="http://schemas.microsoft.com/office/powerpoint/2012/main" userId="S::blair.brown@Mass.gov::eaa79805-1faf-4275-89b9-c0d60f8c1510" providerId="AD"/>
      </p:ext>
    </p:extLst>
  </p:cmAuthor>
  <p:cmAuthor id="8" name="Reynolds, Sean (EEC)" initials="STR" lastIdx="1" clrIdx="7">
    <p:extLst>
      <p:ext uri="{19B8F6BF-5375-455C-9EA6-DF929625EA0E}">
        <p15:presenceInfo xmlns:p15="http://schemas.microsoft.com/office/powerpoint/2012/main" userId="Reynolds, Sean (EEC)" providerId="None"/>
      </p:ext>
    </p:extLst>
  </p:cmAuthor>
  <p:cmAuthor id="9" name="Bowne, Jocelyn (EEC)" initials="BJ(" lastIdx="53" clrIdx="8">
    <p:extLst>
      <p:ext uri="{19B8F6BF-5375-455C-9EA6-DF929625EA0E}">
        <p15:presenceInfo xmlns:p15="http://schemas.microsoft.com/office/powerpoint/2012/main" userId="S::jocelyn.bowne@mass.gov::bc55a913-06f7-4dff-bbda-8ce0600126b4" providerId="AD"/>
      </p:ext>
    </p:extLst>
  </p:cmAuthor>
  <p:cmAuthor id="10" name="Premont, Catherine (EEC)" initials="PC(" lastIdx="45" clrIdx="9">
    <p:extLst>
      <p:ext uri="{19B8F6BF-5375-455C-9EA6-DF929625EA0E}">
        <p15:presenceInfo xmlns:p15="http://schemas.microsoft.com/office/powerpoint/2012/main" userId="S::catherine.premont@mass.gov::a5dc6443-49f0-4e3a-a866-63b8b2ad8f60" providerId="AD"/>
      </p:ext>
    </p:extLst>
  </p:cmAuthor>
  <p:cmAuthor id="11" name="Cole, Eli (EEC)" initials="C(" lastIdx="41" clrIdx="10">
    <p:extLst>
      <p:ext uri="{19B8F6BF-5375-455C-9EA6-DF929625EA0E}">
        <p15:presenceInfo xmlns:p15="http://schemas.microsoft.com/office/powerpoint/2012/main" userId="S::eli.cole@mass.gov::4fdba88a-185e-45bc-96b5-6ca3ab4ec7f8" providerId="AD"/>
      </p:ext>
    </p:extLst>
  </p:cmAuthor>
  <p:cmAuthor id="12" name="Volkenant, Sarah (EEC)" initials="VS(" lastIdx="9" clrIdx="11">
    <p:extLst>
      <p:ext uri="{19B8F6BF-5375-455C-9EA6-DF929625EA0E}">
        <p15:presenceInfo xmlns:p15="http://schemas.microsoft.com/office/powerpoint/2012/main" userId="S::sarah.volkenant@mass.gov::151d6f2b-fb16-4480-8504-a20fbe43eadb" providerId="AD"/>
      </p:ext>
    </p:extLst>
  </p:cmAuthor>
  <p:cmAuthor id="13" name="Wendy Wei" initials="WW" lastIdx="1" clrIdx="12">
    <p:extLst>
      <p:ext uri="{19B8F6BF-5375-455C-9EA6-DF929625EA0E}">
        <p15:presenceInfo xmlns:p15="http://schemas.microsoft.com/office/powerpoint/2012/main" userId="Wendy Wei" providerId="None"/>
      </p:ext>
    </p:extLst>
  </p:cmAuthor>
  <p:cmAuthor id="14" name="DiLoreto Smith, Janis (EEC)" initials="DSJ(" lastIdx="5" clrIdx="13">
    <p:extLst>
      <p:ext uri="{19B8F6BF-5375-455C-9EA6-DF929625EA0E}">
        <p15:presenceInfo xmlns:p15="http://schemas.microsoft.com/office/powerpoint/2012/main" userId="S::janis.diloretosmith@mass.gov::8f17f8b9-5fc8-47d7-8bd8-d1a9eb04e0ec" providerId="AD"/>
      </p:ext>
    </p:extLst>
  </p:cmAuthor>
  <p:cmAuthor id="15" name="Reynolds, Sean (EEC)" initials="R(" lastIdx="1" clrIdx="14">
    <p:extLst>
      <p:ext uri="{19B8F6BF-5375-455C-9EA6-DF929625EA0E}">
        <p15:presenceInfo xmlns:p15="http://schemas.microsoft.com/office/powerpoint/2012/main" userId="S::sean.reynolds@mass.gov::5ba0b796-0bc2-493e-91c5-e605dc024d31" providerId="AD"/>
      </p:ext>
    </p:extLst>
  </p:cmAuthor>
  <p:cmAuthor id="16" name="Kelly, Christian (EEC)" initials="KC(" lastIdx="5" clrIdx="15">
    <p:extLst>
      <p:ext uri="{19B8F6BF-5375-455C-9EA6-DF929625EA0E}">
        <p15:presenceInfo xmlns:p15="http://schemas.microsoft.com/office/powerpoint/2012/main" userId="S::christian.kelly@mass.gov::e8c8b666-4de0-41b6-b008-b6a402dcbea6" providerId="AD"/>
      </p:ext>
    </p:extLst>
  </p:cmAuthor>
  <p:cmAuthor id="17" name="Molina, Caitlin (EEC)" initials="M(" lastIdx="3" clrIdx="16">
    <p:extLst>
      <p:ext uri="{19B8F6BF-5375-455C-9EA6-DF929625EA0E}">
        <p15:presenceInfo xmlns:p15="http://schemas.microsoft.com/office/powerpoint/2012/main" userId="S::caitlin.molina@mass.gov::2b4fb0e9-87c1-46ab-b0db-05cb4cf43e86" providerId="AD"/>
      </p:ext>
    </p:extLst>
  </p:cmAuthor>
  <p:cmAuthor id="18" name="Cohen, Joy (EEC)" initials="C(" lastIdx="1" clrIdx="17">
    <p:extLst>
      <p:ext uri="{19B8F6BF-5375-455C-9EA6-DF929625EA0E}">
        <p15:presenceInfo xmlns:p15="http://schemas.microsoft.com/office/powerpoint/2012/main" userId="S::joy.cohen@mass.gov::f2c3f0cb-3182-43af-93a7-c4b7ebe091f6" providerId="AD"/>
      </p:ext>
    </p:extLst>
  </p:cmAuthor>
  <p:cmAuthor id="19" name="Meehan, Carole (EEC)" initials="M(" lastIdx="4" clrIdx="18">
    <p:extLst>
      <p:ext uri="{19B8F6BF-5375-455C-9EA6-DF929625EA0E}">
        <p15:presenceInfo xmlns:p15="http://schemas.microsoft.com/office/powerpoint/2012/main" userId="S::carole.meehan@mass.gov::6ba740b0-c492-49d5-8535-cb9a2c2f8f36" providerId="AD"/>
      </p:ext>
    </p:extLst>
  </p:cmAuthor>
  <p:cmAuthor id="20" name="Murphy, Adrienne L. (EEC)" initials="M(" lastIdx="4" clrIdx="19">
    <p:extLst>
      <p:ext uri="{19B8F6BF-5375-455C-9EA6-DF929625EA0E}">
        <p15:presenceInfo xmlns:p15="http://schemas.microsoft.com/office/powerpoint/2012/main" userId="S::adrienne.l.murphy@mass.gov::95af3edf-1c66-41e0-9d29-bde55b5b8d4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A3AAC"/>
    <a:srgbClr val="B9B9E7"/>
    <a:srgbClr val="DAF5F1"/>
    <a:srgbClr val="EFF6FF"/>
    <a:srgbClr val="0000E5"/>
    <a:srgbClr val="20BCBD"/>
    <a:srgbClr val="FFAFAF"/>
    <a:srgbClr val="4FD80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1C54538-A7EB-B06C-E024-B5B8D7F790B6}" v="6" dt="2022-03-03T21:29:42.386"/>
    <p1510:client id="{9962E514-0F09-42C5-A31E-22BC6B294765}" v="104" dt="2022-03-03T14:36:10.408"/>
    <p1510:client id="{AB486386-08F6-BC3A-CC8A-934E5B32E29D}" v="92" dt="2022-03-04T16:05:38.579"/>
    <p1510:client id="{CF8750DD-B62D-4A71-A833-6E41A44EF025}" v="237" dt="2022-03-03T21:30:40.36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4.xml"/><Relationship Id="rId18" Type="http://schemas.openxmlformats.org/officeDocument/2006/relationships/slide" Target="slides/slide9.xml"/><Relationship Id="rId26" Type="http://schemas.microsoft.com/office/2015/10/relationships/revisionInfo" Target="revisionInfo.xml"/><Relationship Id="rId3" Type="http://schemas.openxmlformats.org/officeDocument/2006/relationships/customXml" Target="../customXml/item3.xml"/><Relationship Id="rId21" Type="http://schemas.openxmlformats.org/officeDocument/2006/relationships/commentAuthors" Target="commentAuthors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3.xml"/><Relationship Id="rId17" Type="http://schemas.openxmlformats.org/officeDocument/2006/relationships/slide" Target="slides/slide8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7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2.xml"/><Relationship Id="rId24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6.xml"/><Relationship Id="rId23" Type="http://schemas.openxmlformats.org/officeDocument/2006/relationships/viewProps" Target="viewProps.xml"/><Relationship Id="rId10" Type="http://schemas.openxmlformats.org/officeDocument/2006/relationships/slide" Target="slides/slide1.xml"/><Relationship Id="rId19" Type="http://schemas.openxmlformats.org/officeDocument/2006/relationships/slide" Target="slides/slide10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" Target="slides/slide5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5"/>
          </a:xfrm>
          <a:prstGeom prst="rect">
            <a:avLst/>
          </a:prstGeom>
        </p:spPr>
        <p:txBody>
          <a:bodyPr vert="horz" lIns="93175" tIns="46587" rIns="93175" bIns="46587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9" y="0"/>
            <a:ext cx="3037840" cy="466435"/>
          </a:xfrm>
          <a:prstGeom prst="rect">
            <a:avLst/>
          </a:prstGeom>
        </p:spPr>
        <p:txBody>
          <a:bodyPr vert="horz" lIns="93175" tIns="46587" rIns="93175" bIns="46587" rtlCol="0"/>
          <a:lstStyle>
            <a:lvl1pPr algn="r">
              <a:defRPr sz="1200"/>
            </a:lvl1pPr>
          </a:lstStyle>
          <a:p>
            <a:fld id="{DF1342FB-DDB7-4092-8C6E-7E63FE5A1DCD}" type="datetimeFigureOut">
              <a:rPr lang="en-US" smtClean="0"/>
              <a:t>3/4/2022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5" tIns="46587" rIns="93175" bIns="46587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7"/>
          </a:xfrm>
          <a:prstGeom prst="rect">
            <a:avLst/>
          </a:prstGeom>
        </p:spPr>
        <p:txBody>
          <a:bodyPr vert="horz" lIns="93175" tIns="46587" rIns="93175" bIns="46587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8"/>
            <a:ext cx="3037840" cy="466434"/>
          </a:xfrm>
          <a:prstGeom prst="rect">
            <a:avLst/>
          </a:prstGeom>
        </p:spPr>
        <p:txBody>
          <a:bodyPr vert="horz" lIns="93175" tIns="46587" rIns="93175" bIns="46587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9" y="8829968"/>
            <a:ext cx="3037840" cy="466434"/>
          </a:xfrm>
          <a:prstGeom prst="rect">
            <a:avLst/>
          </a:prstGeom>
        </p:spPr>
        <p:txBody>
          <a:bodyPr vert="horz" lIns="93175" tIns="46587" rIns="93175" bIns="46587" rtlCol="0" anchor="b"/>
          <a:lstStyle>
            <a:lvl1pPr algn="r">
              <a:defRPr sz="1200"/>
            </a:lvl1pPr>
          </a:lstStyle>
          <a:p>
            <a:fld id="{45FC96D1-829A-4326-B953-95C07ACFCC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67176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71446A4-B631-4AFD-B557-20EC68D4BD91}" type="slidenum">
              <a:rPr lang="en-US" altLang="en-US"/>
              <a:pPr/>
              <a:t>1</a:t>
            </a:fld>
            <a:endParaRPr lang="en-US" altLang="en-US"/>
          </a:p>
        </p:txBody>
      </p:sp>
      <p:sp>
        <p:nvSpPr>
          <p:cNvPr id="1218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18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712047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5FC96D1-829A-4326-B953-95C07ACFCC67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32903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64836"/>
            <a:r>
              <a:rPr lang="en-US" b="1"/>
              <a:t>EEC has partnered with Neighborhood Villages to launch testing supports</a:t>
            </a:r>
            <a:endParaRPr lang="en-US"/>
          </a:p>
          <a:p>
            <a:pPr marL="164836"/>
            <a:endParaRPr lang="en-US"/>
          </a:p>
          <a:p>
            <a:pPr marL="450129" indent="-285293">
              <a:buFont typeface="Arial"/>
              <a:buChar char="•"/>
            </a:pPr>
            <a:r>
              <a:rPr lang="en-US" b="1"/>
              <a:t>Pooled Testing Program: Asymptomatic surveillance testing for ~8,000 individuals at ~270 childcare programs statewide weekly</a:t>
            </a:r>
            <a:endParaRPr lang="en-US"/>
          </a:p>
          <a:p>
            <a:pPr marL="450129" indent="-285293">
              <a:buFont typeface="Arial"/>
              <a:buChar char="•"/>
            </a:pPr>
            <a:r>
              <a:rPr lang="en-US" b="1"/>
              <a:t>Rapid Test Supports: EEC has been partnering with Neighborhood Villages to distribute rapid antigen test kits to programs</a:t>
            </a:r>
            <a:endParaRPr lang="en-US"/>
          </a:p>
          <a:p>
            <a:pPr marL="803258" lvl="1" indent="-291633">
              <a:buFont typeface="Arial,Sans-Serif"/>
              <a:buChar char="●"/>
            </a:pPr>
            <a:r>
              <a:rPr lang="en-US"/>
              <a:t>~3,000 programs have opted in to this program within the past week, at a roughly even split of FCC and GSA programs. This represents:</a:t>
            </a:r>
          </a:p>
          <a:p>
            <a:pPr marL="1140537" lvl="2" indent="-291633">
              <a:buFont typeface="Arial,Sans-Serif"/>
              <a:buChar char="●"/>
            </a:pPr>
            <a:r>
              <a:rPr lang="en-US"/>
              <a:t>~26,000 staff</a:t>
            </a:r>
          </a:p>
          <a:p>
            <a:pPr marL="1140537" lvl="2" indent="-291633">
              <a:buFont typeface="Arial,Sans-Serif"/>
              <a:buChar char="●"/>
            </a:pPr>
            <a:r>
              <a:rPr lang="en-US"/>
              <a:t>~94,500 students</a:t>
            </a:r>
          </a:p>
          <a:p>
            <a:endParaRPr lang="en-US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12937">
              <a:defRPr/>
            </a:pPr>
            <a:fld id="{45FC96D1-829A-4326-B953-95C07ACFCC67}" type="slidenum">
              <a:rPr lang="en-US">
                <a:solidFill>
                  <a:prstClr val="black"/>
                </a:solidFill>
                <a:latin typeface="Calibri" panose="020F0502020204030204"/>
              </a:rPr>
              <a:pPr defTabSz="912937">
                <a:defRPr/>
              </a:pPr>
              <a:t>6</a:t>
            </a:fld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271357008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gdce419c9c1_0_47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77925" y="695325"/>
            <a:ext cx="4641850" cy="34813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2" name="Google Shape;202;gdce419c9c1_0_478:notes"/>
          <p:cNvSpPr txBox="1">
            <a:spLocks noGrp="1"/>
          </p:cNvSpPr>
          <p:nvPr>
            <p:ph type="body" idx="1"/>
          </p:nvPr>
        </p:nvSpPr>
        <p:spPr>
          <a:xfrm>
            <a:off x="700406" y="4410400"/>
            <a:ext cx="5596861" cy="4177493"/>
          </a:xfrm>
          <a:prstGeom prst="rect">
            <a:avLst/>
          </a:prstGeom>
        </p:spPr>
        <p:txBody>
          <a:bodyPr spcFirstLastPara="1" wrap="square" lIns="93026" tIns="46500" rIns="93026" bIns="46500" anchor="t" anchorCtr="0">
            <a:noAutofit/>
          </a:bodyPr>
          <a:lstStyle/>
          <a:p>
            <a:pPr>
              <a:spcBef>
                <a:spcPts val="359"/>
              </a:spcBef>
            </a:pPr>
            <a:endParaRPr lang="en-US"/>
          </a:p>
        </p:txBody>
      </p:sp>
      <p:sp>
        <p:nvSpPr>
          <p:cNvPr id="203" name="Google Shape;203;gdce419c9c1_0_478:notes"/>
          <p:cNvSpPr txBox="1">
            <a:spLocks noGrp="1"/>
          </p:cNvSpPr>
          <p:nvPr>
            <p:ph type="sldNum" idx="12"/>
          </p:nvPr>
        </p:nvSpPr>
        <p:spPr>
          <a:xfrm>
            <a:off x="3963158" y="8817629"/>
            <a:ext cx="3032906" cy="464366"/>
          </a:xfrm>
          <a:prstGeom prst="rect">
            <a:avLst/>
          </a:prstGeom>
        </p:spPr>
        <p:txBody>
          <a:bodyPr spcFirstLastPara="1" wrap="square" lIns="93026" tIns="46500" rIns="93026" bIns="46500" anchor="b" anchorCtr="0">
            <a:noAutofit/>
          </a:bodyPr>
          <a:lstStyle/>
          <a:p>
            <a:pPr>
              <a:buClr>
                <a:srgbClr val="000000"/>
              </a:buClr>
            </a:pPr>
            <a:fld id="{00000000-1234-1234-1234-123412341234}" type="slidenum">
              <a:rPr lang="en-US"/>
              <a:pPr>
                <a:buClr>
                  <a:srgbClr val="000000"/>
                </a:buClr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584993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5FC96D1-829A-4326-B953-95C07ACFCC67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48415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/Relationships>
</file>

<file path=ppt/slideLayouts/_rels/slideLayout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5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5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5.xml"/></Relationships>
</file>

<file path=ppt/slideLayouts/_rels/slideLayout7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8" descr="The Commonwealth of Massachusetts state seal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79425" y="1125538"/>
            <a:ext cx="1479550" cy="1414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Line 10"/>
          <p:cNvSpPr>
            <a:spLocks noChangeShapeType="1"/>
          </p:cNvSpPr>
          <p:nvPr/>
        </p:nvSpPr>
        <p:spPr bwMode="auto">
          <a:xfrm>
            <a:off x="2065338" y="1165225"/>
            <a:ext cx="14287" cy="4557713"/>
          </a:xfrm>
          <a:prstGeom prst="line">
            <a:avLst/>
          </a:prstGeom>
          <a:noFill/>
          <a:ln w="9525">
            <a:solidFill>
              <a:srgbClr val="0033CC"/>
            </a:solidFill>
            <a:round/>
            <a:headEnd/>
            <a:tailEnd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b="1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6" name="Line 11"/>
          <p:cNvSpPr>
            <a:spLocks noChangeShapeType="1"/>
          </p:cNvSpPr>
          <p:nvPr/>
        </p:nvSpPr>
        <p:spPr bwMode="auto">
          <a:xfrm>
            <a:off x="2443163" y="3752850"/>
            <a:ext cx="5722937" cy="0"/>
          </a:xfrm>
          <a:prstGeom prst="line">
            <a:avLst/>
          </a:prstGeom>
          <a:noFill/>
          <a:ln w="9525">
            <a:solidFill>
              <a:srgbClr val="0033CC"/>
            </a:solidFill>
            <a:round/>
            <a:headEnd/>
            <a:tailEnd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b="1">
              <a:solidFill>
                <a:srgbClr val="000000"/>
              </a:solidFill>
              <a:latin typeface="Arial" charset="0"/>
            </a:endParaRPr>
          </a:p>
        </p:txBody>
      </p:sp>
      <p:pic>
        <p:nvPicPr>
          <p:cNvPr id="7" name="Picture 11" descr="EEC.gif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815013" y="5591175"/>
            <a:ext cx="2857500" cy="63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5478" name="Rectangle 6"/>
          <p:cNvSpPr>
            <a:spLocks noGrp="1" noChangeArrowheads="1"/>
          </p:cNvSpPr>
          <p:nvPr>
            <p:ph type="ctrTitle"/>
          </p:nvPr>
        </p:nvSpPr>
        <p:spPr>
          <a:xfrm>
            <a:off x="2352675" y="1143000"/>
            <a:ext cx="6105525" cy="2457450"/>
          </a:xfrm>
        </p:spPr>
        <p:txBody>
          <a:bodyPr anchor="t"/>
          <a:lstStyle>
            <a:lvl1pPr>
              <a:spcAft>
                <a:spcPct val="25000"/>
              </a:spcAft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3"/>
          </p:nvPr>
        </p:nvSpPr>
        <p:spPr>
          <a:xfrm>
            <a:off x="2449513" y="3927475"/>
            <a:ext cx="5716587" cy="446088"/>
          </a:xfrm>
        </p:spPr>
        <p:txBody>
          <a:bodyPr/>
          <a:lstStyle>
            <a:lvl1pPr>
              <a:buNone/>
              <a:defRPr sz="180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Rectangle 3"/>
          <p:cNvSpPr>
            <a:spLocks noGrp="1" noChangeArrowheads="1"/>
          </p:cNvSpPr>
          <p:nvPr>
            <p:ph type="dt" sz="half" idx="14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00DE78-286F-4487-B6BC-3C13584D420A}" type="datetime1">
              <a:rPr lang="en-US" smtClean="0">
                <a:solidFill>
                  <a:srgbClr val="000000"/>
                </a:solidFill>
              </a:rPr>
              <a:t>3/4/2022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4"/>
          <p:cNvSpPr>
            <a:spLocks noGrp="1" noChangeArrowheads="1"/>
          </p:cNvSpPr>
          <p:nvPr>
            <p:ph type="ftr" sz="quarter" idx="15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sz="800" b="0">
                <a:latin typeface="Verdana" pitchFamily="96" charset="0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" name="Rectangle 5"/>
          <p:cNvSpPr>
            <a:spLocks noGrp="1" noChangeArrowheads="1"/>
          </p:cNvSpPr>
          <p:nvPr>
            <p:ph type="sldNum" sz="quarter" idx="16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659502-4112-4662-9C36-34E6E9D3DB7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4711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094E05-29A7-4CFE-BD3A-65BEEEC88404}" type="datetime1">
              <a:rPr lang="en-US" smtClean="0">
                <a:solidFill>
                  <a:srgbClr val="000000"/>
                </a:solidFill>
              </a:rPr>
              <a:t>3/4/2022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1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70FEEB-9B26-44F7-A40F-0A8D0893447E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75513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34175" y="47625"/>
            <a:ext cx="2105025" cy="60785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14338" y="47625"/>
            <a:ext cx="6167437" cy="60785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FC0BFC-AB8A-4C3F-8AC7-68583CCBD3F1}" type="datetime1">
              <a:rPr lang="en-US" smtClean="0">
                <a:solidFill>
                  <a:srgbClr val="000000"/>
                </a:solidFill>
              </a:rPr>
              <a:t>3/4/2022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1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EC3C2B-CE1A-4F9A-AEFE-767466A111DB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49101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4338" y="47625"/>
            <a:ext cx="7734300" cy="120173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11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600200"/>
            <a:ext cx="411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F24E1E-AE7A-4042-ADBD-671B0710A8F5}" type="datetime1">
              <a:rPr lang="en-US" smtClean="0">
                <a:solidFill>
                  <a:srgbClr val="000000"/>
                </a:solidFill>
              </a:rPr>
              <a:t>3/4/2022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F72485-A65B-4111-BF50-6A1B6A82425A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878392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4338" y="47625"/>
            <a:ext cx="7734300" cy="120173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382000" cy="4525963"/>
          </a:xfrm>
        </p:spPr>
        <p:txBody>
          <a:bodyPr/>
          <a:lstStyle/>
          <a:p>
            <a:pPr lvl="0"/>
            <a:r>
              <a:rPr lang="en-US" noProof="0"/>
              <a:t>Click icon to add table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2A31B9-5E34-4A00-A491-C824D5309A6A}" type="datetime1">
              <a:rPr lang="en-US" smtClean="0">
                <a:solidFill>
                  <a:srgbClr val="000000"/>
                </a:solidFill>
              </a:rPr>
              <a:t>3/4/2022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1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0FF46F-1E42-4F91-A1C0-95EA0578AE0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299959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807058-D8BE-4D32-A4A6-B451F1AEF943}" type="datetime1">
              <a:rPr lang="en-US" smtClean="0">
                <a:solidFill>
                  <a:srgbClr val="000000"/>
                </a:solidFill>
              </a:rPr>
              <a:t>3/4/2022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1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F88B55-EA6D-4ACF-BBAA-E1DCDBBFDFFF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060883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4338" y="152400"/>
            <a:ext cx="7734300" cy="80168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11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724400" y="1600200"/>
            <a:ext cx="411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724400" y="3938588"/>
            <a:ext cx="411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14E568-D442-4337-93C3-D29291224D87}" type="datetime1">
              <a:rPr lang="en-US" smtClean="0">
                <a:solidFill>
                  <a:srgbClr val="000000"/>
                </a:solidFill>
              </a:rPr>
              <a:t>3/4/2022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D43E7C-8E0F-49B8-894D-32C106A97F65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480569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9" name="Line 7"/>
          <p:cNvSpPr>
            <a:spLocks noChangeShapeType="1"/>
          </p:cNvSpPr>
          <p:nvPr/>
        </p:nvSpPr>
        <p:spPr bwMode="auto">
          <a:xfrm>
            <a:off x="0" y="747713"/>
            <a:ext cx="9144000" cy="0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5483" name="Line 11"/>
          <p:cNvSpPr>
            <a:spLocks noChangeShapeType="1"/>
          </p:cNvSpPr>
          <p:nvPr/>
        </p:nvSpPr>
        <p:spPr bwMode="auto">
          <a:xfrm>
            <a:off x="2443163" y="3752850"/>
            <a:ext cx="5722937" cy="0"/>
          </a:xfrm>
          <a:prstGeom prst="line">
            <a:avLst/>
          </a:prstGeom>
          <a:noFill/>
          <a:ln w="9525">
            <a:solidFill>
              <a:srgbClr val="0033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026" name="Picture 2" descr="https://upload.wikimedia.org/wikipedia/commons/thumb/8/82/Seal_of_Massachusetts.svg/2000px-Seal_of_Massachusetts.svg.png"/>
          <p:cNvPicPr>
            <a:picLocks noChangeAspect="1" noChangeArrowheads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70786" y="2030667"/>
            <a:ext cx="1365477" cy="13654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4"/>
          <p:cNvSpPr>
            <a:spLocks noGrp="1" noChangeArrowheads="1"/>
          </p:cNvSpPr>
          <p:nvPr>
            <p:ph type="ctrTitle"/>
          </p:nvPr>
        </p:nvSpPr>
        <p:spPr>
          <a:xfrm>
            <a:off x="2274970" y="1814170"/>
            <a:ext cx="6069891" cy="1843430"/>
          </a:xfrm>
          <a:prstGeom prst="rect">
            <a:avLst/>
          </a:prstGeom>
        </p:spPr>
        <p:txBody>
          <a:bodyPr anchor="ctr"/>
          <a:lstStyle/>
          <a:p>
            <a:pPr>
              <a:lnSpc>
                <a:spcPct val="100000"/>
              </a:lnSpc>
              <a:spcAft>
                <a:spcPts val="600"/>
              </a:spcAft>
            </a:pPr>
            <a:r>
              <a:rPr lang="en-US" sz="2800">
                <a:solidFill>
                  <a:srgbClr val="00269E"/>
                </a:solidFill>
                <a:latin typeface="Arial" pitchFamily="34" charset="0"/>
                <a:cs typeface="Arial" pitchFamily="34" charset="0"/>
              </a:rPr>
              <a:t>Commonwealth of Massachusetts</a:t>
            </a:r>
            <a:br>
              <a:rPr lang="en-US" sz="2800">
                <a:solidFill>
                  <a:srgbClr val="00269E"/>
                </a:solidFill>
                <a:latin typeface="Arial" pitchFamily="34" charset="0"/>
                <a:cs typeface="Arial" pitchFamily="34" charset="0"/>
              </a:rPr>
            </a:br>
            <a:br>
              <a:rPr lang="en-US" sz="1600">
                <a:solidFill>
                  <a:srgbClr val="00269E"/>
                </a:solidFill>
                <a:latin typeface="Arial" pitchFamily="34" charset="0"/>
                <a:cs typeface="Arial" pitchFamily="34" charset="0"/>
              </a:rPr>
            </a:br>
            <a:r>
              <a:rPr lang="en-US" sz="1600">
                <a:solidFill>
                  <a:srgbClr val="00269E"/>
                </a:solidFill>
                <a:latin typeface="Arial" pitchFamily="34" charset="0"/>
                <a:cs typeface="Arial" pitchFamily="34" charset="0"/>
              </a:rPr>
              <a:t>[SECRETARIAT]</a:t>
            </a:r>
            <a:br>
              <a:rPr lang="en-US" sz="1800">
                <a:solidFill>
                  <a:srgbClr val="00269E"/>
                </a:solidFill>
                <a:latin typeface="Arial" pitchFamily="34" charset="0"/>
                <a:cs typeface="Arial" pitchFamily="34" charset="0"/>
              </a:rPr>
            </a:br>
            <a:br>
              <a:rPr lang="en-US" sz="1000">
                <a:solidFill>
                  <a:srgbClr val="00269E"/>
                </a:solidFill>
                <a:latin typeface="Arial" pitchFamily="34" charset="0"/>
                <a:cs typeface="Arial" pitchFamily="34" charset="0"/>
              </a:rPr>
            </a:br>
            <a:r>
              <a:rPr lang="en-US" sz="1600">
                <a:solidFill>
                  <a:srgbClr val="00269E"/>
                </a:solidFill>
                <a:latin typeface="Arial" pitchFamily="34" charset="0"/>
                <a:cs typeface="Arial" pitchFamily="34" charset="0"/>
              </a:rPr>
              <a:t>Presentation to the Governor</a:t>
            </a:r>
            <a:endParaRPr lang="en-US" sz="2400">
              <a:solidFill>
                <a:srgbClr val="00269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 userDrawn="1"/>
        </p:nvSpPr>
        <p:spPr>
          <a:xfrm>
            <a:off x="3265714" y="6283293"/>
            <a:ext cx="261257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800"/>
              <a:t>DRAFT &amp; CONFIDENTIAL</a:t>
            </a:r>
          </a:p>
        </p:txBody>
      </p:sp>
    </p:spTree>
    <p:extLst>
      <p:ext uri="{BB962C8B-B14F-4D97-AF65-F5344CB8AC3E}">
        <p14:creationId xmlns:p14="http://schemas.microsoft.com/office/powerpoint/2010/main" val="33653004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8" descr="The Commonwealth of Massachusetts state seal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79425" y="1125538"/>
            <a:ext cx="1479550" cy="1414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Line 10"/>
          <p:cNvSpPr>
            <a:spLocks noChangeShapeType="1"/>
          </p:cNvSpPr>
          <p:nvPr/>
        </p:nvSpPr>
        <p:spPr bwMode="auto">
          <a:xfrm>
            <a:off x="2065338" y="1165225"/>
            <a:ext cx="14287" cy="4557713"/>
          </a:xfrm>
          <a:prstGeom prst="line">
            <a:avLst/>
          </a:prstGeom>
          <a:noFill/>
          <a:ln w="9525">
            <a:solidFill>
              <a:srgbClr val="0033CC"/>
            </a:solidFill>
            <a:round/>
            <a:headEnd/>
            <a:tailEnd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b="1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6" name="Line 11"/>
          <p:cNvSpPr>
            <a:spLocks noChangeShapeType="1"/>
          </p:cNvSpPr>
          <p:nvPr/>
        </p:nvSpPr>
        <p:spPr bwMode="auto">
          <a:xfrm>
            <a:off x="2443163" y="3752850"/>
            <a:ext cx="5722937" cy="0"/>
          </a:xfrm>
          <a:prstGeom prst="line">
            <a:avLst/>
          </a:prstGeom>
          <a:noFill/>
          <a:ln w="9525">
            <a:solidFill>
              <a:srgbClr val="0033CC"/>
            </a:solidFill>
            <a:round/>
            <a:headEnd/>
            <a:tailEnd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b="1">
              <a:solidFill>
                <a:srgbClr val="000000"/>
              </a:solidFill>
              <a:latin typeface="Arial" charset="0"/>
            </a:endParaRPr>
          </a:p>
        </p:txBody>
      </p:sp>
      <p:pic>
        <p:nvPicPr>
          <p:cNvPr id="7" name="Picture 11" descr="EEC.gif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815013" y="5591175"/>
            <a:ext cx="2857500" cy="63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5478" name="Rectangle 6"/>
          <p:cNvSpPr>
            <a:spLocks noGrp="1" noChangeArrowheads="1"/>
          </p:cNvSpPr>
          <p:nvPr>
            <p:ph type="ctrTitle"/>
          </p:nvPr>
        </p:nvSpPr>
        <p:spPr>
          <a:xfrm>
            <a:off x="2352675" y="1143000"/>
            <a:ext cx="6105525" cy="2457450"/>
          </a:xfrm>
        </p:spPr>
        <p:txBody>
          <a:bodyPr anchor="t"/>
          <a:lstStyle>
            <a:lvl1pPr>
              <a:spcAft>
                <a:spcPct val="25000"/>
              </a:spcAft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3"/>
          </p:nvPr>
        </p:nvSpPr>
        <p:spPr>
          <a:xfrm>
            <a:off x="2449513" y="3927475"/>
            <a:ext cx="5716587" cy="446088"/>
          </a:xfrm>
        </p:spPr>
        <p:txBody>
          <a:bodyPr/>
          <a:lstStyle>
            <a:lvl1pPr>
              <a:buNone/>
              <a:defRPr sz="180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Rectangle 3"/>
          <p:cNvSpPr>
            <a:spLocks noGrp="1" noChangeArrowheads="1"/>
          </p:cNvSpPr>
          <p:nvPr>
            <p:ph type="dt" sz="half" idx="14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00DE78-286F-4487-B6BC-3C13584D420A}" type="datetime1">
              <a:rPr lang="en-US" smtClean="0">
                <a:solidFill>
                  <a:srgbClr val="000000"/>
                </a:solidFill>
              </a:rPr>
              <a:t>3/4/2022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4"/>
          <p:cNvSpPr>
            <a:spLocks noGrp="1" noChangeArrowheads="1"/>
          </p:cNvSpPr>
          <p:nvPr>
            <p:ph type="ftr" sz="quarter" idx="15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sz="800" b="0">
                <a:latin typeface="Verdana" pitchFamily="96" charset="0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" name="Rectangle 5"/>
          <p:cNvSpPr>
            <a:spLocks noGrp="1" noChangeArrowheads="1"/>
          </p:cNvSpPr>
          <p:nvPr>
            <p:ph type="sldNum" sz="quarter" idx="16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659502-4112-4662-9C36-34E6E9D3DB7D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pic>
        <p:nvPicPr>
          <p:cNvPr id="11" name="Picture 11" descr="EEC.gif">
            <a:extLst>
              <a:ext uri="{FF2B5EF4-FFF2-40B4-BE49-F238E27FC236}">
                <a16:creationId xmlns:a16="http://schemas.microsoft.com/office/drawing/2014/main" id="{4A69FA92-4272-468E-B200-9D8CCBE4F335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815013" y="5591175"/>
            <a:ext cx="2857500" cy="63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47543659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39942"/>
            <a:ext cx="8382000" cy="45259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2"/>
          </p:nvPr>
        </p:nvSpPr>
        <p:spPr>
          <a:xfrm>
            <a:off x="444500" y="277813"/>
            <a:ext cx="7132638" cy="469900"/>
          </a:xfrm>
        </p:spPr>
        <p:txBody>
          <a:bodyPr/>
          <a:lstStyle>
            <a:lvl1pPr>
              <a:buNone/>
              <a:defRPr sz="1800"/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3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A767C0-C504-4EDF-86B4-90847DEFE20B}" type="datetime1">
              <a:rPr lang="en-US" smtClean="0">
                <a:solidFill>
                  <a:srgbClr val="000000"/>
                </a:solidFill>
              </a:rPr>
              <a:t>3/4/2022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14"/>
          <p:cNvSpPr>
            <a:spLocks noGrp="1" noChangeArrowheads="1"/>
          </p:cNvSpPr>
          <p:nvPr>
            <p:ph type="sldNum" sz="quarter" idx="14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56C0EC-3B98-441E-AA55-70D5E6ACE5C8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753168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995935-9242-4759-9608-40D7C1FB168D}" type="datetime1">
              <a:rPr lang="en-US" smtClean="0">
                <a:solidFill>
                  <a:srgbClr val="000000"/>
                </a:solidFill>
              </a:rPr>
              <a:t>3/4/2022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1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5E8343-7F15-4471-9246-35AB593FF587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92532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39942"/>
            <a:ext cx="8382000" cy="45259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2"/>
          </p:nvPr>
        </p:nvSpPr>
        <p:spPr>
          <a:xfrm>
            <a:off x="444500" y="277813"/>
            <a:ext cx="7132638" cy="469900"/>
          </a:xfrm>
        </p:spPr>
        <p:txBody>
          <a:bodyPr/>
          <a:lstStyle>
            <a:lvl1pPr>
              <a:buNone/>
              <a:defRPr sz="1800"/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3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A767C0-C504-4EDF-86B4-90847DEFE20B}" type="datetime1">
              <a:rPr lang="en-US" smtClean="0">
                <a:solidFill>
                  <a:srgbClr val="000000"/>
                </a:solidFill>
              </a:rPr>
              <a:t>3/4/2022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14"/>
          <p:cNvSpPr>
            <a:spLocks noGrp="1" noChangeArrowheads="1"/>
          </p:cNvSpPr>
          <p:nvPr>
            <p:ph type="sldNum" sz="quarter" idx="14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56C0EC-3B98-441E-AA55-70D5E6ACE5C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732719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11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600200"/>
            <a:ext cx="411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9F5790-BF01-4E0E-837C-06535C3D14FB}" type="datetime1">
              <a:rPr lang="en-US" smtClean="0">
                <a:solidFill>
                  <a:srgbClr val="000000"/>
                </a:solidFill>
              </a:rPr>
              <a:t>3/4/2022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4FB84C-2DC0-42E1-B5EC-C5F78C35A8F6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641184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8B00E5-DDB8-4A2A-BA29-FCF03222E67D}" type="datetime1">
              <a:rPr lang="en-US" smtClean="0">
                <a:solidFill>
                  <a:srgbClr val="000000"/>
                </a:solidFill>
              </a:rPr>
              <a:t>3/4/2022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1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802564-FF5A-4A68-AF07-C968DD86666F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16957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14338" y="152400"/>
            <a:ext cx="7584674" cy="722243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6946B6-8510-4C5F-8DDF-32453D0EE9DF}" type="datetime1">
              <a:rPr lang="en-US" smtClean="0">
                <a:solidFill>
                  <a:srgbClr val="000000"/>
                </a:solidFill>
              </a:rPr>
              <a:t>3/4/2022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1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CE180A-8270-40FF-A9EE-D2FFFB869DBD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18656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D60944-08EF-42B7-97FE-95B65B5F679B}" type="datetime1">
              <a:rPr lang="en-US" smtClean="0">
                <a:solidFill>
                  <a:srgbClr val="000000"/>
                </a:solidFill>
              </a:rPr>
              <a:t>3/4/2022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1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634CD6-7DA5-4400-B910-746BB5339B8C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311329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CDDC98-AF43-431A-AA56-BA618A100DBD}" type="datetime1">
              <a:rPr lang="en-US" smtClean="0">
                <a:solidFill>
                  <a:srgbClr val="000000"/>
                </a:solidFill>
              </a:rPr>
              <a:t>3/4/2022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E87CFF-2772-457D-A37A-56D9248AC3B1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188717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81A7F9-BCD7-4ADA-95D0-36855D815626}" type="datetime1">
              <a:rPr lang="en-US" smtClean="0">
                <a:solidFill>
                  <a:srgbClr val="000000"/>
                </a:solidFill>
              </a:rPr>
              <a:t>3/4/2022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DFCF88-840C-4C6E-87E1-B496797835FC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577559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094E05-29A7-4CFE-BD3A-65BEEEC88404}" type="datetime1">
              <a:rPr lang="en-US" smtClean="0">
                <a:solidFill>
                  <a:srgbClr val="000000"/>
                </a:solidFill>
              </a:rPr>
              <a:t>3/4/2022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1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70FEEB-9B26-44F7-A40F-0A8D0893447E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29259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34175" y="47625"/>
            <a:ext cx="2105025" cy="60785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14338" y="47625"/>
            <a:ext cx="6167437" cy="60785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FC0BFC-AB8A-4C3F-8AC7-68583CCBD3F1}" type="datetime1">
              <a:rPr lang="en-US" smtClean="0">
                <a:solidFill>
                  <a:srgbClr val="000000"/>
                </a:solidFill>
              </a:rPr>
              <a:t>3/4/2022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1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EC3C2B-CE1A-4F9A-AEFE-767466A111DB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812995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4338" y="47625"/>
            <a:ext cx="7734300" cy="120173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11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600200"/>
            <a:ext cx="411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F24E1E-AE7A-4042-ADBD-671B0710A8F5}" type="datetime1">
              <a:rPr lang="en-US" smtClean="0">
                <a:solidFill>
                  <a:srgbClr val="000000"/>
                </a:solidFill>
              </a:rPr>
              <a:t>3/4/2022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F72485-A65B-4111-BF50-6A1B6A82425A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766550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4338" y="47625"/>
            <a:ext cx="7734300" cy="120173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382000" cy="4525963"/>
          </a:xfrm>
        </p:spPr>
        <p:txBody>
          <a:bodyPr/>
          <a:lstStyle/>
          <a:p>
            <a:pPr lvl="0"/>
            <a:r>
              <a:rPr lang="en-US" noProof="0"/>
              <a:t>Click icon to add table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2A31B9-5E34-4A00-A491-C824D5309A6A}" type="datetime1">
              <a:rPr lang="en-US" smtClean="0">
                <a:solidFill>
                  <a:srgbClr val="000000"/>
                </a:solidFill>
              </a:rPr>
              <a:t>3/4/2022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1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0FF46F-1E42-4F91-A1C0-95EA0578AE07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14192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995935-9242-4759-9608-40D7C1FB168D}" type="datetime1">
              <a:rPr lang="en-US" smtClean="0">
                <a:solidFill>
                  <a:srgbClr val="000000"/>
                </a:solidFill>
              </a:rPr>
              <a:t>3/4/2022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1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5E8343-7F15-4471-9246-35AB593FF58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864995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807058-D8BE-4D32-A4A6-B451F1AEF943}" type="datetime1">
              <a:rPr lang="en-US" smtClean="0">
                <a:solidFill>
                  <a:srgbClr val="000000"/>
                </a:solidFill>
              </a:rPr>
              <a:t>3/4/2022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1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F88B55-EA6D-4ACF-BBAA-E1DCDBBFDFFF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85770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4338" y="152400"/>
            <a:ext cx="7734300" cy="80168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11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724400" y="1600200"/>
            <a:ext cx="411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724400" y="3938588"/>
            <a:ext cx="411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14E568-D442-4337-93C3-D29291224D87}" type="datetime1">
              <a:rPr lang="en-US" smtClean="0">
                <a:solidFill>
                  <a:srgbClr val="000000"/>
                </a:solidFill>
              </a:rPr>
              <a:t>3/4/2022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D43E7C-8E0F-49B8-894D-32C106A97F65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129709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9" name="Line 7"/>
          <p:cNvSpPr>
            <a:spLocks noChangeShapeType="1"/>
          </p:cNvSpPr>
          <p:nvPr/>
        </p:nvSpPr>
        <p:spPr bwMode="auto">
          <a:xfrm>
            <a:off x="0" y="747713"/>
            <a:ext cx="9144000" cy="0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5483" name="Line 11"/>
          <p:cNvSpPr>
            <a:spLocks noChangeShapeType="1"/>
          </p:cNvSpPr>
          <p:nvPr/>
        </p:nvSpPr>
        <p:spPr bwMode="auto">
          <a:xfrm>
            <a:off x="2443163" y="3752850"/>
            <a:ext cx="5722937" cy="0"/>
          </a:xfrm>
          <a:prstGeom prst="line">
            <a:avLst/>
          </a:prstGeom>
          <a:noFill/>
          <a:ln w="9525">
            <a:solidFill>
              <a:srgbClr val="0033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026" name="Picture 2" descr="https://upload.wikimedia.org/wikipedia/commons/thumb/8/82/Seal_of_Massachusetts.svg/2000px-Seal_of_Massachusetts.svg.pn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70786" y="2030667"/>
            <a:ext cx="1365477" cy="13654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4"/>
          <p:cNvSpPr>
            <a:spLocks noGrp="1" noChangeArrowheads="1"/>
          </p:cNvSpPr>
          <p:nvPr>
            <p:ph type="ctrTitle"/>
          </p:nvPr>
        </p:nvSpPr>
        <p:spPr>
          <a:xfrm>
            <a:off x="2274970" y="1814170"/>
            <a:ext cx="6069891" cy="1843430"/>
          </a:xfrm>
          <a:prstGeom prst="rect">
            <a:avLst/>
          </a:prstGeom>
        </p:spPr>
        <p:txBody>
          <a:bodyPr anchor="ctr"/>
          <a:lstStyle/>
          <a:p>
            <a:pPr>
              <a:lnSpc>
                <a:spcPct val="100000"/>
              </a:lnSpc>
              <a:spcAft>
                <a:spcPts val="600"/>
              </a:spcAft>
            </a:pPr>
            <a:r>
              <a:rPr lang="en-US" sz="2800">
                <a:solidFill>
                  <a:srgbClr val="00269E"/>
                </a:solidFill>
                <a:latin typeface="Arial" pitchFamily="34" charset="0"/>
                <a:cs typeface="Arial" pitchFamily="34" charset="0"/>
              </a:rPr>
              <a:t>Click to edit Master title style</a:t>
            </a:r>
            <a:endParaRPr lang="en-US" sz="2400">
              <a:solidFill>
                <a:srgbClr val="00269E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8" name="Picture 2" descr="https://upload.wikimedia.org/wikipedia/commons/thumb/8/82/Seal_of_Massachusetts.svg/2000px-Seal_of_Massachusetts.svg.png">
            <a:extLst>
              <a:ext uri="{FF2B5EF4-FFF2-40B4-BE49-F238E27FC236}">
                <a16:creationId xmlns:a16="http://schemas.microsoft.com/office/drawing/2014/main" id="{F08F020E-1FCB-4E39-B87B-BBA83676339A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70786" y="2030667"/>
            <a:ext cx="1365477" cy="13654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5849072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311D74-CA9F-4EC8-B641-B2326D1CCA2F}" type="datetimeFigureOut">
              <a:rPr lang="en-US" smtClean="0"/>
              <a:t>3/4/2022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D0B0E-32B1-4158-9304-F9E9B068F0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877891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8" descr="The Commonwealth of Massachusetts state seal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79425" y="1125538"/>
            <a:ext cx="1479550" cy="1414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Line 10"/>
          <p:cNvSpPr>
            <a:spLocks noChangeShapeType="1"/>
          </p:cNvSpPr>
          <p:nvPr/>
        </p:nvSpPr>
        <p:spPr bwMode="auto">
          <a:xfrm>
            <a:off x="2065338" y="1165225"/>
            <a:ext cx="14287" cy="4557713"/>
          </a:xfrm>
          <a:prstGeom prst="line">
            <a:avLst/>
          </a:prstGeom>
          <a:noFill/>
          <a:ln w="9525">
            <a:solidFill>
              <a:srgbClr val="0033CC"/>
            </a:solidFill>
            <a:round/>
            <a:headEnd/>
            <a:tailEnd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b="1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6" name="Line 11"/>
          <p:cNvSpPr>
            <a:spLocks noChangeShapeType="1"/>
          </p:cNvSpPr>
          <p:nvPr/>
        </p:nvSpPr>
        <p:spPr bwMode="auto">
          <a:xfrm>
            <a:off x="2443163" y="3752850"/>
            <a:ext cx="5722937" cy="0"/>
          </a:xfrm>
          <a:prstGeom prst="line">
            <a:avLst/>
          </a:prstGeom>
          <a:noFill/>
          <a:ln w="9525">
            <a:solidFill>
              <a:srgbClr val="0033CC"/>
            </a:solidFill>
            <a:round/>
            <a:headEnd/>
            <a:tailEnd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b="1">
              <a:solidFill>
                <a:srgbClr val="000000"/>
              </a:solidFill>
              <a:latin typeface="Arial" charset="0"/>
            </a:endParaRPr>
          </a:p>
        </p:txBody>
      </p:sp>
      <p:pic>
        <p:nvPicPr>
          <p:cNvPr id="7" name="Picture 11" descr="EEC.gif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815013" y="5591175"/>
            <a:ext cx="2857500" cy="63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5478" name="Rectangle 6"/>
          <p:cNvSpPr>
            <a:spLocks noGrp="1" noChangeArrowheads="1"/>
          </p:cNvSpPr>
          <p:nvPr>
            <p:ph type="ctrTitle"/>
          </p:nvPr>
        </p:nvSpPr>
        <p:spPr>
          <a:xfrm>
            <a:off x="2352675" y="1143000"/>
            <a:ext cx="6105525" cy="2457450"/>
          </a:xfrm>
        </p:spPr>
        <p:txBody>
          <a:bodyPr anchor="t"/>
          <a:lstStyle>
            <a:lvl1pPr>
              <a:spcAft>
                <a:spcPct val="25000"/>
              </a:spcAft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3"/>
          </p:nvPr>
        </p:nvSpPr>
        <p:spPr>
          <a:xfrm>
            <a:off x="2449513" y="3927475"/>
            <a:ext cx="5716587" cy="446088"/>
          </a:xfrm>
        </p:spPr>
        <p:txBody>
          <a:bodyPr/>
          <a:lstStyle>
            <a:lvl1pPr>
              <a:buNone/>
              <a:defRPr sz="180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Rectangle 3"/>
          <p:cNvSpPr>
            <a:spLocks noGrp="1" noChangeArrowheads="1"/>
          </p:cNvSpPr>
          <p:nvPr>
            <p:ph type="dt" sz="half" idx="14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00DE78-286F-4487-B6BC-3C13584D420A}" type="datetime1">
              <a:rPr lang="en-US" smtClean="0">
                <a:solidFill>
                  <a:srgbClr val="000000"/>
                </a:solidFill>
              </a:rPr>
              <a:t>3/4/2022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4"/>
          <p:cNvSpPr>
            <a:spLocks noGrp="1" noChangeArrowheads="1"/>
          </p:cNvSpPr>
          <p:nvPr>
            <p:ph type="ftr" sz="quarter" idx="15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sz="800" b="0">
                <a:latin typeface="Verdana" pitchFamily="96" charset="0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" name="Rectangle 5"/>
          <p:cNvSpPr>
            <a:spLocks noGrp="1" noChangeArrowheads="1"/>
          </p:cNvSpPr>
          <p:nvPr>
            <p:ph type="sldNum" sz="quarter" idx="16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659502-4112-4662-9C36-34E6E9D3DB7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304318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995935-9242-4759-9608-40D7C1FB168D}" type="datetime1">
              <a:rPr lang="en-US" smtClean="0">
                <a:solidFill>
                  <a:srgbClr val="000000"/>
                </a:solidFill>
              </a:rPr>
              <a:t>3/4/2022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1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5E8343-7F15-4471-9246-35AB593FF58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7292803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00E5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11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600200"/>
            <a:ext cx="411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9F5790-BF01-4E0E-837C-06535C3D14FB}" type="datetime1">
              <a:rPr lang="en-US" smtClean="0">
                <a:solidFill>
                  <a:srgbClr val="000000"/>
                </a:solidFill>
              </a:rPr>
              <a:t>3/4/2022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4FB84C-2DC0-42E1-B5EC-C5F78C35A8F6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7172616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14338" y="152400"/>
            <a:ext cx="7584674" cy="722243"/>
          </a:xfrm>
        </p:spPr>
        <p:txBody>
          <a:bodyPr/>
          <a:lstStyle>
            <a:lvl1pPr>
              <a:defRPr>
                <a:solidFill>
                  <a:srgbClr val="0000E5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6946B6-8510-4C5F-8DDF-32453D0EE9DF}" type="datetime1">
              <a:rPr lang="en-US" smtClean="0">
                <a:solidFill>
                  <a:srgbClr val="000000"/>
                </a:solidFill>
              </a:rPr>
              <a:t>3/4/2022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1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CE180A-8270-40FF-A9EE-D2FFFB869DB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9878579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D60944-08EF-42B7-97FE-95B65B5F679B}" type="datetime1">
              <a:rPr lang="en-US" smtClean="0">
                <a:solidFill>
                  <a:srgbClr val="000000"/>
                </a:solidFill>
              </a:rPr>
              <a:t>3/4/2022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1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634CD6-7DA5-4400-B910-746BB5339B8C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8019487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t"/>
          <a:lstStyle>
            <a:lvl1pPr algn="l">
              <a:defRPr sz="2000" b="1">
                <a:solidFill>
                  <a:srgbClr val="0000E5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003300"/>
            <a:ext cx="5111750" cy="5122863"/>
          </a:xfr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CDDC98-AF43-431A-AA56-BA618A100DBD}" type="datetime1">
              <a:rPr lang="en-US" smtClean="0">
                <a:solidFill>
                  <a:srgbClr val="000000"/>
                </a:solidFill>
              </a:rPr>
              <a:t>3/4/2022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E87CFF-2772-457D-A37A-56D9248AC3B1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75033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11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600200"/>
            <a:ext cx="411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9F5790-BF01-4E0E-837C-06535C3D14FB}" type="datetime1">
              <a:rPr lang="en-US" smtClean="0">
                <a:solidFill>
                  <a:srgbClr val="000000"/>
                </a:solidFill>
              </a:rPr>
              <a:t>3/4/2022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4FB84C-2DC0-42E1-B5EC-C5F78C35A8F6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831835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>
                <a:solidFill>
                  <a:srgbClr val="0000E5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81A7F9-BCD7-4ADA-95D0-36855D815626}" type="datetime1">
              <a:rPr lang="en-US" smtClean="0">
                <a:solidFill>
                  <a:srgbClr val="000000"/>
                </a:solidFill>
              </a:rPr>
              <a:t>3/4/2022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DFCF88-840C-4C6E-87E1-B496797835FC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7612571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rgbClr val="0000E5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807058-D8BE-4D32-A4A6-B451F1AEF943}" type="datetime1">
              <a:rPr lang="en-US" smtClean="0">
                <a:solidFill>
                  <a:srgbClr val="000000"/>
                </a:solidFill>
              </a:rPr>
              <a:t>3/4/2022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1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F88B55-EA6D-4ACF-BBAA-E1DCDBBFDFFF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6382661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4338" y="152400"/>
            <a:ext cx="7734300" cy="801688"/>
          </a:xfrm>
        </p:spPr>
        <p:txBody>
          <a:bodyPr/>
          <a:lstStyle>
            <a:lvl1pPr>
              <a:defRPr>
                <a:solidFill>
                  <a:srgbClr val="0000E5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114800" cy="4525963"/>
          </a:xfr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724400" y="1600200"/>
            <a:ext cx="4114800" cy="2185988"/>
          </a:xfr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724400" y="3938588"/>
            <a:ext cx="4114800" cy="2187575"/>
          </a:xfr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14E568-D442-4337-93C3-D29291224D87}" type="datetime1">
              <a:rPr lang="en-US" smtClean="0">
                <a:solidFill>
                  <a:srgbClr val="000000"/>
                </a:solidFill>
              </a:rPr>
              <a:t>3/4/2022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D43E7C-8E0F-49B8-894D-32C106A97F65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7796976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9" name="Line 7"/>
          <p:cNvSpPr>
            <a:spLocks noChangeShapeType="1"/>
          </p:cNvSpPr>
          <p:nvPr/>
        </p:nvSpPr>
        <p:spPr bwMode="auto">
          <a:xfrm>
            <a:off x="0" y="747713"/>
            <a:ext cx="9144000" cy="0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5483" name="Line 11"/>
          <p:cNvSpPr>
            <a:spLocks noChangeShapeType="1"/>
          </p:cNvSpPr>
          <p:nvPr/>
        </p:nvSpPr>
        <p:spPr bwMode="auto">
          <a:xfrm>
            <a:off x="2443163" y="3752850"/>
            <a:ext cx="5722937" cy="0"/>
          </a:xfrm>
          <a:prstGeom prst="line">
            <a:avLst/>
          </a:prstGeom>
          <a:noFill/>
          <a:ln w="9525">
            <a:solidFill>
              <a:srgbClr val="0033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026" name="Picture 2" descr="https://upload.wikimedia.org/wikipedia/commons/thumb/8/82/Seal_of_Massachusetts.svg/2000px-Seal_of_Massachusetts.svg.png"/>
          <p:cNvPicPr>
            <a:picLocks noChangeAspect="1" noChangeArrowheads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70786" y="2030667"/>
            <a:ext cx="1365477" cy="13654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4"/>
          <p:cNvSpPr>
            <a:spLocks noGrp="1" noChangeArrowheads="1"/>
          </p:cNvSpPr>
          <p:nvPr>
            <p:ph type="ctrTitle"/>
          </p:nvPr>
        </p:nvSpPr>
        <p:spPr>
          <a:xfrm>
            <a:off x="2274970" y="1814170"/>
            <a:ext cx="6069891" cy="1843430"/>
          </a:xfrm>
          <a:prstGeom prst="rect">
            <a:avLst/>
          </a:prstGeom>
        </p:spPr>
        <p:txBody>
          <a:bodyPr anchor="ctr"/>
          <a:lstStyle/>
          <a:p>
            <a:pPr>
              <a:lnSpc>
                <a:spcPct val="100000"/>
              </a:lnSpc>
              <a:spcAft>
                <a:spcPts val="600"/>
              </a:spcAft>
            </a:pPr>
            <a:r>
              <a:rPr lang="en-US" sz="2800">
                <a:solidFill>
                  <a:srgbClr val="00269E"/>
                </a:solidFill>
                <a:latin typeface="Arial" pitchFamily="34" charset="0"/>
                <a:cs typeface="Arial" pitchFamily="34" charset="0"/>
              </a:rPr>
              <a:t>Commonwealth of Massachusetts</a:t>
            </a:r>
            <a:br>
              <a:rPr lang="en-US" sz="2800">
                <a:solidFill>
                  <a:srgbClr val="00269E"/>
                </a:solidFill>
                <a:latin typeface="Arial" pitchFamily="34" charset="0"/>
                <a:cs typeface="Arial" pitchFamily="34" charset="0"/>
              </a:rPr>
            </a:br>
            <a:br>
              <a:rPr lang="en-US" sz="1600">
                <a:solidFill>
                  <a:srgbClr val="00269E"/>
                </a:solidFill>
                <a:latin typeface="Arial" pitchFamily="34" charset="0"/>
                <a:cs typeface="Arial" pitchFamily="34" charset="0"/>
              </a:rPr>
            </a:br>
            <a:r>
              <a:rPr lang="en-US" sz="1600">
                <a:solidFill>
                  <a:srgbClr val="00269E"/>
                </a:solidFill>
                <a:latin typeface="Arial" pitchFamily="34" charset="0"/>
                <a:cs typeface="Arial" pitchFamily="34" charset="0"/>
              </a:rPr>
              <a:t>[SECRETARIAT]</a:t>
            </a:r>
            <a:br>
              <a:rPr lang="en-US" sz="1800">
                <a:solidFill>
                  <a:srgbClr val="00269E"/>
                </a:solidFill>
                <a:latin typeface="Arial" pitchFamily="34" charset="0"/>
                <a:cs typeface="Arial" pitchFamily="34" charset="0"/>
              </a:rPr>
            </a:br>
            <a:br>
              <a:rPr lang="en-US" sz="1000">
                <a:solidFill>
                  <a:srgbClr val="00269E"/>
                </a:solidFill>
                <a:latin typeface="Arial" pitchFamily="34" charset="0"/>
                <a:cs typeface="Arial" pitchFamily="34" charset="0"/>
              </a:rPr>
            </a:br>
            <a:r>
              <a:rPr lang="en-US" sz="1600">
                <a:solidFill>
                  <a:srgbClr val="00269E"/>
                </a:solidFill>
                <a:latin typeface="Arial" pitchFamily="34" charset="0"/>
                <a:cs typeface="Arial" pitchFamily="34" charset="0"/>
              </a:rPr>
              <a:t>Presentation to the Governor</a:t>
            </a:r>
            <a:endParaRPr lang="en-US" sz="2400">
              <a:solidFill>
                <a:srgbClr val="00269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 userDrawn="1"/>
        </p:nvSpPr>
        <p:spPr>
          <a:xfrm>
            <a:off x="3265714" y="6283293"/>
            <a:ext cx="261257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800"/>
              <a:t>DRAFT &amp; CONFIDENTIAL</a:t>
            </a:r>
          </a:p>
        </p:txBody>
      </p:sp>
    </p:spTree>
    <p:extLst>
      <p:ext uri="{BB962C8B-B14F-4D97-AF65-F5344CB8AC3E}">
        <p14:creationId xmlns:p14="http://schemas.microsoft.com/office/powerpoint/2010/main" val="1454800248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8" descr="The Commonwealth of Massachusetts state seal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79426" y="1125538"/>
            <a:ext cx="1479550" cy="1414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Line 10"/>
          <p:cNvSpPr>
            <a:spLocks noChangeShapeType="1"/>
          </p:cNvSpPr>
          <p:nvPr/>
        </p:nvSpPr>
        <p:spPr bwMode="auto">
          <a:xfrm>
            <a:off x="2065339" y="1165227"/>
            <a:ext cx="14287" cy="4557713"/>
          </a:xfrm>
          <a:prstGeom prst="line">
            <a:avLst/>
          </a:prstGeom>
          <a:noFill/>
          <a:ln w="9525">
            <a:solidFill>
              <a:srgbClr val="0033CC"/>
            </a:solidFill>
            <a:round/>
            <a:headEnd/>
            <a:tailEnd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350" b="1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6" name="Line 11"/>
          <p:cNvSpPr>
            <a:spLocks noChangeShapeType="1"/>
          </p:cNvSpPr>
          <p:nvPr/>
        </p:nvSpPr>
        <p:spPr bwMode="auto">
          <a:xfrm>
            <a:off x="2443164" y="3752850"/>
            <a:ext cx="5722937" cy="0"/>
          </a:xfrm>
          <a:prstGeom prst="line">
            <a:avLst/>
          </a:prstGeom>
          <a:noFill/>
          <a:ln w="9525">
            <a:solidFill>
              <a:srgbClr val="0033CC"/>
            </a:solidFill>
            <a:round/>
            <a:headEnd/>
            <a:tailEnd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350" b="1">
              <a:solidFill>
                <a:srgbClr val="000000"/>
              </a:solidFill>
              <a:latin typeface="Arial" charset="0"/>
            </a:endParaRPr>
          </a:p>
        </p:txBody>
      </p:sp>
      <p:pic>
        <p:nvPicPr>
          <p:cNvPr id="7" name="Picture 11" descr="EEC.gif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815013" y="5591177"/>
            <a:ext cx="2857500" cy="63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5478" name="Rectangle 6"/>
          <p:cNvSpPr>
            <a:spLocks noGrp="1" noChangeArrowheads="1"/>
          </p:cNvSpPr>
          <p:nvPr>
            <p:ph type="ctrTitle"/>
          </p:nvPr>
        </p:nvSpPr>
        <p:spPr>
          <a:xfrm>
            <a:off x="2352676" y="1143000"/>
            <a:ext cx="6105525" cy="2457450"/>
          </a:xfrm>
        </p:spPr>
        <p:txBody>
          <a:bodyPr anchor="t"/>
          <a:lstStyle>
            <a:lvl1pPr>
              <a:spcAft>
                <a:spcPct val="25000"/>
              </a:spcAft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3"/>
          </p:nvPr>
        </p:nvSpPr>
        <p:spPr>
          <a:xfrm>
            <a:off x="2449514" y="3927475"/>
            <a:ext cx="5716587" cy="446088"/>
          </a:xfrm>
        </p:spPr>
        <p:txBody>
          <a:bodyPr/>
          <a:lstStyle>
            <a:lvl1pPr>
              <a:buNone/>
              <a:defRPr sz="135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Rectangle 3"/>
          <p:cNvSpPr>
            <a:spLocks noGrp="1" noChangeArrowheads="1"/>
          </p:cNvSpPr>
          <p:nvPr>
            <p:ph type="dt" sz="half" idx="14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00DE78-286F-4487-B6BC-3C13584D420A}" type="datetime1">
              <a:rPr lang="en-US" smtClean="0">
                <a:solidFill>
                  <a:srgbClr val="000000"/>
                </a:solidFill>
              </a:rPr>
              <a:t>3/4/2022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4"/>
          <p:cNvSpPr>
            <a:spLocks noGrp="1" noChangeArrowheads="1"/>
          </p:cNvSpPr>
          <p:nvPr>
            <p:ph type="ftr" sz="quarter" idx="15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sz="600" b="0">
                <a:latin typeface="Verdana" pitchFamily="96" charset="0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" name="Rectangle 5"/>
          <p:cNvSpPr>
            <a:spLocks noGrp="1" noChangeArrowheads="1"/>
          </p:cNvSpPr>
          <p:nvPr>
            <p:ph type="sldNum" sz="quarter" idx="16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659502-4112-4662-9C36-34E6E9D3DB7D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pic>
        <p:nvPicPr>
          <p:cNvPr id="11" name="Picture 11" descr="EEC.gif">
            <a:extLst>
              <a:ext uri="{FF2B5EF4-FFF2-40B4-BE49-F238E27FC236}">
                <a16:creationId xmlns:a16="http://schemas.microsoft.com/office/drawing/2014/main" id="{4A69FA92-4272-468E-B200-9D8CCBE4F335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815013" y="5591177"/>
            <a:ext cx="2857500" cy="63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352258744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39943"/>
            <a:ext cx="8382000" cy="4525963"/>
          </a:xfrm>
        </p:spPr>
        <p:txBody>
          <a:bodyPr/>
          <a:lstStyle>
            <a:lvl1pPr>
              <a:defRPr sz="1500"/>
            </a:lvl1pPr>
            <a:lvl2pPr>
              <a:defRPr sz="1350"/>
            </a:lvl2pPr>
            <a:lvl3pPr>
              <a:defRPr sz="1350"/>
            </a:lvl3pPr>
            <a:lvl4pPr>
              <a:defRPr sz="1350"/>
            </a:lvl4pPr>
            <a:lvl5pPr>
              <a:defRPr sz="135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2"/>
          </p:nvPr>
        </p:nvSpPr>
        <p:spPr>
          <a:xfrm>
            <a:off x="444500" y="277813"/>
            <a:ext cx="7132638" cy="469900"/>
          </a:xfrm>
        </p:spPr>
        <p:txBody>
          <a:bodyPr/>
          <a:lstStyle>
            <a:lvl1pPr>
              <a:buNone/>
              <a:defRPr sz="1350"/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3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A767C0-C504-4EDF-86B4-90847DEFE20B}" type="datetime1">
              <a:rPr lang="en-US" smtClean="0">
                <a:solidFill>
                  <a:srgbClr val="000000"/>
                </a:solidFill>
              </a:rPr>
              <a:t>3/4/2022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14"/>
          <p:cNvSpPr>
            <a:spLocks noGrp="1" noChangeArrowheads="1"/>
          </p:cNvSpPr>
          <p:nvPr>
            <p:ph type="sldNum" sz="quarter" idx="14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56C0EC-3B98-441E-AA55-70D5E6ACE5C8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5113776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995935-9242-4759-9608-40D7C1FB168D}" type="datetime1">
              <a:rPr lang="en-US" smtClean="0">
                <a:solidFill>
                  <a:srgbClr val="000000"/>
                </a:solidFill>
              </a:rPr>
              <a:t>3/4/2022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1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5E8343-7F15-4471-9246-35AB593FF587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3457085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1148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600202"/>
            <a:ext cx="41148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9F5790-BF01-4E0E-837C-06535C3D14FB}" type="datetime1">
              <a:rPr lang="en-US" smtClean="0">
                <a:solidFill>
                  <a:srgbClr val="000000"/>
                </a:solidFill>
              </a:rPr>
              <a:t>3/4/2022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4FB84C-2DC0-42E1-B5EC-C5F78C35A8F6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3306739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8B00E5-DDB8-4A2A-BA29-FCF03222E67D}" type="datetime1">
              <a:rPr lang="en-US" smtClean="0">
                <a:solidFill>
                  <a:srgbClr val="000000"/>
                </a:solidFill>
              </a:rPr>
              <a:t>3/4/2022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1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802564-FF5A-4A68-AF07-C968DD86666F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9057814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14339" y="152402"/>
            <a:ext cx="7584674" cy="722243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6946B6-8510-4C5F-8DDF-32453D0EE9DF}" type="datetime1">
              <a:rPr lang="en-US" smtClean="0">
                <a:solidFill>
                  <a:srgbClr val="000000"/>
                </a:solidFill>
              </a:rPr>
              <a:t>3/4/2022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1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CE180A-8270-40FF-A9EE-D2FFFB869DBD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09971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8B00E5-DDB8-4A2A-BA29-FCF03222E67D}" type="datetime1">
              <a:rPr lang="en-US" smtClean="0">
                <a:solidFill>
                  <a:srgbClr val="000000"/>
                </a:solidFill>
              </a:rPr>
              <a:t>3/4/2022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1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802564-FF5A-4A68-AF07-C968DD86666F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3995850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D60944-08EF-42B7-97FE-95B65B5F679B}" type="datetime1">
              <a:rPr lang="en-US" smtClean="0">
                <a:solidFill>
                  <a:srgbClr val="000000"/>
                </a:solidFill>
              </a:rPr>
              <a:t>3/4/2022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1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634CD6-7DA5-4400-B910-746BB5339B8C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5056929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CDDC98-AF43-431A-AA56-BA618A100DBD}" type="datetime1">
              <a:rPr lang="en-US" smtClean="0">
                <a:solidFill>
                  <a:srgbClr val="000000"/>
                </a:solidFill>
              </a:rPr>
              <a:t>3/4/2022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E87CFF-2772-457D-A37A-56D9248AC3B1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3500997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81A7F9-BCD7-4ADA-95D0-36855D815626}" type="datetime1">
              <a:rPr lang="en-US" smtClean="0">
                <a:solidFill>
                  <a:srgbClr val="000000"/>
                </a:solidFill>
              </a:rPr>
              <a:t>3/4/2022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DFCF88-840C-4C6E-87E1-B496797835FC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6957554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094E05-29A7-4CFE-BD3A-65BEEEC88404}" type="datetime1">
              <a:rPr lang="en-US" smtClean="0">
                <a:solidFill>
                  <a:srgbClr val="000000"/>
                </a:solidFill>
              </a:rPr>
              <a:t>3/4/2022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1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70FEEB-9B26-44F7-A40F-0A8D0893447E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6980779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34176" y="47625"/>
            <a:ext cx="2105025" cy="60785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14339" y="47625"/>
            <a:ext cx="6167437" cy="60785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FC0BFC-AB8A-4C3F-8AC7-68583CCBD3F1}" type="datetime1">
              <a:rPr lang="en-US" smtClean="0">
                <a:solidFill>
                  <a:srgbClr val="000000"/>
                </a:solidFill>
              </a:rPr>
              <a:t>3/4/2022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1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EC3C2B-CE1A-4F9A-AEFE-767466A111DB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8453779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4338" y="47625"/>
            <a:ext cx="7734300" cy="120173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2"/>
            <a:ext cx="411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600202"/>
            <a:ext cx="411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F24E1E-AE7A-4042-ADBD-671B0710A8F5}" type="datetime1">
              <a:rPr lang="en-US" smtClean="0">
                <a:solidFill>
                  <a:srgbClr val="000000"/>
                </a:solidFill>
              </a:rPr>
              <a:t>3/4/2022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F72485-A65B-4111-BF50-6A1B6A82425A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2243957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4338" y="47625"/>
            <a:ext cx="7734300" cy="120173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2"/>
            <a:ext cx="8382000" cy="4525963"/>
          </a:xfrm>
        </p:spPr>
        <p:txBody>
          <a:bodyPr/>
          <a:lstStyle/>
          <a:p>
            <a:pPr lvl="0"/>
            <a:r>
              <a:rPr lang="en-US" noProof="0"/>
              <a:t>Click icon to add table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2A31B9-5E34-4A00-A491-C824D5309A6A}" type="datetime1">
              <a:rPr lang="en-US" smtClean="0">
                <a:solidFill>
                  <a:srgbClr val="000000"/>
                </a:solidFill>
              </a:rPr>
              <a:t>3/4/2022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1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0FF46F-1E42-4F91-A1C0-95EA0578AE07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5345144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342900" indent="0" algn="ctr">
              <a:buNone/>
              <a:defRPr/>
            </a:lvl2pPr>
            <a:lvl3pPr marL="685800" indent="0" algn="ctr">
              <a:buNone/>
              <a:defRPr/>
            </a:lvl3pPr>
            <a:lvl4pPr marL="1028700" indent="0" algn="ctr">
              <a:buNone/>
              <a:defRPr/>
            </a:lvl4pPr>
            <a:lvl5pPr marL="1371600" indent="0" algn="ctr">
              <a:buNone/>
              <a:defRPr/>
            </a:lvl5pPr>
            <a:lvl6pPr marL="1714500" indent="0" algn="ctr">
              <a:buNone/>
              <a:defRPr/>
            </a:lvl6pPr>
            <a:lvl7pPr marL="2057400" indent="0" algn="ctr">
              <a:buNone/>
              <a:defRPr/>
            </a:lvl7pPr>
            <a:lvl8pPr marL="2400300" indent="0" algn="ctr">
              <a:buNone/>
              <a:defRPr/>
            </a:lvl8pPr>
            <a:lvl9pPr marL="27432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807058-D8BE-4D32-A4A6-B451F1AEF943}" type="datetime1">
              <a:rPr lang="en-US" smtClean="0">
                <a:solidFill>
                  <a:srgbClr val="000000"/>
                </a:solidFill>
              </a:rPr>
              <a:t>3/4/2022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1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F88B55-EA6D-4ACF-BBAA-E1DCDBBFDFFF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147045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4338" y="152400"/>
            <a:ext cx="7734300" cy="80168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11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724400" y="1600200"/>
            <a:ext cx="411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724400" y="3938590"/>
            <a:ext cx="411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14E568-D442-4337-93C3-D29291224D87}" type="datetime1">
              <a:rPr lang="en-US" smtClean="0">
                <a:solidFill>
                  <a:srgbClr val="000000"/>
                </a:solidFill>
              </a:rPr>
              <a:t>3/4/2022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D43E7C-8E0F-49B8-894D-32C106A97F65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1458318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9" name="Line 7"/>
          <p:cNvSpPr>
            <a:spLocks noChangeShapeType="1"/>
          </p:cNvSpPr>
          <p:nvPr/>
        </p:nvSpPr>
        <p:spPr bwMode="auto">
          <a:xfrm>
            <a:off x="0" y="747713"/>
            <a:ext cx="9144000" cy="0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1350"/>
          </a:p>
        </p:txBody>
      </p:sp>
      <p:sp>
        <p:nvSpPr>
          <p:cNvPr id="105483" name="Line 11"/>
          <p:cNvSpPr>
            <a:spLocks noChangeShapeType="1"/>
          </p:cNvSpPr>
          <p:nvPr/>
        </p:nvSpPr>
        <p:spPr bwMode="auto">
          <a:xfrm>
            <a:off x="2443164" y="3752850"/>
            <a:ext cx="5722937" cy="0"/>
          </a:xfrm>
          <a:prstGeom prst="line">
            <a:avLst/>
          </a:prstGeom>
          <a:noFill/>
          <a:ln w="9525">
            <a:solidFill>
              <a:srgbClr val="0033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1350"/>
          </a:p>
        </p:txBody>
      </p:sp>
      <p:pic>
        <p:nvPicPr>
          <p:cNvPr id="1026" name="Picture 2" descr="https://upload.wikimedia.org/wikipedia/commons/thumb/8/82/Seal_of_Massachusetts.svg/2000px-Seal_of_Massachusetts.svg.pn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70787" y="2030669"/>
            <a:ext cx="1365477" cy="13654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4"/>
          <p:cNvSpPr>
            <a:spLocks noGrp="1" noChangeArrowheads="1"/>
          </p:cNvSpPr>
          <p:nvPr>
            <p:ph type="ctrTitle"/>
          </p:nvPr>
        </p:nvSpPr>
        <p:spPr>
          <a:xfrm>
            <a:off x="2274971" y="1814170"/>
            <a:ext cx="6069891" cy="1843430"/>
          </a:xfrm>
          <a:prstGeom prst="rect">
            <a:avLst/>
          </a:prstGeom>
        </p:spPr>
        <p:txBody>
          <a:bodyPr anchor="ctr"/>
          <a:lstStyle>
            <a:lvl1pPr>
              <a:lnSpc>
                <a:spcPct val="100000"/>
              </a:lnSpc>
              <a:spcAft>
                <a:spcPts val="450"/>
              </a:spcAft>
              <a:defRPr/>
            </a:lvl1pPr>
          </a:lstStyle>
          <a:p>
            <a:pPr>
              <a:lnSpc>
                <a:spcPct val="100000"/>
              </a:lnSpc>
              <a:spcAft>
                <a:spcPts val="600"/>
              </a:spcAft>
            </a:pPr>
            <a:r>
              <a:rPr lang="en-US" sz="2100">
                <a:solidFill>
                  <a:srgbClr val="00269E"/>
                </a:solidFill>
                <a:latin typeface="Arial" pitchFamily="34" charset="0"/>
                <a:cs typeface="Arial" pitchFamily="34" charset="0"/>
              </a:rPr>
              <a:t>Click to edit Master title style</a:t>
            </a:r>
            <a:endParaRPr lang="en-US" sz="1800">
              <a:solidFill>
                <a:srgbClr val="00269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265715" y="6283293"/>
            <a:ext cx="2612572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ctr" defTabSz="685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600"/>
              <a:t>DRAFT &amp; CONFIDENTIAL</a:t>
            </a:r>
          </a:p>
        </p:txBody>
      </p:sp>
      <p:pic>
        <p:nvPicPr>
          <p:cNvPr id="8" name="Picture 2" descr="https://upload.wikimedia.org/wikipedia/commons/thumb/8/82/Seal_of_Massachusetts.svg/2000px-Seal_of_Massachusetts.svg.png">
            <a:extLst>
              <a:ext uri="{FF2B5EF4-FFF2-40B4-BE49-F238E27FC236}">
                <a16:creationId xmlns:a16="http://schemas.microsoft.com/office/drawing/2014/main" id="{F08F020E-1FCB-4E39-B87B-BBA83676339A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70787" y="2030669"/>
            <a:ext cx="1365477" cy="13654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515F6B9D-9C11-49D4-A5BE-5B46F127F635}"/>
              </a:ext>
            </a:extLst>
          </p:cNvPr>
          <p:cNvSpPr txBox="1"/>
          <p:nvPr userDrawn="1"/>
        </p:nvSpPr>
        <p:spPr>
          <a:xfrm>
            <a:off x="3265715" y="6283293"/>
            <a:ext cx="2612572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ctr" defTabSz="685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600"/>
              <a:t>DRAFT &amp; CONFIDENTIAL</a:t>
            </a:r>
          </a:p>
        </p:txBody>
      </p:sp>
    </p:spTree>
    <p:extLst>
      <p:ext uri="{BB962C8B-B14F-4D97-AF65-F5344CB8AC3E}">
        <p14:creationId xmlns:p14="http://schemas.microsoft.com/office/powerpoint/2010/main" val="28361104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14338" y="152400"/>
            <a:ext cx="7584674" cy="722243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6946B6-8510-4C5F-8DDF-32453D0EE9DF}" type="datetime1">
              <a:rPr lang="en-US" smtClean="0">
                <a:solidFill>
                  <a:srgbClr val="000000"/>
                </a:solidFill>
              </a:rPr>
              <a:t>3/4/2022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1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CE180A-8270-40FF-A9EE-D2FFFB869DB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7035013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8" descr="The Commonwealth of Massachusetts state seal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79425" y="1125538"/>
            <a:ext cx="1479550" cy="1414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Line 10"/>
          <p:cNvSpPr>
            <a:spLocks noChangeShapeType="1"/>
          </p:cNvSpPr>
          <p:nvPr/>
        </p:nvSpPr>
        <p:spPr bwMode="auto">
          <a:xfrm>
            <a:off x="2065338" y="1165225"/>
            <a:ext cx="14287" cy="4557713"/>
          </a:xfrm>
          <a:prstGeom prst="line">
            <a:avLst/>
          </a:prstGeom>
          <a:noFill/>
          <a:ln w="9525">
            <a:solidFill>
              <a:srgbClr val="0033CC"/>
            </a:solidFill>
            <a:round/>
            <a:headEnd/>
            <a:tailEnd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b="1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6" name="Line 11"/>
          <p:cNvSpPr>
            <a:spLocks noChangeShapeType="1"/>
          </p:cNvSpPr>
          <p:nvPr/>
        </p:nvSpPr>
        <p:spPr bwMode="auto">
          <a:xfrm>
            <a:off x="2443163" y="3752850"/>
            <a:ext cx="5722937" cy="0"/>
          </a:xfrm>
          <a:prstGeom prst="line">
            <a:avLst/>
          </a:prstGeom>
          <a:noFill/>
          <a:ln w="9525">
            <a:solidFill>
              <a:srgbClr val="0033CC"/>
            </a:solidFill>
            <a:round/>
            <a:headEnd/>
            <a:tailEnd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b="1">
              <a:solidFill>
                <a:srgbClr val="000000"/>
              </a:solidFill>
              <a:latin typeface="Arial" charset="0"/>
            </a:endParaRPr>
          </a:p>
        </p:txBody>
      </p:sp>
      <p:pic>
        <p:nvPicPr>
          <p:cNvPr id="7" name="Picture 11" descr="EEC.gif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815013" y="5591175"/>
            <a:ext cx="2857500" cy="63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5478" name="Rectangle 6"/>
          <p:cNvSpPr>
            <a:spLocks noGrp="1" noChangeArrowheads="1"/>
          </p:cNvSpPr>
          <p:nvPr>
            <p:ph type="ctrTitle"/>
          </p:nvPr>
        </p:nvSpPr>
        <p:spPr>
          <a:xfrm>
            <a:off x="2352675" y="1143000"/>
            <a:ext cx="6105525" cy="2457450"/>
          </a:xfrm>
        </p:spPr>
        <p:txBody>
          <a:bodyPr anchor="t"/>
          <a:lstStyle>
            <a:lvl1pPr>
              <a:spcAft>
                <a:spcPct val="25000"/>
              </a:spcAft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3"/>
          </p:nvPr>
        </p:nvSpPr>
        <p:spPr>
          <a:xfrm>
            <a:off x="2449513" y="3927475"/>
            <a:ext cx="5716587" cy="446088"/>
          </a:xfrm>
        </p:spPr>
        <p:txBody>
          <a:bodyPr/>
          <a:lstStyle>
            <a:lvl1pPr>
              <a:buNone/>
              <a:defRPr sz="180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Rectangle 3"/>
          <p:cNvSpPr>
            <a:spLocks noGrp="1" noChangeArrowheads="1"/>
          </p:cNvSpPr>
          <p:nvPr>
            <p:ph type="dt" sz="half" idx="14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00DE78-286F-4487-B6BC-3C13584D420A}" type="datetime1">
              <a:rPr lang="en-US" smtClean="0">
                <a:solidFill>
                  <a:srgbClr val="000000"/>
                </a:solidFill>
              </a:rPr>
              <a:t>3/4/2022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4"/>
          <p:cNvSpPr>
            <a:spLocks noGrp="1" noChangeArrowheads="1"/>
          </p:cNvSpPr>
          <p:nvPr>
            <p:ph type="ftr" sz="quarter" idx="15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sz="800" b="0">
                <a:latin typeface="Verdana" pitchFamily="96" charset="0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" name="Rectangle 5"/>
          <p:cNvSpPr>
            <a:spLocks noGrp="1" noChangeArrowheads="1"/>
          </p:cNvSpPr>
          <p:nvPr>
            <p:ph type="sldNum" sz="quarter" idx="16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659502-4112-4662-9C36-34E6E9D3DB7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8246821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39942"/>
            <a:ext cx="8382000" cy="45259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2"/>
          </p:nvPr>
        </p:nvSpPr>
        <p:spPr>
          <a:xfrm>
            <a:off x="444500" y="277813"/>
            <a:ext cx="7132638" cy="469900"/>
          </a:xfrm>
        </p:spPr>
        <p:txBody>
          <a:bodyPr/>
          <a:lstStyle>
            <a:lvl1pPr>
              <a:buNone/>
              <a:defRPr sz="1800"/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3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A767C0-C504-4EDF-86B4-90847DEFE20B}" type="datetime1">
              <a:rPr lang="en-US" smtClean="0">
                <a:solidFill>
                  <a:srgbClr val="000000"/>
                </a:solidFill>
              </a:rPr>
              <a:t>3/4/2022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14"/>
          <p:cNvSpPr>
            <a:spLocks noGrp="1" noChangeArrowheads="1"/>
          </p:cNvSpPr>
          <p:nvPr>
            <p:ph type="sldNum" sz="quarter" idx="14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56C0EC-3B98-441E-AA55-70D5E6ACE5C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7371890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995935-9242-4759-9608-40D7C1FB168D}" type="datetime1">
              <a:rPr lang="en-US" smtClean="0">
                <a:solidFill>
                  <a:srgbClr val="000000"/>
                </a:solidFill>
              </a:rPr>
              <a:t>3/4/2022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1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5E8343-7F15-4471-9246-35AB593FF58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7818833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11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600200"/>
            <a:ext cx="411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9F5790-BF01-4E0E-837C-06535C3D14FB}" type="datetime1">
              <a:rPr lang="en-US" smtClean="0">
                <a:solidFill>
                  <a:srgbClr val="000000"/>
                </a:solidFill>
              </a:rPr>
              <a:t>3/4/2022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4FB84C-2DC0-42E1-B5EC-C5F78C35A8F6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2077257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8B00E5-DDB8-4A2A-BA29-FCF03222E67D}" type="datetime1">
              <a:rPr lang="en-US" smtClean="0">
                <a:solidFill>
                  <a:srgbClr val="000000"/>
                </a:solidFill>
              </a:rPr>
              <a:t>3/4/2022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1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802564-FF5A-4A68-AF07-C968DD86666F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6686621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14338" y="152400"/>
            <a:ext cx="7584674" cy="722243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6946B6-8510-4C5F-8DDF-32453D0EE9DF}" type="datetime1">
              <a:rPr lang="en-US" smtClean="0">
                <a:solidFill>
                  <a:srgbClr val="000000"/>
                </a:solidFill>
              </a:rPr>
              <a:t>3/4/2022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1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CE180A-8270-40FF-A9EE-D2FFFB869DB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2732629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D60944-08EF-42B7-97FE-95B65B5F679B}" type="datetime1">
              <a:rPr lang="en-US" smtClean="0">
                <a:solidFill>
                  <a:srgbClr val="000000"/>
                </a:solidFill>
              </a:rPr>
              <a:t>3/4/2022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1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634CD6-7DA5-4400-B910-746BB5339B8C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0108846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CDDC98-AF43-431A-AA56-BA618A100DBD}" type="datetime1">
              <a:rPr lang="en-US" smtClean="0">
                <a:solidFill>
                  <a:srgbClr val="000000"/>
                </a:solidFill>
              </a:rPr>
              <a:t>3/4/2022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E87CFF-2772-457D-A37A-56D9248AC3B1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2577742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81A7F9-BCD7-4ADA-95D0-36855D815626}" type="datetime1">
              <a:rPr lang="en-US" smtClean="0">
                <a:solidFill>
                  <a:srgbClr val="000000"/>
                </a:solidFill>
              </a:rPr>
              <a:t>3/4/2022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DFCF88-840C-4C6E-87E1-B496797835FC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0800800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094E05-29A7-4CFE-BD3A-65BEEEC88404}" type="datetime1">
              <a:rPr lang="en-US" smtClean="0">
                <a:solidFill>
                  <a:srgbClr val="000000"/>
                </a:solidFill>
              </a:rPr>
              <a:t>3/4/2022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1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70FEEB-9B26-44F7-A40F-0A8D0893447E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9771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D60944-08EF-42B7-97FE-95B65B5F679B}" type="datetime1">
              <a:rPr lang="en-US" smtClean="0">
                <a:solidFill>
                  <a:srgbClr val="000000"/>
                </a:solidFill>
              </a:rPr>
              <a:t>3/4/2022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1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634CD6-7DA5-4400-B910-746BB5339B8C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8215941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34175" y="47625"/>
            <a:ext cx="2105025" cy="60785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14338" y="47625"/>
            <a:ext cx="6167437" cy="60785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FC0BFC-AB8A-4C3F-8AC7-68583CCBD3F1}" type="datetime1">
              <a:rPr lang="en-US" smtClean="0">
                <a:solidFill>
                  <a:srgbClr val="000000"/>
                </a:solidFill>
              </a:rPr>
              <a:t>3/4/2022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1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EC3C2B-CE1A-4F9A-AEFE-767466A111DB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1109383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4338" y="47625"/>
            <a:ext cx="7734300" cy="120173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11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600200"/>
            <a:ext cx="411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F24E1E-AE7A-4042-ADBD-671B0710A8F5}" type="datetime1">
              <a:rPr lang="en-US" smtClean="0">
                <a:solidFill>
                  <a:srgbClr val="000000"/>
                </a:solidFill>
              </a:rPr>
              <a:t>3/4/2022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F72485-A65B-4111-BF50-6A1B6A82425A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6585238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4338" y="47625"/>
            <a:ext cx="7734300" cy="120173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382000" cy="4525963"/>
          </a:xfrm>
        </p:spPr>
        <p:txBody>
          <a:bodyPr/>
          <a:lstStyle/>
          <a:p>
            <a:pPr lvl="0"/>
            <a:r>
              <a:rPr lang="en-US" noProof="0"/>
              <a:t>Click icon to add table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2A31B9-5E34-4A00-A491-C824D5309A6A}" type="datetime1">
              <a:rPr lang="en-US" smtClean="0">
                <a:solidFill>
                  <a:srgbClr val="000000"/>
                </a:solidFill>
              </a:rPr>
              <a:t>3/4/2022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1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0FF46F-1E42-4F91-A1C0-95EA0578AE0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881991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807058-D8BE-4D32-A4A6-B451F1AEF943}" type="datetime1">
              <a:rPr lang="en-US" smtClean="0">
                <a:solidFill>
                  <a:srgbClr val="000000"/>
                </a:solidFill>
              </a:rPr>
              <a:t>3/4/2022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1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F88B55-EA6D-4ACF-BBAA-E1DCDBBFDFFF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6819650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4338" y="152400"/>
            <a:ext cx="7734300" cy="80168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11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724400" y="1600200"/>
            <a:ext cx="411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724400" y="3938588"/>
            <a:ext cx="411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14E568-D442-4337-93C3-D29291224D87}" type="datetime1">
              <a:rPr lang="en-US" smtClean="0">
                <a:solidFill>
                  <a:srgbClr val="000000"/>
                </a:solidFill>
              </a:rPr>
              <a:t>3/4/2022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D43E7C-8E0F-49B8-894D-32C106A97F65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1565262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9" name="Line 7"/>
          <p:cNvSpPr>
            <a:spLocks noChangeShapeType="1"/>
          </p:cNvSpPr>
          <p:nvPr/>
        </p:nvSpPr>
        <p:spPr bwMode="auto">
          <a:xfrm>
            <a:off x="0" y="747713"/>
            <a:ext cx="9144000" cy="0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5483" name="Line 11"/>
          <p:cNvSpPr>
            <a:spLocks noChangeShapeType="1"/>
          </p:cNvSpPr>
          <p:nvPr/>
        </p:nvSpPr>
        <p:spPr bwMode="auto">
          <a:xfrm>
            <a:off x="2443163" y="3752850"/>
            <a:ext cx="5722937" cy="0"/>
          </a:xfrm>
          <a:prstGeom prst="line">
            <a:avLst/>
          </a:prstGeom>
          <a:noFill/>
          <a:ln w="9525">
            <a:solidFill>
              <a:srgbClr val="0033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026" name="Picture 2" descr="https://upload.wikimedia.org/wikipedia/commons/thumb/8/82/Seal_of_Massachusetts.svg/2000px-Seal_of_Massachusetts.svg.png"/>
          <p:cNvPicPr>
            <a:picLocks noChangeAspect="1" noChangeArrowheads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70786" y="2030667"/>
            <a:ext cx="1365477" cy="13654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4"/>
          <p:cNvSpPr>
            <a:spLocks noGrp="1" noChangeArrowheads="1"/>
          </p:cNvSpPr>
          <p:nvPr>
            <p:ph type="ctrTitle"/>
          </p:nvPr>
        </p:nvSpPr>
        <p:spPr>
          <a:xfrm>
            <a:off x="2274970" y="1814170"/>
            <a:ext cx="6069891" cy="1843430"/>
          </a:xfrm>
          <a:prstGeom prst="rect">
            <a:avLst/>
          </a:prstGeom>
        </p:spPr>
        <p:txBody>
          <a:bodyPr anchor="ctr"/>
          <a:lstStyle/>
          <a:p>
            <a:pPr>
              <a:lnSpc>
                <a:spcPct val="100000"/>
              </a:lnSpc>
              <a:spcAft>
                <a:spcPts val="600"/>
              </a:spcAft>
            </a:pPr>
            <a:r>
              <a:rPr lang="en-US" sz="2800">
                <a:solidFill>
                  <a:srgbClr val="00269E"/>
                </a:solidFill>
                <a:latin typeface="Arial" pitchFamily="34" charset="0"/>
                <a:cs typeface="Arial" pitchFamily="34" charset="0"/>
              </a:rPr>
              <a:t>Commonwealth of Massachusetts</a:t>
            </a:r>
            <a:br>
              <a:rPr lang="en-US" sz="2800">
                <a:solidFill>
                  <a:srgbClr val="00269E"/>
                </a:solidFill>
                <a:latin typeface="Arial" pitchFamily="34" charset="0"/>
                <a:cs typeface="Arial" pitchFamily="34" charset="0"/>
              </a:rPr>
            </a:br>
            <a:br>
              <a:rPr lang="en-US" sz="1600">
                <a:solidFill>
                  <a:srgbClr val="00269E"/>
                </a:solidFill>
                <a:latin typeface="Arial" pitchFamily="34" charset="0"/>
                <a:cs typeface="Arial" pitchFamily="34" charset="0"/>
              </a:rPr>
            </a:br>
            <a:r>
              <a:rPr lang="en-US" sz="1600">
                <a:solidFill>
                  <a:srgbClr val="00269E"/>
                </a:solidFill>
                <a:latin typeface="Arial" pitchFamily="34" charset="0"/>
                <a:cs typeface="Arial" pitchFamily="34" charset="0"/>
              </a:rPr>
              <a:t>[SECRETARIAT]</a:t>
            </a:r>
            <a:br>
              <a:rPr lang="en-US" sz="1800">
                <a:solidFill>
                  <a:srgbClr val="00269E"/>
                </a:solidFill>
                <a:latin typeface="Arial" pitchFamily="34" charset="0"/>
                <a:cs typeface="Arial" pitchFamily="34" charset="0"/>
              </a:rPr>
            </a:br>
            <a:br>
              <a:rPr lang="en-US" sz="1000">
                <a:solidFill>
                  <a:srgbClr val="00269E"/>
                </a:solidFill>
                <a:latin typeface="Arial" pitchFamily="34" charset="0"/>
                <a:cs typeface="Arial" pitchFamily="34" charset="0"/>
              </a:rPr>
            </a:br>
            <a:r>
              <a:rPr lang="en-US" sz="1600">
                <a:solidFill>
                  <a:srgbClr val="00269E"/>
                </a:solidFill>
                <a:latin typeface="Arial" pitchFamily="34" charset="0"/>
                <a:cs typeface="Arial" pitchFamily="34" charset="0"/>
              </a:rPr>
              <a:t>Presentation to the Governor</a:t>
            </a:r>
            <a:endParaRPr lang="en-US" sz="2400">
              <a:solidFill>
                <a:srgbClr val="00269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 userDrawn="1"/>
        </p:nvSpPr>
        <p:spPr>
          <a:xfrm>
            <a:off x="3265714" y="6283293"/>
            <a:ext cx="261257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800"/>
              <a:t>DRAFT &amp; CONFIDENTIAL</a:t>
            </a:r>
          </a:p>
        </p:txBody>
      </p:sp>
    </p:spTree>
    <p:extLst>
      <p:ext uri="{BB962C8B-B14F-4D97-AF65-F5344CB8AC3E}">
        <p14:creationId xmlns:p14="http://schemas.microsoft.com/office/powerpoint/2010/main" val="2881469437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B8133-D0F5-4FFC-97CF-2FACBE917E54}" type="datetimeFigureOut">
              <a:rPr lang="en-US" smtClean="0"/>
              <a:t>3/4/2022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4C78F6-6AC8-4E25-9093-E48E8E0C70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1455398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6">
            <a:extLst>
              <a:ext uri="{FF2B5EF4-FFF2-40B4-BE49-F238E27FC236}">
                <a16:creationId xmlns:a16="http://schemas.microsoft.com/office/drawing/2014/main" id="{F4FFEB7C-5F4D-406F-B002-5DC2A62F8D9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48408" y="337152"/>
            <a:ext cx="7438835" cy="3765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>
                <a:solidFill>
                  <a:srgbClr val="00269E"/>
                </a:solidFill>
              </a:defRPr>
            </a:lvl1pPr>
          </a:lstStyle>
          <a:p>
            <a:pPr lvl="0"/>
            <a:r>
              <a:rPr lang="en-US" altLang="en-US"/>
              <a:t>Main Header</a:t>
            </a:r>
          </a:p>
        </p:txBody>
      </p:sp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887EC4F0-0BDB-4D72-B5B7-FA3E0EC0E676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447675" y="752475"/>
            <a:ext cx="8426450" cy="4476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 b="0"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Click here to add content</a:t>
            </a:r>
          </a:p>
        </p:txBody>
      </p:sp>
    </p:spTree>
    <p:extLst>
      <p:ext uri="{BB962C8B-B14F-4D97-AF65-F5344CB8AC3E}">
        <p14:creationId xmlns:p14="http://schemas.microsoft.com/office/powerpoint/2010/main" val="1435549357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and Content_3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39942"/>
            <a:ext cx="8382000" cy="45259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2"/>
          </p:nvPr>
        </p:nvSpPr>
        <p:spPr>
          <a:xfrm>
            <a:off x="444500" y="277813"/>
            <a:ext cx="7132638" cy="469900"/>
          </a:xfrm>
        </p:spPr>
        <p:txBody>
          <a:bodyPr/>
          <a:lstStyle>
            <a:lvl1pPr>
              <a:buNone/>
              <a:defRPr sz="1800"/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3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A767C0-C504-4EDF-86B4-90847DEFE20B}" type="datetime1">
              <a:rPr lang="en-US" smtClean="0">
                <a:solidFill>
                  <a:srgbClr val="000000"/>
                </a:solidFill>
              </a:rPr>
              <a:t>3/4/2022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14"/>
          <p:cNvSpPr>
            <a:spLocks noGrp="1" noChangeArrowheads="1"/>
          </p:cNvSpPr>
          <p:nvPr>
            <p:ph type="sldNum" sz="quarter" idx="14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56C0EC-3B98-441E-AA55-70D5E6ACE5C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9DC1F5C-A81D-406B-87B4-746A3A3519C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65956" y="6193496"/>
            <a:ext cx="652563" cy="335041"/>
          </a:xfrm>
          <a:prstGeom prst="rect">
            <a:avLst/>
          </a:prstGeom>
        </p:spPr>
      </p:pic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A9E7238B-335D-4F53-A87E-1F9BDE8889B5}"/>
              </a:ext>
            </a:extLst>
          </p:cNvPr>
          <p:cNvCxnSpPr>
            <a:cxnSpLocks/>
          </p:cNvCxnSpPr>
          <p:nvPr userDrawn="1"/>
        </p:nvCxnSpPr>
        <p:spPr>
          <a:xfrm>
            <a:off x="233731" y="6068726"/>
            <a:ext cx="8595360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 descr="A picture containing clipart&#10;&#10;Description automatically generated">
            <a:extLst>
              <a:ext uri="{FF2B5EF4-FFF2-40B4-BE49-F238E27FC236}">
                <a16:creationId xmlns:a16="http://schemas.microsoft.com/office/drawing/2014/main" id="{79C3E390-ACDD-412B-82B7-3D8269F0D3E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3507740" y="6273945"/>
            <a:ext cx="2306320" cy="1741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239436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8" descr="The Commonwealth of Massachusetts state seal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9425" y="1125538"/>
            <a:ext cx="1479550" cy="1414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Line 10"/>
          <p:cNvSpPr>
            <a:spLocks noChangeShapeType="1"/>
          </p:cNvSpPr>
          <p:nvPr/>
        </p:nvSpPr>
        <p:spPr bwMode="auto">
          <a:xfrm>
            <a:off x="2065338" y="1165225"/>
            <a:ext cx="14287" cy="4557713"/>
          </a:xfrm>
          <a:prstGeom prst="line">
            <a:avLst/>
          </a:prstGeom>
          <a:noFill/>
          <a:ln w="9525">
            <a:solidFill>
              <a:srgbClr val="0033CC"/>
            </a:solidFill>
            <a:round/>
            <a:headEnd/>
            <a:tailEnd/>
          </a:ln>
        </p:spPr>
        <p:txBody>
          <a:bodyPr/>
          <a:lstStyle/>
          <a:p>
            <a:pPr>
              <a:spcBef>
                <a:spcPct val="50000"/>
              </a:spcBef>
              <a:defRPr/>
            </a:pPr>
            <a:endParaRPr lang="en-US"/>
          </a:p>
        </p:txBody>
      </p:sp>
      <p:sp>
        <p:nvSpPr>
          <p:cNvPr id="6" name="Line 11"/>
          <p:cNvSpPr>
            <a:spLocks noChangeShapeType="1"/>
          </p:cNvSpPr>
          <p:nvPr/>
        </p:nvSpPr>
        <p:spPr bwMode="auto">
          <a:xfrm>
            <a:off x="2443163" y="3752850"/>
            <a:ext cx="5722937" cy="0"/>
          </a:xfrm>
          <a:prstGeom prst="line">
            <a:avLst/>
          </a:prstGeom>
          <a:noFill/>
          <a:ln w="9525">
            <a:solidFill>
              <a:srgbClr val="0033CC"/>
            </a:solidFill>
            <a:round/>
            <a:headEnd/>
            <a:tailEnd/>
          </a:ln>
        </p:spPr>
        <p:txBody>
          <a:bodyPr/>
          <a:lstStyle/>
          <a:p>
            <a:pPr>
              <a:spcBef>
                <a:spcPct val="50000"/>
              </a:spcBef>
              <a:defRPr/>
            </a:pPr>
            <a:endParaRPr lang="en-US"/>
          </a:p>
        </p:txBody>
      </p:sp>
      <p:sp>
        <p:nvSpPr>
          <p:cNvPr id="105478" name="Rectangle 6"/>
          <p:cNvSpPr>
            <a:spLocks noGrp="1" noChangeArrowheads="1"/>
          </p:cNvSpPr>
          <p:nvPr>
            <p:ph type="ctrTitle"/>
          </p:nvPr>
        </p:nvSpPr>
        <p:spPr>
          <a:xfrm>
            <a:off x="2352675" y="1143000"/>
            <a:ext cx="6105525" cy="2457450"/>
          </a:xfrm>
        </p:spPr>
        <p:txBody>
          <a:bodyPr anchor="t"/>
          <a:lstStyle>
            <a:lvl1pPr>
              <a:spcAft>
                <a:spcPct val="25000"/>
              </a:spcAft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" name="Rectangle 3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FC5BF77-A12D-4A4E-81A1-2E51B85A9F4E}" type="datetime1">
              <a:rPr lang="en-US"/>
              <a:pPr>
                <a:defRPr/>
              </a:pPr>
              <a:t>3/4/2022</a:t>
            </a:fld>
            <a:endParaRPr lang="en-US"/>
          </a:p>
        </p:txBody>
      </p:sp>
      <p:sp>
        <p:nvSpPr>
          <p:cNvPr id="9" name="Rectangle 4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sz="800" b="0">
                <a:latin typeface="Verdana" pitchFamily="96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Rectangle 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6D085D-A9F1-4868-B5F8-23B3C88ECF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1" name="Picture 10" descr="EEC.gif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5814889" y="5590718"/>
            <a:ext cx="2857500" cy="638175"/>
          </a:xfrm>
          <a:prstGeom prst="rect">
            <a:avLst/>
          </a:prstGeom>
        </p:spPr>
      </p:pic>
      <p:sp>
        <p:nvSpPr>
          <p:cNvPr id="13" name="Text Placeholder 12"/>
          <p:cNvSpPr>
            <a:spLocks noGrp="1"/>
          </p:cNvSpPr>
          <p:nvPr>
            <p:ph type="body" sz="quarter" idx="13" hasCustomPrompt="1"/>
          </p:nvPr>
        </p:nvSpPr>
        <p:spPr>
          <a:xfrm>
            <a:off x="2449513" y="3927475"/>
            <a:ext cx="5716587" cy="446088"/>
          </a:xfrm>
        </p:spPr>
        <p:txBody>
          <a:bodyPr/>
          <a:lstStyle>
            <a:lvl1pPr>
              <a:buNone/>
              <a:defRPr sz="1800">
                <a:solidFill>
                  <a:srgbClr val="000099"/>
                </a:solidFill>
              </a:defRPr>
            </a:lvl1pPr>
          </a:lstStyle>
          <a:p>
            <a:pPr lvl="0"/>
            <a:r>
              <a:rPr lang="en-US"/>
              <a:t>[Cover Slide Text]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CDDC98-AF43-431A-AA56-BA618A100DBD}" type="datetime1">
              <a:rPr lang="en-US" smtClean="0">
                <a:solidFill>
                  <a:srgbClr val="000000"/>
                </a:solidFill>
              </a:rPr>
              <a:t>3/4/2022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E87CFF-2772-457D-A37A-56D9248AC3B1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1432655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39942"/>
            <a:ext cx="8382000" cy="45259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6CC710-1491-4E4E-9152-D3737FD39707}" type="datetime1">
              <a:rPr lang="en-US"/>
              <a:pPr>
                <a:defRPr/>
              </a:pPr>
              <a:t>3/4/2022</a:t>
            </a:fld>
            <a:endParaRPr lang="en-US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C657DF-FE95-454F-AB66-42CBA9BDA6D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2" hasCustomPrompt="1"/>
          </p:nvPr>
        </p:nvSpPr>
        <p:spPr>
          <a:xfrm>
            <a:off x="444500" y="277813"/>
            <a:ext cx="7132638" cy="469900"/>
          </a:xfrm>
        </p:spPr>
        <p:txBody>
          <a:bodyPr/>
          <a:lstStyle>
            <a:lvl1pPr>
              <a:buNone/>
              <a:defRPr sz="1800"/>
            </a:lvl1pPr>
          </a:lstStyle>
          <a:p>
            <a:pPr lvl="0"/>
            <a:r>
              <a:rPr lang="en-US"/>
              <a:t>Slide Title</a:t>
            </a:r>
          </a:p>
          <a:p>
            <a:pPr lvl="0"/>
            <a:endParaRPr lang="en-US"/>
          </a:p>
        </p:txBody>
      </p:sp>
    </p:spTree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4A21A5-9DCB-4E47-A5D6-C59403ACF65D}" type="datetime1">
              <a:rPr lang="en-US"/>
              <a:pPr>
                <a:defRPr/>
              </a:pPr>
              <a:t>3/4/2022</a:t>
            </a:fld>
            <a:endParaRPr lang="en-US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CF46B9-8171-45E1-A369-0EA009B04A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11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600200"/>
            <a:ext cx="411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E76B26-D525-4B3A-AD1F-0F749DCB5CEA}" type="datetime1">
              <a:rPr lang="en-US"/>
              <a:pPr>
                <a:defRPr/>
              </a:pPr>
              <a:t>3/4/2022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571D79-3FCF-470B-A39E-9BBB02B9F0E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0CAF8B-6BB1-4D78-91A4-9088E87EBD16}" type="datetime1">
              <a:rPr lang="en-US"/>
              <a:pPr>
                <a:defRPr/>
              </a:pPr>
              <a:t>3/4/2022</a:t>
            </a:fld>
            <a:endParaRPr lang="en-US"/>
          </a:p>
        </p:txBody>
      </p:sp>
      <p:sp>
        <p:nvSpPr>
          <p:cNvPr id="8" name="Rectangle 1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0959ED-9753-44BA-B55A-7B20CE50366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56232C-64F3-4BC7-A9F4-9AD666360C45}" type="datetime1">
              <a:rPr lang="en-US"/>
              <a:pPr>
                <a:defRPr/>
              </a:pPr>
              <a:t>3/4/2022</a:t>
            </a:fld>
            <a:endParaRPr lang="en-US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E52CFE-2BB0-48A7-9F53-4B9D51B44A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 hasCustomPrompt="1"/>
          </p:nvPr>
        </p:nvSpPr>
        <p:spPr>
          <a:xfrm>
            <a:off x="414338" y="152400"/>
            <a:ext cx="7584674" cy="722243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[Slide Title]</a:t>
            </a:r>
          </a:p>
        </p:txBody>
      </p:sp>
    </p:spTree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D26A74-AA3F-4EF0-A4AF-04DB0CC29C2B}" type="datetime1">
              <a:rPr lang="en-US"/>
              <a:pPr>
                <a:defRPr/>
              </a:pPr>
              <a:t>3/4/2022</a:t>
            </a:fld>
            <a:endParaRPr lang="en-US"/>
          </a:p>
        </p:txBody>
      </p:sp>
      <p:sp>
        <p:nvSpPr>
          <p:cNvPr id="3" name="Rectangle 1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AB79F6-C316-4021-B029-814B015AF6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AD3D5E-105C-4907-9B60-C6F5CE58284D}" type="datetime1">
              <a:rPr lang="en-US"/>
              <a:pPr>
                <a:defRPr/>
              </a:pPr>
              <a:t>3/4/2022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725644-1B45-4695-9AFB-0497CF045AA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50D742-E7EE-41B8-9B65-6DB397F6AFB3}" type="datetime1">
              <a:rPr lang="en-US"/>
              <a:pPr>
                <a:defRPr/>
              </a:pPr>
              <a:t>3/4/2022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7A53D9-FB86-4668-B944-96648E8AE6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1E5007-E2A8-4F28-B02C-D9B4778A4FBC}" type="datetime1">
              <a:rPr lang="en-US"/>
              <a:pPr>
                <a:defRPr/>
              </a:pPr>
              <a:t>3/4/2022</a:t>
            </a:fld>
            <a:endParaRPr lang="en-US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E8001B-4A50-453B-B357-D338BCF54D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34175" y="47625"/>
            <a:ext cx="2105025" cy="60785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14338" y="47625"/>
            <a:ext cx="6167437" cy="60785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4D285B-DACB-42BB-B653-47C1841396BB}" type="datetime1">
              <a:rPr lang="en-US"/>
              <a:pPr>
                <a:defRPr/>
              </a:pPr>
              <a:t>3/4/2022</a:t>
            </a:fld>
            <a:endParaRPr lang="en-US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C940A9-B102-4401-A51E-99B08281D25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81A7F9-BCD7-4ADA-95D0-36855D815626}" type="datetime1">
              <a:rPr lang="en-US" smtClean="0">
                <a:solidFill>
                  <a:srgbClr val="000000"/>
                </a:solidFill>
              </a:rPr>
              <a:t>3/4/2022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DFCF88-840C-4C6E-87E1-B496797835FC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9107230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4338" y="47625"/>
            <a:ext cx="7734300" cy="120173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11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600200"/>
            <a:ext cx="411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874A1A-8E78-422A-B8B2-80C17E336868}" type="datetime1">
              <a:rPr lang="en-US"/>
              <a:pPr>
                <a:defRPr/>
              </a:pPr>
              <a:t>3/4/2022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947839-9A1B-4AE2-A730-CDFB28550E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4338" y="47625"/>
            <a:ext cx="7734300" cy="120173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382000" cy="4525963"/>
          </a:xfrm>
        </p:spPr>
        <p:txBody>
          <a:bodyPr/>
          <a:lstStyle/>
          <a:p>
            <a:pPr lvl="0"/>
            <a:r>
              <a:rPr lang="en-US" noProof="0"/>
              <a:t>Click icon to add table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7C6CFE-4E4B-440B-BF1B-C97C32263C65}" type="datetime1">
              <a:rPr lang="en-US"/>
              <a:pPr>
                <a:defRPr/>
              </a:pPr>
              <a:t>3/4/2022</a:t>
            </a:fld>
            <a:endParaRPr lang="en-US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256153-7E97-4A73-A199-10036E3EA9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806A53-99B1-4A5A-AAED-521BB5A1F7AE}" type="datetime1">
              <a:rPr lang="en-US"/>
              <a:pPr>
                <a:defRPr/>
              </a:pPr>
              <a:t>3/4/2022</a:t>
            </a:fld>
            <a:endParaRPr lang="en-US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41BF2A-6D13-4D22-85B7-693EDEFE15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4338" y="152400"/>
            <a:ext cx="7734300" cy="80168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11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724400" y="1600200"/>
            <a:ext cx="411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724400" y="3938588"/>
            <a:ext cx="411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35B36A-9BCD-40BE-9DCA-02D555224E8C}" type="datetime1">
              <a:rPr lang="en-US"/>
              <a:pPr>
                <a:defRPr/>
              </a:pPr>
              <a:t>3/4/2022</a:t>
            </a:fld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2BF940-2A7D-475F-AF5E-4A25A2E6EB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13" Type="http://schemas.openxmlformats.org/officeDocument/2006/relationships/slideLayout" Target="../slideLayouts/slideLayout29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3.xml"/><Relationship Id="rId12" Type="http://schemas.openxmlformats.org/officeDocument/2006/relationships/slideLayout" Target="../slideLayouts/slideLayout28.xml"/><Relationship Id="rId17" Type="http://schemas.openxmlformats.org/officeDocument/2006/relationships/slideLayout" Target="../slideLayouts/slideLayout33.xml"/><Relationship Id="rId2" Type="http://schemas.openxmlformats.org/officeDocument/2006/relationships/slideLayout" Target="../slideLayouts/slideLayout18.xml"/><Relationship Id="rId16" Type="http://schemas.openxmlformats.org/officeDocument/2006/relationships/slideLayout" Target="../slideLayouts/slideLayout32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1.xml"/><Relationship Id="rId15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26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5.xml"/><Relationship Id="rId14" Type="http://schemas.openxmlformats.org/officeDocument/2006/relationships/slideLayout" Target="../slideLayouts/slideLayout3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theme" Target="../theme/theme3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1.xml"/><Relationship Id="rId13" Type="http://schemas.openxmlformats.org/officeDocument/2006/relationships/slideLayout" Target="../slideLayouts/slideLayout56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46.xml"/><Relationship Id="rId7" Type="http://schemas.openxmlformats.org/officeDocument/2006/relationships/slideLayout" Target="../slideLayouts/slideLayout50.xml"/><Relationship Id="rId12" Type="http://schemas.openxmlformats.org/officeDocument/2006/relationships/slideLayout" Target="../slideLayouts/slideLayout55.xml"/><Relationship Id="rId17" Type="http://schemas.openxmlformats.org/officeDocument/2006/relationships/theme" Target="../theme/theme4.xml"/><Relationship Id="rId2" Type="http://schemas.openxmlformats.org/officeDocument/2006/relationships/slideLayout" Target="../slideLayouts/slideLayout45.xml"/><Relationship Id="rId16" Type="http://schemas.openxmlformats.org/officeDocument/2006/relationships/slideLayout" Target="../slideLayouts/slideLayout59.xml"/><Relationship Id="rId1" Type="http://schemas.openxmlformats.org/officeDocument/2006/relationships/slideLayout" Target="../slideLayouts/slideLayout44.xml"/><Relationship Id="rId6" Type="http://schemas.openxmlformats.org/officeDocument/2006/relationships/slideLayout" Target="../slideLayouts/slideLayout49.xml"/><Relationship Id="rId11" Type="http://schemas.openxmlformats.org/officeDocument/2006/relationships/slideLayout" Target="../slideLayouts/slideLayout54.xml"/><Relationship Id="rId5" Type="http://schemas.openxmlformats.org/officeDocument/2006/relationships/slideLayout" Target="../slideLayouts/slideLayout48.xml"/><Relationship Id="rId15" Type="http://schemas.openxmlformats.org/officeDocument/2006/relationships/slideLayout" Target="../slideLayouts/slideLayout58.xml"/><Relationship Id="rId10" Type="http://schemas.openxmlformats.org/officeDocument/2006/relationships/slideLayout" Target="../slideLayouts/slideLayout53.xml"/><Relationship Id="rId4" Type="http://schemas.openxmlformats.org/officeDocument/2006/relationships/slideLayout" Target="../slideLayouts/slideLayout47.xml"/><Relationship Id="rId9" Type="http://schemas.openxmlformats.org/officeDocument/2006/relationships/slideLayout" Target="../slideLayouts/slideLayout52.xml"/><Relationship Id="rId14" Type="http://schemas.openxmlformats.org/officeDocument/2006/relationships/slideLayout" Target="../slideLayouts/slideLayout57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7.xml"/><Relationship Id="rId13" Type="http://schemas.openxmlformats.org/officeDocument/2006/relationships/slideLayout" Target="../slideLayouts/slideLayout72.xml"/><Relationship Id="rId18" Type="http://schemas.openxmlformats.org/officeDocument/2006/relationships/slideLayout" Target="../slideLayouts/slideLayout77.xml"/><Relationship Id="rId3" Type="http://schemas.openxmlformats.org/officeDocument/2006/relationships/slideLayout" Target="../slideLayouts/slideLayout62.xml"/><Relationship Id="rId21" Type="http://schemas.openxmlformats.org/officeDocument/2006/relationships/image" Target="../media/image1.png"/><Relationship Id="rId7" Type="http://schemas.openxmlformats.org/officeDocument/2006/relationships/slideLayout" Target="../slideLayouts/slideLayout66.xml"/><Relationship Id="rId12" Type="http://schemas.openxmlformats.org/officeDocument/2006/relationships/slideLayout" Target="../slideLayouts/slideLayout71.xml"/><Relationship Id="rId17" Type="http://schemas.openxmlformats.org/officeDocument/2006/relationships/slideLayout" Target="../slideLayouts/slideLayout76.xml"/><Relationship Id="rId2" Type="http://schemas.openxmlformats.org/officeDocument/2006/relationships/slideLayout" Target="../slideLayouts/slideLayout61.xml"/><Relationship Id="rId16" Type="http://schemas.openxmlformats.org/officeDocument/2006/relationships/slideLayout" Target="../slideLayouts/slideLayout75.xml"/><Relationship Id="rId20" Type="http://schemas.openxmlformats.org/officeDocument/2006/relationships/theme" Target="../theme/theme5.xml"/><Relationship Id="rId1" Type="http://schemas.openxmlformats.org/officeDocument/2006/relationships/slideLayout" Target="../slideLayouts/slideLayout60.xml"/><Relationship Id="rId6" Type="http://schemas.openxmlformats.org/officeDocument/2006/relationships/slideLayout" Target="../slideLayouts/slideLayout65.xml"/><Relationship Id="rId11" Type="http://schemas.openxmlformats.org/officeDocument/2006/relationships/slideLayout" Target="../slideLayouts/slideLayout70.xml"/><Relationship Id="rId5" Type="http://schemas.openxmlformats.org/officeDocument/2006/relationships/slideLayout" Target="../slideLayouts/slideLayout64.xml"/><Relationship Id="rId15" Type="http://schemas.openxmlformats.org/officeDocument/2006/relationships/slideLayout" Target="../slideLayouts/slideLayout74.xml"/><Relationship Id="rId10" Type="http://schemas.openxmlformats.org/officeDocument/2006/relationships/slideLayout" Target="../slideLayouts/slideLayout69.xml"/><Relationship Id="rId19" Type="http://schemas.openxmlformats.org/officeDocument/2006/relationships/slideLayout" Target="../slideLayouts/slideLayout78.xml"/><Relationship Id="rId4" Type="http://schemas.openxmlformats.org/officeDocument/2006/relationships/slideLayout" Target="../slideLayouts/slideLayout63.xml"/><Relationship Id="rId9" Type="http://schemas.openxmlformats.org/officeDocument/2006/relationships/slideLayout" Target="../slideLayouts/slideLayout68.xml"/><Relationship Id="rId14" Type="http://schemas.openxmlformats.org/officeDocument/2006/relationships/slideLayout" Target="../slideLayouts/slideLayout7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6.xml"/><Relationship Id="rId13" Type="http://schemas.openxmlformats.org/officeDocument/2006/relationships/slideLayout" Target="../slideLayouts/slideLayout91.xml"/><Relationship Id="rId3" Type="http://schemas.openxmlformats.org/officeDocument/2006/relationships/slideLayout" Target="../slideLayouts/slideLayout81.xml"/><Relationship Id="rId7" Type="http://schemas.openxmlformats.org/officeDocument/2006/relationships/slideLayout" Target="../slideLayouts/slideLayout85.xml"/><Relationship Id="rId12" Type="http://schemas.openxmlformats.org/officeDocument/2006/relationships/slideLayout" Target="../slideLayouts/slideLayout90.xml"/><Relationship Id="rId17" Type="http://schemas.openxmlformats.org/officeDocument/2006/relationships/image" Target="../media/image7.gif"/><Relationship Id="rId2" Type="http://schemas.openxmlformats.org/officeDocument/2006/relationships/slideLayout" Target="../slideLayouts/slideLayout80.xml"/><Relationship Id="rId16" Type="http://schemas.openxmlformats.org/officeDocument/2006/relationships/theme" Target="../theme/theme6.xml"/><Relationship Id="rId1" Type="http://schemas.openxmlformats.org/officeDocument/2006/relationships/slideLayout" Target="../slideLayouts/slideLayout79.xml"/><Relationship Id="rId6" Type="http://schemas.openxmlformats.org/officeDocument/2006/relationships/slideLayout" Target="../slideLayouts/slideLayout84.xml"/><Relationship Id="rId11" Type="http://schemas.openxmlformats.org/officeDocument/2006/relationships/slideLayout" Target="../slideLayouts/slideLayout89.xml"/><Relationship Id="rId5" Type="http://schemas.openxmlformats.org/officeDocument/2006/relationships/slideLayout" Target="../slideLayouts/slideLayout83.xml"/><Relationship Id="rId15" Type="http://schemas.openxmlformats.org/officeDocument/2006/relationships/slideLayout" Target="../slideLayouts/slideLayout93.xml"/><Relationship Id="rId10" Type="http://schemas.openxmlformats.org/officeDocument/2006/relationships/slideLayout" Target="../slideLayouts/slideLayout88.xml"/><Relationship Id="rId4" Type="http://schemas.openxmlformats.org/officeDocument/2006/relationships/slideLayout" Target="../slideLayouts/slideLayout82.xml"/><Relationship Id="rId9" Type="http://schemas.openxmlformats.org/officeDocument/2006/relationships/slideLayout" Target="../slideLayouts/slideLayout87.xml"/><Relationship Id="rId14" Type="http://schemas.openxmlformats.org/officeDocument/2006/relationships/slideLayout" Target="../slideLayouts/slideLayout9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5"/>
          <p:cNvSpPr>
            <a:spLocks noGrp="1" noChangeArrowheads="1"/>
          </p:cNvSpPr>
          <p:nvPr>
            <p:ph type="title"/>
          </p:nvPr>
        </p:nvSpPr>
        <p:spPr bwMode="auto">
          <a:xfrm>
            <a:off x="414338" y="152400"/>
            <a:ext cx="7734300" cy="801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075" name="Rectangle 1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3820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5788" name="Rectangle 1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0" y="6594475"/>
            <a:ext cx="1933575" cy="263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800" b="0">
                <a:latin typeface="+mn-lt"/>
                <a:cs typeface="+mn-cs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fld id="{2F3C2207-D54E-42B2-BBB0-E5E632C4D1A0}" type="datetime1">
              <a:rPr lang="en-US" smtClean="0">
                <a:solidFill>
                  <a:srgbClr val="000000"/>
                </a:solidFill>
              </a:rPr>
              <a:t>3/4/2022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75790" name="Rectangle 1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10425" y="6594475"/>
            <a:ext cx="1933575" cy="263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800" b="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fld id="{ABBAB80B-196E-4758-AC9A-831BAC26F61E}" type="slidenum">
              <a:rPr lang="en-US" smtClean="0"/>
              <a:pPr fontAlgn="base">
                <a:spcAft>
                  <a:spcPct val="0"/>
                </a:spcAft>
                <a:defRPr/>
              </a:pPr>
              <a:t>‹#›</a:t>
            </a:fld>
            <a:endParaRPr lang="en-US"/>
          </a:p>
        </p:txBody>
      </p:sp>
      <p:sp>
        <p:nvSpPr>
          <p:cNvPr id="1030" name="Line 32"/>
          <p:cNvSpPr>
            <a:spLocks noChangeShapeType="1"/>
          </p:cNvSpPr>
          <p:nvPr/>
        </p:nvSpPr>
        <p:spPr bwMode="auto">
          <a:xfrm>
            <a:off x="444500" y="919163"/>
            <a:ext cx="8415338" cy="1587"/>
          </a:xfrm>
          <a:prstGeom prst="line">
            <a:avLst/>
          </a:prstGeom>
          <a:noFill/>
          <a:ln w="9525">
            <a:solidFill>
              <a:srgbClr val="0033CC"/>
            </a:solidFill>
            <a:round/>
            <a:headEnd/>
            <a:tailEnd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b="1">
              <a:solidFill>
                <a:srgbClr val="000000"/>
              </a:solidFill>
              <a:latin typeface="Arial" charset="0"/>
            </a:endParaRPr>
          </a:p>
        </p:txBody>
      </p:sp>
      <p:pic>
        <p:nvPicPr>
          <p:cNvPr id="3079" name="Picture 7" descr="EEC-Happle2.gif"/>
          <p:cNvPicPr>
            <a:picLocks noChangeAspect="1"/>
          </p:cNvPicPr>
          <p:nvPr/>
        </p:nvPicPr>
        <p:blipFill>
          <a:blip r:embed="rId1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181975" y="182563"/>
            <a:ext cx="660400" cy="655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1337846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5" r:id="rId1"/>
    <p:sldLayoutId id="2147483726" r:id="rId2"/>
    <p:sldLayoutId id="2147483727" r:id="rId3"/>
    <p:sldLayoutId id="2147483728" r:id="rId4"/>
    <p:sldLayoutId id="2147483729" r:id="rId5"/>
    <p:sldLayoutId id="2147483730" r:id="rId6"/>
    <p:sldLayoutId id="2147483731" r:id="rId7"/>
    <p:sldLayoutId id="2147483732" r:id="rId8"/>
    <p:sldLayoutId id="2147483733" r:id="rId9"/>
    <p:sldLayoutId id="2147483734" r:id="rId10"/>
    <p:sldLayoutId id="2147483735" r:id="rId11"/>
    <p:sldLayoutId id="2147483736" r:id="rId12"/>
    <p:sldLayoutId id="2147483786" r:id="rId13"/>
    <p:sldLayoutId id="2147483787" r:id="rId14"/>
    <p:sldLayoutId id="2147483788" r:id="rId15"/>
    <p:sldLayoutId id="2147483789" r:id="rId16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33CC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33CC"/>
          </a:solidFill>
          <a:latin typeface="Verdana" pitchFamily="34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33CC"/>
          </a:solidFill>
          <a:latin typeface="Verdana" pitchFamily="34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33CC"/>
          </a:solidFill>
          <a:latin typeface="Verdana" pitchFamily="34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33CC"/>
          </a:solidFill>
          <a:latin typeface="Verdana" pitchFamily="34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33CC"/>
          </a:solidFill>
          <a:latin typeface="Verdana" pitchFamily="34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33CC"/>
          </a:solidFill>
          <a:latin typeface="Verdana" pitchFamily="34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33CC"/>
          </a:solidFill>
          <a:latin typeface="Verdana" pitchFamily="34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33CC"/>
          </a:solidFill>
          <a:latin typeface="Verdana" pitchFamily="34" charset="0"/>
          <a:cs typeface="Arial" charset="0"/>
        </a:defRPr>
      </a:lvl9pPr>
    </p:titleStyle>
    <p:bodyStyle>
      <a:lvl1pPr marL="228600" indent="-228600" algn="l" rtl="0" eaLnBrk="1" fontAlgn="base" hangingPunct="1">
        <a:spcBef>
          <a:spcPct val="100000"/>
        </a:spcBef>
        <a:spcAft>
          <a:spcPct val="0"/>
        </a:spcAft>
        <a:buClr>
          <a:srgbClr val="0033CC"/>
        </a:buClr>
        <a:buChar char="•"/>
        <a:defRPr sz="2400" b="1">
          <a:solidFill>
            <a:schemeClr val="tx1"/>
          </a:solidFill>
          <a:latin typeface="+mn-lt"/>
          <a:ea typeface="+mn-ea"/>
          <a:cs typeface="+mn-cs"/>
        </a:defRPr>
      </a:lvl1pPr>
      <a:lvl2pPr marL="576263" indent="-233363" algn="l" rtl="0" eaLnBrk="1" fontAlgn="base" hangingPunct="1">
        <a:spcBef>
          <a:spcPct val="20000"/>
        </a:spcBef>
        <a:spcAft>
          <a:spcPct val="0"/>
        </a:spcAft>
        <a:buClr>
          <a:srgbClr val="0033CC"/>
        </a:buClr>
        <a:buFont typeface="Arial" charset="0"/>
        <a:buChar char="–"/>
        <a:defRPr sz="2000">
          <a:solidFill>
            <a:schemeClr val="tx1"/>
          </a:solidFill>
          <a:latin typeface="+mn-lt"/>
          <a:cs typeface="+mn-cs"/>
        </a:defRPr>
      </a:lvl2pPr>
      <a:lvl3pPr marL="914400" indent="-223838" algn="l" rtl="0" eaLnBrk="1" fontAlgn="base" hangingPunct="1">
        <a:spcBef>
          <a:spcPct val="20000"/>
        </a:spcBef>
        <a:spcAft>
          <a:spcPct val="0"/>
        </a:spcAft>
        <a:buClr>
          <a:srgbClr val="0033CC"/>
        </a:buClr>
        <a:buChar char="•"/>
        <a:defRPr sz="2000">
          <a:solidFill>
            <a:schemeClr val="tx1"/>
          </a:solidFill>
          <a:latin typeface="+mn-lt"/>
          <a:cs typeface="+mn-cs"/>
        </a:defRPr>
      </a:lvl3pPr>
      <a:lvl4pPr marL="1262063" indent="-233363" algn="l" rtl="0" eaLnBrk="1" fontAlgn="base" hangingPunct="1">
        <a:spcBef>
          <a:spcPct val="20000"/>
        </a:spcBef>
        <a:spcAft>
          <a:spcPct val="0"/>
        </a:spcAft>
        <a:buClr>
          <a:srgbClr val="0033CC"/>
        </a:buClr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1600200" indent="-223838" algn="l" rtl="0" eaLnBrk="1" fontAlgn="base" hangingPunct="1">
        <a:spcBef>
          <a:spcPct val="20000"/>
        </a:spcBef>
        <a:spcAft>
          <a:spcPct val="0"/>
        </a:spcAft>
        <a:buClr>
          <a:srgbClr val="0033CC"/>
        </a:buClr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057400" indent="-223838" algn="l" rtl="0" eaLnBrk="1" fontAlgn="base" hangingPunct="1">
        <a:spcBef>
          <a:spcPct val="20000"/>
        </a:spcBef>
        <a:spcAft>
          <a:spcPct val="0"/>
        </a:spcAft>
        <a:buClr>
          <a:srgbClr val="0033CC"/>
        </a:buClr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514600" indent="-223838" algn="l" rtl="0" eaLnBrk="1" fontAlgn="base" hangingPunct="1">
        <a:spcBef>
          <a:spcPct val="20000"/>
        </a:spcBef>
        <a:spcAft>
          <a:spcPct val="0"/>
        </a:spcAft>
        <a:buClr>
          <a:srgbClr val="0033CC"/>
        </a:buClr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2971800" indent="-223838" algn="l" rtl="0" eaLnBrk="1" fontAlgn="base" hangingPunct="1">
        <a:spcBef>
          <a:spcPct val="20000"/>
        </a:spcBef>
        <a:spcAft>
          <a:spcPct val="0"/>
        </a:spcAft>
        <a:buClr>
          <a:srgbClr val="0033CC"/>
        </a:buClr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429000" indent="-223838" algn="l" rtl="0" eaLnBrk="1" fontAlgn="base" hangingPunct="1">
        <a:spcBef>
          <a:spcPct val="20000"/>
        </a:spcBef>
        <a:spcAft>
          <a:spcPct val="0"/>
        </a:spcAft>
        <a:buClr>
          <a:srgbClr val="0033CC"/>
        </a:buClr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5"/>
          <p:cNvSpPr>
            <a:spLocks noGrp="1" noChangeArrowheads="1"/>
          </p:cNvSpPr>
          <p:nvPr>
            <p:ph type="title"/>
          </p:nvPr>
        </p:nvSpPr>
        <p:spPr bwMode="auto">
          <a:xfrm>
            <a:off x="414338" y="152400"/>
            <a:ext cx="7734300" cy="801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075" name="Rectangle 1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3820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5788" name="Rectangle 1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0" y="6594475"/>
            <a:ext cx="1933575" cy="263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800" b="0">
                <a:latin typeface="+mn-lt"/>
                <a:cs typeface="+mn-cs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fld id="{2F3C2207-D54E-42B2-BBB0-E5E632C4D1A0}" type="datetime1">
              <a:rPr lang="en-US" smtClean="0">
                <a:solidFill>
                  <a:srgbClr val="000000"/>
                </a:solidFill>
              </a:rPr>
              <a:t>3/4/2022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75790" name="Rectangle 1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10425" y="6594475"/>
            <a:ext cx="1933575" cy="263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800" b="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fld id="{ABBAB80B-196E-4758-AC9A-831BAC26F61E}" type="slidenum">
              <a:rPr lang="en-US" smtClean="0"/>
              <a:pPr fontAlgn="base">
                <a:spcAft>
                  <a:spcPct val="0"/>
                </a:spcAft>
                <a:defRPr/>
              </a:pPr>
              <a:t>‹#›</a:t>
            </a:fld>
            <a:endParaRPr lang="en-US"/>
          </a:p>
        </p:txBody>
      </p:sp>
      <p:sp>
        <p:nvSpPr>
          <p:cNvPr id="1030" name="Line 32"/>
          <p:cNvSpPr>
            <a:spLocks noChangeShapeType="1"/>
          </p:cNvSpPr>
          <p:nvPr/>
        </p:nvSpPr>
        <p:spPr bwMode="auto">
          <a:xfrm>
            <a:off x="444500" y="919163"/>
            <a:ext cx="8415338" cy="1587"/>
          </a:xfrm>
          <a:prstGeom prst="line">
            <a:avLst/>
          </a:prstGeom>
          <a:noFill/>
          <a:ln w="9525">
            <a:solidFill>
              <a:srgbClr val="0033CC"/>
            </a:solidFill>
            <a:round/>
            <a:headEnd/>
            <a:tailEnd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b="1">
              <a:solidFill>
                <a:srgbClr val="000000"/>
              </a:solidFill>
              <a:latin typeface="Arial" charset="0"/>
            </a:endParaRPr>
          </a:p>
        </p:txBody>
      </p:sp>
      <p:pic>
        <p:nvPicPr>
          <p:cNvPr id="3079" name="Picture 7" descr="EEC-Happle2.gif"/>
          <p:cNvPicPr>
            <a:picLocks noChangeAspect="1"/>
          </p:cNvPicPr>
          <p:nvPr/>
        </p:nvPicPr>
        <p:blipFill>
          <a:blip r:embed="rId1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181975" y="182563"/>
            <a:ext cx="660400" cy="655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4890293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1" r:id="rId1"/>
    <p:sldLayoutId id="2147483792" r:id="rId2"/>
    <p:sldLayoutId id="2147483793" r:id="rId3"/>
    <p:sldLayoutId id="2147483794" r:id="rId4"/>
    <p:sldLayoutId id="2147483795" r:id="rId5"/>
    <p:sldLayoutId id="2147483796" r:id="rId6"/>
    <p:sldLayoutId id="2147483797" r:id="rId7"/>
    <p:sldLayoutId id="21474837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  <p:sldLayoutId id="2147483694" r:id="rId17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33CC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33CC"/>
          </a:solidFill>
          <a:latin typeface="Verdana" pitchFamily="34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33CC"/>
          </a:solidFill>
          <a:latin typeface="Verdana" pitchFamily="34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33CC"/>
          </a:solidFill>
          <a:latin typeface="Verdana" pitchFamily="34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33CC"/>
          </a:solidFill>
          <a:latin typeface="Verdana" pitchFamily="34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33CC"/>
          </a:solidFill>
          <a:latin typeface="Verdana" pitchFamily="34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33CC"/>
          </a:solidFill>
          <a:latin typeface="Verdana" pitchFamily="34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33CC"/>
          </a:solidFill>
          <a:latin typeface="Verdana" pitchFamily="34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33CC"/>
          </a:solidFill>
          <a:latin typeface="Verdana" pitchFamily="34" charset="0"/>
          <a:cs typeface="Arial" charset="0"/>
        </a:defRPr>
      </a:lvl9pPr>
    </p:titleStyle>
    <p:bodyStyle>
      <a:lvl1pPr marL="228600" indent="-228600" algn="l" rtl="0" eaLnBrk="1" fontAlgn="base" hangingPunct="1">
        <a:spcBef>
          <a:spcPct val="100000"/>
        </a:spcBef>
        <a:spcAft>
          <a:spcPct val="0"/>
        </a:spcAft>
        <a:buClr>
          <a:srgbClr val="0033CC"/>
        </a:buClr>
        <a:buChar char="•"/>
        <a:defRPr sz="2400" b="1">
          <a:solidFill>
            <a:schemeClr val="tx1"/>
          </a:solidFill>
          <a:latin typeface="+mn-lt"/>
          <a:ea typeface="+mn-ea"/>
          <a:cs typeface="+mn-cs"/>
        </a:defRPr>
      </a:lvl1pPr>
      <a:lvl2pPr marL="576263" indent="-233363" algn="l" rtl="0" eaLnBrk="1" fontAlgn="base" hangingPunct="1">
        <a:spcBef>
          <a:spcPct val="20000"/>
        </a:spcBef>
        <a:spcAft>
          <a:spcPct val="0"/>
        </a:spcAft>
        <a:buClr>
          <a:srgbClr val="0033CC"/>
        </a:buClr>
        <a:buFont typeface="Arial" charset="0"/>
        <a:buChar char="–"/>
        <a:defRPr sz="2000">
          <a:solidFill>
            <a:schemeClr val="tx1"/>
          </a:solidFill>
          <a:latin typeface="+mn-lt"/>
          <a:cs typeface="+mn-cs"/>
        </a:defRPr>
      </a:lvl2pPr>
      <a:lvl3pPr marL="914400" indent="-223838" algn="l" rtl="0" eaLnBrk="1" fontAlgn="base" hangingPunct="1">
        <a:spcBef>
          <a:spcPct val="20000"/>
        </a:spcBef>
        <a:spcAft>
          <a:spcPct val="0"/>
        </a:spcAft>
        <a:buClr>
          <a:srgbClr val="0033CC"/>
        </a:buClr>
        <a:buChar char="•"/>
        <a:defRPr sz="2000">
          <a:solidFill>
            <a:schemeClr val="tx1"/>
          </a:solidFill>
          <a:latin typeface="+mn-lt"/>
          <a:cs typeface="+mn-cs"/>
        </a:defRPr>
      </a:lvl3pPr>
      <a:lvl4pPr marL="1262063" indent="-233363" algn="l" rtl="0" eaLnBrk="1" fontAlgn="base" hangingPunct="1">
        <a:spcBef>
          <a:spcPct val="20000"/>
        </a:spcBef>
        <a:spcAft>
          <a:spcPct val="0"/>
        </a:spcAft>
        <a:buClr>
          <a:srgbClr val="0033CC"/>
        </a:buClr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1600200" indent="-223838" algn="l" rtl="0" eaLnBrk="1" fontAlgn="base" hangingPunct="1">
        <a:spcBef>
          <a:spcPct val="20000"/>
        </a:spcBef>
        <a:spcAft>
          <a:spcPct val="0"/>
        </a:spcAft>
        <a:buClr>
          <a:srgbClr val="0033CC"/>
        </a:buClr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057400" indent="-223838" algn="l" rtl="0" eaLnBrk="1" fontAlgn="base" hangingPunct="1">
        <a:spcBef>
          <a:spcPct val="20000"/>
        </a:spcBef>
        <a:spcAft>
          <a:spcPct val="0"/>
        </a:spcAft>
        <a:buClr>
          <a:srgbClr val="0033CC"/>
        </a:buClr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514600" indent="-223838" algn="l" rtl="0" eaLnBrk="1" fontAlgn="base" hangingPunct="1">
        <a:spcBef>
          <a:spcPct val="20000"/>
        </a:spcBef>
        <a:spcAft>
          <a:spcPct val="0"/>
        </a:spcAft>
        <a:buClr>
          <a:srgbClr val="0033CC"/>
        </a:buClr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2971800" indent="-223838" algn="l" rtl="0" eaLnBrk="1" fontAlgn="base" hangingPunct="1">
        <a:spcBef>
          <a:spcPct val="20000"/>
        </a:spcBef>
        <a:spcAft>
          <a:spcPct val="0"/>
        </a:spcAft>
        <a:buClr>
          <a:srgbClr val="0033CC"/>
        </a:buClr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429000" indent="-223838" algn="l" rtl="0" eaLnBrk="1" fontAlgn="base" hangingPunct="1">
        <a:spcBef>
          <a:spcPct val="20000"/>
        </a:spcBef>
        <a:spcAft>
          <a:spcPct val="0"/>
        </a:spcAft>
        <a:buClr>
          <a:srgbClr val="0033CC"/>
        </a:buClr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5"/>
          <p:cNvSpPr>
            <a:spLocks noGrp="1" noChangeArrowheads="1"/>
          </p:cNvSpPr>
          <p:nvPr>
            <p:ph type="title"/>
          </p:nvPr>
        </p:nvSpPr>
        <p:spPr bwMode="auto">
          <a:xfrm>
            <a:off x="414338" y="152400"/>
            <a:ext cx="7734300" cy="801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075" name="Rectangle 1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3820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5788" name="Rectangle 1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0" y="6594475"/>
            <a:ext cx="1933575" cy="263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800" b="0">
                <a:latin typeface="+mn-lt"/>
                <a:cs typeface="+mn-cs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fld id="{2F3C2207-D54E-42B2-BBB0-E5E632C4D1A0}" type="datetime1">
              <a:rPr lang="en-US" smtClean="0">
                <a:solidFill>
                  <a:srgbClr val="000000"/>
                </a:solidFill>
              </a:rPr>
              <a:t>3/4/2022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75790" name="Rectangle 1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10425" y="6594475"/>
            <a:ext cx="1933575" cy="263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800" b="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fld id="{ABBAB80B-196E-4758-AC9A-831BAC26F61E}" type="slidenum">
              <a:rPr lang="en-US" smtClean="0"/>
              <a:pPr fontAlgn="base">
                <a:spcAft>
                  <a:spcPct val="0"/>
                </a:spcAft>
                <a:defRPr/>
              </a:pPr>
              <a:t>‹#›</a:t>
            </a:fld>
            <a:endParaRPr lang="en-US"/>
          </a:p>
        </p:txBody>
      </p:sp>
      <p:sp>
        <p:nvSpPr>
          <p:cNvPr id="1030" name="Line 32"/>
          <p:cNvSpPr>
            <a:spLocks noChangeShapeType="1"/>
          </p:cNvSpPr>
          <p:nvPr/>
        </p:nvSpPr>
        <p:spPr bwMode="auto">
          <a:xfrm>
            <a:off x="444500" y="919163"/>
            <a:ext cx="8415338" cy="1587"/>
          </a:xfrm>
          <a:prstGeom prst="line">
            <a:avLst/>
          </a:prstGeom>
          <a:noFill/>
          <a:ln w="9525">
            <a:solidFill>
              <a:srgbClr val="0033CC"/>
            </a:solidFill>
            <a:round/>
            <a:headEnd/>
            <a:tailEnd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b="1">
              <a:solidFill>
                <a:srgbClr val="000000"/>
              </a:solidFill>
              <a:latin typeface="Arial" charset="0"/>
            </a:endParaRPr>
          </a:p>
        </p:txBody>
      </p:sp>
      <p:pic>
        <p:nvPicPr>
          <p:cNvPr id="3079" name="Picture 7" descr="EEC-Happle2.gif"/>
          <p:cNvPicPr>
            <a:picLocks noChangeAspect="1"/>
          </p:cNvPicPr>
          <p:nvPr/>
        </p:nvPicPr>
        <p:blipFill>
          <a:blip r:embed="rId1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181975" y="182563"/>
            <a:ext cx="660400" cy="655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3512497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000" b="1">
          <a:solidFill>
            <a:srgbClr val="0000E5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33CC"/>
          </a:solidFill>
          <a:latin typeface="Verdana" pitchFamily="34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33CC"/>
          </a:solidFill>
          <a:latin typeface="Verdana" pitchFamily="34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33CC"/>
          </a:solidFill>
          <a:latin typeface="Verdana" pitchFamily="34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33CC"/>
          </a:solidFill>
          <a:latin typeface="Verdana" pitchFamily="34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33CC"/>
          </a:solidFill>
          <a:latin typeface="Verdana" pitchFamily="34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33CC"/>
          </a:solidFill>
          <a:latin typeface="Verdana" pitchFamily="34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33CC"/>
          </a:solidFill>
          <a:latin typeface="Verdana" pitchFamily="34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33CC"/>
          </a:solidFill>
          <a:latin typeface="Verdana" pitchFamily="34" charset="0"/>
          <a:cs typeface="Arial" charset="0"/>
        </a:defRPr>
      </a:lvl9pPr>
    </p:titleStyle>
    <p:bodyStyle>
      <a:lvl1pPr marL="228600" indent="-228600" algn="l" rtl="0" eaLnBrk="1" fontAlgn="base" hangingPunct="1">
        <a:spcBef>
          <a:spcPct val="100000"/>
        </a:spcBef>
        <a:spcAft>
          <a:spcPct val="0"/>
        </a:spcAft>
        <a:buClr>
          <a:srgbClr val="0033CC"/>
        </a:buClr>
        <a:buChar char="•"/>
        <a:defRPr sz="2400" b="1">
          <a:solidFill>
            <a:schemeClr val="tx1"/>
          </a:solidFill>
          <a:latin typeface="+mn-lt"/>
          <a:ea typeface="+mn-ea"/>
          <a:cs typeface="+mn-cs"/>
        </a:defRPr>
      </a:lvl1pPr>
      <a:lvl2pPr marL="576263" indent="-233363" algn="l" rtl="0" eaLnBrk="1" fontAlgn="base" hangingPunct="1">
        <a:spcBef>
          <a:spcPct val="20000"/>
        </a:spcBef>
        <a:spcAft>
          <a:spcPct val="0"/>
        </a:spcAft>
        <a:buClr>
          <a:srgbClr val="0033CC"/>
        </a:buClr>
        <a:buFont typeface="Arial" charset="0"/>
        <a:buChar char="–"/>
        <a:defRPr sz="2000">
          <a:solidFill>
            <a:schemeClr val="tx1"/>
          </a:solidFill>
          <a:latin typeface="+mn-lt"/>
          <a:cs typeface="+mn-cs"/>
        </a:defRPr>
      </a:lvl2pPr>
      <a:lvl3pPr marL="914400" indent="-223838" algn="l" rtl="0" eaLnBrk="1" fontAlgn="base" hangingPunct="1">
        <a:spcBef>
          <a:spcPct val="20000"/>
        </a:spcBef>
        <a:spcAft>
          <a:spcPct val="0"/>
        </a:spcAft>
        <a:buClr>
          <a:srgbClr val="0033CC"/>
        </a:buClr>
        <a:buChar char="•"/>
        <a:defRPr sz="2000">
          <a:solidFill>
            <a:schemeClr val="tx1"/>
          </a:solidFill>
          <a:latin typeface="+mn-lt"/>
          <a:cs typeface="+mn-cs"/>
        </a:defRPr>
      </a:lvl3pPr>
      <a:lvl4pPr marL="1262063" indent="-233363" algn="l" rtl="0" eaLnBrk="1" fontAlgn="base" hangingPunct="1">
        <a:spcBef>
          <a:spcPct val="20000"/>
        </a:spcBef>
        <a:spcAft>
          <a:spcPct val="0"/>
        </a:spcAft>
        <a:buClr>
          <a:srgbClr val="0033CC"/>
        </a:buClr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1600200" indent="-223838" algn="l" rtl="0" eaLnBrk="1" fontAlgn="base" hangingPunct="1">
        <a:spcBef>
          <a:spcPct val="20000"/>
        </a:spcBef>
        <a:spcAft>
          <a:spcPct val="0"/>
        </a:spcAft>
        <a:buClr>
          <a:srgbClr val="0033CC"/>
        </a:buClr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057400" indent="-223838" algn="l" rtl="0" eaLnBrk="1" fontAlgn="base" hangingPunct="1">
        <a:spcBef>
          <a:spcPct val="20000"/>
        </a:spcBef>
        <a:spcAft>
          <a:spcPct val="0"/>
        </a:spcAft>
        <a:buClr>
          <a:srgbClr val="0033CC"/>
        </a:buClr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514600" indent="-223838" algn="l" rtl="0" eaLnBrk="1" fontAlgn="base" hangingPunct="1">
        <a:spcBef>
          <a:spcPct val="20000"/>
        </a:spcBef>
        <a:spcAft>
          <a:spcPct val="0"/>
        </a:spcAft>
        <a:buClr>
          <a:srgbClr val="0033CC"/>
        </a:buClr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2971800" indent="-223838" algn="l" rtl="0" eaLnBrk="1" fontAlgn="base" hangingPunct="1">
        <a:spcBef>
          <a:spcPct val="20000"/>
        </a:spcBef>
        <a:spcAft>
          <a:spcPct val="0"/>
        </a:spcAft>
        <a:buClr>
          <a:srgbClr val="0033CC"/>
        </a:buClr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429000" indent="-223838" algn="l" rtl="0" eaLnBrk="1" fontAlgn="base" hangingPunct="1">
        <a:spcBef>
          <a:spcPct val="20000"/>
        </a:spcBef>
        <a:spcAft>
          <a:spcPct val="0"/>
        </a:spcAft>
        <a:buClr>
          <a:srgbClr val="0033CC"/>
        </a:buClr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5"/>
          <p:cNvSpPr>
            <a:spLocks noGrp="1" noChangeArrowheads="1"/>
          </p:cNvSpPr>
          <p:nvPr>
            <p:ph type="title"/>
          </p:nvPr>
        </p:nvSpPr>
        <p:spPr bwMode="auto">
          <a:xfrm>
            <a:off x="414338" y="152400"/>
            <a:ext cx="7734300" cy="801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075" name="Rectangle 1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2"/>
            <a:ext cx="83820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5788" name="Rectangle 1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" y="6594477"/>
            <a:ext cx="1933575" cy="263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600" b="0">
                <a:latin typeface="+mn-lt"/>
                <a:cs typeface="+mn-cs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fld id="{2F3C2207-D54E-42B2-BBB0-E5E632C4D1A0}" type="datetime1">
              <a:rPr lang="en-US" smtClean="0">
                <a:solidFill>
                  <a:srgbClr val="000000"/>
                </a:solidFill>
              </a:rPr>
              <a:t>3/4/2022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75790" name="Rectangle 1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10426" y="6594477"/>
            <a:ext cx="1933575" cy="263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600" b="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fld id="{ABBAB80B-196E-4758-AC9A-831BAC26F61E}" type="slidenum">
              <a:rPr lang="en-US" smtClean="0"/>
              <a:pPr fontAlgn="base">
                <a:spcAft>
                  <a:spcPct val="0"/>
                </a:spcAft>
                <a:defRPr/>
              </a:pPr>
              <a:t>‹#›</a:t>
            </a:fld>
            <a:endParaRPr lang="en-US"/>
          </a:p>
        </p:txBody>
      </p:sp>
      <p:sp>
        <p:nvSpPr>
          <p:cNvPr id="1030" name="Line 32"/>
          <p:cNvSpPr>
            <a:spLocks noChangeShapeType="1"/>
          </p:cNvSpPr>
          <p:nvPr/>
        </p:nvSpPr>
        <p:spPr bwMode="auto">
          <a:xfrm>
            <a:off x="444501" y="919165"/>
            <a:ext cx="8415338" cy="1587"/>
          </a:xfrm>
          <a:prstGeom prst="line">
            <a:avLst/>
          </a:prstGeom>
          <a:noFill/>
          <a:ln w="9525">
            <a:solidFill>
              <a:srgbClr val="0033CC"/>
            </a:solidFill>
            <a:round/>
            <a:headEnd/>
            <a:tailEnd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350" b="1">
              <a:solidFill>
                <a:srgbClr val="000000"/>
              </a:solidFill>
              <a:latin typeface="Arial" charset="0"/>
            </a:endParaRPr>
          </a:p>
        </p:txBody>
      </p:sp>
      <p:pic>
        <p:nvPicPr>
          <p:cNvPr id="3079" name="Picture 7" descr="EEC-Happle2.gif"/>
          <p:cNvPicPr>
            <a:picLocks noChangeAspect="1"/>
          </p:cNvPicPr>
          <p:nvPr/>
        </p:nvPicPr>
        <p:blipFill>
          <a:blip r:embed="rId1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181975" y="182565"/>
            <a:ext cx="660400" cy="655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1485798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08" r:id="rId2"/>
    <p:sldLayoutId id="2147483709" r:id="rId3"/>
    <p:sldLayoutId id="2147483710" r:id="rId4"/>
    <p:sldLayoutId id="2147483711" r:id="rId5"/>
    <p:sldLayoutId id="2147483712" r:id="rId6"/>
    <p:sldLayoutId id="2147483713" r:id="rId7"/>
    <p:sldLayoutId id="2147483714" r:id="rId8"/>
    <p:sldLayoutId id="2147483715" r:id="rId9"/>
    <p:sldLayoutId id="2147483716" r:id="rId10"/>
    <p:sldLayoutId id="2147483717" r:id="rId11"/>
    <p:sldLayoutId id="2147483718" r:id="rId12"/>
    <p:sldLayoutId id="2147483719" r:id="rId13"/>
    <p:sldLayoutId id="2147483720" r:id="rId14"/>
    <p:sldLayoutId id="2147483721" r:id="rId15"/>
    <p:sldLayoutId id="2147483722" r:id="rId16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1800" b="1">
          <a:solidFill>
            <a:srgbClr val="0033CC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1800" b="1">
          <a:solidFill>
            <a:srgbClr val="0033CC"/>
          </a:solidFill>
          <a:latin typeface="Verdana" pitchFamily="34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1800" b="1">
          <a:solidFill>
            <a:srgbClr val="0033CC"/>
          </a:solidFill>
          <a:latin typeface="Verdana" pitchFamily="34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1800" b="1">
          <a:solidFill>
            <a:srgbClr val="0033CC"/>
          </a:solidFill>
          <a:latin typeface="Verdana" pitchFamily="34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1800" b="1">
          <a:solidFill>
            <a:srgbClr val="0033CC"/>
          </a:solidFill>
          <a:latin typeface="Verdana" pitchFamily="34" charset="0"/>
          <a:cs typeface="Arial" charset="0"/>
        </a:defRPr>
      </a:lvl5pPr>
      <a:lvl6pPr marL="342900" algn="l" rtl="0" eaLnBrk="1" fontAlgn="base" hangingPunct="1">
        <a:spcBef>
          <a:spcPct val="0"/>
        </a:spcBef>
        <a:spcAft>
          <a:spcPct val="0"/>
        </a:spcAft>
        <a:defRPr sz="1800" b="1">
          <a:solidFill>
            <a:srgbClr val="0033CC"/>
          </a:solidFill>
          <a:latin typeface="Verdana" pitchFamily="34" charset="0"/>
          <a:cs typeface="Arial" charset="0"/>
        </a:defRPr>
      </a:lvl6pPr>
      <a:lvl7pPr marL="685800" algn="l" rtl="0" eaLnBrk="1" fontAlgn="base" hangingPunct="1">
        <a:spcBef>
          <a:spcPct val="0"/>
        </a:spcBef>
        <a:spcAft>
          <a:spcPct val="0"/>
        </a:spcAft>
        <a:defRPr sz="1800" b="1">
          <a:solidFill>
            <a:srgbClr val="0033CC"/>
          </a:solidFill>
          <a:latin typeface="Verdana" pitchFamily="34" charset="0"/>
          <a:cs typeface="Arial" charset="0"/>
        </a:defRPr>
      </a:lvl7pPr>
      <a:lvl8pPr marL="1028700" algn="l" rtl="0" eaLnBrk="1" fontAlgn="base" hangingPunct="1">
        <a:spcBef>
          <a:spcPct val="0"/>
        </a:spcBef>
        <a:spcAft>
          <a:spcPct val="0"/>
        </a:spcAft>
        <a:defRPr sz="1800" b="1">
          <a:solidFill>
            <a:srgbClr val="0033CC"/>
          </a:solidFill>
          <a:latin typeface="Verdana" pitchFamily="34" charset="0"/>
          <a:cs typeface="Arial" charset="0"/>
        </a:defRPr>
      </a:lvl8pPr>
      <a:lvl9pPr marL="1371600" algn="l" rtl="0" eaLnBrk="1" fontAlgn="base" hangingPunct="1">
        <a:spcBef>
          <a:spcPct val="0"/>
        </a:spcBef>
        <a:spcAft>
          <a:spcPct val="0"/>
        </a:spcAft>
        <a:defRPr sz="1800" b="1">
          <a:solidFill>
            <a:srgbClr val="0033CC"/>
          </a:solidFill>
          <a:latin typeface="Verdana" pitchFamily="34" charset="0"/>
          <a:cs typeface="Arial" charset="0"/>
        </a:defRPr>
      </a:lvl9pPr>
    </p:titleStyle>
    <p:bodyStyle>
      <a:lvl1pPr marL="171450" indent="-171450" algn="l" rtl="0" eaLnBrk="1" fontAlgn="base" hangingPunct="1">
        <a:spcBef>
          <a:spcPct val="100000"/>
        </a:spcBef>
        <a:spcAft>
          <a:spcPct val="0"/>
        </a:spcAft>
        <a:buClr>
          <a:srgbClr val="0033CC"/>
        </a:buClr>
        <a:buChar char="•"/>
        <a:defRPr sz="1800" b="1">
          <a:solidFill>
            <a:schemeClr val="tx1"/>
          </a:solidFill>
          <a:latin typeface="+mn-lt"/>
          <a:ea typeface="+mn-ea"/>
          <a:cs typeface="+mn-cs"/>
        </a:defRPr>
      </a:lvl1pPr>
      <a:lvl2pPr marL="432197" indent="-175022" algn="l" rtl="0" eaLnBrk="1" fontAlgn="base" hangingPunct="1">
        <a:spcBef>
          <a:spcPct val="20000"/>
        </a:spcBef>
        <a:spcAft>
          <a:spcPct val="0"/>
        </a:spcAft>
        <a:buClr>
          <a:srgbClr val="0033CC"/>
        </a:buClr>
        <a:buFont typeface="Arial" charset="0"/>
        <a:buChar char="–"/>
        <a:defRPr sz="1500">
          <a:solidFill>
            <a:schemeClr val="tx1"/>
          </a:solidFill>
          <a:latin typeface="+mn-lt"/>
          <a:cs typeface="+mn-cs"/>
        </a:defRPr>
      </a:lvl2pPr>
      <a:lvl3pPr marL="685800" indent="-167879" algn="l" rtl="0" eaLnBrk="1" fontAlgn="base" hangingPunct="1">
        <a:spcBef>
          <a:spcPct val="20000"/>
        </a:spcBef>
        <a:spcAft>
          <a:spcPct val="0"/>
        </a:spcAft>
        <a:buClr>
          <a:srgbClr val="0033CC"/>
        </a:buClr>
        <a:buChar char="•"/>
        <a:defRPr sz="1500">
          <a:solidFill>
            <a:schemeClr val="tx1"/>
          </a:solidFill>
          <a:latin typeface="+mn-lt"/>
          <a:cs typeface="+mn-cs"/>
        </a:defRPr>
      </a:lvl3pPr>
      <a:lvl4pPr marL="946547" indent="-175022" algn="l" rtl="0" eaLnBrk="1" fontAlgn="base" hangingPunct="1">
        <a:spcBef>
          <a:spcPct val="20000"/>
        </a:spcBef>
        <a:spcAft>
          <a:spcPct val="0"/>
        </a:spcAft>
        <a:buClr>
          <a:srgbClr val="0033CC"/>
        </a:buClr>
        <a:buChar char="–"/>
        <a:defRPr sz="1500">
          <a:solidFill>
            <a:schemeClr val="tx1"/>
          </a:solidFill>
          <a:latin typeface="+mn-lt"/>
          <a:cs typeface="+mn-cs"/>
        </a:defRPr>
      </a:lvl4pPr>
      <a:lvl5pPr marL="1200150" indent="-167879" algn="l" rtl="0" eaLnBrk="1" fontAlgn="base" hangingPunct="1">
        <a:spcBef>
          <a:spcPct val="20000"/>
        </a:spcBef>
        <a:spcAft>
          <a:spcPct val="0"/>
        </a:spcAft>
        <a:buClr>
          <a:srgbClr val="0033CC"/>
        </a:buClr>
        <a:buChar char="»"/>
        <a:defRPr sz="1500">
          <a:solidFill>
            <a:schemeClr val="tx1"/>
          </a:solidFill>
          <a:latin typeface="+mn-lt"/>
          <a:cs typeface="+mn-cs"/>
        </a:defRPr>
      </a:lvl5pPr>
      <a:lvl6pPr marL="1543050" indent="-167879" algn="l" rtl="0" eaLnBrk="1" fontAlgn="base" hangingPunct="1">
        <a:spcBef>
          <a:spcPct val="20000"/>
        </a:spcBef>
        <a:spcAft>
          <a:spcPct val="0"/>
        </a:spcAft>
        <a:buClr>
          <a:srgbClr val="0033CC"/>
        </a:buClr>
        <a:buChar char="»"/>
        <a:defRPr sz="1500">
          <a:solidFill>
            <a:schemeClr val="tx1"/>
          </a:solidFill>
          <a:latin typeface="+mn-lt"/>
          <a:cs typeface="+mn-cs"/>
        </a:defRPr>
      </a:lvl6pPr>
      <a:lvl7pPr marL="1885950" indent="-167879" algn="l" rtl="0" eaLnBrk="1" fontAlgn="base" hangingPunct="1">
        <a:spcBef>
          <a:spcPct val="20000"/>
        </a:spcBef>
        <a:spcAft>
          <a:spcPct val="0"/>
        </a:spcAft>
        <a:buClr>
          <a:srgbClr val="0033CC"/>
        </a:buClr>
        <a:buChar char="»"/>
        <a:defRPr sz="1500">
          <a:solidFill>
            <a:schemeClr val="tx1"/>
          </a:solidFill>
          <a:latin typeface="+mn-lt"/>
          <a:cs typeface="+mn-cs"/>
        </a:defRPr>
      </a:lvl7pPr>
      <a:lvl8pPr marL="2228850" indent="-167879" algn="l" rtl="0" eaLnBrk="1" fontAlgn="base" hangingPunct="1">
        <a:spcBef>
          <a:spcPct val="20000"/>
        </a:spcBef>
        <a:spcAft>
          <a:spcPct val="0"/>
        </a:spcAft>
        <a:buClr>
          <a:srgbClr val="0033CC"/>
        </a:buClr>
        <a:buChar char="»"/>
        <a:defRPr sz="1500">
          <a:solidFill>
            <a:schemeClr val="tx1"/>
          </a:solidFill>
          <a:latin typeface="+mn-lt"/>
          <a:cs typeface="+mn-cs"/>
        </a:defRPr>
      </a:lvl8pPr>
      <a:lvl9pPr marL="2571750" indent="-167879" algn="l" rtl="0" eaLnBrk="1" fontAlgn="base" hangingPunct="1">
        <a:spcBef>
          <a:spcPct val="20000"/>
        </a:spcBef>
        <a:spcAft>
          <a:spcPct val="0"/>
        </a:spcAft>
        <a:buClr>
          <a:srgbClr val="0033CC"/>
        </a:buClr>
        <a:buChar char="»"/>
        <a:defRPr sz="15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5"/>
          <p:cNvSpPr>
            <a:spLocks noGrp="1" noChangeArrowheads="1"/>
          </p:cNvSpPr>
          <p:nvPr>
            <p:ph type="title"/>
          </p:nvPr>
        </p:nvSpPr>
        <p:spPr bwMode="auto">
          <a:xfrm>
            <a:off x="414338" y="152400"/>
            <a:ext cx="7734300" cy="801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075" name="Rectangle 1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3820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5788" name="Rectangle 1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0" y="6594475"/>
            <a:ext cx="1933575" cy="263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800" b="0">
                <a:latin typeface="+mn-lt"/>
                <a:cs typeface="+mn-cs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fld id="{2F3C2207-D54E-42B2-BBB0-E5E632C4D1A0}" type="datetime1">
              <a:rPr lang="en-US" smtClean="0">
                <a:solidFill>
                  <a:srgbClr val="000000"/>
                </a:solidFill>
              </a:rPr>
              <a:t>3/4/2022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75790" name="Rectangle 1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10425" y="6594475"/>
            <a:ext cx="1933575" cy="263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800" b="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fld id="{ABBAB80B-196E-4758-AC9A-831BAC26F61E}" type="slidenum">
              <a:rPr lang="en-US" smtClean="0"/>
              <a:pPr fontAlgn="base">
                <a:spcAft>
                  <a:spcPct val="0"/>
                </a:spcAft>
                <a:defRPr/>
              </a:pPr>
              <a:t>‹#›</a:t>
            </a:fld>
            <a:endParaRPr lang="en-US"/>
          </a:p>
        </p:txBody>
      </p:sp>
      <p:sp>
        <p:nvSpPr>
          <p:cNvPr id="1030" name="Line 32"/>
          <p:cNvSpPr>
            <a:spLocks noChangeShapeType="1"/>
          </p:cNvSpPr>
          <p:nvPr/>
        </p:nvSpPr>
        <p:spPr bwMode="auto">
          <a:xfrm>
            <a:off x="444500" y="919163"/>
            <a:ext cx="8415338" cy="1587"/>
          </a:xfrm>
          <a:prstGeom prst="line">
            <a:avLst/>
          </a:prstGeom>
          <a:noFill/>
          <a:ln w="9525">
            <a:solidFill>
              <a:srgbClr val="0033CC"/>
            </a:solidFill>
            <a:round/>
            <a:headEnd/>
            <a:tailEnd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b="1">
              <a:solidFill>
                <a:srgbClr val="000000"/>
              </a:solidFill>
              <a:latin typeface="Arial" charset="0"/>
            </a:endParaRPr>
          </a:p>
        </p:txBody>
      </p:sp>
      <p:pic>
        <p:nvPicPr>
          <p:cNvPr id="3079" name="Picture 7" descr="EEC-Happle2.gif"/>
          <p:cNvPicPr>
            <a:picLocks noChangeAspect="1"/>
          </p:cNvPicPr>
          <p:nvPr/>
        </p:nvPicPr>
        <p:blipFill>
          <a:blip r:embed="rId21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181975" y="182563"/>
            <a:ext cx="660400" cy="655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766466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6" r:id="rId1"/>
    <p:sldLayoutId id="2147483767" r:id="rId2"/>
    <p:sldLayoutId id="2147483768" r:id="rId3"/>
    <p:sldLayoutId id="2147483769" r:id="rId4"/>
    <p:sldLayoutId id="2147483770" r:id="rId5"/>
    <p:sldLayoutId id="2147483771" r:id="rId6"/>
    <p:sldLayoutId id="2147483772" r:id="rId7"/>
    <p:sldLayoutId id="2147483773" r:id="rId8"/>
    <p:sldLayoutId id="2147483774" r:id="rId9"/>
    <p:sldLayoutId id="2147483775" r:id="rId10"/>
    <p:sldLayoutId id="2147483776" r:id="rId11"/>
    <p:sldLayoutId id="2147483777" r:id="rId12"/>
    <p:sldLayoutId id="2147483778" r:id="rId13"/>
    <p:sldLayoutId id="2147483779" r:id="rId14"/>
    <p:sldLayoutId id="2147483780" r:id="rId15"/>
    <p:sldLayoutId id="2147483781" r:id="rId16"/>
    <p:sldLayoutId id="2147483782" r:id="rId17"/>
    <p:sldLayoutId id="2147483783" r:id="rId18"/>
    <p:sldLayoutId id="2147483784" r:id="rId19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33CC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33CC"/>
          </a:solidFill>
          <a:latin typeface="Verdana" pitchFamily="34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33CC"/>
          </a:solidFill>
          <a:latin typeface="Verdana" pitchFamily="34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33CC"/>
          </a:solidFill>
          <a:latin typeface="Verdana" pitchFamily="34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33CC"/>
          </a:solidFill>
          <a:latin typeface="Verdana" pitchFamily="34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33CC"/>
          </a:solidFill>
          <a:latin typeface="Verdana" pitchFamily="34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33CC"/>
          </a:solidFill>
          <a:latin typeface="Verdana" pitchFamily="34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33CC"/>
          </a:solidFill>
          <a:latin typeface="Verdana" pitchFamily="34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33CC"/>
          </a:solidFill>
          <a:latin typeface="Verdana" pitchFamily="34" charset="0"/>
          <a:cs typeface="Arial" charset="0"/>
        </a:defRPr>
      </a:lvl9pPr>
    </p:titleStyle>
    <p:bodyStyle>
      <a:lvl1pPr marL="228600" indent="-228600" algn="l" rtl="0" eaLnBrk="1" fontAlgn="base" hangingPunct="1">
        <a:spcBef>
          <a:spcPct val="100000"/>
        </a:spcBef>
        <a:spcAft>
          <a:spcPct val="0"/>
        </a:spcAft>
        <a:buClr>
          <a:srgbClr val="0033CC"/>
        </a:buClr>
        <a:buChar char="•"/>
        <a:defRPr sz="2400" b="1">
          <a:solidFill>
            <a:schemeClr val="tx1"/>
          </a:solidFill>
          <a:latin typeface="+mn-lt"/>
          <a:ea typeface="+mn-ea"/>
          <a:cs typeface="+mn-cs"/>
        </a:defRPr>
      </a:lvl1pPr>
      <a:lvl2pPr marL="576263" indent="-233363" algn="l" rtl="0" eaLnBrk="1" fontAlgn="base" hangingPunct="1">
        <a:spcBef>
          <a:spcPct val="20000"/>
        </a:spcBef>
        <a:spcAft>
          <a:spcPct val="0"/>
        </a:spcAft>
        <a:buClr>
          <a:srgbClr val="0033CC"/>
        </a:buClr>
        <a:buFont typeface="Arial" charset="0"/>
        <a:buChar char="–"/>
        <a:defRPr sz="2000">
          <a:solidFill>
            <a:schemeClr val="tx1"/>
          </a:solidFill>
          <a:latin typeface="+mn-lt"/>
          <a:cs typeface="+mn-cs"/>
        </a:defRPr>
      </a:lvl2pPr>
      <a:lvl3pPr marL="914400" indent="-223838" algn="l" rtl="0" eaLnBrk="1" fontAlgn="base" hangingPunct="1">
        <a:spcBef>
          <a:spcPct val="20000"/>
        </a:spcBef>
        <a:spcAft>
          <a:spcPct val="0"/>
        </a:spcAft>
        <a:buClr>
          <a:srgbClr val="0033CC"/>
        </a:buClr>
        <a:buChar char="•"/>
        <a:defRPr sz="2000">
          <a:solidFill>
            <a:schemeClr val="tx1"/>
          </a:solidFill>
          <a:latin typeface="+mn-lt"/>
          <a:cs typeface="+mn-cs"/>
        </a:defRPr>
      </a:lvl3pPr>
      <a:lvl4pPr marL="1262063" indent="-233363" algn="l" rtl="0" eaLnBrk="1" fontAlgn="base" hangingPunct="1">
        <a:spcBef>
          <a:spcPct val="20000"/>
        </a:spcBef>
        <a:spcAft>
          <a:spcPct val="0"/>
        </a:spcAft>
        <a:buClr>
          <a:srgbClr val="0033CC"/>
        </a:buClr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1600200" indent="-223838" algn="l" rtl="0" eaLnBrk="1" fontAlgn="base" hangingPunct="1">
        <a:spcBef>
          <a:spcPct val="20000"/>
        </a:spcBef>
        <a:spcAft>
          <a:spcPct val="0"/>
        </a:spcAft>
        <a:buClr>
          <a:srgbClr val="0033CC"/>
        </a:buClr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057400" indent="-223838" algn="l" rtl="0" eaLnBrk="1" fontAlgn="base" hangingPunct="1">
        <a:spcBef>
          <a:spcPct val="20000"/>
        </a:spcBef>
        <a:spcAft>
          <a:spcPct val="0"/>
        </a:spcAft>
        <a:buClr>
          <a:srgbClr val="0033CC"/>
        </a:buClr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514600" indent="-223838" algn="l" rtl="0" eaLnBrk="1" fontAlgn="base" hangingPunct="1">
        <a:spcBef>
          <a:spcPct val="20000"/>
        </a:spcBef>
        <a:spcAft>
          <a:spcPct val="0"/>
        </a:spcAft>
        <a:buClr>
          <a:srgbClr val="0033CC"/>
        </a:buClr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2971800" indent="-223838" algn="l" rtl="0" eaLnBrk="1" fontAlgn="base" hangingPunct="1">
        <a:spcBef>
          <a:spcPct val="20000"/>
        </a:spcBef>
        <a:spcAft>
          <a:spcPct val="0"/>
        </a:spcAft>
        <a:buClr>
          <a:srgbClr val="0033CC"/>
        </a:buClr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429000" indent="-223838" algn="l" rtl="0" eaLnBrk="1" fontAlgn="base" hangingPunct="1">
        <a:spcBef>
          <a:spcPct val="20000"/>
        </a:spcBef>
        <a:spcAft>
          <a:spcPct val="0"/>
        </a:spcAft>
        <a:buClr>
          <a:srgbClr val="0033CC"/>
        </a:buClr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5"/>
          <p:cNvSpPr>
            <a:spLocks noGrp="1" noChangeArrowheads="1"/>
          </p:cNvSpPr>
          <p:nvPr>
            <p:ph type="title"/>
          </p:nvPr>
        </p:nvSpPr>
        <p:spPr bwMode="auto">
          <a:xfrm>
            <a:off x="414338" y="152400"/>
            <a:ext cx="7734300" cy="801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4100" name="Rectangle 1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3820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5788" name="Rectangle 1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0" y="6594475"/>
            <a:ext cx="1933575" cy="263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800" b="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40E272F6-1708-4844-BC38-1E403A83FDAA}" type="datetime1">
              <a:rPr lang="en-US"/>
              <a:pPr>
                <a:defRPr/>
              </a:pPr>
              <a:t>3/4/2022</a:t>
            </a:fld>
            <a:endParaRPr lang="en-US"/>
          </a:p>
        </p:txBody>
      </p:sp>
      <p:sp>
        <p:nvSpPr>
          <p:cNvPr id="75790" name="Rectangle 1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10425" y="6594475"/>
            <a:ext cx="1933575" cy="263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800" b="0">
                <a:latin typeface="+mn-lt"/>
                <a:cs typeface="+mn-cs"/>
              </a:defRPr>
            </a:lvl1pPr>
          </a:lstStyle>
          <a:p>
            <a:pPr>
              <a:defRPr/>
            </a:pPr>
            <a:fld id="{CF0C1523-E9F1-42F5-83FF-A196C03FCA7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1" name="Line 32"/>
          <p:cNvSpPr>
            <a:spLocks noChangeShapeType="1"/>
          </p:cNvSpPr>
          <p:nvPr/>
        </p:nvSpPr>
        <p:spPr bwMode="auto">
          <a:xfrm>
            <a:off x="444500" y="919163"/>
            <a:ext cx="8415338" cy="1587"/>
          </a:xfrm>
          <a:prstGeom prst="line">
            <a:avLst/>
          </a:prstGeom>
          <a:noFill/>
          <a:ln w="9525">
            <a:solidFill>
              <a:srgbClr val="0033CC"/>
            </a:solidFill>
            <a:round/>
            <a:headEnd/>
            <a:tailEnd/>
          </a:ln>
        </p:spPr>
        <p:txBody>
          <a:bodyPr/>
          <a:lstStyle/>
          <a:p>
            <a:pPr>
              <a:spcBef>
                <a:spcPct val="50000"/>
              </a:spcBef>
              <a:defRPr/>
            </a:pPr>
            <a:endParaRPr lang="en-US"/>
          </a:p>
        </p:txBody>
      </p:sp>
      <p:pic>
        <p:nvPicPr>
          <p:cNvPr id="8" name="Picture 7" descr="EEC-Happle2.gif"/>
          <p:cNvPicPr>
            <a:picLocks noChangeAspect="1"/>
          </p:cNvPicPr>
          <p:nvPr/>
        </p:nvPicPr>
        <p:blipFill>
          <a:blip r:embed="rId17" cstate="print"/>
          <a:stretch>
            <a:fillRect/>
          </a:stretch>
        </p:blipFill>
        <p:spPr>
          <a:xfrm>
            <a:off x="8181890" y="182878"/>
            <a:ext cx="659958" cy="655859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798" r:id="rId2"/>
    <p:sldLayoutId id="2147483799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  <p:sldLayoutId id="2147483681" r:id="rId12"/>
    <p:sldLayoutId id="2147483682" r:id="rId13"/>
    <p:sldLayoutId id="2147483683" r:id="rId14"/>
    <p:sldLayoutId id="2147483684" r:id="rId15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33CC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33CC"/>
          </a:solidFill>
          <a:latin typeface="Verdana" pitchFamily="34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33CC"/>
          </a:solidFill>
          <a:latin typeface="Verdana" pitchFamily="34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33CC"/>
          </a:solidFill>
          <a:latin typeface="Verdana" pitchFamily="34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33CC"/>
          </a:solidFill>
          <a:latin typeface="Verdana" pitchFamily="34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33CC"/>
          </a:solidFill>
          <a:latin typeface="Verdana" pitchFamily="34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33CC"/>
          </a:solidFill>
          <a:latin typeface="Verdana" pitchFamily="34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33CC"/>
          </a:solidFill>
          <a:latin typeface="Verdana" pitchFamily="34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33CC"/>
          </a:solidFill>
          <a:latin typeface="Verdana" pitchFamily="34" charset="0"/>
          <a:cs typeface="Arial" charset="0"/>
        </a:defRPr>
      </a:lvl9pPr>
    </p:titleStyle>
    <p:bodyStyle>
      <a:lvl1pPr marL="228600" indent="-228600" algn="l" rtl="0" eaLnBrk="1" fontAlgn="base" hangingPunct="1">
        <a:spcBef>
          <a:spcPct val="100000"/>
        </a:spcBef>
        <a:spcAft>
          <a:spcPct val="0"/>
        </a:spcAft>
        <a:buClr>
          <a:srgbClr val="0033CC"/>
        </a:buClr>
        <a:buChar char="•"/>
        <a:defRPr sz="2400" b="1">
          <a:solidFill>
            <a:schemeClr val="tx1"/>
          </a:solidFill>
          <a:latin typeface="+mn-lt"/>
          <a:ea typeface="+mn-ea"/>
          <a:cs typeface="+mn-cs"/>
        </a:defRPr>
      </a:lvl1pPr>
      <a:lvl2pPr marL="576263" indent="-233363" algn="l" rtl="0" eaLnBrk="1" fontAlgn="base" hangingPunct="1">
        <a:spcBef>
          <a:spcPct val="20000"/>
        </a:spcBef>
        <a:spcAft>
          <a:spcPct val="0"/>
        </a:spcAft>
        <a:buClr>
          <a:srgbClr val="0033CC"/>
        </a:buClr>
        <a:buFont typeface="Arial" charset="0"/>
        <a:buChar char="–"/>
        <a:defRPr sz="2000">
          <a:solidFill>
            <a:schemeClr val="tx1"/>
          </a:solidFill>
          <a:latin typeface="+mn-lt"/>
          <a:cs typeface="+mn-cs"/>
        </a:defRPr>
      </a:lvl2pPr>
      <a:lvl3pPr marL="914400" indent="-223838" algn="l" rtl="0" eaLnBrk="1" fontAlgn="base" hangingPunct="1">
        <a:spcBef>
          <a:spcPct val="20000"/>
        </a:spcBef>
        <a:spcAft>
          <a:spcPct val="0"/>
        </a:spcAft>
        <a:buClr>
          <a:srgbClr val="0033CC"/>
        </a:buClr>
        <a:buChar char="•"/>
        <a:defRPr sz="2000">
          <a:solidFill>
            <a:schemeClr val="tx1"/>
          </a:solidFill>
          <a:latin typeface="+mn-lt"/>
          <a:cs typeface="+mn-cs"/>
        </a:defRPr>
      </a:lvl3pPr>
      <a:lvl4pPr marL="1262063" indent="-233363" algn="l" rtl="0" eaLnBrk="1" fontAlgn="base" hangingPunct="1">
        <a:spcBef>
          <a:spcPct val="20000"/>
        </a:spcBef>
        <a:spcAft>
          <a:spcPct val="0"/>
        </a:spcAft>
        <a:buClr>
          <a:srgbClr val="0033CC"/>
        </a:buClr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1600200" indent="-223838" algn="l" rtl="0" eaLnBrk="1" fontAlgn="base" hangingPunct="1">
        <a:spcBef>
          <a:spcPct val="20000"/>
        </a:spcBef>
        <a:spcAft>
          <a:spcPct val="0"/>
        </a:spcAft>
        <a:buClr>
          <a:srgbClr val="0033CC"/>
        </a:buClr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057400" indent="-223838" algn="l" rtl="0" eaLnBrk="1" fontAlgn="base" hangingPunct="1">
        <a:spcBef>
          <a:spcPct val="20000"/>
        </a:spcBef>
        <a:spcAft>
          <a:spcPct val="0"/>
        </a:spcAft>
        <a:buClr>
          <a:srgbClr val="0033CC"/>
        </a:buClr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514600" indent="-223838" algn="l" rtl="0" eaLnBrk="1" fontAlgn="base" hangingPunct="1">
        <a:spcBef>
          <a:spcPct val="20000"/>
        </a:spcBef>
        <a:spcAft>
          <a:spcPct val="0"/>
        </a:spcAft>
        <a:buClr>
          <a:srgbClr val="0033CC"/>
        </a:buClr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2971800" indent="-223838" algn="l" rtl="0" eaLnBrk="1" fontAlgn="base" hangingPunct="1">
        <a:spcBef>
          <a:spcPct val="20000"/>
        </a:spcBef>
        <a:spcAft>
          <a:spcPct val="0"/>
        </a:spcAft>
        <a:buClr>
          <a:srgbClr val="0033CC"/>
        </a:buClr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429000" indent="-223838" algn="l" rtl="0" eaLnBrk="1" fontAlgn="base" hangingPunct="1">
        <a:spcBef>
          <a:spcPct val="20000"/>
        </a:spcBef>
        <a:spcAft>
          <a:spcPct val="0"/>
        </a:spcAft>
        <a:buClr>
          <a:srgbClr val="0033CC"/>
        </a:buClr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emf"/><Relationship Id="rId2" Type="http://schemas.openxmlformats.org/officeDocument/2006/relationships/slideLayout" Target="../slideLayouts/slideLayout80.xml"/><Relationship Id="rId1" Type="http://schemas.openxmlformats.org/officeDocument/2006/relationships/tags" Target="../tags/tag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9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ass.gov/doc/covid-19-recommended-protocols-and-guidelines-for-eec-licensed-child-care-programs/download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8.xml"/><Relationship Id="rId5" Type="http://schemas.openxmlformats.org/officeDocument/2006/relationships/hyperlink" Target="https://www.maearlyedtesting.com/" TargetMode="External"/><Relationship Id="rId4" Type="http://schemas.openxmlformats.org/officeDocument/2006/relationships/image" Target="../media/image10.jpe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svg"/><Relationship Id="rId3" Type="http://schemas.openxmlformats.org/officeDocument/2006/relationships/image" Target="../media/image11.png"/><Relationship Id="rId7" Type="http://schemas.openxmlformats.org/officeDocument/2006/relationships/image" Target="../media/image1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9.xml"/><Relationship Id="rId6" Type="http://schemas.openxmlformats.org/officeDocument/2006/relationships/image" Target="../media/image14.svg"/><Relationship Id="rId5" Type="http://schemas.openxmlformats.org/officeDocument/2006/relationships/image" Target="../media/image13.png"/><Relationship Id="rId4" Type="http://schemas.openxmlformats.org/officeDocument/2006/relationships/image" Target="../media/image12.sv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emf"/><Relationship Id="rId2" Type="http://schemas.openxmlformats.org/officeDocument/2006/relationships/slideLayout" Target="../slideLayouts/slideLayout80.xml"/><Relationship Id="rId1" Type="http://schemas.openxmlformats.org/officeDocument/2006/relationships/tags" Target="../tags/tag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emf"/><Relationship Id="rId2" Type="http://schemas.openxmlformats.org/officeDocument/2006/relationships/slideLayout" Target="../slideLayouts/slideLayout80.xml"/><Relationship Id="rId1" Type="http://schemas.openxmlformats.org/officeDocument/2006/relationships/tags" Target="../tags/tag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emf"/><Relationship Id="rId2" Type="http://schemas.openxmlformats.org/officeDocument/2006/relationships/slideLayout" Target="../slideLayouts/slideLayout80.xml"/><Relationship Id="rId1" Type="http://schemas.openxmlformats.org/officeDocument/2006/relationships/tags" Target="../tags/tag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emf"/><Relationship Id="rId2" Type="http://schemas.openxmlformats.org/officeDocument/2006/relationships/slideLayout" Target="../slideLayouts/slideLayout80.xml"/><Relationship Id="rId1" Type="http://schemas.openxmlformats.org/officeDocument/2006/relationships/tags" Target="../tags/tag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2274970" y="1814170"/>
            <a:ext cx="6846744" cy="1843430"/>
          </a:xfrm>
          <a:prstGeom prst="rect">
            <a:avLst/>
          </a:prstGeom>
        </p:spPr>
        <p:txBody>
          <a:bodyPr anchor="ctr"/>
          <a:lstStyle/>
          <a:p>
            <a:pPr>
              <a:lnSpc>
                <a:spcPct val="100000"/>
              </a:lnSpc>
              <a:spcAft>
                <a:spcPts val="600"/>
              </a:spcAft>
            </a:pPr>
            <a:r>
              <a:rPr lang="en-US" sz="2400">
                <a:solidFill>
                  <a:srgbClr val="00269E"/>
                </a:solidFill>
                <a:latin typeface="Arial" pitchFamily="34" charset="0"/>
                <a:cs typeface="Arial" pitchFamily="34" charset="0"/>
              </a:rPr>
              <a:t>Commonwealth of Massachusetts</a:t>
            </a:r>
            <a:br>
              <a:rPr lang="en-US" sz="2400">
                <a:solidFill>
                  <a:srgbClr val="00269E"/>
                </a:solidFill>
                <a:latin typeface="Arial" pitchFamily="34" charset="0"/>
                <a:cs typeface="Arial" pitchFamily="34" charset="0"/>
              </a:rPr>
            </a:br>
            <a:r>
              <a:rPr lang="en-US" sz="2400">
                <a:solidFill>
                  <a:srgbClr val="00269E"/>
                </a:solidFill>
                <a:latin typeface="Arial" pitchFamily="34" charset="0"/>
                <a:cs typeface="Arial" pitchFamily="34" charset="0"/>
              </a:rPr>
              <a:t>Department of Early Education and Care</a:t>
            </a:r>
            <a:br>
              <a:rPr lang="en-US" sz="2800">
                <a:solidFill>
                  <a:srgbClr val="00269E"/>
                </a:solidFill>
                <a:latin typeface="Arial" pitchFamily="34" charset="0"/>
                <a:cs typeface="Arial" pitchFamily="34" charset="0"/>
              </a:rPr>
            </a:br>
            <a:br>
              <a:rPr lang="en-US" sz="1600">
                <a:solidFill>
                  <a:srgbClr val="00269E"/>
                </a:solidFill>
                <a:latin typeface="Arial" pitchFamily="34" charset="0"/>
                <a:cs typeface="Arial" pitchFamily="34" charset="0"/>
              </a:rPr>
            </a:br>
            <a:endParaRPr lang="en-US" sz="2400">
              <a:solidFill>
                <a:srgbClr val="00269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716104" y="3902354"/>
            <a:ext cx="5569587" cy="116955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r">
              <a:spcAft>
                <a:spcPts val="1200"/>
              </a:spcAft>
              <a:defRPr/>
            </a:pPr>
            <a:r>
              <a:rPr lang="en-US" b="1" dirty="0">
                <a:solidFill>
                  <a:srgbClr val="00269E"/>
                </a:solidFill>
                <a:latin typeface="Arial"/>
                <a:cs typeface="Arial"/>
              </a:rPr>
              <a:t>Board Meeting</a:t>
            </a:r>
          </a:p>
          <a:p>
            <a:pPr algn="r">
              <a:spcAft>
                <a:spcPts val="1200"/>
              </a:spcAft>
              <a:defRPr/>
            </a:pPr>
            <a:r>
              <a:rPr lang="en-US" i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/>
                <a:cs typeface="Arial"/>
              </a:rPr>
              <a:t>Department Updates</a:t>
            </a:r>
          </a:p>
          <a:p>
            <a:pPr algn="r">
              <a:spcAft>
                <a:spcPts val="1200"/>
              </a:spcAft>
              <a:defRPr/>
            </a:pPr>
            <a:r>
              <a:rPr lang="en-US" sz="14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/>
                <a:cs typeface="Arial"/>
              </a:rPr>
              <a:t>March 8, 2022</a:t>
            </a:r>
            <a:endParaRPr lang="en-US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pic>
        <p:nvPicPr>
          <p:cNvPr id="1026" name="Picture 2" descr="Image result for ma eec logo">
            <a:extLst>
              <a:ext uri="{FF2B5EF4-FFF2-40B4-BE49-F238E27FC236}">
                <a16:creationId xmlns:a16="http://schemas.microsoft.com/office/drawing/2014/main" id="{35D8A83C-70FF-4B31-90EB-3AFE3CD0C7D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570943" y="5413933"/>
            <a:ext cx="2714748" cy="7386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420414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23799" y="1155366"/>
            <a:ext cx="8382000" cy="5097072"/>
          </a:xfrm>
        </p:spPr>
        <p:txBody>
          <a:bodyPr/>
          <a:lstStyle/>
          <a:p>
            <a:pPr marL="338137" lvl="2" indent="0">
              <a:spcBef>
                <a:spcPts val="1200"/>
              </a:spcBef>
              <a:spcAft>
                <a:spcPts val="1200"/>
              </a:spcAft>
              <a:buNone/>
            </a:pPr>
            <a:endParaRPr lang="en-US" sz="1200"/>
          </a:p>
          <a:p>
            <a:pPr marL="566737" lvl="2" indent="-228600">
              <a:spcBef>
                <a:spcPts val="1200"/>
              </a:spcBef>
              <a:spcAft>
                <a:spcPts val="1200"/>
              </a:spcAft>
              <a:buFont typeface="Wingdings" pitchFamily="2" charset="2"/>
              <a:buChar char="§"/>
            </a:pPr>
            <a:endParaRPr lang="en-US" sz="1200"/>
          </a:p>
          <a:p>
            <a:pPr marL="0" lvl="1" indent="0">
              <a:spcBef>
                <a:spcPts val="1200"/>
              </a:spcBef>
              <a:spcAft>
                <a:spcPts val="1200"/>
              </a:spcAft>
              <a:buNone/>
            </a:pPr>
            <a:endParaRPr lang="en-US" sz="1400"/>
          </a:p>
          <a:p>
            <a:pPr marL="566737" lvl="2" indent="-228600">
              <a:spcBef>
                <a:spcPct val="100000"/>
              </a:spcBef>
            </a:pPr>
            <a:endParaRPr lang="en-US" sz="1400"/>
          </a:p>
          <a:p>
            <a:pPr marL="566737" lvl="2" indent="-228600">
              <a:spcBef>
                <a:spcPct val="100000"/>
              </a:spcBef>
            </a:pPr>
            <a:endParaRPr lang="en-US" sz="1400"/>
          </a:p>
          <a:p>
            <a:pPr lvl="1">
              <a:spcBef>
                <a:spcPts val="600"/>
              </a:spcBef>
              <a:spcAft>
                <a:spcPts val="0"/>
              </a:spcAft>
              <a:buNone/>
            </a:pPr>
            <a:endParaRPr lang="en-US" sz="800"/>
          </a:p>
          <a:p>
            <a:pPr>
              <a:spcAft>
                <a:spcPts val="1200"/>
              </a:spcAft>
              <a:buFont typeface="Wingdings" pitchFamily="2" charset="2"/>
              <a:buChar char="§"/>
            </a:pPr>
            <a:endParaRPr lang="en-US" sz="1600"/>
          </a:p>
          <a:p>
            <a:pPr marL="228600" lvl="1" indent="-228600">
              <a:spcBef>
                <a:spcPct val="100000"/>
              </a:spcBef>
              <a:buFontTx/>
              <a:buChar char="•"/>
            </a:pPr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2E52CFE-2BB0-48A7-9F53-4B9D51B44A46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  <p:sp>
        <p:nvSpPr>
          <p:cNvPr id="7" name="Title 2"/>
          <p:cNvSpPr>
            <a:spLocks noGrp="1"/>
          </p:cNvSpPr>
          <p:nvPr>
            <p:ph type="body" sz="quarter" idx="12"/>
          </p:nvPr>
        </p:nvSpPr>
        <p:spPr>
          <a:xfrm>
            <a:off x="400051" y="343430"/>
            <a:ext cx="7132638" cy="469900"/>
          </a:xfrm>
        </p:spPr>
        <p:txBody>
          <a:bodyPr/>
          <a:lstStyle/>
          <a:p>
            <a:r>
              <a:rPr lang="en-US" sz="2000">
                <a:solidFill>
                  <a:srgbClr val="0033CC"/>
                </a:solidFill>
                <a:latin typeface="+mj-lt"/>
                <a:ea typeface="+mj-ea"/>
                <a:cs typeface="+mj-cs"/>
              </a:rPr>
              <a:t>Income Eligible Utilization – Waitlist Detail</a:t>
            </a:r>
            <a:endParaRPr lang="en-US" sz="200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417F816-30FF-4057-94F9-83DA89396359}"/>
              </a:ext>
            </a:extLst>
          </p:cNvPr>
          <p:cNvSpPr txBox="1"/>
          <p:nvPr/>
        </p:nvSpPr>
        <p:spPr>
          <a:xfrm>
            <a:off x="833436" y="5782335"/>
            <a:ext cx="74771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0" i="1">
                <a:latin typeface="Calibri" panose="020F0502020204030204" pitchFamily="34" charset="0"/>
                <a:cs typeface="Calibri" panose="020F0502020204030204" pitchFamily="34" charset="0"/>
              </a:rPr>
              <a:t>Source:</a:t>
            </a:r>
          </a:p>
          <a:p>
            <a:pPr marL="285750" indent="-285750">
              <a:buFontTx/>
              <a:buChar char="-"/>
            </a:pPr>
            <a:r>
              <a:rPr lang="en-US" sz="1400" b="0">
                <a:latin typeface="Calibri" panose="020F0502020204030204" pitchFamily="34" charset="0"/>
                <a:cs typeface="Calibri" panose="020F0502020204030204" pitchFamily="34" charset="0"/>
              </a:rPr>
              <a:t>Waitlist information based on active children as of 2/28/2022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657C4B5-D412-47C5-A078-DF46BCDD8F3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19424" y="1985218"/>
            <a:ext cx="6044536" cy="2100220"/>
          </a:xfrm>
          <a:prstGeom prst="rect">
            <a:avLst/>
          </a:prstGeom>
          <a:ln w="25400" cmpd="thinThick">
            <a:solidFill>
              <a:schemeClr val="tx1"/>
            </a:solidFill>
          </a:ln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1605902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50280C3-9BCE-6940-8075-2AB7CF593BB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FDF88B55-EA6D-4ACF-BBAA-E1DCDBBFDFFF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3CA3DCB-D49D-41B1-96AF-DEC19F859B15}"/>
              </a:ext>
            </a:extLst>
          </p:cNvPr>
          <p:cNvSpPr txBox="1"/>
          <p:nvPr/>
        </p:nvSpPr>
        <p:spPr>
          <a:xfrm>
            <a:off x="627937" y="1391751"/>
            <a:ext cx="8091487" cy="1323439"/>
          </a:xfrm>
          <a:prstGeom prst="rect">
            <a:avLst/>
          </a:prstGeom>
          <a:solidFill>
            <a:srgbClr val="EFF3FF"/>
          </a:solidFill>
          <a:ln w="19050">
            <a:solidFill>
              <a:schemeClr val="accent5">
                <a:lumMod val="25000"/>
              </a:schemeClr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latin typeface="+mj-lt"/>
                <a:cs typeface="Calibri"/>
              </a:rPr>
              <a:t>COVID and Testing Metrics</a:t>
            </a: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latin typeface="+mj-lt"/>
                <a:cs typeface="Calibri"/>
              </a:rPr>
              <a:t>C3 Operational Grants Dashboard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latin typeface="+mj-lt"/>
                <a:cs typeface="Calibri"/>
              </a:rPr>
              <a:t>System-Wide Capacity Summary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latin typeface="+mj-lt"/>
                <a:cs typeface="Calibri"/>
              </a:rPr>
              <a:t>Caseload Updates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BE71A40-E800-4579-8266-EDCF4EBC3AAF}"/>
              </a:ext>
            </a:extLst>
          </p:cNvPr>
          <p:cNvSpPr txBox="1"/>
          <p:nvPr/>
        </p:nvSpPr>
        <p:spPr>
          <a:xfrm>
            <a:off x="484464" y="463492"/>
            <a:ext cx="5815667" cy="4001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000" b="1" dirty="0">
                <a:solidFill>
                  <a:srgbClr val="3A3AAC"/>
                </a:solidFill>
              </a:rPr>
              <a:t>Department Updates – March 2022</a:t>
            </a:r>
          </a:p>
        </p:txBody>
      </p:sp>
    </p:spTree>
    <p:extLst>
      <p:ext uri="{BB962C8B-B14F-4D97-AF65-F5344CB8AC3E}">
        <p14:creationId xmlns:p14="http://schemas.microsoft.com/office/powerpoint/2010/main" val="15386972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236E47-B779-42AC-83A9-0687C53E8862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57199" y="585695"/>
            <a:ext cx="7705725" cy="469900"/>
          </a:xfrm>
        </p:spPr>
        <p:txBody>
          <a:bodyPr/>
          <a:lstStyle/>
          <a:p>
            <a:r>
              <a:rPr lang="en-US" sz="2000">
                <a:solidFill>
                  <a:srgbClr val="0000E5"/>
                </a:solidFill>
              </a:rPr>
              <a:t>Update on Testing for Child Care Strategies</a:t>
            </a:r>
            <a:endParaRPr lang="en-US" sz="2000">
              <a:solidFill>
                <a:srgbClr val="0000E5"/>
              </a:solidFill>
              <a:cs typeface="Arial"/>
            </a:endParaRPr>
          </a:p>
        </p:txBody>
      </p:sp>
      <p:sp>
        <p:nvSpPr>
          <p:cNvPr id="4" name="Content Placeholder 1">
            <a:extLst>
              <a:ext uri="{FF2B5EF4-FFF2-40B4-BE49-F238E27FC236}">
                <a16:creationId xmlns:a16="http://schemas.microsoft.com/office/drawing/2014/main" id="{06F5FB4F-37A5-4AF6-BED4-9338F2DA12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199" y="1309453"/>
            <a:ext cx="8440221" cy="2940140"/>
          </a:xfrm>
          <a:solidFill>
            <a:srgbClr val="EBF4FF"/>
          </a:solidFill>
          <a:ln>
            <a:noFill/>
          </a:ln>
        </p:spPr>
        <p:txBody>
          <a:bodyPr/>
          <a:lstStyle/>
          <a:p>
            <a:pPr>
              <a:spcBef>
                <a:spcPts val="0"/>
              </a:spcBef>
              <a:buNone/>
            </a:pPr>
            <a:r>
              <a:rPr lang="en-US" sz="1400" b="0">
                <a:ea typeface="+mn-lt"/>
                <a:cs typeface="+mn-lt"/>
              </a:rPr>
              <a:t>EEC’s partnership Neighborhood Villages continues to include:</a:t>
            </a:r>
          </a:p>
          <a:p>
            <a:pPr>
              <a:spcBef>
                <a:spcPts val="0"/>
              </a:spcBef>
            </a:pPr>
            <a:r>
              <a:rPr lang="en-US" sz="1400" b="0">
                <a:ea typeface="+mn-lt"/>
                <a:cs typeface="+mn-lt"/>
              </a:rPr>
              <a:t>Ongoing access to free supplies for weekly PCR surveillance testing</a:t>
            </a:r>
          </a:p>
          <a:p>
            <a:pPr>
              <a:spcBef>
                <a:spcPts val="0"/>
              </a:spcBef>
              <a:buFont typeface="Arial"/>
              <a:buChar char="•"/>
            </a:pPr>
            <a:r>
              <a:rPr lang="en-US" sz="1400" b="0">
                <a:ea typeface="+mn-lt"/>
                <a:cs typeface="+mn-lt"/>
              </a:rPr>
              <a:t>Ongoing access to free rapid antigen tests to maintain access to care</a:t>
            </a:r>
          </a:p>
          <a:p>
            <a:pPr>
              <a:spcBef>
                <a:spcPts val="0"/>
              </a:spcBef>
              <a:buFont typeface="Arial"/>
              <a:buChar char="•"/>
            </a:pPr>
            <a:r>
              <a:rPr lang="en-US" sz="1400" b="0">
                <a:ea typeface="+mn-lt"/>
                <a:cs typeface="+mn-lt"/>
              </a:rPr>
              <a:t>Access to an online portal and navigation to support reporting requirements to Department of Public Health</a:t>
            </a:r>
          </a:p>
          <a:p>
            <a:pPr>
              <a:spcBef>
                <a:spcPts val="0"/>
              </a:spcBef>
              <a:buFont typeface="Arial"/>
              <a:buChar char="•"/>
            </a:pPr>
            <a:r>
              <a:rPr lang="en-US" sz="1400" b="0">
                <a:ea typeface="+mn-lt"/>
                <a:cs typeface="+mn-lt"/>
              </a:rPr>
              <a:t>Training for staff and others responsible for administering rapid antigen tests</a:t>
            </a:r>
          </a:p>
          <a:p>
            <a:pPr>
              <a:spcBef>
                <a:spcPts val="0"/>
              </a:spcBef>
              <a:buFont typeface="Arial"/>
              <a:buChar char="•"/>
            </a:pPr>
            <a:r>
              <a:rPr lang="en-US" sz="1400" b="0">
                <a:ea typeface="+mn-lt"/>
                <a:cs typeface="+mn-lt"/>
              </a:rPr>
              <a:t>Support in understanding and operationalizing the </a:t>
            </a:r>
            <a:r>
              <a:rPr lang="en-US" sz="1400" b="0">
                <a:ea typeface="+mn-lt"/>
                <a:cs typeface="+mn-lt"/>
                <a:hlinkClick r:id="rId3"/>
              </a:rPr>
              <a:t>COVID-19 Mitigation Protocols and Guidelines for Child Care</a:t>
            </a:r>
            <a:endParaRPr lang="en-US" sz="1400" b="0">
              <a:ea typeface="+mn-lt"/>
              <a:cs typeface="+mn-lt"/>
            </a:endParaRPr>
          </a:p>
          <a:p>
            <a:pPr>
              <a:spcBef>
                <a:spcPts val="0"/>
              </a:spcBef>
              <a:buFont typeface="Arial"/>
              <a:buChar char="•"/>
            </a:pPr>
            <a:endParaRPr lang="en-US" sz="1400" b="0">
              <a:ea typeface="+mn-lt"/>
              <a:cs typeface="+mn-lt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1400">
                <a:ea typeface="+mn-lt"/>
                <a:cs typeface="+mn-lt"/>
              </a:rPr>
              <a:t>New: </a:t>
            </a:r>
            <a:r>
              <a:rPr lang="en-US" sz="1400" b="0">
                <a:ea typeface="+mn-lt"/>
                <a:cs typeface="+mn-lt"/>
              </a:rPr>
              <a:t>On February 21, 2022 EEC launched the </a:t>
            </a:r>
            <a:r>
              <a:rPr lang="en-US" sz="1400" b="0" i="1">
                <a:ea typeface="+mn-lt"/>
                <a:cs typeface="+mn-lt"/>
              </a:rPr>
              <a:t>EEC Healthline</a:t>
            </a:r>
            <a:r>
              <a:rPr lang="en-US" sz="1400" b="0">
                <a:ea typeface="+mn-lt"/>
                <a:cs typeface="+mn-lt"/>
              </a:rPr>
              <a:t>, a resource staffed with health experts to support programs in implementing the Testing for Child Care program and navigating COVID-19 issues and concerns. This resource is available to all EEC-affiliated programs, and providers can access help in English and Spanish by phone or email.</a:t>
            </a:r>
            <a:endParaRPr lang="en-US" sz="1300" b="0">
              <a:ea typeface="+mn-lt"/>
              <a:cs typeface="Arial"/>
            </a:endParaRPr>
          </a:p>
        </p:txBody>
      </p:sp>
      <p:pic>
        <p:nvPicPr>
          <p:cNvPr id="5" name="Picture 4" descr="Map&#10;&#10;Description automatically generated">
            <a:extLst>
              <a:ext uri="{FF2B5EF4-FFF2-40B4-BE49-F238E27FC236}">
                <a16:creationId xmlns:a16="http://schemas.microsoft.com/office/drawing/2014/main" id="{5A78A937-908A-4F3C-B141-54871E99AB5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199" y="4463635"/>
            <a:ext cx="3775881" cy="2169825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A101D2E7-C303-494E-A4BE-29E091A681DB}"/>
              </a:ext>
            </a:extLst>
          </p:cNvPr>
          <p:cNvSpPr txBox="1"/>
          <p:nvPr/>
        </p:nvSpPr>
        <p:spPr>
          <a:xfrm>
            <a:off x="4312085" y="4463635"/>
            <a:ext cx="4585335" cy="226215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400" b="1">
                <a:cs typeface="Segoe UI"/>
              </a:rPr>
              <a:t>Uptake/Enrollment:</a:t>
            </a:r>
          </a:p>
          <a:p>
            <a:pPr marL="285750" indent="-285750">
              <a:buFont typeface="Arial"/>
              <a:buChar char="•"/>
            </a:pPr>
            <a:r>
              <a:rPr lang="en-US" sz="1400">
                <a:cs typeface="Segoe UI"/>
              </a:rPr>
              <a:t>Nearly 1,400 programs are enrolled in pooled testing</a:t>
            </a:r>
          </a:p>
          <a:p>
            <a:pPr marL="285750" indent="-285750">
              <a:buFont typeface="Arial"/>
              <a:buChar char="•"/>
            </a:pPr>
            <a:r>
              <a:rPr lang="en-US" sz="1400">
                <a:cs typeface="Segoe UI"/>
              </a:rPr>
              <a:t>Over 3,000 enrolled in rapid testing in the first month of the program</a:t>
            </a:r>
          </a:p>
          <a:p>
            <a:pPr marL="285750" indent="-285750">
              <a:buFont typeface="Arial"/>
              <a:buChar char="•"/>
            </a:pPr>
            <a:r>
              <a:rPr lang="en-US" sz="1400">
                <a:cs typeface="Segoe UI"/>
              </a:rPr>
              <a:t>Enrollment represents 120,000 individuals who are rapid testing</a:t>
            </a:r>
          </a:p>
          <a:p>
            <a:pPr marL="285750" indent="-285750">
              <a:buFont typeface="Arial"/>
              <a:buChar char="•"/>
            </a:pPr>
            <a:r>
              <a:rPr lang="en-US" sz="1400">
                <a:cs typeface="Segoe UI"/>
              </a:rPr>
              <a:t>Over 900,000 tests have been distributed to over 3,000 programs​</a:t>
            </a:r>
          </a:p>
          <a:p>
            <a:endParaRPr lang="en-US" sz="1500">
              <a:cs typeface="Segoe UI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A693579-EFE6-4DB9-B1CC-E02AFECE9704}"/>
              </a:ext>
            </a:extLst>
          </p:cNvPr>
          <p:cNvSpPr txBox="1"/>
          <p:nvPr/>
        </p:nvSpPr>
        <p:spPr>
          <a:xfrm>
            <a:off x="1597737" y="928318"/>
            <a:ext cx="5948526" cy="58477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500" b="1">
                <a:solidFill>
                  <a:srgbClr val="141414"/>
                </a:solidFill>
                <a:latin typeface="+mj-lt"/>
                <a:cs typeface="Arial" panose="020B0604020202020204"/>
              </a:rPr>
              <a:t>To enroll, visit </a:t>
            </a:r>
            <a:r>
              <a:rPr lang="en-US" sz="1500" b="1">
                <a:solidFill>
                  <a:srgbClr val="14558F"/>
                </a:solidFill>
                <a:latin typeface="+mj-lt"/>
                <a:hlinkClick r:id="rId5"/>
              </a:rPr>
              <a:t>https://www.maearlyedtesting.com</a:t>
            </a:r>
            <a:r>
              <a:rPr lang="en-US" sz="1600" b="1">
                <a:solidFill>
                  <a:srgbClr val="14558F"/>
                </a:solidFill>
                <a:latin typeface="+mj-lt"/>
                <a:hlinkClick r:id="rId5"/>
              </a:rPr>
              <a:t>/</a:t>
            </a:r>
            <a:br>
              <a:rPr lang="en-US" sz="1600" b="1">
                <a:latin typeface="+mj-lt"/>
              </a:rPr>
            </a:br>
            <a:endParaRPr lang="en-US" sz="1600" b="1">
              <a:solidFill>
                <a:srgbClr val="141414"/>
              </a:solidFill>
              <a:latin typeface="+mj-lt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6994891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C0D528C-86BE-6944-8C80-7A1536556E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4338" y="144610"/>
            <a:ext cx="7734300" cy="1201738"/>
          </a:xfrm>
        </p:spPr>
        <p:txBody>
          <a:bodyPr anchor="ctr"/>
          <a:lstStyle/>
          <a:p>
            <a:r>
              <a:rPr lang="en-US" sz="2000">
                <a:solidFill>
                  <a:schemeClr val="accent2">
                    <a:lumMod val="50000"/>
                  </a:schemeClr>
                </a:solidFill>
              </a:rPr>
              <a:t>C3 Operational Grants - Dashboard as of March 3, 2022</a:t>
            </a:r>
            <a:endParaRPr lang="en-US" sz="2000">
              <a:solidFill>
                <a:srgbClr val="FF0000"/>
              </a:solidFill>
              <a:cs typeface="Arial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57A8FAC-79FA-40FD-BC90-568164110585}"/>
              </a:ext>
            </a:extLst>
          </p:cNvPr>
          <p:cNvSpPr txBox="1"/>
          <p:nvPr/>
        </p:nvSpPr>
        <p:spPr>
          <a:xfrm>
            <a:off x="6741360" y="1592495"/>
            <a:ext cx="2113069" cy="138499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200" b="1"/>
              <a:t>6,440 programs submitted </a:t>
            </a:r>
            <a:r>
              <a:rPr lang="en-US" sz="1200"/>
              <a:t>applications for funding </a:t>
            </a:r>
            <a:r>
              <a:rPr lang="en-US" sz="1200">
                <a:ea typeface="+mn-lt"/>
                <a:cs typeface="+mn-lt"/>
              </a:rPr>
              <a:t>(~86% of all eligible programs)</a:t>
            </a:r>
          </a:p>
          <a:p>
            <a:endParaRPr lang="en-US" sz="1200">
              <a:highlight>
                <a:srgbClr val="FFFF00"/>
              </a:highlight>
            </a:endParaRPr>
          </a:p>
          <a:p>
            <a:endParaRPr lang="en-US" sz="1200">
              <a:highlight>
                <a:srgbClr val="FFFF00"/>
              </a:highlight>
            </a:endParaRPr>
          </a:p>
          <a:p>
            <a:endParaRPr lang="en-US" sz="1200">
              <a:cs typeface="Arial"/>
            </a:endParaRP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D2F0522E-25E5-4A44-800F-DD6C62CC76D1}"/>
              </a:ext>
            </a:extLst>
          </p:cNvPr>
          <p:cNvSpPr/>
          <p:nvPr/>
        </p:nvSpPr>
        <p:spPr bwMode="auto">
          <a:xfrm>
            <a:off x="6032714" y="1642313"/>
            <a:ext cx="602861" cy="561807"/>
          </a:xfrm>
          <a:prstGeom prst="ellipse">
            <a:avLst/>
          </a:prstGeom>
          <a:solidFill>
            <a:schemeClr val="accent5">
              <a:lumMod val="2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pic>
        <p:nvPicPr>
          <p:cNvPr id="14" name="Graphic 13" descr="Contract with solid fill">
            <a:extLst>
              <a:ext uri="{FF2B5EF4-FFF2-40B4-BE49-F238E27FC236}">
                <a16:creationId xmlns:a16="http://schemas.microsoft.com/office/drawing/2014/main" id="{F81D70B4-FF88-4CAE-961E-1AA0DA68FD6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114207" y="1716307"/>
            <a:ext cx="445626" cy="445626"/>
          </a:xfrm>
          <a:prstGeom prst="rect">
            <a:avLst/>
          </a:prstGeom>
        </p:spPr>
      </p:pic>
      <p:graphicFrame>
        <p:nvGraphicFramePr>
          <p:cNvPr id="17" name="Table 16">
            <a:extLst>
              <a:ext uri="{FF2B5EF4-FFF2-40B4-BE49-F238E27FC236}">
                <a16:creationId xmlns:a16="http://schemas.microsoft.com/office/drawing/2014/main" id="{04D22BDD-C5C4-42A5-A5E6-645AA6799D4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24233570"/>
              </p:ext>
            </p:extLst>
          </p:nvPr>
        </p:nvGraphicFramePr>
        <p:xfrm>
          <a:off x="436021" y="1429741"/>
          <a:ext cx="5145795" cy="4750473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1029159">
                  <a:extLst>
                    <a:ext uri="{9D8B030D-6E8A-4147-A177-3AD203B41FA5}">
                      <a16:colId xmlns:a16="http://schemas.microsoft.com/office/drawing/2014/main" val="1949687340"/>
                    </a:ext>
                  </a:extLst>
                </a:gridCol>
                <a:gridCol w="1029159">
                  <a:extLst>
                    <a:ext uri="{9D8B030D-6E8A-4147-A177-3AD203B41FA5}">
                      <a16:colId xmlns:a16="http://schemas.microsoft.com/office/drawing/2014/main" val="2836456678"/>
                    </a:ext>
                  </a:extLst>
                </a:gridCol>
                <a:gridCol w="1029159">
                  <a:extLst>
                    <a:ext uri="{9D8B030D-6E8A-4147-A177-3AD203B41FA5}">
                      <a16:colId xmlns:a16="http://schemas.microsoft.com/office/drawing/2014/main" val="3650636668"/>
                    </a:ext>
                  </a:extLst>
                </a:gridCol>
                <a:gridCol w="1029159">
                  <a:extLst>
                    <a:ext uri="{9D8B030D-6E8A-4147-A177-3AD203B41FA5}">
                      <a16:colId xmlns:a16="http://schemas.microsoft.com/office/drawing/2014/main" val="256457331"/>
                    </a:ext>
                  </a:extLst>
                </a:gridCol>
                <a:gridCol w="1029159">
                  <a:extLst>
                    <a:ext uri="{9D8B030D-6E8A-4147-A177-3AD203B41FA5}">
                      <a16:colId xmlns:a16="http://schemas.microsoft.com/office/drawing/2014/main" val="3227238806"/>
                    </a:ext>
                  </a:extLst>
                </a:gridCol>
              </a:tblGrid>
              <a:tr h="705858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Region and Type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+mj-lt"/>
                        <a:ea typeface="Verdana" panose="020B0604030504040204" pitchFamily="34" charset="0"/>
                        <a:cs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5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i="0" u="none" strike="noStrike" kern="1200">
                          <a:solidFill>
                            <a:schemeClr val="bg1"/>
                          </a:solidFill>
                          <a:effectLst/>
                          <a:latin typeface="+mn-lt"/>
                          <a:ea typeface="Verdana"/>
                          <a:cs typeface="Calibri"/>
                        </a:rPr>
                        <a:t>% providers applied for grants (as of 2/3)</a:t>
                      </a:r>
                    </a:p>
                  </a:txBody>
                  <a:tcPr marL="9525" marR="9525" marT="9525" marB="0" anchor="ctr">
                    <a:solidFill>
                      <a:schemeClr val="accent5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i="0" u="none" strike="noStrike" kern="1200">
                          <a:solidFill>
                            <a:schemeClr val="bg1"/>
                          </a:solidFill>
                          <a:effectLst/>
                          <a:latin typeface="+mn-lt"/>
                          <a:ea typeface="Verdana"/>
                          <a:cs typeface="Calibri"/>
                        </a:rPr>
                        <a:t>% providers applied for grants (as of 3/3)</a:t>
                      </a:r>
                    </a:p>
                  </a:txBody>
                  <a:tcPr marL="9525" marR="9525" marT="9525" marB="0" anchor="ctr">
                    <a:solidFill>
                      <a:schemeClr val="accent5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i="0" u="none" strike="noStrike" kern="1200">
                          <a:solidFill>
                            <a:schemeClr val="bg1"/>
                          </a:solidFill>
                          <a:effectLst/>
                          <a:latin typeface="+mn-lt"/>
                          <a:ea typeface="Verdana"/>
                          <a:cs typeface="Calibri"/>
                        </a:rPr>
                        <a:t>%capacity enrolled (Sept 2022)</a:t>
                      </a:r>
                    </a:p>
                  </a:txBody>
                  <a:tcPr marL="9525" marR="9525" marT="9525" marB="0" anchor="ctr">
                    <a:solidFill>
                      <a:schemeClr val="accent5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i="0" u="none" strike="noStrike" kern="1200">
                          <a:solidFill>
                            <a:schemeClr val="bg1"/>
                          </a:solidFill>
                          <a:effectLst/>
                          <a:latin typeface="+mn-lt"/>
                          <a:ea typeface="Verdana"/>
                          <a:cs typeface="Calibri"/>
                        </a:rPr>
                        <a:t>%capacity enrolled 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i="0" u="none" strike="noStrike" kern="1200">
                          <a:solidFill>
                            <a:schemeClr val="bg1"/>
                          </a:solidFill>
                          <a:effectLst/>
                          <a:latin typeface="+mn-lt"/>
                          <a:ea typeface="Verdana"/>
                          <a:cs typeface="Calibri"/>
                        </a:rPr>
                        <a:t>(Feb 2022)</a:t>
                      </a:r>
                    </a:p>
                  </a:txBody>
                  <a:tcPr marL="9525" marR="9525" marT="9525" marB="0" anchor="ctr">
                    <a:solidFill>
                      <a:schemeClr val="accent5">
                        <a:lumMod val="2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27100487"/>
                  </a:ext>
                </a:extLst>
              </a:tr>
              <a:tr h="357465"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 – Western FCC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  <a:ea typeface="Verdana" panose="020B0604030504040204" pitchFamily="34" charset="0"/>
                        <a:cs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0" i="0" u="none" strike="noStrike">
                          <a:solidFill>
                            <a:srgbClr val="222222"/>
                          </a:solidFill>
                          <a:effectLst/>
                          <a:latin typeface="+mj-lt"/>
                        </a:rPr>
                        <a:t>~82%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0" i="0" u="none" strike="noStrike">
                          <a:solidFill>
                            <a:srgbClr val="222222"/>
                          </a:solidFill>
                          <a:effectLst/>
                          <a:latin typeface="+mj-lt"/>
                        </a:rPr>
                        <a:t>~83%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0" i="0" u="none" strike="noStrike">
                          <a:solidFill>
                            <a:srgbClr val="222222"/>
                          </a:solidFill>
                          <a:effectLst/>
                          <a:latin typeface="+mj-lt"/>
                        </a:rPr>
                        <a:t>~86%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0" i="0" u="none" strike="noStrike">
                          <a:solidFill>
                            <a:srgbClr val="222222"/>
                          </a:solidFill>
                          <a:effectLst/>
                          <a:latin typeface="+mj-lt"/>
                        </a:rPr>
                        <a:t>~84%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86379606"/>
                  </a:ext>
                </a:extLst>
              </a:tr>
              <a:tr h="357465"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 – Western GSA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  <a:ea typeface="Verdana" panose="020B0604030504040204" pitchFamily="34" charset="0"/>
                        <a:cs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0" i="0" u="none" strike="noStrike">
                          <a:solidFill>
                            <a:srgbClr val="222222"/>
                          </a:solidFill>
                          <a:effectLst/>
                          <a:latin typeface="+mj-lt"/>
                        </a:rPr>
                        <a:t>~86%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0" i="0" u="none" strike="noStrike">
                          <a:solidFill>
                            <a:srgbClr val="222222"/>
                          </a:solidFill>
                          <a:effectLst/>
                          <a:latin typeface="+mj-lt"/>
                        </a:rPr>
                        <a:t>~87%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0" i="0" u="none" strike="noStrike">
                          <a:solidFill>
                            <a:srgbClr val="222222"/>
                          </a:solidFill>
                          <a:effectLst/>
                          <a:latin typeface="+mj-lt"/>
                        </a:rPr>
                        <a:t>~80%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0" i="0" u="none" strike="noStrike">
                          <a:solidFill>
                            <a:srgbClr val="222222"/>
                          </a:solidFill>
                          <a:effectLst/>
                          <a:latin typeface="+mj-lt"/>
                        </a:rPr>
                        <a:t>~85%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267024209"/>
                  </a:ext>
                </a:extLst>
              </a:tr>
              <a:tr h="357465"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 – Central FCC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  <a:ea typeface="Verdana" panose="020B0604030504040204" pitchFamily="34" charset="0"/>
                        <a:cs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0" i="0" u="none" strike="noStrike">
                          <a:solidFill>
                            <a:srgbClr val="222222"/>
                          </a:solidFill>
                          <a:effectLst/>
                          <a:latin typeface="+mj-lt"/>
                        </a:rPr>
                        <a:t>~82%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0" i="0" u="none" strike="noStrike">
                          <a:solidFill>
                            <a:srgbClr val="222222"/>
                          </a:solidFill>
                          <a:effectLst/>
                          <a:latin typeface="+mj-lt"/>
                        </a:rPr>
                        <a:t>~83%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0" i="0" u="none" strike="noStrike">
                          <a:solidFill>
                            <a:srgbClr val="222222"/>
                          </a:solidFill>
                          <a:effectLst/>
                          <a:latin typeface="+mj-lt"/>
                        </a:rPr>
                        <a:t>~83%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0" i="0" u="none" strike="noStrike">
                          <a:solidFill>
                            <a:srgbClr val="222222"/>
                          </a:solidFill>
                          <a:effectLst/>
                          <a:latin typeface="+mj-lt"/>
                        </a:rPr>
                        <a:t>~84%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662416604"/>
                  </a:ext>
                </a:extLst>
              </a:tr>
              <a:tr h="357465"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 – Central GSA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  <a:ea typeface="Verdana" panose="020B0604030504040204" pitchFamily="34" charset="0"/>
                        <a:cs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0" i="0" u="none" strike="noStrike">
                          <a:solidFill>
                            <a:srgbClr val="222222"/>
                          </a:solidFill>
                          <a:effectLst/>
                          <a:latin typeface="+mj-lt"/>
                        </a:rPr>
                        <a:t>~85%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0" i="0" u="none" strike="noStrike">
                          <a:solidFill>
                            <a:srgbClr val="222222"/>
                          </a:solidFill>
                          <a:effectLst/>
                          <a:latin typeface="+mj-lt"/>
                        </a:rPr>
                        <a:t>~90%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0" i="0" u="none" strike="noStrike">
                          <a:solidFill>
                            <a:srgbClr val="222222"/>
                          </a:solidFill>
                          <a:effectLst/>
                          <a:latin typeface="+mj-lt"/>
                        </a:rPr>
                        <a:t>~87%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0" i="0" u="none" strike="noStrike">
                          <a:solidFill>
                            <a:srgbClr val="222222"/>
                          </a:solidFill>
                          <a:effectLst/>
                          <a:latin typeface="+mj-lt"/>
                        </a:rPr>
                        <a:t>~91%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250845469"/>
                  </a:ext>
                </a:extLst>
              </a:tr>
              <a:tr h="418048"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 – Northeast FCC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  <a:ea typeface="Verdana" panose="020B0604030504040204" pitchFamily="34" charset="0"/>
                        <a:cs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0" i="0" u="none" strike="noStrike">
                          <a:solidFill>
                            <a:srgbClr val="222222"/>
                          </a:solidFill>
                          <a:effectLst/>
                          <a:latin typeface="+mj-lt"/>
                        </a:rPr>
                        <a:t>~89%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0" i="0" u="none" strike="noStrike">
                          <a:solidFill>
                            <a:srgbClr val="222222"/>
                          </a:solidFill>
                          <a:effectLst/>
                          <a:latin typeface="+mj-lt"/>
                        </a:rPr>
                        <a:t>~90%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0" i="0" u="none" strike="noStrike">
                          <a:solidFill>
                            <a:srgbClr val="222222"/>
                          </a:solidFill>
                          <a:effectLst/>
                          <a:latin typeface="+mj-lt"/>
                        </a:rPr>
                        <a:t>~81%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0" i="0" u="none" strike="noStrike">
                          <a:solidFill>
                            <a:srgbClr val="222222"/>
                          </a:solidFill>
                          <a:effectLst/>
                          <a:latin typeface="+mj-lt"/>
                        </a:rPr>
                        <a:t>~82%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841036215"/>
                  </a:ext>
                </a:extLst>
              </a:tr>
              <a:tr h="418048"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 – Northeast GSA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  <a:ea typeface="Verdana" panose="020B0604030504040204" pitchFamily="34" charset="0"/>
                        <a:cs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0" i="0" u="none" strike="noStrike">
                          <a:solidFill>
                            <a:srgbClr val="222222"/>
                          </a:solidFill>
                          <a:effectLst/>
                          <a:latin typeface="+mj-lt"/>
                        </a:rPr>
                        <a:t>~81%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0" i="0" u="none" strike="noStrike">
                          <a:solidFill>
                            <a:srgbClr val="222222"/>
                          </a:solidFill>
                          <a:effectLst/>
                          <a:latin typeface="+mj-lt"/>
                        </a:rPr>
                        <a:t>~87%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0" i="0" u="none" strike="noStrike">
                          <a:solidFill>
                            <a:srgbClr val="222222"/>
                          </a:solidFill>
                          <a:effectLst/>
                          <a:latin typeface="+mj-lt"/>
                        </a:rPr>
                        <a:t>~85%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0" i="0" u="none" strike="noStrike">
                          <a:solidFill>
                            <a:srgbClr val="222222"/>
                          </a:solidFill>
                          <a:effectLst/>
                          <a:latin typeface="+mj-lt"/>
                        </a:rPr>
                        <a:t>~91%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104067252"/>
                  </a:ext>
                </a:extLst>
              </a:tr>
              <a:tr h="418048"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5 – Southeast &amp; Cape FCC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  <a:ea typeface="Verdana" panose="020B0604030504040204" pitchFamily="34" charset="0"/>
                        <a:cs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0" i="0" u="none" strike="noStrike">
                          <a:solidFill>
                            <a:srgbClr val="222222"/>
                          </a:solidFill>
                          <a:effectLst/>
                          <a:latin typeface="+mj-lt"/>
                        </a:rPr>
                        <a:t>~81%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0" i="0" u="none" strike="noStrike">
                          <a:solidFill>
                            <a:srgbClr val="222222"/>
                          </a:solidFill>
                          <a:effectLst/>
                          <a:latin typeface="+mj-lt"/>
                        </a:rPr>
                        <a:t>~82%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0" i="0" u="none" strike="noStrike">
                          <a:solidFill>
                            <a:srgbClr val="222222"/>
                          </a:solidFill>
                          <a:effectLst/>
                          <a:latin typeface="+mj-lt"/>
                        </a:rPr>
                        <a:t>~93%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0" i="0" u="none" strike="noStrike">
                          <a:solidFill>
                            <a:srgbClr val="222222"/>
                          </a:solidFill>
                          <a:effectLst/>
                          <a:latin typeface="+mj-lt"/>
                        </a:rPr>
                        <a:t>~91%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015885269"/>
                  </a:ext>
                </a:extLst>
              </a:tr>
              <a:tr h="418048"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5 – Southeast &amp; Cape GSA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  <a:ea typeface="Verdana" panose="020B0604030504040204" pitchFamily="34" charset="0"/>
                        <a:cs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0" i="0" u="none" strike="noStrike">
                          <a:solidFill>
                            <a:srgbClr val="222222"/>
                          </a:solidFill>
                          <a:effectLst/>
                          <a:latin typeface="+mj-lt"/>
                        </a:rPr>
                        <a:t>~87%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0" i="0" u="none" strike="noStrike">
                          <a:solidFill>
                            <a:srgbClr val="222222"/>
                          </a:solidFill>
                          <a:effectLst/>
                          <a:latin typeface="+mj-lt"/>
                        </a:rPr>
                        <a:t>~90%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0" i="0" u="none" strike="noStrike">
                          <a:solidFill>
                            <a:srgbClr val="222222"/>
                          </a:solidFill>
                          <a:effectLst/>
                          <a:latin typeface="+mj-lt"/>
                        </a:rPr>
                        <a:t>~91%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0" i="0" u="none" strike="noStrike">
                          <a:solidFill>
                            <a:srgbClr val="222222"/>
                          </a:solidFill>
                          <a:effectLst/>
                          <a:latin typeface="+mj-lt"/>
                        </a:rPr>
                        <a:t>~95%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691516551"/>
                  </a:ext>
                </a:extLst>
              </a:tr>
              <a:tr h="418048"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6 – Metro Boston FCC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  <a:ea typeface="Verdana" panose="020B0604030504040204" pitchFamily="34" charset="0"/>
                        <a:cs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0" i="0" u="none" strike="noStrike">
                          <a:solidFill>
                            <a:srgbClr val="222222"/>
                          </a:solidFill>
                          <a:effectLst/>
                          <a:latin typeface="+mj-lt"/>
                        </a:rPr>
                        <a:t>~88%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0" i="0" u="none" strike="noStrike">
                          <a:solidFill>
                            <a:srgbClr val="222222"/>
                          </a:solidFill>
                          <a:effectLst/>
                          <a:latin typeface="+mj-lt"/>
                        </a:rPr>
                        <a:t>~89%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0" i="0" u="none" strike="noStrike">
                          <a:solidFill>
                            <a:srgbClr val="222222"/>
                          </a:solidFill>
                          <a:effectLst/>
                          <a:latin typeface="+mj-lt"/>
                        </a:rPr>
                        <a:t>~78%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0" i="0" u="none" strike="noStrike">
                          <a:solidFill>
                            <a:srgbClr val="222222"/>
                          </a:solidFill>
                          <a:effectLst/>
                          <a:latin typeface="+mj-lt"/>
                        </a:rPr>
                        <a:t>~77%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194003461"/>
                  </a:ext>
                </a:extLst>
              </a:tr>
              <a:tr h="418048">
                <a:tc>
                  <a:txBody>
                    <a:bodyPr/>
                    <a:lstStyle/>
                    <a:p>
                      <a:pPr algn="r" rtl="0" fontAlgn="ctr"/>
                      <a:r>
                        <a:rPr lang="en-US" sz="1200" b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6 – Metro Boston GSA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  <a:ea typeface="Verdana" panose="020B0604030504040204" pitchFamily="34" charset="0"/>
                        <a:cs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0" i="0" u="none" strike="noStrike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~79%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0" i="0" u="none" strike="noStrike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~87%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0" i="0" u="none" strike="noStrike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~80%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1200" b="0" i="0" u="none" strike="noStrike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~84%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786846954"/>
                  </a:ext>
                </a:extLst>
              </a:tr>
            </a:tbl>
          </a:graphicData>
        </a:graphic>
      </p:graphicFrame>
      <p:sp>
        <p:nvSpPr>
          <p:cNvPr id="28" name="Slide Number Placeholder 3">
            <a:extLst>
              <a:ext uri="{FF2B5EF4-FFF2-40B4-BE49-F238E27FC236}">
                <a16:creationId xmlns:a16="http://schemas.microsoft.com/office/drawing/2014/main" id="{E372C63C-2364-4BD6-A847-72FC110A809C}"/>
              </a:ext>
            </a:extLst>
          </p:cNvPr>
          <p:cNvSpPr txBox="1">
            <a:spLocks/>
          </p:cNvSpPr>
          <p:nvPr/>
        </p:nvSpPr>
        <p:spPr>
          <a:xfrm>
            <a:off x="7210425" y="6594475"/>
            <a:ext cx="1933575" cy="2635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defTabSz="457200">
              <a:spcBef>
                <a:spcPct val="0"/>
              </a:spcBef>
              <a:defRPr/>
            </a:pPr>
            <a:fld id="{0A56C0EC-3B98-441E-AA55-70D5E6ACE5C8}" type="slidenum">
              <a:rPr lang="en-US" sz="800" smtClean="0">
                <a:solidFill>
                  <a:srgbClr val="000000"/>
                </a:solidFill>
                <a:latin typeface="Arial" panose="020B0604020202020204"/>
              </a:rPr>
              <a:pPr algn="r" defTabSz="457200">
                <a:spcBef>
                  <a:spcPct val="0"/>
                </a:spcBef>
                <a:defRPr/>
              </a:pPr>
              <a:t>4</a:t>
            </a:fld>
            <a:endParaRPr lang="en-US" sz="800">
              <a:solidFill>
                <a:srgbClr val="000000"/>
              </a:solidFill>
              <a:latin typeface="Arial" panose="020B0604020202020204"/>
            </a:endParaRP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5B6C4E0E-52BB-4B0F-9E62-264800BED4F4}"/>
              </a:ext>
            </a:extLst>
          </p:cNvPr>
          <p:cNvSpPr/>
          <p:nvPr/>
        </p:nvSpPr>
        <p:spPr bwMode="auto">
          <a:xfrm>
            <a:off x="6047452" y="3353218"/>
            <a:ext cx="602861" cy="561807"/>
          </a:xfrm>
          <a:prstGeom prst="ellipse">
            <a:avLst/>
          </a:prstGeom>
          <a:solidFill>
            <a:schemeClr val="accent5">
              <a:lumMod val="2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pic>
        <p:nvPicPr>
          <p:cNvPr id="16" name="Graphic 2" descr="Dollar with solid fill">
            <a:extLst>
              <a:ext uri="{FF2B5EF4-FFF2-40B4-BE49-F238E27FC236}">
                <a16:creationId xmlns:a16="http://schemas.microsoft.com/office/drawing/2014/main" id="{D06ED977-89E5-4D91-AC19-4C920C35DDE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/>
        </p:blipFill>
        <p:spPr>
          <a:xfrm>
            <a:off x="6127896" y="3403306"/>
            <a:ext cx="447553" cy="447553"/>
          </a:xfrm>
          <a:prstGeom prst="rect">
            <a:avLst/>
          </a:prstGeom>
        </p:spPr>
      </p:pic>
      <p:sp>
        <p:nvSpPr>
          <p:cNvPr id="20" name="TextBox 3">
            <a:extLst>
              <a:ext uri="{FF2B5EF4-FFF2-40B4-BE49-F238E27FC236}">
                <a16:creationId xmlns:a16="http://schemas.microsoft.com/office/drawing/2014/main" id="{03914CD6-E9D8-46ED-B399-AA75ECF5858F}"/>
              </a:ext>
            </a:extLst>
          </p:cNvPr>
          <p:cNvSpPr txBox="1"/>
          <p:nvPr/>
        </p:nvSpPr>
        <p:spPr>
          <a:xfrm>
            <a:off x="6741360" y="2902032"/>
            <a:ext cx="2113069" cy="1569660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200">
              <a:cs typeface="Arial"/>
            </a:endParaRPr>
          </a:p>
          <a:p>
            <a:r>
              <a:rPr lang="en-US" sz="1200">
                <a:cs typeface="Arial"/>
              </a:rPr>
              <a:t>Projected </a:t>
            </a:r>
            <a:r>
              <a:rPr lang="en-US" sz="1200" b="1">
                <a:cs typeface="Arial"/>
              </a:rPr>
              <a:t>~$260M by end of March 2022</a:t>
            </a:r>
            <a:r>
              <a:rPr lang="en-US" sz="1200">
                <a:cs typeface="Arial"/>
              </a:rPr>
              <a:t>, sustained at ~$30 million/month  </a:t>
            </a:r>
            <a:endParaRPr lang="en-US" sz="1600"/>
          </a:p>
          <a:p>
            <a:endParaRPr lang="en-US" sz="1200">
              <a:cs typeface="Arial"/>
            </a:endParaRPr>
          </a:p>
          <a:p>
            <a:r>
              <a:rPr lang="en-US" sz="1200" b="1">
                <a:cs typeface="Arial"/>
              </a:rPr>
              <a:t>~65% of funding </a:t>
            </a:r>
            <a:r>
              <a:rPr lang="en-US" sz="1200">
                <a:cs typeface="Arial"/>
              </a:rPr>
              <a:t>has been distributed </a:t>
            </a:r>
            <a:r>
              <a:rPr lang="en-US" sz="1200" b="1">
                <a:cs typeface="Arial"/>
              </a:rPr>
              <a:t>to </a:t>
            </a:r>
            <a:endParaRPr lang="en-US" sz="1600">
              <a:cs typeface="Arial"/>
            </a:endParaRPr>
          </a:p>
          <a:p>
            <a:r>
              <a:rPr lang="en-US" sz="1200" b="1">
                <a:cs typeface="Arial"/>
              </a:rPr>
              <a:t>subsidized </a:t>
            </a:r>
            <a:r>
              <a:rPr lang="en-US" sz="1200">
                <a:cs typeface="Arial"/>
              </a:rPr>
              <a:t>programs</a:t>
            </a:r>
            <a:endParaRPr lang="en-US" sz="1600">
              <a:cs typeface="Arial"/>
            </a:endParaRP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E996E420-CCF1-46D3-B64C-45D604FA2994}"/>
              </a:ext>
            </a:extLst>
          </p:cNvPr>
          <p:cNvSpPr/>
          <p:nvPr/>
        </p:nvSpPr>
        <p:spPr bwMode="auto">
          <a:xfrm>
            <a:off x="6033763" y="5154129"/>
            <a:ext cx="602861" cy="561807"/>
          </a:xfrm>
          <a:prstGeom prst="ellipse">
            <a:avLst/>
          </a:prstGeom>
          <a:solidFill>
            <a:schemeClr val="accent5">
              <a:lumMod val="2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pic>
        <p:nvPicPr>
          <p:cNvPr id="18" name="Graphic 2" descr="Speech outline">
            <a:extLst>
              <a:ext uri="{FF2B5EF4-FFF2-40B4-BE49-F238E27FC236}">
                <a16:creationId xmlns:a16="http://schemas.microsoft.com/office/drawing/2014/main" id="{11CB81F0-01A1-4C65-B8C5-AA4D108B6DA1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rcRect/>
          <a:stretch/>
        </p:blipFill>
        <p:spPr>
          <a:xfrm>
            <a:off x="6112111" y="5255944"/>
            <a:ext cx="447553" cy="447553"/>
          </a:xfrm>
          <a:prstGeom prst="rect">
            <a:avLst/>
          </a:prstGeom>
        </p:spPr>
      </p:pic>
      <p:sp>
        <p:nvSpPr>
          <p:cNvPr id="19" name="TextBox 3">
            <a:extLst>
              <a:ext uri="{FF2B5EF4-FFF2-40B4-BE49-F238E27FC236}">
                <a16:creationId xmlns:a16="http://schemas.microsoft.com/office/drawing/2014/main" id="{6268311D-42A6-435C-B663-066DD8ABA4CA}"/>
              </a:ext>
            </a:extLst>
          </p:cNvPr>
          <p:cNvSpPr txBox="1"/>
          <p:nvPr/>
        </p:nvSpPr>
        <p:spPr>
          <a:xfrm>
            <a:off x="6741360" y="5155926"/>
            <a:ext cx="2113069" cy="646331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b="1">
                <a:ea typeface="+mn-lt"/>
                <a:cs typeface="+mn-lt"/>
              </a:rPr>
              <a:t>~20% of applicants </a:t>
            </a:r>
            <a:r>
              <a:rPr lang="en-US" sz="1200">
                <a:ea typeface="+mn-lt"/>
                <a:cs typeface="+mn-lt"/>
              </a:rPr>
              <a:t>chose Spanish as their primary form of communication</a:t>
            </a:r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41713375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6B60E4A6-74C9-6349-B43D-2492094BB72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57200" y="585695"/>
            <a:ext cx="7132638" cy="469900"/>
          </a:xfrm>
        </p:spPr>
        <p:txBody>
          <a:bodyPr/>
          <a:lstStyle/>
          <a:p>
            <a:r>
              <a:rPr lang="en-US" sz="2000">
                <a:solidFill>
                  <a:schemeClr val="accent2">
                    <a:lumMod val="50000"/>
                  </a:schemeClr>
                </a:solidFill>
              </a:rPr>
              <a:t>System-Wide Capacity Summary</a:t>
            </a:r>
            <a:endParaRPr lang="en-US" sz="2000">
              <a:solidFill>
                <a:schemeClr val="accent2">
                  <a:lumMod val="50000"/>
                </a:schemeClr>
              </a:solidFill>
              <a:highlight>
                <a:srgbClr val="FFFF00"/>
              </a:highlight>
              <a:cs typeface="Arial"/>
            </a:endParaRP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F9A5DFAD-DF63-4749-96CE-D1C80848B853}"/>
              </a:ext>
            </a:extLst>
          </p:cNvPr>
          <p:cNvSpPr txBox="1">
            <a:spLocks/>
          </p:cNvSpPr>
          <p:nvPr/>
        </p:nvSpPr>
        <p:spPr>
          <a:xfrm>
            <a:off x="442912" y="346161"/>
            <a:ext cx="7734300" cy="620713"/>
          </a:xfrm>
          <a:prstGeom prst="rect">
            <a:avLst/>
          </a:prstGeom>
        </p:spPr>
        <p:txBody>
          <a:bodyPr lIns="91440" tIns="45720" rIns="91440" bIns="45720" anchor="t"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33CC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33CC"/>
                </a:solidFill>
                <a:latin typeface="Verdana" pitchFamily="34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33CC"/>
                </a:solidFill>
                <a:latin typeface="Verdana" pitchFamily="34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33CC"/>
                </a:solidFill>
                <a:latin typeface="Verdana" pitchFamily="34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33CC"/>
                </a:solidFill>
                <a:latin typeface="Verdana" pitchFamily="34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33CC"/>
                </a:solidFill>
                <a:latin typeface="Verdana" pitchFamily="34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33CC"/>
                </a:solidFill>
                <a:latin typeface="Verdana" pitchFamily="34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33CC"/>
                </a:solidFill>
                <a:latin typeface="Verdana" pitchFamily="34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33CC"/>
                </a:solidFill>
                <a:latin typeface="Verdana" pitchFamily="34" charset="0"/>
                <a:cs typeface="Arial" charset="0"/>
              </a:defRPr>
            </a:lvl9pPr>
          </a:lstStyle>
          <a:p>
            <a:pPr>
              <a:defRPr/>
            </a:pPr>
            <a:endParaRPr kumimoji="0" lang="en-US" sz="2400" b="1" i="0" u="none" strike="noStrike" kern="0" cap="none" spc="0" normalizeH="0" baseline="0" noProof="0">
              <a:ln>
                <a:noFill/>
              </a:ln>
              <a:solidFill>
                <a:srgbClr val="0000E5"/>
              </a:solidFill>
              <a:effectLst/>
              <a:uLnTx/>
              <a:uFillTx/>
              <a:latin typeface="Calibri" panose="020F0502020204030204" pitchFamily="34" charset="0"/>
              <a:ea typeface="+mj-ea"/>
              <a:cs typeface="Calibri" panose="020F0502020204030204" pitchFamily="34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CACFEA6C-73AB-44FA-8049-E6EC4072331F}"/>
              </a:ext>
            </a:extLst>
          </p:cNvPr>
          <p:cNvSpPr txBox="1"/>
          <p:nvPr/>
        </p:nvSpPr>
        <p:spPr>
          <a:xfrm>
            <a:off x="353758" y="5799198"/>
            <a:ext cx="8688897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200" i="1">
                <a:cs typeface="Arial"/>
              </a:rPr>
              <a:t>Note: This represents the number of programs currently open. This does not represent the full picture of programs that re-opened or closed since March 2020 – as new programs have opened, they have offset closures. This dashboard was last reviewed by the board in October 2021. It is intended to support monitoring for child care infrastructure return. </a:t>
            </a:r>
            <a:endParaRPr lang="en-US">
              <a:cs typeface="Arial"/>
            </a:endParaRPr>
          </a:p>
        </p:txBody>
      </p:sp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42F5F382-83BE-407E-9222-B33FF2588072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>
          <a:xfrm>
            <a:off x="7210425" y="6594475"/>
            <a:ext cx="1933575" cy="263525"/>
          </a:xfrm>
        </p:spPr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A56C0EC-3B98-441E-AA55-70D5E6ACE5C8}" type="slidenum">
              <a:rPr kumimoji="0" lang="en-US" sz="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graphicFrame>
        <p:nvGraphicFramePr>
          <p:cNvPr id="11" name="Table 7">
            <a:extLst>
              <a:ext uri="{FF2B5EF4-FFF2-40B4-BE49-F238E27FC236}">
                <a16:creationId xmlns:a16="http://schemas.microsoft.com/office/drawing/2014/main" id="{3F4E49BA-A4B5-4278-BE77-70D1FE4C672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4638452"/>
              </p:ext>
            </p:extLst>
          </p:nvPr>
        </p:nvGraphicFramePr>
        <p:xfrm>
          <a:off x="457200" y="1246781"/>
          <a:ext cx="8482012" cy="4362088"/>
        </p:xfrm>
        <a:graphic>
          <a:graphicData uri="http://schemas.openxmlformats.org/drawingml/2006/table">
            <a:tbl>
              <a:tblPr firstRow="1" bandRow="1">
                <a:tableStyleId>{6E25E649-3F16-4E02-A733-19D2CDBF48F0}</a:tableStyleId>
              </a:tblPr>
              <a:tblGrid>
                <a:gridCol w="2064022">
                  <a:extLst>
                    <a:ext uri="{9D8B030D-6E8A-4147-A177-3AD203B41FA5}">
                      <a16:colId xmlns:a16="http://schemas.microsoft.com/office/drawing/2014/main" val="3265916127"/>
                    </a:ext>
                  </a:extLst>
                </a:gridCol>
                <a:gridCol w="1910543">
                  <a:extLst>
                    <a:ext uri="{9D8B030D-6E8A-4147-A177-3AD203B41FA5}">
                      <a16:colId xmlns:a16="http://schemas.microsoft.com/office/drawing/2014/main" val="2514841872"/>
                    </a:ext>
                  </a:extLst>
                </a:gridCol>
                <a:gridCol w="1894607">
                  <a:extLst>
                    <a:ext uri="{9D8B030D-6E8A-4147-A177-3AD203B41FA5}">
                      <a16:colId xmlns:a16="http://schemas.microsoft.com/office/drawing/2014/main" val="3206184114"/>
                    </a:ext>
                  </a:extLst>
                </a:gridCol>
                <a:gridCol w="1483617">
                  <a:extLst>
                    <a:ext uri="{9D8B030D-6E8A-4147-A177-3AD203B41FA5}">
                      <a16:colId xmlns:a16="http://schemas.microsoft.com/office/drawing/2014/main" val="3442072891"/>
                    </a:ext>
                  </a:extLst>
                </a:gridCol>
                <a:gridCol w="1129223">
                  <a:extLst>
                    <a:ext uri="{9D8B030D-6E8A-4147-A177-3AD203B41FA5}">
                      <a16:colId xmlns:a16="http://schemas.microsoft.com/office/drawing/2014/main" val="1909044665"/>
                    </a:ext>
                  </a:extLst>
                </a:gridCol>
              </a:tblGrid>
              <a:tr h="688345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  <a:cs typeface="Calibri"/>
                        </a:rPr>
                        <a:t>Region and Type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+mj-lt"/>
                        <a:ea typeface="Verdana" panose="020B0604030504040204" pitchFamily="34" charset="0"/>
                        <a:cs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  <a:cs typeface="Calibri"/>
                        </a:rPr>
                        <a:t># programs open March 2020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+mj-lt"/>
                        <a:ea typeface="Verdana" panose="020B0604030504040204" pitchFamily="34" charset="0"/>
                        <a:cs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  <a:cs typeface="Calibri"/>
                        </a:rPr>
                        <a:t># programs open Feb 24, 2022</a:t>
                      </a:r>
                    </a:p>
                  </a:txBody>
                  <a:tcPr marL="9525" marR="9525" marT="9525" marB="0" anchor="ctr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  <a:cs typeface="Calibri"/>
                        </a:rPr>
                        <a:t>% of pre-</a:t>
                      </a:r>
                    </a:p>
                    <a:p>
                      <a:pPr algn="ctr" fontAlgn="ctr"/>
                      <a:r>
                        <a:rPr lang="en-US" sz="1400" b="1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  <a:cs typeface="Calibri"/>
                        </a:rPr>
                        <a:t>COVID programs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+mj-lt"/>
                        <a:ea typeface="Verdana"/>
                        <a:cs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400" b="1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  <a:cs typeface="Calibri"/>
                        </a:rPr>
                        <a:t>Total Licensed Capacity</a:t>
                      </a:r>
                    </a:p>
                  </a:txBody>
                  <a:tcPr marL="9525" marR="9525" marT="9525" marB="0" anchor="ctr"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9749257"/>
                  </a:ext>
                </a:extLst>
              </a:tr>
              <a:tr h="325122"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</a:pPr>
                      <a:r>
                        <a:rPr lang="en-US" sz="1400" b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  <a:cs typeface="Calibri"/>
                        </a:rPr>
                        <a:t>1 – Western FCC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  <a:ea typeface="Verdana" panose="020B0604030504040204" pitchFamily="34" charset="0"/>
                        <a:cs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</a:pPr>
                      <a:r>
                        <a:rPr lang="en-US" sz="1400" b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  <a:cs typeface="Calibri"/>
                        </a:rPr>
                        <a:t>873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  <a:ea typeface="Verdana" panose="020B0604030504040204" pitchFamily="34" charset="0"/>
                        <a:cs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spcBef>
                          <a:spcPts val="0"/>
                        </a:spcBef>
                      </a:pPr>
                      <a:r>
                        <a:rPr lang="en-US" sz="1400" b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Calibri"/>
                        </a:rPr>
                        <a:t>771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spcBef>
                          <a:spcPts val="0"/>
                        </a:spcBef>
                      </a:pPr>
                      <a:r>
                        <a:rPr lang="en-US" sz="1400" b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Calibri"/>
                        </a:rPr>
                        <a:t>88.3%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spcBef>
                          <a:spcPts val="0"/>
                        </a:spcBef>
                      </a:pPr>
                      <a:r>
                        <a:rPr lang="en-US" sz="1400" b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Calibri"/>
                        </a:rPr>
                        <a:t>6,114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732266265"/>
                  </a:ext>
                </a:extLst>
              </a:tr>
              <a:tr h="325122"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</a:pPr>
                      <a:r>
                        <a:rPr lang="en-US" sz="1400" b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  <a:cs typeface="Calibri"/>
                        </a:rPr>
                        <a:t>1 – Western GSA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  <a:ea typeface="Verdana" panose="020B0604030504040204" pitchFamily="34" charset="0"/>
                        <a:cs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</a:pPr>
                      <a:r>
                        <a:rPr lang="en-US" sz="1400" b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  <a:cs typeface="Calibri"/>
                        </a:rPr>
                        <a:t>394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  <a:ea typeface="Verdana" panose="020B0604030504040204" pitchFamily="34" charset="0"/>
                        <a:cs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spcBef>
                          <a:spcPts val="0"/>
                        </a:spcBef>
                      </a:pPr>
                      <a:r>
                        <a:rPr lang="en-US" sz="1400" b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Calibri"/>
                        </a:rPr>
                        <a:t>378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spcBef>
                          <a:spcPts val="0"/>
                        </a:spcBef>
                      </a:pPr>
                      <a:r>
                        <a:rPr lang="en-US" sz="1400" b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Calibri"/>
                        </a:rPr>
                        <a:t>95.9%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spcBef>
                          <a:spcPts val="0"/>
                        </a:spcBef>
                      </a:pPr>
                      <a:r>
                        <a:rPr lang="en-US" sz="1400" b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Calibri"/>
                        </a:rPr>
                        <a:t>22,226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096376923"/>
                  </a:ext>
                </a:extLst>
              </a:tr>
              <a:tr h="324134"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</a:pPr>
                      <a:r>
                        <a:rPr lang="en-US" sz="1400" b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  <a:cs typeface="Calibri"/>
                        </a:rPr>
                        <a:t>2 – Central FCC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  <a:ea typeface="Verdana" panose="020B0604030504040204" pitchFamily="34" charset="0"/>
                        <a:cs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</a:pPr>
                      <a:r>
                        <a:rPr lang="en-US" sz="1400" b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  <a:cs typeface="Calibri"/>
                        </a:rPr>
                        <a:t>1157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  <a:ea typeface="Verdana" panose="020B0604030504040204" pitchFamily="34" charset="0"/>
                        <a:cs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spcBef>
                          <a:spcPts val="0"/>
                        </a:spcBef>
                      </a:pPr>
                      <a:r>
                        <a:rPr lang="en-US" sz="1400" b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Calibri"/>
                        </a:rPr>
                        <a:t>1,035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spcBef>
                          <a:spcPts val="0"/>
                        </a:spcBef>
                      </a:pPr>
                      <a:r>
                        <a:rPr lang="en-US" sz="1400" b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Calibri"/>
                        </a:rPr>
                        <a:t>89.5%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spcBef>
                          <a:spcPts val="0"/>
                        </a:spcBef>
                      </a:pPr>
                      <a:r>
                        <a:rPr lang="en-US" sz="1400" b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Calibri"/>
                        </a:rPr>
                        <a:t>8,169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98592924"/>
                  </a:ext>
                </a:extLst>
              </a:tr>
              <a:tr h="325122"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</a:pPr>
                      <a:r>
                        <a:rPr lang="en-US" sz="1400" b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  <a:cs typeface="Calibri"/>
                        </a:rPr>
                        <a:t>2 – Central GSA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  <a:ea typeface="Verdana" panose="020B0604030504040204" pitchFamily="34" charset="0"/>
                        <a:cs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</a:pPr>
                      <a:r>
                        <a:rPr lang="en-US" sz="1400" b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  <a:cs typeface="Calibri"/>
                        </a:rPr>
                        <a:t>522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  <a:ea typeface="Verdana" panose="020B0604030504040204" pitchFamily="34" charset="0"/>
                        <a:cs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spcBef>
                          <a:spcPts val="0"/>
                        </a:spcBef>
                      </a:pPr>
                      <a:r>
                        <a:rPr lang="en-US" sz="1400" b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Calibri"/>
                        </a:rPr>
                        <a:t>506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spcBef>
                          <a:spcPts val="0"/>
                        </a:spcBef>
                      </a:pPr>
                      <a:r>
                        <a:rPr lang="en-US" sz="1400" b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Calibri"/>
                        </a:rPr>
                        <a:t>96.9%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spcBef>
                          <a:spcPts val="0"/>
                        </a:spcBef>
                      </a:pPr>
                      <a:r>
                        <a:rPr lang="en-US" sz="1400" b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Calibri"/>
                        </a:rPr>
                        <a:t>34,692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21196472"/>
                  </a:ext>
                </a:extLst>
              </a:tr>
              <a:tr h="325122"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</a:pPr>
                      <a:r>
                        <a:rPr lang="en-US" sz="1400" b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  <a:cs typeface="Calibri"/>
                        </a:rPr>
                        <a:t>3 – Northeast FCC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  <a:ea typeface="Verdana" panose="020B0604030504040204" pitchFamily="34" charset="0"/>
                        <a:cs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</a:pPr>
                      <a:r>
                        <a:rPr lang="en-US" sz="1400" b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  <a:cs typeface="Calibri"/>
                        </a:rPr>
                        <a:t>1296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  <a:ea typeface="Verdana" panose="020B0604030504040204" pitchFamily="34" charset="0"/>
                        <a:cs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spcBef>
                          <a:spcPts val="0"/>
                        </a:spcBef>
                      </a:pPr>
                      <a:r>
                        <a:rPr lang="en-US" sz="1400" b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Calibri"/>
                        </a:rPr>
                        <a:t>1,142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spcBef>
                          <a:spcPts val="0"/>
                        </a:spcBef>
                      </a:pPr>
                      <a:r>
                        <a:rPr lang="en-US" sz="1400" b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Calibri"/>
                        </a:rPr>
                        <a:t>88.1%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spcBef>
                          <a:spcPts val="0"/>
                        </a:spcBef>
                      </a:pPr>
                      <a:r>
                        <a:rPr lang="en-US" sz="1400" b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Calibri"/>
                        </a:rPr>
                        <a:t>9,145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21381633"/>
                  </a:ext>
                </a:extLst>
              </a:tr>
              <a:tr h="325122"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</a:pPr>
                      <a:r>
                        <a:rPr lang="en-US" sz="1400" b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  <a:cs typeface="Calibri"/>
                        </a:rPr>
                        <a:t>3 – Northeast GSA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  <a:ea typeface="Verdana" panose="020B0604030504040204" pitchFamily="34" charset="0"/>
                        <a:cs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</a:pPr>
                      <a:r>
                        <a:rPr lang="en-US" sz="1400" b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  <a:cs typeface="Calibri"/>
                        </a:rPr>
                        <a:t>675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  <a:ea typeface="Verdana" panose="020B0604030504040204" pitchFamily="34" charset="0"/>
                        <a:cs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spcBef>
                          <a:spcPts val="0"/>
                        </a:spcBef>
                      </a:pPr>
                      <a:r>
                        <a:rPr lang="en-US" sz="1400" b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Calibri"/>
                        </a:rPr>
                        <a:t>673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spcBef>
                          <a:spcPts val="0"/>
                        </a:spcBef>
                      </a:pPr>
                      <a:r>
                        <a:rPr lang="en-US" sz="1400" b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Calibri"/>
                        </a:rPr>
                        <a:t>99.7%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spcBef>
                          <a:spcPts val="0"/>
                        </a:spcBef>
                      </a:pPr>
                      <a:r>
                        <a:rPr lang="en-US" sz="1400" b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Calibri"/>
                        </a:rPr>
                        <a:t>49,376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585488434"/>
                  </a:ext>
                </a:extLst>
              </a:tr>
              <a:tr h="325122"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</a:pPr>
                      <a:r>
                        <a:rPr lang="en-US" sz="1400" b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  <a:cs typeface="Calibri"/>
                        </a:rPr>
                        <a:t>5 – Southeast &amp; Cape FCC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  <a:ea typeface="Verdana" panose="020B0604030504040204" pitchFamily="34" charset="0"/>
                        <a:cs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</a:pPr>
                      <a:r>
                        <a:rPr lang="en-US" sz="1400" b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  <a:cs typeface="Calibri"/>
                        </a:rPr>
                        <a:t>938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  <a:ea typeface="Verdana" panose="020B0604030504040204" pitchFamily="34" charset="0"/>
                        <a:cs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spcBef>
                          <a:spcPts val="0"/>
                        </a:spcBef>
                      </a:pPr>
                      <a:r>
                        <a:rPr lang="en-US" sz="1400" b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Calibri"/>
                        </a:rPr>
                        <a:t>855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spcBef>
                          <a:spcPts val="0"/>
                        </a:spcBef>
                      </a:pPr>
                      <a:r>
                        <a:rPr lang="en-US" sz="1400" b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Calibri"/>
                        </a:rPr>
                        <a:t>91.2%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spcBef>
                          <a:spcPts val="0"/>
                        </a:spcBef>
                      </a:pPr>
                      <a:r>
                        <a:rPr lang="en-US" sz="1400" b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Calibri"/>
                        </a:rPr>
                        <a:t>6,811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182151563"/>
                  </a:ext>
                </a:extLst>
              </a:tr>
              <a:tr h="325122"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</a:pPr>
                      <a:r>
                        <a:rPr lang="en-US" sz="1400" b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  <a:cs typeface="Calibri"/>
                        </a:rPr>
                        <a:t>5 – Southeast &amp; Cape GSA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  <a:ea typeface="Verdana" panose="020B0604030504040204" pitchFamily="34" charset="0"/>
                        <a:cs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</a:pPr>
                      <a:r>
                        <a:rPr lang="en-US" sz="1400" b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  <a:cs typeface="Calibri"/>
                        </a:rPr>
                        <a:t>614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  <a:ea typeface="Verdana" panose="020B0604030504040204" pitchFamily="34" charset="0"/>
                        <a:cs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spcBef>
                          <a:spcPts val="0"/>
                        </a:spcBef>
                      </a:pPr>
                      <a:r>
                        <a:rPr lang="en-US" sz="1400" b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Calibri"/>
                        </a:rPr>
                        <a:t>574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spcBef>
                          <a:spcPts val="0"/>
                        </a:spcBef>
                      </a:pPr>
                      <a:r>
                        <a:rPr lang="en-US" sz="1400" b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Calibri"/>
                        </a:rPr>
                        <a:t>93.5%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spcBef>
                          <a:spcPts val="0"/>
                        </a:spcBef>
                      </a:pPr>
                      <a:r>
                        <a:rPr lang="en-US" sz="1400" b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Calibri"/>
                        </a:rPr>
                        <a:t>36,766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124057091"/>
                  </a:ext>
                </a:extLst>
              </a:tr>
              <a:tr h="325122"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</a:pPr>
                      <a:r>
                        <a:rPr lang="en-US" sz="1400" b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  <a:cs typeface="Calibri"/>
                        </a:rPr>
                        <a:t>6 – Metro Boston FCC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  <a:ea typeface="Verdana" panose="020B0604030504040204" pitchFamily="34" charset="0"/>
                        <a:cs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</a:pPr>
                      <a:r>
                        <a:rPr lang="en-US" sz="1400" b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  <a:cs typeface="Calibri"/>
                        </a:rPr>
                        <a:t>1066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  <a:ea typeface="Verdana" panose="020B0604030504040204" pitchFamily="34" charset="0"/>
                        <a:cs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spcBef>
                          <a:spcPts val="0"/>
                        </a:spcBef>
                      </a:pPr>
                      <a:r>
                        <a:rPr lang="en-US" sz="1400" b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Calibri"/>
                        </a:rPr>
                        <a:t>985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spcBef>
                          <a:spcPts val="0"/>
                        </a:spcBef>
                      </a:pPr>
                      <a:r>
                        <a:rPr lang="en-US" sz="1400" b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Calibri"/>
                        </a:rPr>
                        <a:t>92.4%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spcBef>
                          <a:spcPts val="0"/>
                        </a:spcBef>
                      </a:pPr>
                      <a:r>
                        <a:rPr lang="en-US" sz="1400" b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Calibri"/>
                        </a:rPr>
                        <a:t>8,013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29996797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rtl="0" fontAlgn="ctr">
                        <a:spcBef>
                          <a:spcPts val="0"/>
                        </a:spcBef>
                      </a:pPr>
                      <a:r>
                        <a:rPr lang="en-US" sz="1400" b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  <a:cs typeface="Calibri"/>
                        </a:rPr>
                        <a:t>6 – Metro Boston GSA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  <a:ea typeface="Verdana" panose="020B0604030504040204" pitchFamily="34" charset="0"/>
                        <a:cs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spcBef>
                          <a:spcPts val="0"/>
                        </a:spcBef>
                      </a:pPr>
                      <a:r>
                        <a:rPr lang="en-US" sz="1400" b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  <a:cs typeface="Calibri"/>
                        </a:rPr>
                        <a:t>687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  <a:ea typeface="Verdana" panose="020B0604030504040204" pitchFamily="34" charset="0"/>
                        <a:cs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spcBef>
                          <a:spcPts val="0"/>
                        </a:spcBef>
                      </a:pPr>
                      <a:r>
                        <a:rPr lang="en-US" sz="1400" b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Calibri"/>
                        </a:rPr>
                        <a:t>659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spcBef>
                          <a:spcPts val="0"/>
                        </a:spcBef>
                      </a:pPr>
                      <a:r>
                        <a:rPr lang="en-US" sz="1400" b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Calibri"/>
                        </a:rPr>
                        <a:t>95.9%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spcBef>
                          <a:spcPts val="0"/>
                        </a:spcBef>
                      </a:pPr>
                      <a:r>
                        <a:rPr lang="en-US" sz="1400" b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Calibri"/>
                        </a:rPr>
                        <a:t>40,094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479163375"/>
                  </a:ext>
                </a:extLst>
              </a:tr>
              <a:tr h="303502">
                <a:tc>
                  <a:txBody>
                    <a:bodyPr/>
                    <a:lstStyle/>
                    <a:p>
                      <a:pPr lvl="0" algn="ctr">
                        <a:spcBef>
                          <a:spcPts val="0"/>
                        </a:spcBef>
                        <a:buNone/>
                      </a:pPr>
                      <a:endParaRPr lang="en-US" sz="1400" b="0" u="none" strike="noStrike">
                        <a:solidFill>
                          <a:srgbClr val="000000"/>
                        </a:solidFill>
                        <a:effectLst/>
                        <a:latin typeface="+mj-lt"/>
                        <a:cs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lvl="0" algn="ctr">
                        <a:spcBef>
                          <a:spcPts val="0"/>
                        </a:spcBef>
                        <a:buNone/>
                      </a:pPr>
                      <a:r>
                        <a:rPr lang="en-US" sz="1400" b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  <a:cs typeface="Calibri"/>
                        </a:rPr>
                        <a:t>8,222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spcBef>
                          <a:spcPts val="0"/>
                        </a:spcBef>
                      </a:pPr>
                      <a:r>
                        <a:rPr lang="en-US" sz="1400" b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Calibri"/>
                        </a:rPr>
                        <a:t>7,578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spcBef>
                          <a:spcPts val="0"/>
                        </a:spcBef>
                      </a:pPr>
                      <a:r>
                        <a:rPr lang="en-US" sz="1400" b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Calibri"/>
                        </a:rPr>
                        <a:t>92.2%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spcBef>
                          <a:spcPts val="0"/>
                        </a:spcBef>
                      </a:pPr>
                      <a:r>
                        <a:rPr lang="en-US" sz="1400" b="0" u="none" strike="noStrike" kern="120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Calibri"/>
                        </a:rPr>
                        <a:t>221,406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9245301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323315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23799" y="1155366"/>
            <a:ext cx="8382000" cy="5097072"/>
          </a:xfrm>
        </p:spPr>
        <p:txBody>
          <a:bodyPr/>
          <a:lstStyle/>
          <a:p>
            <a:pPr marL="338137" lvl="2" indent="0">
              <a:spcBef>
                <a:spcPts val="1200"/>
              </a:spcBef>
              <a:spcAft>
                <a:spcPts val="1200"/>
              </a:spcAft>
              <a:buNone/>
            </a:pPr>
            <a:endParaRPr lang="en-US" sz="1200"/>
          </a:p>
          <a:p>
            <a:pPr marL="566737" lvl="2" indent="-228600">
              <a:spcBef>
                <a:spcPts val="1200"/>
              </a:spcBef>
              <a:spcAft>
                <a:spcPts val="1200"/>
              </a:spcAft>
              <a:buFont typeface="Wingdings" pitchFamily="2" charset="2"/>
              <a:buChar char="§"/>
            </a:pPr>
            <a:endParaRPr lang="en-US" sz="1200"/>
          </a:p>
          <a:p>
            <a:pPr marL="0" lvl="1" indent="0">
              <a:spcBef>
                <a:spcPts val="1200"/>
              </a:spcBef>
              <a:spcAft>
                <a:spcPts val="1200"/>
              </a:spcAft>
              <a:buNone/>
            </a:pPr>
            <a:endParaRPr lang="en-US" sz="1400"/>
          </a:p>
          <a:p>
            <a:pPr marL="566737" lvl="2" indent="-228600">
              <a:spcBef>
                <a:spcPct val="100000"/>
              </a:spcBef>
            </a:pPr>
            <a:endParaRPr lang="en-US" sz="1400"/>
          </a:p>
          <a:p>
            <a:pPr marL="566737" lvl="2" indent="-228600">
              <a:spcBef>
                <a:spcPct val="100000"/>
              </a:spcBef>
            </a:pPr>
            <a:endParaRPr lang="en-US" sz="1400"/>
          </a:p>
          <a:p>
            <a:pPr lvl="1">
              <a:spcBef>
                <a:spcPts val="600"/>
              </a:spcBef>
              <a:spcAft>
                <a:spcPts val="0"/>
              </a:spcAft>
              <a:buNone/>
            </a:pPr>
            <a:endParaRPr lang="en-US" sz="800"/>
          </a:p>
          <a:p>
            <a:pPr>
              <a:spcAft>
                <a:spcPts val="1200"/>
              </a:spcAft>
              <a:buFont typeface="Wingdings" pitchFamily="2" charset="2"/>
              <a:buChar char="§"/>
            </a:pPr>
            <a:endParaRPr lang="en-US" sz="1600"/>
          </a:p>
          <a:p>
            <a:pPr marL="228600" lvl="1" indent="-228600">
              <a:spcBef>
                <a:spcPct val="100000"/>
              </a:spcBef>
              <a:buFontTx/>
              <a:buChar char="•"/>
            </a:pPr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2E52CFE-2BB0-48A7-9F53-4B9D51B44A46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sp>
        <p:nvSpPr>
          <p:cNvPr id="7" name="Title 2"/>
          <p:cNvSpPr>
            <a:spLocks noGrp="1"/>
          </p:cNvSpPr>
          <p:nvPr>
            <p:ph type="body" sz="quarter" idx="12"/>
          </p:nvPr>
        </p:nvSpPr>
        <p:spPr>
          <a:xfrm>
            <a:off x="400051" y="343430"/>
            <a:ext cx="7132638" cy="469900"/>
          </a:xfrm>
        </p:spPr>
        <p:txBody>
          <a:bodyPr/>
          <a:lstStyle/>
          <a:p>
            <a:r>
              <a:rPr lang="en-US" sz="2000">
                <a:solidFill>
                  <a:srgbClr val="0033CC"/>
                </a:solidFill>
                <a:latin typeface="+mj-lt"/>
                <a:ea typeface="+mj-ea"/>
                <a:cs typeface="+mj-cs"/>
              </a:rPr>
              <a:t>FY22 Caseload Account Spending Update</a:t>
            </a:r>
            <a:endParaRPr lang="en-US" sz="200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3D16C23-EC58-4D83-AB75-B24CD1C8F58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9086" y="1709240"/>
            <a:ext cx="8665828" cy="3084750"/>
          </a:xfrm>
          <a:prstGeom prst="rect">
            <a:avLst/>
          </a:prstGeom>
          <a:ln w="25400" cmpd="thinThick">
            <a:solidFill>
              <a:schemeClr val="tx1"/>
            </a:solidFill>
          </a:ln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1763916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23799" y="1155366"/>
            <a:ext cx="8382000" cy="5097072"/>
          </a:xfrm>
        </p:spPr>
        <p:txBody>
          <a:bodyPr/>
          <a:lstStyle/>
          <a:p>
            <a:pPr marL="338137" lvl="2" indent="0">
              <a:spcBef>
                <a:spcPts val="1200"/>
              </a:spcBef>
              <a:spcAft>
                <a:spcPts val="1200"/>
              </a:spcAft>
              <a:buNone/>
            </a:pPr>
            <a:endParaRPr lang="en-US" sz="1200"/>
          </a:p>
          <a:p>
            <a:pPr marL="566737" lvl="2" indent="-228600">
              <a:spcBef>
                <a:spcPts val="1200"/>
              </a:spcBef>
              <a:spcAft>
                <a:spcPts val="1200"/>
              </a:spcAft>
              <a:buFont typeface="Wingdings" pitchFamily="2" charset="2"/>
              <a:buChar char="§"/>
            </a:pPr>
            <a:endParaRPr lang="en-US" sz="1200"/>
          </a:p>
          <a:p>
            <a:pPr marL="0" lvl="1" indent="0">
              <a:spcBef>
                <a:spcPts val="1200"/>
              </a:spcBef>
              <a:spcAft>
                <a:spcPts val="1200"/>
              </a:spcAft>
              <a:buNone/>
            </a:pPr>
            <a:endParaRPr lang="en-US" sz="1400"/>
          </a:p>
          <a:p>
            <a:pPr marL="566737" lvl="2" indent="-228600">
              <a:spcBef>
                <a:spcPct val="100000"/>
              </a:spcBef>
            </a:pPr>
            <a:endParaRPr lang="en-US" sz="1400"/>
          </a:p>
          <a:p>
            <a:pPr marL="566737" lvl="2" indent="-228600">
              <a:spcBef>
                <a:spcPct val="100000"/>
              </a:spcBef>
            </a:pPr>
            <a:endParaRPr lang="en-US" sz="1400"/>
          </a:p>
          <a:p>
            <a:pPr lvl="1">
              <a:spcBef>
                <a:spcPts val="600"/>
              </a:spcBef>
              <a:spcAft>
                <a:spcPts val="0"/>
              </a:spcAft>
              <a:buNone/>
            </a:pPr>
            <a:endParaRPr lang="en-US" sz="800"/>
          </a:p>
          <a:p>
            <a:pPr>
              <a:spcAft>
                <a:spcPts val="1200"/>
              </a:spcAft>
              <a:buFont typeface="Wingdings" pitchFamily="2" charset="2"/>
              <a:buChar char="§"/>
            </a:pPr>
            <a:endParaRPr lang="en-US" sz="1600"/>
          </a:p>
          <a:p>
            <a:pPr marL="228600" lvl="1" indent="-228600">
              <a:spcBef>
                <a:spcPct val="100000"/>
              </a:spcBef>
              <a:buFontTx/>
              <a:buChar char="•"/>
            </a:pPr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2E52CFE-2BB0-48A7-9F53-4B9D51B44A46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sp>
        <p:nvSpPr>
          <p:cNvPr id="7" name="Title 2"/>
          <p:cNvSpPr>
            <a:spLocks noGrp="1"/>
          </p:cNvSpPr>
          <p:nvPr>
            <p:ph type="body" sz="quarter" idx="12"/>
          </p:nvPr>
        </p:nvSpPr>
        <p:spPr>
          <a:xfrm>
            <a:off x="400051" y="343430"/>
            <a:ext cx="7132638" cy="469900"/>
          </a:xfrm>
        </p:spPr>
        <p:txBody>
          <a:bodyPr/>
          <a:lstStyle/>
          <a:p>
            <a:r>
              <a:rPr lang="en-US" sz="2000">
                <a:solidFill>
                  <a:srgbClr val="0033CC"/>
                </a:solidFill>
                <a:latin typeface="+mj-lt"/>
                <a:ea typeface="+mj-ea"/>
                <a:cs typeface="+mj-cs"/>
              </a:rPr>
              <a:t>Income Eligible Utilization - Overview</a:t>
            </a:r>
            <a:endParaRPr lang="en-US" sz="200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417F816-30FF-4057-94F9-83DA89396359}"/>
              </a:ext>
            </a:extLst>
          </p:cNvPr>
          <p:cNvSpPr txBox="1"/>
          <p:nvPr/>
        </p:nvSpPr>
        <p:spPr>
          <a:xfrm>
            <a:off x="833436" y="5438386"/>
            <a:ext cx="7477125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0" i="1">
                <a:latin typeface="Calibri" panose="020F0502020204030204" pitchFamily="34" charset="0"/>
                <a:cs typeface="Calibri" panose="020F0502020204030204" pitchFamily="34" charset="0"/>
              </a:rPr>
              <a:t>Source:</a:t>
            </a:r>
          </a:p>
          <a:p>
            <a:pPr marL="285750" indent="-285750">
              <a:buFontTx/>
              <a:buChar char="-"/>
            </a:pPr>
            <a:r>
              <a:rPr lang="en-US" sz="1400" b="0">
                <a:latin typeface="Calibri" panose="020F0502020204030204" pitchFamily="34" charset="0"/>
                <a:cs typeface="Calibri" panose="020F0502020204030204" pitchFamily="34" charset="0"/>
              </a:rPr>
              <a:t>Voucher information based on CCRR weekly report for week ending 2/26/2022.</a:t>
            </a:r>
          </a:p>
          <a:p>
            <a:pPr marL="285750" indent="-285750">
              <a:buFontTx/>
              <a:buChar char="-"/>
            </a:pPr>
            <a:r>
              <a:rPr lang="en-US" sz="1400" b="0">
                <a:latin typeface="Calibri" panose="020F0502020204030204" pitchFamily="34" charset="0"/>
                <a:cs typeface="Calibri" panose="020F0502020204030204" pitchFamily="34" charset="0"/>
              </a:rPr>
              <a:t>Contract information based on contract utilization on 2/28/2022.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BB4EE72-2D07-40EA-B9FA-BF19B624DCD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11316" y="2245802"/>
            <a:ext cx="6572804" cy="1529243"/>
          </a:xfrm>
          <a:prstGeom prst="rect">
            <a:avLst/>
          </a:prstGeom>
          <a:ln w="25400" cmpd="thinThick">
            <a:solidFill>
              <a:schemeClr val="tx1"/>
            </a:solidFill>
          </a:ln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8782522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23799" y="1155366"/>
            <a:ext cx="8382000" cy="5097072"/>
          </a:xfrm>
        </p:spPr>
        <p:txBody>
          <a:bodyPr/>
          <a:lstStyle/>
          <a:p>
            <a:pPr marL="338137" lvl="2" indent="0">
              <a:spcBef>
                <a:spcPts val="1200"/>
              </a:spcBef>
              <a:spcAft>
                <a:spcPts val="1200"/>
              </a:spcAft>
              <a:buNone/>
            </a:pPr>
            <a:endParaRPr lang="en-US" sz="1200"/>
          </a:p>
          <a:p>
            <a:pPr marL="566737" lvl="2" indent="-228600">
              <a:spcBef>
                <a:spcPts val="1200"/>
              </a:spcBef>
              <a:spcAft>
                <a:spcPts val="1200"/>
              </a:spcAft>
              <a:buFont typeface="Wingdings" pitchFamily="2" charset="2"/>
              <a:buChar char="§"/>
            </a:pPr>
            <a:endParaRPr lang="en-US" sz="1200"/>
          </a:p>
          <a:p>
            <a:pPr marL="0" lvl="1" indent="0">
              <a:spcBef>
                <a:spcPts val="1200"/>
              </a:spcBef>
              <a:spcAft>
                <a:spcPts val="1200"/>
              </a:spcAft>
              <a:buNone/>
            </a:pPr>
            <a:endParaRPr lang="en-US" sz="1400"/>
          </a:p>
          <a:p>
            <a:pPr marL="566737" lvl="2" indent="-228600">
              <a:spcBef>
                <a:spcPct val="100000"/>
              </a:spcBef>
            </a:pPr>
            <a:endParaRPr lang="en-US" sz="1400"/>
          </a:p>
          <a:p>
            <a:pPr marL="566737" lvl="2" indent="-228600">
              <a:spcBef>
                <a:spcPct val="100000"/>
              </a:spcBef>
            </a:pPr>
            <a:endParaRPr lang="en-US" sz="1400"/>
          </a:p>
          <a:p>
            <a:pPr lvl="1">
              <a:spcBef>
                <a:spcPts val="600"/>
              </a:spcBef>
              <a:spcAft>
                <a:spcPts val="0"/>
              </a:spcAft>
              <a:buNone/>
            </a:pPr>
            <a:endParaRPr lang="en-US" sz="800"/>
          </a:p>
          <a:p>
            <a:pPr>
              <a:spcAft>
                <a:spcPts val="1200"/>
              </a:spcAft>
              <a:buFont typeface="Wingdings" pitchFamily="2" charset="2"/>
              <a:buChar char="§"/>
            </a:pPr>
            <a:endParaRPr lang="en-US" sz="1600"/>
          </a:p>
          <a:p>
            <a:pPr marL="228600" lvl="1" indent="-228600">
              <a:spcBef>
                <a:spcPct val="100000"/>
              </a:spcBef>
              <a:buFontTx/>
              <a:buChar char="•"/>
            </a:pPr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2E52CFE-2BB0-48A7-9F53-4B9D51B44A46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sp>
        <p:nvSpPr>
          <p:cNvPr id="7" name="Title 2"/>
          <p:cNvSpPr>
            <a:spLocks noGrp="1"/>
          </p:cNvSpPr>
          <p:nvPr>
            <p:ph type="body" sz="quarter" idx="12"/>
          </p:nvPr>
        </p:nvSpPr>
        <p:spPr>
          <a:xfrm>
            <a:off x="400051" y="343430"/>
            <a:ext cx="7132638" cy="469900"/>
          </a:xfrm>
        </p:spPr>
        <p:txBody>
          <a:bodyPr/>
          <a:lstStyle/>
          <a:p>
            <a:r>
              <a:rPr lang="en-US" sz="2000">
                <a:solidFill>
                  <a:srgbClr val="0033CC"/>
                </a:solidFill>
                <a:latin typeface="+mj-lt"/>
                <a:ea typeface="+mj-ea"/>
                <a:cs typeface="+mj-cs"/>
              </a:rPr>
              <a:t>Income Eligible Utilization – Voucher Detail</a:t>
            </a:r>
            <a:endParaRPr lang="en-US" sz="200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417F816-30FF-4057-94F9-83DA89396359}"/>
              </a:ext>
            </a:extLst>
          </p:cNvPr>
          <p:cNvSpPr txBox="1"/>
          <p:nvPr/>
        </p:nvSpPr>
        <p:spPr>
          <a:xfrm>
            <a:off x="833436" y="5782335"/>
            <a:ext cx="7477125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0" i="1">
                <a:latin typeface="Calibri" panose="020F0502020204030204" pitchFamily="34" charset="0"/>
                <a:cs typeface="Calibri" panose="020F0502020204030204" pitchFamily="34" charset="0"/>
              </a:rPr>
              <a:t>Source:</a:t>
            </a:r>
          </a:p>
          <a:p>
            <a:pPr marL="285750" indent="-285750">
              <a:buFontTx/>
              <a:buChar char="-"/>
            </a:pPr>
            <a:r>
              <a:rPr lang="en-US" sz="1400" b="0">
                <a:latin typeface="Calibri" panose="020F0502020204030204" pitchFamily="34" charset="0"/>
                <a:cs typeface="Calibri" panose="020F0502020204030204" pitchFamily="34" charset="0"/>
              </a:rPr>
              <a:t>Voucher information based on CCRR weekly report for the week ending 2/26/2022.</a:t>
            </a:r>
          </a:p>
          <a:p>
            <a:pPr marL="285750" indent="-285750">
              <a:buFontTx/>
              <a:buChar char="-"/>
            </a:pPr>
            <a:r>
              <a:rPr lang="en-US" sz="1400" b="0">
                <a:latin typeface="Calibri" panose="020F0502020204030204" pitchFamily="34" charset="0"/>
                <a:cs typeface="Calibri" panose="020F0502020204030204" pitchFamily="34" charset="0"/>
              </a:rPr>
              <a:t>Waitlist information based on active children as of 2/28/2022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98358B4-5922-47FA-B5C6-333ADCF873A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3436" y="2141639"/>
            <a:ext cx="7414846" cy="1927022"/>
          </a:xfrm>
          <a:prstGeom prst="rect">
            <a:avLst/>
          </a:prstGeom>
          <a:solidFill>
            <a:schemeClr val="bg1"/>
          </a:solidFill>
          <a:ln w="25400" cmpd="thinThick">
            <a:solidFill>
              <a:schemeClr val="tx1"/>
            </a:solidFill>
          </a:ln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9685514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23799" y="1155366"/>
            <a:ext cx="8382000" cy="5097072"/>
          </a:xfrm>
        </p:spPr>
        <p:txBody>
          <a:bodyPr/>
          <a:lstStyle/>
          <a:p>
            <a:pPr marL="338137" lvl="2" indent="0">
              <a:spcBef>
                <a:spcPts val="1200"/>
              </a:spcBef>
              <a:spcAft>
                <a:spcPts val="1200"/>
              </a:spcAft>
              <a:buNone/>
            </a:pPr>
            <a:endParaRPr lang="en-US" sz="1200"/>
          </a:p>
          <a:p>
            <a:pPr marL="566737" lvl="2" indent="-228600">
              <a:spcBef>
                <a:spcPts val="1200"/>
              </a:spcBef>
              <a:spcAft>
                <a:spcPts val="1200"/>
              </a:spcAft>
              <a:buFont typeface="Wingdings" pitchFamily="2" charset="2"/>
              <a:buChar char="§"/>
            </a:pPr>
            <a:endParaRPr lang="en-US" sz="1200"/>
          </a:p>
          <a:p>
            <a:pPr marL="0" lvl="1" indent="0">
              <a:spcBef>
                <a:spcPts val="1200"/>
              </a:spcBef>
              <a:spcAft>
                <a:spcPts val="1200"/>
              </a:spcAft>
              <a:buNone/>
            </a:pPr>
            <a:endParaRPr lang="en-US" sz="1400"/>
          </a:p>
          <a:p>
            <a:pPr marL="566737" lvl="2" indent="-228600">
              <a:spcBef>
                <a:spcPct val="100000"/>
              </a:spcBef>
            </a:pPr>
            <a:endParaRPr lang="en-US" sz="1400"/>
          </a:p>
          <a:p>
            <a:pPr marL="566737" lvl="2" indent="-228600">
              <a:spcBef>
                <a:spcPct val="100000"/>
              </a:spcBef>
            </a:pPr>
            <a:endParaRPr lang="en-US" sz="1400"/>
          </a:p>
          <a:p>
            <a:pPr lvl="1">
              <a:spcBef>
                <a:spcPts val="600"/>
              </a:spcBef>
              <a:spcAft>
                <a:spcPts val="0"/>
              </a:spcAft>
              <a:buNone/>
            </a:pPr>
            <a:endParaRPr lang="en-US" sz="800"/>
          </a:p>
          <a:p>
            <a:pPr>
              <a:spcAft>
                <a:spcPts val="1200"/>
              </a:spcAft>
              <a:buFont typeface="Wingdings" pitchFamily="2" charset="2"/>
              <a:buChar char="§"/>
            </a:pPr>
            <a:endParaRPr lang="en-US" sz="1600"/>
          </a:p>
          <a:p>
            <a:pPr marL="228600" lvl="1" indent="-228600">
              <a:spcBef>
                <a:spcPct val="100000"/>
              </a:spcBef>
              <a:buFontTx/>
              <a:buChar char="•"/>
            </a:pPr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2E52CFE-2BB0-48A7-9F53-4B9D51B44A46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  <p:sp>
        <p:nvSpPr>
          <p:cNvPr id="7" name="Title 2"/>
          <p:cNvSpPr>
            <a:spLocks noGrp="1"/>
          </p:cNvSpPr>
          <p:nvPr>
            <p:ph type="body" sz="quarter" idx="12"/>
          </p:nvPr>
        </p:nvSpPr>
        <p:spPr>
          <a:xfrm>
            <a:off x="400051" y="343430"/>
            <a:ext cx="7132638" cy="469900"/>
          </a:xfrm>
        </p:spPr>
        <p:txBody>
          <a:bodyPr/>
          <a:lstStyle/>
          <a:p>
            <a:r>
              <a:rPr lang="en-US" sz="2000">
                <a:solidFill>
                  <a:srgbClr val="0033CC"/>
                </a:solidFill>
                <a:latin typeface="+mj-lt"/>
                <a:ea typeface="+mj-ea"/>
                <a:cs typeface="+mj-cs"/>
              </a:rPr>
              <a:t>Income Eligible Utilization – Contract Detail</a:t>
            </a:r>
            <a:endParaRPr lang="en-US" sz="200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417F816-30FF-4057-94F9-83DA89396359}"/>
              </a:ext>
            </a:extLst>
          </p:cNvPr>
          <p:cNvSpPr txBox="1"/>
          <p:nvPr/>
        </p:nvSpPr>
        <p:spPr>
          <a:xfrm>
            <a:off x="302004" y="6294064"/>
            <a:ext cx="85148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0" i="1">
                <a:latin typeface="Calibri" panose="020F0502020204030204" pitchFamily="34" charset="0"/>
                <a:cs typeface="Calibri" panose="020F0502020204030204" pitchFamily="34" charset="0"/>
              </a:rPr>
              <a:t>Source:</a:t>
            </a:r>
          </a:p>
          <a:p>
            <a:pPr marL="285750" indent="-285750">
              <a:buFontTx/>
              <a:buChar char="-"/>
            </a:pPr>
            <a:r>
              <a:rPr lang="en-US" sz="1200" b="0">
                <a:latin typeface="Calibri" panose="020F0502020204030204" pitchFamily="34" charset="0"/>
                <a:cs typeface="Calibri" panose="020F0502020204030204" pitchFamily="34" charset="0"/>
              </a:rPr>
              <a:t>Contract information based on contract utilization on 2/28/2022; Waitlist information based on active children as of 2/28/2022.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8D74C6E-04E8-4A72-80B4-87CE5C39B70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4150" y="988316"/>
            <a:ext cx="7473062" cy="5305748"/>
          </a:xfrm>
          <a:prstGeom prst="rect">
            <a:avLst/>
          </a:prstGeom>
          <a:ln w="25400" cmpd="thinThick">
            <a:solidFill>
              <a:schemeClr val="tx1"/>
            </a:solidFill>
          </a:ln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49763636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1_Blank EEC Template">
  <a:themeElements>
    <a:clrScheme name="ppT TEST 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99CCFF"/>
      </a:accent1>
      <a:accent2>
        <a:srgbClr val="CCCCFF"/>
      </a:accent2>
      <a:accent3>
        <a:srgbClr val="FFFFFF"/>
      </a:accent3>
      <a:accent4>
        <a:srgbClr val="000000"/>
      </a:accent4>
      <a:accent5>
        <a:srgbClr val="CAE2FF"/>
      </a:accent5>
      <a:accent6>
        <a:srgbClr val="B9B9E7"/>
      </a:accent6>
      <a:hlink>
        <a:srgbClr val="3333CC"/>
      </a:hlink>
      <a:folHlink>
        <a:srgbClr val="AF67FF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pT TES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T TES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T TES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T TES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T TES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T TES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T TES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T TES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T TES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T TES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T TES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T TES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Strategic Action Planning 10.3.19" id="{B472F08C-1A83-3743-B2EC-5FFD56BC7832}" vid="{EB87D4FC-D3CA-C44E-9F99-C9B03A456EC8}"/>
    </a:ext>
  </a:extLst>
</a:theme>
</file>

<file path=ppt/theme/theme2.xml><?xml version="1.0" encoding="utf-8"?>
<a:theme xmlns:a="http://schemas.openxmlformats.org/drawingml/2006/main" name="EEC4">
  <a:themeElements>
    <a:clrScheme name="ppT TEST 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99CCFF"/>
      </a:accent1>
      <a:accent2>
        <a:srgbClr val="CCCCFF"/>
      </a:accent2>
      <a:accent3>
        <a:srgbClr val="FFFFFF"/>
      </a:accent3>
      <a:accent4>
        <a:srgbClr val="000000"/>
      </a:accent4>
      <a:accent5>
        <a:srgbClr val="CAE2FF"/>
      </a:accent5>
      <a:accent6>
        <a:srgbClr val="B9B9E7"/>
      </a:accent6>
      <a:hlink>
        <a:srgbClr val="3333CC"/>
      </a:hlink>
      <a:folHlink>
        <a:srgbClr val="AF67FF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pT TES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T TES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T TES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T TES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T TES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T TES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T TES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T TES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T TES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T TES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T TES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T TES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EEC4" id="{DE7B5B6C-056D-4145-9F4D-23CABBE71A4C}" vid="{C02CD98F-6402-44A0-9AE3-AA498544253B}"/>
    </a:ext>
  </a:extLst>
</a:theme>
</file>

<file path=ppt/theme/theme3.xml><?xml version="1.0" encoding="utf-8"?>
<a:theme xmlns:a="http://schemas.openxmlformats.org/drawingml/2006/main" name="2_Blank EEC Template">
  <a:themeElements>
    <a:clrScheme name="ppT TEST 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99CCFF"/>
      </a:accent1>
      <a:accent2>
        <a:srgbClr val="CCCCFF"/>
      </a:accent2>
      <a:accent3>
        <a:srgbClr val="FFFFFF"/>
      </a:accent3>
      <a:accent4>
        <a:srgbClr val="000000"/>
      </a:accent4>
      <a:accent5>
        <a:srgbClr val="CAE2FF"/>
      </a:accent5>
      <a:accent6>
        <a:srgbClr val="B9B9E7"/>
      </a:accent6>
      <a:hlink>
        <a:srgbClr val="3333CC"/>
      </a:hlink>
      <a:folHlink>
        <a:srgbClr val="AF67FF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pT TES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T TES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T TES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T TES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T TES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T TES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T TES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T TES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T TES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T TES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T TES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T TES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Strategic Action Planning 10.3.19" id="{B472F08C-1A83-3743-B2EC-5FFD56BC7832}" vid="{EB87D4FC-D3CA-C44E-9F99-C9B03A456EC8}"/>
    </a:ext>
  </a:extLst>
</a:theme>
</file>

<file path=ppt/theme/theme4.xml><?xml version="1.0" encoding="utf-8"?>
<a:theme xmlns:a="http://schemas.openxmlformats.org/drawingml/2006/main" name="1_EEC4">
  <a:themeElements>
    <a:clrScheme name="ppT TEST 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99CCFF"/>
      </a:accent1>
      <a:accent2>
        <a:srgbClr val="CCCCFF"/>
      </a:accent2>
      <a:accent3>
        <a:srgbClr val="FFFFFF"/>
      </a:accent3>
      <a:accent4>
        <a:srgbClr val="000000"/>
      </a:accent4>
      <a:accent5>
        <a:srgbClr val="CAE2FF"/>
      </a:accent5>
      <a:accent6>
        <a:srgbClr val="B9B9E7"/>
      </a:accent6>
      <a:hlink>
        <a:srgbClr val="3333CC"/>
      </a:hlink>
      <a:folHlink>
        <a:srgbClr val="AF67FF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pT TES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T TES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T TES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T TES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T TES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T TES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T TES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T TES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T TES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T TES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T TES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T TES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EEC4" id="{DE7B5B6C-056D-4145-9F4D-23CABBE71A4C}" vid="{C02CD98F-6402-44A0-9AE3-AA498544253B}"/>
    </a:ext>
  </a:extLst>
</a:theme>
</file>

<file path=ppt/theme/theme5.xml><?xml version="1.0" encoding="utf-8"?>
<a:theme xmlns:a="http://schemas.openxmlformats.org/drawingml/2006/main" name="3_Blank EEC Template">
  <a:themeElements>
    <a:clrScheme name="ppT TEST 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99CCFF"/>
      </a:accent1>
      <a:accent2>
        <a:srgbClr val="CCCCFF"/>
      </a:accent2>
      <a:accent3>
        <a:srgbClr val="FFFFFF"/>
      </a:accent3>
      <a:accent4>
        <a:srgbClr val="000000"/>
      </a:accent4>
      <a:accent5>
        <a:srgbClr val="CAE2FF"/>
      </a:accent5>
      <a:accent6>
        <a:srgbClr val="B9B9E7"/>
      </a:accent6>
      <a:hlink>
        <a:srgbClr val="3333CC"/>
      </a:hlink>
      <a:folHlink>
        <a:srgbClr val="AF67FF"/>
      </a:folHlink>
    </a:clrScheme>
    <a:fontScheme name="ppT TEST">
      <a:majorFont>
        <a:latin typeface="Verdana"/>
        <a:ea typeface=""/>
        <a:cs typeface="Arial"/>
      </a:majorFont>
      <a:minorFont>
        <a:latin typeface="Verdan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pT TES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T TES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T TES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T TES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T TES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T TES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T TES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T TES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T TES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T TES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T TES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T TES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Strategic Action Planning 10.3.19" id="{B472F08C-1A83-3743-B2EC-5FFD56BC7832}" vid="{EB87D4FC-D3CA-C44E-9F99-C9B03A456EC8}"/>
    </a:ext>
  </a:extLst>
</a:theme>
</file>

<file path=ppt/theme/theme6.xml><?xml version="1.0" encoding="utf-8"?>
<a:theme xmlns:a="http://schemas.openxmlformats.org/drawingml/2006/main" name="Blank EEC Template">
  <a:themeElements>
    <a:clrScheme name="ppT TEST 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99CCFF"/>
      </a:accent1>
      <a:accent2>
        <a:srgbClr val="CCCCFF"/>
      </a:accent2>
      <a:accent3>
        <a:srgbClr val="FFFFFF"/>
      </a:accent3>
      <a:accent4>
        <a:srgbClr val="000000"/>
      </a:accent4>
      <a:accent5>
        <a:srgbClr val="CAE2FF"/>
      </a:accent5>
      <a:accent6>
        <a:srgbClr val="B9B9E7"/>
      </a:accent6>
      <a:hlink>
        <a:srgbClr val="3333CC"/>
      </a:hlink>
      <a:folHlink>
        <a:srgbClr val="AF67FF"/>
      </a:folHlink>
    </a:clrScheme>
    <a:fontScheme name="ppT TEST">
      <a:majorFont>
        <a:latin typeface="Verdana"/>
        <a:ea typeface=""/>
        <a:cs typeface="Arial"/>
      </a:majorFont>
      <a:minorFont>
        <a:latin typeface="Verdan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pT TES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T TES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T TES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T TES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T TES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T TES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T TES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T TES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T TES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T TES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T TES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T TES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05D5CA54D086040AD9588318807D12A" ma:contentTypeVersion="6" ma:contentTypeDescription="Create a new document." ma:contentTypeScope="" ma:versionID="42fd1f846d99949571d237fe807e08ef">
  <xsd:schema xmlns:xsd="http://www.w3.org/2001/XMLSchema" xmlns:xs="http://www.w3.org/2001/XMLSchema" xmlns:p="http://schemas.microsoft.com/office/2006/metadata/properties" xmlns:ns2="f0dadd96-bb02-43ff-b721-c5b7f234f31a" xmlns:ns3="baeaa786-ebd5-4f52-8cee-8fa081d737a1" targetNamespace="http://schemas.microsoft.com/office/2006/metadata/properties" ma:root="true" ma:fieldsID="530555d545c612de4a03c2dea5c19150" ns2:_="" ns3:_="">
    <xsd:import namespace="f0dadd96-bb02-43ff-b721-c5b7f234f31a"/>
    <xsd:import namespace="baeaa786-ebd5-4f52-8cee-8fa081d737a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0dadd96-bb02-43ff-b721-c5b7f234f31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3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aeaa786-ebd5-4f52-8cee-8fa081d737a1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baeaa786-ebd5-4f52-8cee-8fa081d737a1">
      <UserInfo>
        <DisplayName>Aigner-Treworgy, Samantha L. (EEC)</DisplayName>
        <AccountId>30</AccountId>
        <AccountType/>
      </UserInfo>
      <UserInfo>
        <DisplayName>Premont, Catherine (EEC)</DisplayName>
        <AccountId>18</AccountId>
        <AccountType/>
      </UserInfo>
      <UserInfo>
        <DisplayName>Bowne, Jocelyn (EEC)</DisplayName>
        <AccountId>27</AccountId>
        <AccountType/>
      </UserInfo>
      <UserInfo>
        <DisplayName>Phillips, Diana (EEC)</DisplayName>
        <AccountId>77</AccountId>
        <AccountType/>
      </UserInfo>
      <UserInfo>
        <DisplayName>Meehan, Carole (EEC)</DisplayName>
        <AccountId>72</AccountId>
        <AccountType/>
      </UserInfo>
      <UserInfo>
        <DisplayName>Sakaguchi, Amanda (EEC)</DisplayName>
        <AccountId>62</AccountId>
        <AccountType/>
      </UserInfo>
      <UserInfo>
        <DisplayName>Brown, Blair (EOE)</DisplayName>
        <AccountId>53</AccountId>
        <AccountType/>
      </UserInfo>
    </SharedWithUsers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00334E8-2921-41AB-86F0-76C5349866F2}">
  <ds:schemaRefs>
    <ds:schemaRef ds:uri="baeaa786-ebd5-4f52-8cee-8fa081d737a1"/>
    <ds:schemaRef ds:uri="f0dadd96-bb02-43ff-b721-c5b7f234f31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0D05DD2E-F843-4CCF-AC11-2588FD2F32AE}">
  <ds:schemaRefs>
    <ds:schemaRef ds:uri="baeaa786-ebd5-4f52-8cee-8fa081d737a1"/>
    <ds:schemaRef ds:uri="f0dadd96-bb02-43ff-b721-c5b7f234f31a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149767B2-8D12-47AE-BA8F-6C301FB1EC5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On-screen Show (4:3)</PresentationFormat>
  <Slides>10</Slides>
  <Notes>5</Notes>
  <HiddenSlides>0</HiddenSlides>
  <ScaleCrop>false</ScaleCrop>
  <HeadingPairs>
    <vt:vector size="4" baseType="variant">
      <vt:variant>
        <vt:lpstr>Theme</vt:lpstr>
      </vt:variant>
      <vt:variant>
        <vt:i4>6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1_Blank EEC Template</vt:lpstr>
      <vt:lpstr>EEC4</vt:lpstr>
      <vt:lpstr>2_Blank EEC Template</vt:lpstr>
      <vt:lpstr>1_EEC4</vt:lpstr>
      <vt:lpstr>3_Blank EEC Template</vt:lpstr>
      <vt:lpstr>Blank EEC Template</vt:lpstr>
      <vt:lpstr>Commonwealth of Massachusetts Department of Early Education and Care  </vt:lpstr>
      <vt:lpstr>PowerPoint Presentation</vt:lpstr>
      <vt:lpstr>PowerPoint Presentation</vt:lpstr>
      <vt:lpstr>C3 Operational Grants - Dashboard as of March 3, 2022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Commonwealth of Massachusetts Department of Early Education and Care</dc:title>
  <dc:creator>Eli Cole</dc:creator>
  <cp:revision>27</cp:revision>
  <cp:lastPrinted>2022-02-01T22:49:21Z</cp:lastPrinted>
  <dcterms:created xsi:type="dcterms:W3CDTF">2020-11-01T19:59:08Z</dcterms:created>
  <dcterms:modified xsi:type="dcterms:W3CDTF">2022-03-04T16:05:50Z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0x010100405D5CA54D086040AD9588318807D12A</vt:lpwstr>
  </property>
</Properties>
</file>