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E4EC8-B6D8-4340-9F66-9387B06EF440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88494-AF24-4871-ACA9-09020A70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4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F61C-7FEE-40EC-B554-240007CA0318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A6DD5-6753-4727-B032-117DC9FEDE8A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6E0C-93BF-418B-853F-0C0E02E93EAF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C0D2-28BA-46C9-AF08-B4FD58BD9458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CA89-5002-4B6A-9BC8-E6922697A862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8809-5793-4F55-8D4F-2B09B826358F}" type="datetime1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C5FC-04BB-4BBA-BA34-B9FCEE50FDF9}" type="datetime1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66D4-4C3A-4C90-9824-A46FBC58992B}" type="datetime1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EAB6-641C-454A-8F7E-BCEE26AF81D9}" type="datetime1">
              <a:rPr lang="en-US" smtClean="0"/>
              <a:t>5/13/2024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655C-E06E-420C-859E-5E7CD5F48E21}" type="datetime1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107E-F579-470E-B3F4-9B939E3928A4}" type="datetime1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E8AA6-FFD0-4172-8AA6-4F6D42089DAB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ableau.dmh.state.ma.us/#/site/Others/workbooks/2325/view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90BC2F0C-6342-42A1-8687-434EEF9FDB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EPIA External Report</a:t>
            </a: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DE090243-4D21-485E-AB4C-58EBD11807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8F065-DD62-5C8E-7A88-C2DAC122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1673-1323-4E7E-AC21-87A01DEA1B34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DCB86C-2E0D-031C-E37E-BBB4260EB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EPIA Monthly -External">
            <a:extLst>
              <a:ext uri="{FF2B5EF4-FFF2-40B4-BE49-F238E27FC236}">
                <a16:creationId xmlns:a16="http://schemas.microsoft.com/office/drawing/2014/main" id="{1C883F18-DEA9-4544-A822-8F52A05F86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114300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D96639-AC7C-B20F-95F5-0FCF6CECA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96B7-4A74-4743-907A-F23A17D4133F}" type="datetime1">
              <a:rPr lang="en-US" smtClean="0"/>
              <a:t>5/13/2024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2237B4-D867-46E0-52B2-4AB2AD25E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Average Time to Placement and Number of Referrals">
            <a:extLst>
              <a:ext uri="{FF2B5EF4-FFF2-40B4-BE49-F238E27FC236}">
                <a16:creationId xmlns:a16="http://schemas.microsoft.com/office/drawing/2014/main" id="{6C393005-A162-4226-8C2F-F0BB547C51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6A7FBD-08F8-67E7-174F-ED0B63536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7434-9C1F-42B2-93C7-7592E590AB50}" type="datetime1">
              <a:rPr lang="en-US" smtClean="0"/>
              <a:t>5/13/2024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F4B99E-E7FD-CCEF-A45C-509B5BEA0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Average Time to Placement and Number of Referrals With Group selections">
            <a:extLst>
              <a:ext uri="{FF2B5EF4-FFF2-40B4-BE49-F238E27FC236}">
                <a16:creationId xmlns:a16="http://schemas.microsoft.com/office/drawing/2014/main" id="{BF0C5661-A2FD-468C-A6EC-8A32EA6A1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2B8968-3AEA-E49C-AF2B-423471252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E4F4-9D60-413F-BD0C-28496D26D32B}" type="datetime1">
              <a:rPr lang="en-US" smtClean="0"/>
              <a:t>5/13/2024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337FFA-6E37-1A6F-8874-912BB0734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9F930D9323CA47A909AE2CF4C9F351" ma:contentTypeVersion="14" ma:contentTypeDescription="Create a new document." ma:contentTypeScope="" ma:versionID="bec66ae0c179f377973cb7fa21f367fb">
  <xsd:schema xmlns:xsd="http://www.w3.org/2001/XMLSchema" xmlns:xs="http://www.w3.org/2001/XMLSchema" xmlns:p="http://schemas.microsoft.com/office/2006/metadata/properties" xmlns:ns3="75b29da9-7512-4ff8-84cc-0b8e167e62a3" xmlns:ns4="32381bbe-c37a-420c-955f-414a93ed7286" targetNamespace="http://schemas.microsoft.com/office/2006/metadata/properties" ma:root="true" ma:fieldsID="33b4331850ca4584783b82c3a65bce6b" ns3:_="" ns4:_="">
    <xsd:import namespace="75b29da9-7512-4ff8-84cc-0b8e167e62a3"/>
    <xsd:import namespace="32381bbe-c37a-420c-955f-414a93ed728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b29da9-7512-4ff8-84cc-0b8e167e62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7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381bbe-c37a-420c-955f-414a93ed728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5b29da9-7512-4ff8-84cc-0b8e167e62a3" xsi:nil="true"/>
  </documentManagement>
</p:properties>
</file>

<file path=customXml/itemProps1.xml><?xml version="1.0" encoding="utf-8"?>
<ds:datastoreItem xmlns:ds="http://schemas.openxmlformats.org/officeDocument/2006/customXml" ds:itemID="{301F6B9D-46BD-47E9-A228-4B6878D2F4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b29da9-7512-4ff8-84cc-0b8e167e62a3"/>
    <ds:schemaRef ds:uri="32381bbe-c37a-420c-955f-414a93ed72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80081A-B6A6-4779-B2B0-14FF002083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F01D79-8C2D-43BC-90CF-9C5ECA816E2F}">
  <ds:schemaRefs>
    <ds:schemaRef ds:uri="32381bbe-c37a-420c-955f-414a93ed728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5b29da9-7512-4ff8-84cc-0b8e167e62a3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EPIA External Report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EPIA External Report</dc:title>
  <dc:creator>MacLeod, Jill (DMH)</dc:creator>
  <cp:lastModifiedBy>Jonathan</cp:lastModifiedBy>
  <cp:revision>3</cp:revision>
  <dcterms:created xsi:type="dcterms:W3CDTF">2024-04-16T13:49:21Z</dcterms:created>
  <dcterms:modified xsi:type="dcterms:W3CDTF">2024-05-13T19:16:47Z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0x010100D89F930D9323CA47A909AE2CF4C9F351</vt:lpwstr>
  </property>
</Properties>
</file>