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sldIdLst>
    <p:sldId id="256" r:id="rId5"/>
    <p:sldId id="257" r:id="rId6"/>
    <p:sldId id="258" r:id="rId7"/>
    <p:sldId id="25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64" d="100"/>
          <a:sy n="64" d="100"/>
        </p:scale>
        <p:origin x="6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1E4EC8-B6D8-4340-9F66-9387B06EF440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488494-AF24-4871-ACA9-09020A709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841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CF61C-7FEE-40EC-B554-240007CA0318}" type="datetime1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536FE-B6CA-4D45-A719-6B51F3FF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B9388C-63B0-4DA8-97D0-BEEDCF401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9BDB0-2A2B-43AC-965A-A9E7E7F7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A6DD5-6753-4727-B032-117DC9FEDE8A}" type="datetime1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DA7C3-2A5B-4BED-A540-9136486CC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88E8-31D6-4E51-9228-0D6066FE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6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D010CA-6776-433E-8E25-97899E082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391E6E-3CF5-4535-B37E-E30058EA2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ADEE3-AAA7-4846-8EC6-84B1537C1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56E0C-93BF-418B-853F-0C0E02E93EAF}" type="datetime1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DABD6-6E60-4895-89B1-3604A484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4D314-6D1C-4A42-A445-B77646B2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2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4D5D7-9AEB-44F2-8A04-0694BE15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E933F-693D-4770-8DC4-A5A086AC8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7849A-1CE6-4F5C-95D7-EA8DA5EE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3C0D2-28BA-46C9-AF08-B4FD58BD9458}" type="datetime1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E1FD0-B95E-4CF6-9A27-0F91F96DA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123BE-5891-49D6-A758-867A98F3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85FC7-1BEA-438E-A0A7-88FF5511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5F5C0-417B-4A28-8AE9-A79AC74A6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C6257-C490-4059-9E97-16E46673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6CA89-5002-4B6A-9BC8-E6922697A862}" type="datetime1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051CD-74EC-43C1-9F21-D33BD297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95141-29DC-41BA-BE25-E899055F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3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4FC21-AE04-4050-80E6-D9DCA4B50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5F7E-EF45-48F7-9E54-C6806D0E9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4501F-6ED5-4112-B037-D3E9F8CF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1E48C-176E-4E60-8CB3-542516996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8809-5793-4F55-8D4F-2B09B826358F}" type="datetime1">
              <a:rPr lang="en-US" smtClean="0"/>
              <a:t>5/13/2024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2202B-C929-4B39-AF47-D17C38F86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EEEBF3-930A-4A23-810D-C1880E7A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48E08-A828-430D-B8A6-7302E57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F5402-465C-4E68-BF7E-BFE1177B5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B917D-5EC9-44FC-B8A7-9ADF4ADC4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CF5D4-E55C-42FF-A7E5-2466DE35B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79A7F-77F4-4169-8D51-212344199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735923-3BB5-4F33-8E76-56665E95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9C5FC-04BB-4BBA-BA34-B9FCEE50FDF9}" type="datetime1">
              <a:rPr lang="en-US" smtClean="0"/>
              <a:t>5/13/2024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43FC79-7089-4373-88DC-12501E78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E0BEB1-B009-47B7-B159-DE05E615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2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FFCC-78CC-4E9D-A277-8230F273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4CEFE7-D923-48C1-B2FE-8110829C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C66D4-4C3A-4C90-9824-A46FBC58992B}" type="datetime1">
              <a:rPr lang="en-US" smtClean="0"/>
              <a:t>5/13/2024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8F91C9-7841-4F7B-8F24-B5FF45B5B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96739-CF17-4867-A5ED-317AD19F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1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8942B-5ECF-4556-91C2-496E4C52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BEAB6-641C-454A-8F7E-BCEE26AF81D9}" type="datetime1">
              <a:rPr lang="en-US" smtClean="0"/>
              <a:t>5/13/2024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1589EF-E9AD-45F7-BFBE-6F8AD357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8E0FA-5424-403C-8462-1B7C301C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4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27A56-C315-441C-9002-DFD599AE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57D9A-8037-4B31-951B-4675ADA6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3141B-5121-4179-B3F6-529569122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0C32E-3427-4696-A55A-56886EA2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7655C-E06E-420C-859E-5E7CD5F48E21}" type="datetime1">
              <a:rPr lang="en-US" smtClean="0"/>
              <a:t>5/13/2024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FE526-7D20-4EC0-9624-E7798129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A82D7-E462-4060-85D6-85CF55540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0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E919B-BF68-4590-8CA9-A51BAC0F7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BC1AA-5C68-47DC-BBF0-1E309865E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1A636-7F9C-43EC-B2F2-6FB3323CB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9410E-A050-4AA2-BC89-EF52EB1C3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E107E-F579-470E-B3F4-9B939E3928A4}" type="datetime1">
              <a:rPr lang="en-US" smtClean="0"/>
              <a:t>5/13/2024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C23AB0-18A5-4589-926D-C00F68CF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4EE52-EECA-4C6E-83E9-6382044D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8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3F6010-77C4-45FE-968C-712199A5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B1B2C-5D5F-46D9-92F5-ECDF2816A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34894-C6F5-46F1-BAA2-AFEA88E68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E8AA6-FFD0-4172-8AA6-4F6D42089DAB}" type="datetime1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B1C84-4663-4022-BBEA-7667FEBCF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820DA-1F3A-421F-A770-A6347089E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5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ableau.dmh.state.ma.us/#/site/Others/workbooks/2325/views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1">
            <a:extLst>
              <a:ext uri="{FF2B5EF4-FFF2-40B4-BE49-F238E27FC236}">
                <a16:creationId xmlns:a16="http://schemas.microsoft.com/office/drawing/2014/main" id="{90BC2F0C-6342-42A1-8687-434EEF9FDB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EPIA External Report</a:t>
            </a:r>
          </a:p>
        </p:txBody>
      </p:sp>
      <p:sp>
        <p:nvSpPr>
          <p:cNvPr id="3" name="slide1">
            <a:extLst>
              <a:ext uri="{FF2B5EF4-FFF2-40B4-BE49-F238E27FC236}">
                <a16:creationId xmlns:a16="http://schemas.microsoft.com/office/drawing/2014/main" id="{DE090243-4D21-485E-AB4C-58EBD11807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March 2024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88F065-DD62-5C8E-7A88-C2DAC122A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E1673-1323-4E7E-AC21-87A01DEA1B34}" type="datetime1">
              <a:rPr lang="en-US" smtClean="0"/>
              <a:t>5/13/2024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DCB86C-2E0D-031C-E37E-BBB4260EB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EPIA Monthly -External">
            <a:extLst>
              <a:ext uri="{FF2B5EF4-FFF2-40B4-BE49-F238E27FC236}">
                <a16:creationId xmlns:a16="http://schemas.microsoft.com/office/drawing/2014/main" id="{1C883F18-DEA9-4544-A822-8F52A05F86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0"/>
            <a:ext cx="11430000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D96639-AC7C-B20F-95F5-0FCF6CECA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596B7-4A74-4743-907A-F23A17D4133F}" type="datetime1">
              <a:rPr lang="en-US" smtClean="0"/>
              <a:t>5/13/2024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2237B4-D867-46E0-52B2-4AB2AD25E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Average Time to Placement and Number of Referrals">
            <a:extLst>
              <a:ext uri="{FF2B5EF4-FFF2-40B4-BE49-F238E27FC236}">
                <a16:creationId xmlns:a16="http://schemas.microsoft.com/office/drawing/2014/main" id="{6C393005-A162-4226-8C2F-F0BB547C51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6A7FBD-08F8-67E7-174F-ED0B63536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A7434-9C1F-42B2-93C7-7592E590AB50}" type="datetime1">
              <a:rPr lang="en-US" smtClean="0"/>
              <a:t>5/13/2024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F4B99E-E7FD-CCEF-A45C-509B5BEA0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 descr="Average Time to Placement and Number of Referrals With Group selections">
            <a:extLst>
              <a:ext uri="{FF2B5EF4-FFF2-40B4-BE49-F238E27FC236}">
                <a16:creationId xmlns:a16="http://schemas.microsoft.com/office/drawing/2014/main" id="{BF0C5661-A2FD-468C-A6EC-8A32EA6A1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2B8968-3AEA-E49C-AF2B-423471252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EE4F4-9D60-413F-BD0C-28496D26D32B}" type="datetime1">
              <a:rPr lang="en-US" smtClean="0"/>
              <a:t>5/13/2024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B337FFA-6E37-1A6F-8874-912BB0734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9F930D9323CA47A909AE2CF4C9F351" ma:contentTypeVersion="14" ma:contentTypeDescription="Create a new document." ma:contentTypeScope="" ma:versionID="bec66ae0c179f377973cb7fa21f367fb">
  <xsd:schema xmlns:xsd="http://www.w3.org/2001/XMLSchema" xmlns:xs="http://www.w3.org/2001/XMLSchema" xmlns:p="http://schemas.microsoft.com/office/2006/metadata/properties" xmlns:ns3="75b29da9-7512-4ff8-84cc-0b8e167e62a3" xmlns:ns4="32381bbe-c37a-420c-955f-414a93ed7286" targetNamespace="http://schemas.microsoft.com/office/2006/metadata/properties" ma:root="true" ma:fieldsID="33b4331850ca4584783b82c3a65bce6b" ns3:_="" ns4:_="">
    <xsd:import namespace="75b29da9-7512-4ff8-84cc-0b8e167e62a3"/>
    <xsd:import namespace="32381bbe-c37a-420c-955f-414a93ed728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b29da9-7512-4ff8-84cc-0b8e167e62a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381bbe-c37a-420c-955f-414a93ed728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5b29da9-7512-4ff8-84cc-0b8e167e62a3" xsi:nil="true"/>
  </documentManagement>
</p:properties>
</file>

<file path=customXml/itemProps1.xml><?xml version="1.0" encoding="utf-8"?>
<ds:datastoreItem xmlns:ds="http://schemas.openxmlformats.org/officeDocument/2006/customXml" ds:itemID="{301F6B9D-46BD-47E9-A228-4B6878D2F4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b29da9-7512-4ff8-84cc-0b8e167e62a3"/>
    <ds:schemaRef ds:uri="32381bbe-c37a-420c-955f-414a93ed72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580081A-B6A6-4779-B2B0-14FF0020831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3F01D79-8C2D-43BC-90CF-9C5ECA816E2F}">
  <ds:schemaRefs>
    <ds:schemaRef ds:uri="32381bbe-c37a-420c-955f-414a93ed7286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75b29da9-7512-4ff8-84cc-0b8e167e62a3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13</Words>
  <Application>Microsoft Office PowerPoint</Application>
  <PresentationFormat>Widescreen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EPIA External Report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EPIA External Report</dc:title>
  <dc:creator>MacLeod, Jill (DMH)</dc:creator>
  <cp:lastModifiedBy>Jonathan</cp:lastModifiedBy>
  <cp:revision>3</cp:revision>
  <dcterms:created xsi:type="dcterms:W3CDTF">2024-04-16T13:49:21Z</dcterms:created>
  <dcterms:modified xsi:type="dcterms:W3CDTF">2024-05-13T19:16:47Z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0x010100D89F930D9323CA47A909AE2CF4C9F351</vt:lpwstr>
  </property>
</Properties>
</file>