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9"/>
  </p:notes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>
      <p:cViewPr varScale="1">
        <p:scale>
          <a:sx n="64" d="100"/>
          <a:sy n="64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1E4EC8-B6D8-4340-9F66-9387B06EF440}" type="datetimeFigureOut">
              <a:rPr lang="en-US" smtClean="0"/>
              <a:t>5/13/2024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488494-AF24-4871-ACA9-09020A709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8417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D1A6E6-075E-4828-AF88-09BD0A7425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F3800DB-487B-4E23-AC0B-90C9ED4E10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4DF5B1-3694-42A9-866E-9F1FF6CF0C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CF61C-7FEE-40EC-B554-240007CA0318}" type="datetime1">
              <a:rPr lang="en-US" smtClean="0"/>
              <a:t>5/13/2024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718E67-8162-4BE0-9B01-22B89A120A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568B9D-A8C9-40C5-85B0-14F435F39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7383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6536FE-B6CA-4D45-A719-6B51F3FF6D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FB9388C-63B0-4DA8-97D0-BEEDCF401C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D9BDB0-2A2B-43AC-965A-A9E7E7F74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A6DD5-6753-4727-B032-117DC9FEDE8A}" type="datetime1">
              <a:rPr lang="en-US" smtClean="0"/>
              <a:t>5/13/2024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7DA7C3-2A5B-4BED-A540-9136486CC5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5888E8-31D6-4E51-9228-0D6066FED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1606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3D010CA-6776-433E-8E25-97899E0828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391E6E-3CF5-4535-B37E-E30058EA28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6ADEE3-AAA7-4846-8EC6-84B1537C1D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56E0C-93BF-418B-853F-0C0E02E93EAF}" type="datetime1">
              <a:rPr lang="en-US" smtClean="0"/>
              <a:t>5/13/2024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1DABD6-6E60-4895-89B1-3604A484D2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A4D314-6D1C-4A42-A445-B77646B2B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526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34D5D7-9AEB-44F2-8A04-0694BE1520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CE933F-693D-4770-8DC4-A5A086AC8A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A7849A-1CE6-4F5C-95D7-EA8DA5EE55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3C0D2-28BA-46C9-AF08-B4FD58BD9458}" type="datetime1">
              <a:rPr lang="en-US" smtClean="0"/>
              <a:t>5/13/2024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FE1FD0-B95E-4CF6-9A27-0F91F96DA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6123BE-5891-49D6-A758-867A98F38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722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A85FC7-1BEA-438E-A0A7-88FF551122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D5F5C0-417B-4A28-8AE9-A79AC74A62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BC6257-C490-4059-9E97-16E46673C6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6CA89-5002-4B6A-9BC8-E6922697A862}" type="datetime1">
              <a:rPr lang="en-US" smtClean="0"/>
              <a:t>5/13/2024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4051CD-74EC-43C1-9F21-D33BD297F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C95141-29DC-41BA-BE25-E899055F31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532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34FC21-AE04-4050-80E6-D9DCA4B50C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885F7E-EF45-48F7-9E54-C6806D0E96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24501F-6ED5-4112-B037-D3E9F8CF2C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61E48C-176E-4E60-8CB3-5425169963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98809-5793-4F55-8D4F-2B09B826358F}" type="datetime1">
              <a:rPr lang="en-US" smtClean="0"/>
              <a:t>5/13/2024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52202B-C929-4B39-AF47-D17C38F868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EEEBF3-930A-4A23-810D-C1880E7A6D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3845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448E08-A828-430D-B8A6-7302E570AD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FF5402-465C-4E68-BF7E-BFE1177B55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9B917D-5EC9-44FC-B8A7-9ADF4ADC4F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3DCF5D4-E55C-42FF-A7E5-2466DE35B8C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7579A7F-77F4-4169-8D51-21234419984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735923-3BB5-4F33-8E76-56665E95B5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9C5FC-04BB-4BBA-BA34-B9FCEE50FDF9}" type="datetime1">
              <a:rPr lang="en-US" smtClean="0"/>
              <a:t>5/13/2024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A43FC79-7089-4373-88DC-12501E7820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4E0BEB1-B009-47B7-B159-DE05E615E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726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65FFCC-78CC-4E9D-A277-8230F27334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44CEFE7-D923-48C1-B2FE-8110829C6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C66D4-4C3A-4C90-9824-A46FBC58992B}" type="datetime1">
              <a:rPr lang="en-US" smtClean="0"/>
              <a:t>5/13/2024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8F91C9-7841-4F7B-8F24-B5FF45B5B3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8896739-CF17-4867-A5ED-317AD19F5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1143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8942B-5ECF-4556-91C2-496E4C52EF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BEAB6-641C-454A-8F7E-BCEE26AF81D9}" type="datetime1">
              <a:rPr lang="en-US" smtClean="0"/>
              <a:t>5/13/2024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1589EF-E9AD-45F7-BFBE-6F8AD35703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18E0FA-5424-403C-8462-1B7C301C6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240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B27A56-C315-441C-9002-DFD599AED2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F57D9A-8037-4B31-951B-4675ADA693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63141B-5121-4179-B3F6-5295691222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60C32E-3427-4696-A55A-56886EA24A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7655C-E06E-420C-859E-5E7CD5F48E21}" type="datetime1">
              <a:rPr lang="en-US" smtClean="0"/>
              <a:t>5/13/2024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DFE526-7D20-4EC0-9624-E77981295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AA82D7-E462-4060-85D6-85CF55540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3051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5E919B-BF68-4590-8CA9-A51BAC0F75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04BC1AA-5C68-47DC-BBF0-1E309865E5A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81A636-7F9C-43EC-B2F2-6FB3323CB7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19410E-A050-4AA2-BC89-EF52EB1C34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E107E-F579-470E-B3F4-9B939E3928A4}" type="datetime1">
              <a:rPr lang="en-US" smtClean="0"/>
              <a:t>5/13/2024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C23AB0-18A5-4589-926D-C00F68CFEA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54EE52-EECA-4C6E-83E9-6382044D35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688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C3F6010-77C4-45FE-968C-712199A585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9B1B2C-5D5F-46D9-92F5-ECDF2816A1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334894-C6F5-46F1-BAA2-AFEA88E681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2E8AA6-FFD0-4172-8AA6-4F6D42089DAB}" type="datetime1">
              <a:rPr lang="en-US" smtClean="0"/>
              <a:t>5/13/2024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5B1C84-4663-4022-BBEA-7667FEBCF3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2820DA-1F3A-421F-A770-A6347089E3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852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tableau.dmh.state.ma.us/#/site/Others/workbooks/2325/views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1">
            <a:extLst>
              <a:ext uri="{FF2B5EF4-FFF2-40B4-BE49-F238E27FC236}">
                <a16:creationId xmlns:a16="http://schemas.microsoft.com/office/drawing/2014/main" id="{90BC2F0C-6342-42A1-8687-434EEF9FDB9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EPIA External Report</a:t>
            </a:r>
          </a:p>
        </p:txBody>
      </p:sp>
      <p:sp>
        <p:nvSpPr>
          <p:cNvPr id="3" name="slide1">
            <a:extLst>
              <a:ext uri="{FF2B5EF4-FFF2-40B4-BE49-F238E27FC236}">
                <a16:creationId xmlns:a16="http://schemas.microsoft.com/office/drawing/2014/main" id="{DE090243-4D21-485E-AB4C-58EBD118070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March 2024</a:t>
            </a:r>
            <a:endParaRPr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88F065-DD62-5C8E-7A88-C2DAC122AA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E1673-1323-4E7E-AC21-87A01DEA1B34}" type="datetime1">
              <a:rPr lang="en-US" smtClean="0"/>
              <a:t>5/13/2024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DCB86C-2E0D-031C-E37E-BBB4260EB2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925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2" descr="EPIA Monthly -External">
            <a:extLst>
              <a:ext uri="{FF2B5EF4-FFF2-40B4-BE49-F238E27FC236}">
                <a16:creationId xmlns:a16="http://schemas.microsoft.com/office/drawing/2014/main" id="{1C883F18-DEA9-4544-A822-8F52A05F86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0"/>
            <a:ext cx="11430000" cy="6858000"/>
          </a:xfrm>
          <a:prstGeom prst="rect">
            <a:avLst/>
          </a:prstGeom>
        </p:spPr>
      </p:pic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DD96639-AC7C-B20F-95F5-0FCF6CECAC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596B7-4A74-4743-907A-F23A17D4133F}" type="datetime1">
              <a:rPr lang="en-US" smtClean="0"/>
              <a:t>5/13/2024</a:t>
            </a:fld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2237B4-D867-46E0-52B2-4AB2AD25E3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925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lide3" descr="Average Time to Placement and Number of Referrals">
            <a:extLst>
              <a:ext uri="{FF2B5EF4-FFF2-40B4-BE49-F238E27FC236}">
                <a16:creationId xmlns:a16="http://schemas.microsoft.com/office/drawing/2014/main" id="{6C393005-A162-4226-8C2F-F0BB547C51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9750" y="0"/>
            <a:ext cx="8572500" cy="6858000"/>
          </a:xfrm>
          <a:prstGeom prst="rect">
            <a:avLst/>
          </a:prstGeom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66A7FBD-08F8-67E7-174F-ED0B63536F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A7434-9C1F-42B2-93C7-7592E590AB50}" type="datetime1">
              <a:rPr lang="en-US" smtClean="0"/>
              <a:t>5/13/2024</a:t>
            </a:fld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F4B99E-E7FD-CCEF-A45C-509B5BEA0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925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de4" descr="Average Time to Placement and Number of Referrals With Group selections">
            <a:extLst>
              <a:ext uri="{FF2B5EF4-FFF2-40B4-BE49-F238E27FC236}">
                <a16:creationId xmlns:a16="http://schemas.microsoft.com/office/drawing/2014/main" id="{BF0C5661-A2FD-468C-A6EC-8A32EA6A1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9750" y="0"/>
            <a:ext cx="8572500" cy="6858000"/>
          </a:xfrm>
          <a:prstGeom prst="rect">
            <a:avLst/>
          </a:prstGeom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A2B8968-3AEA-E49C-AF2B-4234712525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EE4F4-9D60-413F-BD0C-28496D26D32B}" type="datetime1">
              <a:rPr lang="en-US" smtClean="0"/>
              <a:t>5/13/2024</a:t>
            </a:fld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B337FFA-6E37-1A6F-8874-912BB0734F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925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89F930D9323CA47A909AE2CF4C9F351" ma:contentTypeVersion="14" ma:contentTypeDescription="Create a new document." ma:contentTypeScope="" ma:versionID="bec66ae0c179f377973cb7fa21f367fb">
  <xsd:schema xmlns:xsd="http://www.w3.org/2001/XMLSchema" xmlns:xs="http://www.w3.org/2001/XMLSchema" xmlns:p="http://schemas.microsoft.com/office/2006/metadata/properties" xmlns:ns3="75b29da9-7512-4ff8-84cc-0b8e167e62a3" xmlns:ns4="32381bbe-c37a-420c-955f-414a93ed7286" targetNamespace="http://schemas.microsoft.com/office/2006/metadata/properties" ma:root="true" ma:fieldsID="33b4331850ca4584783b82c3a65bce6b" ns3:_="" ns4:_="">
    <xsd:import namespace="75b29da9-7512-4ff8-84cc-0b8e167e62a3"/>
    <xsd:import namespace="32381bbe-c37a-420c-955f-414a93ed728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LengthInSeconds" minOccurs="0"/>
                <xsd:element ref="ns3:_activity" minOccurs="0"/>
                <xsd:element ref="ns3:MediaServiceObjectDetectorVersions" minOccurs="0"/>
                <xsd:element ref="ns3:MediaServiceSystem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b29da9-7512-4ff8-84cc-0b8e167e62a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15" nillable="true" ma:displayName="_activity" ma:hidden="true" ma:internalName="_activity">
      <xsd:simpleType>
        <xsd:restriction base="dms:Note"/>
      </xsd:simpleType>
    </xsd:element>
    <xsd:element name="MediaServiceObjectDetectorVersions" ma:index="1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17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2381bbe-c37a-420c-955f-414a93ed728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75b29da9-7512-4ff8-84cc-0b8e167e62a3" xsi:nil="true"/>
  </documentManagement>
</p:properties>
</file>

<file path=customXml/itemProps1.xml><?xml version="1.0" encoding="utf-8"?>
<ds:datastoreItem xmlns:ds="http://schemas.openxmlformats.org/officeDocument/2006/customXml" ds:itemID="{301F6B9D-46BD-47E9-A228-4B6878D2F4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5b29da9-7512-4ff8-84cc-0b8e167e62a3"/>
    <ds:schemaRef ds:uri="32381bbe-c37a-420c-955f-414a93ed728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580081A-B6A6-4779-B2B0-14FF0020831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3F01D79-8C2D-43BC-90CF-9C5ECA816E2F}">
  <ds:schemaRefs>
    <ds:schemaRef ds:uri="32381bbe-c37a-420c-955f-414a93ed7286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75b29da9-7512-4ff8-84cc-0b8e167e62a3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13</Words>
  <Application>Microsoft Office PowerPoint</Application>
  <PresentationFormat>Widescreen</PresentationFormat>
  <Paragraphs>10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EPIA External Report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EPIA External Report</dc:title>
  <dc:creator>MacLeod, Jill (DMH)</dc:creator>
  <cp:lastModifiedBy>Jonathan</cp:lastModifiedBy>
  <cp:revision>3</cp:revision>
  <dcterms:created xsi:type="dcterms:W3CDTF">2024-04-16T13:49:21Z</dcterms:created>
  <dcterms:modified xsi:type="dcterms:W3CDTF">2024-05-13T19:16:47Z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0x010100D89F930D9323CA47A909AE2CF4C9F351</vt:lpwstr>
  </property>
</Properties>
</file>