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43" autoAdjust="0"/>
  </p:normalViewPr>
  <p:slideViewPr>
    <p:cSldViewPr>
      <p:cViewPr>
        <p:scale>
          <a:sx n="100" d="100"/>
          <a:sy n="100" d="100"/>
        </p:scale>
        <p:origin x="-504" y="-72"/>
      </p:cViewPr>
      <p:guideLst>
        <p:guide orient="horz" pos="1620"/>
        <p:guide pos="2880"/>
      </p:guideLst>
    </p:cSldViewPr>
  </p:slideViewPr>
  <p:outlineViewPr>
    <p:cViewPr>
      <p:scale>
        <a:sx n="33" d="100"/>
        <a:sy n="33" d="100"/>
      </p:scale>
      <p:origin x="1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AC1266-1EBF-470F-AB5E-9BE1B115895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361493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C1266-1EBF-470F-AB5E-9BE1B115895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148440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C1266-1EBF-470F-AB5E-9BE1B115895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208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C1266-1EBF-470F-AB5E-9BE1B115895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423601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C1266-1EBF-470F-AB5E-9BE1B115895E}"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70446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C1266-1EBF-470F-AB5E-9BE1B115895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301153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C1266-1EBF-470F-AB5E-9BE1B115895E}"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370398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C1266-1EBF-470F-AB5E-9BE1B115895E}"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203579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C1266-1EBF-470F-AB5E-9BE1B115895E}"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1264426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C1266-1EBF-470F-AB5E-9BE1B115895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211687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C1266-1EBF-470F-AB5E-9BE1B115895E}"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F2627-428F-4B1E-BE8C-AAC7674B1CE3}" type="slidenum">
              <a:rPr lang="en-US" smtClean="0"/>
              <a:t>‹#›</a:t>
            </a:fld>
            <a:endParaRPr lang="en-US"/>
          </a:p>
        </p:txBody>
      </p:sp>
    </p:spTree>
    <p:extLst>
      <p:ext uri="{BB962C8B-B14F-4D97-AF65-F5344CB8AC3E}">
        <p14:creationId xmlns:p14="http://schemas.microsoft.com/office/powerpoint/2010/main" val="31763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AC1266-1EBF-470F-AB5E-9BE1B115895E}" type="datetimeFigureOut">
              <a:rPr lang="en-US" smtClean="0"/>
              <a:t>8/28/2017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BF2627-428F-4B1E-BE8C-AAC7674B1CE3}" type="slidenum">
              <a:rPr lang="en-US" smtClean="0"/>
              <a:t>‹#›</a:t>
            </a:fld>
            <a:endParaRPr lang="en-US"/>
          </a:p>
        </p:txBody>
      </p:sp>
    </p:spTree>
    <p:extLst>
      <p:ext uri="{BB962C8B-B14F-4D97-AF65-F5344CB8AC3E}">
        <p14:creationId xmlns:p14="http://schemas.microsoft.com/office/powerpoint/2010/main" val="404458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ctrTitle"/>
          </p:nvPr>
        </p:nvSpPr>
        <p:spPr>
          <a:xfrm>
            <a:off x="614375" y="3371850"/>
            <a:ext cx="7772400" cy="9286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i="1" dirty="0">
                <a:solidFill>
                  <a:srgbClr val="0070C0"/>
                </a:solidFill>
                <a:cs typeface="Arial" charset="0"/>
              </a:rPr>
              <a:t>Connecting business to state and federal resources to meet business needs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3974842"/>
            <a:ext cx="990600" cy="91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598" y="352427"/>
            <a:ext cx="5761078" cy="76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3"/>
          <p:cNvGrpSpPr>
            <a:grpSpLocks/>
          </p:cNvGrpSpPr>
          <p:nvPr/>
        </p:nvGrpSpPr>
        <p:grpSpPr bwMode="auto">
          <a:xfrm>
            <a:off x="3537640" y="1678077"/>
            <a:ext cx="1387521" cy="1342231"/>
            <a:chOff x="4426" y="3301"/>
            <a:chExt cx="696" cy="699"/>
          </a:xfrm>
        </p:grpSpPr>
        <p:sp>
          <p:nvSpPr>
            <p:cNvPr id="8" name="Freeform 50"/>
            <p:cNvSpPr>
              <a:spLocks noEditPoints="1"/>
            </p:cNvSpPr>
            <p:nvPr/>
          </p:nvSpPr>
          <p:spPr bwMode="auto">
            <a:xfrm>
              <a:off x="4426" y="3301"/>
              <a:ext cx="696" cy="699"/>
            </a:xfrm>
            <a:custGeom>
              <a:avLst/>
              <a:gdLst>
                <a:gd name="T0" fmla="*/ 1 w 1392"/>
                <a:gd name="T1" fmla="*/ 0 h 1399"/>
                <a:gd name="T2" fmla="*/ 1 w 1392"/>
                <a:gd name="T3" fmla="*/ 0 h 1399"/>
                <a:gd name="T4" fmla="*/ 1 w 1392"/>
                <a:gd name="T5" fmla="*/ 0 h 1399"/>
                <a:gd name="T6" fmla="*/ 1 w 1392"/>
                <a:gd name="T7" fmla="*/ 0 h 1399"/>
                <a:gd name="T8" fmla="*/ 1 w 1392"/>
                <a:gd name="T9" fmla="*/ 0 h 1399"/>
                <a:gd name="T10" fmla="*/ 1 w 1392"/>
                <a:gd name="T11" fmla="*/ 0 h 1399"/>
                <a:gd name="T12" fmla="*/ 1 w 1392"/>
                <a:gd name="T13" fmla="*/ 0 h 1399"/>
                <a:gd name="T14" fmla="*/ 1 w 1392"/>
                <a:gd name="T15" fmla="*/ 0 h 1399"/>
                <a:gd name="T16" fmla="*/ 1 w 1392"/>
                <a:gd name="T17" fmla="*/ 0 h 1399"/>
                <a:gd name="T18" fmla="*/ 1 w 1392"/>
                <a:gd name="T19" fmla="*/ 0 h 1399"/>
                <a:gd name="T20" fmla="*/ 1 w 1392"/>
                <a:gd name="T21" fmla="*/ 0 h 1399"/>
                <a:gd name="T22" fmla="*/ 1 w 1392"/>
                <a:gd name="T23" fmla="*/ 0 h 1399"/>
                <a:gd name="T24" fmla="*/ 1 w 1392"/>
                <a:gd name="T25" fmla="*/ 0 h 1399"/>
                <a:gd name="T26" fmla="*/ 1 w 1392"/>
                <a:gd name="T27" fmla="*/ 0 h 1399"/>
                <a:gd name="T28" fmla="*/ 1 w 1392"/>
                <a:gd name="T29" fmla="*/ 0 h 1399"/>
                <a:gd name="T30" fmla="*/ 1 w 1392"/>
                <a:gd name="T31" fmla="*/ 0 h 1399"/>
                <a:gd name="T32" fmla="*/ 1 w 1392"/>
                <a:gd name="T33" fmla="*/ 0 h 1399"/>
                <a:gd name="T34" fmla="*/ 1 w 1392"/>
                <a:gd name="T35" fmla="*/ 0 h 1399"/>
                <a:gd name="T36" fmla="*/ 1 w 1392"/>
                <a:gd name="T37" fmla="*/ 0 h 1399"/>
                <a:gd name="T38" fmla="*/ 1 w 1392"/>
                <a:gd name="T39" fmla="*/ 0 h 1399"/>
                <a:gd name="T40" fmla="*/ 1 w 1392"/>
                <a:gd name="T41" fmla="*/ 0 h 1399"/>
                <a:gd name="T42" fmla="*/ 1 w 1392"/>
                <a:gd name="T43" fmla="*/ 0 h 1399"/>
                <a:gd name="T44" fmla="*/ 1 w 1392"/>
                <a:gd name="T45" fmla="*/ 0 h 1399"/>
                <a:gd name="T46" fmla="*/ 1 w 1392"/>
                <a:gd name="T47" fmla="*/ 0 h 1399"/>
                <a:gd name="T48" fmla="*/ 1 w 1392"/>
                <a:gd name="T49" fmla="*/ 0 h 1399"/>
                <a:gd name="T50" fmla="*/ 1 w 1392"/>
                <a:gd name="T51" fmla="*/ 0 h 1399"/>
                <a:gd name="T52" fmla="*/ 1 w 1392"/>
                <a:gd name="T53" fmla="*/ 0 h 1399"/>
                <a:gd name="T54" fmla="*/ 1 w 1392"/>
                <a:gd name="T55" fmla="*/ 0 h 1399"/>
                <a:gd name="T56" fmla="*/ 1 w 1392"/>
                <a:gd name="T57" fmla="*/ 0 h 1399"/>
                <a:gd name="T58" fmla="*/ 1 w 1392"/>
                <a:gd name="T59" fmla="*/ 0 h 1399"/>
                <a:gd name="T60" fmla="*/ 1 w 1392"/>
                <a:gd name="T61" fmla="*/ 0 h 1399"/>
                <a:gd name="T62" fmla="*/ 1 w 1392"/>
                <a:gd name="T63" fmla="*/ 0 h 1399"/>
                <a:gd name="T64" fmla="*/ 1 w 1392"/>
                <a:gd name="T65" fmla="*/ 0 h 1399"/>
                <a:gd name="T66" fmla="*/ 1 w 1392"/>
                <a:gd name="T67" fmla="*/ 0 h 1399"/>
                <a:gd name="T68" fmla="*/ 1 w 1392"/>
                <a:gd name="T69" fmla="*/ 0 h 1399"/>
                <a:gd name="T70" fmla="*/ 1 w 1392"/>
                <a:gd name="T71" fmla="*/ 0 h 1399"/>
                <a:gd name="T72" fmla="*/ 0 w 1392"/>
                <a:gd name="T73" fmla="*/ 0 h 1399"/>
                <a:gd name="T74" fmla="*/ 1 w 1392"/>
                <a:gd name="T75" fmla="*/ 0 h 1399"/>
                <a:gd name="T76" fmla="*/ 1 w 1392"/>
                <a:gd name="T77" fmla="*/ 0 h 1399"/>
                <a:gd name="T78" fmla="*/ 1 w 1392"/>
                <a:gd name="T79" fmla="*/ 0 h 1399"/>
                <a:gd name="T80" fmla="*/ 1 w 1392"/>
                <a:gd name="T81" fmla="*/ 0 h 1399"/>
                <a:gd name="T82" fmla="*/ 1 w 1392"/>
                <a:gd name="T83" fmla="*/ 0 h 1399"/>
                <a:gd name="T84" fmla="*/ 1 w 1392"/>
                <a:gd name="T85" fmla="*/ 0 h 1399"/>
                <a:gd name="T86" fmla="*/ 1 w 1392"/>
                <a:gd name="T87" fmla="*/ 0 h 1399"/>
                <a:gd name="T88" fmla="*/ 1 w 1392"/>
                <a:gd name="T89" fmla="*/ 0 h 1399"/>
                <a:gd name="T90" fmla="*/ 1 w 1392"/>
                <a:gd name="T91" fmla="*/ 0 h 1399"/>
                <a:gd name="T92" fmla="*/ 1 w 1392"/>
                <a:gd name="T93" fmla="*/ 0 h 1399"/>
                <a:gd name="T94" fmla="*/ 1 w 1392"/>
                <a:gd name="T95" fmla="*/ 0 h 1399"/>
                <a:gd name="T96" fmla="*/ 1 w 1392"/>
                <a:gd name="T97" fmla="*/ 0 h 1399"/>
                <a:gd name="T98" fmla="*/ 1 w 1392"/>
                <a:gd name="T99" fmla="*/ 0 h 1399"/>
                <a:gd name="T100" fmla="*/ 1 w 1392"/>
                <a:gd name="T101" fmla="*/ 0 h 1399"/>
                <a:gd name="T102" fmla="*/ 1 w 1392"/>
                <a:gd name="T103" fmla="*/ 0 h 1399"/>
                <a:gd name="T104" fmla="*/ 1 w 1392"/>
                <a:gd name="T105" fmla="*/ 0 h 1399"/>
                <a:gd name="T106" fmla="*/ 1 w 1392"/>
                <a:gd name="T107" fmla="*/ 0 h 1399"/>
                <a:gd name="T108" fmla="*/ 1 w 1392"/>
                <a:gd name="T109" fmla="*/ 0 h 1399"/>
                <a:gd name="T110" fmla="*/ 1 w 1392"/>
                <a:gd name="T111" fmla="*/ 0 h 1399"/>
                <a:gd name="T112" fmla="*/ 1 w 1392"/>
                <a:gd name="T113" fmla="*/ 0 h 1399"/>
                <a:gd name="T114" fmla="*/ 1 w 1392"/>
                <a:gd name="T115" fmla="*/ 0 h 1399"/>
                <a:gd name="T116" fmla="*/ 1 w 1392"/>
                <a:gd name="T117" fmla="*/ 0 h 1399"/>
                <a:gd name="T118" fmla="*/ 1 w 1392"/>
                <a:gd name="T119" fmla="*/ 0 h 1399"/>
                <a:gd name="T120" fmla="*/ 1 w 1392"/>
                <a:gd name="T121" fmla="*/ 0 h 1399"/>
                <a:gd name="T122" fmla="*/ 1 w 1392"/>
                <a:gd name="T123" fmla="*/ 0 h 1399"/>
                <a:gd name="T124" fmla="*/ 1 w 1392"/>
                <a:gd name="T125" fmla="*/ 0 h 1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2"/>
                <a:gd name="T190" fmla="*/ 0 h 1399"/>
                <a:gd name="T191" fmla="*/ 1392 w 1392"/>
                <a:gd name="T192" fmla="*/ 1399 h 13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2" h="1399">
                  <a:moveTo>
                    <a:pt x="894" y="687"/>
                  </a:moveTo>
                  <a:lnTo>
                    <a:pt x="894" y="687"/>
                  </a:lnTo>
                  <a:lnTo>
                    <a:pt x="892" y="708"/>
                  </a:lnTo>
                  <a:lnTo>
                    <a:pt x="889" y="729"/>
                  </a:lnTo>
                  <a:lnTo>
                    <a:pt x="884" y="749"/>
                  </a:lnTo>
                  <a:lnTo>
                    <a:pt x="877" y="769"/>
                  </a:lnTo>
                  <a:lnTo>
                    <a:pt x="868" y="787"/>
                  </a:lnTo>
                  <a:lnTo>
                    <a:pt x="858" y="805"/>
                  </a:lnTo>
                  <a:lnTo>
                    <a:pt x="845" y="821"/>
                  </a:lnTo>
                  <a:lnTo>
                    <a:pt x="832" y="835"/>
                  </a:lnTo>
                  <a:lnTo>
                    <a:pt x="818" y="849"/>
                  </a:lnTo>
                  <a:lnTo>
                    <a:pt x="801" y="861"/>
                  </a:lnTo>
                  <a:lnTo>
                    <a:pt x="784" y="871"/>
                  </a:lnTo>
                  <a:lnTo>
                    <a:pt x="765" y="880"/>
                  </a:lnTo>
                  <a:lnTo>
                    <a:pt x="746" y="888"/>
                  </a:lnTo>
                  <a:lnTo>
                    <a:pt x="726" y="893"/>
                  </a:lnTo>
                  <a:lnTo>
                    <a:pt x="705" y="896"/>
                  </a:lnTo>
                  <a:lnTo>
                    <a:pt x="683" y="897"/>
                  </a:lnTo>
                  <a:lnTo>
                    <a:pt x="662" y="896"/>
                  </a:lnTo>
                  <a:lnTo>
                    <a:pt x="641" y="893"/>
                  </a:lnTo>
                  <a:lnTo>
                    <a:pt x="621" y="888"/>
                  </a:lnTo>
                  <a:lnTo>
                    <a:pt x="601" y="880"/>
                  </a:lnTo>
                  <a:lnTo>
                    <a:pt x="584" y="871"/>
                  </a:lnTo>
                  <a:lnTo>
                    <a:pt x="567" y="861"/>
                  </a:lnTo>
                  <a:lnTo>
                    <a:pt x="550" y="849"/>
                  </a:lnTo>
                  <a:lnTo>
                    <a:pt x="535" y="835"/>
                  </a:lnTo>
                  <a:lnTo>
                    <a:pt x="521" y="821"/>
                  </a:lnTo>
                  <a:lnTo>
                    <a:pt x="509" y="805"/>
                  </a:lnTo>
                  <a:lnTo>
                    <a:pt x="499" y="787"/>
                  </a:lnTo>
                  <a:lnTo>
                    <a:pt x="490" y="769"/>
                  </a:lnTo>
                  <a:lnTo>
                    <a:pt x="482" y="749"/>
                  </a:lnTo>
                  <a:lnTo>
                    <a:pt x="477" y="729"/>
                  </a:lnTo>
                  <a:lnTo>
                    <a:pt x="474" y="708"/>
                  </a:lnTo>
                  <a:lnTo>
                    <a:pt x="473" y="687"/>
                  </a:lnTo>
                  <a:lnTo>
                    <a:pt x="474" y="665"/>
                  </a:lnTo>
                  <a:lnTo>
                    <a:pt x="477" y="645"/>
                  </a:lnTo>
                  <a:lnTo>
                    <a:pt x="482" y="624"/>
                  </a:lnTo>
                  <a:lnTo>
                    <a:pt x="490" y="605"/>
                  </a:lnTo>
                  <a:lnTo>
                    <a:pt x="499" y="586"/>
                  </a:lnTo>
                  <a:lnTo>
                    <a:pt x="509" y="570"/>
                  </a:lnTo>
                  <a:lnTo>
                    <a:pt x="521" y="553"/>
                  </a:lnTo>
                  <a:lnTo>
                    <a:pt x="535" y="538"/>
                  </a:lnTo>
                  <a:lnTo>
                    <a:pt x="550" y="525"/>
                  </a:lnTo>
                  <a:lnTo>
                    <a:pt x="567" y="512"/>
                  </a:lnTo>
                  <a:lnTo>
                    <a:pt x="584" y="502"/>
                  </a:lnTo>
                  <a:lnTo>
                    <a:pt x="601" y="493"/>
                  </a:lnTo>
                  <a:lnTo>
                    <a:pt x="621" y="486"/>
                  </a:lnTo>
                  <a:lnTo>
                    <a:pt x="641" y="481"/>
                  </a:lnTo>
                  <a:lnTo>
                    <a:pt x="662" y="478"/>
                  </a:lnTo>
                  <a:lnTo>
                    <a:pt x="683" y="477"/>
                  </a:lnTo>
                  <a:lnTo>
                    <a:pt x="705" y="478"/>
                  </a:lnTo>
                  <a:lnTo>
                    <a:pt x="726" y="481"/>
                  </a:lnTo>
                  <a:lnTo>
                    <a:pt x="746" y="486"/>
                  </a:lnTo>
                  <a:lnTo>
                    <a:pt x="765" y="493"/>
                  </a:lnTo>
                  <a:lnTo>
                    <a:pt x="784" y="502"/>
                  </a:lnTo>
                  <a:lnTo>
                    <a:pt x="801" y="512"/>
                  </a:lnTo>
                  <a:lnTo>
                    <a:pt x="818" y="525"/>
                  </a:lnTo>
                  <a:lnTo>
                    <a:pt x="832" y="538"/>
                  </a:lnTo>
                  <a:lnTo>
                    <a:pt x="845" y="553"/>
                  </a:lnTo>
                  <a:lnTo>
                    <a:pt x="858" y="570"/>
                  </a:lnTo>
                  <a:lnTo>
                    <a:pt x="868" y="586"/>
                  </a:lnTo>
                  <a:lnTo>
                    <a:pt x="877" y="605"/>
                  </a:lnTo>
                  <a:lnTo>
                    <a:pt x="884" y="624"/>
                  </a:lnTo>
                  <a:lnTo>
                    <a:pt x="889" y="645"/>
                  </a:lnTo>
                  <a:lnTo>
                    <a:pt x="892" y="665"/>
                  </a:lnTo>
                  <a:lnTo>
                    <a:pt x="894" y="687"/>
                  </a:lnTo>
                  <a:close/>
                  <a:moveTo>
                    <a:pt x="1392" y="730"/>
                  </a:moveTo>
                  <a:lnTo>
                    <a:pt x="1392" y="730"/>
                  </a:lnTo>
                  <a:lnTo>
                    <a:pt x="1376" y="717"/>
                  </a:lnTo>
                  <a:lnTo>
                    <a:pt x="1361" y="708"/>
                  </a:lnTo>
                  <a:lnTo>
                    <a:pt x="1346" y="700"/>
                  </a:lnTo>
                  <a:lnTo>
                    <a:pt x="1330" y="693"/>
                  </a:lnTo>
                  <a:lnTo>
                    <a:pt x="1317" y="689"/>
                  </a:lnTo>
                  <a:lnTo>
                    <a:pt x="1304" y="686"/>
                  </a:lnTo>
                  <a:lnTo>
                    <a:pt x="1291" y="683"/>
                  </a:lnTo>
                  <a:lnTo>
                    <a:pt x="1281" y="682"/>
                  </a:lnTo>
                  <a:lnTo>
                    <a:pt x="1279" y="652"/>
                  </a:lnTo>
                  <a:lnTo>
                    <a:pt x="1276" y="623"/>
                  </a:lnTo>
                  <a:lnTo>
                    <a:pt x="1285" y="620"/>
                  </a:lnTo>
                  <a:lnTo>
                    <a:pt x="1295" y="616"/>
                  </a:lnTo>
                  <a:lnTo>
                    <a:pt x="1309" y="610"/>
                  </a:lnTo>
                  <a:lnTo>
                    <a:pt x="1323" y="602"/>
                  </a:lnTo>
                  <a:lnTo>
                    <a:pt x="1338" y="590"/>
                  </a:lnTo>
                  <a:lnTo>
                    <a:pt x="1354" y="577"/>
                  </a:lnTo>
                  <a:lnTo>
                    <a:pt x="1369" y="562"/>
                  </a:lnTo>
                  <a:lnTo>
                    <a:pt x="1376" y="551"/>
                  </a:lnTo>
                  <a:lnTo>
                    <a:pt x="1384" y="542"/>
                  </a:lnTo>
                  <a:lnTo>
                    <a:pt x="1384" y="541"/>
                  </a:lnTo>
                  <a:lnTo>
                    <a:pt x="1366" y="475"/>
                  </a:lnTo>
                  <a:lnTo>
                    <a:pt x="1352" y="469"/>
                  </a:lnTo>
                  <a:lnTo>
                    <a:pt x="1336" y="465"/>
                  </a:lnTo>
                  <a:lnTo>
                    <a:pt x="1317" y="461"/>
                  </a:lnTo>
                  <a:lnTo>
                    <a:pt x="1295" y="457"/>
                  </a:lnTo>
                  <a:lnTo>
                    <a:pt x="1283" y="456"/>
                  </a:lnTo>
                  <a:lnTo>
                    <a:pt x="1272" y="455"/>
                  </a:lnTo>
                  <a:lnTo>
                    <a:pt x="1260" y="455"/>
                  </a:lnTo>
                  <a:lnTo>
                    <a:pt x="1249" y="456"/>
                  </a:lnTo>
                  <a:lnTo>
                    <a:pt x="1239" y="457"/>
                  </a:lnTo>
                  <a:lnTo>
                    <a:pt x="1229" y="460"/>
                  </a:lnTo>
                  <a:lnTo>
                    <a:pt x="1213" y="429"/>
                  </a:lnTo>
                  <a:lnTo>
                    <a:pt x="1196" y="400"/>
                  </a:lnTo>
                  <a:lnTo>
                    <a:pt x="1203" y="393"/>
                  </a:lnTo>
                  <a:lnTo>
                    <a:pt x="1211" y="383"/>
                  </a:lnTo>
                  <a:lnTo>
                    <a:pt x="1221" y="373"/>
                  </a:lnTo>
                  <a:lnTo>
                    <a:pt x="1229" y="361"/>
                  </a:lnTo>
                  <a:lnTo>
                    <a:pt x="1237" y="347"/>
                  </a:lnTo>
                  <a:lnTo>
                    <a:pt x="1244" y="332"/>
                  </a:lnTo>
                  <a:lnTo>
                    <a:pt x="1251" y="315"/>
                  </a:lnTo>
                  <a:lnTo>
                    <a:pt x="1256" y="295"/>
                  </a:lnTo>
                  <a:lnTo>
                    <a:pt x="1216" y="239"/>
                  </a:lnTo>
                  <a:lnTo>
                    <a:pt x="1205" y="238"/>
                  </a:lnTo>
                  <a:lnTo>
                    <a:pt x="1193" y="238"/>
                  </a:lnTo>
                  <a:lnTo>
                    <a:pt x="1171" y="239"/>
                  </a:lnTo>
                  <a:lnTo>
                    <a:pt x="1152" y="243"/>
                  </a:lnTo>
                  <a:lnTo>
                    <a:pt x="1134" y="247"/>
                  </a:lnTo>
                  <a:lnTo>
                    <a:pt x="1120" y="252"/>
                  </a:lnTo>
                  <a:lnTo>
                    <a:pt x="1107" y="258"/>
                  </a:lnTo>
                  <a:lnTo>
                    <a:pt x="1096" y="264"/>
                  </a:lnTo>
                  <a:lnTo>
                    <a:pt x="1087" y="270"/>
                  </a:lnTo>
                  <a:lnTo>
                    <a:pt x="1068" y="252"/>
                  </a:lnTo>
                  <a:lnTo>
                    <a:pt x="1047" y="237"/>
                  </a:lnTo>
                  <a:lnTo>
                    <a:pt x="1050" y="231"/>
                  </a:lnTo>
                  <a:lnTo>
                    <a:pt x="1055" y="221"/>
                  </a:lnTo>
                  <a:lnTo>
                    <a:pt x="1060" y="208"/>
                  </a:lnTo>
                  <a:lnTo>
                    <a:pt x="1065" y="192"/>
                  </a:lnTo>
                  <a:lnTo>
                    <a:pt x="1068" y="172"/>
                  </a:lnTo>
                  <a:lnTo>
                    <a:pt x="1069" y="161"/>
                  </a:lnTo>
                  <a:lnTo>
                    <a:pt x="1070" y="149"/>
                  </a:lnTo>
                  <a:lnTo>
                    <a:pt x="1070" y="136"/>
                  </a:lnTo>
                  <a:lnTo>
                    <a:pt x="1069" y="123"/>
                  </a:lnTo>
                  <a:lnTo>
                    <a:pt x="1067" y="110"/>
                  </a:lnTo>
                  <a:lnTo>
                    <a:pt x="1064" y="95"/>
                  </a:lnTo>
                  <a:lnTo>
                    <a:pt x="1002" y="64"/>
                  </a:lnTo>
                  <a:lnTo>
                    <a:pt x="990" y="69"/>
                  </a:lnTo>
                  <a:lnTo>
                    <a:pt x="979" y="75"/>
                  </a:lnTo>
                  <a:lnTo>
                    <a:pt x="968" y="80"/>
                  </a:lnTo>
                  <a:lnTo>
                    <a:pt x="959" y="87"/>
                  </a:lnTo>
                  <a:lnTo>
                    <a:pt x="943" y="99"/>
                  </a:lnTo>
                  <a:lnTo>
                    <a:pt x="928" y="113"/>
                  </a:lnTo>
                  <a:lnTo>
                    <a:pt x="918" y="126"/>
                  </a:lnTo>
                  <a:lnTo>
                    <a:pt x="909" y="137"/>
                  </a:lnTo>
                  <a:lnTo>
                    <a:pt x="903" y="148"/>
                  </a:lnTo>
                  <a:lnTo>
                    <a:pt x="899" y="155"/>
                  </a:lnTo>
                  <a:lnTo>
                    <a:pt x="844" y="135"/>
                  </a:lnTo>
                  <a:lnTo>
                    <a:pt x="844" y="124"/>
                  </a:lnTo>
                  <a:lnTo>
                    <a:pt x="843" y="111"/>
                  </a:lnTo>
                  <a:lnTo>
                    <a:pt x="840" y="93"/>
                  </a:lnTo>
                  <a:lnTo>
                    <a:pt x="835" y="73"/>
                  </a:lnTo>
                  <a:lnTo>
                    <a:pt x="831" y="62"/>
                  </a:lnTo>
                  <a:lnTo>
                    <a:pt x="826" y="50"/>
                  </a:lnTo>
                  <a:lnTo>
                    <a:pt x="820" y="38"/>
                  </a:lnTo>
                  <a:lnTo>
                    <a:pt x="813" y="26"/>
                  </a:lnTo>
                  <a:lnTo>
                    <a:pt x="804" y="13"/>
                  </a:lnTo>
                  <a:lnTo>
                    <a:pt x="794" y="1"/>
                  </a:lnTo>
                  <a:lnTo>
                    <a:pt x="724" y="0"/>
                  </a:lnTo>
                  <a:lnTo>
                    <a:pt x="711" y="18"/>
                  </a:lnTo>
                  <a:lnTo>
                    <a:pt x="700" y="35"/>
                  </a:lnTo>
                  <a:lnTo>
                    <a:pt x="692" y="52"/>
                  </a:lnTo>
                  <a:lnTo>
                    <a:pt x="685" y="69"/>
                  </a:lnTo>
                  <a:lnTo>
                    <a:pt x="680" y="83"/>
                  </a:lnTo>
                  <a:lnTo>
                    <a:pt x="677" y="97"/>
                  </a:lnTo>
                  <a:lnTo>
                    <a:pt x="675" y="109"/>
                  </a:lnTo>
                  <a:lnTo>
                    <a:pt x="675" y="119"/>
                  </a:lnTo>
                  <a:lnTo>
                    <a:pt x="648" y="121"/>
                  </a:lnTo>
                  <a:lnTo>
                    <a:pt x="622" y="123"/>
                  </a:lnTo>
                  <a:lnTo>
                    <a:pt x="619" y="115"/>
                  </a:lnTo>
                  <a:lnTo>
                    <a:pt x="614" y="104"/>
                  </a:lnTo>
                  <a:lnTo>
                    <a:pt x="608" y="91"/>
                  </a:lnTo>
                  <a:lnTo>
                    <a:pt x="599" y="77"/>
                  </a:lnTo>
                  <a:lnTo>
                    <a:pt x="588" y="62"/>
                  </a:lnTo>
                  <a:lnTo>
                    <a:pt x="574" y="46"/>
                  </a:lnTo>
                  <a:lnTo>
                    <a:pt x="566" y="39"/>
                  </a:lnTo>
                  <a:lnTo>
                    <a:pt x="557" y="31"/>
                  </a:lnTo>
                  <a:lnTo>
                    <a:pt x="547" y="24"/>
                  </a:lnTo>
                  <a:lnTo>
                    <a:pt x="537" y="16"/>
                  </a:lnTo>
                  <a:lnTo>
                    <a:pt x="470" y="36"/>
                  </a:lnTo>
                  <a:lnTo>
                    <a:pt x="465" y="47"/>
                  </a:lnTo>
                  <a:lnTo>
                    <a:pt x="462" y="58"/>
                  </a:lnTo>
                  <a:lnTo>
                    <a:pt x="456" y="79"/>
                  </a:lnTo>
                  <a:lnTo>
                    <a:pt x="453" y="99"/>
                  </a:lnTo>
                  <a:lnTo>
                    <a:pt x="452" y="117"/>
                  </a:lnTo>
                  <a:lnTo>
                    <a:pt x="452" y="133"/>
                  </a:lnTo>
                  <a:lnTo>
                    <a:pt x="454" y="148"/>
                  </a:lnTo>
                  <a:lnTo>
                    <a:pt x="456" y="160"/>
                  </a:lnTo>
                  <a:lnTo>
                    <a:pt x="458" y="169"/>
                  </a:lnTo>
                  <a:lnTo>
                    <a:pt x="430" y="182"/>
                  </a:lnTo>
                  <a:lnTo>
                    <a:pt x="404" y="197"/>
                  </a:lnTo>
                  <a:lnTo>
                    <a:pt x="397" y="190"/>
                  </a:lnTo>
                  <a:lnTo>
                    <a:pt x="389" y="181"/>
                  </a:lnTo>
                  <a:lnTo>
                    <a:pt x="378" y="172"/>
                  </a:lnTo>
                  <a:lnTo>
                    <a:pt x="365" y="162"/>
                  </a:lnTo>
                  <a:lnTo>
                    <a:pt x="349" y="153"/>
                  </a:lnTo>
                  <a:lnTo>
                    <a:pt x="331" y="143"/>
                  </a:lnTo>
                  <a:lnTo>
                    <a:pt x="321" y="139"/>
                  </a:lnTo>
                  <a:lnTo>
                    <a:pt x="309" y="136"/>
                  </a:lnTo>
                  <a:lnTo>
                    <a:pt x="298" y="132"/>
                  </a:lnTo>
                  <a:lnTo>
                    <a:pt x="286" y="130"/>
                  </a:lnTo>
                  <a:lnTo>
                    <a:pt x="231" y="173"/>
                  </a:lnTo>
                  <a:lnTo>
                    <a:pt x="231" y="186"/>
                  </a:lnTo>
                  <a:lnTo>
                    <a:pt x="232" y="197"/>
                  </a:lnTo>
                  <a:lnTo>
                    <a:pt x="234" y="219"/>
                  </a:lnTo>
                  <a:lnTo>
                    <a:pt x="240" y="239"/>
                  </a:lnTo>
                  <a:lnTo>
                    <a:pt x="245" y="256"/>
                  </a:lnTo>
                  <a:lnTo>
                    <a:pt x="252" y="272"/>
                  </a:lnTo>
                  <a:lnTo>
                    <a:pt x="258" y="284"/>
                  </a:lnTo>
                  <a:lnTo>
                    <a:pt x="265" y="294"/>
                  </a:lnTo>
                  <a:lnTo>
                    <a:pt x="270" y="301"/>
                  </a:lnTo>
                  <a:lnTo>
                    <a:pt x="254" y="320"/>
                  </a:lnTo>
                  <a:lnTo>
                    <a:pt x="237" y="339"/>
                  </a:lnTo>
                  <a:lnTo>
                    <a:pt x="231" y="336"/>
                  </a:lnTo>
                  <a:lnTo>
                    <a:pt x="222" y="331"/>
                  </a:lnTo>
                  <a:lnTo>
                    <a:pt x="209" y="326"/>
                  </a:lnTo>
                  <a:lnTo>
                    <a:pt x="191" y="322"/>
                  </a:lnTo>
                  <a:lnTo>
                    <a:pt x="172" y="318"/>
                  </a:lnTo>
                  <a:lnTo>
                    <a:pt x="162" y="317"/>
                  </a:lnTo>
                  <a:lnTo>
                    <a:pt x="149" y="317"/>
                  </a:lnTo>
                  <a:lnTo>
                    <a:pt x="137" y="317"/>
                  </a:lnTo>
                  <a:lnTo>
                    <a:pt x="125" y="318"/>
                  </a:lnTo>
                  <a:lnTo>
                    <a:pt x="111" y="320"/>
                  </a:lnTo>
                  <a:lnTo>
                    <a:pt x="97" y="322"/>
                  </a:lnTo>
                  <a:lnTo>
                    <a:pt x="65" y="383"/>
                  </a:lnTo>
                  <a:lnTo>
                    <a:pt x="69" y="395"/>
                  </a:lnTo>
                  <a:lnTo>
                    <a:pt x="74" y="405"/>
                  </a:lnTo>
                  <a:lnTo>
                    <a:pt x="87" y="424"/>
                  </a:lnTo>
                  <a:lnTo>
                    <a:pt x="98" y="441"/>
                  </a:lnTo>
                  <a:lnTo>
                    <a:pt x="110" y="454"/>
                  </a:lnTo>
                  <a:lnTo>
                    <a:pt x="123" y="465"/>
                  </a:lnTo>
                  <a:lnTo>
                    <a:pt x="134" y="474"/>
                  </a:lnTo>
                  <a:lnTo>
                    <a:pt x="144" y="481"/>
                  </a:lnTo>
                  <a:lnTo>
                    <a:pt x="152" y="486"/>
                  </a:lnTo>
                  <a:lnTo>
                    <a:pt x="142" y="512"/>
                  </a:lnTo>
                  <a:lnTo>
                    <a:pt x="133" y="539"/>
                  </a:lnTo>
                  <a:lnTo>
                    <a:pt x="125" y="539"/>
                  </a:lnTo>
                  <a:lnTo>
                    <a:pt x="113" y="540"/>
                  </a:lnTo>
                  <a:lnTo>
                    <a:pt x="99" y="541"/>
                  </a:lnTo>
                  <a:lnTo>
                    <a:pt x="83" y="545"/>
                  </a:lnTo>
                  <a:lnTo>
                    <a:pt x="64" y="550"/>
                  </a:lnTo>
                  <a:lnTo>
                    <a:pt x="45" y="559"/>
                  </a:lnTo>
                  <a:lnTo>
                    <a:pt x="35" y="564"/>
                  </a:lnTo>
                  <a:lnTo>
                    <a:pt x="24" y="570"/>
                  </a:lnTo>
                  <a:lnTo>
                    <a:pt x="13" y="577"/>
                  </a:lnTo>
                  <a:lnTo>
                    <a:pt x="3" y="585"/>
                  </a:lnTo>
                  <a:lnTo>
                    <a:pt x="0" y="654"/>
                  </a:lnTo>
                  <a:lnTo>
                    <a:pt x="15" y="667"/>
                  </a:lnTo>
                  <a:lnTo>
                    <a:pt x="30" y="677"/>
                  </a:lnTo>
                  <a:lnTo>
                    <a:pt x="46" y="687"/>
                  </a:lnTo>
                  <a:lnTo>
                    <a:pt x="60" y="694"/>
                  </a:lnTo>
                  <a:lnTo>
                    <a:pt x="74" y="699"/>
                  </a:lnTo>
                  <a:lnTo>
                    <a:pt x="88" y="703"/>
                  </a:lnTo>
                  <a:lnTo>
                    <a:pt x="99" y="705"/>
                  </a:lnTo>
                  <a:lnTo>
                    <a:pt x="109" y="707"/>
                  </a:lnTo>
                  <a:lnTo>
                    <a:pt x="110" y="742"/>
                  </a:lnTo>
                  <a:lnTo>
                    <a:pt x="113" y="775"/>
                  </a:lnTo>
                  <a:lnTo>
                    <a:pt x="104" y="779"/>
                  </a:lnTo>
                  <a:lnTo>
                    <a:pt x="93" y="784"/>
                  </a:lnTo>
                  <a:lnTo>
                    <a:pt x="81" y="790"/>
                  </a:lnTo>
                  <a:lnTo>
                    <a:pt x="67" y="798"/>
                  </a:lnTo>
                  <a:lnTo>
                    <a:pt x="54" y="808"/>
                  </a:lnTo>
                  <a:lnTo>
                    <a:pt x="41" y="820"/>
                  </a:lnTo>
                  <a:lnTo>
                    <a:pt x="27" y="833"/>
                  </a:lnTo>
                  <a:lnTo>
                    <a:pt x="14" y="850"/>
                  </a:lnTo>
                  <a:lnTo>
                    <a:pt x="29" y="917"/>
                  </a:lnTo>
                  <a:lnTo>
                    <a:pt x="50" y="926"/>
                  </a:lnTo>
                  <a:lnTo>
                    <a:pt x="70" y="934"/>
                  </a:lnTo>
                  <a:lnTo>
                    <a:pt x="89" y="938"/>
                  </a:lnTo>
                  <a:lnTo>
                    <a:pt x="106" y="940"/>
                  </a:lnTo>
                  <a:lnTo>
                    <a:pt x="122" y="941"/>
                  </a:lnTo>
                  <a:lnTo>
                    <a:pt x="136" y="941"/>
                  </a:lnTo>
                  <a:lnTo>
                    <a:pt x="148" y="940"/>
                  </a:lnTo>
                  <a:lnTo>
                    <a:pt x="159" y="939"/>
                  </a:lnTo>
                  <a:lnTo>
                    <a:pt x="172" y="966"/>
                  </a:lnTo>
                  <a:lnTo>
                    <a:pt x="186" y="994"/>
                  </a:lnTo>
                  <a:lnTo>
                    <a:pt x="179" y="1001"/>
                  </a:lnTo>
                  <a:lnTo>
                    <a:pt x="171" y="1011"/>
                  </a:lnTo>
                  <a:lnTo>
                    <a:pt x="162" y="1022"/>
                  </a:lnTo>
                  <a:lnTo>
                    <a:pt x="153" y="1034"/>
                  </a:lnTo>
                  <a:lnTo>
                    <a:pt x="145" y="1049"/>
                  </a:lnTo>
                  <a:lnTo>
                    <a:pt x="137" y="1066"/>
                  </a:lnTo>
                  <a:lnTo>
                    <a:pt x="131" y="1085"/>
                  </a:lnTo>
                  <a:lnTo>
                    <a:pt x="126" y="1106"/>
                  </a:lnTo>
                  <a:lnTo>
                    <a:pt x="126" y="1107"/>
                  </a:lnTo>
                  <a:lnTo>
                    <a:pt x="169" y="1160"/>
                  </a:lnTo>
                  <a:lnTo>
                    <a:pt x="190" y="1160"/>
                  </a:lnTo>
                  <a:lnTo>
                    <a:pt x="210" y="1158"/>
                  </a:lnTo>
                  <a:lnTo>
                    <a:pt x="227" y="1155"/>
                  </a:lnTo>
                  <a:lnTo>
                    <a:pt x="244" y="1150"/>
                  </a:lnTo>
                  <a:lnTo>
                    <a:pt x="258" y="1145"/>
                  </a:lnTo>
                  <a:lnTo>
                    <a:pt x="270" y="1139"/>
                  </a:lnTo>
                  <a:lnTo>
                    <a:pt x="282" y="1132"/>
                  </a:lnTo>
                  <a:lnTo>
                    <a:pt x="290" y="1127"/>
                  </a:lnTo>
                  <a:lnTo>
                    <a:pt x="310" y="1147"/>
                  </a:lnTo>
                  <a:lnTo>
                    <a:pt x="333" y="1164"/>
                  </a:lnTo>
                  <a:lnTo>
                    <a:pt x="328" y="1172"/>
                  </a:lnTo>
                  <a:lnTo>
                    <a:pt x="324" y="1184"/>
                  </a:lnTo>
                  <a:lnTo>
                    <a:pt x="318" y="1197"/>
                  </a:lnTo>
                  <a:lnTo>
                    <a:pt x="314" y="1213"/>
                  </a:lnTo>
                  <a:lnTo>
                    <a:pt x="311" y="1231"/>
                  </a:lnTo>
                  <a:lnTo>
                    <a:pt x="309" y="1251"/>
                  </a:lnTo>
                  <a:lnTo>
                    <a:pt x="309" y="1273"/>
                  </a:lnTo>
                  <a:lnTo>
                    <a:pt x="310" y="1285"/>
                  </a:lnTo>
                  <a:lnTo>
                    <a:pt x="312" y="1297"/>
                  </a:lnTo>
                  <a:lnTo>
                    <a:pt x="372" y="1332"/>
                  </a:lnTo>
                  <a:lnTo>
                    <a:pt x="384" y="1328"/>
                  </a:lnTo>
                  <a:lnTo>
                    <a:pt x="395" y="1323"/>
                  </a:lnTo>
                  <a:lnTo>
                    <a:pt x="406" y="1318"/>
                  </a:lnTo>
                  <a:lnTo>
                    <a:pt x="415" y="1313"/>
                  </a:lnTo>
                  <a:lnTo>
                    <a:pt x="431" y="1301"/>
                  </a:lnTo>
                  <a:lnTo>
                    <a:pt x="446" y="1289"/>
                  </a:lnTo>
                  <a:lnTo>
                    <a:pt x="458" y="1277"/>
                  </a:lnTo>
                  <a:lnTo>
                    <a:pt x="467" y="1267"/>
                  </a:lnTo>
                  <a:lnTo>
                    <a:pt x="474" y="1257"/>
                  </a:lnTo>
                  <a:lnTo>
                    <a:pt x="479" y="1249"/>
                  </a:lnTo>
                  <a:lnTo>
                    <a:pt x="510" y="1261"/>
                  </a:lnTo>
                  <a:lnTo>
                    <a:pt x="542" y="1270"/>
                  </a:lnTo>
                  <a:lnTo>
                    <a:pt x="542" y="1280"/>
                  </a:lnTo>
                  <a:lnTo>
                    <a:pt x="543" y="1291"/>
                  </a:lnTo>
                  <a:lnTo>
                    <a:pt x="545" y="1306"/>
                  </a:lnTo>
                  <a:lnTo>
                    <a:pt x="549" y="1322"/>
                  </a:lnTo>
                  <a:lnTo>
                    <a:pt x="554" y="1338"/>
                  </a:lnTo>
                  <a:lnTo>
                    <a:pt x="562" y="1357"/>
                  </a:lnTo>
                  <a:lnTo>
                    <a:pt x="573" y="1375"/>
                  </a:lnTo>
                  <a:lnTo>
                    <a:pt x="579" y="1386"/>
                  </a:lnTo>
                  <a:lnTo>
                    <a:pt x="586" y="1395"/>
                  </a:lnTo>
                  <a:lnTo>
                    <a:pt x="656" y="1399"/>
                  </a:lnTo>
                  <a:lnTo>
                    <a:pt x="656" y="1398"/>
                  </a:lnTo>
                  <a:lnTo>
                    <a:pt x="668" y="1384"/>
                  </a:lnTo>
                  <a:lnTo>
                    <a:pt x="679" y="1368"/>
                  </a:lnTo>
                  <a:lnTo>
                    <a:pt x="689" y="1353"/>
                  </a:lnTo>
                  <a:lnTo>
                    <a:pt x="695" y="1338"/>
                  </a:lnTo>
                  <a:lnTo>
                    <a:pt x="701" y="1325"/>
                  </a:lnTo>
                  <a:lnTo>
                    <a:pt x="705" y="1313"/>
                  </a:lnTo>
                  <a:lnTo>
                    <a:pt x="707" y="1301"/>
                  </a:lnTo>
                  <a:lnTo>
                    <a:pt x="709" y="1290"/>
                  </a:lnTo>
                  <a:lnTo>
                    <a:pt x="742" y="1288"/>
                  </a:lnTo>
                  <a:lnTo>
                    <a:pt x="775" y="1285"/>
                  </a:lnTo>
                  <a:lnTo>
                    <a:pt x="778" y="1295"/>
                  </a:lnTo>
                  <a:lnTo>
                    <a:pt x="783" y="1307"/>
                  </a:lnTo>
                  <a:lnTo>
                    <a:pt x="789" y="1318"/>
                  </a:lnTo>
                  <a:lnTo>
                    <a:pt x="796" y="1331"/>
                  </a:lnTo>
                  <a:lnTo>
                    <a:pt x="805" y="1345"/>
                  </a:lnTo>
                  <a:lnTo>
                    <a:pt x="818" y="1359"/>
                  </a:lnTo>
                  <a:lnTo>
                    <a:pt x="831" y="1372"/>
                  </a:lnTo>
                  <a:lnTo>
                    <a:pt x="846" y="1386"/>
                  </a:lnTo>
                  <a:lnTo>
                    <a:pt x="915" y="1371"/>
                  </a:lnTo>
                  <a:lnTo>
                    <a:pt x="920" y="1360"/>
                  </a:lnTo>
                  <a:lnTo>
                    <a:pt x="925" y="1350"/>
                  </a:lnTo>
                  <a:lnTo>
                    <a:pt x="932" y="1328"/>
                  </a:lnTo>
                  <a:lnTo>
                    <a:pt x="937" y="1309"/>
                  </a:lnTo>
                  <a:lnTo>
                    <a:pt x="940" y="1290"/>
                  </a:lnTo>
                  <a:lnTo>
                    <a:pt x="941" y="1274"/>
                  </a:lnTo>
                  <a:lnTo>
                    <a:pt x="940" y="1260"/>
                  </a:lnTo>
                  <a:lnTo>
                    <a:pt x="939" y="1247"/>
                  </a:lnTo>
                  <a:lnTo>
                    <a:pt x="938" y="1238"/>
                  </a:lnTo>
                  <a:lnTo>
                    <a:pt x="965" y="1225"/>
                  </a:lnTo>
                  <a:lnTo>
                    <a:pt x="993" y="1209"/>
                  </a:lnTo>
                  <a:lnTo>
                    <a:pt x="1000" y="1217"/>
                  </a:lnTo>
                  <a:lnTo>
                    <a:pt x="1009" y="1226"/>
                  </a:lnTo>
                  <a:lnTo>
                    <a:pt x="1020" y="1234"/>
                  </a:lnTo>
                  <a:lnTo>
                    <a:pt x="1031" y="1242"/>
                  </a:lnTo>
                  <a:lnTo>
                    <a:pt x="1044" y="1251"/>
                  </a:lnTo>
                  <a:lnTo>
                    <a:pt x="1059" y="1259"/>
                  </a:lnTo>
                  <a:lnTo>
                    <a:pt x="1076" y="1266"/>
                  </a:lnTo>
                  <a:lnTo>
                    <a:pt x="1094" y="1272"/>
                  </a:lnTo>
                  <a:lnTo>
                    <a:pt x="1152" y="1234"/>
                  </a:lnTo>
                  <a:lnTo>
                    <a:pt x="1153" y="1222"/>
                  </a:lnTo>
                  <a:lnTo>
                    <a:pt x="1154" y="1210"/>
                  </a:lnTo>
                  <a:lnTo>
                    <a:pt x="1153" y="1188"/>
                  </a:lnTo>
                  <a:lnTo>
                    <a:pt x="1150" y="1168"/>
                  </a:lnTo>
                  <a:lnTo>
                    <a:pt x="1146" y="1151"/>
                  </a:lnTo>
                  <a:lnTo>
                    <a:pt x="1141" y="1136"/>
                  </a:lnTo>
                  <a:lnTo>
                    <a:pt x="1135" y="1122"/>
                  </a:lnTo>
                  <a:lnTo>
                    <a:pt x="1130" y="1111"/>
                  </a:lnTo>
                  <a:lnTo>
                    <a:pt x="1125" y="1103"/>
                  </a:lnTo>
                  <a:lnTo>
                    <a:pt x="1143" y="1082"/>
                  </a:lnTo>
                  <a:lnTo>
                    <a:pt x="1160" y="1062"/>
                  </a:lnTo>
                  <a:lnTo>
                    <a:pt x="1169" y="1066"/>
                  </a:lnTo>
                  <a:lnTo>
                    <a:pt x="1181" y="1070"/>
                  </a:lnTo>
                  <a:lnTo>
                    <a:pt x="1194" y="1074"/>
                  </a:lnTo>
                  <a:lnTo>
                    <a:pt x="1209" y="1078"/>
                  </a:lnTo>
                  <a:lnTo>
                    <a:pt x="1227" y="1080"/>
                  </a:lnTo>
                  <a:lnTo>
                    <a:pt x="1245" y="1081"/>
                  </a:lnTo>
                  <a:lnTo>
                    <a:pt x="1266" y="1081"/>
                  </a:lnTo>
                  <a:lnTo>
                    <a:pt x="1287" y="1078"/>
                  </a:lnTo>
                  <a:lnTo>
                    <a:pt x="1288" y="1078"/>
                  </a:lnTo>
                  <a:lnTo>
                    <a:pt x="1323" y="1019"/>
                  </a:lnTo>
                  <a:lnTo>
                    <a:pt x="1323" y="1018"/>
                  </a:lnTo>
                  <a:lnTo>
                    <a:pt x="1319" y="1007"/>
                  </a:lnTo>
                  <a:lnTo>
                    <a:pt x="1314" y="997"/>
                  </a:lnTo>
                  <a:lnTo>
                    <a:pt x="1305" y="978"/>
                  </a:lnTo>
                  <a:lnTo>
                    <a:pt x="1293" y="962"/>
                  </a:lnTo>
                  <a:lnTo>
                    <a:pt x="1282" y="948"/>
                  </a:lnTo>
                  <a:lnTo>
                    <a:pt x="1271" y="937"/>
                  </a:lnTo>
                  <a:lnTo>
                    <a:pt x="1260" y="928"/>
                  </a:lnTo>
                  <a:lnTo>
                    <a:pt x="1251" y="919"/>
                  </a:lnTo>
                  <a:lnTo>
                    <a:pt x="1243" y="914"/>
                  </a:lnTo>
                  <a:lnTo>
                    <a:pt x="1254" y="882"/>
                  </a:lnTo>
                  <a:lnTo>
                    <a:pt x="1264" y="851"/>
                  </a:lnTo>
                  <a:lnTo>
                    <a:pt x="1272" y="850"/>
                  </a:lnTo>
                  <a:lnTo>
                    <a:pt x="1283" y="849"/>
                  </a:lnTo>
                  <a:lnTo>
                    <a:pt x="1297" y="847"/>
                  </a:lnTo>
                  <a:lnTo>
                    <a:pt x="1314" y="842"/>
                  </a:lnTo>
                  <a:lnTo>
                    <a:pt x="1332" y="836"/>
                  </a:lnTo>
                  <a:lnTo>
                    <a:pt x="1352" y="827"/>
                  </a:lnTo>
                  <a:lnTo>
                    <a:pt x="1361" y="822"/>
                  </a:lnTo>
                  <a:lnTo>
                    <a:pt x="1371" y="816"/>
                  </a:lnTo>
                  <a:lnTo>
                    <a:pt x="1381" y="808"/>
                  </a:lnTo>
                  <a:lnTo>
                    <a:pt x="1392" y="799"/>
                  </a:lnTo>
                  <a:lnTo>
                    <a:pt x="1392" y="730"/>
                  </a:lnTo>
                  <a:close/>
                </a:path>
              </a:pathLst>
            </a:custGeom>
            <a:solidFill>
              <a:srgbClr val="87D2F5"/>
            </a:solidFill>
            <a:ln w="12700">
              <a:solidFill>
                <a:srgbClr val="000000"/>
              </a:solidFill>
              <a:round/>
              <a:headEnd/>
              <a:tailEnd/>
            </a:ln>
          </p:spPr>
          <p:txBody>
            <a:bodyPr/>
            <a:lstStyle/>
            <a:p>
              <a:endParaRPr lang="en-US"/>
            </a:p>
          </p:txBody>
        </p:sp>
        <p:sp>
          <p:nvSpPr>
            <p:cNvPr id="9" name="Freeform 51"/>
            <p:cNvSpPr>
              <a:spLocks/>
            </p:cNvSpPr>
            <p:nvPr/>
          </p:nvSpPr>
          <p:spPr bwMode="auto">
            <a:xfrm>
              <a:off x="4613" y="3491"/>
              <a:ext cx="311" cy="310"/>
            </a:xfrm>
            <a:custGeom>
              <a:avLst/>
              <a:gdLst>
                <a:gd name="T0" fmla="*/ 1 w 621"/>
                <a:gd name="T1" fmla="*/ 0 h 621"/>
                <a:gd name="T2" fmla="*/ 1 w 621"/>
                <a:gd name="T3" fmla="*/ 0 h 621"/>
                <a:gd name="T4" fmla="*/ 1 w 621"/>
                <a:gd name="T5" fmla="*/ 0 h 621"/>
                <a:gd name="T6" fmla="*/ 1 w 621"/>
                <a:gd name="T7" fmla="*/ 0 h 621"/>
                <a:gd name="T8" fmla="*/ 1 w 621"/>
                <a:gd name="T9" fmla="*/ 0 h 621"/>
                <a:gd name="T10" fmla="*/ 1 w 621"/>
                <a:gd name="T11" fmla="*/ 0 h 621"/>
                <a:gd name="T12" fmla="*/ 1 w 621"/>
                <a:gd name="T13" fmla="*/ 0 h 621"/>
                <a:gd name="T14" fmla="*/ 1 w 621"/>
                <a:gd name="T15" fmla="*/ 0 h 621"/>
                <a:gd name="T16" fmla="*/ 1 w 621"/>
                <a:gd name="T17" fmla="*/ 0 h 621"/>
                <a:gd name="T18" fmla="*/ 1 w 621"/>
                <a:gd name="T19" fmla="*/ 0 h 621"/>
                <a:gd name="T20" fmla="*/ 1 w 621"/>
                <a:gd name="T21" fmla="*/ 0 h 621"/>
                <a:gd name="T22" fmla="*/ 1 w 621"/>
                <a:gd name="T23" fmla="*/ 0 h 621"/>
                <a:gd name="T24" fmla="*/ 1 w 621"/>
                <a:gd name="T25" fmla="*/ 0 h 621"/>
                <a:gd name="T26" fmla="*/ 1 w 621"/>
                <a:gd name="T27" fmla="*/ 0 h 621"/>
                <a:gd name="T28" fmla="*/ 1 w 621"/>
                <a:gd name="T29" fmla="*/ 0 h 621"/>
                <a:gd name="T30" fmla="*/ 1 w 621"/>
                <a:gd name="T31" fmla="*/ 0 h 621"/>
                <a:gd name="T32" fmla="*/ 1 w 621"/>
                <a:gd name="T33" fmla="*/ 0 h 621"/>
                <a:gd name="T34" fmla="*/ 1 w 621"/>
                <a:gd name="T35" fmla="*/ 0 h 621"/>
                <a:gd name="T36" fmla="*/ 1 w 621"/>
                <a:gd name="T37" fmla="*/ 0 h 621"/>
                <a:gd name="T38" fmla="*/ 1 w 621"/>
                <a:gd name="T39" fmla="*/ 0 h 621"/>
                <a:gd name="T40" fmla="*/ 1 w 621"/>
                <a:gd name="T41" fmla="*/ 0 h 621"/>
                <a:gd name="T42" fmla="*/ 0 w 621"/>
                <a:gd name="T43" fmla="*/ 0 h 621"/>
                <a:gd name="T44" fmla="*/ 0 w 621"/>
                <a:gd name="T45" fmla="*/ 0 h 621"/>
                <a:gd name="T46" fmla="*/ 1 w 621"/>
                <a:gd name="T47" fmla="*/ 0 h 621"/>
                <a:gd name="T48" fmla="*/ 1 w 621"/>
                <a:gd name="T49" fmla="*/ 0 h 621"/>
                <a:gd name="T50" fmla="*/ 1 w 621"/>
                <a:gd name="T51" fmla="*/ 0 h 621"/>
                <a:gd name="T52" fmla="*/ 1 w 621"/>
                <a:gd name="T53" fmla="*/ 0 h 621"/>
                <a:gd name="T54" fmla="*/ 1 w 621"/>
                <a:gd name="T55" fmla="*/ 0 h 621"/>
                <a:gd name="T56" fmla="*/ 1 w 621"/>
                <a:gd name="T57" fmla="*/ 0 h 621"/>
                <a:gd name="T58" fmla="*/ 1 w 621"/>
                <a:gd name="T59" fmla="*/ 0 h 621"/>
                <a:gd name="T60" fmla="*/ 1 w 621"/>
                <a:gd name="T61" fmla="*/ 0 h 621"/>
                <a:gd name="T62" fmla="*/ 1 w 621"/>
                <a:gd name="T63" fmla="*/ 0 h 621"/>
                <a:gd name="T64" fmla="*/ 1 w 621"/>
                <a:gd name="T65" fmla="*/ 0 h 621"/>
                <a:gd name="T66" fmla="*/ 1 w 621"/>
                <a:gd name="T67" fmla="*/ 0 h 621"/>
                <a:gd name="T68" fmla="*/ 1 w 621"/>
                <a:gd name="T69" fmla="*/ 0 h 621"/>
                <a:gd name="T70" fmla="*/ 1 w 621"/>
                <a:gd name="T71" fmla="*/ 0 h 621"/>
                <a:gd name="T72" fmla="*/ 1 w 621"/>
                <a:gd name="T73" fmla="*/ 0 h 621"/>
                <a:gd name="T74" fmla="*/ 1 w 621"/>
                <a:gd name="T75" fmla="*/ 0 h 621"/>
                <a:gd name="T76" fmla="*/ 1 w 621"/>
                <a:gd name="T77" fmla="*/ 0 h 621"/>
                <a:gd name="T78" fmla="*/ 1 w 621"/>
                <a:gd name="T79" fmla="*/ 0 h 621"/>
                <a:gd name="T80" fmla="*/ 1 w 621"/>
                <a:gd name="T81" fmla="*/ 0 h 621"/>
                <a:gd name="T82" fmla="*/ 1 w 621"/>
                <a:gd name="T83" fmla="*/ 0 h 621"/>
                <a:gd name="T84" fmla="*/ 1 w 621"/>
                <a:gd name="T85" fmla="*/ 0 h 621"/>
                <a:gd name="T86" fmla="*/ 1 w 621"/>
                <a:gd name="T87" fmla="*/ 0 h 6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1"/>
                <a:gd name="T133" fmla="*/ 0 h 621"/>
                <a:gd name="T134" fmla="*/ 621 w 621"/>
                <a:gd name="T135" fmla="*/ 621 h 6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1" h="621">
                  <a:moveTo>
                    <a:pt x="621" y="311"/>
                  </a:moveTo>
                  <a:lnTo>
                    <a:pt x="621" y="311"/>
                  </a:lnTo>
                  <a:lnTo>
                    <a:pt x="620" y="326"/>
                  </a:lnTo>
                  <a:lnTo>
                    <a:pt x="619" y="343"/>
                  </a:lnTo>
                  <a:lnTo>
                    <a:pt x="617" y="358"/>
                  </a:lnTo>
                  <a:lnTo>
                    <a:pt x="615" y="373"/>
                  </a:lnTo>
                  <a:lnTo>
                    <a:pt x="611" y="388"/>
                  </a:lnTo>
                  <a:lnTo>
                    <a:pt x="607" y="403"/>
                  </a:lnTo>
                  <a:lnTo>
                    <a:pt x="602" y="417"/>
                  </a:lnTo>
                  <a:lnTo>
                    <a:pt x="596" y="432"/>
                  </a:lnTo>
                  <a:lnTo>
                    <a:pt x="590" y="445"/>
                  </a:lnTo>
                  <a:lnTo>
                    <a:pt x="583" y="458"/>
                  </a:lnTo>
                  <a:lnTo>
                    <a:pt x="576" y="472"/>
                  </a:lnTo>
                  <a:lnTo>
                    <a:pt x="568" y="484"/>
                  </a:lnTo>
                  <a:lnTo>
                    <a:pt x="560" y="496"/>
                  </a:lnTo>
                  <a:lnTo>
                    <a:pt x="550" y="509"/>
                  </a:lnTo>
                  <a:lnTo>
                    <a:pt x="540" y="520"/>
                  </a:lnTo>
                  <a:lnTo>
                    <a:pt x="530" y="530"/>
                  </a:lnTo>
                  <a:lnTo>
                    <a:pt x="518" y="540"/>
                  </a:lnTo>
                  <a:lnTo>
                    <a:pt x="507" y="551"/>
                  </a:lnTo>
                  <a:lnTo>
                    <a:pt x="496" y="560"/>
                  </a:lnTo>
                  <a:lnTo>
                    <a:pt x="484" y="568"/>
                  </a:lnTo>
                  <a:lnTo>
                    <a:pt x="471" y="576"/>
                  </a:lnTo>
                  <a:lnTo>
                    <a:pt x="458" y="583"/>
                  </a:lnTo>
                  <a:lnTo>
                    <a:pt x="445" y="591"/>
                  </a:lnTo>
                  <a:lnTo>
                    <a:pt x="431" y="597"/>
                  </a:lnTo>
                  <a:lnTo>
                    <a:pt x="417" y="602"/>
                  </a:lnTo>
                  <a:lnTo>
                    <a:pt x="403" y="607"/>
                  </a:lnTo>
                  <a:lnTo>
                    <a:pt x="387" y="611"/>
                  </a:lnTo>
                  <a:lnTo>
                    <a:pt x="373" y="615"/>
                  </a:lnTo>
                  <a:lnTo>
                    <a:pt x="358" y="617"/>
                  </a:lnTo>
                  <a:lnTo>
                    <a:pt x="342" y="619"/>
                  </a:lnTo>
                  <a:lnTo>
                    <a:pt x="326" y="620"/>
                  </a:lnTo>
                  <a:lnTo>
                    <a:pt x="310" y="621"/>
                  </a:lnTo>
                  <a:lnTo>
                    <a:pt x="294" y="620"/>
                  </a:lnTo>
                  <a:lnTo>
                    <a:pt x="279" y="619"/>
                  </a:lnTo>
                  <a:lnTo>
                    <a:pt x="262" y="617"/>
                  </a:lnTo>
                  <a:lnTo>
                    <a:pt x="248" y="615"/>
                  </a:lnTo>
                  <a:lnTo>
                    <a:pt x="233" y="611"/>
                  </a:lnTo>
                  <a:lnTo>
                    <a:pt x="218" y="607"/>
                  </a:lnTo>
                  <a:lnTo>
                    <a:pt x="203" y="602"/>
                  </a:lnTo>
                  <a:lnTo>
                    <a:pt x="189" y="597"/>
                  </a:lnTo>
                  <a:lnTo>
                    <a:pt x="175" y="591"/>
                  </a:lnTo>
                  <a:lnTo>
                    <a:pt x="162" y="583"/>
                  </a:lnTo>
                  <a:lnTo>
                    <a:pt x="148" y="576"/>
                  </a:lnTo>
                  <a:lnTo>
                    <a:pt x="136" y="568"/>
                  </a:lnTo>
                  <a:lnTo>
                    <a:pt x="124" y="560"/>
                  </a:lnTo>
                  <a:lnTo>
                    <a:pt x="113" y="551"/>
                  </a:lnTo>
                  <a:lnTo>
                    <a:pt x="101" y="540"/>
                  </a:lnTo>
                  <a:lnTo>
                    <a:pt x="90" y="530"/>
                  </a:lnTo>
                  <a:lnTo>
                    <a:pt x="80" y="520"/>
                  </a:lnTo>
                  <a:lnTo>
                    <a:pt x="71" y="509"/>
                  </a:lnTo>
                  <a:lnTo>
                    <a:pt x="61" y="496"/>
                  </a:lnTo>
                  <a:lnTo>
                    <a:pt x="52" y="484"/>
                  </a:lnTo>
                  <a:lnTo>
                    <a:pt x="44" y="472"/>
                  </a:lnTo>
                  <a:lnTo>
                    <a:pt x="37" y="458"/>
                  </a:lnTo>
                  <a:lnTo>
                    <a:pt x="30" y="445"/>
                  </a:lnTo>
                  <a:lnTo>
                    <a:pt x="23" y="432"/>
                  </a:lnTo>
                  <a:lnTo>
                    <a:pt x="18" y="417"/>
                  </a:lnTo>
                  <a:lnTo>
                    <a:pt x="13" y="403"/>
                  </a:lnTo>
                  <a:lnTo>
                    <a:pt x="9" y="388"/>
                  </a:lnTo>
                  <a:lnTo>
                    <a:pt x="6" y="373"/>
                  </a:lnTo>
                  <a:lnTo>
                    <a:pt x="3" y="358"/>
                  </a:lnTo>
                  <a:lnTo>
                    <a:pt x="1" y="343"/>
                  </a:lnTo>
                  <a:lnTo>
                    <a:pt x="0" y="326"/>
                  </a:lnTo>
                  <a:lnTo>
                    <a:pt x="0" y="311"/>
                  </a:lnTo>
                  <a:lnTo>
                    <a:pt x="0" y="294"/>
                  </a:lnTo>
                  <a:lnTo>
                    <a:pt x="1" y="279"/>
                  </a:lnTo>
                  <a:lnTo>
                    <a:pt x="3" y="264"/>
                  </a:lnTo>
                  <a:lnTo>
                    <a:pt x="6" y="248"/>
                  </a:lnTo>
                  <a:lnTo>
                    <a:pt x="9" y="233"/>
                  </a:lnTo>
                  <a:lnTo>
                    <a:pt x="13" y="219"/>
                  </a:lnTo>
                  <a:lnTo>
                    <a:pt x="18" y="204"/>
                  </a:lnTo>
                  <a:lnTo>
                    <a:pt x="23" y="190"/>
                  </a:lnTo>
                  <a:lnTo>
                    <a:pt x="30" y="175"/>
                  </a:lnTo>
                  <a:lnTo>
                    <a:pt x="37" y="162"/>
                  </a:lnTo>
                  <a:lnTo>
                    <a:pt x="44" y="150"/>
                  </a:lnTo>
                  <a:lnTo>
                    <a:pt x="52" y="137"/>
                  </a:lnTo>
                  <a:lnTo>
                    <a:pt x="61" y="124"/>
                  </a:lnTo>
                  <a:lnTo>
                    <a:pt x="71" y="113"/>
                  </a:lnTo>
                  <a:lnTo>
                    <a:pt x="80" y="102"/>
                  </a:lnTo>
                  <a:lnTo>
                    <a:pt x="90" y="90"/>
                  </a:lnTo>
                  <a:lnTo>
                    <a:pt x="101" y="80"/>
                  </a:lnTo>
                  <a:lnTo>
                    <a:pt x="113" y="71"/>
                  </a:lnTo>
                  <a:lnTo>
                    <a:pt x="124" y="62"/>
                  </a:lnTo>
                  <a:lnTo>
                    <a:pt x="136" y="53"/>
                  </a:lnTo>
                  <a:lnTo>
                    <a:pt x="148" y="45"/>
                  </a:lnTo>
                  <a:lnTo>
                    <a:pt x="162" y="37"/>
                  </a:lnTo>
                  <a:lnTo>
                    <a:pt x="175" y="31"/>
                  </a:lnTo>
                  <a:lnTo>
                    <a:pt x="189" y="24"/>
                  </a:lnTo>
                  <a:lnTo>
                    <a:pt x="203" y="19"/>
                  </a:lnTo>
                  <a:lnTo>
                    <a:pt x="218" y="14"/>
                  </a:lnTo>
                  <a:lnTo>
                    <a:pt x="233" y="9"/>
                  </a:lnTo>
                  <a:lnTo>
                    <a:pt x="248" y="6"/>
                  </a:lnTo>
                  <a:lnTo>
                    <a:pt x="262" y="3"/>
                  </a:lnTo>
                  <a:lnTo>
                    <a:pt x="279" y="1"/>
                  </a:lnTo>
                  <a:lnTo>
                    <a:pt x="294" y="0"/>
                  </a:lnTo>
                  <a:lnTo>
                    <a:pt x="310" y="0"/>
                  </a:lnTo>
                  <a:lnTo>
                    <a:pt x="326" y="0"/>
                  </a:lnTo>
                  <a:lnTo>
                    <a:pt x="342" y="1"/>
                  </a:lnTo>
                  <a:lnTo>
                    <a:pt x="358" y="3"/>
                  </a:lnTo>
                  <a:lnTo>
                    <a:pt x="373" y="6"/>
                  </a:lnTo>
                  <a:lnTo>
                    <a:pt x="387" y="9"/>
                  </a:lnTo>
                  <a:lnTo>
                    <a:pt x="403" y="14"/>
                  </a:lnTo>
                  <a:lnTo>
                    <a:pt x="417" y="19"/>
                  </a:lnTo>
                  <a:lnTo>
                    <a:pt x="431" y="24"/>
                  </a:lnTo>
                  <a:lnTo>
                    <a:pt x="445" y="31"/>
                  </a:lnTo>
                  <a:lnTo>
                    <a:pt x="458" y="37"/>
                  </a:lnTo>
                  <a:lnTo>
                    <a:pt x="471" y="45"/>
                  </a:lnTo>
                  <a:lnTo>
                    <a:pt x="484" y="53"/>
                  </a:lnTo>
                  <a:lnTo>
                    <a:pt x="496" y="62"/>
                  </a:lnTo>
                  <a:lnTo>
                    <a:pt x="507" y="71"/>
                  </a:lnTo>
                  <a:lnTo>
                    <a:pt x="518" y="80"/>
                  </a:lnTo>
                  <a:lnTo>
                    <a:pt x="530" y="90"/>
                  </a:lnTo>
                  <a:lnTo>
                    <a:pt x="540" y="102"/>
                  </a:lnTo>
                  <a:lnTo>
                    <a:pt x="550" y="113"/>
                  </a:lnTo>
                  <a:lnTo>
                    <a:pt x="560" y="124"/>
                  </a:lnTo>
                  <a:lnTo>
                    <a:pt x="568" y="137"/>
                  </a:lnTo>
                  <a:lnTo>
                    <a:pt x="576" y="150"/>
                  </a:lnTo>
                  <a:lnTo>
                    <a:pt x="583" y="162"/>
                  </a:lnTo>
                  <a:lnTo>
                    <a:pt x="590" y="175"/>
                  </a:lnTo>
                  <a:lnTo>
                    <a:pt x="596" y="190"/>
                  </a:lnTo>
                  <a:lnTo>
                    <a:pt x="602" y="204"/>
                  </a:lnTo>
                  <a:lnTo>
                    <a:pt x="607" y="219"/>
                  </a:lnTo>
                  <a:lnTo>
                    <a:pt x="611" y="233"/>
                  </a:lnTo>
                  <a:lnTo>
                    <a:pt x="615" y="248"/>
                  </a:lnTo>
                  <a:lnTo>
                    <a:pt x="617" y="264"/>
                  </a:lnTo>
                  <a:lnTo>
                    <a:pt x="619" y="279"/>
                  </a:lnTo>
                  <a:lnTo>
                    <a:pt x="620" y="294"/>
                  </a:lnTo>
                  <a:lnTo>
                    <a:pt x="621" y="31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14"/>
          <p:cNvGrpSpPr>
            <a:grpSpLocks/>
          </p:cNvGrpSpPr>
          <p:nvPr/>
        </p:nvGrpSpPr>
        <p:grpSpPr bwMode="auto">
          <a:xfrm>
            <a:off x="4691698" y="1428295"/>
            <a:ext cx="716049" cy="678656"/>
            <a:chOff x="4972" y="3155"/>
            <a:chExt cx="387" cy="387"/>
          </a:xfrm>
        </p:grpSpPr>
        <p:sp>
          <p:nvSpPr>
            <p:cNvPr id="11" name="Freeform 52"/>
            <p:cNvSpPr>
              <a:spLocks noEditPoints="1"/>
            </p:cNvSpPr>
            <p:nvPr/>
          </p:nvSpPr>
          <p:spPr bwMode="auto">
            <a:xfrm>
              <a:off x="4972" y="3155"/>
              <a:ext cx="387" cy="387"/>
            </a:xfrm>
            <a:custGeom>
              <a:avLst/>
              <a:gdLst>
                <a:gd name="T0" fmla="*/ 0 w 775"/>
                <a:gd name="T1" fmla="*/ 0 h 775"/>
                <a:gd name="T2" fmla="*/ 0 w 775"/>
                <a:gd name="T3" fmla="*/ 0 h 775"/>
                <a:gd name="T4" fmla="*/ 0 w 775"/>
                <a:gd name="T5" fmla="*/ 0 h 775"/>
                <a:gd name="T6" fmla="*/ 0 w 775"/>
                <a:gd name="T7" fmla="*/ 0 h 775"/>
                <a:gd name="T8" fmla="*/ 0 w 775"/>
                <a:gd name="T9" fmla="*/ 0 h 775"/>
                <a:gd name="T10" fmla="*/ 0 w 775"/>
                <a:gd name="T11" fmla="*/ 0 h 775"/>
                <a:gd name="T12" fmla="*/ 0 w 775"/>
                <a:gd name="T13" fmla="*/ 0 h 775"/>
                <a:gd name="T14" fmla="*/ 0 w 775"/>
                <a:gd name="T15" fmla="*/ 0 h 775"/>
                <a:gd name="T16" fmla="*/ 0 w 775"/>
                <a:gd name="T17" fmla="*/ 0 h 775"/>
                <a:gd name="T18" fmla="*/ 0 w 775"/>
                <a:gd name="T19" fmla="*/ 0 h 775"/>
                <a:gd name="T20" fmla="*/ 0 w 775"/>
                <a:gd name="T21" fmla="*/ 0 h 775"/>
                <a:gd name="T22" fmla="*/ 0 w 775"/>
                <a:gd name="T23" fmla="*/ 0 h 775"/>
                <a:gd name="T24" fmla="*/ 0 w 775"/>
                <a:gd name="T25" fmla="*/ 0 h 775"/>
                <a:gd name="T26" fmla="*/ 0 w 775"/>
                <a:gd name="T27" fmla="*/ 0 h 775"/>
                <a:gd name="T28" fmla="*/ 0 w 775"/>
                <a:gd name="T29" fmla="*/ 0 h 775"/>
                <a:gd name="T30" fmla="*/ 0 w 775"/>
                <a:gd name="T31" fmla="*/ 0 h 775"/>
                <a:gd name="T32" fmla="*/ 0 w 775"/>
                <a:gd name="T33" fmla="*/ 0 h 775"/>
                <a:gd name="T34" fmla="*/ 0 w 775"/>
                <a:gd name="T35" fmla="*/ 0 h 775"/>
                <a:gd name="T36" fmla="*/ 0 w 775"/>
                <a:gd name="T37" fmla="*/ 0 h 775"/>
                <a:gd name="T38" fmla="*/ 0 w 775"/>
                <a:gd name="T39" fmla="*/ 0 h 775"/>
                <a:gd name="T40" fmla="*/ 0 w 775"/>
                <a:gd name="T41" fmla="*/ 0 h 775"/>
                <a:gd name="T42" fmla="*/ 0 w 775"/>
                <a:gd name="T43" fmla="*/ 0 h 775"/>
                <a:gd name="T44" fmla="*/ 0 w 775"/>
                <a:gd name="T45" fmla="*/ 0 h 775"/>
                <a:gd name="T46" fmla="*/ 0 w 775"/>
                <a:gd name="T47" fmla="*/ 0 h 775"/>
                <a:gd name="T48" fmla="*/ 0 w 775"/>
                <a:gd name="T49" fmla="*/ 0 h 775"/>
                <a:gd name="T50" fmla="*/ 0 w 775"/>
                <a:gd name="T51" fmla="*/ 0 h 775"/>
                <a:gd name="T52" fmla="*/ 0 w 775"/>
                <a:gd name="T53" fmla="*/ 0 h 775"/>
                <a:gd name="T54" fmla="*/ 0 w 775"/>
                <a:gd name="T55" fmla="*/ 0 h 775"/>
                <a:gd name="T56" fmla="*/ 0 w 775"/>
                <a:gd name="T57" fmla="*/ 0 h 775"/>
                <a:gd name="T58" fmla="*/ 0 w 775"/>
                <a:gd name="T59" fmla="*/ 0 h 775"/>
                <a:gd name="T60" fmla="*/ 0 w 775"/>
                <a:gd name="T61" fmla="*/ 0 h 775"/>
                <a:gd name="T62" fmla="*/ 0 w 775"/>
                <a:gd name="T63" fmla="*/ 0 h 775"/>
                <a:gd name="T64" fmla="*/ 0 w 775"/>
                <a:gd name="T65" fmla="*/ 0 h 775"/>
                <a:gd name="T66" fmla="*/ 0 w 775"/>
                <a:gd name="T67" fmla="*/ 0 h 775"/>
                <a:gd name="T68" fmla="*/ 0 w 775"/>
                <a:gd name="T69" fmla="*/ 0 h 775"/>
                <a:gd name="T70" fmla="*/ 0 w 775"/>
                <a:gd name="T71" fmla="*/ 0 h 775"/>
                <a:gd name="T72" fmla="*/ 0 w 775"/>
                <a:gd name="T73" fmla="*/ 0 h 775"/>
                <a:gd name="T74" fmla="*/ 0 w 775"/>
                <a:gd name="T75" fmla="*/ 0 h 775"/>
                <a:gd name="T76" fmla="*/ 0 w 775"/>
                <a:gd name="T77" fmla="*/ 0 h 775"/>
                <a:gd name="T78" fmla="*/ 0 w 775"/>
                <a:gd name="T79" fmla="*/ 0 h 775"/>
                <a:gd name="T80" fmla="*/ 0 w 775"/>
                <a:gd name="T81" fmla="*/ 0 h 775"/>
                <a:gd name="T82" fmla="*/ 0 w 775"/>
                <a:gd name="T83" fmla="*/ 0 h 775"/>
                <a:gd name="T84" fmla="*/ 0 w 775"/>
                <a:gd name="T85" fmla="*/ 0 h 775"/>
                <a:gd name="T86" fmla="*/ 0 w 775"/>
                <a:gd name="T87" fmla="*/ 0 h 775"/>
                <a:gd name="T88" fmla="*/ 0 w 775"/>
                <a:gd name="T89" fmla="*/ 0 h 775"/>
                <a:gd name="T90" fmla="*/ 0 w 775"/>
                <a:gd name="T91" fmla="*/ 0 h 775"/>
                <a:gd name="T92" fmla="*/ 0 w 775"/>
                <a:gd name="T93" fmla="*/ 0 h 775"/>
                <a:gd name="T94" fmla="*/ 0 w 775"/>
                <a:gd name="T95" fmla="*/ 0 h 775"/>
                <a:gd name="T96" fmla="*/ 0 w 775"/>
                <a:gd name="T97" fmla="*/ 0 h 775"/>
                <a:gd name="T98" fmla="*/ 0 w 775"/>
                <a:gd name="T99" fmla="*/ 0 h 775"/>
                <a:gd name="T100" fmla="*/ 0 w 775"/>
                <a:gd name="T101" fmla="*/ 0 h 775"/>
                <a:gd name="T102" fmla="*/ 0 w 775"/>
                <a:gd name="T103" fmla="*/ 0 h 775"/>
                <a:gd name="T104" fmla="*/ 0 w 775"/>
                <a:gd name="T105" fmla="*/ 0 h 775"/>
                <a:gd name="T106" fmla="*/ 0 w 775"/>
                <a:gd name="T107" fmla="*/ 0 h 775"/>
                <a:gd name="T108" fmla="*/ 0 w 775"/>
                <a:gd name="T109" fmla="*/ 0 h 775"/>
                <a:gd name="T110" fmla="*/ 0 w 775"/>
                <a:gd name="T111" fmla="*/ 0 h 775"/>
                <a:gd name="T112" fmla="*/ 0 w 775"/>
                <a:gd name="T113" fmla="*/ 0 h 775"/>
                <a:gd name="T114" fmla="*/ 0 w 775"/>
                <a:gd name="T115" fmla="*/ 0 h 775"/>
                <a:gd name="T116" fmla="*/ 0 w 775"/>
                <a:gd name="T117" fmla="*/ 0 h 7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5"/>
                <a:gd name="T178" fmla="*/ 0 h 775"/>
                <a:gd name="T179" fmla="*/ 775 w 775"/>
                <a:gd name="T180" fmla="*/ 775 h 7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5" h="775">
                  <a:moveTo>
                    <a:pt x="646" y="459"/>
                  </a:moveTo>
                  <a:lnTo>
                    <a:pt x="733" y="571"/>
                  </a:lnTo>
                  <a:lnTo>
                    <a:pt x="677" y="642"/>
                  </a:lnTo>
                  <a:lnTo>
                    <a:pt x="557" y="595"/>
                  </a:lnTo>
                  <a:lnTo>
                    <a:pt x="542" y="607"/>
                  </a:lnTo>
                  <a:lnTo>
                    <a:pt x="526" y="617"/>
                  </a:lnTo>
                  <a:lnTo>
                    <a:pt x="507" y="766"/>
                  </a:lnTo>
                  <a:lnTo>
                    <a:pt x="417" y="775"/>
                  </a:lnTo>
                  <a:lnTo>
                    <a:pt x="362" y="651"/>
                  </a:lnTo>
                  <a:lnTo>
                    <a:pt x="349" y="649"/>
                  </a:lnTo>
                  <a:lnTo>
                    <a:pt x="336" y="646"/>
                  </a:lnTo>
                  <a:lnTo>
                    <a:pt x="205" y="746"/>
                  </a:lnTo>
                  <a:lnTo>
                    <a:pt x="135" y="688"/>
                  </a:lnTo>
                  <a:lnTo>
                    <a:pt x="189" y="552"/>
                  </a:lnTo>
                  <a:lnTo>
                    <a:pt x="180" y="539"/>
                  </a:lnTo>
                  <a:lnTo>
                    <a:pt x="171" y="526"/>
                  </a:lnTo>
                  <a:lnTo>
                    <a:pt x="16" y="515"/>
                  </a:lnTo>
                  <a:lnTo>
                    <a:pt x="0" y="426"/>
                  </a:lnTo>
                  <a:lnTo>
                    <a:pt x="137" y="357"/>
                  </a:lnTo>
                  <a:lnTo>
                    <a:pt x="141" y="332"/>
                  </a:lnTo>
                  <a:lnTo>
                    <a:pt x="34" y="208"/>
                  </a:lnTo>
                  <a:lnTo>
                    <a:pt x="87" y="135"/>
                  </a:lnTo>
                  <a:lnTo>
                    <a:pt x="237" y="184"/>
                  </a:lnTo>
                  <a:lnTo>
                    <a:pt x="258" y="171"/>
                  </a:lnTo>
                  <a:lnTo>
                    <a:pt x="265" y="16"/>
                  </a:lnTo>
                  <a:lnTo>
                    <a:pt x="355" y="0"/>
                  </a:lnTo>
                  <a:lnTo>
                    <a:pt x="426" y="134"/>
                  </a:lnTo>
                  <a:lnTo>
                    <a:pt x="444" y="136"/>
                  </a:lnTo>
                  <a:lnTo>
                    <a:pt x="462" y="140"/>
                  </a:lnTo>
                  <a:lnTo>
                    <a:pt x="564" y="39"/>
                  </a:lnTo>
                  <a:lnTo>
                    <a:pt x="641" y="87"/>
                  </a:lnTo>
                  <a:lnTo>
                    <a:pt x="603" y="236"/>
                  </a:lnTo>
                  <a:lnTo>
                    <a:pt x="611" y="249"/>
                  </a:lnTo>
                  <a:lnTo>
                    <a:pt x="620" y="262"/>
                  </a:lnTo>
                  <a:lnTo>
                    <a:pt x="763" y="276"/>
                  </a:lnTo>
                  <a:lnTo>
                    <a:pt x="775" y="366"/>
                  </a:lnTo>
                  <a:lnTo>
                    <a:pt x="653" y="424"/>
                  </a:lnTo>
                  <a:lnTo>
                    <a:pt x="650" y="442"/>
                  </a:lnTo>
                  <a:lnTo>
                    <a:pt x="646" y="459"/>
                  </a:lnTo>
                  <a:close/>
                  <a:moveTo>
                    <a:pt x="384" y="253"/>
                  </a:moveTo>
                  <a:lnTo>
                    <a:pt x="384" y="253"/>
                  </a:lnTo>
                  <a:lnTo>
                    <a:pt x="370" y="254"/>
                  </a:lnTo>
                  <a:lnTo>
                    <a:pt x="358" y="256"/>
                  </a:lnTo>
                  <a:lnTo>
                    <a:pt x="346" y="259"/>
                  </a:lnTo>
                  <a:lnTo>
                    <a:pt x="334" y="263"/>
                  </a:lnTo>
                  <a:lnTo>
                    <a:pt x="322" y="268"/>
                  </a:lnTo>
                  <a:lnTo>
                    <a:pt x="312" y="276"/>
                  </a:lnTo>
                  <a:lnTo>
                    <a:pt x="302" y="283"/>
                  </a:lnTo>
                  <a:lnTo>
                    <a:pt x="294" y="291"/>
                  </a:lnTo>
                  <a:lnTo>
                    <a:pt x="285" y="300"/>
                  </a:lnTo>
                  <a:lnTo>
                    <a:pt x="277" y="309"/>
                  </a:lnTo>
                  <a:lnTo>
                    <a:pt x="271" y="321"/>
                  </a:lnTo>
                  <a:lnTo>
                    <a:pt x="266" y="331"/>
                  </a:lnTo>
                  <a:lnTo>
                    <a:pt x="262" y="343"/>
                  </a:lnTo>
                  <a:lnTo>
                    <a:pt x="259" y="356"/>
                  </a:lnTo>
                  <a:lnTo>
                    <a:pt x="257" y="368"/>
                  </a:lnTo>
                  <a:lnTo>
                    <a:pt x="256" y="381"/>
                  </a:lnTo>
                  <a:lnTo>
                    <a:pt x="257" y="395"/>
                  </a:lnTo>
                  <a:lnTo>
                    <a:pt x="259" y="407"/>
                  </a:lnTo>
                  <a:lnTo>
                    <a:pt x="262" y="419"/>
                  </a:lnTo>
                  <a:lnTo>
                    <a:pt x="266" y="430"/>
                  </a:lnTo>
                  <a:lnTo>
                    <a:pt x="271" y="442"/>
                  </a:lnTo>
                  <a:lnTo>
                    <a:pt x="277" y="453"/>
                  </a:lnTo>
                  <a:lnTo>
                    <a:pt x="285" y="462"/>
                  </a:lnTo>
                  <a:lnTo>
                    <a:pt x="294" y="471"/>
                  </a:lnTo>
                  <a:lnTo>
                    <a:pt x="302" y="480"/>
                  </a:lnTo>
                  <a:lnTo>
                    <a:pt x="312" y="487"/>
                  </a:lnTo>
                  <a:lnTo>
                    <a:pt x="322" y="493"/>
                  </a:lnTo>
                  <a:lnTo>
                    <a:pt x="334" y="499"/>
                  </a:lnTo>
                  <a:lnTo>
                    <a:pt x="346" y="503"/>
                  </a:lnTo>
                  <a:lnTo>
                    <a:pt x="358" y="506"/>
                  </a:lnTo>
                  <a:lnTo>
                    <a:pt x="370" y="508"/>
                  </a:lnTo>
                  <a:lnTo>
                    <a:pt x="384" y="508"/>
                  </a:lnTo>
                  <a:lnTo>
                    <a:pt x="396" y="508"/>
                  </a:lnTo>
                  <a:lnTo>
                    <a:pt x="409" y="506"/>
                  </a:lnTo>
                  <a:lnTo>
                    <a:pt x="422" y="503"/>
                  </a:lnTo>
                  <a:lnTo>
                    <a:pt x="433" y="499"/>
                  </a:lnTo>
                  <a:lnTo>
                    <a:pt x="444" y="493"/>
                  </a:lnTo>
                  <a:lnTo>
                    <a:pt x="454" y="487"/>
                  </a:lnTo>
                  <a:lnTo>
                    <a:pt x="465" y="480"/>
                  </a:lnTo>
                  <a:lnTo>
                    <a:pt x="474" y="471"/>
                  </a:lnTo>
                  <a:lnTo>
                    <a:pt x="482" y="462"/>
                  </a:lnTo>
                  <a:lnTo>
                    <a:pt x="489" y="453"/>
                  </a:lnTo>
                  <a:lnTo>
                    <a:pt x="495" y="442"/>
                  </a:lnTo>
                  <a:lnTo>
                    <a:pt x="501" y="430"/>
                  </a:lnTo>
                  <a:lnTo>
                    <a:pt x="506" y="419"/>
                  </a:lnTo>
                  <a:lnTo>
                    <a:pt x="509" y="407"/>
                  </a:lnTo>
                  <a:lnTo>
                    <a:pt x="511" y="395"/>
                  </a:lnTo>
                  <a:lnTo>
                    <a:pt x="511" y="381"/>
                  </a:lnTo>
                  <a:lnTo>
                    <a:pt x="511" y="368"/>
                  </a:lnTo>
                  <a:lnTo>
                    <a:pt x="509" y="356"/>
                  </a:lnTo>
                  <a:lnTo>
                    <a:pt x="506" y="343"/>
                  </a:lnTo>
                  <a:lnTo>
                    <a:pt x="501" y="331"/>
                  </a:lnTo>
                  <a:lnTo>
                    <a:pt x="495" y="321"/>
                  </a:lnTo>
                  <a:lnTo>
                    <a:pt x="489" y="309"/>
                  </a:lnTo>
                  <a:lnTo>
                    <a:pt x="482" y="300"/>
                  </a:lnTo>
                  <a:lnTo>
                    <a:pt x="474" y="291"/>
                  </a:lnTo>
                  <a:lnTo>
                    <a:pt x="465" y="283"/>
                  </a:lnTo>
                  <a:lnTo>
                    <a:pt x="454" y="276"/>
                  </a:lnTo>
                  <a:lnTo>
                    <a:pt x="444" y="268"/>
                  </a:lnTo>
                  <a:lnTo>
                    <a:pt x="433" y="263"/>
                  </a:lnTo>
                  <a:lnTo>
                    <a:pt x="422" y="259"/>
                  </a:lnTo>
                  <a:lnTo>
                    <a:pt x="409" y="256"/>
                  </a:lnTo>
                  <a:lnTo>
                    <a:pt x="396" y="254"/>
                  </a:lnTo>
                  <a:lnTo>
                    <a:pt x="384" y="253"/>
                  </a:lnTo>
                  <a:close/>
                </a:path>
              </a:pathLst>
            </a:custGeom>
            <a:solidFill>
              <a:srgbClr val="7AA1D5"/>
            </a:solidFill>
            <a:ln w="12700">
              <a:solidFill>
                <a:srgbClr val="000000"/>
              </a:solidFill>
              <a:round/>
              <a:headEnd/>
              <a:tailEnd/>
            </a:ln>
          </p:spPr>
          <p:txBody>
            <a:bodyPr/>
            <a:lstStyle/>
            <a:p>
              <a:endParaRPr lang="en-US"/>
            </a:p>
          </p:txBody>
        </p:sp>
        <p:sp>
          <p:nvSpPr>
            <p:cNvPr id="12" name="Freeform 53"/>
            <p:cNvSpPr>
              <a:spLocks/>
            </p:cNvSpPr>
            <p:nvPr/>
          </p:nvSpPr>
          <p:spPr bwMode="auto">
            <a:xfrm>
              <a:off x="5074" y="3256"/>
              <a:ext cx="180" cy="180"/>
            </a:xfrm>
            <a:custGeom>
              <a:avLst/>
              <a:gdLst>
                <a:gd name="T0" fmla="*/ 1 w 360"/>
                <a:gd name="T1" fmla="*/ 1 h 360"/>
                <a:gd name="T2" fmla="*/ 1 w 360"/>
                <a:gd name="T3" fmla="*/ 1 h 360"/>
                <a:gd name="T4" fmla="*/ 1 w 360"/>
                <a:gd name="T5" fmla="*/ 1 h 360"/>
                <a:gd name="T6" fmla="*/ 1 w 360"/>
                <a:gd name="T7" fmla="*/ 1 h 360"/>
                <a:gd name="T8" fmla="*/ 1 w 360"/>
                <a:gd name="T9" fmla="*/ 1 h 360"/>
                <a:gd name="T10" fmla="*/ 1 w 360"/>
                <a:gd name="T11" fmla="*/ 1 h 360"/>
                <a:gd name="T12" fmla="*/ 1 w 360"/>
                <a:gd name="T13" fmla="*/ 1 h 360"/>
                <a:gd name="T14" fmla="*/ 1 w 360"/>
                <a:gd name="T15" fmla="*/ 1 h 360"/>
                <a:gd name="T16" fmla="*/ 1 w 360"/>
                <a:gd name="T17" fmla="*/ 1 h 360"/>
                <a:gd name="T18" fmla="*/ 1 w 360"/>
                <a:gd name="T19" fmla="*/ 1 h 360"/>
                <a:gd name="T20" fmla="*/ 1 w 360"/>
                <a:gd name="T21" fmla="*/ 1 h 360"/>
                <a:gd name="T22" fmla="*/ 1 w 360"/>
                <a:gd name="T23" fmla="*/ 1 h 360"/>
                <a:gd name="T24" fmla="*/ 1 w 360"/>
                <a:gd name="T25" fmla="*/ 1 h 360"/>
                <a:gd name="T26" fmla="*/ 1 w 360"/>
                <a:gd name="T27" fmla="*/ 1 h 360"/>
                <a:gd name="T28" fmla="*/ 1 w 360"/>
                <a:gd name="T29" fmla="*/ 1 h 360"/>
                <a:gd name="T30" fmla="*/ 1 w 360"/>
                <a:gd name="T31" fmla="*/ 1 h 360"/>
                <a:gd name="T32" fmla="*/ 1 w 360"/>
                <a:gd name="T33" fmla="*/ 1 h 360"/>
                <a:gd name="T34" fmla="*/ 0 w 360"/>
                <a:gd name="T35" fmla="*/ 1 h 360"/>
                <a:gd name="T36" fmla="*/ 1 w 360"/>
                <a:gd name="T37" fmla="*/ 1 h 360"/>
                <a:gd name="T38" fmla="*/ 1 w 360"/>
                <a:gd name="T39" fmla="*/ 1 h 360"/>
                <a:gd name="T40" fmla="*/ 1 w 360"/>
                <a:gd name="T41" fmla="*/ 1 h 360"/>
                <a:gd name="T42" fmla="*/ 1 w 360"/>
                <a:gd name="T43" fmla="*/ 1 h 360"/>
                <a:gd name="T44" fmla="*/ 1 w 360"/>
                <a:gd name="T45" fmla="*/ 1 h 360"/>
                <a:gd name="T46" fmla="*/ 1 w 360"/>
                <a:gd name="T47" fmla="*/ 1 h 360"/>
                <a:gd name="T48" fmla="*/ 1 w 360"/>
                <a:gd name="T49" fmla="*/ 1 h 360"/>
                <a:gd name="T50" fmla="*/ 1 w 360"/>
                <a:gd name="T51" fmla="*/ 0 h 360"/>
                <a:gd name="T52" fmla="*/ 1 w 360"/>
                <a:gd name="T53" fmla="*/ 1 h 360"/>
                <a:gd name="T54" fmla="*/ 1 w 360"/>
                <a:gd name="T55" fmla="*/ 1 h 360"/>
                <a:gd name="T56" fmla="*/ 1 w 360"/>
                <a:gd name="T57" fmla="*/ 1 h 360"/>
                <a:gd name="T58" fmla="*/ 1 w 360"/>
                <a:gd name="T59" fmla="*/ 1 h 360"/>
                <a:gd name="T60" fmla="*/ 1 w 360"/>
                <a:gd name="T61" fmla="*/ 1 h 360"/>
                <a:gd name="T62" fmla="*/ 1 w 360"/>
                <a:gd name="T63" fmla="*/ 1 h 360"/>
                <a:gd name="T64" fmla="*/ 1 w 360"/>
                <a:gd name="T65" fmla="*/ 1 h 360"/>
                <a:gd name="T66" fmla="*/ 1 w 360"/>
                <a:gd name="T67" fmla="*/ 1 h 360"/>
                <a:gd name="T68" fmla="*/ 1 w 360"/>
                <a:gd name="T69" fmla="*/ 1 h 3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0"/>
                <a:gd name="T106" fmla="*/ 0 h 360"/>
                <a:gd name="T107" fmla="*/ 360 w 360"/>
                <a:gd name="T108" fmla="*/ 360 h 3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0" h="360">
                  <a:moveTo>
                    <a:pt x="360" y="180"/>
                  </a:moveTo>
                  <a:lnTo>
                    <a:pt x="360" y="180"/>
                  </a:lnTo>
                  <a:lnTo>
                    <a:pt x="359" y="199"/>
                  </a:lnTo>
                  <a:lnTo>
                    <a:pt x="356" y="216"/>
                  </a:lnTo>
                  <a:lnTo>
                    <a:pt x="352" y="234"/>
                  </a:lnTo>
                  <a:lnTo>
                    <a:pt x="346" y="250"/>
                  </a:lnTo>
                  <a:lnTo>
                    <a:pt x="339" y="266"/>
                  </a:lnTo>
                  <a:lnTo>
                    <a:pt x="329" y="281"/>
                  </a:lnTo>
                  <a:lnTo>
                    <a:pt x="319" y="294"/>
                  </a:lnTo>
                  <a:lnTo>
                    <a:pt x="307" y="307"/>
                  </a:lnTo>
                  <a:lnTo>
                    <a:pt x="295" y="319"/>
                  </a:lnTo>
                  <a:lnTo>
                    <a:pt x="280" y="329"/>
                  </a:lnTo>
                  <a:lnTo>
                    <a:pt x="266" y="338"/>
                  </a:lnTo>
                  <a:lnTo>
                    <a:pt x="250" y="346"/>
                  </a:lnTo>
                  <a:lnTo>
                    <a:pt x="234" y="351"/>
                  </a:lnTo>
                  <a:lnTo>
                    <a:pt x="217" y="357"/>
                  </a:lnTo>
                  <a:lnTo>
                    <a:pt x="198" y="359"/>
                  </a:lnTo>
                  <a:lnTo>
                    <a:pt x="180" y="360"/>
                  </a:lnTo>
                  <a:lnTo>
                    <a:pt x="161" y="359"/>
                  </a:lnTo>
                  <a:lnTo>
                    <a:pt x="144" y="357"/>
                  </a:lnTo>
                  <a:lnTo>
                    <a:pt x="126" y="351"/>
                  </a:lnTo>
                  <a:lnTo>
                    <a:pt x="110" y="346"/>
                  </a:lnTo>
                  <a:lnTo>
                    <a:pt x="95" y="338"/>
                  </a:lnTo>
                  <a:lnTo>
                    <a:pt x="79" y="329"/>
                  </a:lnTo>
                  <a:lnTo>
                    <a:pt x="66" y="319"/>
                  </a:lnTo>
                  <a:lnTo>
                    <a:pt x="53" y="307"/>
                  </a:lnTo>
                  <a:lnTo>
                    <a:pt x="41" y="294"/>
                  </a:lnTo>
                  <a:lnTo>
                    <a:pt x="31" y="281"/>
                  </a:lnTo>
                  <a:lnTo>
                    <a:pt x="22" y="266"/>
                  </a:lnTo>
                  <a:lnTo>
                    <a:pt x="15" y="250"/>
                  </a:lnTo>
                  <a:lnTo>
                    <a:pt x="9" y="234"/>
                  </a:lnTo>
                  <a:lnTo>
                    <a:pt x="3" y="216"/>
                  </a:lnTo>
                  <a:lnTo>
                    <a:pt x="1" y="199"/>
                  </a:lnTo>
                  <a:lnTo>
                    <a:pt x="0" y="180"/>
                  </a:lnTo>
                  <a:lnTo>
                    <a:pt x="1" y="162"/>
                  </a:lnTo>
                  <a:lnTo>
                    <a:pt x="3" y="144"/>
                  </a:lnTo>
                  <a:lnTo>
                    <a:pt x="9" y="127"/>
                  </a:lnTo>
                  <a:lnTo>
                    <a:pt x="15" y="111"/>
                  </a:lnTo>
                  <a:lnTo>
                    <a:pt x="22" y="94"/>
                  </a:lnTo>
                  <a:lnTo>
                    <a:pt x="31" y="80"/>
                  </a:lnTo>
                  <a:lnTo>
                    <a:pt x="41" y="65"/>
                  </a:lnTo>
                  <a:lnTo>
                    <a:pt x="53" y="53"/>
                  </a:lnTo>
                  <a:lnTo>
                    <a:pt x="66" y="42"/>
                  </a:lnTo>
                  <a:lnTo>
                    <a:pt x="79" y="31"/>
                  </a:lnTo>
                  <a:lnTo>
                    <a:pt x="95" y="22"/>
                  </a:lnTo>
                  <a:lnTo>
                    <a:pt x="110" y="14"/>
                  </a:lnTo>
                  <a:lnTo>
                    <a:pt x="126" y="8"/>
                  </a:lnTo>
                  <a:lnTo>
                    <a:pt x="144" y="4"/>
                  </a:lnTo>
                  <a:lnTo>
                    <a:pt x="161" y="1"/>
                  </a:lnTo>
                  <a:lnTo>
                    <a:pt x="180" y="0"/>
                  </a:lnTo>
                  <a:lnTo>
                    <a:pt x="198" y="1"/>
                  </a:lnTo>
                  <a:lnTo>
                    <a:pt x="217" y="4"/>
                  </a:lnTo>
                  <a:lnTo>
                    <a:pt x="234" y="8"/>
                  </a:lnTo>
                  <a:lnTo>
                    <a:pt x="250" y="14"/>
                  </a:lnTo>
                  <a:lnTo>
                    <a:pt x="266" y="22"/>
                  </a:lnTo>
                  <a:lnTo>
                    <a:pt x="280" y="31"/>
                  </a:lnTo>
                  <a:lnTo>
                    <a:pt x="295" y="42"/>
                  </a:lnTo>
                  <a:lnTo>
                    <a:pt x="307" y="53"/>
                  </a:lnTo>
                  <a:lnTo>
                    <a:pt x="319" y="65"/>
                  </a:lnTo>
                  <a:lnTo>
                    <a:pt x="329" y="80"/>
                  </a:lnTo>
                  <a:lnTo>
                    <a:pt x="339" y="94"/>
                  </a:lnTo>
                  <a:lnTo>
                    <a:pt x="346" y="111"/>
                  </a:lnTo>
                  <a:lnTo>
                    <a:pt x="352" y="127"/>
                  </a:lnTo>
                  <a:lnTo>
                    <a:pt x="356" y="144"/>
                  </a:lnTo>
                  <a:lnTo>
                    <a:pt x="359" y="162"/>
                  </a:lnTo>
                  <a:lnTo>
                    <a:pt x="360" y="18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9527" y="4032840"/>
            <a:ext cx="973166" cy="94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87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348" y="966517"/>
            <a:ext cx="7772400" cy="614633"/>
          </a:xfrm>
        </p:spPr>
        <p:txBody>
          <a:bodyPr>
            <a:normAutofit/>
          </a:bodyPr>
          <a:lstStyle/>
          <a:p>
            <a:pPr>
              <a:defRPr/>
            </a:pPr>
            <a:r>
              <a:rPr lang="en-US" sz="2800" b="1" dirty="0">
                <a:solidFill>
                  <a:schemeClr val="accent1">
                    <a:lumMod val="75000"/>
                  </a:schemeClr>
                </a:solidFill>
                <a:effectLst>
                  <a:outerShdw blurRad="38100" dist="38100" dir="2700000" algn="tl">
                    <a:srgbClr val="C0C0C0"/>
                  </a:outerShdw>
                </a:effectLst>
              </a:rPr>
              <a:t>Mission Statement</a:t>
            </a:r>
          </a:p>
        </p:txBody>
      </p:sp>
      <p:sp>
        <p:nvSpPr>
          <p:cNvPr id="3" name="Subtitle 2"/>
          <p:cNvSpPr>
            <a:spLocks noGrp="1"/>
          </p:cNvSpPr>
          <p:nvPr>
            <p:ph type="subTitle" idx="1"/>
          </p:nvPr>
        </p:nvSpPr>
        <p:spPr>
          <a:xfrm>
            <a:off x="990600" y="1657350"/>
            <a:ext cx="7315200" cy="3276600"/>
          </a:xfrm>
        </p:spPr>
        <p:txBody>
          <a:bodyPr>
            <a:normAutofit fontScale="55000" lnSpcReduction="20000"/>
          </a:bodyPr>
          <a:lstStyle/>
          <a:p>
            <a:pPr algn="l">
              <a:spcBef>
                <a:spcPts val="1200"/>
              </a:spcBef>
            </a:pPr>
            <a:r>
              <a:rPr lang="en-US" altLang="en-US" sz="3600" dirty="0" smtClean="0">
                <a:solidFill>
                  <a:srgbClr val="0070C0"/>
                </a:solidFill>
              </a:rPr>
              <a:t>The goal of the Expanding Business Engagement (Mass BizWorks) initiative is to enhance and align the services offered to Massachusetts businesses through State Workforce Development, Economic Development and Education entities in order to help MA businesses grow and thrive.</a:t>
            </a:r>
          </a:p>
          <a:p>
            <a:endParaRPr lang="en-US" altLang="en-US" sz="1100" dirty="0" smtClean="0">
              <a:solidFill>
                <a:srgbClr val="0070C0"/>
              </a:solidFill>
            </a:endParaRPr>
          </a:p>
          <a:p>
            <a:pPr algn="l"/>
            <a:r>
              <a:rPr lang="en-US" altLang="en-US" sz="3600" dirty="0" smtClean="0">
                <a:solidFill>
                  <a:srgbClr val="0070C0"/>
                </a:solidFill>
              </a:rPr>
              <a:t>In order to achieve this goal we will:</a:t>
            </a:r>
          </a:p>
          <a:p>
            <a:endParaRPr lang="en-US" altLang="en-US" sz="1200" dirty="0" smtClean="0">
              <a:solidFill>
                <a:srgbClr val="0070C0"/>
              </a:solidFill>
            </a:endParaRPr>
          </a:p>
          <a:p>
            <a:pPr marL="457200" indent="-457200" algn="l">
              <a:buFont typeface="Arial" panose="020B0604020202020204" pitchFamily="34" charset="0"/>
              <a:buChar char="•"/>
            </a:pPr>
            <a:r>
              <a:rPr lang="en-US" altLang="en-US" sz="3600" dirty="0" smtClean="0">
                <a:solidFill>
                  <a:srgbClr val="0070C0"/>
                </a:solidFill>
              </a:rPr>
              <a:t>Build strong relationships across agencies and with businesses</a:t>
            </a:r>
          </a:p>
          <a:p>
            <a:pPr marL="171450" indent="-171450" algn="l">
              <a:buFont typeface="Arial" panose="020B0604020202020204" pitchFamily="34" charset="0"/>
              <a:buChar char="•"/>
            </a:pPr>
            <a:endParaRPr lang="en-US" altLang="en-US" sz="1100" dirty="0" smtClean="0">
              <a:solidFill>
                <a:srgbClr val="0070C0"/>
              </a:solidFill>
            </a:endParaRPr>
          </a:p>
          <a:p>
            <a:pPr marL="457200" indent="-457200" algn="l">
              <a:buFont typeface="Arial" panose="020B0604020202020204" pitchFamily="34" charset="0"/>
              <a:buChar char="•"/>
            </a:pPr>
            <a:r>
              <a:rPr lang="en-US" altLang="en-US" sz="3600" dirty="0" smtClean="0">
                <a:solidFill>
                  <a:srgbClr val="0070C0"/>
                </a:solidFill>
              </a:rPr>
              <a:t>Develop standard staff Business Service knowledge and competencies across relevant State agencies</a:t>
            </a:r>
          </a:p>
          <a:p>
            <a:pPr marL="171450" indent="-171450" algn="l">
              <a:buFont typeface="Arial" panose="020B0604020202020204" pitchFamily="34" charset="0"/>
              <a:buChar char="•"/>
            </a:pPr>
            <a:endParaRPr lang="en-US" altLang="en-US" sz="1100" dirty="0" smtClean="0">
              <a:solidFill>
                <a:srgbClr val="0070C0"/>
              </a:solidFill>
            </a:endParaRPr>
          </a:p>
          <a:p>
            <a:pPr marL="457200" indent="-457200" algn="l">
              <a:buFont typeface="Arial" panose="020B0604020202020204" pitchFamily="34" charset="0"/>
              <a:buChar char="•"/>
            </a:pPr>
            <a:r>
              <a:rPr lang="en-US" altLang="en-US" sz="3600" dirty="0" smtClean="0">
                <a:solidFill>
                  <a:srgbClr val="0070C0"/>
                </a:solidFill>
              </a:rPr>
              <a:t>Coordinate and link resources and information</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09551"/>
            <a:ext cx="5583797" cy="73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0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358627438"/>
              </p:ext>
            </p:extLst>
          </p:nvPr>
        </p:nvGraphicFramePr>
        <p:xfrm>
          <a:off x="1246722" y="1123950"/>
          <a:ext cx="6730398" cy="3901476"/>
        </p:xfrm>
        <a:graphic>
          <a:graphicData uri="http://schemas.openxmlformats.org/presentationml/2006/ole">
            <mc:AlternateContent xmlns:mc="http://schemas.openxmlformats.org/markup-compatibility/2006">
              <mc:Choice xmlns:v="urn:schemas-microsoft-com:vml" Requires="v">
                <p:oleObj spid="_x0000_s1034" name="Photo Editor Photo" r:id="rId3" imgW="10066667" imgH="7780952" progId="">
                  <p:embed/>
                </p:oleObj>
              </mc:Choice>
              <mc:Fallback>
                <p:oleObj name="Photo Editor Photo" r:id="rId3" imgW="10066667" imgH="7780952" progId="">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722" y="1123950"/>
                        <a:ext cx="6730398" cy="3901476"/>
                      </a:xfrm>
                      <a:prstGeom prst="rect">
                        <a:avLst/>
                      </a:prstGeom>
                      <a:noFill/>
                      <a:ln w="9525">
                        <a:solidFill>
                          <a:schemeClr val="tx1"/>
                        </a:solidFill>
                        <a:miter lim="800000"/>
                        <a:headEnd/>
                        <a:tailEnd/>
                      </a:ln>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209551"/>
            <a:ext cx="5583797" cy="73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53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73" y="819150"/>
            <a:ext cx="8229600" cy="533400"/>
          </a:xfrm>
        </p:spPr>
        <p:txBody>
          <a:bodyPr>
            <a:normAutofit/>
          </a:bodyPr>
          <a:lstStyle/>
          <a:p>
            <a:r>
              <a:rPr lang="en-US" sz="2800" b="1" dirty="0" smtClean="0">
                <a:solidFill>
                  <a:schemeClr val="accent1">
                    <a:lumMod val="75000"/>
                  </a:schemeClr>
                </a:solidFill>
              </a:rPr>
              <a:t>Providing Services Throughout the Business Cycle</a:t>
            </a:r>
            <a:endParaRPr lang="en-US" sz="2800" b="1" dirty="0">
              <a:solidFill>
                <a:schemeClr val="accent1">
                  <a:lumMod val="75000"/>
                </a:schemeClr>
              </a:solidFill>
            </a:endParaRPr>
          </a:p>
        </p:txBody>
      </p:sp>
      <p:pic>
        <p:nvPicPr>
          <p:cNvPr id="4" name="Picture 2" descr="business%20cycle%20R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799" y="1276350"/>
            <a:ext cx="7010401" cy="3810000"/>
          </a:xfr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09551"/>
            <a:ext cx="5583797" cy="73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40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97</Words>
  <Application>Microsoft Office PowerPoint</Application>
  <PresentationFormat>On-screen Show (16:9)</PresentationFormat>
  <Paragraphs>12</Paragraphs>
  <Slides>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Office Theme</vt:lpstr>
      <vt:lpstr>Photo Editor Photo</vt:lpstr>
      <vt:lpstr>Connecting business to state and federal resources to meet business needs </vt:lpstr>
      <vt:lpstr>Mission Statement</vt:lpstr>
      <vt:lpstr>PowerPoint Presentation</vt:lpstr>
      <vt:lpstr>Providing Services Throughout the Business Cycle</vt:lpstr>
    </vt:vector>
  </TitlesOfParts>
  <Company>EOLWD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dc:title>
  <dc:creator>Teixeira, Helder (EOL)</dc:creator>
  <cp:lastModifiedBy>Foley, Sandra (DWD)</cp:lastModifiedBy>
  <cp:revision>7</cp:revision>
  <dcterms:created xsi:type="dcterms:W3CDTF">2017-08-25T14:32:39Z</dcterms:created>
  <dcterms:modified xsi:type="dcterms:W3CDTF">2017-08-28T15:09:29Z</dcterms:modified>
</cp:coreProperties>
</file>