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54"/>
  </p:notesMasterIdLst>
  <p:handoutMasterIdLst>
    <p:handoutMasterId r:id="rId55"/>
  </p:handoutMasterIdLst>
  <p:sldIdLst>
    <p:sldId id="260" r:id="rId5"/>
    <p:sldId id="257" r:id="rId6"/>
    <p:sldId id="264" r:id="rId7"/>
    <p:sldId id="265" r:id="rId8"/>
    <p:sldId id="640" r:id="rId9"/>
    <p:sldId id="302" r:id="rId10"/>
    <p:sldId id="607" r:id="rId11"/>
    <p:sldId id="272" r:id="rId12"/>
    <p:sldId id="611" r:id="rId13"/>
    <p:sldId id="428" r:id="rId14"/>
    <p:sldId id="267" r:id="rId15"/>
    <p:sldId id="642" r:id="rId16"/>
    <p:sldId id="643" r:id="rId17"/>
    <p:sldId id="625" r:id="rId18"/>
    <p:sldId id="644" r:id="rId19"/>
    <p:sldId id="639" r:id="rId20"/>
    <p:sldId id="621" r:id="rId21"/>
    <p:sldId id="553" r:id="rId22"/>
    <p:sldId id="554" r:id="rId23"/>
    <p:sldId id="626" r:id="rId24"/>
    <p:sldId id="613" r:id="rId25"/>
    <p:sldId id="496" r:id="rId26"/>
    <p:sldId id="555" r:id="rId27"/>
    <p:sldId id="556" r:id="rId28"/>
    <p:sldId id="641" r:id="rId29"/>
    <p:sldId id="615" r:id="rId30"/>
    <p:sldId id="604" r:id="rId31"/>
    <p:sldId id="455" r:id="rId32"/>
    <p:sldId id="636" r:id="rId33"/>
    <p:sldId id="605" r:id="rId34"/>
    <p:sldId id="627" r:id="rId35"/>
    <p:sldId id="616" r:id="rId36"/>
    <p:sldId id="628" r:id="rId37"/>
    <p:sldId id="637" r:id="rId38"/>
    <p:sldId id="629" r:id="rId39"/>
    <p:sldId id="456" r:id="rId40"/>
    <p:sldId id="638" r:id="rId41"/>
    <p:sldId id="457" r:id="rId42"/>
    <p:sldId id="546" r:id="rId43"/>
    <p:sldId id="630" r:id="rId44"/>
    <p:sldId id="429" r:id="rId45"/>
    <p:sldId id="430" r:id="rId46"/>
    <p:sldId id="448" r:id="rId47"/>
    <p:sldId id="632" r:id="rId48"/>
    <p:sldId id="534" r:id="rId49"/>
    <p:sldId id="634" r:id="rId50"/>
    <p:sldId id="635" r:id="rId51"/>
    <p:sldId id="633" r:id="rId52"/>
    <p:sldId id="631" r:id="rId53"/>
  </p:sldIdLst>
  <p:sldSz cx="9144000" cy="6858000" type="screen4x3"/>
  <p:notesSz cx="7010400" cy="9296400"/>
  <p:defaultTextStyle>
    <a:defPPr>
      <a:defRPr lang="en-US"/>
    </a:defPPr>
    <a:lvl1pPr algn="l" rtl="0" eaLnBrk="0" fontAlgn="base" hangingPunct="0">
      <a:spcBef>
        <a:spcPct val="0"/>
      </a:spcBef>
      <a:spcAft>
        <a:spcPct val="0"/>
      </a:spcAft>
      <a:defRPr sz="32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32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32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32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3200" kern="1200">
        <a:solidFill>
          <a:schemeClr val="tx1"/>
        </a:solidFill>
        <a:latin typeface="Times" charset="0"/>
        <a:ea typeface="MS PGothic" pitchFamily="34" charset="-128"/>
        <a:cs typeface="+mn-cs"/>
      </a:defRPr>
    </a:lvl5pPr>
    <a:lvl6pPr marL="2286000" algn="l" defTabSz="914400" rtl="0" eaLnBrk="1" latinLnBrk="0" hangingPunct="1">
      <a:defRPr sz="3200" kern="1200">
        <a:solidFill>
          <a:schemeClr val="tx1"/>
        </a:solidFill>
        <a:latin typeface="Times" charset="0"/>
        <a:ea typeface="MS PGothic" pitchFamily="34" charset="-128"/>
        <a:cs typeface="+mn-cs"/>
      </a:defRPr>
    </a:lvl6pPr>
    <a:lvl7pPr marL="2743200" algn="l" defTabSz="914400" rtl="0" eaLnBrk="1" latinLnBrk="0" hangingPunct="1">
      <a:defRPr sz="3200" kern="1200">
        <a:solidFill>
          <a:schemeClr val="tx1"/>
        </a:solidFill>
        <a:latin typeface="Times" charset="0"/>
        <a:ea typeface="MS PGothic" pitchFamily="34" charset="-128"/>
        <a:cs typeface="+mn-cs"/>
      </a:defRPr>
    </a:lvl7pPr>
    <a:lvl8pPr marL="3200400" algn="l" defTabSz="914400" rtl="0" eaLnBrk="1" latinLnBrk="0" hangingPunct="1">
      <a:defRPr sz="3200" kern="1200">
        <a:solidFill>
          <a:schemeClr val="tx1"/>
        </a:solidFill>
        <a:latin typeface="Times" charset="0"/>
        <a:ea typeface="MS PGothic" pitchFamily="34" charset="-128"/>
        <a:cs typeface="+mn-cs"/>
      </a:defRPr>
    </a:lvl8pPr>
    <a:lvl9pPr marL="3657600" algn="l" defTabSz="914400" rtl="0" eaLnBrk="1" latinLnBrk="0" hangingPunct="1">
      <a:defRPr sz="3200" kern="1200">
        <a:solidFill>
          <a:schemeClr val="tx1"/>
        </a:solidFill>
        <a:latin typeface="Times" charset="0"/>
        <a:ea typeface="MS PGothic" pitchFamily="34" charset="-128"/>
        <a:cs typeface="+mn-cs"/>
      </a:defRPr>
    </a:lvl9pPr>
  </p:defaultTextStyle>
  <p:extLst>
    <p:ext uri="{521415D9-36F7-43E2-AB2F-B90AF26B5E84}">
      <p14:sectionLst xmlns:p14="http://schemas.microsoft.com/office/powerpoint/2010/main">
        <p14:section name="Default Section" id="{7017E4CF-1A22-4AA7-AD96-9F131834F695}">
          <p14:sldIdLst>
            <p14:sldId id="260"/>
            <p14:sldId id="257"/>
            <p14:sldId id="264"/>
            <p14:sldId id="265"/>
            <p14:sldId id="640"/>
            <p14:sldId id="302"/>
            <p14:sldId id="607"/>
            <p14:sldId id="272"/>
            <p14:sldId id="611"/>
            <p14:sldId id="428"/>
            <p14:sldId id="267"/>
            <p14:sldId id="642"/>
            <p14:sldId id="643"/>
            <p14:sldId id="625"/>
            <p14:sldId id="644"/>
            <p14:sldId id="639"/>
            <p14:sldId id="621"/>
            <p14:sldId id="553"/>
            <p14:sldId id="554"/>
            <p14:sldId id="626"/>
            <p14:sldId id="613"/>
            <p14:sldId id="496"/>
            <p14:sldId id="555"/>
            <p14:sldId id="556"/>
            <p14:sldId id="641"/>
            <p14:sldId id="615"/>
            <p14:sldId id="604"/>
            <p14:sldId id="455"/>
            <p14:sldId id="636"/>
            <p14:sldId id="605"/>
            <p14:sldId id="627"/>
            <p14:sldId id="616"/>
            <p14:sldId id="628"/>
            <p14:sldId id="637"/>
            <p14:sldId id="629"/>
            <p14:sldId id="456"/>
            <p14:sldId id="638"/>
            <p14:sldId id="457"/>
            <p14:sldId id="546"/>
            <p14:sldId id="630"/>
            <p14:sldId id="429"/>
            <p14:sldId id="430"/>
            <p14:sldId id="448"/>
            <p14:sldId id="632"/>
            <p14:sldId id="534"/>
            <p14:sldId id="634"/>
            <p14:sldId id="635"/>
            <p14:sldId id="633"/>
            <p14:sldId id="63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44BD0A-582A-0225-560F-C58FA254B672}" name="Anna Driscoll" initials="AD" userId="S::adriscoll@marketdecisions.com::16df73e7-fa6d-4a45-8a9b-3a6880fa0e61" providerId="AD"/>
  <p188:author id="{9E74B030-E67F-ACC1-C31E-5C5442DD5645}" name="Melissa Tozier" initials="MT" userId="S::mtozier@marketdecisions.com::a93f65db-d2d0-4d69-809b-861589820f3a" providerId="AD"/>
  <p188:author id="{A064154B-4D52-18F2-433C-F4F236210B13}" name="Candace Walsh" initials="CW" userId="S::cwalsh@marketdecisions.com::3b654986-3b7f-4d06-83b0-3ee07a404b9d" providerId="AD"/>
  <p188:author id="{782EE352-0B24-9B7E-AD23-C04B41957E12}" name="Josie Smith" initials="JS" userId="S::jsmith@marketdecisions.com::c1d2ac6c-1005-478b-bc62-7647a504ad03" providerId="AD"/>
  <p188:author id="{429EB78B-EDB2-2428-9F16-C132E9E514D3}" name="Nicholaus Johnson" initials="NJ" userId="S::njohnson@marketdecisions.com::cb83f95d-0f51-43da-83a5-bdf4ee8bce22" providerId="AD"/>
  <p188:author id="{FFEEA9C6-1FCC-4E44-A058-A338D284B004}" name="Hailey Marnell-Bozdag" initials="HM" userId="S::hmarnellbozdag@marketdecisions.com::b939fc93-a903-4e8a-9905-b4682a94ce09" providerId="AD"/>
  <p188:author id="{CB80B9F9-9E0D-E5EB-9793-9E183953200F}" name="Davis Thorton" initials="DT" userId="S::dthorton@marketdecisions.com::2566e3b9-63d0-4b17-8a48-406036a8e5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robertson" initials="b" lastIdx="10" clrIdx="0"/>
  <p:cmAuthor id="1" name="Murphy, Rebecca (CDC/ONDIEH/NCCDPHP) (CTR)" initials="MR((" lastIdx="5" clrIdx="1">
    <p:extLst>
      <p:ext uri="{19B8F6BF-5375-455C-9EA6-DF929625EA0E}">
        <p15:presenceInfo xmlns:p15="http://schemas.microsoft.com/office/powerpoint/2012/main" userId="S-1-5-21-1207783550-2075000910-922709458-5174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573"/>
    <a:srgbClr val="BDD3DC"/>
    <a:srgbClr val="007096"/>
    <a:srgbClr val="1D4771"/>
    <a:srgbClr val="0088B8"/>
    <a:srgbClr val="6AA4D8"/>
    <a:srgbClr val="98254D"/>
    <a:srgbClr val="327BC4"/>
    <a:srgbClr val="24588C"/>
    <a:srgbClr val="0066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EC337-10D8-4787-8372-4C890BACC113}" v="1" dt="2025-04-16T06:58:08.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Thorton" userId="2566e3b9-63d0-4b17-8a48-406036a8e5a0" providerId="ADAL" clId="{48EEC337-10D8-4787-8372-4C890BACC113}"/>
    <pc:docChg chg="undo redo custSel addSld delSld modSld modSection">
      <pc:chgData name="Davis Thorton" userId="2566e3b9-63d0-4b17-8a48-406036a8e5a0" providerId="ADAL" clId="{48EEC337-10D8-4787-8372-4C890BACC113}" dt="2025-04-16T19:11:32.889" v="1510" actId="47"/>
      <pc:docMkLst>
        <pc:docMk/>
      </pc:docMkLst>
      <pc:sldChg chg="modSp mod">
        <pc:chgData name="Davis Thorton" userId="2566e3b9-63d0-4b17-8a48-406036a8e5a0" providerId="ADAL" clId="{48EEC337-10D8-4787-8372-4C890BACC113}" dt="2025-04-16T07:21:49.991" v="254" actId="20577"/>
        <pc:sldMkLst>
          <pc:docMk/>
          <pc:sldMk cId="152994613" sldId="428"/>
        </pc:sldMkLst>
        <pc:spChg chg="mod">
          <ac:chgData name="Davis Thorton" userId="2566e3b9-63d0-4b17-8a48-406036a8e5a0" providerId="ADAL" clId="{48EEC337-10D8-4787-8372-4C890BACC113}" dt="2025-04-16T07:21:49.991" v="254" actId="20577"/>
          <ac:spMkLst>
            <pc:docMk/>
            <pc:sldMk cId="152994613" sldId="428"/>
            <ac:spMk id="4" creationId="{2B38EC2D-4C3A-7E4E-6967-4EC4A42E8306}"/>
          </ac:spMkLst>
        </pc:spChg>
      </pc:sldChg>
      <pc:sldChg chg="modSp mod">
        <pc:chgData name="Davis Thorton" userId="2566e3b9-63d0-4b17-8a48-406036a8e5a0" providerId="ADAL" clId="{48EEC337-10D8-4787-8372-4C890BACC113}" dt="2025-04-16T07:08:55.493" v="173" actId="20577"/>
        <pc:sldMkLst>
          <pc:docMk/>
          <pc:sldMk cId="3762620521" sldId="496"/>
        </pc:sldMkLst>
        <pc:spChg chg="mod">
          <ac:chgData name="Davis Thorton" userId="2566e3b9-63d0-4b17-8a48-406036a8e5a0" providerId="ADAL" clId="{48EEC337-10D8-4787-8372-4C890BACC113}" dt="2025-04-16T07:08:55.493" v="173" actId="20577"/>
          <ac:spMkLst>
            <pc:docMk/>
            <pc:sldMk cId="3762620521" sldId="496"/>
            <ac:spMk id="3" creationId="{8C15DA51-62D7-DBCF-31AC-FAB59251DCC6}"/>
          </ac:spMkLst>
        </pc:spChg>
      </pc:sldChg>
      <pc:sldChg chg="modSp mod">
        <pc:chgData name="Davis Thorton" userId="2566e3b9-63d0-4b17-8a48-406036a8e5a0" providerId="ADAL" clId="{48EEC337-10D8-4787-8372-4C890BACC113}" dt="2025-04-16T17:10:24.697" v="1445"/>
        <pc:sldMkLst>
          <pc:docMk/>
          <pc:sldMk cId="3714562809" sldId="555"/>
        </pc:sldMkLst>
        <pc:spChg chg="mod">
          <ac:chgData name="Davis Thorton" userId="2566e3b9-63d0-4b17-8a48-406036a8e5a0" providerId="ADAL" clId="{48EEC337-10D8-4787-8372-4C890BACC113}" dt="2025-04-16T07:09:02.990" v="175" actId="20577"/>
          <ac:spMkLst>
            <pc:docMk/>
            <pc:sldMk cId="3714562809" sldId="555"/>
            <ac:spMk id="3" creationId="{8C15DA51-62D7-DBCF-31AC-FAB59251DCC6}"/>
          </ac:spMkLst>
        </pc:spChg>
        <pc:graphicFrameChg chg="mod modGraphic">
          <ac:chgData name="Davis Thorton" userId="2566e3b9-63d0-4b17-8a48-406036a8e5a0" providerId="ADAL" clId="{48EEC337-10D8-4787-8372-4C890BACC113}" dt="2025-04-16T17:10:24.697" v="1445"/>
          <ac:graphicFrameMkLst>
            <pc:docMk/>
            <pc:sldMk cId="3714562809" sldId="555"/>
            <ac:graphicFrameMk id="5" creationId="{8EC6E171-1DB6-3208-BDD8-42F544AE96CA}"/>
          </ac:graphicFrameMkLst>
        </pc:graphicFrameChg>
      </pc:sldChg>
      <pc:sldChg chg="modSp mod">
        <pc:chgData name="Davis Thorton" userId="2566e3b9-63d0-4b17-8a48-406036a8e5a0" providerId="ADAL" clId="{48EEC337-10D8-4787-8372-4C890BACC113}" dt="2025-04-16T17:10:51.154" v="1447"/>
        <pc:sldMkLst>
          <pc:docMk/>
          <pc:sldMk cId="763239216" sldId="556"/>
        </pc:sldMkLst>
        <pc:spChg chg="mod">
          <ac:chgData name="Davis Thorton" userId="2566e3b9-63d0-4b17-8a48-406036a8e5a0" providerId="ADAL" clId="{48EEC337-10D8-4787-8372-4C890BACC113}" dt="2025-04-16T07:09:08.286" v="177" actId="20577"/>
          <ac:spMkLst>
            <pc:docMk/>
            <pc:sldMk cId="763239216" sldId="556"/>
            <ac:spMk id="3" creationId="{8C15DA51-62D7-DBCF-31AC-FAB59251DCC6}"/>
          </ac:spMkLst>
        </pc:spChg>
        <pc:graphicFrameChg chg="mod modGraphic">
          <ac:chgData name="Davis Thorton" userId="2566e3b9-63d0-4b17-8a48-406036a8e5a0" providerId="ADAL" clId="{48EEC337-10D8-4787-8372-4C890BACC113}" dt="2025-04-16T17:10:51.154" v="1447"/>
          <ac:graphicFrameMkLst>
            <pc:docMk/>
            <pc:sldMk cId="763239216" sldId="556"/>
            <ac:graphicFrameMk id="6" creationId="{D608544D-3A2B-5557-1EE3-B57934CBAEDF}"/>
          </ac:graphicFrameMkLst>
        </pc:graphicFrameChg>
      </pc:sldChg>
      <pc:sldChg chg="addSp delSp modSp mod">
        <pc:chgData name="Davis Thorton" userId="2566e3b9-63d0-4b17-8a48-406036a8e5a0" providerId="ADAL" clId="{48EEC337-10D8-4787-8372-4C890BACC113}" dt="2025-04-16T17:21:56.196" v="1477" actId="20577"/>
        <pc:sldMkLst>
          <pc:docMk/>
          <pc:sldMk cId="3153608950" sldId="604"/>
        </pc:sldMkLst>
        <pc:spChg chg="mod">
          <ac:chgData name="Davis Thorton" userId="2566e3b9-63d0-4b17-8a48-406036a8e5a0" providerId="ADAL" clId="{48EEC337-10D8-4787-8372-4C890BACC113}" dt="2025-04-16T17:21:56.196" v="1477" actId="20577"/>
          <ac:spMkLst>
            <pc:docMk/>
            <pc:sldMk cId="3153608950" sldId="604"/>
            <ac:spMk id="2" creationId="{083E8D1D-FA66-43C8-CE52-780A53DBB813}"/>
          </ac:spMkLst>
        </pc:spChg>
        <pc:spChg chg="add del mod">
          <ac:chgData name="Davis Thorton" userId="2566e3b9-63d0-4b17-8a48-406036a8e5a0" providerId="ADAL" clId="{48EEC337-10D8-4787-8372-4C890BACC113}" dt="2025-04-16T17:12:01.003" v="1449" actId="478"/>
          <ac:spMkLst>
            <pc:docMk/>
            <pc:sldMk cId="3153608950" sldId="604"/>
            <ac:spMk id="7" creationId="{124C1960-15CA-F55B-C7B6-A9152427431D}"/>
          </ac:spMkLst>
        </pc:spChg>
        <pc:graphicFrameChg chg="del">
          <ac:chgData name="Davis Thorton" userId="2566e3b9-63d0-4b17-8a48-406036a8e5a0" providerId="ADAL" clId="{48EEC337-10D8-4787-8372-4C890BACC113}" dt="2025-04-16T17:11:59.005" v="1448" actId="478"/>
          <ac:graphicFrameMkLst>
            <pc:docMk/>
            <pc:sldMk cId="3153608950" sldId="604"/>
            <ac:graphicFrameMk id="5" creationId="{9E38F508-4258-350B-B36B-9E029FE99515}"/>
          </ac:graphicFrameMkLst>
        </pc:graphicFrameChg>
        <pc:graphicFrameChg chg="add mod">
          <ac:chgData name="Davis Thorton" userId="2566e3b9-63d0-4b17-8a48-406036a8e5a0" providerId="ADAL" clId="{48EEC337-10D8-4787-8372-4C890BACC113}" dt="2025-04-16T17:21:35.639" v="1465" actId="1076"/>
          <ac:graphicFrameMkLst>
            <pc:docMk/>
            <pc:sldMk cId="3153608950" sldId="604"/>
            <ac:graphicFrameMk id="9" creationId="{1B43339A-580B-32A2-89F8-238B34854494}"/>
          </ac:graphicFrameMkLst>
        </pc:graphicFrameChg>
      </pc:sldChg>
      <pc:sldChg chg="addSp delSp modSp mod">
        <pc:chgData name="Davis Thorton" userId="2566e3b9-63d0-4b17-8a48-406036a8e5a0" providerId="ADAL" clId="{48EEC337-10D8-4787-8372-4C890BACC113}" dt="2025-04-16T17:22:15.465" v="1480" actId="1076"/>
        <pc:sldMkLst>
          <pc:docMk/>
          <pc:sldMk cId="3320398088" sldId="605"/>
        </pc:sldMkLst>
        <pc:spChg chg="mod">
          <ac:chgData name="Davis Thorton" userId="2566e3b9-63d0-4b17-8a48-406036a8e5a0" providerId="ADAL" clId="{48EEC337-10D8-4787-8372-4C890BACC113}" dt="2025-04-16T17:21:16.796" v="1459" actId="1076"/>
          <ac:spMkLst>
            <pc:docMk/>
            <pc:sldMk cId="3320398088" sldId="605"/>
            <ac:spMk id="3" creationId="{46CCA04D-4980-3B2B-A320-13E66D10716A}"/>
          </ac:spMkLst>
        </pc:spChg>
        <pc:spChg chg="add del mod">
          <ac:chgData name="Davis Thorton" userId="2566e3b9-63d0-4b17-8a48-406036a8e5a0" providerId="ADAL" clId="{48EEC337-10D8-4787-8372-4C890BACC113}" dt="2025-04-16T17:12:09.037" v="1451" actId="478"/>
          <ac:spMkLst>
            <pc:docMk/>
            <pc:sldMk cId="3320398088" sldId="605"/>
            <ac:spMk id="9" creationId="{4542E7D9-228D-4A6D-41C9-67A4CAA045FC}"/>
          </ac:spMkLst>
        </pc:spChg>
        <pc:graphicFrameChg chg="del">
          <ac:chgData name="Davis Thorton" userId="2566e3b9-63d0-4b17-8a48-406036a8e5a0" providerId="ADAL" clId="{48EEC337-10D8-4787-8372-4C890BACC113}" dt="2025-04-16T17:12:06.336" v="1450" actId="478"/>
          <ac:graphicFrameMkLst>
            <pc:docMk/>
            <pc:sldMk cId="3320398088" sldId="605"/>
            <ac:graphicFrameMk id="5" creationId="{9E38F508-4258-350B-B36B-9E029FE99515}"/>
          </ac:graphicFrameMkLst>
        </pc:graphicFrameChg>
        <pc:graphicFrameChg chg="add mod">
          <ac:chgData name="Davis Thorton" userId="2566e3b9-63d0-4b17-8a48-406036a8e5a0" providerId="ADAL" clId="{48EEC337-10D8-4787-8372-4C890BACC113}" dt="2025-04-16T17:21:26.322" v="1462"/>
          <ac:graphicFrameMkLst>
            <pc:docMk/>
            <pc:sldMk cId="3320398088" sldId="605"/>
            <ac:graphicFrameMk id="10" creationId="{1B43339A-580B-32A2-89F8-238B34854494}"/>
          </ac:graphicFrameMkLst>
        </pc:graphicFrameChg>
        <pc:graphicFrameChg chg="add mod">
          <ac:chgData name="Davis Thorton" userId="2566e3b9-63d0-4b17-8a48-406036a8e5a0" providerId="ADAL" clId="{48EEC337-10D8-4787-8372-4C890BACC113}" dt="2025-04-16T17:22:15.465" v="1480" actId="1076"/>
          <ac:graphicFrameMkLst>
            <pc:docMk/>
            <pc:sldMk cId="3320398088" sldId="605"/>
            <ac:graphicFrameMk id="11" creationId="{05B3B7DC-7468-B5CB-6A57-6E470676D91B}"/>
          </ac:graphicFrameMkLst>
        </pc:graphicFrameChg>
      </pc:sldChg>
      <pc:sldChg chg="modSp mod">
        <pc:chgData name="Davis Thorton" userId="2566e3b9-63d0-4b17-8a48-406036a8e5a0" providerId="ADAL" clId="{48EEC337-10D8-4787-8372-4C890BACC113}" dt="2025-04-16T07:08:40.825" v="169" actId="20577"/>
        <pc:sldMkLst>
          <pc:docMk/>
          <pc:sldMk cId="1222477301" sldId="613"/>
        </pc:sldMkLst>
        <pc:spChg chg="mod">
          <ac:chgData name="Davis Thorton" userId="2566e3b9-63d0-4b17-8a48-406036a8e5a0" providerId="ADAL" clId="{48EEC337-10D8-4787-8372-4C890BACC113}" dt="2025-04-16T07:08:40.825" v="169" actId="20577"/>
          <ac:spMkLst>
            <pc:docMk/>
            <pc:sldMk cId="1222477301" sldId="613"/>
            <ac:spMk id="2" creationId="{AA444996-97D0-A618-1E53-5D14EDE87CCD}"/>
          </ac:spMkLst>
        </pc:spChg>
      </pc:sldChg>
      <pc:sldChg chg="modSp del mod">
        <pc:chgData name="Davis Thorton" userId="2566e3b9-63d0-4b17-8a48-406036a8e5a0" providerId="ADAL" clId="{48EEC337-10D8-4787-8372-4C890BACC113}" dt="2025-04-16T19:11:32.889" v="1510" actId="47"/>
        <pc:sldMkLst>
          <pc:docMk/>
          <pc:sldMk cId="1008612651" sldId="625"/>
        </pc:sldMkLst>
        <pc:spChg chg="mod">
          <ac:chgData name="Davis Thorton" userId="2566e3b9-63d0-4b17-8a48-406036a8e5a0" providerId="ADAL" clId="{48EEC337-10D8-4787-8372-4C890BACC113}" dt="2025-04-16T17:25:32.370" v="1501" actId="255"/>
          <ac:spMkLst>
            <pc:docMk/>
            <pc:sldMk cId="1008612651" sldId="625"/>
            <ac:spMk id="4" creationId="{8401E84D-6D29-F3ED-D63B-61A01744ED48}"/>
          </ac:spMkLst>
        </pc:spChg>
      </pc:sldChg>
      <pc:sldChg chg="modSp mod">
        <pc:chgData name="Davis Thorton" userId="2566e3b9-63d0-4b17-8a48-406036a8e5a0" providerId="ADAL" clId="{48EEC337-10D8-4787-8372-4C890BACC113}" dt="2025-04-16T18:10:27.560" v="1509" actId="255"/>
        <pc:sldMkLst>
          <pc:docMk/>
          <pc:sldMk cId="3922129170" sldId="639"/>
        </pc:sldMkLst>
        <pc:spChg chg="mod">
          <ac:chgData name="Davis Thorton" userId="2566e3b9-63d0-4b17-8a48-406036a8e5a0" providerId="ADAL" clId="{48EEC337-10D8-4787-8372-4C890BACC113}" dt="2025-04-16T18:10:27.560" v="1509" actId="255"/>
          <ac:spMkLst>
            <pc:docMk/>
            <pc:sldMk cId="3922129170" sldId="639"/>
            <ac:spMk id="4" creationId="{1DA0E731-DC40-D92C-7734-0E6BAE6DB614}"/>
          </ac:spMkLst>
        </pc:spChg>
      </pc:sldChg>
      <pc:sldChg chg="modSp mod">
        <pc:chgData name="Davis Thorton" userId="2566e3b9-63d0-4b17-8a48-406036a8e5a0" providerId="ADAL" clId="{48EEC337-10D8-4787-8372-4C890BACC113}" dt="2025-04-16T07:09:15.921" v="179" actId="20577"/>
        <pc:sldMkLst>
          <pc:docMk/>
          <pc:sldMk cId="58358888" sldId="641"/>
        </pc:sldMkLst>
        <pc:spChg chg="mod">
          <ac:chgData name="Davis Thorton" userId="2566e3b9-63d0-4b17-8a48-406036a8e5a0" providerId="ADAL" clId="{48EEC337-10D8-4787-8372-4C890BACC113}" dt="2025-04-16T07:09:15.921" v="179" actId="20577"/>
          <ac:spMkLst>
            <pc:docMk/>
            <pc:sldMk cId="58358888" sldId="641"/>
            <ac:spMk id="3" creationId="{6A30E620-7837-6240-0449-63CB67656460}"/>
          </ac:spMkLst>
        </pc:spChg>
      </pc:sldChg>
      <pc:sldChg chg="new del">
        <pc:chgData name="Davis Thorton" userId="2566e3b9-63d0-4b17-8a48-406036a8e5a0" providerId="ADAL" clId="{48EEC337-10D8-4787-8372-4C890BACC113}" dt="2025-04-16T17:05:52.858" v="1397" actId="680"/>
        <pc:sldMkLst>
          <pc:docMk/>
          <pc:sldMk cId="394016742" sldId="642"/>
        </pc:sldMkLst>
      </pc:sldChg>
      <pc:sldChg chg="modSp add del mod">
        <pc:chgData name="Davis Thorton" userId="2566e3b9-63d0-4b17-8a48-406036a8e5a0" providerId="ADAL" clId="{48EEC337-10D8-4787-8372-4C890BACC113}" dt="2025-04-16T13:36:14.451" v="1374" actId="47"/>
        <pc:sldMkLst>
          <pc:docMk/>
          <pc:sldMk cId="723263179" sldId="642"/>
        </pc:sldMkLst>
        <pc:spChg chg="mod">
          <ac:chgData name="Davis Thorton" userId="2566e3b9-63d0-4b17-8a48-406036a8e5a0" providerId="ADAL" clId="{48EEC337-10D8-4787-8372-4C890BACC113}" dt="2025-04-16T07:09:20.880" v="180"/>
          <ac:spMkLst>
            <pc:docMk/>
            <pc:sldMk cId="723263179" sldId="642"/>
            <ac:spMk id="3" creationId="{A8BA87AF-0F33-1F05-C112-F903CE1392FD}"/>
          </ac:spMkLst>
        </pc:spChg>
        <pc:graphicFrameChg chg="mod modGraphic">
          <ac:chgData name="Davis Thorton" userId="2566e3b9-63d0-4b17-8a48-406036a8e5a0" providerId="ADAL" clId="{48EEC337-10D8-4787-8372-4C890BACC113}" dt="2025-04-16T07:17:53.215" v="182" actId="14100"/>
          <ac:graphicFrameMkLst>
            <pc:docMk/>
            <pc:sldMk cId="723263179" sldId="642"/>
            <ac:graphicFrameMk id="6" creationId="{4FA86D6B-F5EF-86F9-1D3A-2E1D479D1DD1}"/>
          </ac:graphicFrameMkLst>
        </pc:graphicFrameChg>
      </pc:sldChg>
      <pc:sldChg chg="addSp delSp modSp add mod">
        <pc:chgData name="Davis Thorton" userId="2566e3b9-63d0-4b17-8a48-406036a8e5a0" providerId="ADAL" clId="{48EEC337-10D8-4787-8372-4C890BACC113}" dt="2025-04-16T17:26:49.022" v="1506" actId="255"/>
        <pc:sldMkLst>
          <pc:docMk/>
          <pc:sldMk cId="1076912322" sldId="642"/>
        </pc:sldMkLst>
        <pc:spChg chg="del">
          <ac:chgData name="Davis Thorton" userId="2566e3b9-63d0-4b17-8a48-406036a8e5a0" providerId="ADAL" clId="{48EEC337-10D8-4787-8372-4C890BACC113}" dt="2025-04-16T17:06:02.462" v="1399" actId="478"/>
          <ac:spMkLst>
            <pc:docMk/>
            <pc:sldMk cId="1076912322" sldId="642"/>
            <ac:spMk id="4" creationId="{1856B603-9612-FAE8-E5CB-6DBFA815DBC8}"/>
          </ac:spMkLst>
        </pc:spChg>
        <pc:spChg chg="add del mod">
          <ac:chgData name="Davis Thorton" userId="2566e3b9-63d0-4b17-8a48-406036a8e5a0" providerId="ADAL" clId="{48EEC337-10D8-4787-8372-4C890BACC113}" dt="2025-04-16T17:06:08.571" v="1400" actId="478"/>
          <ac:spMkLst>
            <pc:docMk/>
            <pc:sldMk cId="1076912322" sldId="642"/>
            <ac:spMk id="5" creationId="{6FABADB7-D266-9634-60AA-B255F387E685}"/>
          </ac:spMkLst>
        </pc:spChg>
        <pc:spChg chg="add mod">
          <ac:chgData name="Davis Thorton" userId="2566e3b9-63d0-4b17-8a48-406036a8e5a0" providerId="ADAL" clId="{48EEC337-10D8-4787-8372-4C890BACC113}" dt="2025-04-16T17:26:49.022" v="1506" actId="255"/>
          <ac:spMkLst>
            <pc:docMk/>
            <pc:sldMk cId="1076912322" sldId="642"/>
            <ac:spMk id="6" creationId="{0FBB4D64-6F1B-AB2B-860D-2E79DC285E0D}"/>
          </ac:spMkLst>
        </pc:spChg>
      </pc:sldChg>
      <pc:sldChg chg="addSp delSp modSp add mod">
        <pc:chgData name="Davis Thorton" userId="2566e3b9-63d0-4b17-8a48-406036a8e5a0" providerId="ADAL" clId="{48EEC337-10D8-4787-8372-4C890BACC113}" dt="2025-04-16T17:26:36.961" v="1504" actId="20577"/>
        <pc:sldMkLst>
          <pc:docMk/>
          <pc:sldMk cId="711233837" sldId="643"/>
        </pc:sldMkLst>
        <pc:spChg chg="add del mod">
          <ac:chgData name="Davis Thorton" userId="2566e3b9-63d0-4b17-8a48-406036a8e5a0" providerId="ADAL" clId="{48EEC337-10D8-4787-8372-4C890BACC113}" dt="2025-04-16T17:07:04.066" v="1419" actId="478"/>
          <ac:spMkLst>
            <pc:docMk/>
            <pc:sldMk cId="711233837" sldId="643"/>
            <ac:spMk id="4" creationId="{A479CE29-DAA6-DB6F-FC13-3098BF512BAE}"/>
          </ac:spMkLst>
        </pc:spChg>
        <pc:spChg chg="add mod">
          <ac:chgData name="Davis Thorton" userId="2566e3b9-63d0-4b17-8a48-406036a8e5a0" providerId="ADAL" clId="{48EEC337-10D8-4787-8372-4C890BACC113}" dt="2025-04-16T17:26:36.961" v="1504" actId="20577"/>
          <ac:spMkLst>
            <pc:docMk/>
            <pc:sldMk cId="711233837" sldId="643"/>
            <ac:spMk id="5" creationId="{33B85A20-B819-F3E6-2FC7-BB7B7E671602}"/>
          </ac:spMkLst>
        </pc:spChg>
        <pc:spChg chg="del">
          <ac:chgData name="Davis Thorton" userId="2566e3b9-63d0-4b17-8a48-406036a8e5a0" providerId="ADAL" clId="{48EEC337-10D8-4787-8372-4C890BACC113}" dt="2025-04-16T17:06:59.648" v="1418" actId="478"/>
          <ac:spMkLst>
            <pc:docMk/>
            <pc:sldMk cId="711233837" sldId="643"/>
            <ac:spMk id="6" creationId="{E8CC6EF0-06D9-D1DF-7A74-77F51A2B359F}"/>
          </ac:spMkLst>
        </pc:spChg>
      </pc:sldChg>
      <pc:sldChg chg="addSp delSp modSp add mod">
        <pc:chgData name="Davis Thorton" userId="2566e3b9-63d0-4b17-8a48-406036a8e5a0" providerId="ADAL" clId="{48EEC337-10D8-4787-8372-4C890BACC113}" dt="2025-04-16T17:26:42.107" v="1505" actId="255"/>
        <pc:sldMkLst>
          <pc:docMk/>
          <pc:sldMk cId="4053545904" sldId="644"/>
        </pc:sldMkLst>
        <pc:spChg chg="add del mod">
          <ac:chgData name="Davis Thorton" userId="2566e3b9-63d0-4b17-8a48-406036a8e5a0" providerId="ADAL" clId="{48EEC337-10D8-4787-8372-4C890BACC113}" dt="2025-04-16T17:07:32.800" v="1423" actId="478"/>
          <ac:spMkLst>
            <pc:docMk/>
            <pc:sldMk cId="4053545904" sldId="644"/>
            <ac:spMk id="4" creationId="{4C9B8AA4-454B-1417-BCF7-FDE0CC474566}"/>
          </ac:spMkLst>
        </pc:spChg>
        <pc:spChg chg="del">
          <ac:chgData name="Davis Thorton" userId="2566e3b9-63d0-4b17-8a48-406036a8e5a0" providerId="ADAL" clId="{48EEC337-10D8-4787-8372-4C890BACC113}" dt="2025-04-16T17:07:30.945" v="1422" actId="478"/>
          <ac:spMkLst>
            <pc:docMk/>
            <pc:sldMk cId="4053545904" sldId="644"/>
            <ac:spMk id="5" creationId="{732C021D-D888-27C8-7637-CA8B7F39AE04}"/>
          </ac:spMkLst>
        </pc:spChg>
        <pc:spChg chg="add mod">
          <ac:chgData name="Davis Thorton" userId="2566e3b9-63d0-4b17-8a48-406036a8e5a0" providerId="ADAL" clId="{48EEC337-10D8-4787-8372-4C890BACC113}" dt="2025-04-16T17:26:42.107" v="1505" actId="255"/>
          <ac:spMkLst>
            <pc:docMk/>
            <pc:sldMk cId="4053545904" sldId="644"/>
            <ac:spMk id="6" creationId="{2A2BDBB9-B522-5D67-5302-6FC2DFF3846F}"/>
          </ac:spMkLst>
        </pc:spChg>
      </pc:sldChg>
    </pc:docChg>
  </pc:docChgLst>
  <pc:docChgLst>
    <pc:chgData name="Davis Thorton" userId="S::dthorton@marketdecisions.com::2566e3b9-63d0-4b17-8a48-406036a8e5a0" providerId="AD" clId="Web-{69A54CE5-A37C-2DF2-CA12-431DCF229CFD}"/>
    <pc:docChg chg="modSld">
      <pc:chgData name="Davis Thorton" userId="S::dthorton@marketdecisions.com::2566e3b9-63d0-4b17-8a48-406036a8e5a0" providerId="AD" clId="Web-{69A54CE5-A37C-2DF2-CA12-431DCF229CFD}" dt="2025-04-09T21:35:14.752" v="47" actId="20577"/>
      <pc:docMkLst>
        <pc:docMk/>
      </pc:docMkLst>
      <pc:sldChg chg="modSp">
        <pc:chgData name="Davis Thorton" userId="S::dthorton@marketdecisions.com::2566e3b9-63d0-4b17-8a48-406036a8e5a0" providerId="AD" clId="Web-{69A54CE5-A37C-2DF2-CA12-431DCF229CFD}" dt="2025-04-09T21:35:14.752" v="47" actId="20577"/>
        <pc:sldMkLst>
          <pc:docMk/>
          <pc:sldMk cId="2029115671" sldId="265"/>
        </pc:sldMkLst>
        <pc:spChg chg="mod">
          <ac:chgData name="Davis Thorton" userId="S::dthorton@marketdecisions.com::2566e3b9-63d0-4b17-8a48-406036a8e5a0" providerId="AD" clId="Web-{69A54CE5-A37C-2DF2-CA12-431DCF229CFD}" dt="2025-04-09T21:35:14.752" v="47" actId="20577"/>
          <ac:spMkLst>
            <pc:docMk/>
            <pc:sldMk cId="2029115671" sldId="265"/>
            <ac:spMk id="4" creationId="{3DB4C6CC-35EC-F3A1-85A0-C6B39C4C6851}"/>
          </ac:spMkLst>
        </pc:spChg>
        <pc:graphicFrameChg chg="mod modGraphic">
          <ac:chgData name="Davis Thorton" userId="S::dthorton@marketdecisions.com::2566e3b9-63d0-4b17-8a48-406036a8e5a0" providerId="AD" clId="Web-{69A54CE5-A37C-2DF2-CA12-431DCF229CFD}" dt="2025-04-09T21:35:00.409" v="41"/>
          <ac:graphicFrameMkLst>
            <pc:docMk/>
            <pc:sldMk cId="2029115671" sldId="265"/>
            <ac:graphicFrameMk id="6" creationId="{489C535C-0F21-858D-C3DF-06F1AA82FF7E}"/>
          </ac:graphicFrameMkLst>
        </pc:graphicFrameChg>
      </pc:sldChg>
      <pc:sldChg chg="modSp">
        <pc:chgData name="Davis Thorton" userId="S::dthorton@marketdecisions.com::2566e3b9-63d0-4b17-8a48-406036a8e5a0" providerId="AD" clId="Web-{69A54CE5-A37C-2DF2-CA12-431DCF229CFD}" dt="2025-04-09T21:34:42.581" v="15"/>
        <pc:sldMkLst>
          <pc:docMk/>
          <pc:sldMk cId="3003158431" sldId="272"/>
        </pc:sldMkLst>
        <pc:graphicFrameChg chg="mod modGraphic">
          <ac:chgData name="Davis Thorton" userId="S::dthorton@marketdecisions.com::2566e3b9-63d0-4b17-8a48-406036a8e5a0" providerId="AD" clId="Web-{69A54CE5-A37C-2DF2-CA12-431DCF229CFD}" dt="2025-04-09T21:34:42.581" v="15"/>
          <ac:graphicFrameMkLst>
            <pc:docMk/>
            <pc:sldMk cId="3003158431" sldId="272"/>
            <ac:graphicFrameMk id="7" creationId="{F3985833-A58F-D53A-C190-A31BC7F3CFA3}"/>
          </ac:graphicFrameMkLst>
        </pc:graphicFrameChg>
      </pc:sldChg>
      <pc:sldChg chg="modSp">
        <pc:chgData name="Davis Thorton" userId="S::dthorton@marketdecisions.com::2566e3b9-63d0-4b17-8a48-406036a8e5a0" providerId="AD" clId="Web-{69A54CE5-A37C-2DF2-CA12-431DCF229CFD}" dt="2025-04-09T21:34:54.221" v="30"/>
        <pc:sldMkLst>
          <pc:docMk/>
          <pc:sldMk cId="1291374325" sldId="302"/>
        </pc:sldMkLst>
        <pc:graphicFrameChg chg="mod modGraphic">
          <ac:chgData name="Davis Thorton" userId="S::dthorton@marketdecisions.com::2566e3b9-63d0-4b17-8a48-406036a8e5a0" providerId="AD" clId="Web-{69A54CE5-A37C-2DF2-CA12-431DCF229CFD}" dt="2025-04-09T21:34:54.221" v="30"/>
          <ac:graphicFrameMkLst>
            <pc:docMk/>
            <pc:sldMk cId="1291374325" sldId="302"/>
            <ac:graphicFrameMk id="5" creationId="{EF9BE08E-9414-274D-DB8C-15022CF5E4A5}"/>
          </ac:graphicFrameMkLst>
        </pc:graphicFrameChg>
        <pc:graphicFrameChg chg="mod modGraphic">
          <ac:chgData name="Davis Thorton" userId="S::dthorton@marketdecisions.com::2566e3b9-63d0-4b17-8a48-406036a8e5a0" providerId="AD" clId="Web-{69A54CE5-A37C-2DF2-CA12-431DCF229CFD}" dt="2025-04-09T21:34:51.971" v="24"/>
          <ac:graphicFrameMkLst>
            <pc:docMk/>
            <pc:sldMk cId="1291374325" sldId="302"/>
            <ac:graphicFrameMk id="7" creationId="{B77B3B2D-87B1-1FAF-B79E-AB91261429A8}"/>
          </ac:graphicFrameMkLst>
        </pc:graphicFrameChg>
      </pc:sldChg>
      <pc:sldChg chg="modSp">
        <pc:chgData name="Davis Thorton" userId="S::dthorton@marketdecisions.com::2566e3b9-63d0-4b17-8a48-406036a8e5a0" providerId="AD" clId="Web-{69A54CE5-A37C-2DF2-CA12-431DCF229CFD}" dt="2025-04-09T21:30:54.067" v="4" actId="20577"/>
        <pc:sldMkLst>
          <pc:docMk/>
          <pc:sldMk cId="152994613" sldId="428"/>
        </pc:sldMkLst>
        <pc:spChg chg="mod">
          <ac:chgData name="Davis Thorton" userId="S::dthorton@marketdecisions.com::2566e3b9-63d0-4b17-8a48-406036a8e5a0" providerId="AD" clId="Web-{69A54CE5-A37C-2DF2-CA12-431DCF229CFD}" dt="2025-04-09T21:30:54.067" v="4" actId="20577"/>
          <ac:spMkLst>
            <pc:docMk/>
            <pc:sldMk cId="152994613" sldId="428"/>
            <ac:spMk id="4" creationId="{2B38EC2D-4C3A-7E4E-6967-4EC4A42E8306}"/>
          </ac:spMkLst>
        </pc:spChg>
      </pc:sldChg>
      <pc:sldChg chg="modSp">
        <pc:chgData name="Davis Thorton" userId="S::dthorton@marketdecisions.com::2566e3b9-63d0-4b17-8a48-406036a8e5a0" providerId="AD" clId="Web-{69A54CE5-A37C-2DF2-CA12-431DCF229CFD}" dt="2025-04-09T21:34:47.456" v="22"/>
        <pc:sldMkLst>
          <pc:docMk/>
          <pc:sldMk cId="3291473360" sldId="607"/>
        </pc:sldMkLst>
        <pc:graphicFrameChg chg="mod modGraphic">
          <ac:chgData name="Davis Thorton" userId="S::dthorton@marketdecisions.com::2566e3b9-63d0-4b17-8a48-406036a8e5a0" providerId="AD" clId="Web-{69A54CE5-A37C-2DF2-CA12-431DCF229CFD}" dt="2025-04-09T21:34:47.456" v="22"/>
          <ac:graphicFrameMkLst>
            <pc:docMk/>
            <pc:sldMk cId="3291473360" sldId="607"/>
            <ac:graphicFrameMk id="2" creationId="{6FA9B67B-13BA-AEBA-C838-113C57565A86}"/>
          </ac:graphicFrameMkLst>
        </pc:graphicFrameChg>
      </pc:sldChg>
    </pc:docChg>
  </pc:docChgLst>
  <pc:docChgLst>
    <pc:chgData name="Davis Thorton" userId="2566e3b9-63d0-4b17-8a48-406036a8e5a0" providerId="ADAL" clId="{50034560-A5A8-47A2-8AFE-940519D0AA16}"/>
    <pc:docChg chg="modSld">
      <pc:chgData name="Davis Thorton" userId="2566e3b9-63d0-4b17-8a48-406036a8e5a0" providerId="ADAL" clId="{50034560-A5A8-47A2-8AFE-940519D0AA16}" dt="2025-04-16T20:03:41.198" v="0" actId="1076"/>
      <pc:docMkLst>
        <pc:docMk/>
      </pc:docMkLst>
      <pc:sldChg chg="modSp mod">
        <pc:chgData name="Davis Thorton" userId="2566e3b9-63d0-4b17-8a48-406036a8e5a0" providerId="ADAL" clId="{50034560-A5A8-47A2-8AFE-940519D0AA16}" dt="2025-04-16T20:03:41.198" v="0" actId="1076"/>
        <pc:sldMkLst>
          <pc:docMk/>
          <pc:sldMk cId="3922129170" sldId="639"/>
        </pc:sldMkLst>
        <pc:spChg chg="mod">
          <ac:chgData name="Davis Thorton" userId="2566e3b9-63d0-4b17-8a48-406036a8e5a0" providerId="ADAL" clId="{50034560-A5A8-47A2-8AFE-940519D0AA16}" dt="2025-04-16T20:03:41.198" v="0" actId="1076"/>
          <ac:spMkLst>
            <pc:docMk/>
            <pc:sldMk cId="3922129170" sldId="639"/>
            <ac:spMk id="4" creationId="{1DA0E731-DC40-D92C-7734-0E6BAE6DB614}"/>
          </ac:spMkLst>
        </pc:spChg>
      </pc:sldChg>
    </pc:docChg>
  </pc:docChgLst>
  <pc:docChgLst>
    <pc:chgData name="Davis Thorton" userId="2566e3b9-63d0-4b17-8a48-406036a8e5a0" providerId="ADAL" clId="{DA3670E3-5E63-4B96-87CF-1989B272682F}"/>
    <pc:docChg chg="undo custSel addSld delSld modSld sldOrd modSection">
      <pc:chgData name="Davis Thorton" userId="2566e3b9-63d0-4b17-8a48-406036a8e5a0" providerId="ADAL" clId="{DA3670E3-5E63-4B96-87CF-1989B272682F}" dt="2025-04-16T05:23:48.743" v="2139" actId="20577"/>
      <pc:docMkLst>
        <pc:docMk/>
      </pc:docMkLst>
      <pc:sldChg chg="modSp mod">
        <pc:chgData name="Davis Thorton" userId="2566e3b9-63d0-4b17-8a48-406036a8e5a0" providerId="ADAL" clId="{DA3670E3-5E63-4B96-87CF-1989B272682F}" dt="2025-04-16T05:12:13.595" v="1887" actId="20577"/>
        <pc:sldMkLst>
          <pc:docMk/>
          <pc:sldMk cId="1319650263" sldId="257"/>
        </pc:sldMkLst>
        <pc:spChg chg="mod">
          <ac:chgData name="Davis Thorton" userId="2566e3b9-63d0-4b17-8a48-406036a8e5a0" providerId="ADAL" clId="{DA3670E3-5E63-4B96-87CF-1989B272682F}" dt="2025-04-16T05:12:13.595" v="1887" actId="20577"/>
          <ac:spMkLst>
            <pc:docMk/>
            <pc:sldMk cId="1319650263" sldId="257"/>
            <ac:spMk id="2" creationId="{C87BBEFD-E68C-6C65-7FAC-38CDD7E821B1}"/>
          </ac:spMkLst>
        </pc:spChg>
      </pc:sldChg>
      <pc:sldChg chg="modSp mod">
        <pc:chgData name="Davis Thorton" userId="2566e3b9-63d0-4b17-8a48-406036a8e5a0" providerId="ADAL" clId="{DA3670E3-5E63-4B96-87CF-1989B272682F}" dt="2025-04-16T03:47:01.197" v="42" actId="20577"/>
        <pc:sldMkLst>
          <pc:docMk/>
          <pc:sldMk cId="2693468749" sldId="260"/>
        </pc:sldMkLst>
        <pc:spChg chg="mod">
          <ac:chgData name="Davis Thorton" userId="2566e3b9-63d0-4b17-8a48-406036a8e5a0" providerId="ADAL" clId="{DA3670E3-5E63-4B96-87CF-1989B272682F}" dt="2025-04-16T03:47:01.197" v="42" actId="20577"/>
          <ac:spMkLst>
            <pc:docMk/>
            <pc:sldMk cId="2693468749" sldId="260"/>
            <ac:spMk id="2" creationId="{331D10EB-9975-E75A-6407-01DECE58F1FF}"/>
          </ac:spMkLst>
        </pc:spChg>
        <pc:spChg chg="mod">
          <ac:chgData name="Davis Thorton" userId="2566e3b9-63d0-4b17-8a48-406036a8e5a0" providerId="ADAL" clId="{DA3670E3-5E63-4B96-87CF-1989B272682F}" dt="2025-04-09T21:58:19.432" v="4" actId="20577"/>
          <ac:spMkLst>
            <pc:docMk/>
            <pc:sldMk cId="2693468749" sldId="260"/>
            <ac:spMk id="3" creationId="{62A03E3C-A8AB-7D65-2AA7-9864BF8F923F}"/>
          </ac:spMkLst>
        </pc:spChg>
      </pc:sldChg>
      <pc:sldChg chg="modSp mod">
        <pc:chgData name="Davis Thorton" userId="2566e3b9-63d0-4b17-8a48-406036a8e5a0" providerId="ADAL" clId="{DA3670E3-5E63-4B96-87CF-1989B272682F}" dt="2025-04-16T04:44:01.146" v="1223" actId="20577"/>
        <pc:sldMkLst>
          <pc:docMk/>
          <pc:sldMk cId="2029115671" sldId="265"/>
        </pc:sldMkLst>
        <pc:spChg chg="mod">
          <ac:chgData name="Davis Thorton" userId="2566e3b9-63d0-4b17-8a48-406036a8e5a0" providerId="ADAL" clId="{DA3670E3-5E63-4B96-87CF-1989B272682F}" dt="2025-04-16T04:00:08.204" v="726" actId="20577"/>
          <ac:spMkLst>
            <pc:docMk/>
            <pc:sldMk cId="2029115671" sldId="265"/>
            <ac:spMk id="4" creationId="{3DB4C6CC-35EC-F3A1-85A0-C6B39C4C6851}"/>
          </ac:spMkLst>
        </pc:spChg>
        <pc:graphicFrameChg chg="mod modGraphic">
          <ac:chgData name="Davis Thorton" userId="2566e3b9-63d0-4b17-8a48-406036a8e5a0" providerId="ADAL" clId="{DA3670E3-5E63-4B96-87CF-1989B272682F}" dt="2025-04-16T04:44:01.146" v="1223" actId="20577"/>
          <ac:graphicFrameMkLst>
            <pc:docMk/>
            <pc:sldMk cId="2029115671" sldId="265"/>
            <ac:graphicFrameMk id="6" creationId="{489C535C-0F21-858D-C3DF-06F1AA82FF7E}"/>
          </ac:graphicFrameMkLst>
        </pc:graphicFrameChg>
      </pc:sldChg>
      <pc:sldChg chg="modSp mod">
        <pc:chgData name="Davis Thorton" userId="2566e3b9-63d0-4b17-8a48-406036a8e5a0" providerId="ADAL" clId="{DA3670E3-5E63-4B96-87CF-1989B272682F}" dt="2025-04-16T04:40:03.508" v="1102" actId="20577"/>
        <pc:sldMkLst>
          <pc:docMk/>
          <pc:sldMk cId="2874248137" sldId="267"/>
        </pc:sldMkLst>
        <pc:spChg chg="mod">
          <ac:chgData name="Davis Thorton" userId="2566e3b9-63d0-4b17-8a48-406036a8e5a0" providerId="ADAL" clId="{DA3670E3-5E63-4B96-87CF-1989B272682F}" dt="2025-04-16T04:40:03.508" v="1102" actId="20577"/>
          <ac:spMkLst>
            <pc:docMk/>
            <pc:sldMk cId="2874248137" sldId="267"/>
            <ac:spMk id="2" creationId="{8273C921-4496-1B23-BA14-B0847A964135}"/>
          </ac:spMkLst>
        </pc:spChg>
      </pc:sldChg>
      <pc:sldChg chg="modSp mod">
        <pc:chgData name="Davis Thorton" userId="2566e3b9-63d0-4b17-8a48-406036a8e5a0" providerId="ADAL" clId="{DA3670E3-5E63-4B96-87CF-1989B272682F}" dt="2025-04-16T04:53:05.993" v="1293" actId="20577"/>
        <pc:sldMkLst>
          <pc:docMk/>
          <pc:sldMk cId="3003158431" sldId="272"/>
        </pc:sldMkLst>
        <pc:spChg chg="mod">
          <ac:chgData name="Davis Thorton" userId="2566e3b9-63d0-4b17-8a48-406036a8e5a0" providerId="ADAL" clId="{DA3670E3-5E63-4B96-87CF-1989B272682F}" dt="2025-04-16T04:37:04.997" v="1090" actId="1076"/>
          <ac:spMkLst>
            <pc:docMk/>
            <pc:sldMk cId="3003158431" sldId="272"/>
            <ac:spMk id="5" creationId="{1519BCE3-2192-6CC5-71EC-2DA879CA7B5D}"/>
          </ac:spMkLst>
        </pc:spChg>
        <pc:graphicFrameChg chg="modGraphic">
          <ac:chgData name="Davis Thorton" userId="2566e3b9-63d0-4b17-8a48-406036a8e5a0" providerId="ADAL" clId="{DA3670E3-5E63-4B96-87CF-1989B272682F}" dt="2025-04-16T04:53:05.993" v="1293" actId="20577"/>
          <ac:graphicFrameMkLst>
            <pc:docMk/>
            <pc:sldMk cId="3003158431" sldId="272"/>
            <ac:graphicFrameMk id="7" creationId="{F3985833-A58F-D53A-C190-A31BC7F3CFA3}"/>
          </ac:graphicFrameMkLst>
        </pc:graphicFrameChg>
      </pc:sldChg>
      <pc:sldChg chg="modSp mod">
        <pc:chgData name="Davis Thorton" userId="2566e3b9-63d0-4b17-8a48-406036a8e5a0" providerId="ADAL" clId="{DA3670E3-5E63-4B96-87CF-1989B272682F}" dt="2025-04-16T04:45:44.121" v="1252" actId="20577"/>
        <pc:sldMkLst>
          <pc:docMk/>
          <pc:sldMk cId="1291374325" sldId="302"/>
        </pc:sldMkLst>
        <pc:graphicFrameChg chg="modGraphic">
          <ac:chgData name="Davis Thorton" userId="2566e3b9-63d0-4b17-8a48-406036a8e5a0" providerId="ADAL" clId="{DA3670E3-5E63-4B96-87CF-1989B272682F}" dt="2025-04-16T04:45:38.423" v="1245" actId="113"/>
          <ac:graphicFrameMkLst>
            <pc:docMk/>
            <pc:sldMk cId="1291374325" sldId="302"/>
            <ac:graphicFrameMk id="5" creationId="{EF9BE08E-9414-274D-DB8C-15022CF5E4A5}"/>
          </ac:graphicFrameMkLst>
        </pc:graphicFrameChg>
        <pc:graphicFrameChg chg="modGraphic">
          <ac:chgData name="Davis Thorton" userId="2566e3b9-63d0-4b17-8a48-406036a8e5a0" providerId="ADAL" clId="{DA3670E3-5E63-4B96-87CF-1989B272682F}" dt="2025-04-16T04:45:44.121" v="1252" actId="20577"/>
          <ac:graphicFrameMkLst>
            <pc:docMk/>
            <pc:sldMk cId="1291374325" sldId="302"/>
            <ac:graphicFrameMk id="7" creationId="{B77B3B2D-87B1-1FAF-B79E-AB91261429A8}"/>
          </ac:graphicFrameMkLst>
        </pc:graphicFrameChg>
      </pc:sldChg>
      <pc:sldChg chg="modSp mod">
        <pc:chgData name="Davis Thorton" userId="2566e3b9-63d0-4b17-8a48-406036a8e5a0" providerId="ADAL" clId="{DA3670E3-5E63-4B96-87CF-1989B272682F}" dt="2025-04-16T04:00:49.441" v="814" actId="20577"/>
        <pc:sldMkLst>
          <pc:docMk/>
          <pc:sldMk cId="152994613" sldId="428"/>
        </pc:sldMkLst>
        <pc:spChg chg="mod">
          <ac:chgData name="Davis Thorton" userId="2566e3b9-63d0-4b17-8a48-406036a8e5a0" providerId="ADAL" clId="{DA3670E3-5E63-4B96-87CF-1989B272682F}" dt="2025-04-16T04:00:49.441" v="814" actId="20577"/>
          <ac:spMkLst>
            <pc:docMk/>
            <pc:sldMk cId="152994613" sldId="428"/>
            <ac:spMk id="4" creationId="{2B38EC2D-4C3A-7E4E-6967-4EC4A42E8306}"/>
          </ac:spMkLst>
        </pc:spChg>
      </pc:sldChg>
      <pc:sldChg chg="modSp mod">
        <pc:chgData name="Davis Thorton" userId="2566e3b9-63d0-4b17-8a48-406036a8e5a0" providerId="ADAL" clId="{DA3670E3-5E63-4B96-87CF-1989B272682F}" dt="2025-04-16T04:06:04.232" v="850" actId="20577"/>
        <pc:sldMkLst>
          <pc:docMk/>
          <pc:sldMk cId="3555042360" sldId="430"/>
        </pc:sldMkLst>
        <pc:spChg chg="mod">
          <ac:chgData name="Davis Thorton" userId="2566e3b9-63d0-4b17-8a48-406036a8e5a0" providerId="ADAL" clId="{DA3670E3-5E63-4B96-87CF-1989B272682F}" dt="2025-04-16T03:58:27.635" v="693" actId="20577"/>
          <ac:spMkLst>
            <pc:docMk/>
            <pc:sldMk cId="3555042360" sldId="430"/>
            <ac:spMk id="4" creationId="{D5081A3D-6B44-36E5-BEBF-3846D0388C64}"/>
          </ac:spMkLst>
        </pc:spChg>
        <pc:spChg chg="mod">
          <ac:chgData name="Davis Thorton" userId="2566e3b9-63d0-4b17-8a48-406036a8e5a0" providerId="ADAL" clId="{DA3670E3-5E63-4B96-87CF-1989B272682F}" dt="2025-04-16T03:54:33.163" v="127" actId="20577"/>
          <ac:spMkLst>
            <pc:docMk/>
            <pc:sldMk cId="3555042360" sldId="430"/>
            <ac:spMk id="7" creationId="{C07E0A3B-D658-CC90-213A-E918C3D1D331}"/>
          </ac:spMkLst>
        </pc:spChg>
        <pc:graphicFrameChg chg="mod modGraphic">
          <ac:chgData name="Davis Thorton" userId="2566e3b9-63d0-4b17-8a48-406036a8e5a0" providerId="ADAL" clId="{DA3670E3-5E63-4B96-87CF-1989B272682F}" dt="2025-04-16T04:06:04.232" v="850" actId="20577"/>
          <ac:graphicFrameMkLst>
            <pc:docMk/>
            <pc:sldMk cId="3555042360" sldId="430"/>
            <ac:graphicFrameMk id="10" creationId="{4547750B-3C73-D553-6A2F-60812EA9F53F}"/>
          </ac:graphicFrameMkLst>
        </pc:graphicFrameChg>
      </pc:sldChg>
      <pc:sldChg chg="modSp mod modCm">
        <pc:chgData name="Davis Thorton" userId="2566e3b9-63d0-4b17-8a48-406036a8e5a0" providerId="ADAL" clId="{DA3670E3-5E63-4B96-87CF-1989B272682F}" dt="2025-04-16T04:10:00.593" v="854" actId="1076"/>
        <pc:sldMkLst>
          <pc:docMk/>
          <pc:sldMk cId="1566282781" sldId="448"/>
        </pc:sldMkLst>
        <pc:spChg chg="mod">
          <ac:chgData name="Davis Thorton" userId="2566e3b9-63d0-4b17-8a48-406036a8e5a0" providerId="ADAL" clId="{DA3670E3-5E63-4B96-87CF-1989B272682F}" dt="2025-04-16T04:09:55.854" v="853" actId="20577"/>
          <ac:spMkLst>
            <pc:docMk/>
            <pc:sldMk cId="1566282781" sldId="448"/>
            <ac:spMk id="5" creationId="{D8BF14FD-3944-4150-005D-5CA931307D06}"/>
          </ac:spMkLst>
        </pc:spChg>
        <pc:spChg chg="mod">
          <ac:chgData name="Davis Thorton" userId="2566e3b9-63d0-4b17-8a48-406036a8e5a0" providerId="ADAL" clId="{DA3670E3-5E63-4B96-87CF-1989B272682F}" dt="2025-04-16T04:10:00.593" v="854" actId="1076"/>
          <ac:spMkLst>
            <pc:docMk/>
            <pc:sldMk cId="1566282781" sldId="448"/>
            <ac:spMk id="9" creationId="{7566F371-4724-F1A5-C213-283056CF6199}"/>
          </ac:spMkLst>
        </pc:spChg>
        <pc:extLst>
          <p:ext xmlns:p="http://schemas.openxmlformats.org/presentationml/2006/main" uri="{D6D511B9-2390-475A-947B-AFAB55BFBCF1}">
            <pc226:cmChg xmlns:pc226="http://schemas.microsoft.com/office/powerpoint/2022/06/main/command" chg="mod">
              <pc226:chgData name="Davis Thorton" userId="2566e3b9-63d0-4b17-8a48-406036a8e5a0" providerId="ADAL" clId="{DA3670E3-5E63-4B96-87CF-1989B272682F}" dt="2025-04-16T04:06:21.501" v="851" actId="6549"/>
              <pc2:cmMkLst xmlns:pc2="http://schemas.microsoft.com/office/powerpoint/2019/9/main/command">
                <pc:docMk/>
                <pc:sldMk cId="1566282781" sldId="448"/>
                <pc2:cmMk id="{BD705A83-F08A-4F8B-8683-7ACCBE15183E}"/>
              </pc2:cmMkLst>
            </pc226:cmChg>
          </p:ext>
        </pc:extLst>
      </pc:sldChg>
      <pc:sldChg chg="modSp mod modCm">
        <pc:chgData name="Davis Thorton" userId="2566e3b9-63d0-4b17-8a48-406036a8e5a0" providerId="ADAL" clId="{DA3670E3-5E63-4B96-87CF-1989B272682F}" dt="2025-04-16T04:35:10.333" v="1037" actId="255"/>
        <pc:sldMkLst>
          <pc:docMk/>
          <pc:sldMk cId="3762620521" sldId="496"/>
        </pc:sldMkLst>
        <pc:graphicFrameChg chg="mod modGraphic">
          <ac:chgData name="Davis Thorton" userId="2566e3b9-63d0-4b17-8a48-406036a8e5a0" providerId="ADAL" clId="{DA3670E3-5E63-4B96-87CF-1989B272682F}" dt="2025-04-16T04:35:10.333" v="1037" actId="255"/>
          <ac:graphicFrameMkLst>
            <pc:docMk/>
            <pc:sldMk cId="3762620521" sldId="496"/>
            <ac:graphicFrameMk id="2" creationId="{15ABCC02-C735-3A0F-F2A9-AEB1DD6C653B}"/>
          </ac:graphicFrameMkLst>
        </pc:graphicFrameChg>
        <pc:extLst>
          <p:ext xmlns:p="http://schemas.openxmlformats.org/presentationml/2006/main" uri="{D6D511B9-2390-475A-947B-AFAB55BFBCF1}">
            <pc226:cmChg xmlns:pc226="http://schemas.microsoft.com/office/powerpoint/2022/06/main/command" chg="mod">
              <pc226:chgData name="Davis Thorton" userId="2566e3b9-63d0-4b17-8a48-406036a8e5a0" providerId="ADAL" clId="{DA3670E3-5E63-4B96-87CF-1989B272682F}" dt="2025-04-16T04:34:38.953" v="1033" actId="20577"/>
              <pc2:cmMkLst xmlns:pc2="http://schemas.microsoft.com/office/powerpoint/2019/9/main/command">
                <pc:docMk/>
                <pc:sldMk cId="3762620521" sldId="496"/>
                <pc2:cmMk id="{90230C0C-EBE7-4F22-A2DC-26A2C5040160}"/>
              </pc2:cmMkLst>
            </pc226:cmChg>
          </p:ext>
        </pc:extLst>
      </pc:sldChg>
      <pc:sldChg chg="modSp mod">
        <pc:chgData name="Davis Thorton" userId="2566e3b9-63d0-4b17-8a48-406036a8e5a0" providerId="ADAL" clId="{DA3670E3-5E63-4B96-87CF-1989B272682F}" dt="2025-04-16T05:23:33.798" v="2129" actId="20577"/>
        <pc:sldMkLst>
          <pc:docMk/>
          <pc:sldMk cId="4016211870" sldId="553"/>
        </pc:sldMkLst>
        <pc:spChg chg="mod">
          <ac:chgData name="Davis Thorton" userId="2566e3b9-63d0-4b17-8a48-406036a8e5a0" providerId="ADAL" clId="{DA3670E3-5E63-4B96-87CF-1989B272682F}" dt="2025-04-16T05:11:41.869" v="1858" actId="20577"/>
          <ac:spMkLst>
            <pc:docMk/>
            <pc:sldMk cId="4016211870" sldId="553"/>
            <ac:spMk id="3" creationId="{A67966ED-D4BC-76BA-A704-62BC4A886D80}"/>
          </ac:spMkLst>
        </pc:spChg>
        <pc:spChg chg="mod">
          <ac:chgData name="Davis Thorton" userId="2566e3b9-63d0-4b17-8a48-406036a8e5a0" providerId="ADAL" clId="{DA3670E3-5E63-4B96-87CF-1989B272682F}" dt="2025-04-16T05:23:33.798" v="2129" actId="20577"/>
          <ac:spMkLst>
            <pc:docMk/>
            <pc:sldMk cId="4016211870" sldId="553"/>
            <ac:spMk id="4" creationId="{C064EA32-E845-804B-D768-DB00451AD076}"/>
          </ac:spMkLst>
        </pc:spChg>
      </pc:sldChg>
      <pc:sldChg chg="modSp mod ord">
        <pc:chgData name="Davis Thorton" userId="2566e3b9-63d0-4b17-8a48-406036a8e5a0" providerId="ADAL" clId="{DA3670E3-5E63-4B96-87CF-1989B272682F}" dt="2025-04-16T05:20:22.009" v="2128"/>
        <pc:sldMkLst>
          <pc:docMk/>
          <pc:sldMk cId="3939902615" sldId="554"/>
        </pc:sldMkLst>
        <pc:spChg chg="mod">
          <ac:chgData name="Davis Thorton" userId="2566e3b9-63d0-4b17-8a48-406036a8e5a0" providerId="ADAL" clId="{DA3670E3-5E63-4B96-87CF-1989B272682F}" dt="2025-04-16T05:06:52.798" v="1406" actId="20577"/>
          <ac:spMkLst>
            <pc:docMk/>
            <pc:sldMk cId="3939902615" sldId="554"/>
            <ac:spMk id="3" creationId="{C3BB9DBA-62D5-80A2-1185-A64F2D624FA8}"/>
          </ac:spMkLst>
        </pc:spChg>
        <pc:spChg chg="mod">
          <ac:chgData name="Davis Thorton" userId="2566e3b9-63d0-4b17-8a48-406036a8e5a0" providerId="ADAL" clId="{DA3670E3-5E63-4B96-87CF-1989B272682F}" dt="2025-04-16T05:20:22.009" v="2128"/>
          <ac:spMkLst>
            <pc:docMk/>
            <pc:sldMk cId="3939902615" sldId="554"/>
            <ac:spMk id="4" creationId="{5487F324-8CDC-CF69-6E1C-4054E28E96D0}"/>
          </ac:spMkLst>
        </pc:spChg>
      </pc:sldChg>
      <pc:sldChg chg="modSp mod modCm">
        <pc:chgData name="Davis Thorton" userId="2566e3b9-63d0-4b17-8a48-406036a8e5a0" providerId="ADAL" clId="{DA3670E3-5E63-4B96-87CF-1989B272682F}" dt="2025-04-16T05:05:53.993" v="1375"/>
        <pc:sldMkLst>
          <pc:docMk/>
          <pc:sldMk cId="3714562809" sldId="555"/>
        </pc:sldMkLst>
        <pc:graphicFrameChg chg="mod modGraphic">
          <ac:chgData name="Davis Thorton" userId="2566e3b9-63d0-4b17-8a48-406036a8e5a0" providerId="ADAL" clId="{DA3670E3-5E63-4B96-87CF-1989B272682F}" dt="2025-04-16T05:05:53.993" v="1375"/>
          <ac:graphicFrameMkLst>
            <pc:docMk/>
            <pc:sldMk cId="3714562809" sldId="555"/>
            <ac:graphicFrameMk id="5" creationId="{8EC6E171-1DB6-3208-BDD8-42F544AE96CA}"/>
          </ac:graphicFrameMkLst>
        </pc:graphicFrameChg>
        <pc:extLst>
          <p:ext xmlns:p="http://schemas.openxmlformats.org/presentationml/2006/main" uri="{D6D511B9-2390-475A-947B-AFAB55BFBCF1}">
            <pc226:cmChg xmlns:pc226="http://schemas.microsoft.com/office/powerpoint/2022/06/main/command" chg="mod">
              <pc226:chgData name="Davis Thorton" userId="2566e3b9-63d0-4b17-8a48-406036a8e5a0" providerId="ADAL" clId="{DA3670E3-5E63-4B96-87CF-1989B272682F}" dt="2025-04-16T04:34:02.661" v="1023" actId="20577"/>
              <pc2:cmMkLst xmlns:pc2="http://schemas.microsoft.com/office/powerpoint/2019/9/main/command">
                <pc:docMk/>
                <pc:sldMk cId="3714562809" sldId="555"/>
                <pc2:cmMk id="{A294C217-11B1-4B23-8F61-DB28750F7EDB}"/>
              </pc2:cmMkLst>
            </pc226:cmChg>
          </p:ext>
        </pc:extLst>
      </pc:sldChg>
      <pc:sldChg chg="modSp mod modCm">
        <pc:chgData name="Davis Thorton" userId="2566e3b9-63d0-4b17-8a48-406036a8e5a0" providerId="ADAL" clId="{DA3670E3-5E63-4B96-87CF-1989B272682F}" dt="2025-04-16T05:04:06.449" v="1371" actId="14100"/>
        <pc:sldMkLst>
          <pc:docMk/>
          <pc:sldMk cId="763239216" sldId="556"/>
        </pc:sldMkLst>
        <pc:graphicFrameChg chg="mod modGraphic">
          <ac:chgData name="Davis Thorton" userId="2566e3b9-63d0-4b17-8a48-406036a8e5a0" providerId="ADAL" clId="{DA3670E3-5E63-4B96-87CF-1989B272682F}" dt="2025-04-16T05:04:06.449" v="1371" actId="14100"/>
          <ac:graphicFrameMkLst>
            <pc:docMk/>
            <pc:sldMk cId="763239216" sldId="556"/>
            <ac:graphicFrameMk id="6" creationId="{D608544D-3A2B-5557-1EE3-B57934CBAEDF}"/>
          </ac:graphicFrameMkLst>
        </pc:graphicFrameChg>
        <pc:extLst>
          <p:ext xmlns:p="http://schemas.openxmlformats.org/presentationml/2006/main" uri="{D6D511B9-2390-475A-947B-AFAB55BFBCF1}">
            <pc226:cmChg xmlns:pc226="http://schemas.microsoft.com/office/powerpoint/2022/06/main/command" chg="mod">
              <pc226:chgData name="Davis Thorton" userId="2566e3b9-63d0-4b17-8a48-406036a8e5a0" providerId="ADAL" clId="{DA3670E3-5E63-4B96-87CF-1989B272682F}" dt="2025-04-16T04:34:13.938" v="1026" actId="20577"/>
              <pc2:cmMkLst xmlns:pc2="http://schemas.microsoft.com/office/powerpoint/2019/9/main/command">
                <pc:docMk/>
                <pc:sldMk cId="763239216" sldId="556"/>
                <pc2:cmMk id="{5DBA617C-7656-4BFC-92AB-62D561F25083}"/>
              </pc2:cmMkLst>
            </pc226:cmChg>
          </p:ext>
        </pc:extLst>
      </pc:sldChg>
      <pc:sldChg chg="delSp modSp mod">
        <pc:chgData name="Davis Thorton" userId="2566e3b9-63d0-4b17-8a48-406036a8e5a0" providerId="ADAL" clId="{DA3670E3-5E63-4B96-87CF-1989B272682F}" dt="2025-04-16T04:02:18.940" v="832" actId="478"/>
        <pc:sldMkLst>
          <pc:docMk/>
          <pc:sldMk cId="3153608950" sldId="604"/>
        </pc:sldMkLst>
        <pc:spChg chg="mod">
          <ac:chgData name="Davis Thorton" userId="2566e3b9-63d0-4b17-8a48-406036a8e5a0" providerId="ADAL" clId="{DA3670E3-5E63-4B96-87CF-1989B272682F}" dt="2025-04-16T04:02:16.726" v="831" actId="20577"/>
          <ac:spMkLst>
            <pc:docMk/>
            <pc:sldMk cId="3153608950" sldId="604"/>
            <ac:spMk id="3" creationId="{46CCA04D-4980-3B2B-A320-13E66D10716A}"/>
          </ac:spMkLst>
        </pc:spChg>
        <pc:spChg chg="del">
          <ac:chgData name="Davis Thorton" userId="2566e3b9-63d0-4b17-8a48-406036a8e5a0" providerId="ADAL" clId="{DA3670E3-5E63-4B96-87CF-1989B272682F}" dt="2025-04-16T04:02:18.940" v="832" actId="478"/>
          <ac:spMkLst>
            <pc:docMk/>
            <pc:sldMk cId="3153608950" sldId="604"/>
            <ac:spMk id="6" creationId="{6B6803E0-A2B9-42D9-1E6A-2B00731751D8}"/>
          </ac:spMkLst>
        </pc:spChg>
      </pc:sldChg>
      <pc:sldChg chg="modSp mod">
        <pc:chgData name="Davis Thorton" userId="2566e3b9-63d0-4b17-8a48-406036a8e5a0" providerId="ADAL" clId="{DA3670E3-5E63-4B96-87CF-1989B272682F}" dt="2025-04-16T04:46:55.189" v="1266" actId="255"/>
        <pc:sldMkLst>
          <pc:docMk/>
          <pc:sldMk cId="3291473360" sldId="607"/>
        </pc:sldMkLst>
        <pc:graphicFrameChg chg="modGraphic">
          <ac:chgData name="Davis Thorton" userId="2566e3b9-63d0-4b17-8a48-406036a8e5a0" providerId="ADAL" clId="{DA3670E3-5E63-4B96-87CF-1989B272682F}" dt="2025-04-16T04:46:55.189" v="1266" actId="255"/>
          <ac:graphicFrameMkLst>
            <pc:docMk/>
            <pc:sldMk cId="3291473360" sldId="607"/>
            <ac:graphicFrameMk id="2" creationId="{6FA9B67B-13BA-AEBA-C838-113C57565A86}"/>
          </ac:graphicFrameMkLst>
        </pc:graphicFrameChg>
      </pc:sldChg>
      <pc:sldChg chg="modSp mod modCm">
        <pc:chgData name="Davis Thorton" userId="2566e3b9-63d0-4b17-8a48-406036a8e5a0" providerId="ADAL" clId="{DA3670E3-5E63-4B96-87CF-1989B272682F}" dt="2025-04-16T04:41:02.787" v="1150" actId="20577"/>
        <pc:sldMkLst>
          <pc:docMk/>
          <pc:sldMk cId="2499007162" sldId="616"/>
        </pc:sldMkLst>
        <pc:spChg chg="mod">
          <ac:chgData name="Davis Thorton" userId="2566e3b9-63d0-4b17-8a48-406036a8e5a0" providerId="ADAL" clId="{DA3670E3-5E63-4B96-87CF-1989B272682F}" dt="2025-04-16T04:41:02.787" v="1150" actId="20577"/>
          <ac:spMkLst>
            <pc:docMk/>
            <pc:sldMk cId="2499007162" sldId="616"/>
            <ac:spMk id="4" creationId="{8401E84D-6D29-F3ED-D63B-61A01744ED48}"/>
          </ac:spMkLst>
        </pc:spChg>
        <pc:extLst>
          <p:ext xmlns:p="http://schemas.openxmlformats.org/presentationml/2006/main" uri="{D6D511B9-2390-475A-947B-AFAB55BFBCF1}">
            <pc226:cmChg xmlns:pc226="http://schemas.microsoft.com/office/powerpoint/2022/06/main/command" chg="mod">
              <pc226:chgData name="Davis Thorton" userId="2566e3b9-63d0-4b17-8a48-406036a8e5a0" providerId="ADAL" clId="{DA3670E3-5E63-4B96-87CF-1989B272682F}" dt="2025-04-16T04:19:29.854" v="858" actId="20577"/>
              <pc2:cmMkLst xmlns:pc2="http://schemas.microsoft.com/office/powerpoint/2019/9/main/command">
                <pc:docMk/>
                <pc:sldMk cId="2499007162" sldId="616"/>
                <pc2:cmMk id="{2DC10388-4002-4230-89B1-334077947C51}"/>
              </pc2:cmMkLst>
            </pc226:cmChg>
          </p:ext>
        </pc:extLst>
      </pc:sldChg>
      <pc:sldChg chg="del">
        <pc:chgData name="Davis Thorton" userId="2566e3b9-63d0-4b17-8a48-406036a8e5a0" providerId="ADAL" clId="{DA3670E3-5E63-4B96-87CF-1989B272682F}" dt="2025-04-16T04:03:21.126" v="833" actId="47"/>
        <pc:sldMkLst>
          <pc:docMk/>
          <pc:sldMk cId="4203246247" sldId="620"/>
        </pc:sldMkLst>
      </pc:sldChg>
      <pc:sldChg chg="modSp mod">
        <pc:chgData name="Davis Thorton" userId="2566e3b9-63d0-4b17-8a48-406036a8e5a0" providerId="ADAL" clId="{DA3670E3-5E63-4B96-87CF-1989B272682F}" dt="2025-04-16T05:12:05.649" v="1875" actId="20577"/>
        <pc:sldMkLst>
          <pc:docMk/>
          <pc:sldMk cId="3629325423" sldId="621"/>
        </pc:sldMkLst>
        <pc:spChg chg="mod">
          <ac:chgData name="Davis Thorton" userId="2566e3b9-63d0-4b17-8a48-406036a8e5a0" providerId="ADAL" clId="{DA3670E3-5E63-4B96-87CF-1989B272682F}" dt="2025-04-16T05:12:05.649" v="1875" actId="20577"/>
          <ac:spMkLst>
            <pc:docMk/>
            <pc:sldMk cId="3629325423" sldId="621"/>
            <ac:spMk id="2" creationId="{8273C921-4496-1B23-BA14-B0847A964135}"/>
          </ac:spMkLst>
        </pc:spChg>
      </pc:sldChg>
      <pc:sldChg chg="modSp del mod">
        <pc:chgData name="Davis Thorton" userId="2566e3b9-63d0-4b17-8a48-406036a8e5a0" providerId="ADAL" clId="{DA3670E3-5E63-4B96-87CF-1989B272682F}" dt="2025-04-16T05:12:00.931" v="1871" actId="47"/>
        <pc:sldMkLst>
          <pc:docMk/>
          <pc:sldMk cId="3875382182" sldId="622"/>
        </pc:sldMkLst>
        <pc:spChg chg="mod">
          <ac:chgData name="Davis Thorton" userId="2566e3b9-63d0-4b17-8a48-406036a8e5a0" providerId="ADAL" clId="{DA3670E3-5E63-4B96-87CF-1989B272682F}" dt="2025-04-16T05:11:50.244" v="1870" actId="20577"/>
          <ac:spMkLst>
            <pc:docMk/>
            <pc:sldMk cId="3875382182" sldId="622"/>
            <ac:spMk id="2" creationId="{8273C921-4496-1B23-BA14-B0847A964135}"/>
          </ac:spMkLst>
        </pc:spChg>
      </pc:sldChg>
      <pc:sldChg chg="del">
        <pc:chgData name="Davis Thorton" userId="2566e3b9-63d0-4b17-8a48-406036a8e5a0" providerId="ADAL" clId="{DA3670E3-5E63-4B96-87CF-1989B272682F}" dt="2025-04-16T04:03:22.024" v="834" actId="47"/>
        <pc:sldMkLst>
          <pc:docMk/>
          <pc:sldMk cId="665712995" sldId="623"/>
        </pc:sldMkLst>
      </pc:sldChg>
      <pc:sldChg chg="del">
        <pc:chgData name="Davis Thorton" userId="2566e3b9-63d0-4b17-8a48-406036a8e5a0" providerId="ADAL" clId="{DA3670E3-5E63-4B96-87CF-1989B272682F}" dt="2025-04-16T04:03:23.220" v="835" actId="47"/>
        <pc:sldMkLst>
          <pc:docMk/>
          <pc:sldMk cId="3447489425" sldId="624"/>
        </pc:sldMkLst>
      </pc:sldChg>
      <pc:sldChg chg="modSp mod">
        <pc:chgData name="Davis Thorton" userId="2566e3b9-63d0-4b17-8a48-406036a8e5a0" providerId="ADAL" clId="{DA3670E3-5E63-4B96-87CF-1989B272682F}" dt="2025-04-16T04:40:09.160" v="1103"/>
        <pc:sldMkLst>
          <pc:docMk/>
          <pc:sldMk cId="1008612651" sldId="625"/>
        </pc:sldMkLst>
        <pc:spChg chg="mod">
          <ac:chgData name="Davis Thorton" userId="2566e3b9-63d0-4b17-8a48-406036a8e5a0" providerId="ADAL" clId="{DA3670E3-5E63-4B96-87CF-1989B272682F}" dt="2025-04-16T04:40:09.160" v="1103"/>
          <ac:spMkLst>
            <pc:docMk/>
            <pc:sldMk cId="1008612651" sldId="625"/>
            <ac:spMk id="3" creationId="{D5058109-F62D-1B43-EE42-026F61F6FE60}"/>
          </ac:spMkLst>
        </pc:spChg>
      </pc:sldChg>
      <pc:sldChg chg="modSp mod ord">
        <pc:chgData name="Davis Thorton" userId="2566e3b9-63d0-4b17-8a48-406036a8e5a0" providerId="ADAL" clId="{DA3670E3-5E63-4B96-87CF-1989B272682F}" dt="2025-04-16T05:23:48.743" v="2139" actId="20577"/>
        <pc:sldMkLst>
          <pc:docMk/>
          <pc:sldMk cId="1407650781" sldId="626"/>
        </pc:sldMkLst>
        <pc:spChg chg="mod">
          <ac:chgData name="Davis Thorton" userId="2566e3b9-63d0-4b17-8a48-406036a8e5a0" providerId="ADAL" clId="{DA3670E3-5E63-4B96-87CF-1989B272682F}" dt="2025-04-16T05:11:16.282" v="1838" actId="20577"/>
          <ac:spMkLst>
            <pc:docMk/>
            <pc:sldMk cId="1407650781" sldId="626"/>
            <ac:spMk id="3" creationId="{8C15DA51-62D7-DBCF-31AC-FAB59251DCC6}"/>
          </ac:spMkLst>
        </pc:spChg>
        <pc:graphicFrameChg chg="mod modGraphic">
          <ac:chgData name="Davis Thorton" userId="2566e3b9-63d0-4b17-8a48-406036a8e5a0" providerId="ADAL" clId="{DA3670E3-5E63-4B96-87CF-1989B272682F}" dt="2025-04-16T05:23:48.743" v="2139" actId="20577"/>
          <ac:graphicFrameMkLst>
            <pc:docMk/>
            <pc:sldMk cId="1407650781" sldId="626"/>
            <ac:graphicFrameMk id="2" creationId="{15ABCC02-C735-3A0F-F2A9-AEB1DD6C653B}"/>
          </ac:graphicFrameMkLst>
        </pc:graphicFrameChg>
      </pc:sldChg>
      <pc:sldChg chg="modSp mod">
        <pc:chgData name="Davis Thorton" userId="2566e3b9-63d0-4b17-8a48-406036a8e5a0" providerId="ADAL" clId="{DA3670E3-5E63-4B96-87CF-1989B272682F}" dt="2025-04-16T04:24:06.342" v="901" actId="20577"/>
        <pc:sldMkLst>
          <pc:docMk/>
          <pc:sldMk cId="3246469555" sldId="628"/>
        </pc:sldMkLst>
        <pc:spChg chg="mod">
          <ac:chgData name="Davis Thorton" userId="2566e3b9-63d0-4b17-8a48-406036a8e5a0" providerId="ADAL" clId="{DA3670E3-5E63-4B96-87CF-1989B272682F}" dt="2025-04-16T04:23:23.114" v="887" actId="20577"/>
          <ac:spMkLst>
            <pc:docMk/>
            <pc:sldMk cId="3246469555" sldId="628"/>
            <ac:spMk id="4" creationId="{D5081A3D-6B44-36E5-BEBF-3846D0388C64}"/>
          </ac:spMkLst>
        </pc:spChg>
        <pc:spChg chg="mod">
          <ac:chgData name="Davis Thorton" userId="2566e3b9-63d0-4b17-8a48-406036a8e5a0" providerId="ADAL" clId="{DA3670E3-5E63-4B96-87CF-1989B272682F}" dt="2025-04-16T04:20:20.156" v="864" actId="20577"/>
          <ac:spMkLst>
            <pc:docMk/>
            <pc:sldMk cId="3246469555" sldId="628"/>
            <ac:spMk id="5" creationId="{B13A1997-99B8-6E24-3BCA-A115CECCED16}"/>
          </ac:spMkLst>
        </pc:spChg>
        <pc:spChg chg="mod">
          <ac:chgData name="Davis Thorton" userId="2566e3b9-63d0-4b17-8a48-406036a8e5a0" providerId="ADAL" clId="{DA3670E3-5E63-4B96-87CF-1989B272682F}" dt="2025-04-16T04:24:06.342" v="901" actId="20577"/>
          <ac:spMkLst>
            <pc:docMk/>
            <pc:sldMk cId="3246469555" sldId="628"/>
            <ac:spMk id="8" creationId="{05B92B2E-E87D-2579-12AB-0427860058E4}"/>
          </ac:spMkLst>
        </pc:spChg>
        <pc:graphicFrameChg chg="mod modGraphic">
          <ac:chgData name="Davis Thorton" userId="2566e3b9-63d0-4b17-8a48-406036a8e5a0" providerId="ADAL" clId="{DA3670E3-5E63-4B96-87CF-1989B272682F}" dt="2025-04-16T04:24:03.761" v="899" actId="20577"/>
          <ac:graphicFrameMkLst>
            <pc:docMk/>
            <pc:sldMk cId="3246469555" sldId="628"/>
            <ac:graphicFrameMk id="7" creationId="{B47C9DCF-AA63-48BF-F6E8-56A8BB83399B}"/>
          </ac:graphicFrameMkLst>
        </pc:graphicFrameChg>
      </pc:sldChg>
      <pc:sldChg chg="mod">
        <pc:chgData name="Davis Thorton" userId="2566e3b9-63d0-4b17-8a48-406036a8e5a0" providerId="ADAL" clId="{DA3670E3-5E63-4B96-87CF-1989B272682F}" dt="2025-04-16T04:37:53.633" v="1091" actId="27918"/>
        <pc:sldMkLst>
          <pc:docMk/>
          <pc:sldMk cId="1810397154" sldId="631"/>
        </pc:sldMkLst>
      </pc:sldChg>
      <pc:sldChg chg="modSp mod">
        <pc:chgData name="Davis Thorton" userId="2566e3b9-63d0-4b17-8a48-406036a8e5a0" providerId="ADAL" clId="{DA3670E3-5E63-4B96-87CF-1989B272682F}" dt="2025-04-16T04:26:31.434" v="926" actId="20577"/>
        <pc:sldMkLst>
          <pc:docMk/>
          <pc:sldMk cId="198077715" sldId="637"/>
        </pc:sldMkLst>
        <pc:spChg chg="mod">
          <ac:chgData name="Davis Thorton" userId="2566e3b9-63d0-4b17-8a48-406036a8e5a0" providerId="ADAL" clId="{DA3670E3-5E63-4B96-87CF-1989B272682F}" dt="2025-04-16T04:26:31.434" v="926" actId="20577"/>
          <ac:spMkLst>
            <pc:docMk/>
            <pc:sldMk cId="198077715" sldId="637"/>
            <ac:spMk id="4" creationId="{B2A85604-2DD9-61CC-D98F-A3CD30B8930B}"/>
          </ac:spMkLst>
        </pc:spChg>
        <pc:spChg chg="mod">
          <ac:chgData name="Davis Thorton" userId="2566e3b9-63d0-4b17-8a48-406036a8e5a0" providerId="ADAL" clId="{DA3670E3-5E63-4B96-87CF-1989B272682F}" dt="2025-04-16T04:20:14.246" v="861" actId="20577"/>
          <ac:spMkLst>
            <pc:docMk/>
            <pc:sldMk cId="198077715" sldId="637"/>
            <ac:spMk id="5" creationId="{803307BC-249D-033A-22F1-A52044971277}"/>
          </ac:spMkLst>
        </pc:spChg>
        <pc:graphicFrameChg chg="mod modGraphic">
          <ac:chgData name="Davis Thorton" userId="2566e3b9-63d0-4b17-8a48-406036a8e5a0" providerId="ADAL" clId="{DA3670E3-5E63-4B96-87CF-1989B272682F}" dt="2025-04-16T04:26:09.756" v="922" actId="20577"/>
          <ac:graphicFrameMkLst>
            <pc:docMk/>
            <pc:sldMk cId="198077715" sldId="637"/>
            <ac:graphicFrameMk id="14" creationId="{35C89C86-95AF-40C7-3C70-4E20EFA147C8}"/>
          </ac:graphicFrameMkLst>
        </pc:graphicFrameChg>
      </pc:sldChg>
      <pc:sldChg chg="modSp mod">
        <pc:chgData name="Davis Thorton" userId="2566e3b9-63d0-4b17-8a48-406036a8e5a0" providerId="ADAL" clId="{DA3670E3-5E63-4B96-87CF-1989B272682F}" dt="2025-04-16T04:40:11.579" v="1104"/>
        <pc:sldMkLst>
          <pc:docMk/>
          <pc:sldMk cId="3922129170" sldId="639"/>
        </pc:sldMkLst>
        <pc:spChg chg="mod">
          <ac:chgData name="Davis Thorton" userId="2566e3b9-63d0-4b17-8a48-406036a8e5a0" providerId="ADAL" clId="{DA3670E3-5E63-4B96-87CF-1989B272682F}" dt="2025-04-16T04:40:11.579" v="1104"/>
          <ac:spMkLst>
            <pc:docMk/>
            <pc:sldMk cId="3922129170" sldId="639"/>
            <ac:spMk id="3" creationId="{6AB252F9-C449-E16C-8D1D-5E934CBD50CB}"/>
          </ac:spMkLst>
        </pc:spChg>
        <pc:spChg chg="mod">
          <ac:chgData name="Davis Thorton" userId="2566e3b9-63d0-4b17-8a48-406036a8e5a0" providerId="ADAL" clId="{DA3670E3-5E63-4B96-87CF-1989B272682F}" dt="2025-04-16T04:29:30.131" v="936" actId="20577"/>
          <ac:spMkLst>
            <pc:docMk/>
            <pc:sldMk cId="3922129170" sldId="639"/>
            <ac:spMk id="4" creationId="{1DA0E731-DC40-D92C-7734-0E6BAE6DB614}"/>
          </ac:spMkLst>
        </pc:spChg>
      </pc:sldChg>
      <pc:sldChg chg="modSp add mod">
        <pc:chgData name="Davis Thorton" userId="2566e3b9-63d0-4b17-8a48-406036a8e5a0" providerId="ADAL" clId="{DA3670E3-5E63-4B96-87CF-1989B272682F}" dt="2025-04-16T04:44:53.514" v="1234" actId="20577"/>
        <pc:sldMkLst>
          <pc:docMk/>
          <pc:sldMk cId="992360912" sldId="640"/>
        </pc:sldMkLst>
        <pc:spChg chg="mod">
          <ac:chgData name="Davis Thorton" userId="2566e3b9-63d0-4b17-8a48-406036a8e5a0" providerId="ADAL" clId="{DA3670E3-5E63-4B96-87CF-1989B272682F}" dt="2025-04-16T04:36:06.311" v="1052" actId="20577"/>
          <ac:spMkLst>
            <pc:docMk/>
            <pc:sldMk cId="992360912" sldId="640"/>
            <ac:spMk id="3" creationId="{F3F5E8CA-66DE-14EA-4F67-4AC8B4F23FA6}"/>
          </ac:spMkLst>
        </pc:spChg>
        <pc:graphicFrameChg chg="mod modGraphic">
          <ac:chgData name="Davis Thorton" userId="2566e3b9-63d0-4b17-8a48-406036a8e5a0" providerId="ADAL" clId="{DA3670E3-5E63-4B96-87CF-1989B272682F}" dt="2025-04-16T04:44:49.534" v="1231" actId="113"/>
          <ac:graphicFrameMkLst>
            <pc:docMk/>
            <pc:sldMk cId="992360912" sldId="640"/>
            <ac:graphicFrameMk id="5" creationId="{0455C77E-3B68-C5A6-683B-B6BA693FE558}"/>
          </ac:graphicFrameMkLst>
        </pc:graphicFrameChg>
        <pc:graphicFrameChg chg="mod modGraphic">
          <ac:chgData name="Davis Thorton" userId="2566e3b9-63d0-4b17-8a48-406036a8e5a0" providerId="ADAL" clId="{DA3670E3-5E63-4B96-87CF-1989B272682F}" dt="2025-04-16T04:44:53.514" v="1234" actId="20577"/>
          <ac:graphicFrameMkLst>
            <pc:docMk/>
            <pc:sldMk cId="992360912" sldId="640"/>
            <ac:graphicFrameMk id="7" creationId="{F055735E-3BBF-B187-757E-DCBA57E24918}"/>
          </ac:graphicFrameMkLst>
        </pc:graphicFrameChg>
      </pc:sldChg>
      <pc:sldChg chg="modSp add mod">
        <pc:chgData name="Davis Thorton" userId="2566e3b9-63d0-4b17-8a48-406036a8e5a0" providerId="ADAL" clId="{DA3670E3-5E63-4B96-87CF-1989B272682F}" dt="2025-04-16T05:19:01.162" v="2123" actId="1076"/>
        <pc:sldMkLst>
          <pc:docMk/>
          <pc:sldMk cId="58358888" sldId="641"/>
        </pc:sldMkLst>
        <pc:spChg chg="mod">
          <ac:chgData name="Davis Thorton" userId="2566e3b9-63d0-4b17-8a48-406036a8e5a0" providerId="ADAL" clId="{DA3670E3-5E63-4B96-87CF-1989B272682F}" dt="2025-04-16T05:16:22.102" v="2110" actId="1076"/>
          <ac:spMkLst>
            <pc:docMk/>
            <pc:sldMk cId="58358888" sldId="641"/>
            <ac:spMk id="3" creationId="{6A30E620-7837-6240-0449-63CB67656460}"/>
          </ac:spMkLst>
        </pc:spChg>
        <pc:graphicFrameChg chg="mod modGraphic">
          <ac:chgData name="Davis Thorton" userId="2566e3b9-63d0-4b17-8a48-406036a8e5a0" providerId="ADAL" clId="{DA3670E3-5E63-4B96-87CF-1989B272682F}" dt="2025-04-16T05:19:01.162" v="2123" actId="1076"/>
          <ac:graphicFrameMkLst>
            <pc:docMk/>
            <pc:sldMk cId="58358888" sldId="641"/>
            <ac:graphicFrameMk id="6" creationId="{516A2FD2-B6EC-72D6-9334-EAAF66E4AA69}"/>
          </ac:graphicFrameMkLst>
        </pc:graphicFrameChg>
      </pc:sldChg>
    </pc:docChg>
  </pc:docChgLst>
  <pc:docChgLst>
    <pc:chgData name="Davis Thorton" userId="2566e3b9-63d0-4b17-8a48-406036a8e5a0" providerId="ADAL" clId="{8D5A4205-BD74-426A-80CB-C2AFD856D1F6}"/>
    <pc:docChg chg="addSld modSld">
      <pc:chgData name="Davis Thorton" userId="2566e3b9-63d0-4b17-8a48-406036a8e5a0" providerId="ADAL" clId="{8D5A4205-BD74-426A-80CB-C2AFD856D1F6}" dt="2025-04-16T20:01:49.579" v="1"/>
      <pc:docMkLst>
        <pc:docMk/>
      </pc:docMkLst>
      <pc:sldChg chg="add">
        <pc:chgData name="Davis Thorton" userId="2566e3b9-63d0-4b17-8a48-406036a8e5a0" providerId="ADAL" clId="{8D5A4205-BD74-426A-80CB-C2AFD856D1F6}" dt="2025-04-16T20:01:49.579" v="1"/>
        <pc:sldMkLst>
          <pc:docMk/>
          <pc:sldMk cId="1008612651" sldId="625"/>
        </pc:sldMkLst>
      </pc:sldChg>
      <pc:sldChg chg="modSp mod">
        <pc:chgData name="Davis Thorton" userId="2566e3b9-63d0-4b17-8a48-406036a8e5a0" providerId="ADAL" clId="{8D5A4205-BD74-426A-80CB-C2AFD856D1F6}" dt="2025-04-16T20:00:38.902" v="0" actId="1076"/>
        <pc:sldMkLst>
          <pc:docMk/>
          <pc:sldMk cId="711233837" sldId="643"/>
        </pc:sldMkLst>
        <pc:spChg chg="mod">
          <ac:chgData name="Davis Thorton" userId="2566e3b9-63d0-4b17-8a48-406036a8e5a0" providerId="ADAL" clId="{8D5A4205-BD74-426A-80CB-C2AFD856D1F6}" dt="2025-04-16T20:00:38.902" v="0" actId="1076"/>
          <ac:spMkLst>
            <pc:docMk/>
            <pc:sldMk cId="711233837" sldId="643"/>
            <ac:spMk id="5" creationId="{33B85A20-B819-F3E6-2FC7-BB7B7E671602}"/>
          </ac:spMkLst>
        </pc:spChg>
      </pc:sldChg>
    </pc:docChg>
  </pc:docChgLst>
  <pc:docChgLst>
    <pc:chgData name="Josie Smith" userId="c1d2ac6c-1005-478b-bc62-7647a504ad03" providerId="ADAL" clId="{386BC690-1AAB-4774-8C16-2BA04DB75490}"/>
    <pc:docChg chg="undo custSel modSld">
      <pc:chgData name="Josie Smith" userId="c1d2ac6c-1005-478b-bc62-7647a504ad03" providerId="ADAL" clId="{386BC690-1AAB-4774-8C16-2BA04DB75490}" dt="2025-01-03T17:07:17.275" v="1791"/>
      <pc:docMkLst>
        <pc:docMk/>
      </pc:docMkLst>
      <pc:sldChg chg="addSp delSp modSp mod">
        <pc:chgData name="Josie Smith" userId="c1d2ac6c-1005-478b-bc62-7647a504ad03" providerId="ADAL" clId="{386BC690-1AAB-4774-8C16-2BA04DB75490}" dt="2025-01-03T16:58:42.409" v="1749" actId="339"/>
        <pc:sldMkLst>
          <pc:docMk/>
          <pc:sldMk cId="2693468749" sldId="260"/>
        </pc:sldMkLst>
      </pc:sldChg>
      <pc:sldChg chg="modSp mod">
        <pc:chgData name="Josie Smith" userId="c1d2ac6c-1005-478b-bc62-7647a504ad03" providerId="ADAL" clId="{386BC690-1AAB-4774-8C16-2BA04DB75490}" dt="2025-01-03T17:00:03.578" v="1754" actId="13926"/>
        <pc:sldMkLst>
          <pc:docMk/>
          <pc:sldMk cId="2029115671" sldId="265"/>
        </pc:sldMkLst>
      </pc:sldChg>
      <pc:sldChg chg="modSp mod">
        <pc:chgData name="Josie Smith" userId="c1d2ac6c-1005-478b-bc62-7647a504ad03" providerId="ADAL" clId="{386BC690-1AAB-4774-8C16-2BA04DB75490}" dt="2025-01-03T16:40:07.987" v="1033" actId="20577"/>
        <pc:sldMkLst>
          <pc:docMk/>
          <pc:sldMk cId="3003158431" sldId="272"/>
        </pc:sldMkLst>
      </pc:sldChg>
      <pc:sldChg chg="modSp mod">
        <pc:chgData name="Josie Smith" userId="c1d2ac6c-1005-478b-bc62-7647a504ad03" providerId="ADAL" clId="{386BC690-1AAB-4774-8C16-2BA04DB75490}" dt="2025-01-03T16:39:42.180" v="1031" actId="20577"/>
        <pc:sldMkLst>
          <pc:docMk/>
          <pc:sldMk cId="1291374325" sldId="302"/>
        </pc:sldMkLst>
      </pc:sldChg>
      <pc:sldChg chg="addSp delSp modSp mod">
        <pc:chgData name="Josie Smith" userId="c1d2ac6c-1005-478b-bc62-7647a504ad03" providerId="ADAL" clId="{386BC690-1AAB-4774-8C16-2BA04DB75490}" dt="2025-01-03T16:51:32.997" v="1478" actId="13926"/>
        <pc:sldMkLst>
          <pc:docMk/>
          <pc:sldMk cId="2755697733" sldId="429"/>
        </pc:sldMkLst>
      </pc:sldChg>
      <pc:sldChg chg="addSp delSp modSp mod">
        <pc:chgData name="Josie Smith" userId="c1d2ac6c-1005-478b-bc62-7647a504ad03" providerId="ADAL" clId="{386BC690-1AAB-4774-8C16-2BA04DB75490}" dt="2025-01-03T16:52:06.629" v="1481"/>
        <pc:sldMkLst>
          <pc:docMk/>
          <pc:sldMk cId="3555042360" sldId="430"/>
        </pc:sldMkLst>
      </pc:sldChg>
      <pc:sldChg chg="addSp delSp modSp mod">
        <pc:chgData name="Josie Smith" userId="c1d2ac6c-1005-478b-bc62-7647a504ad03" providerId="ADAL" clId="{386BC690-1AAB-4774-8C16-2BA04DB75490}" dt="2025-01-03T16:53:09.682" v="1486"/>
        <pc:sldMkLst>
          <pc:docMk/>
          <pc:sldMk cId="1566282781" sldId="448"/>
        </pc:sldMkLst>
      </pc:sldChg>
      <pc:sldChg chg="addSp delSp modSp mod">
        <pc:chgData name="Josie Smith" userId="c1d2ac6c-1005-478b-bc62-7647a504ad03" providerId="ADAL" clId="{386BC690-1AAB-4774-8C16-2BA04DB75490}" dt="2025-01-03T17:05:49.700" v="1783"/>
        <pc:sldMkLst>
          <pc:docMk/>
          <pc:sldMk cId="447763148" sldId="455"/>
        </pc:sldMkLst>
      </pc:sldChg>
      <pc:sldChg chg="addSp delSp modSp mod">
        <pc:chgData name="Josie Smith" userId="c1d2ac6c-1005-478b-bc62-7647a504ad03" providerId="ADAL" clId="{386BC690-1AAB-4774-8C16-2BA04DB75490}" dt="2025-01-03T16:50:29.149" v="1448" actId="13926"/>
        <pc:sldMkLst>
          <pc:docMk/>
          <pc:sldMk cId="1603017311" sldId="456"/>
        </pc:sldMkLst>
      </pc:sldChg>
      <pc:sldChg chg="addSp delSp modSp mod">
        <pc:chgData name="Josie Smith" userId="c1d2ac6c-1005-478b-bc62-7647a504ad03" providerId="ADAL" clId="{386BC690-1AAB-4774-8C16-2BA04DB75490}" dt="2025-01-03T16:50:33.156" v="1449" actId="13926"/>
        <pc:sldMkLst>
          <pc:docMk/>
          <pc:sldMk cId="973308331" sldId="457"/>
        </pc:sldMkLst>
      </pc:sldChg>
      <pc:sldChg chg="modSp mod">
        <pc:chgData name="Josie Smith" userId="c1d2ac6c-1005-478b-bc62-7647a504ad03" providerId="ADAL" clId="{386BC690-1AAB-4774-8C16-2BA04DB75490}" dt="2025-01-03T16:23:57.682" v="894" actId="13926"/>
        <pc:sldMkLst>
          <pc:docMk/>
          <pc:sldMk cId="3762620521" sldId="496"/>
        </pc:sldMkLst>
      </pc:sldChg>
      <pc:sldChg chg="modSp mod">
        <pc:chgData name="Josie Smith" userId="c1d2ac6c-1005-478b-bc62-7647a504ad03" providerId="ADAL" clId="{386BC690-1AAB-4774-8C16-2BA04DB75490}" dt="2025-01-03T16:53:19.801" v="1501" actId="20577"/>
        <pc:sldMkLst>
          <pc:docMk/>
          <pc:sldMk cId="2197728380" sldId="534"/>
        </pc:sldMkLst>
      </pc:sldChg>
      <pc:sldChg chg="addSp delSp modSp mod">
        <pc:chgData name="Josie Smith" userId="c1d2ac6c-1005-478b-bc62-7647a504ad03" providerId="ADAL" clId="{386BC690-1AAB-4774-8C16-2BA04DB75490}" dt="2025-01-03T16:50:42.289" v="1450" actId="13926"/>
        <pc:sldMkLst>
          <pc:docMk/>
          <pc:sldMk cId="2340053042" sldId="546"/>
        </pc:sldMkLst>
      </pc:sldChg>
      <pc:sldChg chg="modSp mod">
        <pc:chgData name="Josie Smith" userId="c1d2ac6c-1005-478b-bc62-7647a504ad03" providerId="ADAL" clId="{386BC690-1AAB-4774-8C16-2BA04DB75490}" dt="2025-01-03T16:43:51.724" v="1187" actId="20577"/>
        <pc:sldMkLst>
          <pc:docMk/>
          <pc:sldMk cId="4016211870" sldId="553"/>
        </pc:sldMkLst>
      </pc:sldChg>
      <pc:sldChg chg="modSp mod">
        <pc:chgData name="Josie Smith" userId="c1d2ac6c-1005-478b-bc62-7647a504ad03" providerId="ADAL" clId="{386BC690-1AAB-4774-8C16-2BA04DB75490}" dt="2025-01-03T16:44:07.212" v="1209" actId="20577"/>
        <pc:sldMkLst>
          <pc:docMk/>
          <pc:sldMk cId="3939902615" sldId="554"/>
        </pc:sldMkLst>
      </pc:sldChg>
      <pc:sldChg chg="modSp mod">
        <pc:chgData name="Josie Smith" userId="c1d2ac6c-1005-478b-bc62-7647a504ad03" providerId="ADAL" clId="{386BC690-1AAB-4774-8C16-2BA04DB75490}" dt="2025-01-03T16:45:14.489" v="1278" actId="20577"/>
        <pc:sldMkLst>
          <pc:docMk/>
          <pc:sldMk cId="3714562809" sldId="555"/>
        </pc:sldMkLst>
      </pc:sldChg>
      <pc:sldChg chg="modSp mod">
        <pc:chgData name="Josie Smith" userId="c1d2ac6c-1005-478b-bc62-7647a504ad03" providerId="ADAL" clId="{386BC690-1AAB-4774-8C16-2BA04DB75490}" dt="2025-01-03T16:45:29.291" v="1294" actId="20577"/>
        <pc:sldMkLst>
          <pc:docMk/>
          <pc:sldMk cId="763239216" sldId="556"/>
        </pc:sldMkLst>
      </pc:sldChg>
      <pc:sldChg chg="addSp delSp modSp mod">
        <pc:chgData name="Josie Smith" userId="c1d2ac6c-1005-478b-bc62-7647a504ad03" providerId="ADAL" clId="{386BC690-1AAB-4774-8C16-2BA04DB75490}" dt="2025-01-03T17:07:17.275" v="1791"/>
        <pc:sldMkLst>
          <pc:docMk/>
          <pc:sldMk cId="3153608950" sldId="604"/>
        </pc:sldMkLst>
      </pc:sldChg>
      <pc:sldChg chg="addSp delSp modSp mod">
        <pc:chgData name="Josie Smith" userId="c1d2ac6c-1005-478b-bc62-7647a504ad03" providerId="ADAL" clId="{386BC690-1AAB-4774-8C16-2BA04DB75490}" dt="2025-01-03T17:06:33.056" v="1788" actId="478"/>
        <pc:sldMkLst>
          <pc:docMk/>
          <pc:sldMk cId="3320398088" sldId="605"/>
        </pc:sldMkLst>
      </pc:sldChg>
      <pc:sldChg chg="modSp mod">
        <pc:chgData name="Josie Smith" userId="c1d2ac6c-1005-478b-bc62-7647a504ad03" providerId="ADAL" clId="{386BC690-1AAB-4774-8C16-2BA04DB75490}" dt="2025-01-03T16:39:25.669" v="1016" actId="20577"/>
        <pc:sldMkLst>
          <pc:docMk/>
          <pc:sldMk cId="3291473360" sldId="607"/>
        </pc:sldMkLst>
      </pc:sldChg>
      <pc:sldChg chg="modSp mod">
        <pc:chgData name="Josie Smith" userId="c1d2ac6c-1005-478b-bc62-7647a504ad03" providerId="ADAL" clId="{386BC690-1AAB-4774-8C16-2BA04DB75490}" dt="2025-01-03T16:41:49.637" v="1114" actId="20577"/>
        <pc:sldMkLst>
          <pc:docMk/>
          <pc:sldMk cId="665712995" sldId="623"/>
        </pc:sldMkLst>
      </pc:sldChg>
      <pc:sldChg chg="modSp mod">
        <pc:chgData name="Josie Smith" userId="c1d2ac6c-1005-478b-bc62-7647a504ad03" providerId="ADAL" clId="{386BC690-1AAB-4774-8C16-2BA04DB75490}" dt="2025-01-03T17:03:54.362" v="1765" actId="20577"/>
        <pc:sldMkLst>
          <pc:docMk/>
          <pc:sldMk cId="3447489425" sldId="624"/>
        </pc:sldMkLst>
      </pc:sldChg>
      <pc:sldChg chg="modSp mod">
        <pc:chgData name="Josie Smith" userId="c1d2ac6c-1005-478b-bc62-7647a504ad03" providerId="ADAL" clId="{386BC690-1AAB-4774-8C16-2BA04DB75490}" dt="2025-01-03T16:40:47.420" v="1076"/>
        <pc:sldMkLst>
          <pc:docMk/>
          <pc:sldMk cId="1008612651" sldId="625"/>
        </pc:sldMkLst>
      </pc:sldChg>
      <pc:sldChg chg="modSp mod">
        <pc:chgData name="Josie Smith" userId="c1d2ac6c-1005-478b-bc62-7647a504ad03" providerId="ADAL" clId="{386BC690-1AAB-4774-8C16-2BA04DB75490}" dt="2025-01-03T16:44:38.816" v="1235"/>
        <pc:sldMkLst>
          <pc:docMk/>
          <pc:sldMk cId="1407650781" sldId="626"/>
        </pc:sldMkLst>
      </pc:sldChg>
      <pc:sldChg chg="addSp delSp modSp mod">
        <pc:chgData name="Josie Smith" userId="c1d2ac6c-1005-478b-bc62-7647a504ad03" providerId="ADAL" clId="{386BC690-1AAB-4774-8C16-2BA04DB75490}" dt="2025-01-03T17:05:33.532" v="1781" actId="13926"/>
        <pc:sldMkLst>
          <pc:docMk/>
          <pc:sldMk cId="3246469555" sldId="628"/>
        </pc:sldMkLst>
      </pc:sldChg>
      <pc:sldChg chg="modSp mod">
        <pc:chgData name="Josie Smith" userId="c1d2ac6c-1005-478b-bc62-7647a504ad03" providerId="ADAL" clId="{386BC690-1AAB-4774-8C16-2BA04DB75490}" dt="2025-01-03T16:53:32.744" v="1526" actId="20577"/>
        <pc:sldMkLst>
          <pc:docMk/>
          <pc:sldMk cId="1810397154" sldId="631"/>
        </pc:sldMkLst>
      </pc:sldChg>
    </pc:docChg>
  </pc:docChgLst>
  <pc:docChgLst>
    <pc:chgData name="Davis Thorton" userId="2566e3b9-63d0-4b17-8a48-406036a8e5a0" providerId="ADAL" clId="{DFBE59B6-7F7D-48D1-B001-0B8BA142F29F}"/>
    <pc:docChg chg="modSld">
      <pc:chgData name="Davis Thorton" userId="2566e3b9-63d0-4b17-8a48-406036a8e5a0" providerId="ADAL" clId="{DFBE59B6-7F7D-48D1-B001-0B8BA142F29F}" dt="2025-04-04T17:40:35.722" v="11" actId="20577"/>
      <pc:docMkLst>
        <pc:docMk/>
      </pc:docMkLst>
      <pc:sldChg chg="modSp mod">
        <pc:chgData name="Davis Thorton" userId="2566e3b9-63d0-4b17-8a48-406036a8e5a0" providerId="ADAL" clId="{DFBE59B6-7F7D-48D1-B001-0B8BA142F29F}" dt="2025-04-04T17:40:35.722" v="11" actId="20577"/>
        <pc:sldMkLst>
          <pc:docMk/>
          <pc:sldMk cId="2693468749" sldId="260"/>
        </pc:sldMkLst>
        <pc:spChg chg="mod">
          <ac:chgData name="Davis Thorton" userId="2566e3b9-63d0-4b17-8a48-406036a8e5a0" providerId="ADAL" clId="{DFBE59B6-7F7D-48D1-B001-0B8BA142F29F}" dt="2025-04-04T17:40:35.722" v="11" actId="20577"/>
          <ac:spMkLst>
            <pc:docMk/>
            <pc:sldMk cId="2693468749" sldId="260"/>
            <ac:spMk id="3" creationId="{62A03E3C-A8AB-7D65-2AA7-9864BF8F923F}"/>
          </ac:spMkLst>
        </pc:spChg>
      </pc:sldChg>
    </pc:docChg>
  </pc:docChgLst>
  <pc:docChgLst>
    <pc:chgData name="Davis Thorton" userId="2566e3b9-63d0-4b17-8a48-406036a8e5a0" providerId="ADAL" clId="{9BA48BCD-DAF4-45F5-9C9B-E2631C4BE556}"/>
    <pc:docChg chg="undo redo custSel delSld modSld modSection">
      <pc:chgData name="Davis Thorton" userId="2566e3b9-63d0-4b17-8a48-406036a8e5a0" providerId="ADAL" clId="{9BA48BCD-DAF4-45F5-9C9B-E2631C4BE556}" dt="2024-11-07T01:05:44.023" v="2117" actId="20577"/>
      <pc:docMkLst>
        <pc:docMk/>
      </pc:docMkLst>
      <pc:sldChg chg="del">
        <pc:chgData name="Davis Thorton" userId="2566e3b9-63d0-4b17-8a48-406036a8e5a0" providerId="ADAL" clId="{9BA48BCD-DAF4-45F5-9C9B-E2631C4BE556}" dt="2024-11-06T19:19:08.852" v="427" actId="47"/>
        <pc:sldMkLst>
          <pc:docMk/>
          <pc:sldMk cId="1112785636" sldId="259"/>
        </pc:sldMkLst>
      </pc:sldChg>
      <pc:sldChg chg="modSp mod">
        <pc:chgData name="Davis Thorton" userId="2566e3b9-63d0-4b17-8a48-406036a8e5a0" providerId="ADAL" clId="{9BA48BCD-DAF4-45F5-9C9B-E2631C4BE556}" dt="2024-10-28T17:11:30.464" v="12" actId="6549"/>
        <pc:sldMkLst>
          <pc:docMk/>
          <pc:sldMk cId="2693468749" sldId="260"/>
        </pc:sldMkLst>
      </pc:sldChg>
      <pc:sldChg chg="modSp mod">
        <pc:chgData name="Davis Thorton" userId="2566e3b9-63d0-4b17-8a48-406036a8e5a0" providerId="ADAL" clId="{9BA48BCD-DAF4-45F5-9C9B-E2631C4BE556}" dt="2024-11-06T07:25:35.700" v="248" actId="13926"/>
        <pc:sldMkLst>
          <pc:docMk/>
          <pc:sldMk cId="2029115671" sldId="265"/>
        </pc:sldMkLst>
      </pc:sldChg>
      <pc:sldChg chg="modSp mod">
        <pc:chgData name="Davis Thorton" userId="2566e3b9-63d0-4b17-8a48-406036a8e5a0" providerId="ADAL" clId="{9BA48BCD-DAF4-45F5-9C9B-E2631C4BE556}" dt="2024-11-06T23:12:14.379" v="428" actId="1076"/>
        <pc:sldMkLst>
          <pc:docMk/>
          <pc:sldMk cId="3003158431" sldId="272"/>
        </pc:sldMkLst>
      </pc:sldChg>
      <pc:sldChg chg="addSp delSp modSp mod">
        <pc:chgData name="Davis Thorton" userId="2566e3b9-63d0-4b17-8a48-406036a8e5a0" providerId="ADAL" clId="{9BA48BCD-DAF4-45F5-9C9B-E2631C4BE556}" dt="2024-11-06T07:42:32.324" v="419" actId="1076"/>
        <pc:sldMkLst>
          <pc:docMk/>
          <pc:sldMk cId="1291374325" sldId="302"/>
        </pc:sldMkLst>
      </pc:sldChg>
      <pc:sldChg chg="modSp mod">
        <pc:chgData name="Davis Thorton" userId="2566e3b9-63d0-4b17-8a48-406036a8e5a0" providerId="ADAL" clId="{9BA48BCD-DAF4-45F5-9C9B-E2631C4BE556}" dt="2024-11-06T07:31:10.430" v="356" actId="20577"/>
        <pc:sldMkLst>
          <pc:docMk/>
          <pc:sldMk cId="152994613" sldId="428"/>
        </pc:sldMkLst>
      </pc:sldChg>
      <pc:sldChg chg="modSp mod">
        <pc:chgData name="Davis Thorton" userId="2566e3b9-63d0-4b17-8a48-406036a8e5a0" providerId="ADAL" clId="{9BA48BCD-DAF4-45F5-9C9B-E2631C4BE556}" dt="2024-11-06T00:57:10.844" v="150" actId="1076"/>
        <pc:sldMkLst>
          <pc:docMk/>
          <pc:sldMk cId="2755697733" sldId="429"/>
        </pc:sldMkLst>
      </pc:sldChg>
      <pc:sldChg chg="modSp mod">
        <pc:chgData name="Davis Thorton" userId="2566e3b9-63d0-4b17-8a48-406036a8e5a0" providerId="ADAL" clId="{9BA48BCD-DAF4-45F5-9C9B-E2631C4BE556}" dt="2024-11-06T01:05:03.643" v="153" actId="1076"/>
        <pc:sldMkLst>
          <pc:docMk/>
          <pc:sldMk cId="3555042360" sldId="430"/>
        </pc:sldMkLst>
      </pc:sldChg>
      <pc:sldChg chg="addSp delSp mod">
        <pc:chgData name="Davis Thorton" userId="2566e3b9-63d0-4b17-8a48-406036a8e5a0" providerId="ADAL" clId="{9BA48BCD-DAF4-45F5-9C9B-E2631C4BE556}" dt="2024-11-06T23:48:24.988" v="520" actId="22"/>
        <pc:sldMkLst>
          <pc:docMk/>
          <pc:sldMk cId="447763148" sldId="455"/>
        </pc:sldMkLst>
      </pc:sldChg>
      <pc:sldChg chg="modSp mod">
        <pc:chgData name="Davis Thorton" userId="2566e3b9-63d0-4b17-8a48-406036a8e5a0" providerId="ADAL" clId="{9BA48BCD-DAF4-45F5-9C9B-E2631C4BE556}" dt="2024-11-07T00:03:33.914" v="725"/>
        <pc:sldMkLst>
          <pc:docMk/>
          <pc:sldMk cId="3762620521" sldId="496"/>
        </pc:sldMkLst>
      </pc:sldChg>
      <pc:sldChg chg="addSp modSp mod">
        <pc:chgData name="Davis Thorton" userId="2566e3b9-63d0-4b17-8a48-406036a8e5a0" providerId="ADAL" clId="{9BA48BCD-DAF4-45F5-9C9B-E2631C4BE556}" dt="2024-11-06T07:39:15.510" v="404" actId="20577"/>
        <pc:sldMkLst>
          <pc:docMk/>
          <pc:sldMk cId="2197728380" sldId="534"/>
        </pc:sldMkLst>
      </pc:sldChg>
      <pc:sldChg chg="modSp mod">
        <pc:chgData name="Davis Thorton" userId="2566e3b9-63d0-4b17-8a48-406036a8e5a0" providerId="ADAL" clId="{9BA48BCD-DAF4-45F5-9C9B-E2631C4BE556}" dt="2024-11-07T00:03:29.013" v="723"/>
        <pc:sldMkLst>
          <pc:docMk/>
          <pc:sldMk cId="3714562809" sldId="555"/>
        </pc:sldMkLst>
      </pc:sldChg>
      <pc:sldChg chg="modSp mod">
        <pc:chgData name="Davis Thorton" userId="2566e3b9-63d0-4b17-8a48-406036a8e5a0" providerId="ADAL" clId="{9BA48BCD-DAF4-45F5-9C9B-E2631C4BE556}" dt="2024-11-07T00:12:51.737" v="731" actId="14734"/>
        <pc:sldMkLst>
          <pc:docMk/>
          <pc:sldMk cId="763239216" sldId="556"/>
        </pc:sldMkLst>
      </pc:sldChg>
      <pc:sldChg chg="addSp delSp modSp mod modClrScheme chgLayout">
        <pc:chgData name="Davis Thorton" userId="2566e3b9-63d0-4b17-8a48-406036a8e5a0" providerId="ADAL" clId="{9BA48BCD-DAF4-45F5-9C9B-E2631C4BE556}" dt="2024-11-06T23:53:22.943" v="639" actId="20577"/>
        <pc:sldMkLst>
          <pc:docMk/>
          <pc:sldMk cId="3153608950" sldId="604"/>
        </pc:sldMkLst>
      </pc:sldChg>
      <pc:sldChg chg="addSp delSp modSp mod modClrScheme chgLayout">
        <pc:chgData name="Davis Thorton" userId="2566e3b9-63d0-4b17-8a48-406036a8e5a0" providerId="ADAL" clId="{9BA48BCD-DAF4-45F5-9C9B-E2631C4BE556}" dt="2024-11-06T23:54:12.698" v="713" actId="20577"/>
        <pc:sldMkLst>
          <pc:docMk/>
          <pc:sldMk cId="3320398088" sldId="605"/>
        </pc:sldMkLst>
      </pc:sldChg>
      <pc:sldChg chg="addSp delSp modSp mod">
        <pc:chgData name="Davis Thorton" userId="2566e3b9-63d0-4b17-8a48-406036a8e5a0" providerId="ADAL" clId="{9BA48BCD-DAF4-45F5-9C9B-E2631C4BE556}" dt="2024-11-06T07:29:38.303" v="316" actId="20577"/>
        <pc:sldMkLst>
          <pc:docMk/>
          <pc:sldMk cId="3291473360" sldId="607"/>
        </pc:sldMkLst>
      </pc:sldChg>
      <pc:sldChg chg="modSp mod">
        <pc:chgData name="Davis Thorton" userId="2566e3b9-63d0-4b17-8a48-406036a8e5a0" providerId="ADAL" clId="{9BA48BCD-DAF4-45F5-9C9B-E2631C4BE556}" dt="2024-11-07T00:46:15.974" v="1054" actId="20577"/>
        <pc:sldMkLst>
          <pc:docMk/>
          <pc:sldMk cId="665712995" sldId="623"/>
        </pc:sldMkLst>
      </pc:sldChg>
      <pc:sldChg chg="modSp mod">
        <pc:chgData name="Davis Thorton" userId="2566e3b9-63d0-4b17-8a48-406036a8e5a0" providerId="ADAL" clId="{9BA48BCD-DAF4-45F5-9C9B-E2631C4BE556}" dt="2024-11-07T01:05:44.023" v="2117" actId="20577"/>
        <pc:sldMkLst>
          <pc:docMk/>
          <pc:sldMk cId="3447489425" sldId="624"/>
        </pc:sldMkLst>
      </pc:sldChg>
      <pc:sldChg chg="modSp mod">
        <pc:chgData name="Davis Thorton" userId="2566e3b9-63d0-4b17-8a48-406036a8e5a0" providerId="ADAL" clId="{9BA48BCD-DAF4-45F5-9C9B-E2631C4BE556}" dt="2024-11-07T01:02:45.595" v="1797" actId="20577"/>
        <pc:sldMkLst>
          <pc:docMk/>
          <pc:sldMk cId="1008612651" sldId="625"/>
        </pc:sldMkLst>
      </pc:sldChg>
      <pc:sldChg chg="addSp delSp modSp mod">
        <pc:chgData name="Davis Thorton" userId="2566e3b9-63d0-4b17-8a48-406036a8e5a0" providerId="ADAL" clId="{9BA48BCD-DAF4-45F5-9C9B-E2631C4BE556}" dt="2024-11-06T07:43:55.581" v="426" actId="27918"/>
        <pc:sldMkLst>
          <pc:docMk/>
          <pc:sldMk cId="1810397154" sldId="631"/>
        </pc:sldMkLst>
      </pc:sldChg>
    </pc:docChg>
  </pc:docChgLst>
  <pc:docChgLst>
    <pc:chgData name="Hailey Marnell-Bozdag" userId="b939fc93-a903-4e8a-9905-b4682a94ce09" providerId="ADAL" clId="{CBFED5E8-101D-4770-B6F0-D0456FE411E6}"/>
    <pc:docChg chg="undo redo custSel addSld delSld modSld modSection">
      <pc:chgData name="Hailey Marnell-Bozdag" userId="b939fc93-a903-4e8a-9905-b4682a94ce09" providerId="ADAL" clId="{CBFED5E8-101D-4770-B6F0-D0456FE411E6}" dt="2025-04-14T15:01:33.865" v="2547" actId="20577"/>
      <pc:docMkLst>
        <pc:docMk/>
      </pc:docMkLst>
      <pc:sldChg chg="modSp mod">
        <pc:chgData name="Hailey Marnell-Bozdag" userId="b939fc93-a903-4e8a-9905-b4682a94ce09" providerId="ADAL" clId="{CBFED5E8-101D-4770-B6F0-D0456FE411E6}" dt="2025-04-11T21:55:52.935" v="246"/>
        <pc:sldMkLst>
          <pc:docMk/>
          <pc:sldMk cId="2029115671" sldId="265"/>
        </pc:sldMkLst>
        <pc:spChg chg="mod">
          <ac:chgData name="Hailey Marnell-Bozdag" userId="b939fc93-a903-4e8a-9905-b4682a94ce09" providerId="ADAL" clId="{CBFED5E8-101D-4770-B6F0-D0456FE411E6}" dt="2025-04-11T21:55:49.115" v="245" actId="313"/>
          <ac:spMkLst>
            <pc:docMk/>
            <pc:sldMk cId="2029115671" sldId="265"/>
            <ac:spMk id="4" creationId="{3DB4C6CC-35EC-F3A1-85A0-C6B39C4C6851}"/>
          </ac:spMkLst>
        </pc:spChg>
        <pc:graphicFrameChg chg="mod">
          <ac:chgData name="Hailey Marnell-Bozdag" userId="b939fc93-a903-4e8a-9905-b4682a94ce09" providerId="ADAL" clId="{CBFED5E8-101D-4770-B6F0-D0456FE411E6}" dt="2025-04-11T21:55:52.935" v="246"/>
          <ac:graphicFrameMkLst>
            <pc:docMk/>
            <pc:sldMk cId="2029115671" sldId="265"/>
            <ac:graphicFrameMk id="6" creationId="{489C535C-0F21-858D-C3DF-06F1AA82FF7E}"/>
          </ac:graphicFrameMkLst>
        </pc:graphicFrameChg>
      </pc:sldChg>
      <pc:sldChg chg="modSp">
        <pc:chgData name="Hailey Marnell-Bozdag" userId="b939fc93-a903-4e8a-9905-b4682a94ce09" providerId="ADAL" clId="{CBFED5E8-101D-4770-B6F0-D0456FE411E6}" dt="2025-04-11T21:55:52.935" v="246"/>
        <pc:sldMkLst>
          <pc:docMk/>
          <pc:sldMk cId="3003158431" sldId="272"/>
        </pc:sldMkLst>
        <pc:graphicFrameChg chg="mod">
          <ac:chgData name="Hailey Marnell-Bozdag" userId="b939fc93-a903-4e8a-9905-b4682a94ce09" providerId="ADAL" clId="{CBFED5E8-101D-4770-B6F0-D0456FE411E6}" dt="2025-04-11T21:55:52.935" v="246"/>
          <ac:graphicFrameMkLst>
            <pc:docMk/>
            <pc:sldMk cId="3003158431" sldId="272"/>
            <ac:graphicFrameMk id="7" creationId="{F3985833-A58F-D53A-C190-A31BC7F3CFA3}"/>
          </ac:graphicFrameMkLst>
        </pc:graphicFrameChg>
      </pc:sldChg>
      <pc:sldChg chg="modSp">
        <pc:chgData name="Hailey Marnell-Bozdag" userId="b939fc93-a903-4e8a-9905-b4682a94ce09" providerId="ADAL" clId="{CBFED5E8-101D-4770-B6F0-D0456FE411E6}" dt="2025-04-11T21:55:03.476" v="240"/>
        <pc:sldMkLst>
          <pc:docMk/>
          <pc:sldMk cId="1291374325" sldId="302"/>
        </pc:sldMkLst>
        <pc:graphicFrameChg chg="mod">
          <ac:chgData name="Hailey Marnell-Bozdag" userId="b939fc93-a903-4e8a-9905-b4682a94ce09" providerId="ADAL" clId="{CBFED5E8-101D-4770-B6F0-D0456FE411E6}" dt="2025-04-11T21:55:03.476" v="240"/>
          <ac:graphicFrameMkLst>
            <pc:docMk/>
            <pc:sldMk cId="1291374325" sldId="302"/>
            <ac:graphicFrameMk id="5" creationId="{EF9BE08E-9414-274D-DB8C-15022CF5E4A5}"/>
          </ac:graphicFrameMkLst>
        </pc:graphicFrameChg>
      </pc:sldChg>
      <pc:sldChg chg="modSp mod">
        <pc:chgData name="Hailey Marnell-Bozdag" userId="b939fc93-a903-4e8a-9905-b4682a94ce09" providerId="ADAL" clId="{CBFED5E8-101D-4770-B6F0-D0456FE411E6}" dt="2025-04-14T14:59:05.081" v="2504" actId="20577"/>
        <pc:sldMkLst>
          <pc:docMk/>
          <pc:sldMk cId="2755697733" sldId="429"/>
        </pc:sldMkLst>
        <pc:spChg chg="mod">
          <ac:chgData name="Hailey Marnell-Bozdag" userId="b939fc93-a903-4e8a-9905-b4682a94ce09" providerId="ADAL" clId="{CBFED5E8-101D-4770-B6F0-D0456FE411E6}" dt="2025-04-14T14:59:05.081" v="2504" actId="20577"/>
          <ac:spMkLst>
            <pc:docMk/>
            <pc:sldMk cId="2755697733" sldId="429"/>
            <ac:spMk id="4" creationId="{D5081A3D-6B44-36E5-BEBF-3846D0388C64}"/>
          </ac:spMkLst>
        </pc:spChg>
        <pc:spChg chg="mod">
          <ac:chgData name="Hailey Marnell-Bozdag" userId="b939fc93-a903-4e8a-9905-b4682a94ce09" providerId="ADAL" clId="{CBFED5E8-101D-4770-B6F0-D0456FE411E6}" dt="2025-04-12T22:35:01.532" v="1637" actId="14100"/>
          <ac:spMkLst>
            <pc:docMk/>
            <pc:sldMk cId="2755697733" sldId="429"/>
            <ac:spMk id="5" creationId="{D1291FED-D5AC-37AA-ED18-6DC34415B6D0}"/>
          </ac:spMkLst>
        </pc:spChg>
        <pc:spChg chg="mod">
          <ac:chgData name="Hailey Marnell-Bozdag" userId="b939fc93-a903-4e8a-9905-b4682a94ce09" providerId="ADAL" clId="{CBFED5E8-101D-4770-B6F0-D0456FE411E6}" dt="2025-04-12T22:34:50.576" v="1636" actId="20577"/>
          <ac:spMkLst>
            <pc:docMk/>
            <pc:sldMk cId="2755697733" sldId="429"/>
            <ac:spMk id="8" creationId="{9F8EC345-CC13-D4B9-5E48-B357C66B9D8D}"/>
          </ac:spMkLst>
        </pc:spChg>
        <pc:graphicFrameChg chg="mod modGraphic">
          <ac:chgData name="Hailey Marnell-Bozdag" userId="b939fc93-a903-4e8a-9905-b4682a94ce09" providerId="ADAL" clId="{CBFED5E8-101D-4770-B6F0-D0456FE411E6}" dt="2025-04-12T22:35:08.964" v="1639" actId="14100"/>
          <ac:graphicFrameMkLst>
            <pc:docMk/>
            <pc:sldMk cId="2755697733" sldId="429"/>
            <ac:graphicFrameMk id="7" creationId="{5397BBB4-3C22-6660-A25C-09CA4A4B3A41}"/>
          </ac:graphicFrameMkLst>
        </pc:graphicFrameChg>
      </pc:sldChg>
      <pc:sldChg chg="addSp delSp modSp mod">
        <pc:chgData name="Hailey Marnell-Bozdag" userId="b939fc93-a903-4e8a-9905-b4682a94ce09" providerId="ADAL" clId="{CBFED5E8-101D-4770-B6F0-D0456FE411E6}" dt="2025-04-14T14:58:36.694" v="2489" actId="20577"/>
        <pc:sldMkLst>
          <pc:docMk/>
          <pc:sldMk cId="3555042360" sldId="430"/>
        </pc:sldMkLst>
        <pc:spChg chg="mod">
          <ac:chgData name="Hailey Marnell-Bozdag" userId="b939fc93-a903-4e8a-9905-b4682a94ce09" providerId="ADAL" clId="{CBFED5E8-101D-4770-B6F0-D0456FE411E6}" dt="2025-04-14T14:58:36.694" v="2489" actId="20577"/>
          <ac:spMkLst>
            <pc:docMk/>
            <pc:sldMk cId="3555042360" sldId="430"/>
            <ac:spMk id="4" creationId="{D5081A3D-6B44-36E5-BEBF-3846D0388C64}"/>
          </ac:spMkLst>
        </pc:spChg>
        <pc:spChg chg="mod">
          <ac:chgData name="Hailey Marnell-Bozdag" userId="b939fc93-a903-4e8a-9905-b4682a94ce09" providerId="ADAL" clId="{CBFED5E8-101D-4770-B6F0-D0456FE411E6}" dt="2025-04-12T22:48:10.050" v="1654" actId="14100"/>
          <ac:spMkLst>
            <pc:docMk/>
            <pc:sldMk cId="3555042360" sldId="430"/>
            <ac:spMk id="5" creationId="{4FEA3449-6BC6-6D66-C94C-3AF21F35CD74}"/>
          </ac:spMkLst>
        </pc:spChg>
        <pc:spChg chg="mod">
          <ac:chgData name="Hailey Marnell-Bozdag" userId="b939fc93-a903-4e8a-9905-b4682a94ce09" providerId="ADAL" clId="{CBFED5E8-101D-4770-B6F0-D0456FE411E6}" dt="2025-04-12T23:07:54.806" v="1820" actId="20577"/>
          <ac:spMkLst>
            <pc:docMk/>
            <pc:sldMk cId="3555042360" sldId="430"/>
            <ac:spMk id="7" creationId="{C07E0A3B-D658-CC90-213A-E918C3D1D331}"/>
          </ac:spMkLst>
        </pc:spChg>
        <pc:graphicFrameChg chg="add mod modGraphic">
          <ac:chgData name="Hailey Marnell-Bozdag" userId="b939fc93-a903-4e8a-9905-b4682a94ce09" providerId="ADAL" clId="{CBFED5E8-101D-4770-B6F0-D0456FE411E6}" dt="2025-04-12T22:49:52.284" v="1670" actId="113"/>
          <ac:graphicFrameMkLst>
            <pc:docMk/>
            <pc:sldMk cId="3555042360" sldId="430"/>
            <ac:graphicFrameMk id="10" creationId="{4547750B-3C73-D553-6A2F-60812EA9F53F}"/>
          </ac:graphicFrameMkLst>
        </pc:graphicFrameChg>
      </pc:sldChg>
      <pc:sldChg chg="modSp mod">
        <pc:chgData name="Hailey Marnell-Bozdag" userId="b939fc93-a903-4e8a-9905-b4682a94ce09" providerId="ADAL" clId="{CBFED5E8-101D-4770-B6F0-D0456FE411E6}" dt="2025-04-12T23:24:00.800" v="1863" actId="14100"/>
        <pc:sldMkLst>
          <pc:docMk/>
          <pc:sldMk cId="1566282781" sldId="448"/>
        </pc:sldMkLst>
        <pc:spChg chg="mod">
          <ac:chgData name="Hailey Marnell-Bozdag" userId="b939fc93-a903-4e8a-9905-b4682a94ce09" providerId="ADAL" clId="{CBFED5E8-101D-4770-B6F0-D0456FE411E6}" dt="2025-04-12T23:24:00.800" v="1863" actId="14100"/>
          <ac:spMkLst>
            <pc:docMk/>
            <pc:sldMk cId="1566282781" sldId="448"/>
            <ac:spMk id="4" creationId="{D5081A3D-6B44-36E5-BEBF-3846D0388C64}"/>
          </ac:spMkLst>
        </pc:spChg>
        <pc:spChg chg="mod">
          <ac:chgData name="Hailey Marnell-Bozdag" userId="b939fc93-a903-4e8a-9905-b4682a94ce09" providerId="ADAL" clId="{CBFED5E8-101D-4770-B6F0-D0456FE411E6}" dt="2025-04-12T23:11:02.611" v="1823" actId="20577"/>
          <ac:spMkLst>
            <pc:docMk/>
            <pc:sldMk cId="1566282781" sldId="448"/>
            <ac:spMk id="5" creationId="{D8BF14FD-3944-4150-005D-5CA931307D06}"/>
          </ac:spMkLst>
        </pc:spChg>
        <pc:spChg chg="mod">
          <ac:chgData name="Hailey Marnell-Bozdag" userId="b939fc93-a903-4e8a-9905-b4682a94ce09" providerId="ADAL" clId="{CBFED5E8-101D-4770-B6F0-D0456FE411E6}" dt="2025-04-12T23:17:18.279" v="1834" actId="14100"/>
          <ac:spMkLst>
            <pc:docMk/>
            <pc:sldMk cId="1566282781" sldId="448"/>
            <ac:spMk id="9" creationId="{7566F371-4724-F1A5-C213-283056CF6199}"/>
          </ac:spMkLst>
        </pc:spChg>
        <pc:graphicFrameChg chg="mod modGraphic">
          <ac:chgData name="Hailey Marnell-Bozdag" userId="b939fc93-a903-4e8a-9905-b4682a94ce09" providerId="ADAL" clId="{CBFED5E8-101D-4770-B6F0-D0456FE411E6}" dt="2025-04-12T23:20:18.195" v="1860" actId="3064"/>
          <ac:graphicFrameMkLst>
            <pc:docMk/>
            <pc:sldMk cId="1566282781" sldId="448"/>
            <ac:graphicFrameMk id="7" creationId="{FD7F8D79-FBE4-42FA-455F-AC54A1EEE9D3}"/>
          </ac:graphicFrameMkLst>
        </pc:graphicFrameChg>
      </pc:sldChg>
      <pc:sldChg chg="modSp mod">
        <pc:chgData name="Hailey Marnell-Bozdag" userId="b939fc93-a903-4e8a-9905-b4682a94ce09" providerId="ADAL" clId="{CBFED5E8-101D-4770-B6F0-D0456FE411E6}" dt="2025-04-12T19:02:22.668" v="677" actId="13926"/>
        <pc:sldMkLst>
          <pc:docMk/>
          <pc:sldMk cId="447763148" sldId="455"/>
        </pc:sldMkLst>
        <pc:spChg chg="mod">
          <ac:chgData name="Hailey Marnell-Bozdag" userId="b939fc93-a903-4e8a-9905-b4682a94ce09" providerId="ADAL" clId="{CBFED5E8-101D-4770-B6F0-D0456FE411E6}" dt="2025-04-12T19:00:17.386" v="670" actId="20577"/>
          <ac:spMkLst>
            <pc:docMk/>
            <pc:sldMk cId="447763148" sldId="455"/>
            <ac:spMk id="4" creationId="{D5081A3D-6B44-36E5-BEBF-3846D0388C64}"/>
          </ac:spMkLst>
        </pc:spChg>
        <pc:spChg chg="mod">
          <ac:chgData name="Hailey Marnell-Bozdag" userId="b939fc93-a903-4e8a-9905-b4682a94ce09" providerId="ADAL" clId="{CBFED5E8-101D-4770-B6F0-D0456FE411E6}" dt="2025-04-12T19:02:22.668" v="677" actId="13926"/>
          <ac:spMkLst>
            <pc:docMk/>
            <pc:sldMk cId="447763148" sldId="455"/>
            <ac:spMk id="5" creationId="{B13A1997-99B8-6E24-3BCA-A115CECCED16}"/>
          </ac:spMkLst>
        </pc:spChg>
        <pc:spChg chg="mod">
          <ac:chgData name="Hailey Marnell-Bozdag" userId="b939fc93-a903-4e8a-9905-b4682a94ce09" providerId="ADAL" clId="{CBFED5E8-101D-4770-B6F0-D0456FE411E6}" dt="2025-04-12T18:13:44.102" v="524" actId="20577"/>
          <ac:spMkLst>
            <pc:docMk/>
            <pc:sldMk cId="447763148" sldId="455"/>
            <ac:spMk id="8" creationId="{5B30D6AF-8BE9-4CA4-13FD-8BF4577027CD}"/>
          </ac:spMkLst>
        </pc:spChg>
        <pc:graphicFrameChg chg="mod modGraphic">
          <ac:chgData name="Hailey Marnell-Bozdag" userId="b939fc93-a903-4e8a-9905-b4682a94ce09" providerId="ADAL" clId="{CBFED5E8-101D-4770-B6F0-D0456FE411E6}" dt="2025-04-12T18:31:17.894" v="640" actId="20577"/>
          <ac:graphicFrameMkLst>
            <pc:docMk/>
            <pc:sldMk cId="447763148" sldId="455"/>
            <ac:graphicFrameMk id="7" creationId="{B47C9DCF-AA63-48BF-F6E8-56A8BB83399B}"/>
          </ac:graphicFrameMkLst>
        </pc:graphicFrameChg>
      </pc:sldChg>
      <pc:sldChg chg="modSp mod">
        <pc:chgData name="Hailey Marnell-Bozdag" userId="b939fc93-a903-4e8a-9905-b4682a94ce09" providerId="ADAL" clId="{CBFED5E8-101D-4770-B6F0-D0456FE411E6}" dt="2025-04-12T20:27:42.032" v="1078" actId="20577"/>
        <pc:sldMkLst>
          <pc:docMk/>
          <pc:sldMk cId="1603017311" sldId="456"/>
        </pc:sldMkLst>
        <pc:spChg chg="mod">
          <ac:chgData name="Hailey Marnell-Bozdag" userId="b939fc93-a903-4e8a-9905-b4682a94ce09" providerId="ADAL" clId="{CBFED5E8-101D-4770-B6F0-D0456FE411E6}" dt="2025-04-12T20:27:42.032" v="1078" actId="20577"/>
          <ac:spMkLst>
            <pc:docMk/>
            <pc:sldMk cId="1603017311" sldId="456"/>
            <ac:spMk id="4" creationId="{D5081A3D-6B44-36E5-BEBF-3846D0388C64}"/>
          </ac:spMkLst>
        </pc:spChg>
        <pc:spChg chg="mod">
          <ac:chgData name="Hailey Marnell-Bozdag" userId="b939fc93-a903-4e8a-9905-b4682a94ce09" providerId="ADAL" clId="{CBFED5E8-101D-4770-B6F0-D0456FE411E6}" dt="2025-04-12T20:05:47.854" v="999" actId="13926"/>
          <ac:spMkLst>
            <pc:docMk/>
            <pc:sldMk cId="1603017311" sldId="456"/>
            <ac:spMk id="5" creationId="{BB88AA03-88E3-28F9-8FF7-9BABD7B753CA}"/>
          </ac:spMkLst>
        </pc:spChg>
        <pc:spChg chg="mod">
          <ac:chgData name="Hailey Marnell-Bozdag" userId="b939fc93-a903-4e8a-9905-b4682a94ce09" providerId="ADAL" clId="{CBFED5E8-101D-4770-B6F0-D0456FE411E6}" dt="2025-04-12T20:21:54.582" v="1029" actId="20577"/>
          <ac:spMkLst>
            <pc:docMk/>
            <pc:sldMk cId="1603017311" sldId="456"/>
            <ac:spMk id="7" creationId="{A3A3DAD1-DDEF-B3A8-1084-EC330B070F52}"/>
          </ac:spMkLst>
        </pc:spChg>
        <pc:graphicFrameChg chg="mod modGraphic">
          <ac:chgData name="Hailey Marnell-Bozdag" userId="b939fc93-a903-4e8a-9905-b4682a94ce09" providerId="ADAL" clId="{CBFED5E8-101D-4770-B6F0-D0456FE411E6}" dt="2025-04-12T20:22:28.080" v="1034" actId="113"/>
          <ac:graphicFrameMkLst>
            <pc:docMk/>
            <pc:sldMk cId="1603017311" sldId="456"/>
            <ac:graphicFrameMk id="10" creationId="{CE2EBD72-8DB6-4533-6300-12287C3EF8E5}"/>
          </ac:graphicFrameMkLst>
        </pc:graphicFrameChg>
      </pc:sldChg>
      <pc:sldChg chg="modSp mod">
        <pc:chgData name="Hailey Marnell-Bozdag" userId="b939fc93-a903-4e8a-9905-b4682a94ce09" providerId="ADAL" clId="{CBFED5E8-101D-4770-B6F0-D0456FE411E6}" dt="2025-04-14T15:01:33.865" v="2547" actId="20577"/>
        <pc:sldMkLst>
          <pc:docMk/>
          <pc:sldMk cId="973308331" sldId="457"/>
        </pc:sldMkLst>
        <pc:spChg chg="mod">
          <ac:chgData name="Hailey Marnell-Bozdag" userId="b939fc93-a903-4e8a-9905-b4682a94ce09" providerId="ADAL" clId="{CBFED5E8-101D-4770-B6F0-D0456FE411E6}" dt="2025-04-14T15:01:33.865" v="2547" actId="20577"/>
          <ac:spMkLst>
            <pc:docMk/>
            <pc:sldMk cId="973308331" sldId="457"/>
            <ac:spMk id="4" creationId="{D5081A3D-6B44-36E5-BEBF-3846D0388C64}"/>
          </ac:spMkLst>
        </pc:spChg>
        <pc:spChg chg="mod">
          <ac:chgData name="Hailey Marnell-Bozdag" userId="b939fc93-a903-4e8a-9905-b4682a94ce09" providerId="ADAL" clId="{CBFED5E8-101D-4770-B6F0-D0456FE411E6}" dt="2025-04-12T21:02:42.375" v="1138" actId="13926"/>
          <ac:spMkLst>
            <pc:docMk/>
            <pc:sldMk cId="973308331" sldId="457"/>
            <ac:spMk id="5" creationId="{0D7CBB84-038C-CADF-17C3-289E73493A20}"/>
          </ac:spMkLst>
        </pc:spChg>
        <pc:spChg chg="mod">
          <ac:chgData name="Hailey Marnell-Bozdag" userId="b939fc93-a903-4e8a-9905-b4682a94ce09" providerId="ADAL" clId="{CBFED5E8-101D-4770-B6F0-D0456FE411E6}" dt="2025-04-12T21:02:20.981" v="1134" actId="20577"/>
          <ac:spMkLst>
            <pc:docMk/>
            <pc:sldMk cId="973308331" sldId="457"/>
            <ac:spMk id="6" creationId="{2D980595-1B5A-B431-6C25-51E04BE1ABC9}"/>
          </ac:spMkLst>
        </pc:spChg>
        <pc:graphicFrameChg chg="mod modGraphic">
          <ac:chgData name="Hailey Marnell-Bozdag" userId="b939fc93-a903-4e8a-9905-b4682a94ce09" providerId="ADAL" clId="{CBFED5E8-101D-4770-B6F0-D0456FE411E6}" dt="2025-04-12T21:02:11.285" v="1132" actId="20577"/>
          <ac:graphicFrameMkLst>
            <pc:docMk/>
            <pc:sldMk cId="973308331" sldId="457"/>
            <ac:graphicFrameMk id="9" creationId="{B68F6BDC-68C5-167E-75F2-41E5EC675262}"/>
          </ac:graphicFrameMkLst>
        </pc:graphicFrameChg>
      </pc:sldChg>
      <pc:sldChg chg="modSp mod">
        <pc:chgData name="Hailey Marnell-Bozdag" userId="b939fc93-a903-4e8a-9905-b4682a94ce09" providerId="ADAL" clId="{CBFED5E8-101D-4770-B6F0-D0456FE411E6}" dt="2025-04-12T16:56:36.568" v="318" actId="113"/>
        <pc:sldMkLst>
          <pc:docMk/>
          <pc:sldMk cId="3762620521" sldId="496"/>
        </pc:sldMkLst>
        <pc:graphicFrameChg chg="mod modGraphic">
          <ac:chgData name="Hailey Marnell-Bozdag" userId="b939fc93-a903-4e8a-9905-b4682a94ce09" providerId="ADAL" clId="{CBFED5E8-101D-4770-B6F0-D0456FE411E6}" dt="2025-04-12T16:56:36.568" v="318" actId="113"/>
          <ac:graphicFrameMkLst>
            <pc:docMk/>
            <pc:sldMk cId="3762620521" sldId="496"/>
            <ac:graphicFrameMk id="2" creationId="{15ABCC02-C735-3A0F-F2A9-AEB1DD6C653B}"/>
          </ac:graphicFrameMkLst>
        </pc:graphicFrameChg>
      </pc:sldChg>
      <pc:sldChg chg="modSp mod">
        <pc:chgData name="Hailey Marnell-Bozdag" userId="b939fc93-a903-4e8a-9905-b4682a94ce09" providerId="ADAL" clId="{CBFED5E8-101D-4770-B6F0-D0456FE411E6}" dt="2025-04-11T21:27:35.648" v="183" actId="255"/>
        <pc:sldMkLst>
          <pc:docMk/>
          <pc:sldMk cId="2197728380" sldId="534"/>
        </pc:sldMkLst>
        <pc:spChg chg="mod">
          <ac:chgData name="Hailey Marnell-Bozdag" userId="b939fc93-a903-4e8a-9905-b4682a94ce09" providerId="ADAL" clId="{CBFED5E8-101D-4770-B6F0-D0456FE411E6}" dt="2025-04-11T20:38:29.817" v="30" actId="20577"/>
          <ac:spMkLst>
            <pc:docMk/>
            <pc:sldMk cId="2197728380" sldId="534"/>
            <ac:spMk id="14" creationId="{F70F0920-F748-70AE-3E5E-AA86D7341EFA}"/>
          </ac:spMkLst>
        </pc:spChg>
        <pc:graphicFrameChg chg="mod">
          <ac:chgData name="Hailey Marnell-Bozdag" userId="b939fc93-a903-4e8a-9905-b4682a94ce09" providerId="ADAL" clId="{CBFED5E8-101D-4770-B6F0-D0456FE411E6}" dt="2025-04-11T21:27:35.648" v="183" actId="255"/>
          <ac:graphicFrameMkLst>
            <pc:docMk/>
            <pc:sldMk cId="2197728380" sldId="534"/>
            <ac:graphicFrameMk id="2" creationId="{F44E1D87-5739-EFBB-E4F2-B75CDD083FE5}"/>
          </ac:graphicFrameMkLst>
        </pc:graphicFrameChg>
      </pc:sldChg>
      <pc:sldChg chg="addSp delSp modSp mod">
        <pc:chgData name="Hailey Marnell-Bozdag" userId="b939fc93-a903-4e8a-9905-b4682a94ce09" providerId="ADAL" clId="{CBFED5E8-101D-4770-B6F0-D0456FE411E6}" dt="2025-04-12T21:49:19.886" v="1494" actId="20577"/>
        <pc:sldMkLst>
          <pc:docMk/>
          <pc:sldMk cId="2340053042" sldId="546"/>
        </pc:sldMkLst>
        <pc:spChg chg="mod">
          <ac:chgData name="Hailey Marnell-Bozdag" userId="b939fc93-a903-4e8a-9905-b4682a94ce09" providerId="ADAL" clId="{CBFED5E8-101D-4770-B6F0-D0456FE411E6}" dt="2025-04-12T21:49:19.886" v="1494" actId="20577"/>
          <ac:spMkLst>
            <pc:docMk/>
            <pc:sldMk cId="2340053042" sldId="546"/>
            <ac:spMk id="4" creationId="{CCDDD71B-E485-0419-DBE4-58A863E0BCC1}"/>
          </ac:spMkLst>
        </pc:spChg>
        <pc:spChg chg="mod">
          <ac:chgData name="Hailey Marnell-Bozdag" userId="b939fc93-a903-4e8a-9905-b4682a94ce09" providerId="ADAL" clId="{CBFED5E8-101D-4770-B6F0-D0456FE411E6}" dt="2025-04-12T21:38:06.485" v="1389" actId="20577"/>
          <ac:spMkLst>
            <pc:docMk/>
            <pc:sldMk cId="2340053042" sldId="546"/>
            <ac:spMk id="5" creationId="{95CEF9D1-8F61-6C03-EC75-BBE47701BE33}"/>
          </ac:spMkLst>
        </pc:spChg>
        <pc:spChg chg="mod">
          <ac:chgData name="Hailey Marnell-Bozdag" userId="b939fc93-a903-4e8a-9905-b4682a94ce09" providerId="ADAL" clId="{CBFED5E8-101D-4770-B6F0-D0456FE411E6}" dt="2025-04-12T21:37:41.877" v="1382" actId="13926"/>
          <ac:spMkLst>
            <pc:docMk/>
            <pc:sldMk cId="2340053042" sldId="546"/>
            <ac:spMk id="11" creationId="{7307DA84-B93F-AA8A-120D-687DBAF1C903}"/>
          </ac:spMkLst>
        </pc:spChg>
        <pc:graphicFrameChg chg="add mod modGraphic">
          <ac:chgData name="Hailey Marnell-Bozdag" userId="b939fc93-a903-4e8a-9905-b4682a94ce09" providerId="ADAL" clId="{CBFED5E8-101D-4770-B6F0-D0456FE411E6}" dt="2025-04-12T21:43:04.932" v="1411" actId="122"/>
          <ac:graphicFrameMkLst>
            <pc:docMk/>
            <pc:sldMk cId="2340053042" sldId="546"/>
            <ac:graphicFrameMk id="8" creationId="{3A8E1C09-EF2D-2842-161B-482BB742F16F}"/>
          </ac:graphicFrameMkLst>
        </pc:graphicFrameChg>
      </pc:sldChg>
      <pc:sldChg chg="modSp">
        <pc:chgData name="Hailey Marnell-Bozdag" userId="b939fc93-a903-4e8a-9905-b4682a94ce09" providerId="ADAL" clId="{CBFED5E8-101D-4770-B6F0-D0456FE411E6}" dt="2025-04-11T21:55:03.476" v="240"/>
        <pc:sldMkLst>
          <pc:docMk/>
          <pc:sldMk cId="4016211870" sldId="553"/>
        </pc:sldMkLst>
        <pc:spChg chg="mod">
          <ac:chgData name="Hailey Marnell-Bozdag" userId="b939fc93-a903-4e8a-9905-b4682a94ce09" providerId="ADAL" clId="{CBFED5E8-101D-4770-B6F0-D0456FE411E6}" dt="2025-04-11T21:55:03.476" v="240"/>
          <ac:spMkLst>
            <pc:docMk/>
            <pc:sldMk cId="4016211870" sldId="553"/>
            <ac:spMk id="4" creationId="{C064EA32-E845-804B-D768-DB00451AD076}"/>
          </ac:spMkLst>
        </pc:spChg>
      </pc:sldChg>
      <pc:sldChg chg="modSp mod">
        <pc:chgData name="Hailey Marnell-Bozdag" userId="b939fc93-a903-4e8a-9905-b4682a94ce09" providerId="ADAL" clId="{CBFED5E8-101D-4770-B6F0-D0456FE411E6}" dt="2025-04-12T16:57:36.676" v="325" actId="13926"/>
        <pc:sldMkLst>
          <pc:docMk/>
          <pc:sldMk cId="3714562809" sldId="555"/>
        </pc:sldMkLst>
        <pc:graphicFrameChg chg="mod modGraphic">
          <ac:chgData name="Hailey Marnell-Bozdag" userId="b939fc93-a903-4e8a-9905-b4682a94ce09" providerId="ADAL" clId="{CBFED5E8-101D-4770-B6F0-D0456FE411E6}" dt="2025-04-12T16:57:36.676" v="325" actId="13926"/>
          <ac:graphicFrameMkLst>
            <pc:docMk/>
            <pc:sldMk cId="3714562809" sldId="555"/>
            <ac:graphicFrameMk id="5" creationId="{8EC6E171-1DB6-3208-BDD8-42F544AE96CA}"/>
          </ac:graphicFrameMkLst>
        </pc:graphicFrameChg>
      </pc:sldChg>
      <pc:sldChg chg="modSp mod">
        <pc:chgData name="Hailey Marnell-Bozdag" userId="b939fc93-a903-4e8a-9905-b4682a94ce09" providerId="ADAL" clId="{CBFED5E8-101D-4770-B6F0-D0456FE411E6}" dt="2025-04-12T16:57:54.747" v="327" actId="20577"/>
        <pc:sldMkLst>
          <pc:docMk/>
          <pc:sldMk cId="763239216" sldId="556"/>
        </pc:sldMkLst>
        <pc:graphicFrameChg chg="mod modGraphic">
          <ac:chgData name="Hailey Marnell-Bozdag" userId="b939fc93-a903-4e8a-9905-b4682a94ce09" providerId="ADAL" clId="{CBFED5E8-101D-4770-B6F0-D0456FE411E6}" dt="2025-04-12T16:57:54.747" v="327" actId="20577"/>
          <ac:graphicFrameMkLst>
            <pc:docMk/>
            <pc:sldMk cId="763239216" sldId="556"/>
            <ac:graphicFrameMk id="6" creationId="{D608544D-3A2B-5557-1EE3-B57934CBAEDF}"/>
          </ac:graphicFrameMkLst>
        </pc:graphicFrameChg>
      </pc:sldChg>
      <pc:sldChg chg="modSp mod">
        <pc:chgData name="Hailey Marnell-Bozdag" userId="b939fc93-a903-4e8a-9905-b4682a94ce09" providerId="ADAL" clId="{CBFED5E8-101D-4770-B6F0-D0456FE411E6}" dt="2025-04-12T19:10:50.946" v="695" actId="14100"/>
        <pc:sldMkLst>
          <pc:docMk/>
          <pc:sldMk cId="3153608950" sldId="604"/>
        </pc:sldMkLst>
        <pc:spChg chg="mod">
          <ac:chgData name="Hailey Marnell-Bozdag" userId="b939fc93-a903-4e8a-9905-b4682a94ce09" providerId="ADAL" clId="{CBFED5E8-101D-4770-B6F0-D0456FE411E6}" dt="2025-04-12T18:32:24.458" v="642" actId="404"/>
          <ac:spMkLst>
            <pc:docMk/>
            <pc:sldMk cId="3153608950" sldId="604"/>
            <ac:spMk id="2" creationId="{083E8D1D-FA66-43C8-CE52-780A53DBB813}"/>
          </ac:spMkLst>
        </pc:spChg>
        <pc:spChg chg="mod">
          <ac:chgData name="Hailey Marnell-Bozdag" userId="b939fc93-a903-4e8a-9905-b4682a94ce09" providerId="ADAL" clId="{CBFED5E8-101D-4770-B6F0-D0456FE411E6}" dt="2025-04-12T16:59:15.413" v="328" actId="20577"/>
          <ac:spMkLst>
            <pc:docMk/>
            <pc:sldMk cId="3153608950" sldId="604"/>
            <ac:spMk id="3" creationId="{46CCA04D-4980-3B2B-A320-13E66D10716A}"/>
          </ac:spMkLst>
        </pc:spChg>
        <pc:spChg chg="mod">
          <ac:chgData name="Hailey Marnell-Bozdag" userId="b939fc93-a903-4e8a-9905-b4682a94ce09" providerId="ADAL" clId="{CBFED5E8-101D-4770-B6F0-D0456FE411E6}" dt="2025-04-12T17:11:26.839" v="384" actId="1076"/>
          <ac:spMkLst>
            <pc:docMk/>
            <pc:sldMk cId="3153608950" sldId="604"/>
            <ac:spMk id="4" creationId="{EDBC3C21-1831-E898-832A-B239A36B9169}"/>
          </ac:spMkLst>
        </pc:spChg>
        <pc:spChg chg="mod">
          <ac:chgData name="Hailey Marnell-Bozdag" userId="b939fc93-a903-4e8a-9905-b4682a94ce09" providerId="ADAL" clId="{CBFED5E8-101D-4770-B6F0-D0456FE411E6}" dt="2025-04-12T19:01:35.659" v="674" actId="13926"/>
          <ac:spMkLst>
            <pc:docMk/>
            <pc:sldMk cId="3153608950" sldId="604"/>
            <ac:spMk id="8" creationId="{6D86A9D8-F632-22EA-3170-20E3352BDFD1}"/>
          </ac:spMkLst>
        </pc:spChg>
      </pc:sldChg>
      <pc:sldChg chg="modSp mod">
        <pc:chgData name="Hailey Marnell-Bozdag" userId="b939fc93-a903-4e8a-9905-b4682a94ce09" providerId="ADAL" clId="{CBFED5E8-101D-4770-B6F0-D0456FE411E6}" dt="2025-04-12T19:22:54.714" v="758" actId="20577"/>
        <pc:sldMkLst>
          <pc:docMk/>
          <pc:sldMk cId="3320398088" sldId="605"/>
        </pc:sldMkLst>
        <pc:spChg chg="mod">
          <ac:chgData name="Hailey Marnell-Bozdag" userId="b939fc93-a903-4e8a-9905-b4682a94ce09" providerId="ADAL" clId="{CBFED5E8-101D-4770-B6F0-D0456FE411E6}" dt="2025-04-11T21:55:52.935" v="246"/>
          <ac:spMkLst>
            <pc:docMk/>
            <pc:sldMk cId="3320398088" sldId="605"/>
            <ac:spMk id="3" creationId="{46CCA04D-4980-3B2B-A320-13E66D10716A}"/>
          </ac:spMkLst>
        </pc:spChg>
        <pc:spChg chg="mod">
          <ac:chgData name="Hailey Marnell-Bozdag" userId="b939fc93-a903-4e8a-9905-b4682a94ce09" providerId="ADAL" clId="{CBFED5E8-101D-4770-B6F0-D0456FE411E6}" dt="2025-04-12T19:10:16.377" v="691" actId="13926"/>
          <ac:spMkLst>
            <pc:docMk/>
            <pc:sldMk cId="3320398088" sldId="605"/>
            <ac:spMk id="4" creationId="{F9D84C1C-DA98-8A54-2ACC-350679336224}"/>
          </ac:spMkLst>
        </pc:spChg>
        <pc:spChg chg="mod">
          <ac:chgData name="Hailey Marnell-Bozdag" userId="b939fc93-a903-4e8a-9905-b4682a94ce09" providerId="ADAL" clId="{CBFED5E8-101D-4770-B6F0-D0456FE411E6}" dt="2025-04-12T19:22:54.714" v="758" actId="20577"/>
          <ac:spMkLst>
            <pc:docMk/>
            <pc:sldMk cId="3320398088" sldId="605"/>
            <ac:spMk id="6" creationId="{E3E778DB-DCE4-9285-87E7-F77F9D07C414}"/>
          </ac:spMkLst>
        </pc:spChg>
        <pc:spChg chg="mod">
          <ac:chgData name="Hailey Marnell-Bozdag" userId="b939fc93-a903-4e8a-9905-b4682a94ce09" providerId="ADAL" clId="{CBFED5E8-101D-4770-B6F0-D0456FE411E6}" dt="2025-04-12T19:11:25.942" v="699" actId="14100"/>
          <ac:spMkLst>
            <pc:docMk/>
            <pc:sldMk cId="3320398088" sldId="605"/>
            <ac:spMk id="8" creationId="{6B905E5E-3135-7520-78FA-ABEEC56AD771}"/>
          </ac:spMkLst>
        </pc:spChg>
      </pc:sldChg>
      <pc:sldChg chg="modSp">
        <pc:chgData name="Hailey Marnell-Bozdag" userId="b939fc93-a903-4e8a-9905-b4682a94ce09" providerId="ADAL" clId="{CBFED5E8-101D-4770-B6F0-D0456FE411E6}" dt="2025-04-11T21:55:52.935" v="246"/>
        <pc:sldMkLst>
          <pc:docMk/>
          <pc:sldMk cId="3291473360" sldId="607"/>
        </pc:sldMkLst>
        <pc:graphicFrameChg chg="mod">
          <ac:chgData name="Hailey Marnell-Bozdag" userId="b939fc93-a903-4e8a-9905-b4682a94ce09" providerId="ADAL" clId="{CBFED5E8-101D-4770-B6F0-D0456FE411E6}" dt="2025-04-11T21:55:52.935" v="246"/>
          <ac:graphicFrameMkLst>
            <pc:docMk/>
            <pc:sldMk cId="3291473360" sldId="607"/>
            <ac:graphicFrameMk id="2" creationId="{6FA9B67B-13BA-AEBA-C838-113C57565A86}"/>
          </ac:graphicFrameMkLst>
        </pc:graphicFrameChg>
      </pc:sldChg>
      <pc:sldChg chg="modSp mod">
        <pc:chgData name="Hailey Marnell-Bozdag" userId="b939fc93-a903-4e8a-9905-b4682a94ce09" providerId="ADAL" clId="{CBFED5E8-101D-4770-B6F0-D0456FE411E6}" dt="2025-04-12T23:25:46.946" v="1865" actId="13926"/>
        <pc:sldMkLst>
          <pc:docMk/>
          <pc:sldMk cId="665712995" sldId="623"/>
        </pc:sldMkLst>
      </pc:sldChg>
      <pc:sldChg chg="modSp mod">
        <pc:chgData name="Hailey Marnell-Bozdag" userId="b939fc93-a903-4e8a-9905-b4682a94ce09" providerId="ADAL" clId="{CBFED5E8-101D-4770-B6F0-D0456FE411E6}" dt="2025-04-12T23:25:37.140" v="1864" actId="13926"/>
        <pc:sldMkLst>
          <pc:docMk/>
          <pc:sldMk cId="3447489425" sldId="624"/>
        </pc:sldMkLst>
      </pc:sldChg>
      <pc:sldChg chg="modSp mod modCm">
        <pc:chgData name="Hailey Marnell-Bozdag" userId="b939fc93-a903-4e8a-9905-b4682a94ce09" providerId="ADAL" clId="{CBFED5E8-101D-4770-B6F0-D0456FE411E6}" dt="2025-04-14T14:47:33.915" v="2349" actId="14100"/>
        <pc:sldMkLst>
          <pc:docMk/>
          <pc:sldMk cId="1008612651" sldId="625"/>
        </pc:sldMkLst>
        <pc:extLst>
          <p:ext xmlns:p="http://schemas.openxmlformats.org/presentationml/2006/main" uri="{D6D511B9-2390-475A-947B-AFAB55BFBCF1}">
            <pc226:cmChg xmlns:pc226="http://schemas.microsoft.com/office/powerpoint/2022/06/main/command" chg="mod">
              <pc226:chgData name="Hailey Marnell-Bozdag" userId="b939fc93-a903-4e8a-9905-b4682a94ce09" providerId="ADAL" clId="{CBFED5E8-101D-4770-B6F0-D0456FE411E6}" dt="2025-04-14T14:34:26.710" v="2236" actId="20577"/>
              <pc2:cmMkLst xmlns:pc2="http://schemas.microsoft.com/office/powerpoint/2019/9/main/command">
                <pc:docMk/>
                <pc:sldMk cId="1008612651" sldId="625"/>
                <pc2:cmMk id="{40C7C7AD-9FE6-44FE-BACD-F564DA4F42E9}"/>
              </pc2:cmMkLst>
            </pc226:cmChg>
          </p:ext>
        </pc:extLst>
      </pc:sldChg>
      <pc:sldChg chg="modSp mod">
        <pc:chgData name="Hailey Marnell-Bozdag" userId="b939fc93-a903-4e8a-9905-b4682a94ce09" providerId="ADAL" clId="{CBFED5E8-101D-4770-B6F0-D0456FE411E6}" dt="2025-04-13T00:51:50.807" v="1874" actId="1035"/>
        <pc:sldMkLst>
          <pc:docMk/>
          <pc:sldMk cId="1407650781" sldId="626"/>
        </pc:sldMkLst>
        <pc:graphicFrameChg chg="mod modGraphic">
          <ac:chgData name="Hailey Marnell-Bozdag" userId="b939fc93-a903-4e8a-9905-b4682a94ce09" providerId="ADAL" clId="{CBFED5E8-101D-4770-B6F0-D0456FE411E6}" dt="2025-04-13T00:51:50.807" v="1874" actId="1035"/>
          <ac:graphicFrameMkLst>
            <pc:docMk/>
            <pc:sldMk cId="1407650781" sldId="626"/>
            <ac:graphicFrameMk id="2" creationId="{15ABCC02-C735-3A0F-F2A9-AEB1DD6C653B}"/>
          </ac:graphicFrameMkLst>
        </pc:graphicFrameChg>
      </pc:sldChg>
      <pc:sldChg chg="addSp delSp modSp mod">
        <pc:chgData name="Hailey Marnell-Bozdag" userId="b939fc93-a903-4e8a-9905-b4682a94ce09" providerId="ADAL" clId="{CBFED5E8-101D-4770-B6F0-D0456FE411E6}" dt="2025-04-12T19:53:57.656" v="982" actId="20577"/>
        <pc:sldMkLst>
          <pc:docMk/>
          <pc:sldMk cId="3246469555" sldId="628"/>
        </pc:sldMkLst>
        <pc:spChg chg="mod">
          <ac:chgData name="Hailey Marnell-Bozdag" userId="b939fc93-a903-4e8a-9905-b4682a94ce09" providerId="ADAL" clId="{CBFED5E8-101D-4770-B6F0-D0456FE411E6}" dt="2025-04-12T19:53:57.656" v="982" actId="20577"/>
          <ac:spMkLst>
            <pc:docMk/>
            <pc:sldMk cId="3246469555" sldId="628"/>
            <ac:spMk id="4" creationId="{D5081A3D-6B44-36E5-BEBF-3846D0388C64}"/>
          </ac:spMkLst>
        </pc:spChg>
        <pc:spChg chg="mod">
          <ac:chgData name="Hailey Marnell-Bozdag" userId="b939fc93-a903-4e8a-9905-b4682a94ce09" providerId="ADAL" clId="{CBFED5E8-101D-4770-B6F0-D0456FE411E6}" dt="2025-04-12T19:34:11.922" v="849" actId="20577"/>
          <ac:spMkLst>
            <pc:docMk/>
            <pc:sldMk cId="3246469555" sldId="628"/>
            <ac:spMk id="5" creationId="{B13A1997-99B8-6E24-3BCA-A115CECCED16}"/>
          </ac:spMkLst>
        </pc:spChg>
        <pc:spChg chg="mod">
          <ac:chgData name="Hailey Marnell-Bozdag" userId="b939fc93-a903-4e8a-9905-b4682a94ce09" providerId="ADAL" clId="{CBFED5E8-101D-4770-B6F0-D0456FE411E6}" dt="2025-04-12T19:44:04.417" v="915" actId="13926"/>
          <ac:spMkLst>
            <pc:docMk/>
            <pc:sldMk cId="3246469555" sldId="628"/>
            <ac:spMk id="8" creationId="{05B92B2E-E87D-2579-12AB-0427860058E4}"/>
          </ac:spMkLst>
        </pc:spChg>
        <pc:graphicFrameChg chg="add del mod modGraphic">
          <ac:chgData name="Hailey Marnell-Bozdag" userId="b939fc93-a903-4e8a-9905-b4682a94ce09" providerId="ADAL" clId="{CBFED5E8-101D-4770-B6F0-D0456FE411E6}" dt="2025-04-12T19:43:56.041" v="914" actId="242"/>
          <ac:graphicFrameMkLst>
            <pc:docMk/>
            <pc:sldMk cId="3246469555" sldId="628"/>
            <ac:graphicFrameMk id="7" creationId="{B47C9DCF-AA63-48BF-F6E8-56A8BB83399B}"/>
          </ac:graphicFrameMkLst>
        </pc:graphicFrameChg>
      </pc:sldChg>
      <pc:sldChg chg="modSp mod">
        <pc:chgData name="Hailey Marnell-Bozdag" userId="b939fc93-a903-4e8a-9905-b4682a94ce09" providerId="ADAL" clId="{CBFED5E8-101D-4770-B6F0-D0456FE411E6}" dt="2025-04-11T21:26:36.133" v="177" actId="255"/>
        <pc:sldMkLst>
          <pc:docMk/>
          <pc:sldMk cId="1810397154" sldId="631"/>
        </pc:sldMkLst>
        <pc:spChg chg="mod">
          <ac:chgData name="Hailey Marnell-Bozdag" userId="b939fc93-a903-4e8a-9905-b4682a94ce09" providerId="ADAL" clId="{CBFED5E8-101D-4770-B6F0-D0456FE411E6}" dt="2025-04-11T21:14:31.806" v="129" actId="20577"/>
          <ac:spMkLst>
            <pc:docMk/>
            <pc:sldMk cId="1810397154" sldId="631"/>
            <ac:spMk id="12" creationId="{72CBD537-996A-C1B2-D962-6D3B3B30F827}"/>
          </ac:spMkLst>
        </pc:spChg>
        <pc:graphicFrameChg chg="mod">
          <ac:chgData name="Hailey Marnell-Bozdag" userId="b939fc93-a903-4e8a-9905-b4682a94ce09" providerId="ADAL" clId="{CBFED5E8-101D-4770-B6F0-D0456FE411E6}" dt="2025-04-11T21:26:36.133" v="177" actId="255"/>
          <ac:graphicFrameMkLst>
            <pc:docMk/>
            <pc:sldMk cId="1810397154" sldId="631"/>
            <ac:graphicFrameMk id="3" creationId="{C2EACDB6-44B5-D200-4DE2-91C61EC8EE91}"/>
          </ac:graphicFrameMkLst>
        </pc:graphicFrameChg>
      </pc:sldChg>
      <pc:sldChg chg="modSp add mod">
        <pc:chgData name="Hailey Marnell-Bozdag" userId="b939fc93-a903-4e8a-9905-b4682a94ce09" providerId="ADAL" clId="{CBFED5E8-101D-4770-B6F0-D0456FE411E6}" dt="2025-04-11T21:24:47.986" v="165" actId="255"/>
        <pc:sldMkLst>
          <pc:docMk/>
          <pc:sldMk cId="3929470174" sldId="633"/>
        </pc:sldMkLst>
        <pc:spChg chg="mod">
          <ac:chgData name="Hailey Marnell-Bozdag" userId="b939fc93-a903-4e8a-9905-b4682a94ce09" providerId="ADAL" clId="{CBFED5E8-101D-4770-B6F0-D0456FE411E6}" dt="2025-04-11T21:14:04.749" v="123" actId="20577"/>
          <ac:spMkLst>
            <pc:docMk/>
            <pc:sldMk cId="3929470174" sldId="633"/>
            <ac:spMk id="14" creationId="{2C3C1E48-0C94-954B-AA0C-31A9A3066BFD}"/>
          </ac:spMkLst>
        </pc:spChg>
        <pc:graphicFrameChg chg="mod">
          <ac:chgData name="Hailey Marnell-Bozdag" userId="b939fc93-a903-4e8a-9905-b4682a94ce09" providerId="ADAL" clId="{CBFED5E8-101D-4770-B6F0-D0456FE411E6}" dt="2025-04-11T21:24:47.986" v="165" actId="255"/>
          <ac:graphicFrameMkLst>
            <pc:docMk/>
            <pc:sldMk cId="3929470174" sldId="633"/>
            <ac:graphicFrameMk id="2" creationId="{8E67D563-25D8-3C86-0020-CFE9654BCAE2}"/>
          </ac:graphicFrameMkLst>
        </pc:graphicFrameChg>
      </pc:sldChg>
      <pc:sldChg chg="modSp add mod">
        <pc:chgData name="Hailey Marnell-Bozdag" userId="b939fc93-a903-4e8a-9905-b4682a94ce09" providerId="ADAL" clId="{CBFED5E8-101D-4770-B6F0-D0456FE411E6}" dt="2025-04-11T21:27:16.258" v="180" actId="255"/>
        <pc:sldMkLst>
          <pc:docMk/>
          <pc:sldMk cId="183859444" sldId="634"/>
        </pc:sldMkLst>
        <pc:spChg chg="mod">
          <ac:chgData name="Hailey Marnell-Bozdag" userId="b939fc93-a903-4e8a-9905-b4682a94ce09" providerId="ADAL" clId="{CBFED5E8-101D-4770-B6F0-D0456FE411E6}" dt="2025-04-11T21:10:34.503" v="79" actId="20577"/>
          <ac:spMkLst>
            <pc:docMk/>
            <pc:sldMk cId="183859444" sldId="634"/>
            <ac:spMk id="14" creationId="{D1505468-4E5A-3B73-5DD0-598EAB1A561C}"/>
          </ac:spMkLst>
        </pc:spChg>
        <pc:graphicFrameChg chg="mod">
          <ac:chgData name="Hailey Marnell-Bozdag" userId="b939fc93-a903-4e8a-9905-b4682a94ce09" providerId="ADAL" clId="{CBFED5E8-101D-4770-B6F0-D0456FE411E6}" dt="2025-04-11T21:27:16.258" v="180" actId="255"/>
          <ac:graphicFrameMkLst>
            <pc:docMk/>
            <pc:sldMk cId="183859444" sldId="634"/>
            <ac:graphicFrameMk id="2" creationId="{593ED005-40AB-47FD-1F87-8F03F5B92AFC}"/>
          </ac:graphicFrameMkLst>
        </pc:graphicFrameChg>
      </pc:sldChg>
      <pc:sldChg chg="modSp add mod">
        <pc:chgData name="Hailey Marnell-Bozdag" userId="b939fc93-a903-4e8a-9905-b4682a94ce09" providerId="ADAL" clId="{CBFED5E8-101D-4770-B6F0-D0456FE411E6}" dt="2025-04-11T21:25:57.065" v="174" actId="255"/>
        <pc:sldMkLst>
          <pc:docMk/>
          <pc:sldMk cId="3564392526" sldId="635"/>
        </pc:sldMkLst>
        <pc:spChg chg="mod">
          <ac:chgData name="Hailey Marnell-Bozdag" userId="b939fc93-a903-4e8a-9905-b4682a94ce09" providerId="ADAL" clId="{CBFED5E8-101D-4770-B6F0-D0456FE411E6}" dt="2025-04-11T21:12:56.387" v="116" actId="20577"/>
          <ac:spMkLst>
            <pc:docMk/>
            <pc:sldMk cId="3564392526" sldId="635"/>
            <ac:spMk id="14" creationId="{DE059C1D-E2BE-9A48-0040-513F0038482C}"/>
          </ac:spMkLst>
        </pc:spChg>
        <pc:graphicFrameChg chg="mod">
          <ac:chgData name="Hailey Marnell-Bozdag" userId="b939fc93-a903-4e8a-9905-b4682a94ce09" providerId="ADAL" clId="{CBFED5E8-101D-4770-B6F0-D0456FE411E6}" dt="2025-04-11T21:25:57.065" v="174" actId="255"/>
          <ac:graphicFrameMkLst>
            <pc:docMk/>
            <pc:sldMk cId="3564392526" sldId="635"/>
            <ac:graphicFrameMk id="2" creationId="{F7384955-39D2-4FC3-BB9F-82A9E024CD63}"/>
          </ac:graphicFrameMkLst>
        </pc:graphicFrameChg>
      </pc:sldChg>
      <pc:sldChg chg="addSp delSp modSp add mod">
        <pc:chgData name="Hailey Marnell-Bozdag" userId="b939fc93-a903-4e8a-9905-b4682a94ce09" providerId="ADAL" clId="{CBFED5E8-101D-4770-B6F0-D0456FE411E6}" dt="2025-04-12T19:02:30.947" v="680" actId="13926"/>
        <pc:sldMkLst>
          <pc:docMk/>
          <pc:sldMk cId="2940555840" sldId="636"/>
        </pc:sldMkLst>
        <pc:spChg chg="mod">
          <ac:chgData name="Hailey Marnell-Bozdag" userId="b939fc93-a903-4e8a-9905-b4682a94ce09" providerId="ADAL" clId="{CBFED5E8-101D-4770-B6F0-D0456FE411E6}" dt="2025-04-12T19:00:13.141" v="669" actId="20577"/>
          <ac:spMkLst>
            <pc:docMk/>
            <pc:sldMk cId="2940555840" sldId="636"/>
            <ac:spMk id="4" creationId="{5024CABF-374A-E7DB-809D-A27235E8FA12}"/>
          </ac:spMkLst>
        </pc:spChg>
        <pc:spChg chg="mod">
          <ac:chgData name="Hailey Marnell-Bozdag" userId="b939fc93-a903-4e8a-9905-b4682a94ce09" providerId="ADAL" clId="{CBFED5E8-101D-4770-B6F0-D0456FE411E6}" dt="2025-04-12T19:02:30.947" v="680" actId="13926"/>
          <ac:spMkLst>
            <pc:docMk/>
            <pc:sldMk cId="2940555840" sldId="636"/>
            <ac:spMk id="5" creationId="{D78B6E44-3E7C-D584-A3C8-567BFA376B81}"/>
          </ac:spMkLst>
        </pc:spChg>
        <pc:spChg chg="mod">
          <ac:chgData name="Hailey Marnell-Bozdag" userId="b939fc93-a903-4e8a-9905-b4682a94ce09" providerId="ADAL" clId="{CBFED5E8-101D-4770-B6F0-D0456FE411E6}" dt="2025-04-12T18:13:39.076" v="522" actId="20577"/>
          <ac:spMkLst>
            <pc:docMk/>
            <pc:sldMk cId="2940555840" sldId="636"/>
            <ac:spMk id="8" creationId="{5D89CA85-EF68-FD19-012B-D70EF770FB40}"/>
          </ac:spMkLst>
        </pc:spChg>
        <pc:graphicFrameChg chg="add mod modGraphic">
          <ac:chgData name="Hailey Marnell-Bozdag" userId="b939fc93-a903-4e8a-9905-b4682a94ce09" providerId="ADAL" clId="{CBFED5E8-101D-4770-B6F0-D0456FE411E6}" dt="2025-04-12T18:31:13.181" v="638"/>
          <ac:graphicFrameMkLst>
            <pc:docMk/>
            <pc:sldMk cId="2940555840" sldId="636"/>
            <ac:graphicFrameMk id="10" creationId="{84E82E39-316F-DB3C-D378-B75C6F1A4640}"/>
          </ac:graphicFrameMkLst>
        </pc:graphicFrameChg>
      </pc:sldChg>
      <pc:sldChg chg="addSp delSp modSp add mod">
        <pc:chgData name="Hailey Marnell-Bozdag" userId="b939fc93-a903-4e8a-9905-b4682a94ce09" providerId="ADAL" clId="{CBFED5E8-101D-4770-B6F0-D0456FE411E6}" dt="2025-04-12T19:51:47.801" v="942" actId="20577"/>
        <pc:sldMkLst>
          <pc:docMk/>
          <pc:sldMk cId="198077715" sldId="637"/>
        </pc:sldMkLst>
        <pc:spChg chg="mod">
          <ac:chgData name="Hailey Marnell-Bozdag" userId="b939fc93-a903-4e8a-9905-b4682a94ce09" providerId="ADAL" clId="{CBFED5E8-101D-4770-B6F0-D0456FE411E6}" dt="2025-04-12T19:51:47.801" v="942" actId="20577"/>
          <ac:spMkLst>
            <pc:docMk/>
            <pc:sldMk cId="198077715" sldId="637"/>
            <ac:spMk id="4" creationId="{B2A85604-2DD9-61CC-D98F-A3CD30B8930B}"/>
          </ac:spMkLst>
        </pc:spChg>
        <pc:spChg chg="mod">
          <ac:chgData name="Hailey Marnell-Bozdag" userId="b939fc93-a903-4e8a-9905-b4682a94ce09" providerId="ADAL" clId="{CBFED5E8-101D-4770-B6F0-D0456FE411E6}" dt="2025-04-12T19:34:24.789" v="852" actId="20577"/>
          <ac:spMkLst>
            <pc:docMk/>
            <pc:sldMk cId="198077715" sldId="637"/>
            <ac:spMk id="5" creationId="{803307BC-249D-033A-22F1-A52044971277}"/>
          </ac:spMkLst>
        </pc:spChg>
        <pc:spChg chg="add mod">
          <ac:chgData name="Hailey Marnell-Bozdag" userId="b939fc93-a903-4e8a-9905-b4682a94ce09" providerId="ADAL" clId="{CBFED5E8-101D-4770-B6F0-D0456FE411E6}" dt="2025-04-12T19:36:55.851" v="871" actId="13926"/>
          <ac:spMkLst>
            <pc:docMk/>
            <pc:sldMk cId="198077715" sldId="637"/>
            <ac:spMk id="10" creationId="{4A1045CA-19A8-7280-2F08-3121C1276B25}"/>
          </ac:spMkLst>
        </pc:spChg>
        <pc:graphicFrameChg chg="add mod modGraphic">
          <ac:chgData name="Hailey Marnell-Bozdag" userId="b939fc93-a903-4e8a-9905-b4682a94ce09" providerId="ADAL" clId="{CBFED5E8-101D-4770-B6F0-D0456FE411E6}" dt="2025-04-12T19:43:18.669" v="911" actId="14100"/>
          <ac:graphicFrameMkLst>
            <pc:docMk/>
            <pc:sldMk cId="198077715" sldId="637"/>
            <ac:graphicFrameMk id="14" creationId="{35C89C86-95AF-40C7-3C70-4E20EFA147C8}"/>
          </ac:graphicFrameMkLst>
        </pc:graphicFrameChg>
      </pc:sldChg>
      <pc:sldChg chg="modSp add mod">
        <pc:chgData name="Hailey Marnell-Bozdag" userId="b939fc93-a903-4e8a-9905-b4682a94ce09" providerId="ADAL" clId="{CBFED5E8-101D-4770-B6F0-D0456FE411E6}" dt="2025-04-12T20:31:40.232" v="1091" actId="20577"/>
        <pc:sldMkLst>
          <pc:docMk/>
          <pc:sldMk cId="3529508494" sldId="638"/>
        </pc:sldMkLst>
        <pc:spChg chg="mod">
          <ac:chgData name="Hailey Marnell-Bozdag" userId="b939fc93-a903-4e8a-9905-b4682a94ce09" providerId="ADAL" clId="{CBFED5E8-101D-4770-B6F0-D0456FE411E6}" dt="2025-04-12T20:31:40.232" v="1091" actId="20577"/>
          <ac:spMkLst>
            <pc:docMk/>
            <pc:sldMk cId="3529508494" sldId="638"/>
            <ac:spMk id="4" creationId="{CDBED0E7-9A1C-DB06-A65A-248859A72E62}"/>
          </ac:spMkLst>
        </pc:spChg>
        <pc:spChg chg="mod">
          <ac:chgData name="Hailey Marnell-Bozdag" userId="b939fc93-a903-4e8a-9905-b4682a94ce09" providerId="ADAL" clId="{CBFED5E8-101D-4770-B6F0-D0456FE411E6}" dt="2025-04-12T20:06:04.549" v="1003" actId="13926"/>
          <ac:spMkLst>
            <pc:docMk/>
            <pc:sldMk cId="3529508494" sldId="638"/>
            <ac:spMk id="5" creationId="{A16FCDFF-EE5D-FE11-0988-6E315FA4E03B}"/>
          </ac:spMkLst>
        </pc:spChg>
        <pc:spChg chg="mod">
          <ac:chgData name="Hailey Marnell-Bozdag" userId="b939fc93-a903-4e8a-9905-b4682a94ce09" providerId="ADAL" clId="{CBFED5E8-101D-4770-B6F0-D0456FE411E6}" dt="2025-04-12T20:11:27.716" v="1020" actId="20577"/>
          <ac:spMkLst>
            <pc:docMk/>
            <pc:sldMk cId="3529508494" sldId="638"/>
            <ac:spMk id="7" creationId="{E5E95ED5-C4E4-6FEE-CDE8-6C2051433A5A}"/>
          </ac:spMkLst>
        </pc:spChg>
        <pc:graphicFrameChg chg="mod modGraphic">
          <ac:chgData name="Hailey Marnell-Bozdag" userId="b939fc93-a903-4e8a-9905-b4682a94ce09" providerId="ADAL" clId="{CBFED5E8-101D-4770-B6F0-D0456FE411E6}" dt="2025-04-12T20:11:17.115" v="1017" actId="113"/>
          <ac:graphicFrameMkLst>
            <pc:docMk/>
            <pc:sldMk cId="3529508494" sldId="638"/>
            <ac:graphicFrameMk id="10" creationId="{E2AF0192-EE41-9027-4122-14F546F4F1F8}"/>
          </ac:graphicFrameMkLst>
        </pc:graphicFrameChg>
      </pc:sldChg>
      <pc:sldChg chg="addSp delSp modSp add del mod">
        <pc:chgData name="Hailey Marnell-Bozdag" userId="b939fc93-a903-4e8a-9905-b4682a94ce09" providerId="ADAL" clId="{CBFED5E8-101D-4770-B6F0-D0456FE411E6}" dt="2025-04-12T22:09:18.163" v="1546" actId="47"/>
        <pc:sldMkLst>
          <pc:docMk/>
          <pc:sldMk cId="3639877367" sldId="639"/>
        </pc:sldMkLst>
      </pc:sldChg>
      <pc:sldChg chg="modSp add mod modCm">
        <pc:chgData name="Hailey Marnell-Bozdag" userId="b939fc93-a903-4e8a-9905-b4682a94ce09" providerId="ADAL" clId="{CBFED5E8-101D-4770-B6F0-D0456FE411E6}" dt="2025-04-14T14:54:54.482" v="2474" actId="20577"/>
        <pc:sldMkLst>
          <pc:docMk/>
          <pc:sldMk cId="3922129170" sldId="639"/>
        </pc:sldMkLst>
        <pc:spChg chg="mod">
          <ac:chgData name="Hailey Marnell-Bozdag" userId="b939fc93-a903-4e8a-9905-b4682a94ce09" providerId="ADAL" clId="{CBFED5E8-101D-4770-B6F0-D0456FE411E6}" dt="2025-04-14T14:54:54.482" v="2474" actId="20577"/>
          <ac:spMkLst>
            <pc:docMk/>
            <pc:sldMk cId="3922129170" sldId="639"/>
            <ac:spMk id="4" creationId="{1DA0E731-DC40-D92C-7734-0E6BAE6DB614}"/>
          </ac:spMkLst>
        </pc:spChg>
        <pc:extLst>
          <p:ext xmlns:p="http://schemas.openxmlformats.org/presentationml/2006/main" uri="{D6D511B9-2390-475A-947B-AFAB55BFBCF1}">
            <pc226:cmChg xmlns:pc226="http://schemas.microsoft.com/office/powerpoint/2022/06/main/command" chg="mod">
              <pc226:chgData name="Hailey Marnell-Bozdag" userId="b939fc93-a903-4e8a-9905-b4682a94ce09" providerId="ADAL" clId="{CBFED5E8-101D-4770-B6F0-D0456FE411E6}" dt="2025-04-13T01:14:06.302" v="1976" actId="20577"/>
              <pc2:cmMkLst xmlns:pc2="http://schemas.microsoft.com/office/powerpoint/2019/9/main/command">
                <pc:docMk/>
                <pc:sldMk cId="3922129170" sldId="639"/>
                <pc2:cmMk id="{05904E23-E6AE-4C8F-B376-C502F8F4BE6F}"/>
              </pc2:cmMkLst>
            </pc226:cmChg>
            <pc226:cmChg xmlns:pc226="http://schemas.microsoft.com/office/powerpoint/2022/06/main/command" chg="mod">
              <pc226:chgData name="Hailey Marnell-Bozdag" userId="b939fc93-a903-4e8a-9905-b4682a94ce09" providerId="ADAL" clId="{CBFED5E8-101D-4770-B6F0-D0456FE411E6}" dt="2025-04-13T01:07:16.273" v="1901" actId="20577"/>
              <pc2:cmMkLst xmlns:pc2="http://schemas.microsoft.com/office/powerpoint/2019/9/main/command">
                <pc:docMk/>
                <pc:sldMk cId="3922129170" sldId="639"/>
                <pc2:cmMk id="{3F878189-FB32-45B1-84D3-3E9079367EB9}"/>
              </pc2:cmMkLst>
            </pc226:cmChg>
          </p:ext>
        </pc:extLst>
      </pc:sldChg>
    </pc:docChg>
  </pc:docChgLst>
  <pc:docChgLst>
    <pc:chgData name="Davis Thorton" userId="2566e3b9-63d0-4b17-8a48-406036a8e5a0" providerId="ADAL" clId="{8879E4E6-3A8A-44CB-98A6-8DC6240D1418}"/>
    <pc:docChg chg="modSld">
      <pc:chgData name="Davis Thorton" userId="2566e3b9-63d0-4b17-8a48-406036a8e5a0" providerId="ADAL" clId="{8879E4E6-3A8A-44CB-98A6-8DC6240D1418}" dt="2025-04-09T21:26:03.865" v="5" actId="6549"/>
      <pc:docMkLst>
        <pc:docMk/>
      </pc:docMkLst>
      <pc:sldChg chg="modSp mod">
        <pc:chgData name="Davis Thorton" userId="2566e3b9-63d0-4b17-8a48-406036a8e5a0" providerId="ADAL" clId="{8879E4E6-3A8A-44CB-98A6-8DC6240D1418}" dt="2025-04-09T21:26:03.865" v="5" actId="6549"/>
        <pc:sldMkLst>
          <pc:docMk/>
          <pc:sldMk cId="2693468749" sldId="260"/>
        </pc:sldMkLst>
        <pc:spChg chg="mod">
          <ac:chgData name="Davis Thorton" userId="2566e3b9-63d0-4b17-8a48-406036a8e5a0" providerId="ADAL" clId="{8879E4E6-3A8A-44CB-98A6-8DC6240D1418}" dt="2025-04-09T21:26:03.865" v="5" actId="6549"/>
          <ac:spMkLst>
            <pc:docMk/>
            <pc:sldMk cId="2693468749" sldId="260"/>
            <ac:spMk id="2" creationId="{331D10EB-9975-E75A-6407-01DECE58F1FF}"/>
          </ac:spMkLst>
        </pc:spChg>
        <pc:spChg chg="mod">
          <ac:chgData name="Davis Thorton" userId="2566e3b9-63d0-4b17-8a48-406036a8e5a0" providerId="ADAL" clId="{8879E4E6-3A8A-44CB-98A6-8DC6240D1418}" dt="2025-04-09T21:25:59.252" v="4" actId="6549"/>
          <ac:spMkLst>
            <pc:docMk/>
            <pc:sldMk cId="2693468749" sldId="260"/>
            <ac:spMk id="3" creationId="{62A03E3C-A8AB-7D65-2AA7-9864BF8F923F}"/>
          </ac:spMkLst>
        </pc:spChg>
      </pc:sldChg>
    </pc:docChg>
  </pc:docChgLst>
  <pc:docChgLst>
    <pc:chgData name="Davis Thorton" userId="S::dthorton@marketdecisions.com::2566e3b9-63d0-4b17-8a48-406036a8e5a0" providerId="AD" clId="Web-{942E47B8-807D-DF6A-6556-8D14202F96BC}"/>
    <pc:docChg chg="modSld">
      <pc:chgData name="Davis Thorton" userId="S::dthorton@marketdecisions.com::2566e3b9-63d0-4b17-8a48-406036a8e5a0" providerId="AD" clId="Web-{942E47B8-807D-DF6A-6556-8D14202F96BC}" dt="2024-11-06T01:02:30.543" v="16" actId="1076"/>
      <pc:docMkLst>
        <pc:docMk/>
      </pc:docMkLst>
      <pc:sldChg chg="modSp">
        <pc:chgData name="Davis Thorton" userId="S::dthorton@marketdecisions.com::2566e3b9-63d0-4b17-8a48-406036a8e5a0" providerId="AD" clId="Web-{942E47B8-807D-DF6A-6556-8D14202F96BC}" dt="2024-11-06T00:47:32.324" v="7" actId="20577"/>
        <pc:sldMkLst>
          <pc:docMk/>
          <pc:sldMk cId="2693468749" sldId="260"/>
        </pc:sldMkLst>
      </pc:sldChg>
      <pc:sldChg chg="modSp">
        <pc:chgData name="Davis Thorton" userId="S::dthorton@marketdecisions.com::2566e3b9-63d0-4b17-8a48-406036a8e5a0" providerId="AD" clId="Web-{942E47B8-807D-DF6A-6556-8D14202F96BC}" dt="2024-11-06T01:02:30.543" v="16" actId="1076"/>
        <pc:sldMkLst>
          <pc:docMk/>
          <pc:sldMk cId="3555042360" sldId="43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arketdecisions.sharepoint.com/sites/Projects/Shared%20Documents/907-7075%20MRC%20FY%202025%20Surveys/Report/Consumer%20Survey/MassAbility%20Trending%20Chart%20Build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https://marketdecisions.sharepoint.com/sites/Projects/Shared%20Documents/907-7075%20MRC%20FY%202025%20Surveys/Report/Consumer%20Survey/MassAbility%20Trending%20Chart%20Builder.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94636855004754E-2"/>
          <c:y val="2.9444117056575871E-2"/>
          <c:w val="0.89300489091992485"/>
          <c:h val="0.82359908493105471"/>
        </c:manualLayout>
      </c:layout>
      <c:lineChart>
        <c:grouping val="standard"/>
        <c:varyColors val="0"/>
        <c:ser>
          <c:idx val="0"/>
          <c:order val="0"/>
          <c:tx>
            <c:strRef>
              <c:f>Problems!$D$4</c:f>
              <c:strCache>
                <c:ptCount val="1"/>
                <c:pt idx="0">
                  <c:v>CS</c:v>
                </c:pt>
              </c:strCache>
            </c:strRef>
          </c:tx>
          <c:spPr>
            <a:ln w="28575" cap="rnd">
              <a:solidFill>
                <a:schemeClr val="accent1"/>
              </a:solidFill>
              <a:round/>
            </a:ln>
            <a:effectLst/>
          </c:spPr>
          <c:marker>
            <c:symbol val="none"/>
          </c:marker>
          <c:dLbls>
            <c:dLbl>
              <c:idx val="7"/>
              <c:layout>
                <c:manualLayout>
                  <c:x val="-4.1530091881277265E-2"/>
                  <c:y val="3.09713617418045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E7-48C0-8981-42857F13C00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Problems!$B$6:$B$14</c:f>
              <c:strCache>
                <c:ptCount val="9"/>
                <c:pt idx="0">
                  <c:v>2022 Q4</c:v>
                </c:pt>
                <c:pt idx="1">
                  <c:v>2023 Q1</c:v>
                </c:pt>
                <c:pt idx="2">
                  <c:v>2023 Q2</c:v>
                </c:pt>
                <c:pt idx="3">
                  <c:v>2023 Q4</c:v>
                </c:pt>
                <c:pt idx="4">
                  <c:v>2024 Q1</c:v>
                </c:pt>
                <c:pt idx="5">
                  <c:v>2024 Q2</c:v>
                </c:pt>
                <c:pt idx="6">
                  <c:v>2024 Q3</c:v>
                </c:pt>
                <c:pt idx="7">
                  <c:v>2024 Q4</c:v>
                </c:pt>
                <c:pt idx="8">
                  <c:v>2025 Q1</c:v>
                </c:pt>
              </c:strCache>
            </c:strRef>
          </c:cat>
          <c:val>
            <c:numRef>
              <c:f>Problems!$D$6:$D$14</c:f>
              <c:numCache>
                <c:formatCode>0%</c:formatCode>
                <c:ptCount val="9"/>
                <c:pt idx="0">
                  <c:v>0.78</c:v>
                </c:pt>
                <c:pt idx="1">
                  <c:v>0.78</c:v>
                </c:pt>
                <c:pt idx="2">
                  <c:v>0.83</c:v>
                </c:pt>
                <c:pt idx="3">
                  <c:v>0.85</c:v>
                </c:pt>
                <c:pt idx="4">
                  <c:v>0.76</c:v>
                </c:pt>
                <c:pt idx="5">
                  <c:v>0.79</c:v>
                </c:pt>
                <c:pt idx="6">
                  <c:v>0.78</c:v>
                </c:pt>
                <c:pt idx="7" formatCode="###0%">
                  <c:v>0.69589585044990809</c:v>
                </c:pt>
                <c:pt idx="8">
                  <c:v>0.8</c:v>
                </c:pt>
              </c:numCache>
            </c:numRef>
          </c:val>
          <c:smooth val="0"/>
          <c:extLst>
            <c:ext xmlns:c16="http://schemas.microsoft.com/office/drawing/2014/chart" uri="{C3380CC4-5D6E-409C-BE32-E72D297353CC}">
              <c16:uniqueId val="{00000001-DDE7-48C0-8981-42857F13C003}"/>
            </c:ext>
          </c:extLst>
        </c:ser>
        <c:ser>
          <c:idx val="1"/>
          <c:order val="1"/>
          <c:tx>
            <c:strRef>
              <c:f>Problems!$E$4</c:f>
              <c:strCache>
                <c:ptCount val="1"/>
                <c:pt idx="0">
                  <c:v>HCL</c:v>
                </c:pt>
              </c:strCache>
            </c:strRef>
          </c:tx>
          <c:spPr>
            <a:ln w="28575" cap="rnd">
              <a:solidFill>
                <a:srgbClr val="AE2573"/>
              </a:solidFill>
              <a:round/>
            </a:ln>
            <a:effectLst/>
          </c:spPr>
          <c:marker>
            <c:symbol val="none"/>
          </c:marker>
          <c:dLbls>
            <c:dLbl>
              <c:idx val="0"/>
              <c:layout>
                <c:manualLayout>
                  <c:x val="-4.4389741596478551E-2"/>
                  <c:y val="3.05235224393522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E7-48C0-8981-42857F13C003}"/>
                </c:ext>
              </c:extLst>
            </c:dLbl>
            <c:dLbl>
              <c:idx val="1"/>
              <c:layout>
                <c:manualLayout>
                  <c:x val="-4.4389741596478516E-2"/>
                  <c:y val="3.0523522439352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E7-48C0-8981-42857F13C003}"/>
                </c:ext>
              </c:extLst>
            </c:dLbl>
            <c:dLbl>
              <c:idx val="2"/>
              <c:layout>
                <c:manualLayout>
                  <c:x val="-3.8198703716913897E-2"/>
                  <c:y val="-3.27377761780169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E7-48C0-8981-42857F13C003}"/>
                </c:ext>
              </c:extLst>
            </c:dLbl>
            <c:dLbl>
              <c:idx val="6"/>
              <c:layout>
                <c:manualLayout>
                  <c:x val="-2.9943986544161184E-2"/>
                  <c:y val="3.6024504927819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E7-48C0-8981-42857F13C003}"/>
                </c:ext>
              </c:extLst>
            </c:dLbl>
            <c:dLbl>
              <c:idx val="7"/>
              <c:layout>
                <c:manualLayout>
                  <c:x val="-3.332712728465901E-2"/>
                  <c:y val="-3.32181028793842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E7-48C0-8981-42857F13C003}"/>
                </c:ext>
              </c:extLst>
            </c:dLbl>
            <c:dLbl>
              <c:idx val="8"/>
              <c:layout>
                <c:manualLayout>
                  <c:x val="-4.0522158165803769E-2"/>
                  <c:y val="3.1195239061756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E7-48C0-8981-42857F13C00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Problems!$B$6:$B$14</c:f>
              <c:strCache>
                <c:ptCount val="9"/>
                <c:pt idx="0">
                  <c:v>2022 Q4</c:v>
                </c:pt>
                <c:pt idx="1">
                  <c:v>2023 Q1</c:v>
                </c:pt>
                <c:pt idx="2">
                  <c:v>2023 Q2</c:v>
                </c:pt>
                <c:pt idx="3">
                  <c:v>2023 Q4</c:v>
                </c:pt>
                <c:pt idx="4">
                  <c:v>2024 Q1</c:v>
                </c:pt>
                <c:pt idx="5">
                  <c:v>2024 Q2</c:v>
                </c:pt>
                <c:pt idx="6">
                  <c:v>2024 Q3</c:v>
                </c:pt>
                <c:pt idx="7">
                  <c:v>2024 Q4</c:v>
                </c:pt>
                <c:pt idx="8">
                  <c:v>2025 Q1</c:v>
                </c:pt>
              </c:strCache>
            </c:strRef>
          </c:cat>
          <c:val>
            <c:numRef>
              <c:f>Problems!$E$6:$E$14</c:f>
              <c:numCache>
                <c:formatCode>0%</c:formatCode>
                <c:ptCount val="9"/>
                <c:pt idx="0">
                  <c:v>0.76</c:v>
                </c:pt>
                <c:pt idx="1">
                  <c:v>0.75</c:v>
                </c:pt>
                <c:pt idx="2">
                  <c:v>0.74</c:v>
                </c:pt>
                <c:pt idx="3">
                  <c:v>0.65</c:v>
                </c:pt>
                <c:pt idx="4">
                  <c:v>0.61</c:v>
                </c:pt>
                <c:pt idx="5">
                  <c:v>0.63</c:v>
                </c:pt>
                <c:pt idx="6">
                  <c:v>0.74</c:v>
                </c:pt>
                <c:pt idx="7" formatCode="###0%">
                  <c:v>0.73562596564920824</c:v>
                </c:pt>
                <c:pt idx="8">
                  <c:v>0.75</c:v>
                </c:pt>
              </c:numCache>
            </c:numRef>
          </c:val>
          <c:smooth val="0"/>
          <c:extLst>
            <c:ext xmlns:c16="http://schemas.microsoft.com/office/drawing/2014/chart" uri="{C3380CC4-5D6E-409C-BE32-E72D297353CC}">
              <c16:uniqueId val="{00000008-DDE7-48C0-8981-42857F13C003}"/>
            </c:ext>
          </c:extLst>
        </c:ser>
        <c:dLbls>
          <c:dLblPos val="t"/>
          <c:showLegendKey val="0"/>
          <c:showVal val="1"/>
          <c:showCatName val="0"/>
          <c:showSerName val="0"/>
          <c:showPercent val="0"/>
          <c:showBubbleSize val="0"/>
        </c:dLbls>
        <c:smooth val="0"/>
        <c:axId val="1322824015"/>
        <c:axId val="1322826415"/>
      </c:lineChart>
      <c:catAx>
        <c:axId val="1322824015"/>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22826415"/>
        <c:crosses val="autoZero"/>
        <c:auto val="1"/>
        <c:lblAlgn val="ctr"/>
        <c:lblOffset val="100"/>
        <c:noMultiLvlLbl val="0"/>
      </c:catAx>
      <c:valAx>
        <c:axId val="1322826415"/>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22824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294636855004754E-2"/>
          <c:y val="2.9444117056575871E-2"/>
          <c:w val="0.89300489091992485"/>
          <c:h val="0.82359908493105471"/>
        </c:manualLayout>
      </c:layout>
      <c:lineChart>
        <c:grouping val="standard"/>
        <c:varyColors val="0"/>
        <c:ser>
          <c:idx val="0"/>
          <c:order val="0"/>
          <c:tx>
            <c:strRef>
              <c:f>Resolve1!$D$3</c:f>
              <c:strCache>
                <c:ptCount val="1"/>
                <c:pt idx="0">
                  <c:v>CS</c:v>
                </c:pt>
              </c:strCache>
            </c:strRef>
          </c:tx>
          <c:spPr>
            <a:ln w="28575" cap="rnd">
              <a:solidFill>
                <a:schemeClr val="accent1"/>
              </a:solidFill>
              <a:round/>
            </a:ln>
            <a:effectLst/>
          </c:spPr>
          <c:marker>
            <c:symbol val="none"/>
          </c:marker>
          <c:dLbls>
            <c:dLbl>
              <c:idx val="0"/>
              <c:layout>
                <c:manualLayout>
                  <c:x val="-1.9903703849168165E-2"/>
                  <c:y val="-3.2185148127202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26-4483-9D30-42955052204B}"/>
                </c:ext>
              </c:extLst>
            </c:dLbl>
            <c:dLbl>
              <c:idx val="2"/>
              <c:layout>
                <c:manualLayout>
                  <c:x val="-6.3187796320349029E-2"/>
                  <c:y val="-3.49475790664289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26-4483-9D30-42955052204B}"/>
                </c:ext>
              </c:extLst>
            </c:dLbl>
            <c:dLbl>
              <c:idx val="4"/>
              <c:spPr>
                <a:noFill/>
                <a:ln>
                  <a:noFill/>
                </a:ln>
                <a:effectLst/>
              </c:spPr>
              <c:txPr>
                <a:bodyPr rot="0" spcFirstLastPara="1" vertOverflow="ellipsis" vert="horz" wrap="square" lIns="38100" tIns="27432" rIns="18288" bIns="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526-4483-9D30-42955052204B}"/>
                </c:ext>
              </c:extLst>
            </c:dLbl>
            <c:dLbl>
              <c:idx val="5"/>
              <c:layout>
                <c:manualLayout>
                  <c:x val="-3.1084859704846958E-2"/>
                  <c:y val="4.675142471831905E-2"/>
                </c:manualLayout>
              </c:layout>
              <c:spPr>
                <a:noFill/>
                <a:ln>
                  <a:noFill/>
                </a:ln>
                <a:effectLst/>
              </c:spPr>
              <c:txPr>
                <a:bodyPr rot="0" spcFirstLastPara="1" vertOverflow="ellipsis" vert="horz" wrap="square" lIns="18288" tIns="18288" rIns="18288" bIns="9144"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526-4483-9D30-42955052204B}"/>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26-4483-9D30-42955052204B}"/>
                </c:ext>
              </c:extLst>
            </c:dLbl>
            <c:spPr>
              <a:noFill/>
              <a:ln>
                <a:noFill/>
              </a:ln>
              <a:effectLst/>
            </c:spPr>
            <c:txPr>
              <a:bodyPr rot="0" spcFirstLastPara="1" vertOverflow="ellipsis" vert="horz" wrap="square" lIns="38100" tIns="27432" rIns="38100" bIns="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Resolve1!$B$5:$B$13</c:f>
              <c:strCache>
                <c:ptCount val="9"/>
                <c:pt idx="0">
                  <c:v>2022 Q4</c:v>
                </c:pt>
                <c:pt idx="1">
                  <c:v>2023 Q1</c:v>
                </c:pt>
                <c:pt idx="2">
                  <c:v>2023 Q2</c:v>
                </c:pt>
                <c:pt idx="3">
                  <c:v>2023 Q4</c:v>
                </c:pt>
                <c:pt idx="4">
                  <c:v>2024 Q1</c:v>
                </c:pt>
                <c:pt idx="5">
                  <c:v>2024 Q2</c:v>
                </c:pt>
                <c:pt idx="6">
                  <c:v>2024 Q3</c:v>
                </c:pt>
                <c:pt idx="7">
                  <c:v>2024 Q4</c:v>
                </c:pt>
                <c:pt idx="8">
                  <c:v>2025 Q1</c:v>
                </c:pt>
              </c:strCache>
            </c:strRef>
          </c:cat>
          <c:val>
            <c:numRef>
              <c:f>Resolve1!$D$5:$D$13</c:f>
              <c:numCache>
                <c:formatCode>0%</c:formatCode>
                <c:ptCount val="9"/>
                <c:pt idx="0">
                  <c:v>0.28999999999999998</c:v>
                </c:pt>
                <c:pt idx="1">
                  <c:v>0.27</c:v>
                </c:pt>
                <c:pt idx="2">
                  <c:v>0.27</c:v>
                </c:pt>
                <c:pt idx="3">
                  <c:v>0.4</c:v>
                </c:pt>
                <c:pt idx="4">
                  <c:v>0.2</c:v>
                </c:pt>
                <c:pt idx="5">
                  <c:v>0.3</c:v>
                </c:pt>
                <c:pt idx="6">
                  <c:v>0.24</c:v>
                </c:pt>
                <c:pt idx="7" formatCode="###0%">
                  <c:v>0.22336702952428727</c:v>
                </c:pt>
                <c:pt idx="8">
                  <c:v>0.2</c:v>
                </c:pt>
              </c:numCache>
            </c:numRef>
          </c:val>
          <c:smooth val="0"/>
          <c:extLst>
            <c:ext xmlns:c16="http://schemas.microsoft.com/office/drawing/2014/chart" uri="{C3380CC4-5D6E-409C-BE32-E72D297353CC}">
              <c16:uniqueId val="{00000005-8526-4483-9D30-42955052204B}"/>
            </c:ext>
          </c:extLst>
        </c:ser>
        <c:ser>
          <c:idx val="1"/>
          <c:order val="1"/>
          <c:tx>
            <c:strRef>
              <c:f>Resolve1!$E$3</c:f>
              <c:strCache>
                <c:ptCount val="1"/>
                <c:pt idx="0">
                  <c:v>HCL</c:v>
                </c:pt>
              </c:strCache>
            </c:strRef>
          </c:tx>
          <c:spPr>
            <a:ln w="28575" cap="rnd">
              <a:solidFill>
                <a:srgbClr val="AE2573"/>
              </a:solidFill>
              <a:round/>
            </a:ln>
            <a:effectLst/>
          </c:spPr>
          <c:marker>
            <c:symbol val="none"/>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26-4483-9D30-42955052204B}"/>
                </c:ext>
              </c:extLst>
            </c:dLbl>
            <c:dLbl>
              <c:idx val="5"/>
              <c:layout>
                <c:manualLayout>
                  <c:x val="-7.2346268844688012E-3"/>
                  <c:y val="-2.45925958150258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26-4483-9D30-42955052204B}"/>
                </c:ext>
              </c:extLst>
            </c:dLbl>
            <c:dLbl>
              <c:idx val="7"/>
              <c:layout>
                <c:manualLayout>
                  <c:x val="-4.1460935336665318E-2"/>
                  <c:y val="3.37243379229672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526-4483-9D30-42955052204B}"/>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Resolve1!$B$5:$B$13</c:f>
              <c:strCache>
                <c:ptCount val="9"/>
                <c:pt idx="0">
                  <c:v>2022 Q4</c:v>
                </c:pt>
                <c:pt idx="1">
                  <c:v>2023 Q1</c:v>
                </c:pt>
                <c:pt idx="2">
                  <c:v>2023 Q2</c:v>
                </c:pt>
                <c:pt idx="3">
                  <c:v>2023 Q4</c:v>
                </c:pt>
                <c:pt idx="4">
                  <c:v>2024 Q1</c:v>
                </c:pt>
                <c:pt idx="5">
                  <c:v>2024 Q2</c:v>
                </c:pt>
                <c:pt idx="6">
                  <c:v>2024 Q3</c:v>
                </c:pt>
                <c:pt idx="7">
                  <c:v>2024 Q4</c:v>
                </c:pt>
                <c:pt idx="8">
                  <c:v>2025 Q1</c:v>
                </c:pt>
              </c:strCache>
            </c:strRef>
          </c:cat>
          <c:val>
            <c:numRef>
              <c:f>Resolve1!$E$5:$E$13</c:f>
              <c:numCache>
                <c:formatCode>0%</c:formatCode>
                <c:ptCount val="9"/>
                <c:pt idx="0">
                  <c:v>0.43</c:v>
                </c:pt>
                <c:pt idx="1">
                  <c:v>0.46</c:v>
                </c:pt>
                <c:pt idx="2">
                  <c:v>0.54</c:v>
                </c:pt>
                <c:pt idx="3">
                  <c:v>0.33</c:v>
                </c:pt>
                <c:pt idx="4">
                  <c:v>0.53</c:v>
                </c:pt>
                <c:pt idx="5">
                  <c:v>0.32</c:v>
                </c:pt>
                <c:pt idx="6">
                  <c:v>0.26</c:v>
                </c:pt>
                <c:pt idx="7" formatCode="###0%">
                  <c:v>0.20536289708141744</c:v>
                </c:pt>
                <c:pt idx="8">
                  <c:v>0.34</c:v>
                </c:pt>
              </c:numCache>
            </c:numRef>
          </c:val>
          <c:smooth val="0"/>
          <c:extLst>
            <c:ext xmlns:c16="http://schemas.microsoft.com/office/drawing/2014/chart" uri="{C3380CC4-5D6E-409C-BE32-E72D297353CC}">
              <c16:uniqueId val="{00000009-8526-4483-9D30-42955052204B}"/>
            </c:ext>
          </c:extLst>
        </c:ser>
        <c:dLbls>
          <c:dLblPos val="t"/>
          <c:showLegendKey val="0"/>
          <c:showVal val="1"/>
          <c:showCatName val="0"/>
          <c:showSerName val="0"/>
          <c:showPercent val="0"/>
          <c:showBubbleSize val="0"/>
        </c:dLbls>
        <c:smooth val="0"/>
        <c:axId val="1322824015"/>
        <c:axId val="1322826415"/>
      </c:lineChart>
      <c:catAx>
        <c:axId val="1322824015"/>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22826415"/>
        <c:crosses val="autoZero"/>
        <c:auto val="1"/>
        <c:lblAlgn val="ctr"/>
        <c:lblOffset val="100"/>
        <c:noMultiLvlLbl val="0"/>
      </c:catAx>
      <c:valAx>
        <c:axId val="1322826415"/>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22824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a:t>Region (N=450)</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00709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Northern</c:v>
                </c:pt>
                <c:pt idx="1">
                  <c:v>Boston Metro</c:v>
                </c:pt>
                <c:pt idx="2">
                  <c:v>Southern</c:v>
                </c:pt>
                <c:pt idx="3">
                  <c:v>Western</c:v>
                </c:pt>
              </c:strCache>
            </c:strRef>
          </c:cat>
          <c:val>
            <c:numRef>
              <c:f>Sheet1!$B$2:$B$5</c:f>
              <c:numCache>
                <c:formatCode>0%</c:formatCode>
                <c:ptCount val="4"/>
                <c:pt idx="0">
                  <c:v>0.28000000000000003</c:v>
                </c:pt>
                <c:pt idx="1">
                  <c:v>0.22</c:v>
                </c:pt>
                <c:pt idx="2">
                  <c:v>0.21</c:v>
                </c:pt>
                <c:pt idx="3">
                  <c:v>0.3</c:v>
                </c:pt>
              </c:numCache>
            </c:numRef>
          </c:val>
          <c:extLst>
            <c:ext xmlns:c16="http://schemas.microsoft.com/office/drawing/2014/chart" uri="{C3380CC4-5D6E-409C-BE32-E72D297353CC}">
              <c16:uniqueId val="{00000000-8407-430A-953A-8A272A39182B}"/>
            </c:ext>
          </c:extLst>
        </c:ser>
        <c:dLbls>
          <c:dLblPos val="outEnd"/>
          <c:showLegendKey val="0"/>
          <c:showVal val="1"/>
          <c:showCatName val="0"/>
          <c:showSerName val="0"/>
          <c:showPercent val="0"/>
          <c:showBubbleSize val="0"/>
        </c:dLbls>
        <c:gapWidth val="180"/>
        <c:axId val="1466858128"/>
        <c:axId val="1466858544"/>
      </c:barChart>
      <c:catAx>
        <c:axId val="1466858128"/>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lgn="r">
              <a:defRPr sz="1400" b="1" i="0" u="none" strike="noStrike" kern="1200" baseline="0">
                <a:solidFill>
                  <a:schemeClr val="tx1"/>
                </a:solidFill>
                <a:latin typeface="+mn-lt"/>
                <a:ea typeface="+mn-ea"/>
                <a:cs typeface="+mn-cs"/>
              </a:defRPr>
            </a:pPr>
            <a:endParaRPr lang="en-US"/>
          </a:p>
        </c:txPr>
        <c:crossAx val="1466858544"/>
        <c:crosses val="autoZero"/>
        <c:auto val="1"/>
        <c:lblAlgn val="ctr"/>
        <c:lblOffset val="100"/>
        <c:noMultiLvlLbl val="0"/>
      </c:catAx>
      <c:valAx>
        <c:axId val="1466858544"/>
        <c:scaling>
          <c:orientation val="minMax"/>
        </c:scaling>
        <c:delete val="1"/>
        <c:axPos val="l"/>
        <c:numFmt formatCode="0%" sourceLinked="1"/>
        <c:majorTickMark val="none"/>
        <c:minorTickMark val="none"/>
        <c:tickLblPos val="nextTo"/>
        <c:crossAx val="146685812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400" b="1">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a:t>Race (N=451)</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00709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c:v>
                </c:pt>
                <c:pt idx="1">
                  <c:v>Asian</c:v>
                </c:pt>
                <c:pt idx="2">
                  <c:v>Black or African American</c:v>
                </c:pt>
                <c:pt idx="3">
                  <c:v>Pacific Islander</c:v>
                </c:pt>
                <c:pt idx="4">
                  <c:v>White</c:v>
                </c:pt>
                <c:pt idx="5">
                  <c:v>Multiple Races</c:v>
                </c:pt>
                <c:pt idx="6">
                  <c:v>No Race Identified</c:v>
                </c:pt>
              </c:strCache>
            </c:strRef>
          </c:cat>
          <c:val>
            <c:numRef>
              <c:f>Sheet1!$B$2:$B$8</c:f>
              <c:numCache>
                <c:formatCode>0%</c:formatCode>
                <c:ptCount val="7"/>
                <c:pt idx="0">
                  <c:v>0.01</c:v>
                </c:pt>
                <c:pt idx="1">
                  <c:v>0.04</c:v>
                </c:pt>
                <c:pt idx="2">
                  <c:v>0.28000000000000003</c:v>
                </c:pt>
                <c:pt idx="3">
                  <c:v>0</c:v>
                </c:pt>
                <c:pt idx="4">
                  <c:v>0.36</c:v>
                </c:pt>
                <c:pt idx="5">
                  <c:v>0.11</c:v>
                </c:pt>
                <c:pt idx="6">
                  <c:v>0.22</c:v>
                </c:pt>
              </c:numCache>
            </c:numRef>
          </c:val>
          <c:extLst>
            <c:ext xmlns:c16="http://schemas.microsoft.com/office/drawing/2014/chart" uri="{C3380CC4-5D6E-409C-BE32-E72D297353CC}">
              <c16:uniqueId val="{00000000-8407-430A-953A-8A272A39182B}"/>
            </c:ext>
          </c:extLst>
        </c:ser>
        <c:dLbls>
          <c:dLblPos val="outEnd"/>
          <c:showLegendKey val="0"/>
          <c:showVal val="1"/>
          <c:showCatName val="0"/>
          <c:showSerName val="0"/>
          <c:showPercent val="0"/>
          <c:showBubbleSize val="0"/>
        </c:dLbls>
        <c:gapWidth val="80"/>
        <c:axId val="1466858128"/>
        <c:axId val="1466858544"/>
      </c:barChart>
      <c:catAx>
        <c:axId val="1466858128"/>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lgn="r">
              <a:defRPr sz="1400" b="1" i="0" u="none" strike="noStrike" kern="1200" baseline="0">
                <a:solidFill>
                  <a:schemeClr val="tx1"/>
                </a:solidFill>
                <a:latin typeface="+mn-lt"/>
                <a:ea typeface="+mn-ea"/>
                <a:cs typeface="+mn-cs"/>
              </a:defRPr>
            </a:pPr>
            <a:endParaRPr lang="en-US"/>
          </a:p>
        </c:txPr>
        <c:crossAx val="1466858544"/>
        <c:crosses val="autoZero"/>
        <c:auto val="1"/>
        <c:lblAlgn val="ctr"/>
        <c:lblOffset val="100"/>
        <c:noMultiLvlLbl val="0"/>
      </c:catAx>
      <c:valAx>
        <c:axId val="1466858544"/>
        <c:scaling>
          <c:orientation val="minMax"/>
        </c:scaling>
        <c:delete val="1"/>
        <c:axPos val="l"/>
        <c:numFmt formatCode="0%" sourceLinked="1"/>
        <c:majorTickMark val="none"/>
        <c:minorTickMark val="none"/>
        <c:tickLblPos val="nextTo"/>
        <c:crossAx val="146685812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400" b="1">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a:t>Ethnicity (N=451)</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00709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Hispanic</c:v>
                </c:pt>
                <c:pt idx="1">
                  <c:v>Not Hispanic</c:v>
                </c:pt>
              </c:strCache>
            </c:strRef>
          </c:cat>
          <c:val>
            <c:numRef>
              <c:f>Sheet1!$B$2:$B$3</c:f>
              <c:numCache>
                <c:formatCode>0%</c:formatCode>
                <c:ptCount val="2"/>
                <c:pt idx="0">
                  <c:v>0.11</c:v>
                </c:pt>
                <c:pt idx="1">
                  <c:v>0.89</c:v>
                </c:pt>
              </c:numCache>
            </c:numRef>
          </c:val>
          <c:extLst>
            <c:ext xmlns:c16="http://schemas.microsoft.com/office/drawing/2014/chart" uri="{C3380CC4-5D6E-409C-BE32-E72D297353CC}">
              <c16:uniqueId val="{00000000-8407-430A-953A-8A272A39182B}"/>
            </c:ext>
          </c:extLst>
        </c:ser>
        <c:dLbls>
          <c:dLblPos val="outEnd"/>
          <c:showLegendKey val="0"/>
          <c:showVal val="1"/>
          <c:showCatName val="0"/>
          <c:showSerName val="0"/>
          <c:showPercent val="0"/>
          <c:showBubbleSize val="0"/>
        </c:dLbls>
        <c:gapWidth val="280"/>
        <c:axId val="1466858128"/>
        <c:axId val="1466858544"/>
      </c:barChart>
      <c:catAx>
        <c:axId val="1466858128"/>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lgn="r">
              <a:defRPr sz="1400" b="1" i="0" u="none" strike="noStrike" kern="1200" baseline="0">
                <a:solidFill>
                  <a:schemeClr val="tx1"/>
                </a:solidFill>
                <a:latin typeface="+mn-lt"/>
                <a:ea typeface="+mn-ea"/>
                <a:cs typeface="+mn-cs"/>
              </a:defRPr>
            </a:pPr>
            <a:endParaRPr lang="en-US"/>
          </a:p>
        </c:txPr>
        <c:crossAx val="1466858544"/>
        <c:crosses val="autoZero"/>
        <c:auto val="1"/>
        <c:lblAlgn val="ctr"/>
        <c:lblOffset val="100"/>
        <c:noMultiLvlLbl val="0"/>
      </c:catAx>
      <c:valAx>
        <c:axId val="1466858544"/>
        <c:scaling>
          <c:orientation val="minMax"/>
        </c:scaling>
        <c:delete val="1"/>
        <c:axPos val="l"/>
        <c:numFmt formatCode="0%" sourceLinked="1"/>
        <c:majorTickMark val="none"/>
        <c:minorTickMark val="none"/>
        <c:tickLblPos val="nextTo"/>
        <c:crossAx val="146685812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400" b="1">
          <a:solidFill>
            <a:schemeClr val="tx1"/>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a:t>Gender (N=281)</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00709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Man</c:v>
                </c:pt>
                <c:pt idx="1">
                  <c:v>Woman</c:v>
                </c:pt>
                <c:pt idx="2">
                  <c:v>Another gender identity (transgender, nonbinary, etc)</c:v>
                </c:pt>
                <c:pt idx="3">
                  <c:v>Prefer not to answer</c:v>
                </c:pt>
              </c:strCache>
            </c:strRef>
          </c:cat>
          <c:val>
            <c:numRef>
              <c:f>Sheet1!$B$2:$B$5</c:f>
              <c:numCache>
                <c:formatCode>0%</c:formatCode>
                <c:ptCount val="4"/>
                <c:pt idx="0">
                  <c:v>0.45</c:v>
                </c:pt>
                <c:pt idx="1">
                  <c:v>0.43</c:v>
                </c:pt>
                <c:pt idx="2">
                  <c:v>0.02</c:v>
                </c:pt>
                <c:pt idx="3">
                  <c:v>0.11</c:v>
                </c:pt>
              </c:numCache>
            </c:numRef>
          </c:val>
          <c:extLst>
            <c:ext xmlns:c16="http://schemas.microsoft.com/office/drawing/2014/chart" uri="{C3380CC4-5D6E-409C-BE32-E72D297353CC}">
              <c16:uniqueId val="{00000000-8407-430A-953A-8A272A39182B}"/>
            </c:ext>
          </c:extLst>
        </c:ser>
        <c:dLbls>
          <c:dLblPos val="outEnd"/>
          <c:showLegendKey val="0"/>
          <c:showVal val="1"/>
          <c:showCatName val="0"/>
          <c:showSerName val="0"/>
          <c:showPercent val="0"/>
          <c:showBubbleSize val="0"/>
        </c:dLbls>
        <c:gapWidth val="80"/>
        <c:axId val="1466858128"/>
        <c:axId val="1466858544"/>
      </c:barChart>
      <c:catAx>
        <c:axId val="1466858128"/>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lgn="r">
              <a:defRPr sz="1400" b="1" i="0" u="none" strike="noStrike" kern="1200" baseline="0">
                <a:solidFill>
                  <a:schemeClr val="tx1"/>
                </a:solidFill>
                <a:latin typeface="+mn-lt"/>
                <a:ea typeface="+mn-ea"/>
                <a:cs typeface="+mn-cs"/>
              </a:defRPr>
            </a:pPr>
            <a:endParaRPr lang="en-US"/>
          </a:p>
        </c:txPr>
        <c:crossAx val="1466858544"/>
        <c:crosses val="autoZero"/>
        <c:auto val="1"/>
        <c:lblAlgn val="ctr"/>
        <c:lblOffset val="100"/>
        <c:noMultiLvlLbl val="0"/>
      </c:catAx>
      <c:valAx>
        <c:axId val="1466858544"/>
        <c:scaling>
          <c:orientation val="minMax"/>
        </c:scaling>
        <c:delete val="1"/>
        <c:axPos val="l"/>
        <c:numFmt formatCode="0%" sourceLinked="1"/>
        <c:majorTickMark val="none"/>
        <c:minorTickMark val="none"/>
        <c:tickLblPos val="nextTo"/>
        <c:crossAx val="146685812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400" b="1">
          <a:solidFill>
            <a:schemeClr val="tx1"/>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a:t>Age (N=451)</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00709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25 or younger</c:v>
                </c:pt>
                <c:pt idx="1">
                  <c:v>26 to 34</c:v>
                </c:pt>
                <c:pt idx="2">
                  <c:v>35 to 44</c:v>
                </c:pt>
                <c:pt idx="3">
                  <c:v>45 to 54</c:v>
                </c:pt>
                <c:pt idx="4">
                  <c:v>55 or older</c:v>
                </c:pt>
              </c:strCache>
            </c:strRef>
          </c:cat>
          <c:val>
            <c:numRef>
              <c:f>Sheet1!$B$2:$B$6</c:f>
              <c:numCache>
                <c:formatCode>0%</c:formatCode>
                <c:ptCount val="5"/>
                <c:pt idx="0">
                  <c:v>0.18</c:v>
                </c:pt>
                <c:pt idx="1">
                  <c:v>0.21</c:v>
                </c:pt>
                <c:pt idx="2">
                  <c:v>0.22</c:v>
                </c:pt>
                <c:pt idx="3">
                  <c:v>0.14000000000000001</c:v>
                </c:pt>
                <c:pt idx="4">
                  <c:v>0.25</c:v>
                </c:pt>
              </c:numCache>
            </c:numRef>
          </c:val>
          <c:extLst>
            <c:ext xmlns:c16="http://schemas.microsoft.com/office/drawing/2014/chart" uri="{C3380CC4-5D6E-409C-BE32-E72D297353CC}">
              <c16:uniqueId val="{00000000-BBAF-4F7E-ACBA-8E6A782D54F9}"/>
            </c:ext>
          </c:extLst>
        </c:ser>
        <c:dLbls>
          <c:dLblPos val="outEnd"/>
          <c:showLegendKey val="0"/>
          <c:showVal val="1"/>
          <c:showCatName val="0"/>
          <c:showSerName val="0"/>
          <c:showPercent val="0"/>
          <c:showBubbleSize val="0"/>
        </c:dLbls>
        <c:gapWidth val="80"/>
        <c:axId val="1466858128"/>
        <c:axId val="1466858544"/>
      </c:barChart>
      <c:catAx>
        <c:axId val="1466858128"/>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lgn="r">
              <a:defRPr sz="1400" b="1" i="0" u="none" strike="noStrike" kern="1200" baseline="0">
                <a:solidFill>
                  <a:schemeClr val="tx1"/>
                </a:solidFill>
                <a:latin typeface="+mn-lt"/>
                <a:ea typeface="+mn-ea"/>
                <a:cs typeface="+mn-cs"/>
              </a:defRPr>
            </a:pPr>
            <a:endParaRPr lang="en-US"/>
          </a:p>
        </c:txPr>
        <c:crossAx val="1466858544"/>
        <c:crosses val="autoZero"/>
        <c:auto val="1"/>
        <c:lblAlgn val="ctr"/>
        <c:lblOffset val="100"/>
        <c:noMultiLvlLbl val="0"/>
      </c:catAx>
      <c:valAx>
        <c:axId val="1466858544"/>
        <c:scaling>
          <c:orientation val="minMax"/>
        </c:scaling>
        <c:delete val="1"/>
        <c:axPos val="l"/>
        <c:numFmt formatCode="0%" sourceLinked="1"/>
        <c:majorTickMark val="none"/>
        <c:minorTickMark val="none"/>
        <c:tickLblPos val="nextTo"/>
        <c:crossAx val="146685812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400" b="1">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a:defRPr sz="1200" dirty="0">
                <a:latin typeface="Times"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Times" panose="02020603050405020304" pitchFamily="18" charset="0"/>
              </a:defRPr>
            </a:lvl1pPr>
          </a:lstStyle>
          <a:p>
            <a:pPr>
              <a:defRPr/>
            </a:pPr>
            <a:fld id="{81C50BDC-B0D3-4DF0-B314-1B73BF505906}" type="datetimeFigureOut">
              <a:rPr lang="en-US"/>
              <a:pPr>
                <a:defRPr/>
              </a:pPr>
              <a:t>4/16/2025</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3177" tIns="46589" rIns="93177" bIns="46589" rtlCol="0" anchor="b"/>
          <a:lstStyle>
            <a:lvl1pPr algn="l">
              <a:defRPr sz="1200" dirty="0">
                <a:latin typeface="Times"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BE00716-34B3-43CE-832F-6548FD7F1707}" type="slidenum">
              <a:rPr lang="en-US" altLang="en-US"/>
              <a:pPr/>
              <a:t>‹#›</a:t>
            </a:fld>
            <a:endParaRPr lang="en-US" altLang="en-US"/>
          </a:p>
        </p:txBody>
      </p:sp>
    </p:spTree>
    <p:extLst>
      <p:ext uri="{BB962C8B-B14F-4D97-AF65-F5344CB8AC3E}">
        <p14:creationId xmlns:p14="http://schemas.microsoft.com/office/powerpoint/2010/main" val="34957194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a:defRPr sz="1200" dirty="0">
                <a:latin typeface="Times"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Times" panose="02020603050405020304" pitchFamily="18" charset="0"/>
              </a:defRPr>
            </a:lvl1pPr>
          </a:lstStyle>
          <a:p>
            <a:pPr>
              <a:defRPr/>
            </a:pPr>
            <a:fld id="{F6D4CB4A-AF75-437B-8935-46ED219E435F}" type="datetimeFigureOut">
              <a:rPr lang="en-US"/>
              <a:pPr>
                <a:defRPr/>
              </a:pPr>
              <a:t>4/16/2025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a:defRPr sz="1200" dirty="0">
                <a:latin typeface="Times"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78EBCB0-F7CB-461A-9EDE-AFBAD6064487}" type="slidenum">
              <a:rPr lang="en-US" altLang="en-US"/>
              <a:pPr/>
              <a:t>‹#›</a:t>
            </a:fld>
            <a:endParaRPr lang="en-US" altLang="en-US"/>
          </a:p>
        </p:txBody>
      </p:sp>
    </p:spTree>
    <p:extLst>
      <p:ext uri="{BB962C8B-B14F-4D97-AF65-F5344CB8AC3E}">
        <p14:creationId xmlns:p14="http://schemas.microsoft.com/office/powerpoint/2010/main" val="229010079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8EBCB0-F7CB-461A-9EDE-AFBAD6064487}" type="slidenum">
              <a:rPr lang="en-US" altLang="en-US" smtClean="0"/>
              <a:pPr/>
              <a:t>20</a:t>
            </a:fld>
            <a:endParaRPr lang="en-US" altLang="en-US"/>
          </a:p>
        </p:txBody>
      </p:sp>
    </p:spTree>
    <p:extLst>
      <p:ext uri="{BB962C8B-B14F-4D97-AF65-F5344CB8AC3E}">
        <p14:creationId xmlns:p14="http://schemas.microsoft.com/office/powerpoint/2010/main" val="1882640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marketdecisions.com/"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pic>
        <p:nvPicPr>
          <p:cNvPr id="7" name="Picture 6" descr="Photo showing charts and graphs">
            <a:extLst>
              <a:ext uri="{FF2B5EF4-FFF2-40B4-BE49-F238E27FC236}">
                <a16:creationId xmlns:a16="http://schemas.microsoft.com/office/drawing/2014/main" id="{D25011F1-7237-6C0E-89F7-C044BD696440}"/>
              </a:ext>
            </a:extLst>
          </p:cNvPr>
          <p:cNvPicPr/>
          <p:nvPr userDrawn="1"/>
        </p:nvPicPr>
        <p:blipFill rotWithShape="1">
          <a:blip r:embed="rId2" cstate="print">
            <a:duotone>
              <a:schemeClr val="accent1">
                <a:shade val="45000"/>
                <a:satMod val="135000"/>
              </a:schemeClr>
              <a:prstClr val="white"/>
            </a:duotone>
            <a:alphaModFix amt="35000"/>
            <a:extLst>
              <a:ext uri="{28A0092B-C50C-407E-A947-70E740481C1C}">
                <a14:useLocalDpi xmlns:a14="http://schemas.microsoft.com/office/drawing/2010/main" val="0"/>
              </a:ext>
            </a:extLst>
          </a:blip>
          <a:srcRect l="-1" r="33150"/>
          <a:stretch/>
        </p:blipFill>
        <p:spPr bwMode="auto">
          <a:xfrm>
            <a:off x="6427694" y="1118783"/>
            <a:ext cx="2680446" cy="2661376"/>
          </a:xfrm>
          <a:prstGeom prst="rect">
            <a:avLst/>
          </a:prstGeom>
          <a:ln>
            <a:noFill/>
          </a:ln>
          <a:extLst>
            <a:ext uri="{53640926-AAD7-44D8-BBD7-CCE9431645EC}">
              <a14:shadowObscured xmlns:a14="http://schemas.microsoft.com/office/drawing/2010/main"/>
            </a:ext>
          </a:extLst>
        </p:spPr>
      </p:pic>
      <p:sp>
        <p:nvSpPr>
          <p:cNvPr id="3" name="Text Box 54">
            <a:extLst>
              <a:ext uri="{FF2B5EF4-FFF2-40B4-BE49-F238E27FC236}">
                <a16:creationId xmlns:a16="http://schemas.microsoft.com/office/drawing/2014/main" id="{680E1FCA-7DCA-D13B-4B9F-AB71DB2734FD}"/>
              </a:ext>
            </a:extLst>
          </p:cNvPr>
          <p:cNvSpPr txBox="1">
            <a:spLocks noGrp="1" noRot="1" noMove="1" noResize="1" noEditPoints="1" noAdjustHandles="1" noChangeArrowheads="1" noChangeShapeType="1"/>
          </p:cNvSpPr>
          <p:nvPr userDrawn="1"/>
        </p:nvSpPr>
        <p:spPr>
          <a:xfrm>
            <a:off x="-1" y="1143000"/>
            <a:ext cx="6395356" cy="5715000"/>
          </a:xfrm>
          <a:prstGeom prst="rect">
            <a:avLst/>
          </a:prstGeom>
          <a:solidFill>
            <a:srgbClr val="007096"/>
          </a:solidFill>
          <a:ln>
            <a:noFill/>
          </a:ln>
          <a:effectLst/>
          <a:extLst>
            <a:ext uri="{C572A759-6A51-4108-AA02-DFA0A04FC94B}">
              <ma14:wrappingTextBoxFlag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val="1"/>
            </a:ext>
          </a:extLst>
        </p:spPr>
        <p:txBody>
          <a:bodyPr rot="0" spcFirstLastPara="0" vert="horz" wrap="square" lIns="68580" tIns="34290" rIns="68580" bIns="34290" numCol="1" spcCol="0" rtlCol="0" fromWordArt="0" anchor="t" anchorCtr="0" forceAA="0" compatLnSpc="1">
            <a:prstTxWarp prst="textNoShape">
              <a:avLst/>
            </a:prstTxWarp>
            <a:noAutofit/>
          </a:bodyPr>
          <a:lstStyle/>
          <a:p>
            <a:pPr lvl="1">
              <a:spcBef>
                <a:spcPts val="0"/>
              </a:spcBef>
              <a:spcAft>
                <a:spcPts val="0"/>
              </a:spcAft>
            </a:pPr>
            <a:endParaRPr lang="en-US" sz="1500" b="1">
              <a:solidFill>
                <a:srgbClr val="FFFFFF"/>
              </a:solidFill>
              <a:latin typeface="Arial" panose="020B0604020202020204" pitchFamily="34" charset="0"/>
              <a:ea typeface="Calibri" panose="020F0502020204030204" pitchFamily="34" charset="0"/>
            </a:endParaRPr>
          </a:p>
          <a:p>
            <a:pPr>
              <a:spcBef>
                <a:spcPts val="0"/>
              </a:spcBef>
              <a:spcAft>
                <a:spcPts val="0"/>
              </a:spcAft>
            </a:pPr>
            <a:r>
              <a:rPr lang="en-US" sz="1500">
                <a:solidFill>
                  <a:srgbClr val="FFFFFF"/>
                </a:solidFill>
                <a:latin typeface="Arial" panose="020B0604020202020204" pitchFamily="34" charset="0"/>
                <a:ea typeface="Calibri" panose="020F0502020204030204" pitchFamily="34" charset="0"/>
                <a:cs typeface="Arial" panose="020B0604020202020204" pitchFamily="34" charset="0"/>
              </a:rPr>
              <a:t> </a:t>
            </a:r>
          </a:p>
          <a:p>
            <a:pPr marL="342900">
              <a:spcBef>
                <a:spcPts val="0"/>
              </a:spcBef>
              <a:spcAft>
                <a:spcPts val="0"/>
              </a:spcAft>
            </a:pPr>
            <a:endParaRPr lang="en-US" sz="1500" b="1">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b="1">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b="1">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a:solidFill>
                <a:srgbClr val="FFFFFF"/>
              </a:solidFill>
              <a:latin typeface="Arial" panose="020B0604020202020204" pitchFamily="34" charset="0"/>
              <a:ea typeface="Calibri" panose="020F0502020204030204" pitchFamily="34" charset="0"/>
              <a:cs typeface="Arial" panose="020B0604020202020204" pitchFamily="34" charset="0"/>
            </a:endParaRPr>
          </a:p>
          <a:p>
            <a:pPr indent="342900">
              <a:spcBef>
                <a:spcPts val="0"/>
              </a:spcBef>
              <a:spcAft>
                <a:spcPts val="0"/>
              </a:spcAft>
            </a:pPr>
            <a:endParaRPr 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p:txBody>
      </p:sp>
      <p:sp>
        <p:nvSpPr>
          <p:cNvPr id="5" name="Text Box 64">
            <a:extLst>
              <a:ext uri="{FF2B5EF4-FFF2-40B4-BE49-F238E27FC236}">
                <a16:creationId xmlns:a16="http://schemas.microsoft.com/office/drawing/2014/main" id="{06369C40-1C99-9BB5-CC1D-7D0E971EE027}"/>
              </a:ext>
            </a:extLst>
          </p:cNvPr>
          <p:cNvSpPr txBox="1">
            <a:spLocks noGrp="1" noRot="1" noMove="1" noResize="1" noEditPoints="1" noAdjustHandles="1" noChangeArrowheads="1" noChangeShapeType="1"/>
          </p:cNvSpPr>
          <p:nvPr userDrawn="1"/>
        </p:nvSpPr>
        <p:spPr>
          <a:xfrm>
            <a:off x="6395356" y="3788231"/>
            <a:ext cx="2748644" cy="3069771"/>
          </a:xfrm>
          <a:prstGeom prst="rect">
            <a:avLst/>
          </a:prstGeom>
          <a:solidFill>
            <a:srgbClr val="961E50"/>
          </a:solidFill>
          <a:ln>
            <a:noFill/>
          </a:ln>
          <a:effectLst/>
          <a:extLst>
            <a:ext uri="{C572A759-6A51-4108-AA02-DFA0A04FC94B}">
              <ma14:wrappingTextBoxFlag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val="1"/>
            </a:ext>
          </a:extLst>
        </p:spPr>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0"/>
              </a:spcBef>
              <a:spcAft>
                <a:spcPts val="0"/>
              </a:spcAft>
            </a:pPr>
            <a:r>
              <a:rPr lang="en-US" sz="825">
                <a:solidFill>
                  <a:srgbClr val="FFFFFF"/>
                </a:solidFill>
                <a:latin typeface="Tahoma" panose="020B0604030504040204" pitchFamily="34" charset="0"/>
                <a:ea typeface="Calibri" panose="020F0502020204030204" pitchFamily="34" charset="0"/>
                <a:cs typeface="Times New Roman" panose="02020603050405020304" pitchFamily="18" charset="0"/>
              </a:rPr>
              <a:t> </a:t>
            </a:r>
            <a:endParaRPr lang="en-US" sz="825" b="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0" marR="0" indent="342900">
              <a:spcBef>
                <a:spcPts val="0"/>
              </a:spcBef>
              <a:spcAft>
                <a:spcPts val="0"/>
              </a:spcAft>
            </a:pPr>
            <a:endParaRPr lang="en-US" sz="825">
              <a:latin typeface="Arial" panose="020B0604020202020204" pitchFamily="34" charset="0"/>
              <a:ea typeface="Calibri" panose="020F0502020204030204" pitchFamily="34" charset="0"/>
              <a:cs typeface="Times New Roman" panose="02020603050405020304" pitchFamily="18" charset="0"/>
            </a:endParaRPr>
          </a:p>
        </p:txBody>
      </p:sp>
      <p:sp>
        <p:nvSpPr>
          <p:cNvPr id="8" name="Text Placeholder 7">
            <a:extLst>
              <a:ext uri="{FF2B5EF4-FFF2-40B4-BE49-F238E27FC236}">
                <a16:creationId xmlns:a16="http://schemas.microsoft.com/office/drawing/2014/main" id="{9F67AA6B-CB58-8346-20E5-519C0E9307D1}"/>
              </a:ext>
            </a:extLst>
          </p:cNvPr>
          <p:cNvSpPr>
            <a:spLocks noGrp="1"/>
          </p:cNvSpPr>
          <p:nvPr>
            <p:ph type="body" sz="quarter" idx="10" hasCustomPrompt="1"/>
          </p:nvPr>
        </p:nvSpPr>
        <p:spPr>
          <a:xfrm>
            <a:off x="6572250" y="5486401"/>
            <a:ext cx="2343150" cy="1077219"/>
          </a:xfrm>
          <a:prstGeom prst="rect">
            <a:avLst/>
          </a:prstGeom>
        </p:spPr>
        <p:txBody>
          <a:bodyPr/>
          <a:lstStyle>
            <a:lvl1pPr marL="0" indent="0">
              <a:spcBef>
                <a:spcPts val="0"/>
              </a:spcBef>
              <a:buNone/>
              <a:defRPr sz="1200" b="0">
                <a:solidFill>
                  <a:schemeClr val="bg1"/>
                </a:solidFill>
              </a:defRPr>
            </a:lvl1pPr>
            <a:lvl2pPr marL="342900" indent="0">
              <a:buNone/>
              <a:defRPr/>
            </a:lvl2pPr>
          </a:lstStyle>
          <a:p>
            <a:pPr lvl="0"/>
            <a:r>
              <a:rPr lang="en-US"/>
              <a:t>Authors</a:t>
            </a:r>
          </a:p>
        </p:txBody>
      </p:sp>
      <p:sp>
        <p:nvSpPr>
          <p:cNvPr id="12" name="TextBox 11">
            <a:extLst>
              <a:ext uri="{FF2B5EF4-FFF2-40B4-BE49-F238E27FC236}">
                <a16:creationId xmlns:a16="http://schemas.microsoft.com/office/drawing/2014/main" id="{F9E8867E-3AD9-64BD-1B53-468C58A0F676}"/>
              </a:ext>
            </a:extLst>
          </p:cNvPr>
          <p:cNvSpPr txBox="1"/>
          <p:nvPr userDrawn="1"/>
        </p:nvSpPr>
        <p:spPr>
          <a:xfrm>
            <a:off x="342900" y="3810001"/>
            <a:ext cx="1428750" cy="553998"/>
          </a:xfrm>
          <a:prstGeom prst="rect">
            <a:avLst/>
          </a:prstGeom>
          <a:noFill/>
        </p:spPr>
        <p:txBody>
          <a:bodyPr wrap="square" rtlCol="0">
            <a:spAutoFit/>
          </a:bodyPr>
          <a:lstStyle/>
          <a:p>
            <a:pPr algn="l"/>
            <a:r>
              <a:rPr lang="en-US" sz="1500" b="1">
                <a:solidFill>
                  <a:schemeClr val="bg1"/>
                </a:solidFill>
                <a:latin typeface="+mn-lt"/>
                <a:cs typeface="Arial" pitchFamily="34" charset="0"/>
              </a:rPr>
              <a:t>Prepared For:</a:t>
            </a:r>
          </a:p>
        </p:txBody>
      </p:sp>
      <p:sp>
        <p:nvSpPr>
          <p:cNvPr id="13" name="Text Placeholder 9">
            <a:extLst>
              <a:ext uri="{FF2B5EF4-FFF2-40B4-BE49-F238E27FC236}">
                <a16:creationId xmlns:a16="http://schemas.microsoft.com/office/drawing/2014/main" id="{E0DB594B-5E1F-F014-4F31-036AC7700D5F}"/>
              </a:ext>
            </a:extLst>
          </p:cNvPr>
          <p:cNvSpPr>
            <a:spLocks noGrp="1"/>
          </p:cNvSpPr>
          <p:nvPr>
            <p:ph type="body" sz="quarter" idx="12" hasCustomPrompt="1"/>
          </p:nvPr>
        </p:nvSpPr>
        <p:spPr>
          <a:xfrm>
            <a:off x="400050" y="3063042"/>
            <a:ext cx="5886450" cy="400110"/>
          </a:xfrm>
          <a:prstGeom prst="rect">
            <a:avLst/>
          </a:prstGeom>
        </p:spPr>
        <p:txBody>
          <a:bodyPr/>
          <a:lstStyle>
            <a:lvl1pPr marL="0" indent="0">
              <a:spcBef>
                <a:spcPts val="0"/>
              </a:spcBef>
              <a:buNone/>
              <a:defRPr sz="1500" b="0" i="1">
                <a:solidFill>
                  <a:schemeClr val="bg1"/>
                </a:solidFill>
              </a:defRPr>
            </a:lvl1pPr>
          </a:lstStyle>
          <a:p>
            <a:pPr lvl="0"/>
            <a:r>
              <a:rPr lang="en-US"/>
              <a:t>Year Quarter/Trimester</a:t>
            </a:r>
          </a:p>
        </p:txBody>
      </p:sp>
      <p:sp>
        <p:nvSpPr>
          <p:cNvPr id="15" name="Picture Placeholder 14">
            <a:extLst>
              <a:ext uri="{FF2B5EF4-FFF2-40B4-BE49-F238E27FC236}">
                <a16:creationId xmlns:a16="http://schemas.microsoft.com/office/drawing/2014/main" id="{C59159CE-4D90-9F72-EB43-CC27DF2A0B8E}"/>
              </a:ext>
            </a:extLst>
          </p:cNvPr>
          <p:cNvSpPr>
            <a:spLocks noGrp="1"/>
          </p:cNvSpPr>
          <p:nvPr>
            <p:ph type="pic" sz="quarter" idx="13"/>
          </p:nvPr>
        </p:nvSpPr>
        <p:spPr>
          <a:xfrm>
            <a:off x="400050" y="5110957"/>
            <a:ext cx="1714500" cy="1208087"/>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83D073A6-F79A-4F28-825D-F63B92EAFEC0}"/>
              </a:ext>
            </a:extLst>
          </p:cNvPr>
          <p:cNvSpPr>
            <a:spLocks noGrp="1"/>
          </p:cNvSpPr>
          <p:nvPr>
            <p:ph type="body" sz="quarter" idx="14"/>
          </p:nvPr>
        </p:nvSpPr>
        <p:spPr>
          <a:xfrm>
            <a:off x="1654627" y="3810000"/>
            <a:ext cx="4574723" cy="304800"/>
          </a:xfrm>
          <a:prstGeom prst="rect">
            <a:avLst/>
          </a:prstGeom>
        </p:spPr>
        <p:txBody>
          <a:bodyPr/>
          <a:lstStyle>
            <a:lvl1pPr marL="0" indent="0">
              <a:spcBef>
                <a:spcPts val="0"/>
              </a:spcBef>
              <a:buNone/>
              <a:defRPr>
                <a:solidFill>
                  <a:schemeClr val="bg1"/>
                </a:solidFill>
              </a:defRPr>
            </a:lvl1pPr>
          </a:lstStyle>
          <a:p>
            <a:pPr lvl="0"/>
            <a:r>
              <a:rPr lang="en-US"/>
              <a:t>Click to edit Master text styles</a:t>
            </a:r>
          </a:p>
        </p:txBody>
      </p:sp>
      <p:sp>
        <p:nvSpPr>
          <p:cNvPr id="19" name="Text Placeholder 9">
            <a:extLst>
              <a:ext uri="{FF2B5EF4-FFF2-40B4-BE49-F238E27FC236}">
                <a16:creationId xmlns:a16="http://schemas.microsoft.com/office/drawing/2014/main" id="{951A8300-317A-8500-6C88-CAB06776B213}"/>
              </a:ext>
            </a:extLst>
          </p:cNvPr>
          <p:cNvSpPr>
            <a:spLocks noGrp="1"/>
          </p:cNvSpPr>
          <p:nvPr>
            <p:ph type="body" sz="quarter" idx="15" hasCustomPrompt="1"/>
          </p:nvPr>
        </p:nvSpPr>
        <p:spPr>
          <a:xfrm>
            <a:off x="343455" y="1676400"/>
            <a:ext cx="5886450" cy="400110"/>
          </a:xfrm>
          <a:prstGeom prst="rect">
            <a:avLst/>
          </a:prstGeom>
        </p:spPr>
        <p:txBody>
          <a:bodyPr/>
          <a:lstStyle>
            <a:lvl1pPr marL="0" indent="0">
              <a:spcBef>
                <a:spcPts val="0"/>
              </a:spcBef>
              <a:buNone/>
              <a:defRPr sz="1875" b="1">
                <a:solidFill>
                  <a:schemeClr val="bg1"/>
                </a:solidFill>
              </a:defRPr>
            </a:lvl1pPr>
          </a:lstStyle>
          <a:p>
            <a:pPr lvl="0"/>
            <a:r>
              <a:rPr lang="en-US"/>
              <a:t>Title</a:t>
            </a:r>
          </a:p>
        </p:txBody>
      </p:sp>
      <p:sp>
        <p:nvSpPr>
          <p:cNvPr id="20" name="Picture Placeholder 14">
            <a:extLst>
              <a:ext uri="{FF2B5EF4-FFF2-40B4-BE49-F238E27FC236}">
                <a16:creationId xmlns:a16="http://schemas.microsoft.com/office/drawing/2014/main" id="{514F6C22-F5CF-7A38-C22E-266E8ACE67A0}"/>
              </a:ext>
            </a:extLst>
          </p:cNvPr>
          <p:cNvSpPr>
            <a:spLocks noGrp="1"/>
          </p:cNvSpPr>
          <p:nvPr>
            <p:ph type="pic" sz="quarter" idx="16"/>
          </p:nvPr>
        </p:nvSpPr>
        <p:spPr>
          <a:xfrm>
            <a:off x="2171700" y="5110957"/>
            <a:ext cx="1714500" cy="1208087"/>
          </a:xfrm>
          <a:prstGeom prst="rect">
            <a:avLst/>
          </a:prstGeom>
        </p:spPr>
        <p:txBody>
          <a:bodyPr/>
          <a:lstStyle/>
          <a:p>
            <a:endParaRPr lang="en-US"/>
          </a:p>
        </p:txBody>
      </p:sp>
      <p:sp>
        <p:nvSpPr>
          <p:cNvPr id="21" name="Text Placeholder 9">
            <a:extLst>
              <a:ext uri="{FF2B5EF4-FFF2-40B4-BE49-F238E27FC236}">
                <a16:creationId xmlns:a16="http://schemas.microsoft.com/office/drawing/2014/main" id="{189C7746-48A9-C561-6FDD-B406FB453817}"/>
              </a:ext>
            </a:extLst>
          </p:cNvPr>
          <p:cNvSpPr>
            <a:spLocks noGrp="1"/>
          </p:cNvSpPr>
          <p:nvPr>
            <p:ph type="body" sz="quarter" idx="17" hasCustomPrompt="1"/>
          </p:nvPr>
        </p:nvSpPr>
        <p:spPr>
          <a:xfrm>
            <a:off x="425903" y="2497928"/>
            <a:ext cx="5886450" cy="400110"/>
          </a:xfrm>
          <a:prstGeom prst="rect">
            <a:avLst/>
          </a:prstGeom>
        </p:spPr>
        <p:txBody>
          <a:bodyPr/>
          <a:lstStyle>
            <a:lvl1pPr marL="0" indent="0">
              <a:spcBef>
                <a:spcPts val="0"/>
              </a:spcBef>
              <a:buNone/>
              <a:defRPr sz="1500" b="0" i="1">
                <a:solidFill>
                  <a:schemeClr val="bg1"/>
                </a:solidFill>
              </a:defRPr>
            </a:lvl1pPr>
          </a:lstStyle>
          <a:p>
            <a:pPr lvl="0"/>
            <a:r>
              <a:rPr lang="en-US"/>
              <a:t>Subtitle</a:t>
            </a:r>
          </a:p>
        </p:txBody>
      </p:sp>
      <p:cxnSp>
        <p:nvCxnSpPr>
          <p:cNvPr id="23" name="Straight Connector 22">
            <a:extLst>
              <a:ext uri="{FF2B5EF4-FFF2-40B4-BE49-F238E27FC236}">
                <a16:creationId xmlns:a16="http://schemas.microsoft.com/office/drawing/2014/main" id="{F7801BF7-D76D-7CB6-F911-21ACAD45DF67}"/>
              </a:ext>
            </a:extLst>
          </p:cNvPr>
          <p:cNvCxnSpPr/>
          <p:nvPr userDrawn="1"/>
        </p:nvCxnSpPr>
        <p:spPr bwMode="auto">
          <a:xfrm>
            <a:off x="6395355" y="1143000"/>
            <a:ext cx="0" cy="5715000"/>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7E537118-E393-C07F-94E4-50DCD5982514}"/>
              </a:ext>
            </a:extLst>
          </p:cNvPr>
          <p:cNvCxnSpPr/>
          <p:nvPr userDrawn="1"/>
        </p:nvCxnSpPr>
        <p:spPr bwMode="auto">
          <a:xfrm flipH="1">
            <a:off x="6395355" y="3804376"/>
            <a:ext cx="2748645" cy="0"/>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8C3B8FA8-1A0F-DC07-AECD-B54AE1E72751}"/>
              </a:ext>
            </a:extLst>
          </p:cNvPr>
          <p:cNvSpPr txBox="1"/>
          <p:nvPr userDrawn="1"/>
        </p:nvSpPr>
        <p:spPr>
          <a:xfrm>
            <a:off x="6569648" y="4025137"/>
            <a:ext cx="2623455" cy="1015663"/>
          </a:xfrm>
          <a:prstGeom prst="rect">
            <a:avLst/>
          </a:prstGeom>
          <a:noFill/>
        </p:spPr>
        <p:txBody>
          <a:bodyPr wrap="square" rtlCol="0">
            <a:spAutoFit/>
          </a:bodyPr>
          <a:lstStyle/>
          <a:p>
            <a:pPr algn="l"/>
            <a:r>
              <a:rPr lang="en-US" sz="1200" b="1">
                <a:solidFill>
                  <a:schemeClr val="bg1"/>
                </a:solidFill>
                <a:latin typeface="+mn-lt"/>
                <a:cs typeface="Arial" pitchFamily="34" charset="0"/>
              </a:rPr>
              <a:t>Market Decisions Research</a:t>
            </a:r>
          </a:p>
          <a:p>
            <a:pPr algn="l"/>
            <a:r>
              <a:rPr lang="en-US" sz="1200" b="0">
                <a:solidFill>
                  <a:schemeClr val="bg1"/>
                </a:solidFill>
                <a:latin typeface="+mn-lt"/>
                <a:cs typeface="Arial" pitchFamily="34" charset="0"/>
              </a:rPr>
              <a:t>511 Congress St, Suite 801</a:t>
            </a:r>
          </a:p>
          <a:p>
            <a:pPr algn="l"/>
            <a:r>
              <a:rPr lang="en-US" sz="1200" b="0">
                <a:solidFill>
                  <a:schemeClr val="bg1"/>
                </a:solidFill>
                <a:latin typeface="+mn-lt"/>
                <a:cs typeface="Arial" pitchFamily="34" charset="0"/>
              </a:rPr>
              <a:t>Portland, ME 04101</a:t>
            </a:r>
          </a:p>
          <a:p>
            <a:pPr algn="l"/>
            <a:r>
              <a:rPr lang="en-US" sz="1200" b="0">
                <a:solidFill>
                  <a:schemeClr val="bg1"/>
                </a:solidFill>
                <a:latin typeface="+mn-lt"/>
                <a:cs typeface="Arial" pitchFamily="34" charset="0"/>
                <a:hlinkClick r:id="rId3"/>
              </a:rPr>
              <a:t>www.marketdecisions.com</a:t>
            </a:r>
            <a:endParaRPr lang="en-US" sz="1200" b="0">
              <a:solidFill>
                <a:schemeClr val="bg1"/>
              </a:solidFill>
              <a:latin typeface="+mn-lt"/>
              <a:cs typeface="Arial" pitchFamily="34" charset="0"/>
            </a:endParaRPr>
          </a:p>
          <a:p>
            <a:pPr algn="l"/>
            <a:r>
              <a:rPr lang="en-US" sz="1200" b="0">
                <a:solidFill>
                  <a:schemeClr val="bg1"/>
                </a:solidFill>
                <a:latin typeface="+mn-lt"/>
                <a:cs typeface="Arial" pitchFamily="34" charset="0"/>
              </a:rPr>
              <a:t>(207) 767-6440</a:t>
            </a:r>
          </a:p>
        </p:txBody>
      </p:sp>
      <p:sp>
        <p:nvSpPr>
          <p:cNvPr id="30" name="TextBox 29">
            <a:extLst>
              <a:ext uri="{FF2B5EF4-FFF2-40B4-BE49-F238E27FC236}">
                <a16:creationId xmlns:a16="http://schemas.microsoft.com/office/drawing/2014/main" id="{CBFBC000-DFB5-1DDE-6931-CAFA5A4603A0}"/>
              </a:ext>
            </a:extLst>
          </p:cNvPr>
          <p:cNvSpPr txBox="1"/>
          <p:nvPr userDrawn="1"/>
        </p:nvSpPr>
        <p:spPr>
          <a:xfrm>
            <a:off x="6569648" y="5274595"/>
            <a:ext cx="1371600" cy="253916"/>
          </a:xfrm>
          <a:prstGeom prst="rect">
            <a:avLst/>
          </a:prstGeom>
          <a:noFill/>
        </p:spPr>
        <p:txBody>
          <a:bodyPr wrap="square" rtlCol="0">
            <a:spAutoFit/>
          </a:bodyPr>
          <a:lstStyle/>
          <a:p>
            <a:pPr algn="l"/>
            <a:r>
              <a:rPr lang="en-US" sz="1050" b="1">
                <a:solidFill>
                  <a:schemeClr val="bg1"/>
                </a:solidFill>
                <a:latin typeface="+mn-lt"/>
                <a:cs typeface="Arial" pitchFamily="34" charset="0"/>
              </a:rPr>
              <a:t>Prepared By:</a:t>
            </a:r>
          </a:p>
        </p:txBody>
      </p:sp>
      <p:sp>
        <p:nvSpPr>
          <p:cNvPr id="22" name="Picture Placeholder 14">
            <a:extLst>
              <a:ext uri="{FF2B5EF4-FFF2-40B4-BE49-F238E27FC236}">
                <a16:creationId xmlns:a16="http://schemas.microsoft.com/office/drawing/2014/main" id="{BDE41517-26D4-893E-983C-F561BEAC8997}"/>
              </a:ext>
            </a:extLst>
          </p:cNvPr>
          <p:cNvSpPr>
            <a:spLocks noGrp="1"/>
          </p:cNvSpPr>
          <p:nvPr>
            <p:ph type="pic" sz="quarter" idx="18"/>
          </p:nvPr>
        </p:nvSpPr>
        <p:spPr>
          <a:xfrm>
            <a:off x="3941987" y="5110957"/>
            <a:ext cx="1714500" cy="1208087"/>
          </a:xfrm>
          <a:prstGeom prst="rect">
            <a:avLst/>
          </a:prstGeom>
        </p:spPr>
        <p:txBody>
          <a:bodyPr/>
          <a:lstStyle/>
          <a:p>
            <a:endParaRPr lang="en-US"/>
          </a:p>
        </p:txBody>
      </p:sp>
      <p:pic>
        <p:nvPicPr>
          <p:cNvPr id="2" name="Picture 1" descr="A group of boats in a harbor&#10;&#10;Description automatically generated">
            <a:extLst>
              <a:ext uri="{FF2B5EF4-FFF2-40B4-BE49-F238E27FC236}">
                <a16:creationId xmlns:a16="http://schemas.microsoft.com/office/drawing/2014/main" id="{F38B4A34-B359-CEB4-4AFA-4EB7A9CE4250}"/>
              </a:ext>
            </a:extLst>
          </p:cNvPr>
          <p:cNvPicPr>
            <a:picLocks noChangeAspect="1"/>
          </p:cNvPicPr>
          <p:nvPr userDrawn="1"/>
        </p:nvPicPr>
        <p:blipFill rotWithShape="1">
          <a:blip r:embed="rId4" cstate="print">
            <a:duotone>
              <a:schemeClr val="accent1">
                <a:shade val="45000"/>
                <a:satMod val="135000"/>
              </a:schemeClr>
              <a:prstClr val="white"/>
            </a:duotone>
            <a:alphaModFix amt="70000"/>
            <a:extLst>
              <a:ext uri="{28A0092B-C50C-407E-A947-70E740481C1C}">
                <a14:useLocalDpi xmlns:a14="http://schemas.microsoft.com/office/drawing/2010/main" val="0"/>
              </a:ext>
            </a:extLst>
          </a:blip>
          <a:srcRect t="27712" b="42057"/>
          <a:stretch/>
        </p:blipFill>
        <p:spPr>
          <a:xfrm>
            <a:off x="-2" y="3347"/>
            <a:ext cx="9144000" cy="2073164"/>
          </a:xfrm>
          <a:prstGeom prst="rect">
            <a:avLst/>
          </a:prstGeom>
        </p:spPr>
      </p:pic>
      <p:sp>
        <p:nvSpPr>
          <p:cNvPr id="9" name="Text Box 16">
            <a:extLst>
              <a:ext uri="{FF2B5EF4-FFF2-40B4-BE49-F238E27FC236}">
                <a16:creationId xmlns:a16="http://schemas.microsoft.com/office/drawing/2014/main" id="{3F4E5969-CA97-087D-6426-25E98FC167E0}"/>
              </a:ext>
            </a:extLst>
          </p:cNvPr>
          <p:cNvSpPr txBox="1">
            <a:spLocks noChangeArrowheads="1"/>
          </p:cNvSpPr>
          <p:nvPr userDrawn="1"/>
        </p:nvSpPr>
        <p:spPr bwMode="auto">
          <a:xfrm>
            <a:off x="6506941" y="2409611"/>
            <a:ext cx="2637057" cy="1098551"/>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468FAC"/>
                </a:solidFill>
                <a:effectLst/>
                <a:latin typeface="Heebo Black" pitchFamily="2" charset="-79"/>
              </a:rPr>
              <a:t>MARKET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E96"/>
                </a:solidFill>
                <a:effectLst/>
                <a:latin typeface="Heebo Black" pitchFamily="2" charset="-79"/>
              </a:rPr>
              <a:t>DECISIONS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425A"/>
                </a:solidFill>
                <a:effectLst/>
                <a:latin typeface="Heebo Black" pitchFamily="2" charset="-79"/>
              </a:rPr>
              <a:t>RESEARCH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167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BL w/N">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29B7F55D-B2A1-3EB1-C45C-7C5024C98B07}"/>
              </a:ext>
            </a:extLst>
          </p:cNvPr>
          <p:cNvSpPr txBox="1"/>
          <p:nvPr userDrawn="1"/>
        </p:nvSpPr>
        <p:spPr>
          <a:xfrm>
            <a:off x="6789698" y="-51503"/>
            <a:ext cx="2348754" cy="6857999"/>
          </a:xfrm>
          <a:prstGeom prst="rect">
            <a:avLst/>
          </a:prstGeom>
          <a:solidFill>
            <a:srgbClr val="007096"/>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1200" b="1">
              <a:solidFill>
                <a:schemeClr val="bg1"/>
              </a:solidFill>
            </a:endParaRPr>
          </a:p>
        </p:txBody>
      </p:sp>
      <p:sp>
        <p:nvSpPr>
          <p:cNvPr id="26" name="Content Placeholder 2">
            <a:extLst>
              <a:ext uri="{FF2B5EF4-FFF2-40B4-BE49-F238E27FC236}">
                <a16:creationId xmlns:a16="http://schemas.microsoft.com/office/drawing/2014/main" id="{62A1D6D6-7794-5865-7642-75A7375BE5CB}"/>
              </a:ext>
            </a:extLst>
          </p:cNvPr>
          <p:cNvSpPr>
            <a:spLocks noGrp="1"/>
          </p:cNvSpPr>
          <p:nvPr>
            <p:ph idx="15"/>
          </p:nvPr>
        </p:nvSpPr>
        <p:spPr>
          <a:xfrm>
            <a:off x="292419" y="1289900"/>
            <a:ext cx="6242853" cy="4536668"/>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endParaRPr lang="en-US"/>
          </a:p>
        </p:txBody>
      </p:sp>
      <p:cxnSp>
        <p:nvCxnSpPr>
          <p:cNvPr id="3" name="Straight Connector 2">
            <a:extLst>
              <a:ext uri="{FF2B5EF4-FFF2-40B4-BE49-F238E27FC236}">
                <a16:creationId xmlns:a16="http://schemas.microsoft.com/office/drawing/2014/main" id="{660CDB8F-9382-069C-F646-E7FF03F95064}"/>
              </a:ext>
            </a:extLst>
          </p:cNvPr>
          <p:cNvCxnSpPr/>
          <p:nvPr userDrawn="1"/>
        </p:nvCxnSpPr>
        <p:spPr bwMode="auto">
          <a:xfrm>
            <a:off x="0" y="6331626"/>
            <a:ext cx="8686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F851C82C-312F-08CD-F5DB-66EE23927793}"/>
              </a:ext>
            </a:extLst>
          </p:cNvPr>
          <p:cNvSpPr/>
          <p:nvPr userDrawn="1"/>
        </p:nvSpPr>
        <p:spPr>
          <a:xfrm>
            <a:off x="5241985" y="6533073"/>
            <a:ext cx="3444815" cy="274320"/>
          </a:xfrm>
          <a:prstGeom prst="rect">
            <a:avLst/>
          </a:prstGeom>
        </p:spPr>
        <p:txBody>
          <a:bodyPr wrap="square" anchor="ctr">
            <a:noAutofit/>
          </a:bodyPr>
          <a:lstStyle/>
          <a:p>
            <a:pPr marL="0" marR="0" algn="r">
              <a:spcBef>
                <a:spcPts val="0"/>
              </a:spcBef>
              <a:spcAft>
                <a:spcPts val="0"/>
              </a:spcAft>
            </a:pPr>
            <a:r>
              <a:rPr lang="en-US" sz="900" i="0" cap="small" baseline="0">
                <a:solidFill>
                  <a:schemeClr val="bg1"/>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chemeClr val="bg1"/>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chemeClr val="bg1"/>
                </a:solidFill>
                <a:effectLst/>
                <a:latin typeface="Calibri" panose="020F0502020204030204" pitchFamily="34" charset="0"/>
                <a:ea typeface="Calibri" panose="020F0502020204030204" pitchFamily="34" charset="0"/>
              </a:rPr>
              <a:t> </a:t>
            </a:r>
            <a:endParaRPr lang="en-US" sz="1200" b="1" i="0">
              <a:solidFill>
                <a:schemeClr val="bg1"/>
              </a:solidFill>
              <a:effectLst/>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FF8684E7-1631-0894-7040-032A83687E67}"/>
              </a:ext>
            </a:extLst>
          </p:cNvPr>
          <p:cNvSpPr/>
          <p:nvPr userDrawn="1"/>
        </p:nvSpPr>
        <p:spPr bwMode="auto">
          <a:xfrm>
            <a:off x="8001000" y="6340735"/>
            <a:ext cx="6858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4">
                  <a:lumMod val="75000"/>
                </a:schemeClr>
              </a:solidFill>
              <a:effectLst/>
              <a:latin typeface="Times" charset="0"/>
            </a:endParaRPr>
          </a:p>
        </p:txBody>
      </p:sp>
      <p:sp>
        <p:nvSpPr>
          <p:cNvPr id="14" name="TextBox 13">
            <a:extLst>
              <a:ext uri="{FF2B5EF4-FFF2-40B4-BE49-F238E27FC236}">
                <a16:creationId xmlns:a16="http://schemas.microsoft.com/office/drawing/2014/main" id="{063DE6BF-DF94-F30A-5C9F-A8CEB55AB9D5}"/>
              </a:ext>
            </a:extLst>
          </p:cNvPr>
          <p:cNvSpPr txBox="1"/>
          <p:nvPr userDrawn="1"/>
        </p:nvSpPr>
        <p:spPr>
          <a:xfrm>
            <a:off x="6795246" y="1081513"/>
            <a:ext cx="2340431" cy="276999"/>
          </a:xfrm>
          <a:prstGeom prst="rect">
            <a:avLst/>
          </a:prstGeom>
          <a:noFill/>
        </p:spPr>
        <p:txBody>
          <a:bodyPr wrap="square" rtlCol="0">
            <a:spAutoFit/>
          </a:bodyPr>
          <a:lstStyle/>
          <a:p>
            <a:pPr algn="l"/>
            <a:r>
              <a:rPr lang="en-US" sz="1200" b="1">
                <a:solidFill>
                  <a:schemeClr val="bg1"/>
                </a:solidFill>
                <a:latin typeface="+mn-lt"/>
                <a:cs typeface="Arial" pitchFamily="34" charset="0"/>
              </a:rPr>
              <a:t>Summary</a:t>
            </a:r>
          </a:p>
        </p:txBody>
      </p:sp>
      <p:sp>
        <p:nvSpPr>
          <p:cNvPr id="16" name="Text Placeholder 15">
            <a:extLst>
              <a:ext uri="{FF2B5EF4-FFF2-40B4-BE49-F238E27FC236}">
                <a16:creationId xmlns:a16="http://schemas.microsoft.com/office/drawing/2014/main" id="{CD0C546E-43F3-96C9-2811-98C4422298AB}"/>
              </a:ext>
            </a:extLst>
          </p:cNvPr>
          <p:cNvSpPr>
            <a:spLocks noGrp="1"/>
          </p:cNvSpPr>
          <p:nvPr>
            <p:ph type="body" sz="quarter" idx="12"/>
          </p:nvPr>
        </p:nvSpPr>
        <p:spPr>
          <a:xfrm>
            <a:off x="6795246" y="1364228"/>
            <a:ext cx="2219445" cy="1912371"/>
          </a:xfrm>
          <a:prstGeom prst="rect">
            <a:avLst/>
          </a:prstGeom>
        </p:spPr>
        <p:txBody>
          <a:bodyPr/>
          <a:lstStyle>
            <a:lvl1pPr marL="0" indent="0">
              <a:buNone/>
              <a:defRPr sz="1200">
                <a:solidFill>
                  <a:schemeClr val="bg1"/>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545CC28D-B91B-7CCE-8C52-42444E8F622D}"/>
              </a:ext>
            </a:extLst>
          </p:cNvPr>
          <p:cNvSpPr>
            <a:spLocks noGrp="1"/>
          </p:cNvSpPr>
          <p:nvPr>
            <p:ph type="body" sz="quarter" idx="13"/>
          </p:nvPr>
        </p:nvSpPr>
        <p:spPr>
          <a:xfrm>
            <a:off x="6789698" y="3744536"/>
            <a:ext cx="2219445" cy="1912371"/>
          </a:xfrm>
          <a:prstGeom prst="rect">
            <a:avLst/>
          </a:prstGeom>
        </p:spPr>
        <p:txBody>
          <a:bodyPr/>
          <a:lstStyle>
            <a:lvl1pPr marL="0" indent="0">
              <a:buNone/>
              <a:defRPr sz="1200">
                <a:solidFill>
                  <a:schemeClr val="bg1"/>
                </a:solidFill>
              </a:defRPr>
            </a:lvl1pPr>
          </a:lstStyle>
          <a:p>
            <a:pPr lvl="0"/>
            <a:r>
              <a:rPr lang="en-US"/>
              <a:t>Click to edit Master text styles</a:t>
            </a:r>
          </a:p>
        </p:txBody>
      </p:sp>
      <p:sp>
        <p:nvSpPr>
          <p:cNvPr id="19" name="TextBox 18">
            <a:extLst>
              <a:ext uri="{FF2B5EF4-FFF2-40B4-BE49-F238E27FC236}">
                <a16:creationId xmlns:a16="http://schemas.microsoft.com/office/drawing/2014/main" id="{3104B02B-578B-68F3-F353-B62F560335B9}"/>
              </a:ext>
            </a:extLst>
          </p:cNvPr>
          <p:cNvSpPr txBox="1"/>
          <p:nvPr userDrawn="1"/>
        </p:nvSpPr>
        <p:spPr>
          <a:xfrm>
            <a:off x="6808617" y="6090528"/>
            <a:ext cx="597993"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a:t>
            </a:r>
          </a:p>
        </p:txBody>
      </p:sp>
      <p:sp>
        <p:nvSpPr>
          <p:cNvPr id="23" name="Text Placeholder 22">
            <a:extLst>
              <a:ext uri="{FF2B5EF4-FFF2-40B4-BE49-F238E27FC236}">
                <a16:creationId xmlns:a16="http://schemas.microsoft.com/office/drawing/2014/main" id="{49DBE17F-7EC7-E79C-1EEC-29D136B99D4E}"/>
              </a:ext>
            </a:extLst>
          </p:cNvPr>
          <p:cNvSpPr>
            <a:spLocks noGrp="1"/>
          </p:cNvSpPr>
          <p:nvPr>
            <p:ph type="body" sz="quarter" idx="14" hasCustomPrompt="1"/>
          </p:nvPr>
        </p:nvSpPr>
        <p:spPr>
          <a:xfrm>
            <a:off x="7092148" y="6088277"/>
            <a:ext cx="457200" cy="345337"/>
          </a:xfrm>
          <a:prstGeom prst="rect">
            <a:avLst/>
          </a:prstGeom>
        </p:spPr>
        <p:txBody>
          <a:bodyPr/>
          <a:lstStyle>
            <a:lvl1pPr marL="0" indent="0">
              <a:buNone/>
              <a:defRPr sz="1200" b="1">
                <a:solidFill>
                  <a:schemeClr val="bg1"/>
                </a:solidFill>
              </a:defRPr>
            </a:lvl1pPr>
          </a:lstStyle>
          <a:p>
            <a:pPr lvl="0"/>
            <a:r>
              <a:rPr lang="en-US"/>
              <a:t>No.</a:t>
            </a:r>
          </a:p>
        </p:txBody>
      </p:sp>
      <p:sp>
        <p:nvSpPr>
          <p:cNvPr id="9" name="Rectangle: Rounded Corners 8">
            <a:extLst>
              <a:ext uri="{FF2B5EF4-FFF2-40B4-BE49-F238E27FC236}">
                <a16:creationId xmlns:a16="http://schemas.microsoft.com/office/drawing/2014/main" id="{40A6A470-C363-8A32-4772-45F6871B321E}"/>
              </a:ext>
            </a:extLst>
          </p:cNvPr>
          <p:cNvSpPr/>
          <p:nvPr userDrawn="1"/>
        </p:nvSpPr>
        <p:spPr>
          <a:xfrm>
            <a:off x="292421" y="334666"/>
            <a:ext cx="6242850" cy="82296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12" name="Text Box 16">
            <a:extLst>
              <a:ext uri="{FF2B5EF4-FFF2-40B4-BE49-F238E27FC236}">
                <a16:creationId xmlns:a16="http://schemas.microsoft.com/office/drawing/2014/main" id="{094D155F-B2D1-8FF3-75F6-282720C3FC26}"/>
              </a:ext>
            </a:extLst>
          </p:cNvPr>
          <p:cNvSpPr txBox="1">
            <a:spLocks noGrp="1" noChangeArrowheads="1"/>
          </p:cNvSpPr>
          <p:nvPr>
            <p:ph type="body" sz="quarter" idx="17"/>
          </p:nvPr>
        </p:nvSpPr>
        <p:spPr bwMode="auto">
          <a:xfrm>
            <a:off x="292419" y="6387547"/>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buFontTx/>
              <a:buNone/>
              <a:defRPr>
                <a:solidFill>
                  <a:srgbClr val="468FAC"/>
                </a:solidFill>
              </a:defRPr>
            </a:lvl1pPr>
          </a:lstStyle>
          <a:p>
            <a:pPr marL="0" marR="0">
              <a:lnSpc>
                <a:spcPct val="75000"/>
              </a:lnSpc>
              <a:spcBef>
                <a:spcPts val="0"/>
              </a:spcBef>
              <a:spcAft>
                <a:spcPts val="0"/>
              </a:spcAft>
            </a:pPr>
            <a:r>
              <a:rPr lang="en-US" sz="1000">
                <a:solidFill>
                  <a:srgbClr val="7FB6CB"/>
                </a:solidFill>
                <a:effectLst/>
                <a:latin typeface="Heebo Black" pitchFamily="2" charset="-79"/>
                <a:ea typeface="Calibri" panose="020F0502020204030204" pitchFamily="34" charset="0"/>
                <a:cs typeface="Times New Roman" panose="02020603050405020304" pitchFamily="18" charset="0"/>
              </a:rPr>
              <a:t>MARKET</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200">
                <a:solidFill>
                  <a:srgbClr val="006E96"/>
                </a:solidFill>
                <a:effectLst/>
                <a:latin typeface="Heebo Black" pitchFamily="2" charset="-79"/>
                <a:ea typeface="Calibri" panose="020F0502020204030204" pitchFamily="34" charset="0"/>
                <a:cs typeface="Times New Roman" panose="02020603050405020304" pitchFamily="18" charset="0"/>
              </a:rPr>
              <a:t>DECISIONS</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400">
                <a:solidFill>
                  <a:srgbClr val="00425A"/>
                </a:solidFill>
                <a:effectLst/>
                <a:latin typeface="Heebo Black" pitchFamily="2" charset="-79"/>
                <a:ea typeface="Calibri" panose="020F0502020204030204" pitchFamily="34" charset="0"/>
                <a:cs typeface="Times New Roman" panose="02020603050405020304" pitchFamily="18" charset="0"/>
              </a:rPr>
              <a:t>RESEARCH</a:t>
            </a:r>
            <a:endParaRPr lang="en-US" sz="1200">
              <a:effectLst/>
              <a:latin typeface="Karla" pitchFamily="2"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2D02D749-1156-C654-94D0-94D1FDDE0AD9}"/>
              </a:ext>
            </a:extLst>
          </p:cNvPr>
          <p:cNvSpPr>
            <a:spLocks noGrp="1"/>
          </p:cNvSpPr>
          <p:nvPr>
            <p:ph type="title"/>
          </p:nvPr>
        </p:nvSpPr>
        <p:spPr>
          <a:xfrm>
            <a:off x="292419" y="486139"/>
            <a:ext cx="6242851" cy="450176"/>
          </a:xfrm>
          <a:prstGeom prst="rect">
            <a:avLst/>
          </a:prstGeom>
        </p:spPr>
        <p:txBody>
          <a:bodyPr/>
          <a:lstStyle>
            <a:lvl1pPr algn="ctr">
              <a:defRPr sz="1400" b="0">
                <a:solidFill>
                  <a:schemeClr val="bg1"/>
                </a:solidFill>
              </a:defRPr>
            </a:lvl1pPr>
          </a:lstStyle>
          <a:p>
            <a:r>
              <a:rPr lang="en-US"/>
              <a:t>Click to edit Master title style</a:t>
            </a:r>
          </a:p>
        </p:txBody>
      </p:sp>
    </p:spTree>
    <p:extLst>
      <p:ext uri="{BB962C8B-B14F-4D97-AF65-F5344CB8AC3E}">
        <p14:creationId xmlns:p14="http://schemas.microsoft.com/office/powerpoint/2010/main" val="258947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L w/o N">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8C2BD8C2-CEF2-EF45-BBC4-2ECAC96E7571}"/>
              </a:ext>
            </a:extLst>
          </p:cNvPr>
          <p:cNvSpPr/>
          <p:nvPr userDrawn="1"/>
        </p:nvSpPr>
        <p:spPr>
          <a:xfrm>
            <a:off x="292421" y="334666"/>
            <a:ext cx="6215958" cy="82296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2" name="Text Placeholder 7">
            <a:extLst>
              <a:ext uri="{FF2B5EF4-FFF2-40B4-BE49-F238E27FC236}">
                <a16:creationId xmlns:a16="http://schemas.microsoft.com/office/drawing/2014/main" id="{649C5F55-0C50-E200-F747-702B9BB74592}"/>
              </a:ext>
            </a:extLst>
          </p:cNvPr>
          <p:cNvSpPr txBox="1"/>
          <p:nvPr userDrawn="1"/>
        </p:nvSpPr>
        <p:spPr>
          <a:xfrm>
            <a:off x="6789698" y="0"/>
            <a:ext cx="2348754" cy="6857999"/>
          </a:xfrm>
          <a:prstGeom prst="rect">
            <a:avLst/>
          </a:prstGeom>
          <a:solidFill>
            <a:srgbClr val="007096"/>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825" b="1">
              <a:solidFill>
                <a:schemeClr val="bg1"/>
              </a:solidFill>
            </a:endParaRPr>
          </a:p>
        </p:txBody>
      </p:sp>
      <p:sp>
        <p:nvSpPr>
          <p:cNvPr id="26" name="Content Placeholder 2">
            <a:extLst>
              <a:ext uri="{FF2B5EF4-FFF2-40B4-BE49-F238E27FC236}">
                <a16:creationId xmlns:a16="http://schemas.microsoft.com/office/drawing/2014/main" id="{62A1D6D6-7794-5865-7642-75A7375BE5CB}"/>
              </a:ext>
            </a:extLst>
          </p:cNvPr>
          <p:cNvSpPr>
            <a:spLocks noGrp="1"/>
          </p:cNvSpPr>
          <p:nvPr>
            <p:ph idx="15"/>
          </p:nvPr>
        </p:nvSpPr>
        <p:spPr>
          <a:xfrm>
            <a:off x="292421" y="1349027"/>
            <a:ext cx="6189065" cy="4536668"/>
          </a:xfrm>
          <a:prstGeom prst="rect">
            <a:avLst/>
          </a:prstGeom>
        </p:spPr>
        <p:txBody>
          <a:bodyPr/>
          <a:lstStyle>
            <a:lvl1pPr>
              <a:spcBef>
                <a:spcPts val="0"/>
              </a:spcBef>
              <a:buSzPct val="70000"/>
              <a:defRPr sz="140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660CDB8F-9382-069C-F646-E7FF03F95064}"/>
              </a:ext>
            </a:extLst>
          </p:cNvPr>
          <p:cNvCxnSpPr/>
          <p:nvPr userDrawn="1"/>
        </p:nvCxnSpPr>
        <p:spPr bwMode="auto">
          <a:xfrm>
            <a:off x="0" y="6329080"/>
            <a:ext cx="8686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F851C82C-312F-08CD-F5DB-66EE23927793}"/>
              </a:ext>
            </a:extLst>
          </p:cNvPr>
          <p:cNvSpPr/>
          <p:nvPr userDrawn="1"/>
        </p:nvSpPr>
        <p:spPr>
          <a:xfrm>
            <a:off x="5241985" y="6533073"/>
            <a:ext cx="3444815" cy="274320"/>
          </a:xfrm>
          <a:prstGeom prst="rect">
            <a:avLst/>
          </a:prstGeom>
        </p:spPr>
        <p:txBody>
          <a:bodyPr wrap="square" anchor="ctr">
            <a:noAutofit/>
          </a:bodyPr>
          <a:lstStyle/>
          <a:p>
            <a:pPr marL="0" marR="0" algn="r">
              <a:spcBef>
                <a:spcPts val="0"/>
              </a:spcBef>
              <a:spcAft>
                <a:spcPts val="0"/>
              </a:spcAft>
            </a:pPr>
            <a:r>
              <a:rPr lang="en-US" sz="900" i="0" cap="small" baseline="0">
                <a:solidFill>
                  <a:schemeClr val="bg1"/>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chemeClr val="bg1"/>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chemeClr val="bg1"/>
                </a:solidFill>
                <a:effectLst/>
                <a:latin typeface="Calibri" panose="020F0502020204030204" pitchFamily="34" charset="0"/>
                <a:ea typeface="Calibri" panose="020F0502020204030204" pitchFamily="34" charset="0"/>
              </a:rPr>
              <a:t> </a:t>
            </a:r>
            <a:endParaRPr lang="en-US" sz="1200" b="1" i="0">
              <a:solidFill>
                <a:schemeClr val="bg1"/>
              </a:solidFill>
              <a:effectLst/>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FF8684E7-1631-0894-7040-032A83687E67}"/>
              </a:ext>
            </a:extLst>
          </p:cNvPr>
          <p:cNvSpPr/>
          <p:nvPr userDrawn="1"/>
        </p:nvSpPr>
        <p:spPr bwMode="auto">
          <a:xfrm>
            <a:off x="8000999" y="6339637"/>
            <a:ext cx="6858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4">
                  <a:lumMod val="75000"/>
                </a:schemeClr>
              </a:solidFill>
              <a:effectLst/>
              <a:latin typeface="Times" charset="0"/>
            </a:endParaRPr>
          </a:p>
        </p:txBody>
      </p:sp>
      <p:sp>
        <p:nvSpPr>
          <p:cNvPr id="14" name="TextBox 13">
            <a:extLst>
              <a:ext uri="{FF2B5EF4-FFF2-40B4-BE49-F238E27FC236}">
                <a16:creationId xmlns:a16="http://schemas.microsoft.com/office/drawing/2014/main" id="{063DE6BF-DF94-F30A-5C9F-A8CEB55AB9D5}"/>
              </a:ext>
            </a:extLst>
          </p:cNvPr>
          <p:cNvSpPr txBox="1"/>
          <p:nvPr userDrawn="1"/>
        </p:nvSpPr>
        <p:spPr>
          <a:xfrm>
            <a:off x="6786924" y="1098087"/>
            <a:ext cx="2357076" cy="276999"/>
          </a:xfrm>
          <a:prstGeom prst="rect">
            <a:avLst/>
          </a:prstGeom>
          <a:noFill/>
        </p:spPr>
        <p:txBody>
          <a:bodyPr wrap="square" rtlCol="0">
            <a:spAutoFit/>
          </a:bodyPr>
          <a:lstStyle/>
          <a:p>
            <a:pPr algn="l"/>
            <a:r>
              <a:rPr lang="en-US" sz="1200" b="1">
                <a:solidFill>
                  <a:schemeClr val="bg1"/>
                </a:solidFill>
                <a:latin typeface="+mn-lt"/>
                <a:cs typeface="Arial" pitchFamily="34" charset="0"/>
              </a:rPr>
              <a:t>Summary</a:t>
            </a:r>
          </a:p>
        </p:txBody>
      </p:sp>
      <p:sp>
        <p:nvSpPr>
          <p:cNvPr id="16" name="Text Placeholder 15">
            <a:extLst>
              <a:ext uri="{FF2B5EF4-FFF2-40B4-BE49-F238E27FC236}">
                <a16:creationId xmlns:a16="http://schemas.microsoft.com/office/drawing/2014/main" id="{CD0C546E-43F3-96C9-2811-98C4422298AB}"/>
              </a:ext>
            </a:extLst>
          </p:cNvPr>
          <p:cNvSpPr>
            <a:spLocks noGrp="1"/>
          </p:cNvSpPr>
          <p:nvPr>
            <p:ph type="body" sz="quarter" idx="12"/>
          </p:nvPr>
        </p:nvSpPr>
        <p:spPr>
          <a:xfrm>
            <a:off x="6789698" y="1375086"/>
            <a:ext cx="2206520" cy="1912371"/>
          </a:xfrm>
          <a:prstGeom prst="rect">
            <a:avLst/>
          </a:prstGeom>
        </p:spPr>
        <p:txBody>
          <a:bodyPr/>
          <a:lstStyle>
            <a:lvl1pPr marL="0" indent="0">
              <a:buNone/>
              <a:defRPr sz="1200">
                <a:solidFill>
                  <a:schemeClr val="bg1"/>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545CC28D-B91B-7CCE-8C52-42444E8F622D}"/>
              </a:ext>
            </a:extLst>
          </p:cNvPr>
          <p:cNvSpPr>
            <a:spLocks noGrp="1"/>
          </p:cNvSpPr>
          <p:nvPr>
            <p:ph type="body" sz="quarter" idx="13"/>
          </p:nvPr>
        </p:nvSpPr>
        <p:spPr>
          <a:xfrm>
            <a:off x="6789698" y="3733801"/>
            <a:ext cx="2206520" cy="1912371"/>
          </a:xfrm>
          <a:prstGeom prst="rect">
            <a:avLst/>
          </a:prstGeom>
        </p:spPr>
        <p:txBody>
          <a:bodyPr/>
          <a:lstStyle>
            <a:lvl1pPr marL="0" indent="0">
              <a:buNone/>
              <a:defRPr sz="1200">
                <a:solidFill>
                  <a:schemeClr val="bg1"/>
                </a:solidFill>
              </a:defRPr>
            </a:lvl1pPr>
          </a:lstStyle>
          <a:p>
            <a:pPr lvl="0"/>
            <a:r>
              <a:rPr lang="en-US"/>
              <a:t>Click to edit Master text styles</a:t>
            </a:r>
          </a:p>
        </p:txBody>
      </p:sp>
      <p:sp>
        <p:nvSpPr>
          <p:cNvPr id="12" name="Text Box 16">
            <a:extLst>
              <a:ext uri="{FF2B5EF4-FFF2-40B4-BE49-F238E27FC236}">
                <a16:creationId xmlns:a16="http://schemas.microsoft.com/office/drawing/2014/main" id="{6F6649A6-957D-854C-215C-3C8AB3AD2EDA}"/>
              </a:ext>
            </a:extLst>
          </p:cNvPr>
          <p:cNvSpPr txBox="1">
            <a:spLocks noGrp="1" noChangeArrowheads="1"/>
          </p:cNvSpPr>
          <p:nvPr>
            <p:ph type="body" sz="quarter" idx="17"/>
          </p:nvPr>
        </p:nvSpPr>
        <p:spPr bwMode="auto">
          <a:xfrm>
            <a:off x="292421" y="6378805"/>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buFontTx/>
              <a:buNone/>
              <a:defRPr>
                <a:solidFill>
                  <a:srgbClr val="468FAC"/>
                </a:solidFill>
              </a:defRPr>
            </a:lvl1pPr>
          </a:lstStyle>
          <a:p>
            <a:pPr marL="0" marR="0">
              <a:lnSpc>
                <a:spcPct val="75000"/>
              </a:lnSpc>
              <a:spcBef>
                <a:spcPts val="0"/>
              </a:spcBef>
              <a:spcAft>
                <a:spcPts val="0"/>
              </a:spcAft>
            </a:pPr>
            <a:r>
              <a:rPr lang="en-US" sz="1000">
                <a:solidFill>
                  <a:srgbClr val="7FB6CB"/>
                </a:solidFill>
                <a:effectLst/>
                <a:latin typeface="Heebo Black" pitchFamily="2" charset="-79"/>
                <a:ea typeface="Calibri" panose="020F0502020204030204" pitchFamily="34" charset="0"/>
                <a:cs typeface="Times New Roman" panose="02020603050405020304" pitchFamily="18" charset="0"/>
              </a:rPr>
              <a:t>MARKET</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200">
                <a:solidFill>
                  <a:srgbClr val="006E96"/>
                </a:solidFill>
                <a:effectLst/>
                <a:latin typeface="Heebo Black" pitchFamily="2" charset="-79"/>
                <a:ea typeface="Calibri" panose="020F0502020204030204" pitchFamily="34" charset="0"/>
                <a:cs typeface="Times New Roman" panose="02020603050405020304" pitchFamily="18" charset="0"/>
              </a:rPr>
              <a:t>DECISIONS</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400">
                <a:solidFill>
                  <a:srgbClr val="00425A"/>
                </a:solidFill>
                <a:effectLst/>
                <a:latin typeface="Heebo Black" pitchFamily="2" charset="-79"/>
                <a:ea typeface="Calibri" panose="020F0502020204030204" pitchFamily="34" charset="0"/>
                <a:cs typeface="Times New Roman" panose="02020603050405020304" pitchFamily="18" charset="0"/>
              </a:rPr>
              <a:t>RESEARCH</a:t>
            </a:r>
            <a:endParaRPr lang="en-US" sz="1200">
              <a:effectLst/>
              <a:latin typeface="Karla" pitchFamily="2" charset="0"/>
              <a:ea typeface="Calibri" panose="020F0502020204030204" pitchFamily="34" charset="0"/>
              <a:cs typeface="Times New Roman" panose="02020603050405020304" pitchFamily="18" charset="0"/>
            </a:endParaRPr>
          </a:p>
        </p:txBody>
      </p:sp>
      <p:sp>
        <p:nvSpPr>
          <p:cNvPr id="6" name="Text Placeholder 22">
            <a:extLst>
              <a:ext uri="{FF2B5EF4-FFF2-40B4-BE49-F238E27FC236}">
                <a16:creationId xmlns:a16="http://schemas.microsoft.com/office/drawing/2014/main" id="{AC21C11E-C305-F275-D0B7-DD95C6F76361}"/>
              </a:ext>
            </a:extLst>
          </p:cNvPr>
          <p:cNvSpPr>
            <a:spLocks noGrp="1"/>
          </p:cNvSpPr>
          <p:nvPr>
            <p:ph type="body" sz="quarter" idx="14" hasCustomPrompt="1"/>
          </p:nvPr>
        </p:nvSpPr>
        <p:spPr>
          <a:xfrm>
            <a:off x="7110849" y="6090289"/>
            <a:ext cx="457200" cy="345337"/>
          </a:xfrm>
          <a:prstGeom prst="rect">
            <a:avLst/>
          </a:prstGeom>
        </p:spPr>
        <p:txBody>
          <a:bodyPr/>
          <a:lstStyle>
            <a:lvl1pPr marL="0" indent="0">
              <a:buNone/>
              <a:defRPr sz="1200" b="1">
                <a:solidFill>
                  <a:schemeClr val="bg1"/>
                </a:solidFill>
              </a:defRPr>
            </a:lvl1pPr>
          </a:lstStyle>
          <a:p>
            <a:pPr lvl="0"/>
            <a:r>
              <a:rPr lang="en-US"/>
              <a:t>No.</a:t>
            </a:r>
          </a:p>
        </p:txBody>
      </p:sp>
      <p:sp>
        <p:nvSpPr>
          <p:cNvPr id="8" name="TextBox 7">
            <a:extLst>
              <a:ext uri="{FF2B5EF4-FFF2-40B4-BE49-F238E27FC236}">
                <a16:creationId xmlns:a16="http://schemas.microsoft.com/office/drawing/2014/main" id="{438BD6AB-5B74-EFA0-3FD0-B4AEEAACD92D}"/>
              </a:ext>
            </a:extLst>
          </p:cNvPr>
          <p:cNvSpPr txBox="1"/>
          <p:nvPr userDrawn="1"/>
        </p:nvSpPr>
        <p:spPr>
          <a:xfrm>
            <a:off x="6808617" y="6090528"/>
            <a:ext cx="597993"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a:t>
            </a:r>
          </a:p>
        </p:txBody>
      </p:sp>
      <p:sp>
        <p:nvSpPr>
          <p:cNvPr id="11" name="Title 1">
            <a:extLst>
              <a:ext uri="{FF2B5EF4-FFF2-40B4-BE49-F238E27FC236}">
                <a16:creationId xmlns:a16="http://schemas.microsoft.com/office/drawing/2014/main" id="{E12551FC-8F0A-A5E9-BA0F-5C02BAA92AB7}"/>
              </a:ext>
            </a:extLst>
          </p:cNvPr>
          <p:cNvSpPr>
            <a:spLocks noGrp="1"/>
          </p:cNvSpPr>
          <p:nvPr>
            <p:ph type="title"/>
          </p:nvPr>
        </p:nvSpPr>
        <p:spPr>
          <a:xfrm>
            <a:off x="319314" y="508678"/>
            <a:ext cx="6117345" cy="533400"/>
          </a:xfrm>
          <a:prstGeom prst="rect">
            <a:avLst/>
          </a:prstGeom>
        </p:spPr>
        <p:txBody>
          <a:bodyPr/>
          <a:lstStyle>
            <a:lvl1pPr algn="ctr">
              <a:defRPr sz="1400" b="0">
                <a:solidFill>
                  <a:schemeClr val="bg1"/>
                </a:solidFill>
              </a:defRPr>
            </a:lvl1pPr>
          </a:lstStyle>
          <a:p>
            <a:r>
              <a:rPr lang="en-US"/>
              <a:t>Click to edit Master title style</a:t>
            </a:r>
          </a:p>
        </p:txBody>
      </p:sp>
    </p:spTree>
    <p:extLst>
      <p:ext uri="{BB962C8B-B14F-4D97-AF65-F5344CB8AC3E}">
        <p14:creationId xmlns:p14="http://schemas.microsoft.com/office/powerpoint/2010/main" val="306952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 w/N">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7E3EB67-DCC2-CFD6-9A00-2A09A8FE11D9}"/>
              </a:ext>
            </a:extLst>
          </p:cNvPr>
          <p:cNvSpPr/>
          <p:nvPr userDrawn="1"/>
        </p:nvSpPr>
        <p:spPr>
          <a:xfrm>
            <a:off x="292421" y="334666"/>
            <a:ext cx="6215958" cy="82296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2" name="Text Placeholder 7">
            <a:extLst>
              <a:ext uri="{FF2B5EF4-FFF2-40B4-BE49-F238E27FC236}">
                <a16:creationId xmlns:a16="http://schemas.microsoft.com/office/drawing/2014/main" id="{AEF12768-5247-EF58-E7DD-E3BBE066050C}"/>
              </a:ext>
            </a:extLst>
          </p:cNvPr>
          <p:cNvSpPr txBox="1"/>
          <p:nvPr userDrawn="1"/>
        </p:nvSpPr>
        <p:spPr>
          <a:xfrm>
            <a:off x="6795246" y="1"/>
            <a:ext cx="2345980" cy="6857999"/>
          </a:xfrm>
          <a:prstGeom prst="rect">
            <a:avLst/>
          </a:prstGeom>
          <a:solidFill>
            <a:srgbClr val="007096"/>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1200" b="1">
              <a:solidFill>
                <a:schemeClr val="bg1"/>
              </a:solidFill>
            </a:endParaRPr>
          </a:p>
        </p:txBody>
      </p:sp>
      <p:sp>
        <p:nvSpPr>
          <p:cNvPr id="26" name="Content Placeholder 2">
            <a:extLst>
              <a:ext uri="{FF2B5EF4-FFF2-40B4-BE49-F238E27FC236}">
                <a16:creationId xmlns:a16="http://schemas.microsoft.com/office/drawing/2014/main" id="{62A1D6D6-7794-5865-7642-75A7375BE5CB}"/>
              </a:ext>
            </a:extLst>
          </p:cNvPr>
          <p:cNvSpPr>
            <a:spLocks noGrp="1"/>
          </p:cNvSpPr>
          <p:nvPr>
            <p:ph idx="15"/>
          </p:nvPr>
        </p:nvSpPr>
        <p:spPr>
          <a:xfrm>
            <a:off x="292418" y="1300499"/>
            <a:ext cx="6215958" cy="4536668"/>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660CDB8F-9382-069C-F646-E7FF03F95064}"/>
              </a:ext>
            </a:extLst>
          </p:cNvPr>
          <p:cNvCxnSpPr/>
          <p:nvPr userDrawn="1"/>
        </p:nvCxnSpPr>
        <p:spPr bwMode="auto">
          <a:xfrm flipV="1">
            <a:off x="0" y="6331624"/>
            <a:ext cx="8686800" cy="2"/>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F851C82C-312F-08CD-F5DB-66EE23927793}"/>
              </a:ext>
            </a:extLst>
          </p:cNvPr>
          <p:cNvSpPr/>
          <p:nvPr userDrawn="1"/>
        </p:nvSpPr>
        <p:spPr>
          <a:xfrm>
            <a:off x="5241985" y="6533073"/>
            <a:ext cx="3444815" cy="274320"/>
          </a:xfrm>
          <a:prstGeom prst="rect">
            <a:avLst/>
          </a:prstGeom>
        </p:spPr>
        <p:txBody>
          <a:bodyPr wrap="square" anchor="ctr">
            <a:noAutofit/>
          </a:bodyPr>
          <a:lstStyle/>
          <a:p>
            <a:pPr marL="0" marR="0" algn="r">
              <a:spcBef>
                <a:spcPts val="0"/>
              </a:spcBef>
              <a:spcAft>
                <a:spcPts val="0"/>
              </a:spcAft>
            </a:pPr>
            <a:r>
              <a:rPr lang="en-US" sz="900" i="0" cap="small" baseline="0">
                <a:solidFill>
                  <a:schemeClr val="bg1"/>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chemeClr val="bg1"/>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chemeClr val="bg1"/>
                </a:solidFill>
                <a:effectLst/>
                <a:latin typeface="Calibri" panose="020F0502020204030204" pitchFamily="34" charset="0"/>
                <a:ea typeface="Calibri" panose="020F0502020204030204" pitchFamily="34" charset="0"/>
              </a:rPr>
              <a:t> </a:t>
            </a:r>
            <a:endParaRPr lang="en-US" sz="1200" b="1" i="0">
              <a:solidFill>
                <a:schemeClr val="bg1"/>
              </a:solidFill>
              <a:effectLst/>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FF8684E7-1631-0894-7040-032A83687E67}"/>
              </a:ext>
            </a:extLst>
          </p:cNvPr>
          <p:cNvSpPr/>
          <p:nvPr userDrawn="1"/>
        </p:nvSpPr>
        <p:spPr bwMode="auto">
          <a:xfrm>
            <a:off x="8001000" y="6349700"/>
            <a:ext cx="6858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4">
                  <a:lumMod val="75000"/>
                </a:schemeClr>
              </a:solidFill>
              <a:effectLst/>
              <a:latin typeface="Times" charset="0"/>
            </a:endParaRPr>
          </a:p>
        </p:txBody>
      </p:sp>
      <p:sp>
        <p:nvSpPr>
          <p:cNvPr id="14" name="TextBox 13">
            <a:extLst>
              <a:ext uri="{FF2B5EF4-FFF2-40B4-BE49-F238E27FC236}">
                <a16:creationId xmlns:a16="http://schemas.microsoft.com/office/drawing/2014/main" id="{063DE6BF-DF94-F30A-5C9F-A8CEB55AB9D5}"/>
              </a:ext>
            </a:extLst>
          </p:cNvPr>
          <p:cNvSpPr txBox="1"/>
          <p:nvPr userDrawn="1"/>
        </p:nvSpPr>
        <p:spPr>
          <a:xfrm>
            <a:off x="6789698" y="1098087"/>
            <a:ext cx="2354302" cy="276999"/>
          </a:xfrm>
          <a:prstGeom prst="rect">
            <a:avLst/>
          </a:prstGeom>
          <a:noFill/>
        </p:spPr>
        <p:txBody>
          <a:bodyPr wrap="square" rtlCol="0">
            <a:spAutoFit/>
          </a:bodyPr>
          <a:lstStyle/>
          <a:p>
            <a:pPr algn="l"/>
            <a:r>
              <a:rPr lang="en-US" sz="1200" b="1">
                <a:solidFill>
                  <a:schemeClr val="bg1"/>
                </a:solidFill>
                <a:latin typeface="+mn-lt"/>
                <a:cs typeface="Arial" pitchFamily="34" charset="0"/>
              </a:rPr>
              <a:t>Summary</a:t>
            </a:r>
          </a:p>
        </p:txBody>
      </p:sp>
      <p:sp>
        <p:nvSpPr>
          <p:cNvPr id="16" name="Text Placeholder 15">
            <a:extLst>
              <a:ext uri="{FF2B5EF4-FFF2-40B4-BE49-F238E27FC236}">
                <a16:creationId xmlns:a16="http://schemas.microsoft.com/office/drawing/2014/main" id="{CD0C546E-43F3-96C9-2811-98C4422298AB}"/>
              </a:ext>
            </a:extLst>
          </p:cNvPr>
          <p:cNvSpPr>
            <a:spLocks noGrp="1"/>
          </p:cNvSpPr>
          <p:nvPr>
            <p:ph type="body" sz="quarter" idx="12"/>
          </p:nvPr>
        </p:nvSpPr>
        <p:spPr>
          <a:xfrm>
            <a:off x="6789698" y="1364228"/>
            <a:ext cx="2224993" cy="1912371"/>
          </a:xfrm>
          <a:prstGeom prst="rect">
            <a:avLst/>
          </a:prstGeom>
        </p:spPr>
        <p:txBody>
          <a:bodyPr/>
          <a:lstStyle>
            <a:lvl1pPr marL="0" indent="0">
              <a:buNone/>
              <a:defRPr sz="1200">
                <a:solidFill>
                  <a:schemeClr val="bg1"/>
                </a:solidFill>
              </a:defRPr>
            </a:lvl1pPr>
          </a:lstStyle>
          <a:p>
            <a:pPr lvl="0"/>
            <a:r>
              <a:rPr lang="en-US"/>
              <a:t>Click to edit Master text styles</a:t>
            </a:r>
          </a:p>
        </p:txBody>
      </p:sp>
      <p:sp>
        <p:nvSpPr>
          <p:cNvPr id="19" name="TextBox 18">
            <a:extLst>
              <a:ext uri="{FF2B5EF4-FFF2-40B4-BE49-F238E27FC236}">
                <a16:creationId xmlns:a16="http://schemas.microsoft.com/office/drawing/2014/main" id="{3104B02B-578B-68F3-F353-B62F560335B9}"/>
              </a:ext>
            </a:extLst>
          </p:cNvPr>
          <p:cNvSpPr txBox="1"/>
          <p:nvPr userDrawn="1"/>
        </p:nvSpPr>
        <p:spPr>
          <a:xfrm>
            <a:off x="6346424" y="6054627"/>
            <a:ext cx="597993"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a:t>
            </a:r>
          </a:p>
        </p:txBody>
      </p:sp>
      <p:sp>
        <p:nvSpPr>
          <p:cNvPr id="11" name="Text Placeholder 2">
            <a:extLst>
              <a:ext uri="{FF2B5EF4-FFF2-40B4-BE49-F238E27FC236}">
                <a16:creationId xmlns:a16="http://schemas.microsoft.com/office/drawing/2014/main" id="{42F21B87-7887-5874-3372-65F872B40631}"/>
              </a:ext>
            </a:extLst>
          </p:cNvPr>
          <p:cNvSpPr>
            <a:spLocks noGrp="1"/>
          </p:cNvSpPr>
          <p:nvPr>
            <p:ph type="body" sz="quarter" idx="16"/>
          </p:nvPr>
        </p:nvSpPr>
        <p:spPr>
          <a:xfrm>
            <a:off x="292418" y="421340"/>
            <a:ext cx="6215958" cy="636985"/>
          </a:xfrm>
          <a:prstGeom prst="rect">
            <a:avLst/>
          </a:prstGeom>
        </p:spPr>
        <p:txBody>
          <a:bodyPr anchor="ctr"/>
          <a:lstStyle>
            <a:lvl1pPr marL="0" indent="0" algn="ctr">
              <a:buNone/>
              <a:defRPr sz="1400">
                <a:solidFill>
                  <a:schemeClr val="bg1"/>
                </a:solidFill>
              </a:defRPr>
            </a:lvl1pPr>
          </a:lstStyle>
          <a:p>
            <a:pPr lvl="0"/>
            <a:endParaRPr lang="en-US"/>
          </a:p>
        </p:txBody>
      </p:sp>
      <p:sp>
        <p:nvSpPr>
          <p:cNvPr id="12" name="Text Box 16">
            <a:extLst>
              <a:ext uri="{FF2B5EF4-FFF2-40B4-BE49-F238E27FC236}">
                <a16:creationId xmlns:a16="http://schemas.microsoft.com/office/drawing/2014/main" id="{696347FB-669D-8189-FD12-6FF48EA15601}"/>
              </a:ext>
            </a:extLst>
          </p:cNvPr>
          <p:cNvSpPr txBox="1">
            <a:spLocks noGrp="1" noChangeArrowheads="1"/>
          </p:cNvSpPr>
          <p:nvPr>
            <p:ph type="body" sz="quarter" idx="13"/>
          </p:nvPr>
        </p:nvSpPr>
        <p:spPr bwMode="auto">
          <a:xfrm>
            <a:off x="295004" y="6385457"/>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buFontTx/>
              <a:buNone/>
              <a:defRPr>
                <a:solidFill>
                  <a:srgbClr val="468FAC"/>
                </a:solidFill>
              </a:defRPr>
            </a:lvl1pPr>
          </a:lstStyle>
          <a:p>
            <a:pPr marL="0" marR="0">
              <a:lnSpc>
                <a:spcPct val="75000"/>
              </a:lnSpc>
              <a:spcBef>
                <a:spcPts val="0"/>
              </a:spcBef>
              <a:spcAft>
                <a:spcPts val="0"/>
              </a:spcAft>
            </a:pPr>
            <a:r>
              <a:rPr lang="en-US" sz="1000">
                <a:solidFill>
                  <a:srgbClr val="7FB6CB"/>
                </a:solidFill>
                <a:effectLst/>
                <a:latin typeface="Heebo Black" pitchFamily="2" charset="-79"/>
                <a:ea typeface="Calibri" panose="020F0502020204030204" pitchFamily="34" charset="0"/>
                <a:cs typeface="Times New Roman" panose="02020603050405020304" pitchFamily="18" charset="0"/>
              </a:rPr>
              <a:t>MARKET</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200">
                <a:solidFill>
                  <a:srgbClr val="006E96"/>
                </a:solidFill>
                <a:effectLst/>
                <a:latin typeface="Heebo Black" pitchFamily="2" charset="-79"/>
                <a:ea typeface="Calibri" panose="020F0502020204030204" pitchFamily="34" charset="0"/>
                <a:cs typeface="Times New Roman" panose="02020603050405020304" pitchFamily="18" charset="0"/>
              </a:rPr>
              <a:t>DECISIONS</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400">
                <a:solidFill>
                  <a:srgbClr val="00425A"/>
                </a:solidFill>
                <a:effectLst/>
                <a:latin typeface="Heebo Black" pitchFamily="2" charset="-79"/>
                <a:ea typeface="Calibri" panose="020F0502020204030204" pitchFamily="34" charset="0"/>
                <a:cs typeface="Times New Roman" panose="02020603050405020304" pitchFamily="18" charset="0"/>
              </a:rPr>
              <a:t>RESEARCH</a:t>
            </a:r>
            <a:endParaRPr lang="en-US" sz="1200">
              <a:effectLst/>
              <a:latin typeface="Karla" pitchFamily="2" charset="0"/>
              <a:ea typeface="Calibri" panose="020F0502020204030204" pitchFamily="34" charset="0"/>
              <a:cs typeface="Times New Roman" panose="02020603050405020304" pitchFamily="18" charset="0"/>
            </a:endParaRPr>
          </a:p>
        </p:txBody>
      </p:sp>
      <p:sp>
        <p:nvSpPr>
          <p:cNvPr id="8" name="Text Placeholder 22">
            <a:extLst>
              <a:ext uri="{FF2B5EF4-FFF2-40B4-BE49-F238E27FC236}">
                <a16:creationId xmlns:a16="http://schemas.microsoft.com/office/drawing/2014/main" id="{152C2F82-8972-F086-C689-ED964F4C6B98}"/>
              </a:ext>
            </a:extLst>
          </p:cNvPr>
          <p:cNvSpPr>
            <a:spLocks noGrp="1"/>
          </p:cNvSpPr>
          <p:nvPr>
            <p:ph type="body" sz="quarter" idx="14" hasCustomPrompt="1"/>
          </p:nvPr>
        </p:nvSpPr>
        <p:spPr>
          <a:xfrm>
            <a:off x="7110849" y="6090289"/>
            <a:ext cx="457200" cy="345337"/>
          </a:xfrm>
          <a:prstGeom prst="rect">
            <a:avLst/>
          </a:prstGeom>
        </p:spPr>
        <p:txBody>
          <a:bodyPr/>
          <a:lstStyle>
            <a:lvl1pPr marL="0" indent="0">
              <a:buNone/>
              <a:defRPr sz="1200" b="1">
                <a:solidFill>
                  <a:schemeClr val="bg1"/>
                </a:solidFill>
              </a:defRPr>
            </a:lvl1pPr>
          </a:lstStyle>
          <a:p>
            <a:pPr lvl="0"/>
            <a:r>
              <a:rPr lang="en-US"/>
              <a:t>No.</a:t>
            </a:r>
          </a:p>
        </p:txBody>
      </p:sp>
      <p:sp>
        <p:nvSpPr>
          <p:cNvPr id="6" name="TextBox 5">
            <a:extLst>
              <a:ext uri="{FF2B5EF4-FFF2-40B4-BE49-F238E27FC236}">
                <a16:creationId xmlns:a16="http://schemas.microsoft.com/office/drawing/2014/main" id="{56420478-28F4-0736-4D92-CE9335FC3C62}"/>
              </a:ext>
            </a:extLst>
          </p:cNvPr>
          <p:cNvSpPr txBox="1"/>
          <p:nvPr userDrawn="1"/>
        </p:nvSpPr>
        <p:spPr>
          <a:xfrm>
            <a:off x="6808617" y="6090528"/>
            <a:ext cx="597993"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a:t>
            </a:r>
          </a:p>
        </p:txBody>
      </p:sp>
    </p:spTree>
    <p:extLst>
      <p:ext uri="{BB962C8B-B14F-4D97-AF65-F5344CB8AC3E}">
        <p14:creationId xmlns:p14="http://schemas.microsoft.com/office/powerpoint/2010/main" val="2996914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 w/o N">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6A8E8D9-D93B-8FB8-7817-5B08EFD3D318}"/>
              </a:ext>
            </a:extLst>
          </p:cNvPr>
          <p:cNvSpPr/>
          <p:nvPr userDrawn="1"/>
        </p:nvSpPr>
        <p:spPr>
          <a:xfrm>
            <a:off x="292421" y="334666"/>
            <a:ext cx="6215958" cy="82296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2" name="Text Placeholder 7">
            <a:extLst>
              <a:ext uri="{FF2B5EF4-FFF2-40B4-BE49-F238E27FC236}">
                <a16:creationId xmlns:a16="http://schemas.microsoft.com/office/drawing/2014/main" id="{46FD4135-D179-CCE2-B9B5-D33E84AAE413}"/>
              </a:ext>
            </a:extLst>
          </p:cNvPr>
          <p:cNvSpPr txBox="1"/>
          <p:nvPr userDrawn="1"/>
        </p:nvSpPr>
        <p:spPr>
          <a:xfrm>
            <a:off x="6767288" y="0"/>
            <a:ext cx="2348754" cy="6857999"/>
          </a:xfrm>
          <a:prstGeom prst="rect">
            <a:avLst/>
          </a:prstGeom>
          <a:solidFill>
            <a:srgbClr val="007096"/>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825" b="1">
              <a:solidFill>
                <a:schemeClr val="bg1"/>
              </a:solidFill>
            </a:endParaRPr>
          </a:p>
        </p:txBody>
      </p:sp>
      <p:sp>
        <p:nvSpPr>
          <p:cNvPr id="26" name="Content Placeholder 2">
            <a:extLst>
              <a:ext uri="{FF2B5EF4-FFF2-40B4-BE49-F238E27FC236}">
                <a16:creationId xmlns:a16="http://schemas.microsoft.com/office/drawing/2014/main" id="{62A1D6D6-7794-5865-7642-75A7375BE5CB}"/>
              </a:ext>
            </a:extLst>
          </p:cNvPr>
          <p:cNvSpPr>
            <a:spLocks noGrp="1"/>
          </p:cNvSpPr>
          <p:nvPr>
            <p:ph idx="15"/>
          </p:nvPr>
        </p:nvSpPr>
        <p:spPr>
          <a:xfrm>
            <a:off x="292421" y="1289900"/>
            <a:ext cx="6215958" cy="4536668"/>
          </a:xfrm>
          <a:prstGeom prst="rect">
            <a:avLst/>
          </a:prstGeom>
        </p:spPr>
        <p:txBody>
          <a:bodyPr/>
          <a:lstStyle>
            <a:lvl1pPr>
              <a:spcBef>
                <a:spcPts val="0"/>
              </a:spcBef>
              <a:buSzPct val="70000"/>
              <a:defRPr sz="140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660CDB8F-9382-069C-F646-E7FF03F95064}"/>
              </a:ext>
            </a:extLst>
          </p:cNvPr>
          <p:cNvCxnSpPr/>
          <p:nvPr userDrawn="1"/>
        </p:nvCxnSpPr>
        <p:spPr bwMode="auto">
          <a:xfrm>
            <a:off x="0" y="6329080"/>
            <a:ext cx="8686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F851C82C-312F-08CD-F5DB-66EE23927793}"/>
              </a:ext>
            </a:extLst>
          </p:cNvPr>
          <p:cNvSpPr/>
          <p:nvPr userDrawn="1"/>
        </p:nvSpPr>
        <p:spPr>
          <a:xfrm>
            <a:off x="5241985" y="6533073"/>
            <a:ext cx="3444815" cy="274320"/>
          </a:xfrm>
          <a:prstGeom prst="rect">
            <a:avLst/>
          </a:prstGeom>
        </p:spPr>
        <p:txBody>
          <a:bodyPr wrap="square" anchor="ctr">
            <a:noAutofit/>
          </a:bodyPr>
          <a:lstStyle/>
          <a:p>
            <a:pPr marL="0" marR="0" algn="r">
              <a:spcBef>
                <a:spcPts val="0"/>
              </a:spcBef>
              <a:spcAft>
                <a:spcPts val="0"/>
              </a:spcAft>
            </a:pPr>
            <a:r>
              <a:rPr lang="en-US" sz="900" i="0" cap="small" baseline="0">
                <a:solidFill>
                  <a:schemeClr val="bg1"/>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chemeClr val="bg1"/>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chemeClr val="bg1"/>
                </a:solidFill>
                <a:effectLst/>
                <a:latin typeface="Calibri" panose="020F0502020204030204" pitchFamily="34" charset="0"/>
                <a:ea typeface="Calibri" panose="020F0502020204030204" pitchFamily="34" charset="0"/>
              </a:rPr>
              <a:t> </a:t>
            </a:r>
            <a:endParaRPr lang="en-US" sz="1200" b="1" i="0">
              <a:solidFill>
                <a:schemeClr val="bg1"/>
              </a:solidFill>
              <a:effectLst/>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FF8684E7-1631-0894-7040-032A83687E67}"/>
              </a:ext>
            </a:extLst>
          </p:cNvPr>
          <p:cNvSpPr/>
          <p:nvPr userDrawn="1"/>
        </p:nvSpPr>
        <p:spPr bwMode="auto">
          <a:xfrm>
            <a:off x="8001000" y="6349700"/>
            <a:ext cx="6858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4">
                  <a:lumMod val="75000"/>
                </a:schemeClr>
              </a:solidFill>
              <a:effectLst/>
              <a:latin typeface="Times" charset="0"/>
            </a:endParaRPr>
          </a:p>
        </p:txBody>
      </p:sp>
      <p:sp>
        <p:nvSpPr>
          <p:cNvPr id="14" name="TextBox 13">
            <a:extLst>
              <a:ext uri="{FF2B5EF4-FFF2-40B4-BE49-F238E27FC236}">
                <a16:creationId xmlns:a16="http://schemas.microsoft.com/office/drawing/2014/main" id="{063DE6BF-DF94-F30A-5C9F-A8CEB55AB9D5}"/>
              </a:ext>
            </a:extLst>
          </p:cNvPr>
          <p:cNvSpPr txBox="1"/>
          <p:nvPr userDrawn="1"/>
        </p:nvSpPr>
        <p:spPr>
          <a:xfrm>
            <a:off x="6792470" y="1098087"/>
            <a:ext cx="2351530" cy="276999"/>
          </a:xfrm>
          <a:prstGeom prst="rect">
            <a:avLst/>
          </a:prstGeom>
          <a:noFill/>
        </p:spPr>
        <p:txBody>
          <a:bodyPr wrap="square" rtlCol="0">
            <a:spAutoFit/>
          </a:bodyPr>
          <a:lstStyle/>
          <a:p>
            <a:pPr algn="l"/>
            <a:r>
              <a:rPr lang="en-US" sz="1200" b="1">
                <a:solidFill>
                  <a:schemeClr val="bg1"/>
                </a:solidFill>
                <a:latin typeface="+mn-lt"/>
                <a:cs typeface="Arial" pitchFamily="34" charset="0"/>
              </a:rPr>
              <a:t>Summary</a:t>
            </a:r>
          </a:p>
        </p:txBody>
      </p:sp>
      <p:sp>
        <p:nvSpPr>
          <p:cNvPr id="16" name="Text Placeholder 15">
            <a:extLst>
              <a:ext uri="{FF2B5EF4-FFF2-40B4-BE49-F238E27FC236}">
                <a16:creationId xmlns:a16="http://schemas.microsoft.com/office/drawing/2014/main" id="{CD0C546E-43F3-96C9-2811-98C4422298AB}"/>
              </a:ext>
            </a:extLst>
          </p:cNvPr>
          <p:cNvSpPr>
            <a:spLocks noGrp="1"/>
          </p:cNvSpPr>
          <p:nvPr>
            <p:ph type="body" sz="quarter" idx="12"/>
          </p:nvPr>
        </p:nvSpPr>
        <p:spPr>
          <a:xfrm>
            <a:off x="6792470" y="1364228"/>
            <a:ext cx="2185275" cy="1912371"/>
          </a:xfrm>
          <a:prstGeom prst="rect">
            <a:avLst/>
          </a:prstGeom>
        </p:spPr>
        <p:txBody>
          <a:bodyPr/>
          <a:lstStyle>
            <a:lvl1pPr marL="0" indent="0">
              <a:buNone/>
              <a:defRPr sz="1200">
                <a:solidFill>
                  <a:schemeClr val="bg1"/>
                </a:solidFill>
              </a:defRPr>
            </a:lvl1pPr>
          </a:lstStyle>
          <a:p>
            <a:pPr lvl="0"/>
            <a:r>
              <a:rPr lang="en-US"/>
              <a:t>Click to edit Master text styles</a:t>
            </a:r>
          </a:p>
        </p:txBody>
      </p:sp>
      <p:sp>
        <p:nvSpPr>
          <p:cNvPr id="9" name="Text Box 16">
            <a:extLst>
              <a:ext uri="{FF2B5EF4-FFF2-40B4-BE49-F238E27FC236}">
                <a16:creationId xmlns:a16="http://schemas.microsoft.com/office/drawing/2014/main" id="{1DE718D9-E882-8B00-B319-4AD908FFB7F3}"/>
              </a:ext>
            </a:extLst>
          </p:cNvPr>
          <p:cNvSpPr txBox="1">
            <a:spLocks noGrp="1" noChangeArrowheads="1"/>
          </p:cNvSpPr>
          <p:nvPr>
            <p:ph type="body" sz="quarter" idx="13"/>
          </p:nvPr>
        </p:nvSpPr>
        <p:spPr bwMode="auto">
          <a:xfrm>
            <a:off x="292421" y="6379333"/>
            <a:ext cx="8394379"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buFontTx/>
              <a:buNone/>
              <a:defRPr>
                <a:solidFill>
                  <a:srgbClr val="468FAC"/>
                </a:solidFill>
              </a:defRPr>
            </a:lvl1pPr>
          </a:lstStyle>
          <a:p>
            <a:pPr marL="0" marR="0">
              <a:lnSpc>
                <a:spcPct val="75000"/>
              </a:lnSpc>
              <a:spcBef>
                <a:spcPts val="0"/>
              </a:spcBef>
              <a:spcAft>
                <a:spcPts val="0"/>
              </a:spcAft>
            </a:pPr>
            <a:r>
              <a:rPr lang="en-US" sz="1000">
                <a:solidFill>
                  <a:srgbClr val="7FB6CB"/>
                </a:solidFill>
                <a:effectLst/>
                <a:latin typeface="Heebo Black" pitchFamily="2" charset="-79"/>
                <a:ea typeface="Calibri" panose="020F0502020204030204" pitchFamily="34" charset="0"/>
                <a:cs typeface="Times New Roman" panose="02020603050405020304" pitchFamily="18" charset="0"/>
              </a:rPr>
              <a:t>MARKET</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200">
                <a:solidFill>
                  <a:srgbClr val="006E96"/>
                </a:solidFill>
                <a:effectLst/>
                <a:latin typeface="Heebo Black" pitchFamily="2" charset="-79"/>
                <a:ea typeface="Calibri" panose="020F0502020204030204" pitchFamily="34" charset="0"/>
                <a:cs typeface="Times New Roman" panose="02020603050405020304" pitchFamily="18" charset="0"/>
              </a:rPr>
              <a:t>DECISIONS</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400">
                <a:solidFill>
                  <a:srgbClr val="00425A"/>
                </a:solidFill>
                <a:effectLst/>
                <a:latin typeface="Heebo Black" pitchFamily="2" charset="-79"/>
                <a:ea typeface="Calibri" panose="020F0502020204030204" pitchFamily="34" charset="0"/>
                <a:cs typeface="Times New Roman" panose="02020603050405020304" pitchFamily="18" charset="0"/>
              </a:rPr>
              <a:t>RESEARCH</a:t>
            </a:r>
            <a:endParaRPr lang="en-US" sz="1200">
              <a:effectLst/>
              <a:latin typeface="Karla" pitchFamily="2" charset="0"/>
              <a:ea typeface="Calibri" panose="020F0502020204030204" pitchFamily="34" charset="0"/>
              <a:cs typeface="Times New Roman" panose="02020603050405020304" pitchFamily="18" charset="0"/>
            </a:endParaRPr>
          </a:p>
        </p:txBody>
      </p:sp>
      <p:sp>
        <p:nvSpPr>
          <p:cNvPr id="11" name="Text Placeholder 2">
            <a:extLst>
              <a:ext uri="{FF2B5EF4-FFF2-40B4-BE49-F238E27FC236}">
                <a16:creationId xmlns:a16="http://schemas.microsoft.com/office/drawing/2014/main" id="{3BF3EB1F-3A87-279D-EA5C-48C9F9B30272}"/>
              </a:ext>
            </a:extLst>
          </p:cNvPr>
          <p:cNvSpPr>
            <a:spLocks noGrp="1"/>
          </p:cNvSpPr>
          <p:nvPr>
            <p:ph type="body" sz="quarter" idx="16"/>
          </p:nvPr>
        </p:nvSpPr>
        <p:spPr>
          <a:xfrm>
            <a:off x="292422" y="413626"/>
            <a:ext cx="6215958" cy="617806"/>
          </a:xfrm>
          <a:prstGeom prst="rect">
            <a:avLst/>
          </a:prstGeom>
        </p:spPr>
        <p:txBody>
          <a:bodyPr anchor="ctr"/>
          <a:lstStyle>
            <a:lvl1pPr marL="0" indent="0" algn="ctr">
              <a:buNone/>
              <a:defRPr sz="1400">
                <a:solidFill>
                  <a:schemeClr val="bg1"/>
                </a:solidFill>
              </a:defRPr>
            </a:lvl1pPr>
          </a:lstStyle>
          <a:p>
            <a:pPr lvl="0"/>
            <a:endParaRPr lang="en-US"/>
          </a:p>
        </p:txBody>
      </p:sp>
      <p:sp>
        <p:nvSpPr>
          <p:cNvPr id="6" name="TextBox 5">
            <a:extLst>
              <a:ext uri="{FF2B5EF4-FFF2-40B4-BE49-F238E27FC236}">
                <a16:creationId xmlns:a16="http://schemas.microsoft.com/office/drawing/2014/main" id="{5C3C0361-C967-C08B-2A37-150FADBE3B61}"/>
              </a:ext>
            </a:extLst>
          </p:cNvPr>
          <p:cNvSpPr txBox="1"/>
          <p:nvPr userDrawn="1"/>
        </p:nvSpPr>
        <p:spPr>
          <a:xfrm>
            <a:off x="6808617" y="6090528"/>
            <a:ext cx="597993"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a:t>
            </a:r>
          </a:p>
        </p:txBody>
      </p:sp>
      <p:sp>
        <p:nvSpPr>
          <p:cNvPr id="8" name="Text Placeholder 22">
            <a:extLst>
              <a:ext uri="{FF2B5EF4-FFF2-40B4-BE49-F238E27FC236}">
                <a16:creationId xmlns:a16="http://schemas.microsoft.com/office/drawing/2014/main" id="{A562E4AA-B956-F959-F8E8-3E96BED7A26E}"/>
              </a:ext>
            </a:extLst>
          </p:cNvPr>
          <p:cNvSpPr>
            <a:spLocks noGrp="1"/>
          </p:cNvSpPr>
          <p:nvPr>
            <p:ph type="body" sz="quarter" idx="14" hasCustomPrompt="1"/>
          </p:nvPr>
        </p:nvSpPr>
        <p:spPr>
          <a:xfrm>
            <a:off x="7110849" y="6090289"/>
            <a:ext cx="457200" cy="345337"/>
          </a:xfrm>
          <a:prstGeom prst="rect">
            <a:avLst/>
          </a:prstGeom>
        </p:spPr>
        <p:txBody>
          <a:bodyPr/>
          <a:lstStyle>
            <a:lvl1pPr marL="0" indent="0">
              <a:buNone/>
              <a:defRPr sz="1200" b="1">
                <a:solidFill>
                  <a:schemeClr val="bg1"/>
                </a:solidFill>
              </a:defRPr>
            </a:lvl1pPr>
          </a:lstStyle>
          <a:p>
            <a:pPr lvl="0"/>
            <a:r>
              <a:rPr lang="en-US"/>
              <a:t>No.</a:t>
            </a:r>
          </a:p>
        </p:txBody>
      </p:sp>
    </p:spTree>
    <p:extLst>
      <p:ext uri="{BB962C8B-B14F-4D97-AF65-F5344CB8AC3E}">
        <p14:creationId xmlns:p14="http://schemas.microsoft.com/office/powerpoint/2010/main" val="262947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nding A">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E541ED1-AF01-F6DC-D297-B5AFF6F36306}"/>
              </a:ext>
            </a:extLst>
          </p:cNvPr>
          <p:cNvSpPr/>
          <p:nvPr userDrawn="1"/>
        </p:nvSpPr>
        <p:spPr>
          <a:xfrm>
            <a:off x="341744" y="304800"/>
            <a:ext cx="8460511" cy="82296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21794D2-23FA-48AE-812D-64858B4169EB}"/>
              </a:ext>
            </a:extLst>
          </p:cNvPr>
          <p:cNvCxnSpPr/>
          <p:nvPr userDrawn="1"/>
        </p:nvCxnSpPr>
        <p:spPr bwMode="auto">
          <a:xfrm>
            <a:off x="0" y="6329080"/>
            <a:ext cx="8686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p:cNvSpPr>
          <p:nvPr>
            <p:ph idx="1"/>
          </p:nvPr>
        </p:nvSpPr>
        <p:spPr>
          <a:xfrm>
            <a:off x="341744" y="1339747"/>
            <a:ext cx="8460511" cy="4737005"/>
          </a:xfrm>
          <a:prstGeom prst="rect">
            <a:avLst/>
          </a:prstGeom>
        </p:spPr>
        <p:txBody>
          <a:bodyPr/>
          <a:lstStyle>
            <a:lvl1pPr>
              <a:spcBef>
                <a:spcPts val="0"/>
              </a:spcBef>
              <a:buSzPct val="70000"/>
              <a:defRPr sz="140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4" name="Rectangle 3">
            <a:extLst>
              <a:ext uri="{FF2B5EF4-FFF2-40B4-BE49-F238E27FC236}">
                <a16:creationId xmlns:a16="http://schemas.microsoft.com/office/drawing/2014/main" id="{368DD95E-45CC-4E79-8E84-9F0B8B704703}"/>
              </a:ext>
            </a:extLst>
          </p:cNvPr>
          <p:cNvSpPr/>
          <p:nvPr userDrawn="1"/>
        </p:nvSpPr>
        <p:spPr bwMode="auto">
          <a:xfrm>
            <a:off x="8001000" y="6349700"/>
            <a:ext cx="6858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Rectangle 4">
            <a:extLst>
              <a:ext uri="{FF2B5EF4-FFF2-40B4-BE49-F238E27FC236}">
                <a16:creationId xmlns:a16="http://schemas.microsoft.com/office/drawing/2014/main" id="{D8A6DDD5-DC43-4C80-A715-ABF0E5F6436D}"/>
              </a:ext>
            </a:extLst>
          </p:cNvPr>
          <p:cNvSpPr/>
          <p:nvPr userDrawn="1"/>
        </p:nvSpPr>
        <p:spPr>
          <a:xfrm>
            <a:off x="5241985" y="6533073"/>
            <a:ext cx="3444815"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sp>
        <p:nvSpPr>
          <p:cNvPr id="10" name="Title 1">
            <a:extLst>
              <a:ext uri="{FF2B5EF4-FFF2-40B4-BE49-F238E27FC236}">
                <a16:creationId xmlns:a16="http://schemas.microsoft.com/office/drawing/2014/main" id="{11AC0808-FA3C-A9FA-41AB-5FE659233928}"/>
              </a:ext>
            </a:extLst>
          </p:cNvPr>
          <p:cNvSpPr>
            <a:spLocks noGrp="1"/>
          </p:cNvSpPr>
          <p:nvPr>
            <p:ph type="title"/>
          </p:nvPr>
        </p:nvSpPr>
        <p:spPr>
          <a:xfrm>
            <a:off x="459419" y="434789"/>
            <a:ext cx="8229599" cy="632011"/>
          </a:xfrm>
          <a:prstGeom prst="rect">
            <a:avLst/>
          </a:prstGeom>
        </p:spPr>
        <p:txBody>
          <a:bodyPr/>
          <a:lstStyle>
            <a:lvl1pPr algn="ctr">
              <a:defRPr sz="2400" b="0">
                <a:solidFill>
                  <a:schemeClr val="bg1"/>
                </a:solidFill>
              </a:defRPr>
            </a:lvl1pPr>
          </a:lstStyle>
          <a:p>
            <a:r>
              <a:rPr lang="en-US"/>
              <a:t>Click to edit Master title style</a:t>
            </a:r>
          </a:p>
        </p:txBody>
      </p:sp>
      <p:sp>
        <p:nvSpPr>
          <p:cNvPr id="14" name="Text Box 16">
            <a:extLst>
              <a:ext uri="{FF2B5EF4-FFF2-40B4-BE49-F238E27FC236}">
                <a16:creationId xmlns:a16="http://schemas.microsoft.com/office/drawing/2014/main" id="{6E7098AA-512C-7F90-6E28-ED3F4D7A77E0}"/>
              </a:ext>
            </a:extLst>
          </p:cNvPr>
          <p:cNvSpPr txBox="1">
            <a:spLocks noGrp="1" noChangeArrowheads="1"/>
          </p:cNvSpPr>
          <p:nvPr>
            <p:ph type="body" sz="quarter" idx="13"/>
          </p:nvPr>
        </p:nvSpPr>
        <p:spPr bwMode="auto">
          <a:xfrm>
            <a:off x="341744" y="6395420"/>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buFontTx/>
              <a:buNone/>
              <a:defRPr>
                <a:solidFill>
                  <a:srgbClr val="468FAC"/>
                </a:solidFill>
              </a:defRPr>
            </a:lvl1pPr>
          </a:lstStyle>
          <a:p>
            <a:pPr marL="0" marR="0">
              <a:lnSpc>
                <a:spcPct val="75000"/>
              </a:lnSpc>
              <a:spcBef>
                <a:spcPts val="0"/>
              </a:spcBef>
              <a:spcAft>
                <a:spcPts val="0"/>
              </a:spcAft>
            </a:pPr>
            <a:r>
              <a:rPr lang="en-US" sz="1000">
                <a:solidFill>
                  <a:srgbClr val="7FB6CB"/>
                </a:solidFill>
                <a:effectLst/>
                <a:latin typeface="Heebo Black" pitchFamily="2" charset="-79"/>
                <a:ea typeface="Calibri" panose="020F0502020204030204" pitchFamily="34" charset="0"/>
                <a:cs typeface="Times New Roman" panose="02020603050405020304" pitchFamily="18" charset="0"/>
              </a:rPr>
              <a:t>MARKET</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200">
                <a:solidFill>
                  <a:srgbClr val="006E96"/>
                </a:solidFill>
                <a:effectLst/>
                <a:latin typeface="Heebo Black" pitchFamily="2" charset="-79"/>
                <a:ea typeface="Calibri" panose="020F0502020204030204" pitchFamily="34" charset="0"/>
                <a:cs typeface="Times New Roman" panose="02020603050405020304" pitchFamily="18" charset="0"/>
              </a:rPr>
              <a:t>DECISIONS</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400">
                <a:solidFill>
                  <a:srgbClr val="00425A"/>
                </a:solidFill>
                <a:effectLst/>
                <a:latin typeface="Heebo Black" pitchFamily="2" charset="-79"/>
                <a:ea typeface="Calibri" panose="020F0502020204030204" pitchFamily="34" charset="0"/>
                <a:cs typeface="Times New Roman" panose="02020603050405020304" pitchFamily="18" charset="0"/>
              </a:rPr>
              <a:t>RESEARCH</a:t>
            </a:r>
            <a:endParaRPr lang="en-US" sz="1200">
              <a:effectLst/>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7601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nding B">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D29CED0-D75D-729C-A465-13339D9A5DF6}"/>
              </a:ext>
            </a:extLst>
          </p:cNvPr>
          <p:cNvSpPr/>
          <p:nvPr userDrawn="1"/>
        </p:nvSpPr>
        <p:spPr>
          <a:xfrm>
            <a:off x="341744" y="304800"/>
            <a:ext cx="8460511" cy="82296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21794D2-23FA-48AE-812D-64858B4169EB}"/>
              </a:ext>
            </a:extLst>
          </p:cNvPr>
          <p:cNvCxnSpPr/>
          <p:nvPr userDrawn="1"/>
        </p:nvCxnSpPr>
        <p:spPr bwMode="auto">
          <a:xfrm>
            <a:off x="457200" y="632908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p:cNvSpPr>
          <p:nvPr>
            <p:ph idx="1"/>
          </p:nvPr>
        </p:nvSpPr>
        <p:spPr>
          <a:xfrm>
            <a:off x="457200" y="1516279"/>
            <a:ext cx="8229599" cy="4439873"/>
          </a:xfrm>
          <a:prstGeom prst="rect">
            <a:avLst/>
          </a:prstGeom>
        </p:spPr>
        <p:txBody>
          <a:bodyPr/>
          <a:lstStyle>
            <a:lvl1pPr>
              <a:spcBef>
                <a:spcPts val="0"/>
              </a:spcBef>
              <a:buSzPct val="70000"/>
              <a:defRPr sz="140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4" name="Rectangle 3">
            <a:extLst>
              <a:ext uri="{FF2B5EF4-FFF2-40B4-BE49-F238E27FC236}">
                <a16:creationId xmlns:a16="http://schemas.microsoft.com/office/drawing/2014/main" id="{368DD95E-45CC-4E79-8E84-9F0B8B704703}"/>
              </a:ext>
            </a:extLst>
          </p:cNvPr>
          <p:cNvSpPr/>
          <p:nvPr userDrawn="1"/>
        </p:nvSpPr>
        <p:spPr bwMode="auto">
          <a:xfrm>
            <a:off x="8001000" y="6349700"/>
            <a:ext cx="6858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Rectangle 4">
            <a:extLst>
              <a:ext uri="{FF2B5EF4-FFF2-40B4-BE49-F238E27FC236}">
                <a16:creationId xmlns:a16="http://schemas.microsoft.com/office/drawing/2014/main" id="{D8A6DDD5-DC43-4C80-A715-ABF0E5F6436D}"/>
              </a:ext>
            </a:extLst>
          </p:cNvPr>
          <p:cNvSpPr/>
          <p:nvPr userDrawn="1"/>
        </p:nvSpPr>
        <p:spPr>
          <a:xfrm>
            <a:off x="5241985" y="6533073"/>
            <a:ext cx="3444815"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sp>
        <p:nvSpPr>
          <p:cNvPr id="15" name="Text Placeholder 2">
            <a:extLst>
              <a:ext uri="{FF2B5EF4-FFF2-40B4-BE49-F238E27FC236}">
                <a16:creationId xmlns:a16="http://schemas.microsoft.com/office/drawing/2014/main" id="{BF37A649-CBF6-2A07-1609-2B7A1F741179}"/>
              </a:ext>
            </a:extLst>
          </p:cNvPr>
          <p:cNvSpPr>
            <a:spLocks noGrp="1"/>
          </p:cNvSpPr>
          <p:nvPr>
            <p:ph type="body" sz="quarter" idx="10"/>
          </p:nvPr>
        </p:nvSpPr>
        <p:spPr>
          <a:xfrm>
            <a:off x="457200" y="1216223"/>
            <a:ext cx="8229599" cy="248682"/>
          </a:xfrm>
          <a:prstGeom prst="rect">
            <a:avLst/>
          </a:prstGeom>
        </p:spPr>
        <p:txBody>
          <a:bodyPr/>
          <a:lstStyle>
            <a:lvl1pPr marL="0" indent="0" algn="ctr">
              <a:lnSpc>
                <a:spcPct val="100000"/>
              </a:lnSpc>
              <a:spcBef>
                <a:spcPts val="0"/>
              </a:spcBef>
              <a:buNone/>
              <a:defRPr sz="1200" b="1">
                <a:solidFill>
                  <a:schemeClr val="tx1"/>
                </a:solidFill>
                <a:latin typeface="Arial" panose="020B0604020202020204" pitchFamily="34" charset="0"/>
                <a:cs typeface="Arial" panose="020B0604020202020204" pitchFamily="34" charset="0"/>
              </a:defRPr>
            </a:lvl1pPr>
          </a:lstStyle>
          <a:p>
            <a:pPr lvl="0"/>
            <a:endParaRPr lang="en-US"/>
          </a:p>
        </p:txBody>
      </p:sp>
      <p:sp>
        <p:nvSpPr>
          <p:cNvPr id="9" name="Title 1">
            <a:extLst>
              <a:ext uri="{FF2B5EF4-FFF2-40B4-BE49-F238E27FC236}">
                <a16:creationId xmlns:a16="http://schemas.microsoft.com/office/drawing/2014/main" id="{41096984-C06B-9DA5-B292-12F490EF82CF}"/>
              </a:ext>
            </a:extLst>
          </p:cNvPr>
          <p:cNvSpPr>
            <a:spLocks noGrp="1"/>
          </p:cNvSpPr>
          <p:nvPr>
            <p:ph type="title"/>
          </p:nvPr>
        </p:nvSpPr>
        <p:spPr>
          <a:xfrm>
            <a:off x="459419" y="434789"/>
            <a:ext cx="8229599" cy="632011"/>
          </a:xfrm>
          <a:prstGeom prst="rect">
            <a:avLst/>
          </a:prstGeom>
        </p:spPr>
        <p:txBody>
          <a:bodyPr/>
          <a:lstStyle>
            <a:lvl1pPr algn="ctr">
              <a:defRPr sz="2400" b="0">
                <a:solidFill>
                  <a:schemeClr val="bg1"/>
                </a:solidFill>
              </a:defRPr>
            </a:lvl1pPr>
          </a:lstStyle>
          <a:p>
            <a:r>
              <a:rPr lang="en-US"/>
              <a:t>Click to edit Master title style</a:t>
            </a:r>
          </a:p>
        </p:txBody>
      </p:sp>
      <p:sp>
        <p:nvSpPr>
          <p:cNvPr id="10" name="Text Box 16">
            <a:extLst>
              <a:ext uri="{FF2B5EF4-FFF2-40B4-BE49-F238E27FC236}">
                <a16:creationId xmlns:a16="http://schemas.microsoft.com/office/drawing/2014/main" id="{CAB1E491-299A-17AD-23A1-47AF81FA923C}"/>
              </a:ext>
            </a:extLst>
          </p:cNvPr>
          <p:cNvSpPr txBox="1">
            <a:spLocks noGrp="1" noChangeArrowheads="1"/>
          </p:cNvSpPr>
          <p:nvPr>
            <p:ph type="body" sz="quarter" idx="13"/>
          </p:nvPr>
        </p:nvSpPr>
        <p:spPr bwMode="auto">
          <a:xfrm>
            <a:off x="454982" y="6370830"/>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buFontTx/>
              <a:buNone/>
              <a:defRPr>
                <a:solidFill>
                  <a:srgbClr val="468FAC"/>
                </a:solidFill>
              </a:defRPr>
            </a:lvl1pPr>
          </a:lstStyle>
          <a:p>
            <a:pPr marL="0" marR="0">
              <a:lnSpc>
                <a:spcPct val="75000"/>
              </a:lnSpc>
              <a:spcBef>
                <a:spcPts val="0"/>
              </a:spcBef>
              <a:spcAft>
                <a:spcPts val="0"/>
              </a:spcAft>
            </a:pPr>
            <a:r>
              <a:rPr lang="en-US" sz="1000">
                <a:solidFill>
                  <a:srgbClr val="7FB6CB"/>
                </a:solidFill>
                <a:effectLst/>
                <a:latin typeface="Heebo Black" pitchFamily="2" charset="-79"/>
                <a:ea typeface="Calibri" panose="020F0502020204030204" pitchFamily="34" charset="0"/>
                <a:cs typeface="Times New Roman" panose="02020603050405020304" pitchFamily="18" charset="0"/>
              </a:rPr>
              <a:t>MARKET</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200">
                <a:solidFill>
                  <a:srgbClr val="006E96"/>
                </a:solidFill>
                <a:effectLst/>
                <a:latin typeface="Heebo Black" pitchFamily="2" charset="-79"/>
                <a:ea typeface="Calibri" panose="020F0502020204030204" pitchFamily="34" charset="0"/>
                <a:cs typeface="Times New Roman" panose="02020603050405020304" pitchFamily="18" charset="0"/>
              </a:rPr>
              <a:t>DECISIONS</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400">
                <a:solidFill>
                  <a:srgbClr val="00425A"/>
                </a:solidFill>
                <a:effectLst/>
                <a:latin typeface="Heebo Black" pitchFamily="2" charset="-79"/>
                <a:ea typeface="Calibri" panose="020F0502020204030204" pitchFamily="34" charset="0"/>
                <a:cs typeface="Times New Roman" panose="02020603050405020304" pitchFamily="18" charset="0"/>
              </a:rPr>
              <a:t>RESEARCH</a:t>
            </a:r>
            <a:endParaRPr lang="en-US" sz="1200">
              <a:effectLst/>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7219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2" name="Picture 1" descr="A group of boats in a harbor&#10;&#10;Description automatically generated">
            <a:extLst>
              <a:ext uri="{FF2B5EF4-FFF2-40B4-BE49-F238E27FC236}">
                <a16:creationId xmlns:a16="http://schemas.microsoft.com/office/drawing/2014/main" id="{AF495AAD-977F-5D89-6E02-391C35EEA7A2}"/>
              </a:ext>
            </a:extLst>
          </p:cNvPr>
          <p:cNvPicPr>
            <a:picLocks noChangeAspect="1"/>
          </p:cNvPicPr>
          <p:nvPr userDrawn="1"/>
        </p:nvPicPr>
        <p:blipFill>
          <a:blip r:embed="rId2" cstate="print">
            <a:duotone>
              <a:schemeClr val="accent1">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8962" y="-8963"/>
            <a:ext cx="9144000" cy="6858000"/>
          </a:xfrm>
          <a:prstGeom prst="rect">
            <a:avLst/>
          </a:prstGeom>
        </p:spPr>
      </p:pic>
      <p:sp>
        <p:nvSpPr>
          <p:cNvPr id="4" name="Rectangle 3">
            <a:extLst>
              <a:ext uri="{FF2B5EF4-FFF2-40B4-BE49-F238E27FC236}">
                <a16:creationId xmlns:a16="http://schemas.microsoft.com/office/drawing/2014/main" id="{A80B0A45-6895-DC6F-613F-38868E38A73D}"/>
              </a:ext>
            </a:extLst>
          </p:cNvPr>
          <p:cNvSpPr/>
          <p:nvPr userDrawn="1"/>
        </p:nvSpPr>
        <p:spPr>
          <a:xfrm>
            <a:off x="4479" y="621747"/>
            <a:ext cx="9144000" cy="9278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E840384C-6A9C-E689-EB44-3207836D1546}"/>
              </a:ext>
            </a:extLst>
          </p:cNvPr>
          <p:cNvSpPr txBox="1"/>
          <p:nvPr userDrawn="1"/>
        </p:nvSpPr>
        <p:spPr>
          <a:xfrm>
            <a:off x="885825" y="4572000"/>
            <a:ext cx="7289987" cy="1200329"/>
          </a:xfrm>
          <a:prstGeom prst="rect">
            <a:avLst/>
          </a:prstGeom>
          <a:noFill/>
        </p:spPr>
        <p:txBody>
          <a:bodyPr wrap="square" rtlCol="0">
            <a:spAutoFit/>
          </a:bodyPr>
          <a:lstStyle/>
          <a:p>
            <a:pPr algn="ctr"/>
            <a:r>
              <a:rPr lang="en-US" sz="2400" b="1">
                <a:solidFill>
                  <a:schemeClr val="bg1"/>
                </a:solidFill>
                <a:latin typeface="+mn-lt"/>
                <a:cs typeface="Arial" pitchFamily="34" charset="0"/>
              </a:rPr>
              <a:t>For more information and details, please contact</a:t>
            </a:r>
          </a:p>
          <a:p>
            <a:pPr algn="ctr"/>
            <a:r>
              <a:rPr lang="en-US" sz="2400" b="1">
                <a:solidFill>
                  <a:schemeClr val="bg1"/>
                </a:solidFill>
                <a:latin typeface="+mn-lt"/>
                <a:cs typeface="Arial" pitchFamily="34" charset="0"/>
              </a:rPr>
              <a:t>Candace Walsh, MA</a:t>
            </a:r>
          </a:p>
          <a:p>
            <a:pPr algn="ctr"/>
            <a:r>
              <a:rPr lang="en-US" sz="2400" b="1">
                <a:solidFill>
                  <a:schemeClr val="bg1"/>
                </a:solidFill>
                <a:latin typeface="+mn-lt"/>
                <a:cs typeface="Arial" pitchFamily="34" charset="0"/>
              </a:rPr>
              <a:t>cwalsh@marketdecisions.com</a:t>
            </a:r>
          </a:p>
        </p:txBody>
      </p:sp>
      <p:sp>
        <p:nvSpPr>
          <p:cNvPr id="8" name="Text Placeholder 2">
            <a:extLst>
              <a:ext uri="{FF2B5EF4-FFF2-40B4-BE49-F238E27FC236}">
                <a16:creationId xmlns:a16="http://schemas.microsoft.com/office/drawing/2014/main" id="{916C17E1-3378-352A-187E-60C2ECCEDB8B}"/>
              </a:ext>
            </a:extLst>
          </p:cNvPr>
          <p:cNvSpPr>
            <a:spLocks noGrp="1"/>
          </p:cNvSpPr>
          <p:nvPr>
            <p:ph type="body" sz="quarter" idx="18" hasCustomPrompt="1"/>
          </p:nvPr>
        </p:nvSpPr>
        <p:spPr>
          <a:xfrm>
            <a:off x="939054" y="762478"/>
            <a:ext cx="7265891" cy="646384"/>
          </a:xfrm>
          <a:prstGeom prst="rect">
            <a:avLst/>
          </a:prstGeom>
        </p:spPr>
        <p:txBody>
          <a:bodyPr anchor="ctr"/>
          <a:lstStyle>
            <a:lvl1pPr marL="0" indent="0" algn="ctr">
              <a:buNone/>
              <a:defRPr sz="2400">
                <a:solidFill>
                  <a:schemeClr val="bg1"/>
                </a:solidFill>
              </a:defRPr>
            </a:lvl1pPr>
          </a:lstStyle>
          <a:p>
            <a:pPr lvl="0"/>
            <a:r>
              <a:rPr lang="en-US"/>
              <a:t>Thank you</a:t>
            </a:r>
          </a:p>
        </p:txBody>
      </p:sp>
    </p:spTree>
    <p:extLst>
      <p:ext uri="{BB962C8B-B14F-4D97-AF65-F5344CB8AC3E}">
        <p14:creationId xmlns:p14="http://schemas.microsoft.com/office/powerpoint/2010/main" val="67107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Findings - 4">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2E4690F-BD6F-A8BC-D781-2BA9941F2971}"/>
              </a:ext>
            </a:extLst>
          </p:cNvPr>
          <p:cNvGrpSpPr/>
          <p:nvPr userDrawn="1"/>
        </p:nvGrpSpPr>
        <p:grpSpPr>
          <a:xfrm>
            <a:off x="457199" y="954184"/>
            <a:ext cx="7886700" cy="1155627"/>
            <a:chOff x="838200" y="1295400"/>
            <a:chExt cx="10515600" cy="1155627"/>
          </a:xfrm>
        </p:grpSpPr>
        <p:sp>
          <p:nvSpPr>
            <p:cNvPr id="20" name="Rectangle: Rounded Corners 19">
              <a:extLst>
                <a:ext uri="{FF2B5EF4-FFF2-40B4-BE49-F238E27FC236}">
                  <a16:creationId xmlns:a16="http://schemas.microsoft.com/office/drawing/2014/main" id="{C597C26A-5A66-C04D-8AA0-D5142CCC47E1}"/>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38E2538B-05E8-66F0-C5B2-048677C73A6D}"/>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1</a:t>
              </a:r>
            </a:p>
          </p:txBody>
        </p:sp>
      </p:grpSp>
      <p:grpSp>
        <p:nvGrpSpPr>
          <p:cNvPr id="23" name="Group 22">
            <a:extLst>
              <a:ext uri="{FF2B5EF4-FFF2-40B4-BE49-F238E27FC236}">
                <a16:creationId xmlns:a16="http://schemas.microsoft.com/office/drawing/2014/main" id="{9519D9DF-D7D1-E135-2116-A1B11F217EB2}"/>
              </a:ext>
            </a:extLst>
          </p:cNvPr>
          <p:cNvGrpSpPr/>
          <p:nvPr userDrawn="1"/>
        </p:nvGrpSpPr>
        <p:grpSpPr>
          <a:xfrm>
            <a:off x="457199" y="2352885"/>
            <a:ext cx="7886700" cy="1155627"/>
            <a:chOff x="838200" y="1295400"/>
            <a:chExt cx="10515600" cy="1155627"/>
          </a:xfrm>
        </p:grpSpPr>
        <p:sp>
          <p:nvSpPr>
            <p:cNvPr id="24" name="Rectangle: Rounded Corners 23">
              <a:extLst>
                <a:ext uri="{FF2B5EF4-FFF2-40B4-BE49-F238E27FC236}">
                  <a16:creationId xmlns:a16="http://schemas.microsoft.com/office/drawing/2014/main" id="{7A59FDEF-C62D-6380-4091-86F69B6294B4}"/>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0ECCF99A-AF0C-7940-EDB8-115D50612F8F}"/>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2</a:t>
              </a:r>
            </a:p>
          </p:txBody>
        </p:sp>
      </p:grpSp>
      <p:grpSp>
        <p:nvGrpSpPr>
          <p:cNvPr id="26" name="Group 25">
            <a:extLst>
              <a:ext uri="{FF2B5EF4-FFF2-40B4-BE49-F238E27FC236}">
                <a16:creationId xmlns:a16="http://schemas.microsoft.com/office/drawing/2014/main" id="{8B9E8769-E3AC-DC3C-CDAF-6A9C3D287595}"/>
              </a:ext>
            </a:extLst>
          </p:cNvPr>
          <p:cNvGrpSpPr/>
          <p:nvPr userDrawn="1"/>
        </p:nvGrpSpPr>
        <p:grpSpPr>
          <a:xfrm>
            <a:off x="457199" y="3751586"/>
            <a:ext cx="7886700" cy="1155627"/>
            <a:chOff x="838200" y="1295400"/>
            <a:chExt cx="10515600" cy="1155627"/>
          </a:xfrm>
        </p:grpSpPr>
        <p:sp>
          <p:nvSpPr>
            <p:cNvPr id="27" name="Rectangle: Rounded Corners 26">
              <a:extLst>
                <a:ext uri="{FF2B5EF4-FFF2-40B4-BE49-F238E27FC236}">
                  <a16:creationId xmlns:a16="http://schemas.microsoft.com/office/drawing/2014/main" id="{DD9825B9-8938-3195-7FEA-E30699989E73}"/>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DECC7157-4232-5B3F-294D-7C540DB26EB9}"/>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3</a:t>
              </a:r>
            </a:p>
          </p:txBody>
        </p:sp>
      </p:grpSp>
      <p:grpSp>
        <p:nvGrpSpPr>
          <p:cNvPr id="29" name="Group 28">
            <a:extLst>
              <a:ext uri="{FF2B5EF4-FFF2-40B4-BE49-F238E27FC236}">
                <a16:creationId xmlns:a16="http://schemas.microsoft.com/office/drawing/2014/main" id="{B846838D-F4ED-ADE6-DEB0-96B01B90EA3A}"/>
              </a:ext>
            </a:extLst>
          </p:cNvPr>
          <p:cNvGrpSpPr/>
          <p:nvPr userDrawn="1"/>
        </p:nvGrpSpPr>
        <p:grpSpPr>
          <a:xfrm>
            <a:off x="457199" y="5150287"/>
            <a:ext cx="7886700" cy="1155627"/>
            <a:chOff x="838200" y="1295400"/>
            <a:chExt cx="10515600" cy="1155627"/>
          </a:xfrm>
        </p:grpSpPr>
        <p:sp>
          <p:nvSpPr>
            <p:cNvPr id="30" name="Rectangle: Rounded Corners 29">
              <a:extLst>
                <a:ext uri="{FF2B5EF4-FFF2-40B4-BE49-F238E27FC236}">
                  <a16:creationId xmlns:a16="http://schemas.microsoft.com/office/drawing/2014/main" id="{97D6D3B3-9A90-6751-725B-E2D2EA463BEB}"/>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9FA5C9F9-15EC-5621-C9D7-8A5A52B758EA}"/>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4</a:t>
              </a:r>
            </a:p>
          </p:txBody>
        </p:sp>
      </p:grpSp>
      <p:cxnSp>
        <p:nvCxnSpPr>
          <p:cNvPr id="32" name="Straight Connector 31">
            <a:extLst>
              <a:ext uri="{FF2B5EF4-FFF2-40B4-BE49-F238E27FC236}">
                <a16:creationId xmlns:a16="http://schemas.microsoft.com/office/drawing/2014/main" id="{8DA3FE89-775D-0C89-5BD7-B7FF7C72CA21}"/>
              </a:ext>
            </a:extLst>
          </p:cNvPr>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a:extLst>
              <a:ext uri="{FF2B5EF4-FFF2-40B4-BE49-F238E27FC236}">
                <a16:creationId xmlns:a16="http://schemas.microsoft.com/office/drawing/2014/main" id="{34AB3DBE-9F06-0BD5-6519-8F87F155FAC4}"/>
              </a:ext>
            </a:extLst>
          </p:cNvPr>
          <p:cNvSpPr/>
          <p:nvPr userDrawn="1"/>
        </p:nvSpPr>
        <p:spPr bwMode="auto">
          <a:xfrm>
            <a:off x="8001000" y="6385560"/>
            <a:ext cx="685800" cy="9144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Rectangle 33">
            <a:extLst>
              <a:ext uri="{FF2B5EF4-FFF2-40B4-BE49-F238E27FC236}">
                <a16:creationId xmlns:a16="http://schemas.microsoft.com/office/drawing/2014/main" id="{E2B9E2C2-F730-E997-F2A5-548AF80C38A9}"/>
              </a:ext>
            </a:extLst>
          </p:cNvPr>
          <p:cNvSpPr/>
          <p:nvPr userDrawn="1"/>
        </p:nvSpPr>
        <p:spPr>
          <a:xfrm>
            <a:off x="5241985" y="6533073"/>
            <a:ext cx="3444815"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pic>
        <p:nvPicPr>
          <p:cNvPr id="35" name="Picture 34">
            <a:extLst>
              <a:ext uri="{FF2B5EF4-FFF2-40B4-BE49-F238E27FC236}">
                <a16:creationId xmlns:a16="http://schemas.microsoft.com/office/drawing/2014/main" id="{A07E67D4-F4B0-AAA5-E8EC-B2303FE9B2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446520"/>
            <a:ext cx="964759" cy="365760"/>
          </a:xfrm>
          <a:prstGeom prst="rect">
            <a:avLst/>
          </a:prstGeom>
        </p:spPr>
      </p:pic>
      <p:sp>
        <p:nvSpPr>
          <p:cNvPr id="36" name="Title 1">
            <a:extLst>
              <a:ext uri="{FF2B5EF4-FFF2-40B4-BE49-F238E27FC236}">
                <a16:creationId xmlns:a16="http://schemas.microsoft.com/office/drawing/2014/main" id="{8C234B26-B51C-41A2-66C8-6376AE4928C3}"/>
              </a:ext>
            </a:extLst>
          </p:cNvPr>
          <p:cNvSpPr>
            <a:spLocks noGrp="1"/>
          </p:cNvSpPr>
          <p:nvPr>
            <p:ph type="title" hasCustomPrompt="1"/>
          </p:nvPr>
        </p:nvSpPr>
        <p:spPr>
          <a:xfrm>
            <a:off x="457200" y="228600"/>
            <a:ext cx="8229599" cy="582820"/>
          </a:xfrm>
          <a:prstGeom prst="rect">
            <a:avLst/>
          </a:prstGeom>
        </p:spPr>
        <p:txBody>
          <a:bodyPr/>
          <a:lstStyle>
            <a:lvl1pPr>
              <a:defRPr sz="2100" b="1">
                <a:solidFill>
                  <a:srgbClr val="007096"/>
                </a:solidFill>
              </a:defRPr>
            </a:lvl1pPr>
          </a:lstStyle>
          <a:p>
            <a:r>
              <a:rPr lang="en-US"/>
              <a:t>Key Findings</a:t>
            </a:r>
          </a:p>
        </p:txBody>
      </p:sp>
      <p:sp>
        <p:nvSpPr>
          <p:cNvPr id="38" name="Text Placeholder 37">
            <a:extLst>
              <a:ext uri="{FF2B5EF4-FFF2-40B4-BE49-F238E27FC236}">
                <a16:creationId xmlns:a16="http://schemas.microsoft.com/office/drawing/2014/main" id="{F946A434-FEAB-2D75-2261-88334EDFF924}"/>
              </a:ext>
            </a:extLst>
          </p:cNvPr>
          <p:cNvSpPr>
            <a:spLocks noGrp="1"/>
          </p:cNvSpPr>
          <p:nvPr>
            <p:ph type="body" sz="quarter" idx="10"/>
          </p:nvPr>
        </p:nvSpPr>
        <p:spPr>
          <a:xfrm>
            <a:off x="622240" y="1465878"/>
            <a:ext cx="7721659" cy="371825"/>
          </a:xfrm>
          <a:prstGeom prst="rect">
            <a:avLst/>
          </a:prstGeom>
        </p:spPr>
        <p:txBody>
          <a:bodyPr/>
          <a:lstStyle>
            <a:lvl1pPr marL="0" indent="0" algn="ctr">
              <a:spcBef>
                <a:spcPts val="0"/>
              </a:spcBef>
              <a:buNone/>
              <a:defRPr sz="1350"/>
            </a:lvl1pPr>
          </a:lstStyle>
          <a:p>
            <a:pPr lvl="0"/>
            <a:r>
              <a:rPr lang="en-US"/>
              <a:t>Click to edit Master text styles</a:t>
            </a:r>
          </a:p>
        </p:txBody>
      </p:sp>
      <p:sp>
        <p:nvSpPr>
          <p:cNvPr id="39" name="Text Placeholder 37">
            <a:extLst>
              <a:ext uri="{FF2B5EF4-FFF2-40B4-BE49-F238E27FC236}">
                <a16:creationId xmlns:a16="http://schemas.microsoft.com/office/drawing/2014/main" id="{533FB23A-59EF-A16B-F0CD-3CE19BBBF3BA}"/>
              </a:ext>
            </a:extLst>
          </p:cNvPr>
          <p:cNvSpPr>
            <a:spLocks noGrp="1"/>
          </p:cNvSpPr>
          <p:nvPr>
            <p:ph type="body" sz="quarter" idx="11"/>
          </p:nvPr>
        </p:nvSpPr>
        <p:spPr>
          <a:xfrm>
            <a:off x="622240" y="2861275"/>
            <a:ext cx="7721659" cy="371825"/>
          </a:xfrm>
          <a:prstGeom prst="rect">
            <a:avLst/>
          </a:prstGeom>
        </p:spPr>
        <p:txBody>
          <a:bodyPr/>
          <a:lstStyle>
            <a:lvl1pPr marL="0" indent="0" algn="ctr">
              <a:spcBef>
                <a:spcPts val="0"/>
              </a:spcBef>
              <a:buNone/>
              <a:defRPr sz="1350"/>
            </a:lvl1pPr>
          </a:lstStyle>
          <a:p>
            <a:pPr lvl="0"/>
            <a:r>
              <a:rPr lang="en-US"/>
              <a:t>Click to edit Master text styles</a:t>
            </a:r>
          </a:p>
        </p:txBody>
      </p:sp>
      <p:sp>
        <p:nvSpPr>
          <p:cNvPr id="40" name="Text Placeholder 37">
            <a:extLst>
              <a:ext uri="{FF2B5EF4-FFF2-40B4-BE49-F238E27FC236}">
                <a16:creationId xmlns:a16="http://schemas.microsoft.com/office/drawing/2014/main" id="{539BF140-7189-A693-DEE3-F4C97B568314}"/>
              </a:ext>
            </a:extLst>
          </p:cNvPr>
          <p:cNvSpPr>
            <a:spLocks noGrp="1"/>
          </p:cNvSpPr>
          <p:nvPr>
            <p:ph type="body" sz="quarter" idx="12"/>
          </p:nvPr>
        </p:nvSpPr>
        <p:spPr>
          <a:xfrm>
            <a:off x="622240" y="4259976"/>
            <a:ext cx="7721659" cy="371825"/>
          </a:xfrm>
          <a:prstGeom prst="rect">
            <a:avLst/>
          </a:prstGeom>
        </p:spPr>
        <p:txBody>
          <a:bodyPr/>
          <a:lstStyle>
            <a:lvl1pPr marL="0" indent="0" algn="ctr">
              <a:spcBef>
                <a:spcPts val="0"/>
              </a:spcBef>
              <a:buNone/>
              <a:defRPr sz="1350"/>
            </a:lvl1pPr>
          </a:lstStyle>
          <a:p>
            <a:pPr lvl="0"/>
            <a:r>
              <a:rPr lang="en-US"/>
              <a:t>Click to edit Master text styles</a:t>
            </a:r>
          </a:p>
        </p:txBody>
      </p:sp>
      <p:sp>
        <p:nvSpPr>
          <p:cNvPr id="41" name="Text Placeholder 37">
            <a:extLst>
              <a:ext uri="{FF2B5EF4-FFF2-40B4-BE49-F238E27FC236}">
                <a16:creationId xmlns:a16="http://schemas.microsoft.com/office/drawing/2014/main" id="{72B3C31E-926D-75F3-7D6F-3C3E30AC6257}"/>
              </a:ext>
            </a:extLst>
          </p:cNvPr>
          <p:cNvSpPr>
            <a:spLocks noGrp="1"/>
          </p:cNvSpPr>
          <p:nvPr>
            <p:ph type="body" sz="quarter" idx="13"/>
          </p:nvPr>
        </p:nvSpPr>
        <p:spPr>
          <a:xfrm>
            <a:off x="622240" y="5662801"/>
            <a:ext cx="7721659" cy="371825"/>
          </a:xfrm>
          <a:prstGeom prst="rect">
            <a:avLst/>
          </a:prstGeom>
        </p:spPr>
        <p:txBody>
          <a:bodyPr/>
          <a:lstStyle>
            <a:lvl1pPr marL="0" indent="0" algn="ctr">
              <a:spcBef>
                <a:spcPts val="0"/>
              </a:spcBef>
              <a:buNone/>
              <a:defRPr sz="1350"/>
            </a:lvl1pPr>
          </a:lstStyle>
          <a:p>
            <a:pPr lvl="0"/>
            <a:r>
              <a:rPr lang="en-US"/>
              <a:t>Click to edit Master text styles</a:t>
            </a:r>
          </a:p>
        </p:txBody>
      </p:sp>
    </p:spTree>
    <p:extLst>
      <p:ext uri="{BB962C8B-B14F-4D97-AF65-F5344CB8AC3E}">
        <p14:creationId xmlns:p14="http://schemas.microsoft.com/office/powerpoint/2010/main" val="300288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Findings - 3">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2E4690F-BD6F-A8BC-D781-2BA9941F2971}"/>
              </a:ext>
            </a:extLst>
          </p:cNvPr>
          <p:cNvGrpSpPr/>
          <p:nvPr userDrawn="1"/>
        </p:nvGrpSpPr>
        <p:grpSpPr>
          <a:xfrm>
            <a:off x="457199" y="954184"/>
            <a:ext cx="7886700" cy="1155627"/>
            <a:chOff x="838200" y="1295400"/>
            <a:chExt cx="10515600" cy="1155627"/>
          </a:xfrm>
        </p:grpSpPr>
        <p:sp>
          <p:nvSpPr>
            <p:cNvPr id="20" name="Rectangle: Rounded Corners 19">
              <a:extLst>
                <a:ext uri="{FF2B5EF4-FFF2-40B4-BE49-F238E27FC236}">
                  <a16:creationId xmlns:a16="http://schemas.microsoft.com/office/drawing/2014/main" id="{C597C26A-5A66-C04D-8AA0-D5142CCC47E1}"/>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38E2538B-05E8-66F0-C5B2-048677C73A6D}"/>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1</a:t>
              </a:r>
            </a:p>
          </p:txBody>
        </p:sp>
      </p:grpSp>
      <p:grpSp>
        <p:nvGrpSpPr>
          <p:cNvPr id="23" name="Group 22">
            <a:extLst>
              <a:ext uri="{FF2B5EF4-FFF2-40B4-BE49-F238E27FC236}">
                <a16:creationId xmlns:a16="http://schemas.microsoft.com/office/drawing/2014/main" id="{9519D9DF-D7D1-E135-2116-A1B11F217EB2}"/>
              </a:ext>
            </a:extLst>
          </p:cNvPr>
          <p:cNvGrpSpPr/>
          <p:nvPr userDrawn="1"/>
        </p:nvGrpSpPr>
        <p:grpSpPr>
          <a:xfrm>
            <a:off x="457199" y="2352885"/>
            <a:ext cx="7886700" cy="1155627"/>
            <a:chOff x="838200" y="1295400"/>
            <a:chExt cx="10515600" cy="1155627"/>
          </a:xfrm>
        </p:grpSpPr>
        <p:sp>
          <p:nvSpPr>
            <p:cNvPr id="24" name="Rectangle: Rounded Corners 23">
              <a:extLst>
                <a:ext uri="{FF2B5EF4-FFF2-40B4-BE49-F238E27FC236}">
                  <a16:creationId xmlns:a16="http://schemas.microsoft.com/office/drawing/2014/main" id="{7A59FDEF-C62D-6380-4091-86F69B6294B4}"/>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0ECCF99A-AF0C-7940-EDB8-115D50612F8F}"/>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2</a:t>
              </a:r>
            </a:p>
          </p:txBody>
        </p:sp>
      </p:grpSp>
      <p:grpSp>
        <p:nvGrpSpPr>
          <p:cNvPr id="26" name="Group 25">
            <a:extLst>
              <a:ext uri="{FF2B5EF4-FFF2-40B4-BE49-F238E27FC236}">
                <a16:creationId xmlns:a16="http://schemas.microsoft.com/office/drawing/2014/main" id="{8B9E8769-E3AC-DC3C-CDAF-6A9C3D287595}"/>
              </a:ext>
            </a:extLst>
          </p:cNvPr>
          <p:cNvGrpSpPr/>
          <p:nvPr userDrawn="1"/>
        </p:nvGrpSpPr>
        <p:grpSpPr>
          <a:xfrm>
            <a:off x="457199" y="3751586"/>
            <a:ext cx="7886700" cy="1155627"/>
            <a:chOff x="838200" y="1295400"/>
            <a:chExt cx="10515600" cy="1155627"/>
          </a:xfrm>
        </p:grpSpPr>
        <p:sp>
          <p:nvSpPr>
            <p:cNvPr id="27" name="Rectangle: Rounded Corners 26">
              <a:extLst>
                <a:ext uri="{FF2B5EF4-FFF2-40B4-BE49-F238E27FC236}">
                  <a16:creationId xmlns:a16="http://schemas.microsoft.com/office/drawing/2014/main" id="{DD9825B9-8938-3195-7FEA-E30699989E73}"/>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DECC7157-4232-5B3F-294D-7C540DB26EB9}"/>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3</a:t>
              </a:r>
            </a:p>
          </p:txBody>
        </p:sp>
      </p:grpSp>
      <p:cxnSp>
        <p:nvCxnSpPr>
          <p:cNvPr id="32" name="Straight Connector 31">
            <a:extLst>
              <a:ext uri="{FF2B5EF4-FFF2-40B4-BE49-F238E27FC236}">
                <a16:creationId xmlns:a16="http://schemas.microsoft.com/office/drawing/2014/main" id="{8DA3FE89-775D-0C89-5BD7-B7FF7C72CA21}"/>
              </a:ext>
            </a:extLst>
          </p:cNvPr>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a:extLst>
              <a:ext uri="{FF2B5EF4-FFF2-40B4-BE49-F238E27FC236}">
                <a16:creationId xmlns:a16="http://schemas.microsoft.com/office/drawing/2014/main" id="{34AB3DBE-9F06-0BD5-6519-8F87F155FAC4}"/>
              </a:ext>
            </a:extLst>
          </p:cNvPr>
          <p:cNvSpPr/>
          <p:nvPr userDrawn="1"/>
        </p:nvSpPr>
        <p:spPr bwMode="auto">
          <a:xfrm>
            <a:off x="8001000" y="6385560"/>
            <a:ext cx="685800" cy="9144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Rectangle 33">
            <a:extLst>
              <a:ext uri="{FF2B5EF4-FFF2-40B4-BE49-F238E27FC236}">
                <a16:creationId xmlns:a16="http://schemas.microsoft.com/office/drawing/2014/main" id="{E2B9E2C2-F730-E997-F2A5-548AF80C38A9}"/>
              </a:ext>
            </a:extLst>
          </p:cNvPr>
          <p:cNvSpPr/>
          <p:nvPr userDrawn="1"/>
        </p:nvSpPr>
        <p:spPr>
          <a:xfrm>
            <a:off x="5241985" y="6533073"/>
            <a:ext cx="3444815"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pic>
        <p:nvPicPr>
          <p:cNvPr id="35" name="Picture 34">
            <a:extLst>
              <a:ext uri="{FF2B5EF4-FFF2-40B4-BE49-F238E27FC236}">
                <a16:creationId xmlns:a16="http://schemas.microsoft.com/office/drawing/2014/main" id="{A07E67D4-F4B0-AAA5-E8EC-B2303FE9B2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446520"/>
            <a:ext cx="964759" cy="365760"/>
          </a:xfrm>
          <a:prstGeom prst="rect">
            <a:avLst/>
          </a:prstGeom>
        </p:spPr>
      </p:pic>
      <p:sp>
        <p:nvSpPr>
          <p:cNvPr id="36" name="Title 1">
            <a:extLst>
              <a:ext uri="{FF2B5EF4-FFF2-40B4-BE49-F238E27FC236}">
                <a16:creationId xmlns:a16="http://schemas.microsoft.com/office/drawing/2014/main" id="{8C234B26-B51C-41A2-66C8-6376AE4928C3}"/>
              </a:ext>
            </a:extLst>
          </p:cNvPr>
          <p:cNvSpPr>
            <a:spLocks noGrp="1"/>
          </p:cNvSpPr>
          <p:nvPr>
            <p:ph type="title" hasCustomPrompt="1"/>
          </p:nvPr>
        </p:nvSpPr>
        <p:spPr>
          <a:xfrm>
            <a:off x="457200" y="228600"/>
            <a:ext cx="8229599" cy="582820"/>
          </a:xfrm>
          <a:prstGeom prst="rect">
            <a:avLst/>
          </a:prstGeom>
        </p:spPr>
        <p:txBody>
          <a:bodyPr/>
          <a:lstStyle>
            <a:lvl1pPr>
              <a:defRPr sz="2100" b="1">
                <a:solidFill>
                  <a:srgbClr val="007096"/>
                </a:solidFill>
              </a:defRPr>
            </a:lvl1pPr>
          </a:lstStyle>
          <a:p>
            <a:r>
              <a:rPr lang="en-US"/>
              <a:t>Key Findings</a:t>
            </a:r>
          </a:p>
        </p:txBody>
      </p:sp>
      <p:sp>
        <p:nvSpPr>
          <p:cNvPr id="38" name="Text Placeholder 37">
            <a:extLst>
              <a:ext uri="{FF2B5EF4-FFF2-40B4-BE49-F238E27FC236}">
                <a16:creationId xmlns:a16="http://schemas.microsoft.com/office/drawing/2014/main" id="{F946A434-FEAB-2D75-2261-88334EDFF924}"/>
              </a:ext>
            </a:extLst>
          </p:cNvPr>
          <p:cNvSpPr>
            <a:spLocks noGrp="1"/>
          </p:cNvSpPr>
          <p:nvPr>
            <p:ph type="body" sz="quarter" idx="10"/>
          </p:nvPr>
        </p:nvSpPr>
        <p:spPr>
          <a:xfrm>
            <a:off x="622240" y="1465878"/>
            <a:ext cx="7721659" cy="371825"/>
          </a:xfrm>
          <a:prstGeom prst="rect">
            <a:avLst/>
          </a:prstGeom>
        </p:spPr>
        <p:txBody>
          <a:bodyPr/>
          <a:lstStyle>
            <a:lvl1pPr marL="0" indent="0" algn="ctr">
              <a:spcBef>
                <a:spcPts val="0"/>
              </a:spcBef>
              <a:buNone/>
              <a:defRPr sz="1350"/>
            </a:lvl1pPr>
          </a:lstStyle>
          <a:p>
            <a:pPr lvl="0"/>
            <a:r>
              <a:rPr lang="en-US"/>
              <a:t>Click to edit Master text styles</a:t>
            </a:r>
          </a:p>
        </p:txBody>
      </p:sp>
      <p:sp>
        <p:nvSpPr>
          <p:cNvPr id="39" name="Text Placeholder 37">
            <a:extLst>
              <a:ext uri="{FF2B5EF4-FFF2-40B4-BE49-F238E27FC236}">
                <a16:creationId xmlns:a16="http://schemas.microsoft.com/office/drawing/2014/main" id="{533FB23A-59EF-A16B-F0CD-3CE19BBBF3BA}"/>
              </a:ext>
            </a:extLst>
          </p:cNvPr>
          <p:cNvSpPr>
            <a:spLocks noGrp="1"/>
          </p:cNvSpPr>
          <p:nvPr>
            <p:ph type="body" sz="quarter" idx="11"/>
          </p:nvPr>
        </p:nvSpPr>
        <p:spPr>
          <a:xfrm>
            <a:off x="622240" y="2861275"/>
            <a:ext cx="7721659" cy="371825"/>
          </a:xfrm>
          <a:prstGeom prst="rect">
            <a:avLst/>
          </a:prstGeom>
        </p:spPr>
        <p:txBody>
          <a:bodyPr/>
          <a:lstStyle>
            <a:lvl1pPr marL="0" indent="0" algn="ctr">
              <a:spcBef>
                <a:spcPts val="0"/>
              </a:spcBef>
              <a:buNone/>
              <a:defRPr sz="1350"/>
            </a:lvl1pPr>
          </a:lstStyle>
          <a:p>
            <a:pPr lvl="0"/>
            <a:r>
              <a:rPr lang="en-US"/>
              <a:t>Click to edit Master text styles</a:t>
            </a:r>
          </a:p>
        </p:txBody>
      </p:sp>
      <p:sp>
        <p:nvSpPr>
          <p:cNvPr id="40" name="Text Placeholder 37">
            <a:extLst>
              <a:ext uri="{FF2B5EF4-FFF2-40B4-BE49-F238E27FC236}">
                <a16:creationId xmlns:a16="http://schemas.microsoft.com/office/drawing/2014/main" id="{539BF140-7189-A693-DEE3-F4C97B568314}"/>
              </a:ext>
            </a:extLst>
          </p:cNvPr>
          <p:cNvSpPr>
            <a:spLocks noGrp="1"/>
          </p:cNvSpPr>
          <p:nvPr>
            <p:ph type="body" sz="quarter" idx="12"/>
          </p:nvPr>
        </p:nvSpPr>
        <p:spPr>
          <a:xfrm>
            <a:off x="622240" y="4259976"/>
            <a:ext cx="7721659" cy="371825"/>
          </a:xfrm>
          <a:prstGeom prst="rect">
            <a:avLst/>
          </a:prstGeom>
        </p:spPr>
        <p:txBody>
          <a:bodyPr/>
          <a:lstStyle>
            <a:lvl1pPr marL="0" indent="0" algn="ctr">
              <a:spcBef>
                <a:spcPts val="0"/>
              </a:spcBef>
              <a:buNone/>
              <a:defRPr sz="1350"/>
            </a:lvl1pPr>
          </a:lstStyle>
          <a:p>
            <a:pPr lvl="0"/>
            <a:r>
              <a:rPr lang="en-US"/>
              <a:t>Click to edit Master text styles</a:t>
            </a:r>
          </a:p>
        </p:txBody>
      </p:sp>
    </p:spTree>
    <p:extLst>
      <p:ext uri="{BB962C8B-B14F-4D97-AF65-F5344CB8AC3E}">
        <p14:creationId xmlns:p14="http://schemas.microsoft.com/office/powerpoint/2010/main" val="419655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6FEB48-D73B-4D9A-9557-F03656391D0E}"/>
              </a:ext>
            </a:extLst>
          </p:cNvPr>
          <p:cNvSpPr/>
          <p:nvPr/>
        </p:nvSpPr>
        <p:spPr>
          <a:xfrm>
            <a:off x="9534" y="6324600"/>
            <a:ext cx="9144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11">
            <a:extLst>
              <a:ext uri="{FF2B5EF4-FFF2-40B4-BE49-F238E27FC236}">
                <a16:creationId xmlns:a16="http://schemas.microsoft.com/office/drawing/2014/main" id="{60364201-EEBF-4A10-BF3E-F89349B4191E}"/>
              </a:ext>
            </a:extLst>
          </p:cNvPr>
          <p:cNvSpPr>
            <a:spLocks noGrp="1"/>
          </p:cNvSpPr>
          <p:nvPr>
            <p:ph type="body" sz="quarter" idx="12"/>
          </p:nvPr>
        </p:nvSpPr>
        <p:spPr>
          <a:xfrm>
            <a:off x="533400" y="2209800"/>
            <a:ext cx="8077200" cy="1295400"/>
          </a:xfrm>
          <a:prstGeom prst="rect">
            <a:avLst/>
          </a:prstGeom>
          <a:ln>
            <a:noFill/>
          </a:ln>
        </p:spPr>
        <p:txBody>
          <a:bodyPr/>
          <a:lstStyle>
            <a:lvl1pPr marL="0" indent="0" algn="ctr">
              <a:buNone/>
              <a:defRPr sz="3000">
                <a:solidFill>
                  <a:srgbClr val="007096"/>
                </a:solidFill>
              </a:defRPr>
            </a:lvl1pPr>
            <a:lvl2pPr>
              <a:defRPr sz="2400"/>
            </a:lvl2pPr>
            <a:lvl3pPr>
              <a:defRPr sz="2400"/>
            </a:lvl3pPr>
            <a:lvl4pPr>
              <a:defRPr sz="2400"/>
            </a:lvl4pPr>
            <a:lvl5pPr>
              <a:defRPr sz="2400"/>
            </a:lvl5pPr>
          </a:lstStyle>
          <a:p>
            <a:pPr lvl="0"/>
            <a:endParaRPr lang="en-US"/>
          </a:p>
        </p:txBody>
      </p:sp>
      <p:sp>
        <p:nvSpPr>
          <p:cNvPr id="11" name="Text Placeholder 11">
            <a:extLst>
              <a:ext uri="{FF2B5EF4-FFF2-40B4-BE49-F238E27FC236}">
                <a16:creationId xmlns:a16="http://schemas.microsoft.com/office/drawing/2014/main" id="{6A42E0EF-1788-46FC-B3BD-587EB7F64185}"/>
              </a:ext>
            </a:extLst>
          </p:cNvPr>
          <p:cNvSpPr>
            <a:spLocks noGrp="1"/>
          </p:cNvSpPr>
          <p:nvPr>
            <p:ph type="body" sz="quarter" idx="13"/>
          </p:nvPr>
        </p:nvSpPr>
        <p:spPr>
          <a:xfrm>
            <a:off x="533400" y="3886200"/>
            <a:ext cx="8077200" cy="1295400"/>
          </a:xfrm>
          <a:prstGeom prst="rect">
            <a:avLst/>
          </a:prstGeom>
          <a:ln>
            <a:noFill/>
          </a:ln>
        </p:spPr>
        <p:txBody>
          <a:bodyPr/>
          <a:lstStyle>
            <a:lvl1pPr marL="0" indent="0" algn="ctr">
              <a:buNone/>
              <a:defRPr sz="1800">
                <a:solidFill>
                  <a:srgbClr val="007096"/>
                </a:solidFill>
              </a:defRPr>
            </a:lvl1pPr>
            <a:lvl2pPr>
              <a:defRPr sz="2400"/>
            </a:lvl2pPr>
            <a:lvl3pPr>
              <a:defRPr sz="2400"/>
            </a:lvl3pPr>
            <a:lvl4pPr>
              <a:defRPr sz="2400"/>
            </a:lvl4pPr>
            <a:lvl5pPr>
              <a:defRPr sz="2400"/>
            </a:lvl5pPr>
          </a:lstStyle>
          <a:p>
            <a:pPr lvl="0"/>
            <a:endParaRPr lang="en-US"/>
          </a:p>
        </p:txBody>
      </p:sp>
      <p:sp>
        <p:nvSpPr>
          <p:cNvPr id="2" name="Text Box 16">
            <a:extLst>
              <a:ext uri="{FF2B5EF4-FFF2-40B4-BE49-F238E27FC236}">
                <a16:creationId xmlns:a16="http://schemas.microsoft.com/office/drawing/2014/main" id="{D988D998-AC65-B99D-FE7D-69338D54FF30}"/>
              </a:ext>
            </a:extLst>
          </p:cNvPr>
          <p:cNvSpPr txBox="1">
            <a:spLocks noChangeArrowheads="1"/>
          </p:cNvSpPr>
          <p:nvPr userDrawn="1"/>
        </p:nvSpPr>
        <p:spPr bwMode="auto">
          <a:xfrm>
            <a:off x="533400" y="371474"/>
            <a:ext cx="2637057" cy="1098551"/>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468FAC"/>
                </a:solidFill>
                <a:effectLst/>
                <a:latin typeface="Heebo Black" pitchFamily="2" charset="-79"/>
              </a:rPr>
              <a:t>MARKET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E96"/>
                </a:solidFill>
                <a:effectLst/>
                <a:latin typeface="Heebo Black" pitchFamily="2" charset="-79"/>
              </a:rPr>
              <a:t>DECISIONS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425A"/>
                </a:solidFill>
                <a:effectLst/>
                <a:latin typeface="Heebo Black" pitchFamily="2" charset="-79"/>
              </a:rPr>
              <a:t>RESEARCH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917917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5" name="Picture 4" descr="A group of boats in a harbor">
            <a:extLst>
              <a:ext uri="{FF2B5EF4-FFF2-40B4-BE49-F238E27FC236}">
                <a16:creationId xmlns:a16="http://schemas.microsoft.com/office/drawing/2014/main" id="{7C0E756D-99ED-1ECB-C520-A68F1AD81903}"/>
              </a:ext>
            </a:extLst>
          </p:cNvPr>
          <p:cNvPicPr>
            <a:picLocks noChangeAspect="1"/>
          </p:cNvPicPr>
          <p:nvPr userDrawn="1"/>
        </p:nvPicPr>
        <p:blipFill>
          <a:blip r:embed="rId2" cstate="print">
            <a:duotone>
              <a:schemeClr val="accent1">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0" y="-3"/>
            <a:ext cx="9144000" cy="6858000"/>
          </a:xfrm>
          <a:prstGeom prst="rect">
            <a:avLst/>
          </a:prstGeom>
        </p:spPr>
      </p:pic>
      <p:sp>
        <p:nvSpPr>
          <p:cNvPr id="4" name="Text Placeholder 7">
            <a:extLst>
              <a:ext uri="{FF2B5EF4-FFF2-40B4-BE49-F238E27FC236}">
                <a16:creationId xmlns:a16="http://schemas.microsoft.com/office/drawing/2014/main" id="{06E770AF-8D8D-45D8-A46B-C4EBE952B54A}"/>
              </a:ext>
            </a:extLst>
          </p:cNvPr>
          <p:cNvSpPr txBox="1">
            <a:spLocks/>
          </p:cNvSpPr>
          <p:nvPr userDrawn="1"/>
        </p:nvSpPr>
        <p:spPr>
          <a:xfrm>
            <a:off x="0" y="3"/>
            <a:ext cx="5772150" cy="6857999"/>
          </a:xfrm>
          <a:prstGeom prst="rect">
            <a:avLst/>
          </a:prstGeom>
          <a:solidFill>
            <a:schemeClr val="accent1"/>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825" b="1">
              <a:solidFill>
                <a:schemeClr val="bg1"/>
              </a:solidFill>
            </a:endParaRPr>
          </a:p>
        </p:txBody>
      </p:sp>
      <p:sp>
        <p:nvSpPr>
          <p:cNvPr id="2" name="TextBox 1">
            <a:extLst>
              <a:ext uri="{FF2B5EF4-FFF2-40B4-BE49-F238E27FC236}">
                <a16:creationId xmlns:a16="http://schemas.microsoft.com/office/drawing/2014/main" id="{AC8A3147-53A1-B5CB-8C7B-23427DE33EEB}"/>
              </a:ext>
            </a:extLst>
          </p:cNvPr>
          <p:cNvSpPr txBox="1"/>
          <p:nvPr userDrawn="1"/>
        </p:nvSpPr>
        <p:spPr>
          <a:xfrm>
            <a:off x="123825" y="332602"/>
            <a:ext cx="5524500" cy="461665"/>
          </a:xfrm>
          <a:prstGeom prst="rect">
            <a:avLst/>
          </a:prstGeom>
          <a:noFill/>
        </p:spPr>
        <p:txBody>
          <a:bodyPr wrap="square" rtlCol="0">
            <a:spAutoFit/>
          </a:bodyPr>
          <a:lstStyle/>
          <a:p>
            <a:pPr algn="ctr"/>
            <a:r>
              <a:rPr lang="en-US" sz="2400" b="1">
                <a:solidFill>
                  <a:schemeClr val="bg1"/>
                </a:solidFill>
                <a:latin typeface="+mj-lt"/>
                <a:cs typeface="Arial" pitchFamily="34" charset="0"/>
              </a:rPr>
              <a:t>Contents</a:t>
            </a:r>
          </a:p>
        </p:txBody>
      </p:sp>
      <p:sp>
        <p:nvSpPr>
          <p:cNvPr id="6" name="Text Placeholder 5">
            <a:extLst>
              <a:ext uri="{FF2B5EF4-FFF2-40B4-BE49-F238E27FC236}">
                <a16:creationId xmlns:a16="http://schemas.microsoft.com/office/drawing/2014/main" id="{BDE66612-8A4C-F58B-2FBD-44FFBC6FD58E}"/>
              </a:ext>
            </a:extLst>
          </p:cNvPr>
          <p:cNvSpPr>
            <a:spLocks noGrp="1"/>
          </p:cNvSpPr>
          <p:nvPr>
            <p:ph type="body" sz="quarter" idx="10" hasCustomPrompt="1"/>
          </p:nvPr>
        </p:nvSpPr>
        <p:spPr>
          <a:xfrm>
            <a:off x="123825" y="1295400"/>
            <a:ext cx="5476875" cy="3048000"/>
          </a:xfrm>
          <a:prstGeom prst="rect">
            <a:avLst/>
          </a:prstGeom>
        </p:spPr>
        <p:txBody>
          <a:bodyPr/>
          <a:lstStyle>
            <a:lvl1pPr>
              <a:buSzPct val="100000"/>
              <a:defRPr sz="1600" b="1">
                <a:solidFill>
                  <a:schemeClr val="bg1"/>
                </a:solidFill>
              </a:defRPr>
            </a:lvl1pPr>
            <a:lvl2pPr>
              <a:buSzPct val="100000"/>
              <a:defRPr sz="1600" i="1">
                <a:solidFill>
                  <a:schemeClr val="bg1"/>
                </a:solidFill>
              </a:defRPr>
            </a:lvl2pPr>
          </a:lstStyle>
          <a:p>
            <a:pPr lvl="0"/>
            <a:r>
              <a:rPr lang="en-US"/>
              <a:t>Section</a:t>
            </a:r>
          </a:p>
          <a:p>
            <a:pPr lvl="1"/>
            <a:r>
              <a:rPr lang="en-US"/>
              <a:t>Subsection</a:t>
            </a:r>
          </a:p>
        </p:txBody>
      </p:sp>
    </p:spTree>
    <p:extLst>
      <p:ext uri="{BB962C8B-B14F-4D97-AF65-F5344CB8AC3E}">
        <p14:creationId xmlns:p14="http://schemas.microsoft.com/office/powerpoint/2010/main" val="217462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A group of boats in a harbor">
            <a:extLst>
              <a:ext uri="{FF2B5EF4-FFF2-40B4-BE49-F238E27FC236}">
                <a16:creationId xmlns:a16="http://schemas.microsoft.com/office/drawing/2014/main" id="{C80DD51C-F4D3-DFD2-571C-03F04B03FC64}"/>
              </a:ext>
            </a:extLst>
          </p:cNvPr>
          <p:cNvPicPr>
            <a:picLocks noChangeAspect="1"/>
          </p:cNvPicPr>
          <p:nvPr userDrawn="1"/>
        </p:nvPicPr>
        <p:blipFill>
          <a:blip r:embed="rId2" cstate="print">
            <a:duotone>
              <a:schemeClr val="accent1">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0" y="-3"/>
            <a:ext cx="9144000" cy="6858000"/>
          </a:xfrm>
          <a:prstGeom prst="rect">
            <a:avLst/>
          </a:prstGeom>
        </p:spPr>
      </p:pic>
      <p:sp>
        <p:nvSpPr>
          <p:cNvPr id="4" name="Rectangle 3">
            <a:extLst>
              <a:ext uri="{FF2B5EF4-FFF2-40B4-BE49-F238E27FC236}">
                <a16:creationId xmlns:a16="http://schemas.microsoft.com/office/drawing/2014/main" id="{C42E9956-C7A7-406C-A0AA-363255295F64}"/>
              </a:ext>
            </a:extLst>
          </p:cNvPr>
          <p:cNvSpPr/>
          <p:nvPr userDrawn="1"/>
        </p:nvSpPr>
        <p:spPr>
          <a:xfrm>
            <a:off x="0" y="3276600"/>
            <a:ext cx="9144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 name="Text Placeholder 2">
            <a:extLst>
              <a:ext uri="{FF2B5EF4-FFF2-40B4-BE49-F238E27FC236}">
                <a16:creationId xmlns:a16="http://schemas.microsoft.com/office/drawing/2014/main" id="{70E9B10E-F55B-4878-8EC2-B957119DC1E2}"/>
              </a:ext>
            </a:extLst>
          </p:cNvPr>
          <p:cNvSpPr>
            <a:spLocks noGrp="1"/>
          </p:cNvSpPr>
          <p:nvPr>
            <p:ph type="body" sz="quarter" idx="11" hasCustomPrompt="1"/>
          </p:nvPr>
        </p:nvSpPr>
        <p:spPr>
          <a:xfrm>
            <a:off x="152400" y="3276600"/>
            <a:ext cx="8839200" cy="1828800"/>
          </a:xfrm>
          <a:prstGeom prst="rect">
            <a:avLst/>
          </a:prstGeom>
        </p:spPr>
        <p:txBody>
          <a:bodyPr anchor="ctr"/>
          <a:lstStyle>
            <a:lvl1pPr marL="0" indent="0" algn="ctr">
              <a:buNone/>
              <a:defRPr lang="en-US" sz="3200" b="0" dirty="0">
                <a:solidFill>
                  <a:schemeClr val="bg1"/>
                </a:solidFill>
                <a:latin typeface="+mj-lt"/>
                <a:ea typeface="MS PGothic" panose="020B0600070205080204" pitchFamily="34" charset="-128"/>
                <a:cs typeface="ＭＳ Ｐゴシック" charset="0"/>
              </a:defRPr>
            </a:lvl1pPr>
          </a:lstStyle>
          <a:p>
            <a:pPr lvl="0"/>
            <a:r>
              <a:rPr lang="en-US"/>
              <a:t>Section Header</a:t>
            </a:r>
          </a:p>
        </p:txBody>
      </p:sp>
    </p:spTree>
    <p:extLst>
      <p:ext uri="{BB962C8B-B14F-4D97-AF65-F5344CB8AC3E}">
        <p14:creationId xmlns:p14="http://schemas.microsoft.com/office/powerpoint/2010/main" val="18808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header">
    <p:spTree>
      <p:nvGrpSpPr>
        <p:cNvPr id="1" name=""/>
        <p:cNvGrpSpPr/>
        <p:nvPr/>
      </p:nvGrpSpPr>
      <p:grpSpPr>
        <a:xfrm>
          <a:off x="0" y="0"/>
          <a:ext cx="0" cy="0"/>
          <a:chOff x="0" y="0"/>
          <a:chExt cx="0" cy="0"/>
        </a:xfrm>
      </p:grpSpPr>
      <p:pic>
        <p:nvPicPr>
          <p:cNvPr id="3" name="Picture 2" descr="A group of boats in a harbor">
            <a:extLst>
              <a:ext uri="{FF2B5EF4-FFF2-40B4-BE49-F238E27FC236}">
                <a16:creationId xmlns:a16="http://schemas.microsoft.com/office/drawing/2014/main" id="{FE218044-D579-0985-9C37-5144812F3B61}"/>
              </a:ext>
            </a:extLst>
          </p:cNvPr>
          <p:cNvPicPr>
            <a:picLocks noChangeAspect="1"/>
          </p:cNvPicPr>
          <p:nvPr userDrawn="1"/>
        </p:nvPicPr>
        <p:blipFill>
          <a:blip r:embed="rId2" cstate="print">
            <a:duotone>
              <a:schemeClr val="accent1">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0" y="-3"/>
            <a:ext cx="9144000" cy="6858000"/>
          </a:xfrm>
          <a:prstGeom prst="rect">
            <a:avLst/>
          </a:prstGeom>
        </p:spPr>
      </p:pic>
      <p:sp>
        <p:nvSpPr>
          <p:cNvPr id="4" name="Rectangle 3">
            <a:extLst>
              <a:ext uri="{FF2B5EF4-FFF2-40B4-BE49-F238E27FC236}">
                <a16:creationId xmlns:a16="http://schemas.microsoft.com/office/drawing/2014/main" id="{FB168EB0-FC0B-27CB-00D9-E452CEE7C397}"/>
              </a:ext>
            </a:extLst>
          </p:cNvPr>
          <p:cNvSpPr/>
          <p:nvPr userDrawn="1"/>
        </p:nvSpPr>
        <p:spPr>
          <a:xfrm>
            <a:off x="-8962" y="720538"/>
            <a:ext cx="9144000" cy="9278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a:extLst>
              <a:ext uri="{FF2B5EF4-FFF2-40B4-BE49-F238E27FC236}">
                <a16:creationId xmlns:a16="http://schemas.microsoft.com/office/drawing/2014/main" id="{55551D0B-74B0-D652-3595-A80CABDAD945}"/>
              </a:ext>
            </a:extLst>
          </p:cNvPr>
          <p:cNvSpPr>
            <a:spLocks noGrp="1"/>
          </p:cNvSpPr>
          <p:nvPr>
            <p:ph type="title"/>
          </p:nvPr>
        </p:nvSpPr>
        <p:spPr>
          <a:xfrm>
            <a:off x="905436" y="917761"/>
            <a:ext cx="7333128" cy="533400"/>
          </a:xfrm>
          <a:prstGeom prst="rect">
            <a:avLst/>
          </a:prstGeom>
        </p:spPr>
        <p:txBody>
          <a:bodyPr/>
          <a:lstStyle>
            <a:lvl1pPr algn="ctr">
              <a:defRPr sz="2400" b="0">
                <a:solidFill>
                  <a:schemeClr val="bg1"/>
                </a:solidFill>
              </a:defRPr>
            </a:lvl1pPr>
          </a:lstStyle>
          <a:p>
            <a:r>
              <a:rPr lang="en-US"/>
              <a:t>Click to edit Master title style</a:t>
            </a:r>
          </a:p>
        </p:txBody>
      </p:sp>
    </p:spTree>
    <p:extLst>
      <p:ext uri="{BB962C8B-B14F-4D97-AF65-F5344CB8AC3E}">
        <p14:creationId xmlns:p14="http://schemas.microsoft.com/office/powerpoint/2010/main" val="267693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4D03803-8AD0-016C-4859-E0EBD596D89B}"/>
              </a:ext>
            </a:extLst>
          </p:cNvPr>
          <p:cNvSpPr/>
          <p:nvPr userDrawn="1"/>
        </p:nvSpPr>
        <p:spPr>
          <a:xfrm>
            <a:off x="341744" y="304800"/>
            <a:ext cx="8460511" cy="82296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54981" y="1258968"/>
            <a:ext cx="8229599" cy="4932297"/>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4" name="Rectangle 3">
            <a:extLst>
              <a:ext uri="{FF2B5EF4-FFF2-40B4-BE49-F238E27FC236}">
                <a16:creationId xmlns:a16="http://schemas.microsoft.com/office/drawing/2014/main" id="{368DD95E-45CC-4E79-8E84-9F0B8B704703}"/>
              </a:ext>
            </a:extLst>
          </p:cNvPr>
          <p:cNvSpPr/>
          <p:nvPr userDrawn="1"/>
        </p:nvSpPr>
        <p:spPr bwMode="auto">
          <a:xfrm>
            <a:off x="8001000" y="6322805"/>
            <a:ext cx="6858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Rectangle 4">
            <a:extLst>
              <a:ext uri="{FF2B5EF4-FFF2-40B4-BE49-F238E27FC236}">
                <a16:creationId xmlns:a16="http://schemas.microsoft.com/office/drawing/2014/main" id="{D8A6DDD5-DC43-4C80-A715-ABF0E5F6436D}"/>
              </a:ext>
            </a:extLst>
          </p:cNvPr>
          <p:cNvSpPr/>
          <p:nvPr userDrawn="1"/>
        </p:nvSpPr>
        <p:spPr>
          <a:xfrm>
            <a:off x="5241985" y="6533073"/>
            <a:ext cx="3444815"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cxnSp>
        <p:nvCxnSpPr>
          <p:cNvPr id="6" name="Straight Connector 5">
            <a:extLst>
              <a:ext uri="{FF2B5EF4-FFF2-40B4-BE49-F238E27FC236}">
                <a16:creationId xmlns:a16="http://schemas.microsoft.com/office/drawing/2014/main" id="{3C66EB70-85A7-BAA9-6DB1-D4616CB1C0BE}"/>
              </a:ext>
            </a:extLst>
          </p:cNvPr>
          <p:cNvCxnSpPr/>
          <p:nvPr userDrawn="1"/>
        </p:nvCxnSpPr>
        <p:spPr bwMode="auto">
          <a:xfrm>
            <a:off x="0" y="6302188"/>
            <a:ext cx="8686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a:extLst>
              <a:ext uri="{FF2B5EF4-FFF2-40B4-BE49-F238E27FC236}">
                <a16:creationId xmlns:a16="http://schemas.microsoft.com/office/drawing/2014/main" id="{D5B71F1C-BB82-FA2F-51DE-43BC5FC30440}"/>
              </a:ext>
            </a:extLst>
          </p:cNvPr>
          <p:cNvSpPr txBox="1">
            <a:spLocks noChangeArrowheads="1"/>
          </p:cNvSpPr>
          <p:nvPr userDrawn="1"/>
        </p:nvSpPr>
        <p:spPr bwMode="auto">
          <a:xfrm>
            <a:off x="457200" y="6386290"/>
            <a:ext cx="7543800" cy="4926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914402" y="453780"/>
            <a:ext cx="7333128" cy="533400"/>
          </a:xfrm>
          <a:prstGeom prst="rect">
            <a:avLst/>
          </a:prstGeom>
        </p:spPr>
        <p:txBody>
          <a:bodyPr/>
          <a:lstStyle>
            <a:lvl1pPr algn="ctr">
              <a:defRPr sz="2400" b="0">
                <a:solidFill>
                  <a:schemeClr val="bg1"/>
                </a:solidFill>
              </a:defRPr>
            </a:lvl1pPr>
          </a:lstStyle>
          <a:p>
            <a:r>
              <a:rPr lang="en-US"/>
              <a:t>Click to edit Master title style</a:t>
            </a:r>
          </a:p>
        </p:txBody>
      </p:sp>
    </p:spTree>
    <p:extLst>
      <p:ext uri="{BB962C8B-B14F-4D97-AF65-F5344CB8AC3E}">
        <p14:creationId xmlns:p14="http://schemas.microsoft.com/office/powerpoint/2010/main" val="55977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43A6AA7-DDE4-470D-9DEA-27034EC4CC56}"/>
              </a:ext>
            </a:extLst>
          </p:cNvPr>
          <p:cNvCxnSpPr/>
          <p:nvPr userDrawn="1"/>
        </p:nvCxnSpPr>
        <p:spPr bwMode="auto">
          <a:xfrm flipV="1">
            <a:off x="0" y="6347010"/>
            <a:ext cx="8686800" cy="2062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ECE67262-0DE7-4F22-A16D-B20B33A4A989}"/>
              </a:ext>
            </a:extLst>
          </p:cNvPr>
          <p:cNvSpPr/>
          <p:nvPr userDrawn="1"/>
        </p:nvSpPr>
        <p:spPr>
          <a:xfrm>
            <a:off x="5241985" y="6533073"/>
            <a:ext cx="3444815"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E376ECAC-280E-4331-AD43-9E6473922817}"/>
              </a:ext>
            </a:extLst>
          </p:cNvPr>
          <p:cNvSpPr/>
          <p:nvPr userDrawn="1"/>
        </p:nvSpPr>
        <p:spPr bwMode="auto">
          <a:xfrm>
            <a:off x="8001000" y="6367630"/>
            <a:ext cx="6858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AE2573"/>
              </a:solidFill>
              <a:effectLst/>
              <a:latin typeface="Times" charset="0"/>
            </a:endParaRPr>
          </a:p>
        </p:txBody>
      </p:sp>
      <p:sp>
        <p:nvSpPr>
          <p:cNvPr id="12" name="Title 1">
            <a:extLst>
              <a:ext uri="{FF2B5EF4-FFF2-40B4-BE49-F238E27FC236}">
                <a16:creationId xmlns:a16="http://schemas.microsoft.com/office/drawing/2014/main" id="{6F8D2E09-E337-B155-71CF-10D4676E4508}"/>
              </a:ext>
            </a:extLst>
          </p:cNvPr>
          <p:cNvSpPr txBox="1">
            <a:spLocks/>
          </p:cNvSpPr>
          <p:nvPr userDrawn="1"/>
        </p:nvSpPr>
        <p:spPr>
          <a:xfrm>
            <a:off x="457201" y="304800"/>
            <a:ext cx="8229599" cy="533400"/>
          </a:xfrm>
          <a:prstGeom prst="rect">
            <a:avLst/>
          </a:prstGeom>
        </p:spPr>
        <p:txBody>
          <a:bodyPr/>
          <a:lstStyle>
            <a:lvl1pPr algn="l" rtl="0" eaLnBrk="0" fontAlgn="base" hangingPunct="0">
              <a:spcBef>
                <a:spcPct val="0"/>
              </a:spcBef>
              <a:spcAft>
                <a:spcPct val="0"/>
              </a:spcAft>
              <a:defRPr sz="2800">
                <a:solidFill>
                  <a:srgbClr val="007096"/>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5pPr>
            <a:lvl6pPr marL="457200" algn="ctr" rtl="0" eaLnBrk="0" fontAlgn="base" hangingPunct="0">
              <a:spcBef>
                <a:spcPct val="0"/>
              </a:spcBef>
              <a:spcAft>
                <a:spcPct val="0"/>
              </a:spcAft>
              <a:defRPr sz="3200">
                <a:solidFill>
                  <a:schemeClr val="tx2"/>
                </a:solidFill>
                <a:latin typeface="Arial" charset="0"/>
              </a:defRPr>
            </a:lvl6pPr>
            <a:lvl7pPr marL="914400" algn="ctr" rtl="0" eaLnBrk="0" fontAlgn="base" hangingPunct="0">
              <a:spcBef>
                <a:spcPct val="0"/>
              </a:spcBef>
              <a:spcAft>
                <a:spcPct val="0"/>
              </a:spcAft>
              <a:defRPr sz="3200">
                <a:solidFill>
                  <a:schemeClr val="tx2"/>
                </a:solidFill>
                <a:latin typeface="Arial" charset="0"/>
              </a:defRPr>
            </a:lvl7pPr>
            <a:lvl8pPr marL="1371600" algn="ctr" rtl="0" eaLnBrk="0" fontAlgn="base" hangingPunct="0">
              <a:spcBef>
                <a:spcPct val="0"/>
              </a:spcBef>
              <a:spcAft>
                <a:spcPct val="0"/>
              </a:spcAft>
              <a:defRPr sz="3200">
                <a:solidFill>
                  <a:schemeClr val="tx2"/>
                </a:solidFill>
                <a:latin typeface="Arial" charset="0"/>
              </a:defRPr>
            </a:lvl8pPr>
            <a:lvl9pPr marL="1828800" algn="ctr" rtl="0" eaLnBrk="0" fontAlgn="base" hangingPunct="0">
              <a:spcBef>
                <a:spcPct val="0"/>
              </a:spcBef>
              <a:spcAft>
                <a:spcPct val="0"/>
              </a:spcAft>
              <a:defRPr sz="3200">
                <a:solidFill>
                  <a:schemeClr val="tx2"/>
                </a:solidFill>
                <a:latin typeface="Arial" charset="0"/>
              </a:defRPr>
            </a:lvl9pPr>
          </a:lstStyle>
          <a:p>
            <a:endParaRPr lang="en-US" sz="2100" b="1" kern="0"/>
          </a:p>
        </p:txBody>
      </p:sp>
      <p:sp>
        <p:nvSpPr>
          <p:cNvPr id="13" name="Content Placeholder 2">
            <a:extLst>
              <a:ext uri="{FF2B5EF4-FFF2-40B4-BE49-F238E27FC236}">
                <a16:creationId xmlns:a16="http://schemas.microsoft.com/office/drawing/2014/main" id="{564FE6DA-5276-6113-0D6D-A2801DDBB087}"/>
              </a:ext>
            </a:extLst>
          </p:cNvPr>
          <p:cNvSpPr>
            <a:spLocks noGrp="1"/>
          </p:cNvSpPr>
          <p:nvPr>
            <p:ph idx="1"/>
          </p:nvPr>
        </p:nvSpPr>
        <p:spPr>
          <a:xfrm>
            <a:off x="341744" y="894272"/>
            <a:ext cx="8460511" cy="2423159"/>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B8871A02-53A0-3E0C-8F6B-AF71960F3798}"/>
              </a:ext>
            </a:extLst>
          </p:cNvPr>
          <p:cNvSpPr>
            <a:spLocks noGrp="1"/>
          </p:cNvSpPr>
          <p:nvPr>
            <p:ph idx="12"/>
          </p:nvPr>
        </p:nvSpPr>
        <p:spPr>
          <a:xfrm>
            <a:off x="341745" y="3403854"/>
            <a:ext cx="8460510" cy="2423602"/>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2" name="Text Box 16">
            <a:extLst>
              <a:ext uri="{FF2B5EF4-FFF2-40B4-BE49-F238E27FC236}">
                <a16:creationId xmlns:a16="http://schemas.microsoft.com/office/drawing/2014/main" id="{F61B2458-1625-EB73-FF9D-5442C4A395EC}"/>
              </a:ext>
            </a:extLst>
          </p:cNvPr>
          <p:cNvSpPr txBox="1">
            <a:spLocks noChangeArrowheads="1"/>
          </p:cNvSpPr>
          <p:nvPr userDrawn="1"/>
        </p:nvSpPr>
        <p:spPr bwMode="auto">
          <a:xfrm>
            <a:off x="454982" y="6413350"/>
            <a:ext cx="7543800" cy="4926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DA78CE52-5D45-A88C-3E04-A513CE71A88A}"/>
              </a:ext>
            </a:extLst>
          </p:cNvPr>
          <p:cNvSpPr/>
          <p:nvPr userDrawn="1"/>
        </p:nvSpPr>
        <p:spPr>
          <a:xfrm>
            <a:off x="341744" y="304800"/>
            <a:ext cx="8460511" cy="82296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F1E44CE4-F8F4-32D3-333B-C68E2FBF226D}"/>
              </a:ext>
            </a:extLst>
          </p:cNvPr>
          <p:cNvSpPr>
            <a:spLocks noGrp="1"/>
          </p:cNvSpPr>
          <p:nvPr>
            <p:ph type="title"/>
          </p:nvPr>
        </p:nvSpPr>
        <p:spPr>
          <a:xfrm>
            <a:off x="914402" y="453780"/>
            <a:ext cx="7333128" cy="533400"/>
          </a:xfrm>
          <a:prstGeom prst="rect">
            <a:avLst/>
          </a:prstGeom>
        </p:spPr>
        <p:txBody>
          <a:bodyPr/>
          <a:lstStyle>
            <a:lvl1pPr algn="ctr">
              <a:defRPr sz="2400" b="0">
                <a:solidFill>
                  <a:schemeClr val="bg1"/>
                </a:solidFill>
              </a:defRPr>
            </a:lvl1pPr>
          </a:lstStyle>
          <a:p>
            <a:r>
              <a:rPr lang="en-US"/>
              <a:t>Click to edit Master title style</a:t>
            </a:r>
          </a:p>
        </p:txBody>
      </p:sp>
    </p:spTree>
    <p:extLst>
      <p:ext uri="{BB962C8B-B14F-4D97-AF65-F5344CB8AC3E}">
        <p14:creationId xmlns:p14="http://schemas.microsoft.com/office/powerpoint/2010/main" val="57748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49" r:id="rId4"/>
    <p:sldLayoutId id="2147483656" r:id="rId5"/>
    <p:sldLayoutId id="2147483651" r:id="rId6"/>
    <p:sldLayoutId id="2147483662" r:id="rId7"/>
    <p:sldLayoutId id="2147483650" r:id="rId8"/>
    <p:sldLayoutId id="2147483654" r:id="rId9"/>
    <p:sldLayoutId id="2147483663" r:id="rId10"/>
    <p:sldLayoutId id="2147483665" r:id="rId11"/>
    <p:sldLayoutId id="2147483664" r:id="rId12"/>
    <p:sldLayoutId id="2147483666" r:id="rId13"/>
    <p:sldLayoutId id="2147483667" r:id="rId14"/>
    <p:sldLayoutId id="2147483668" r:id="rId15"/>
    <p:sldLayoutId id="2147483669" r:id="rId16"/>
  </p:sldLayoutIdLst>
  <p:hf hdr="0" ftr="0" dt="0"/>
  <p:txStyles>
    <p:titleStyle>
      <a:lvl1pPr algn="l" rtl="0" eaLnBrk="0" fontAlgn="base" hangingPunct="0">
        <a:spcBef>
          <a:spcPct val="0"/>
        </a:spcBef>
        <a:spcAft>
          <a:spcPct val="0"/>
        </a:spcAft>
        <a:defRPr sz="2400">
          <a:solidFill>
            <a:srgbClr val="003F77"/>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2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2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2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2400">
          <a:solidFill>
            <a:schemeClr val="tx2"/>
          </a:solidFill>
          <a:latin typeface="Arial" charset="0"/>
          <a:ea typeface="MS PGothic" panose="020B0600070205080204" pitchFamily="34" charset="-128"/>
          <a:cs typeface="ＭＳ Ｐゴシック" charset="0"/>
        </a:defRPr>
      </a:lvl5pPr>
      <a:lvl6pPr marL="342900" algn="ctr" rtl="0" eaLnBrk="0" fontAlgn="base" hangingPunct="0">
        <a:spcBef>
          <a:spcPct val="0"/>
        </a:spcBef>
        <a:spcAft>
          <a:spcPct val="0"/>
        </a:spcAft>
        <a:defRPr sz="2400">
          <a:solidFill>
            <a:schemeClr val="tx2"/>
          </a:solidFill>
          <a:latin typeface="Arial" charset="0"/>
        </a:defRPr>
      </a:lvl6pPr>
      <a:lvl7pPr marL="685800" algn="ctr" rtl="0" eaLnBrk="0" fontAlgn="base" hangingPunct="0">
        <a:spcBef>
          <a:spcPct val="0"/>
        </a:spcBef>
        <a:spcAft>
          <a:spcPct val="0"/>
        </a:spcAft>
        <a:defRPr sz="2400">
          <a:solidFill>
            <a:schemeClr val="tx2"/>
          </a:solidFill>
          <a:latin typeface="Arial" charset="0"/>
        </a:defRPr>
      </a:lvl7pPr>
      <a:lvl8pPr marL="1028700" algn="ctr" rtl="0" eaLnBrk="0" fontAlgn="base" hangingPunct="0">
        <a:spcBef>
          <a:spcPct val="0"/>
        </a:spcBef>
        <a:spcAft>
          <a:spcPct val="0"/>
        </a:spcAft>
        <a:defRPr sz="2400">
          <a:solidFill>
            <a:schemeClr val="tx2"/>
          </a:solidFill>
          <a:latin typeface="Arial" charset="0"/>
        </a:defRPr>
      </a:lvl8pPr>
      <a:lvl9pPr marL="1371600" algn="ctr" rtl="0" eaLnBrk="0" fontAlgn="base" hangingPunct="0">
        <a:spcBef>
          <a:spcPct val="0"/>
        </a:spcBef>
        <a:spcAft>
          <a:spcPct val="0"/>
        </a:spcAft>
        <a:defRPr sz="2400">
          <a:solidFill>
            <a:schemeClr val="tx2"/>
          </a:solidFill>
          <a:latin typeface="Arial" charset="0"/>
        </a:defRPr>
      </a:lvl9pPr>
    </p:titleStyle>
    <p:body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D10EB-9975-E75A-6407-01DECE58F1FF}"/>
              </a:ext>
            </a:extLst>
          </p:cNvPr>
          <p:cNvSpPr>
            <a:spLocks noGrp="1"/>
          </p:cNvSpPr>
          <p:nvPr>
            <p:ph type="body" sz="quarter" idx="10"/>
          </p:nvPr>
        </p:nvSpPr>
        <p:spPr/>
        <p:txBody>
          <a:bodyPr/>
          <a:lstStyle/>
          <a:p>
            <a:r>
              <a:rPr lang="en-US"/>
              <a:t>Brian Robertson, Ph.D.</a:t>
            </a:r>
          </a:p>
          <a:p>
            <a:r>
              <a:rPr lang="en-US"/>
              <a:t>Davis Thorton, MPPM</a:t>
            </a:r>
          </a:p>
          <a:p>
            <a:r>
              <a:rPr lang="en-US"/>
              <a:t>Hailey Marnell-Bozdag, BA</a:t>
            </a:r>
          </a:p>
        </p:txBody>
      </p:sp>
      <p:sp>
        <p:nvSpPr>
          <p:cNvPr id="3" name="Text Placeholder 2">
            <a:extLst>
              <a:ext uri="{FF2B5EF4-FFF2-40B4-BE49-F238E27FC236}">
                <a16:creationId xmlns:a16="http://schemas.microsoft.com/office/drawing/2014/main" id="{62A03E3C-A8AB-7D65-2AA7-9864BF8F923F}"/>
              </a:ext>
            </a:extLst>
          </p:cNvPr>
          <p:cNvSpPr>
            <a:spLocks noGrp="1"/>
          </p:cNvSpPr>
          <p:nvPr>
            <p:ph type="body" sz="quarter" idx="12"/>
          </p:nvPr>
        </p:nvSpPr>
        <p:spPr>
          <a:xfrm>
            <a:off x="342900" y="3008023"/>
            <a:ext cx="5886450" cy="400110"/>
          </a:xfrm>
        </p:spPr>
        <p:txBody>
          <a:bodyPr lIns="91440" tIns="45720" rIns="91440" bIns="45720" anchor="t"/>
          <a:lstStyle/>
          <a:p>
            <a:r>
              <a:rPr lang="en-US" dirty="0">
                <a:latin typeface="Arial"/>
                <a:ea typeface="MS PGothic"/>
                <a:cs typeface="Arial"/>
              </a:rPr>
              <a:t>2025 Q1/2025 FY Q3</a:t>
            </a:r>
            <a:endParaRPr lang="en-US"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939DB8B4-8C73-4525-4967-6D9267A88066}"/>
              </a:ext>
            </a:extLst>
          </p:cNvPr>
          <p:cNvSpPr>
            <a:spLocks noGrp="1"/>
          </p:cNvSpPr>
          <p:nvPr>
            <p:ph type="body" sz="quarter" idx="15"/>
          </p:nvPr>
        </p:nvSpPr>
        <p:spPr>
          <a:xfrm>
            <a:off x="342900" y="2296118"/>
            <a:ext cx="5886450" cy="400110"/>
          </a:xfrm>
        </p:spPr>
        <p:txBody>
          <a:bodyPr/>
          <a:lstStyle/>
          <a:p>
            <a:r>
              <a:rPr lang="en-US" err="1">
                <a:latin typeface="Arial" panose="020B0604020202020204" pitchFamily="34" charset="0"/>
                <a:cs typeface="Arial" panose="020B0604020202020204" pitchFamily="34" charset="0"/>
              </a:rPr>
              <a:t>MassAbility</a:t>
            </a:r>
            <a:endParaRPr lang="en-US">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BB9122B3-A189-6C03-D5F8-51AAAFD29E09}"/>
              </a:ext>
            </a:extLst>
          </p:cNvPr>
          <p:cNvSpPr>
            <a:spLocks noGrp="1"/>
          </p:cNvSpPr>
          <p:nvPr>
            <p:ph type="body" sz="quarter" idx="17"/>
          </p:nvPr>
        </p:nvSpPr>
        <p:spPr>
          <a:xfrm>
            <a:off x="342900" y="2663367"/>
            <a:ext cx="5886450" cy="400110"/>
          </a:xfrm>
        </p:spPr>
        <p:txBody>
          <a:bodyPr/>
          <a:lstStyle/>
          <a:p>
            <a:r>
              <a:rPr lang="en-US" dirty="0"/>
              <a:t>Service Recipient Experience Survey</a:t>
            </a:r>
          </a:p>
        </p:txBody>
      </p:sp>
      <p:pic>
        <p:nvPicPr>
          <p:cNvPr id="13" name="Picture 12" descr="MassAbility Logo">
            <a:extLst>
              <a:ext uri="{FF2B5EF4-FFF2-40B4-BE49-F238E27FC236}">
                <a16:creationId xmlns:a16="http://schemas.microsoft.com/office/drawing/2014/main" id="{B9D349CC-390C-E11B-43C2-DF15D3FF36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035" y="4169664"/>
            <a:ext cx="4729942" cy="1231677"/>
          </a:xfrm>
          <a:prstGeom prst="rect">
            <a:avLst/>
          </a:prstGeom>
          <a:effectLst/>
        </p:spPr>
      </p:pic>
    </p:spTree>
    <p:extLst>
      <p:ext uri="{BB962C8B-B14F-4D97-AF65-F5344CB8AC3E}">
        <p14:creationId xmlns:p14="http://schemas.microsoft.com/office/powerpoint/2010/main" val="2693468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DEFF90-9B89-440B-6265-96012A62142B}"/>
              </a:ext>
            </a:extLst>
          </p:cNvPr>
          <p:cNvSpPr>
            <a:spLocks noGrp="1"/>
          </p:cNvSpPr>
          <p:nvPr>
            <p:ph type="title"/>
          </p:nvPr>
        </p:nvSpPr>
        <p:spPr/>
        <p:txBody>
          <a:bodyPr/>
          <a:lstStyle/>
          <a:p>
            <a:r>
              <a:rPr lang="en-US"/>
              <a:t>Data Analysis</a:t>
            </a:r>
          </a:p>
        </p:txBody>
      </p:sp>
      <p:sp>
        <p:nvSpPr>
          <p:cNvPr id="4" name="Content Placeholder 3">
            <a:extLst>
              <a:ext uri="{FF2B5EF4-FFF2-40B4-BE49-F238E27FC236}">
                <a16:creationId xmlns:a16="http://schemas.microsoft.com/office/drawing/2014/main" id="{2B38EC2D-4C3A-7E4E-6967-4EC4A42E8306}"/>
              </a:ext>
            </a:extLst>
          </p:cNvPr>
          <p:cNvSpPr>
            <a:spLocks noGrp="1"/>
          </p:cNvSpPr>
          <p:nvPr>
            <p:ph idx="1"/>
          </p:nvPr>
        </p:nvSpPr>
        <p:spPr>
          <a:xfrm>
            <a:off x="457200" y="1171716"/>
            <a:ext cx="8229599" cy="5032437"/>
          </a:xfrm>
        </p:spPr>
        <p:txBody>
          <a:bodyPr lIns="91440" tIns="45720" rIns="91440" bIns="45720" anchor="t"/>
          <a:lstStyle/>
          <a:p>
            <a:endParaRPr lang="en-US" sz="1200"/>
          </a:p>
          <a:p>
            <a:r>
              <a:rPr lang="en-US" sz="1600">
                <a:ea typeface="MS PGothic"/>
              </a:rPr>
              <a:t>Data presented are weighted to account for the following population characteristics:</a:t>
            </a:r>
          </a:p>
          <a:p>
            <a:endParaRPr lang="en-US" sz="1600"/>
          </a:p>
          <a:p>
            <a:pPr marL="556895" lvl="1" indent="-213995">
              <a:spcBef>
                <a:spcPts val="0"/>
              </a:spcBef>
              <a:buSzPct val="75000"/>
              <a:buFont typeface="Courier New" panose="02070309020205020404" pitchFamily="49" charset="0"/>
              <a:buChar char="o"/>
            </a:pPr>
            <a:r>
              <a:rPr lang="en-US" sz="1600">
                <a:ea typeface="MS PGothic"/>
              </a:rPr>
              <a:t>Period of service</a:t>
            </a:r>
            <a:endParaRPr lang="en-US" sz="1600">
              <a:ea typeface="MS PGothic"/>
              <a:cs typeface="Arial" panose="020B0604020202020204"/>
            </a:endParaRPr>
          </a:p>
          <a:p>
            <a:pPr marL="556895" lvl="1" indent="-213995">
              <a:buSzPct val="75000"/>
              <a:buFont typeface="Courier New" panose="02070309020205020404" pitchFamily="49" charset="0"/>
              <a:buChar char="o"/>
            </a:pPr>
            <a:r>
              <a:rPr lang="en-US" sz="1600">
                <a:ea typeface="MS PGothic"/>
              </a:rPr>
              <a:t>Program</a:t>
            </a:r>
            <a:endParaRPr lang="en-US" sz="1600">
              <a:ea typeface="MS PGothic"/>
              <a:cs typeface="Arial"/>
            </a:endParaRPr>
          </a:p>
          <a:p>
            <a:pPr marL="556895" lvl="1" indent="-213995">
              <a:buSzPct val="75000"/>
              <a:buFont typeface="Courier New" panose="02070309020205020404" pitchFamily="49" charset="0"/>
              <a:buChar char="o"/>
            </a:pPr>
            <a:r>
              <a:rPr lang="en-US" sz="1600">
                <a:ea typeface="MS PGothic"/>
                <a:cs typeface="Arial"/>
              </a:rPr>
              <a:t>Region</a:t>
            </a:r>
          </a:p>
          <a:p>
            <a:pPr marL="556895" lvl="1" indent="-213995">
              <a:buSzPct val="75000"/>
              <a:buFont typeface="Courier New" panose="02070309020205020404" pitchFamily="49" charset="0"/>
              <a:buChar char="o"/>
            </a:pPr>
            <a:r>
              <a:rPr lang="en-US" sz="1600">
                <a:ea typeface="MS PGothic"/>
                <a:cs typeface="Arial"/>
              </a:rPr>
              <a:t>Ethnicity </a:t>
            </a:r>
          </a:p>
          <a:p>
            <a:pPr marL="556895" lvl="1" indent="-213995">
              <a:buSzPct val="75000"/>
              <a:buFont typeface="Courier New" panose="02070309020205020404" pitchFamily="49" charset="0"/>
              <a:buChar char="o"/>
            </a:pPr>
            <a:r>
              <a:rPr lang="en-US" sz="1600">
                <a:ea typeface="MS PGothic"/>
                <a:cs typeface="Arial"/>
              </a:rPr>
              <a:t>Race</a:t>
            </a:r>
          </a:p>
          <a:p>
            <a:pPr marL="556895" lvl="1" indent="-213995">
              <a:buSzPct val="75000"/>
              <a:buFont typeface="Courier New" panose="02070309020205020404" pitchFamily="49" charset="0"/>
              <a:buChar char="o"/>
            </a:pPr>
            <a:endParaRPr lang="en-US" sz="1600">
              <a:cs typeface="Arial" panose="020B0604020202020204"/>
            </a:endParaRPr>
          </a:p>
          <a:p>
            <a:pPr>
              <a:buSzPct val="75000"/>
            </a:pPr>
            <a:r>
              <a:rPr lang="en-US" sz="1600">
                <a:ea typeface="MS PGothic"/>
              </a:rPr>
              <a:t>All invalid responses (don’t know, question refusals, voluntary skips) have been set to missing and will not appear in this presentation.</a:t>
            </a:r>
          </a:p>
          <a:p>
            <a:pPr marL="0" indent="0">
              <a:buNone/>
            </a:pPr>
            <a:endParaRPr lang="en-US" sz="1600"/>
          </a:p>
          <a:p>
            <a:endParaRPr lang="en-US" sz="1200"/>
          </a:p>
        </p:txBody>
      </p:sp>
    </p:spTree>
    <p:extLst>
      <p:ext uri="{BB962C8B-B14F-4D97-AF65-F5344CB8AC3E}">
        <p14:creationId xmlns:p14="http://schemas.microsoft.com/office/powerpoint/2010/main" val="15299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73C921-4496-1B23-BA14-B0847A964135}"/>
              </a:ext>
            </a:extLst>
          </p:cNvPr>
          <p:cNvSpPr>
            <a:spLocks noGrp="1"/>
          </p:cNvSpPr>
          <p:nvPr>
            <p:ph type="body" sz="quarter" idx="11"/>
          </p:nvPr>
        </p:nvSpPr>
        <p:spPr/>
        <p:txBody>
          <a:bodyPr/>
          <a:lstStyle/>
          <a:p>
            <a:r>
              <a:rPr lang="en-US"/>
              <a:t>Summary and Trends</a:t>
            </a:r>
          </a:p>
        </p:txBody>
      </p:sp>
    </p:spTree>
    <p:extLst>
      <p:ext uri="{BB962C8B-B14F-4D97-AF65-F5344CB8AC3E}">
        <p14:creationId xmlns:p14="http://schemas.microsoft.com/office/powerpoint/2010/main" val="287424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36AB3-B03C-77CF-635F-84CCC7C254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8CC5C8-85BD-451C-C923-F7889E68A7A3}"/>
              </a:ext>
            </a:extLst>
          </p:cNvPr>
          <p:cNvSpPr>
            <a:spLocks noGrp="1"/>
          </p:cNvSpPr>
          <p:nvPr>
            <p:ph type="title"/>
          </p:nvPr>
        </p:nvSpPr>
        <p:spPr/>
        <p:txBody>
          <a:bodyPr/>
          <a:lstStyle/>
          <a:p>
            <a:r>
              <a:rPr lang="en-US"/>
              <a:t>Summary and Trends</a:t>
            </a:r>
          </a:p>
        </p:txBody>
      </p:sp>
      <p:sp>
        <p:nvSpPr>
          <p:cNvPr id="6" name="Content Placeholder 3">
            <a:extLst>
              <a:ext uri="{FF2B5EF4-FFF2-40B4-BE49-F238E27FC236}">
                <a16:creationId xmlns:a16="http://schemas.microsoft.com/office/drawing/2014/main" id="{0FBB4D64-6F1B-AB2B-860D-2E79DC285E0D}"/>
              </a:ext>
            </a:extLst>
          </p:cNvPr>
          <p:cNvSpPr>
            <a:spLocks noGrp="1"/>
          </p:cNvSpPr>
          <p:nvPr>
            <p:ph idx="1"/>
          </p:nvPr>
        </p:nvSpPr>
        <p:spPr>
          <a:xfrm>
            <a:off x="380915" y="1340071"/>
            <a:ext cx="8382170" cy="4950370"/>
          </a:xfrm>
        </p:spPr>
        <p:txBody>
          <a:bodyPr/>
          <a:lstStyle/>
          <a:p>
            <a:pPr marL="0" indent="0">
              <a:buClr>
                <a:srgbClr val="AE2573"/>
              </a:buClr>
              <a:buNone/>
            </a:pPr>
            <a:r>
              <a:rPr lang="en-US" sz="1600" b="1"/>
              <a:t>This quarter’s domain scores remain strong across both Career Services (CS) and Home and Community Life (HCL).</a:t>
            </a:r>
          </a:p>
          <a:p>
            <a:pPr marL="0" indent="0">
              <a:buClr>
                <a:srgbClr val="AE2573"/>
              </a:buClr>
              <a:buNone/>
            </a:pPr>
            <a:endParaRPr lang="en-US" sz="1400" b="1"/>
          </a:p>
          <a:p>
            <a:pPr>
              <a:buClr>
                <a:srgbClr val="AE2573"/>
              </a:buClr>
            </a:pPr>
            <a:r>
              <a:rPr lang="en-US" sz="1600" b="1"/>
              <a:t>Cultural Responsivity </a:t>
            </a:r>
            <a:r>
              <a:rPr lang="en-US" sz="1600"/>
              <a:t>(91 for CS and 90 for HCL) scores reflect consistently positive perceptions of </a:t>
            </a:r>
            <a:r>
              <a:rPr lang="en-US" sz="1600" err="1"/>
              <a:t>MassAbility’s</a:t>
            </a:r>
            <a:r>
              <a:rPr lang="en-US" sz="1600"/>
              <a:t> inclusive approach to services. Cultural Responsivity represents the most positive aspect of service this quarter as well as in previous quarters.</a:t>
            </a:r>
          </a:p>
          <a:p>
            <a:pPr>
              <a:buClr>
                <a:srgbClr val="AE2573"/>
              </a:buClr>
            </a:pPr>
            <a:endParaRPr lang="en-US" sz="1600"/>
          </a:p>
          <a:p>
            <a:pPr>
              <a:buClr>
                <a:srgbClr val="AE2573"/>
              </a:buClr>
            </a:pPr>
            <a:r>
              <a:rPr lang="en-US" sz="1600" b="1" i="0" u="none" strike="noStrike">
                <a:solidFill>
                  <a:schemeClr val="tx1"/>
                </a:solidFill>
                <a:effectLst/>
                <a:latin typeface="+mn-lt"/>
                <a:cs typeface="Calibri"/>
              </a:rPr>
              <a:t>Accessibility </a:t>
            </a:r>
            <a:r>
              <a:rPr lang="en-US" sz="1600"/>
              <a:t>(88 for CS and 83 for HCL) scores indicate a positive experience in getting to </a:t>
            </a:r>
            <a:r>
              <a:rPr lang="en-US" sz="1600" err="1"/>
              <a:t>MassAbility’s</a:t>
            </a:r>
            <a:r>
              <a:rPr lang="en-US" sz="1600"/>
              <a:t> locations and the accessibility of the information provided by </a:t>
            </a:r>
            <a:r>
              <a:rPr lang="en-US" sz="1600" err="1"/>
              <a:t>MassAbility</a:t>
            </a:r>
            <a:r>
              <a:rPr lang="en-US" sz="1600"/>
              <a:t>.  These scores have improved slightly since the prior quarter (Q4 of 2024).</a:t>
            </a:r>
          </a:p>
          <a:p>
            <a:pPr>
              <a:buClr>
                <a:srgbClr val="AE2573"/>
              </a:buClr>
            </a:pPr>
            <a:endParaRPr lang="en-US" sz="1600"/>
          </a:p>
          <a:p>
            <a:pPr>
              <a:buClr>
                <a:srgbClr val="AE2573"/>
              </a:buClr>
            </a:pPr>
            <a:r>
              <a:rPr lang="en-US" sz="1600" b="1" i="0" u="none" strike="noStrike">
                <a:solidFill>
                  <a:schemeClr val="tx1"/>
                </a:solidFill>
                <a:effectLst/>
                <a:latin typeface="+mn-lt"/>
                <a:cs typeface="Calibri"/>
              </a:rPr>
              <a:t>Working Alliance  </a:t>
            </a:r>
            <a:r>
              <a:rPr lang="en-US" sz="1600"/>
              <a:t>(83 for CS and 80 for HCL) score demonstrates a positive relationship with </a:t>
            </a:r>
            <a:r>
              <a:rPr lang="en-US" sz="1600" err="1"/>
              <a:t>MassAbility</a:t>
            </a:r>
            <a:r>
              <a:rPr lang="en-US" sz="1600"/>
              <a:t> and has remained consistently positive quarter to quarter.</a:t>
            </a:r>
            <a:endParaRPr lang="en-US" sz="1600" b="0" i="0" u="none" strike="noStrike">
              <a:solidFill>
                <a:schemeClr val="tx1"/>
              </a:solidFill>
              <a:effectLst/>
              <a:latin typeface="+mn-lt"/>
              <a:cs typeface="Calibri"/>
            </a:endParaRPr>
          </a:p>
          <a:p>
            <a:pPr>
              <a:buClr>
                <a:srgbClr val="AE2573"/>
              </a:buClr>
            </a:pPr>
            <a:endParaRPr lang="en-US" sz="1600" b="0" i="0" u="none" strike="noStrike">
              <a:solidFill>
                <a:schemeClr val="tx1"/>
              </a:solidFill>
              <a:effectLst/>
              <a:latin typeface="+mn-lt"/>
              <a:cs typeface="Calibri"/>
            </a:endParaRPr>
          </a:p>
          <a:p>
            <a:pPr>
              <a:buClr>
                <a:srgbClr val="AE2573"/>
              </a:buClr>
            </a:pPr>
            <a:r>
              <a:rPr lang="en-US" sz="1600" b="1"/>
              <a:t>Respect</a:t>
            </a:r>
            <a:r>
              <a:rPr lang="en-US" sz="1600"/>
              <a:t> (80 for CS and 77 for HCL) scores reflect consistently positive perceptions of </a:t>
            </a:r>
            <a:r>
              <a:rPr lang="en-US" sz="1600" err="1"/>
              <a:t>MassAbility’s</a:t>
            </a:r>
            <a:r>
              <a:rPr lang="en-US" sz="1600"/>
              <a:t> respectful approach to services. </a:t>
            </a:r>
          </a:p>
          <a:p>
            <a:pPr>
              <a:buClr>
                <a:srgbClr val="AE2573"/>
              </a:buClr>
            </a:pPr>
            <a:endParaRPr lang="en-US" sz="1600" b="0" i="0" u="none" strike="noStrike">
              <a:solidFill>
                <a:schemeClr val="tx1"/>
              </a:solidFill>
              <a:effectLst/>
              <a:latin typeface="+mn-lt"/>
              <a:cs typeface="Calibri"/>
            </a:endParaRPr>
          </a:p>
          <a:p>
            <a:endParaRPr lang="en-US" sz="1600"/>
          </a:p>
          <a:p>
            <a:endParaRPr lang="en-US"/>
          </a:p>
          <a:p>
            <a:pPr marL="0" indent="0">
              <a:buNone/>
            </a:pPr>
            <a:endParaRPr lang="en-US"/>
          </a:p>
          <a:p>
            <a:pPr marL="0" indent="0">
              <a:buNone/>
            </a:pPr>
            <a:endParaRPr lang="en-US"/>
          </a:p>
          <a:p>
            <a:pPr marL="342900" lvl="1" indent="0">
              <a:buNone/>
            </a:pPr>
            <a:endParaRPr lang="en-US"/>
          </a:p>
        </p:txBody>
      </p:sp>
    </p:spTree>
    <p:extLst>
      <p:ext uri="{BB962C8B-B14F-4D97-AF65-F5344CB8AC3E}">
        <p14:creationId xmlns:p14="http://schemas.microsoft.com/office/powerpoint/2010/main" val="107691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26F78-8646-D223-8916-B023019060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92D509-2161-DB6F-A176-64D23D53EA56}"/>
              </a:ext>
            </a:extLst>
          </p:cNvPr>
          <p:cNvSpPr>
            <a:spLocks noGrp="1"/>
          </p:cNvSpPr>
          <p:nvPr>
            <p:ph type="title"/>
          </p:nvPr>
        </p:nvSpPr>
        <p:spPr/>
        <p:txBody>
          <a:bodyPr/>
          <a:lstStyle/>
          <a:p>
            <a:r>
              <a:rPr lang="en-US"/>
              <a:t>Summary and Trends</a:t>
            </a:r>
          </a:p>
        </p:txBody>
      </p:sp>
      <p:sp>
        <p:nvSpPr>
          <p:cNvPr id="5" name="Content Placeholder 3">
            <a:extLst>
              <a:ext uri="{FF2B5EF4-FFF2-40B4-BE49-F238E27FC236}">
                <a16:creationId xmlns:a16="http://schemas.microsoft.com/office/drawing/2014/main" id="{33B85A20-B819-F3E6-2FC7-BB7B7E671602}"/>
              </a:ext>
            </a:extLst>
          </p:cNvPr>
          <p:cNvSpPr>
            <a:spLocks noGrp="1"/>
          </p:cNvSpPr>
          <p:nvPr>
            <p:ph idx="1"/>
          </p:nvPr>
        </p:nvSpPr>
        <p:spPr>
          <a:xfrm>
            <a:off x="380915" y="1175479"/>
            <a:ext cx="8382170" cy="4950370"/>
          </a:xfrm>
        </p:spPr>
        <p:txBody>
          <a:bodyPr/>
          <a:lstStyle/>
          <a:p>
            <a:pPr marL="0" indent="0">
              <a:buClr>
                <a:srgbClr val="AE2573"/>
              </a:buClr>
              <a:buNone/>
            </a:pPr>
            <a:r>
              <a:rPr lang="en-US" sz="1600" b="1" dirty="0"/>
              <a:t>This quarter’s domain scores remain strong across both Career Services (CS) and Home and Community Life (HCL).</a:t>
            </a:r>
          </a:p>
          <a:p>
            <a:pPr marL="0" indent="0">
              <a:buClr>
                <a:srgbClr val="AE2573"/>
              </a:buClr>
              <a:buNone/>
            </a:pPr>
            <a:endParaRPr lang="en-US" sz="1600" b="1" dirty="0"/>
          </a:p>
          <a:p>
            <a:pPr>
              <a:buClr>
                <a:srgbClr val="AE2573"/>
              </a:buClr>
            </a:pPr>
            <a:r>
              <a:rPr lang="en-US" sz="1600" b="1" i="0" u="none" strike="noStrike" dirty="0">
                <a:solidFill>
                  <a:schemeClr val="tx1"/>
                </a:solidFill>
                <a:effectLst/>
                <a:latin typeface="+mn-lt"/>
                <a:cs typeface="Calibri"/>
              </a:rPr>
              <a:t>Dependability  </a:t>
            </a:r>
            <a:r>
              <a:rPr lang="en-US" sz="1600" dirty="0"/>
              <a:t>(77 for CS and 75 for HCL) scores indicate a generally positive experience with </a:t>
            </a:r>
            <a:r>
              <a:rPr lang="en-US" sz="1600" dirty="0" err="1"/>
              <a:t>MassAbility’s</a:t>
            </a:r>
            <a:r>
              <a:rPr lang="en-US" sz="1600" dirty="0"/>
              <a:t> responsiveness in providing services.</a:t>
            </a:r>
            <a:endParaRPr lang="en-US" sz="1600" b="0" i="0" u="none" strike="noStrike" dirty="0">
              <a:solidFill>
                <a:schemeClr val="tx1"/>
              </a:solidFill>
              <a:effectLst/>
              <a:latin typeface="+mn-lt"/>
              <a:cs typeface="Calibri"/>
            </a:endParaRPr>
          </a:p>
          <a:p>
            <a:pPr>
              <a:buClr>
                <a:srgbClr val="AE2573"/>
              </a:buClr>
            </a:pPr>
            <a:endParaRPr lang="en-US" sz="1600" dirty="0"/>
          </a:p>
          <a:p>
            <a:pPr>
              <a:buClr>
                <a:srgbClr val="AE2573"/>
              </a:buClr>
            </a:pPr>
            <a:endParaRPr lang="en-US" sz="1600" dirty="0"/>
          </a:p>
          <a:p>
            <a:pPr>
              <a:buClr>
                <a:srgbClr val="AE2573"/>
              </a:buClr>
            </a:pPr>
            <a:r>
              <a:rPr lang="en-US" sz="1600" b="1" dirty="0"/>
              <a:t>Timeliness</a:t>
            </a:r>
            <a:r>
              <a:rPr lang="en-US" sz="1600" dirty="0"/>
              <a:t> (75 for CS and 71 for HCL) scores are generally positive, although there is some room for improvement, especially among HCL consumers.</a:t>
            </a:r>
          </a:p>
          <a:p>
            <a:pPr>
              <a:buClr>
                <a:srgbClr val="AE2573"/>
              </a:buClr>
            </a:pPr>
            <a:endParaRPr lang="en-US" sz="1600" dirty="0"/>
          </a:p>
          <a:p>
            <a:pPr>
              <a:buClr>
                <a:srgbClr val="AE2573"/>
              </a:buClr>
            </a:pPr>
            <a:endParaRPr lang="en-US" sz="1600" dirty="0"/>
          </a:p>
          <a:p>
            <a:pPr>
              <a:buClr>
                <a:srgbClr val="AE2573"/>
              </a:buClr>
            </a:pPr>
            <a:r>
              <a:rPr lang="en-US" sz="1600" b="1" dirty="0"/>
              <a:t>Value ratings </a:t>
            </a:r>
            <a:r>
              <a:rPr lang="en-US" sz="1600" dirty="0"/>
              <a:t>(73 for CS and 72 for HCL) also suggest an opportunity for </a:t>
            </a:r>
            <a:r>
              <a:rPr lang="en-US" sz="1600" dirty="0" err="1"/>
              <a:t>MassAbility</a:t>
            </a:r>
            <a:r>
              <a:rPr lang="en-US" sz="1600" dirty="0"/>
              <a:t> to further demonstrate the benefits of its services.</a:t>
            </a:r>
          </a:p>
          <a:p>
            <a:pPr>
              <a:buClr>
                <a:srgbClr val="AE2573"/>
              </a:buClr>
            </a:pPr>
            <a:endParaRPr lang="en-US" sz="1600" dirty="0"/>
          </a:p>
          <a:p>
            <a:pPr>
              <a:buClr>
                <a:srgbClr val="AE2573"/>
              </a:buClr>
            </a:pPr>
            <a:endParaRPr lang="en-US" sz="1600" dirty="0"/>
          </a:p>
          <a:p>
            <a:pPr>
              <a:buClr>
                <a:srgbClr val="AE2573"/>
              </a:buClr>
            </a:pPr>
            <a:r>
              <a:rPr lang="en-US" sz="1600" b="1" dirty="0"/>
              <a:t>Among HCL respondents</a:t>
            </a:r>
            <a:r>
              <a:rPr lang="en-US" sz="1600" dirty="0"/>
              <a:t>, Waiver respondents had the highest score across all domains while </a:t>
            </a:r>
            <a:r>
              <a:rPr lang="en-US" sz="1600" dirty="0" err="1"/>
              <a:t>HCAP</a:t>
            </a:r>
            <a:r>
              <a:rPr lang="en-US" sz="1600" dirty="0"/>
              <a:t> respondents had the lowest domain scores.</a:t>
            </a:r>
          </a:p>
          <a:p>
            <a:pPr>
              <a:buClr>
                <a:srgbClr val="AE2573"/>
              </a:buClr>
            </a:pPr>
            <a:endParaRPr lang="en-US" sz="1600" dirty="0"/>
          </a:p>
          <a:p>
            <a:pPr>
              <a:buClr>
                <a:srgbClr val="AE2573"/>
              </a:buClr>
            </a:pPr>
            <a:r>
              <a:rPr lang="en-US" sz="1600" dirty="0"/>
              <a:t>Nearly all (92% for CS and 93% for HCL) </a:t>
            </a:r>
            <a:r>
              <a:rPr lang="en-US" sz="1600" b="1" dirty="0"/>
              <a:t>w</a:t>
            </a:r>
            <a:r>
              <a:rPr lang="en-US" sz="1600" b="1" i="0" u="none" strike="noStrike" dirty="0">
                <a:solidFill>
                  <a:schemeClr val="tx1"/>
                </a:solidFill>
                <a:effectLst/>
                <a:latin typeface="+mn-lt"/>
                <a:cs typeface="Calibri"/>
              </a:rPr>
              <a:t>ould recommend </a:t>
            </a:r>
            <a:r>
              <a:rPr lang="en-US" sz="1600" b="0" i="0" u="none" strike="noStrike" dirty="0" err="1">
                <a:solidFill>
                  <a:schemeClr val="tx1"/>
                </a:solidFill>
                <a:effectLst/>
                <a:latin typeface="+mn-lt"/>
                <a:cs typeface="Calibri"/>
              </a:rPr>
              <a:t>MassAbility</a:t>
            </a:r>
            <a:r>
              <a:rPr lang="en-US" sz="1600" b="0" i="0" u="none" strike="noStrike" dirty="0">
                <a:solidFill>
                  <a:schemeClr val="tx1"/>
                </a:solidFill>
                <a:effectLst/>
                <a:latin typeface="+mn-lt"/>
                <a:cs typeface="Calibri"/>
              </a:rPr>
              <a:t> services to a friend or family member living with a disability.</a:t>
            </a:r>
            <a:endParaRPr lang="en-US" sz="1600" dirty="0"/>
          </a:p>
          <a:p>
            <a:pPr>
              <a:buClr>
                <a:srgbClr val="AE2573"/>
              </a:buClr>
            </a:pPr>
            <a:endParaRPr lang="en-US" sz="1600" dirty="0">
              <a:highlight>
                <a:srgbClr val="FFFF00"/>
              </a:highlight>
            </a:endParaRPr>
          </a:p>
          <a:p>
            <a:endParaRPr lang="en-US" dirty="0"/>
          </a:p>
          <a:p>
            <a:endParaRPr lang="en-US" dirty="0"/>
          </a:p>
          <a:p>
            <a:pPr marL="0" indent="0">
              <a:buNone/>
            </a:pPr>
            <a:endParaRPr lang="en-US" dirty="0"/>
          </a:p>
          <a:p>
            <a:pPr marL="0" indent="0">
              <a:buNone/>
            </a:pPr>
            <a:endParaRPr lang="en-US" dirty="0"/>
          </a:p>
          <a:p>
            <a:pPr marL="342900" lvl="1" indent="0">
              <a:buNone/>
            </a:pPr>
            <a:endParaRPr lang="en-US" dirty="0"/>
          </a:p>
        </p:txBody>
      </p:sp>
    </p:spTree>
    <p:extLst>
      <p:ext uri="{BB962C8B-B14F-4D97-AF65-F5344CB8AC3E}">
        <p14:creationId xmlns:p14="http://schemas.microsoft.com/office/powerpoint/2010/main" val="71123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058109-F62D-1B43-EE42-026F61F6FE60}"/>
              </a:ext>
            </a:extLst>
          </p:cNvPr>
          <p:cNvSpPr>
            <a:spLocks noGrp="1"/>
          </p:cNvSpPr>
          <p:nvPr>
            <p:ph type="title"/>
          </p:nvPr>
        </p:nvSpPr>
        <p:spPr/>
        <p:txBody>
          <a:bodyPr/>
          <a:lstStyle/>
          <a:p>
            <a:r>
              <a:rPr lang="en-US" dirty="0"/>
              <a:t>Summary and Trends</a:t>
            </a:r>
          </a:p>
        </p:txBody>
      </p:sp>
      <p:sp>
        <p:nvSpPr>
          <p:cNvPr id="4" name="Content Placeholder 3">
            <a:extLst>
              <a:ext uri="{FF2B5EF4-FFF2-40B4-BE49-F238E27FC236}">
                <a16:creationId xmlns:a16="http://schemas.microsoft.com/office/drawing/2014/main" id="{8401E84D-6D29-F3ED-D63B-61A01744ED48}"/>
              </a:ext>
            </a:extLst>
          </p:cNvPr>
          <p:cNvSpPr>
            <a:spLocks noGrp="1"/>
          </p:cNvSpPr>
          <p:nvPr>
            <p:ph idx="1"/>
          </p:nvPr>
        </p:nvSpPr>
        <p:spPr>
          <a:xfrm>
            <a:off x="457115" y="1475538"/>
            <a:ext cx="8382170" cy="4705129"/>
          </a:xfrm>
        </p:spPr>
        <p:txBody>
          <a:bodyPr/>
          <a:lstStyle/>
          <a:p>
            <a:pPr marL="0" indent="0">
              <a:buClr>
                <a:srgbClr val="AE2573"/>
              </a:buClr>
              <a:buNone/>
            </a:pPr>
            <a:r>
              <a:rPr lang="en-US" sz="1600" b="1" dirty="0"/>
              <a:t>Compared to other HCL programs, HCAP program participants had notably lower scores for the Timeliness (64), Value (64), and Accessibility (76) domains. </a:t>
            </a:r>
            <a:endParaRPr lang="en-US" sz="1400" b="1" dirty="0"/>
          </a:p>
          <a:p>
            <a:pPr>
              <a:buClr>
                <a:srgbClr val="AE2573"/>
              </a:buClr>
            </a:pPr>
            <a:endParaRPr lang="en-US" sz="1400" b="1" dirty="0"/>
          </a:p>
          <a:p>
            <a:pPr>
              <a:buClr>
                <a:srgbClr val="AE2573"/>
              </a:buClr>
            </a:pPr>
            <a:r>
              <a:rPr lang="en-US" sz="1600" dirty="0"/>
              <a:t>A significantly lower proportion of HCAP participants reported that they ‘strongly disagreed’ with TIMELY4 (“I experienced delays in accessing services after I completed the initial application process”) than respondents overall – 18% for HCAP participants versus 41% overall – which may account for the lower Timeliness score. </a:t>
            </a:r>
          </a:p>
          <a:p>
            <a:pPr>
              <a:buClr>
                <a:srgbClr val="AE2573"/>
              </a:buClr>
            </a:pPr>
            <a:endParaRPr lang="en-US" sz="1600" dirty="0"/>
          </a:p>
          <a:p>
            <a:pPr>
              <a:buClr>
                <a:srgbClr val="AE2573"/>
              </a:buClr>
            </a:pPr>
            <a:r>
              <a:rPr lang="en-US" sz="1600" dirty="0"/>
              <a:t>Similarly, a significantly lower proportion of HCAP participants reported that they were very satisfied with </a:t>
            </a:r>
            <a:r>
              <a:rPr lang="en-US" sz="1600" dirty="0" err="1"/>
              <a:t>MassAbility’s</a:t>
            </a:r>
            <a:r>
              <a:rPr lang="en-US" sz="1600" dirty="0"/>
              <a:t> programs and services (in response to questions OVERALL1 and OVERALL2), which may account for the lower Value domain score (65).</a:t>
            </a:r>
          </a:p>
          <a:p>
            <a:pPr>
              <a:buClr>
                <a:srgbClr val="AE2573"/>
              </a:buClr>
            </a:pPr>
            <a:endParaRPr lang="en-US" sz="1600" dirty="0"/>
          </a:p>
          <a:p>
            <a:pPr>
              <a:buClr>
                <a:srgbClr val="AE2573"/>
              </a:buClr>
            </a:pPr>
            <a:r>
              <a:rPr lang="en-US" sz="1600" dirty="0"/>
              <a:t>A significantly higher proportion of HCAP participants also reported that they found the information provided by </a:t>
            </a:r>
            <a:r>
              <a:rPr lang="en-US" sz="1600" dirty="0" err="1"/>
              <a:t>MassAbility</a:t>
            </a:r>
            <a:r>
              <a:rPr lang="en-US" sz="1600" dirty="0"/>
              <a:t> not very accessible (see ACCESS3, 18% versus 5% overall). </a:t>
            </a:r>
          </a:p>
          <a:p>
            <a:pPr>
              <a:buClr>
                <a:srgbClr val="AE2573"/>
              </a:buClr>
            </a:pPr>
            <a:endParaRPr lang="en-US" sz="1400" dirty="0">
              <a:highlight>
                <a:srgbClr val="FFFF00"/>
              </a:highlight>
            </a:endParaRPr>
          </a:p>
          <a:p>
            <a:pPr lvl="1">
              <a:spcBef>
                <a:spcPts val="0"/>
              </a:spcBef>
            </a:pPr>
            <a:endParaRPr lang="en-US" dirty="0">
              <a:latin typeface="Arial" panose="020B0604020202020204" pitchFamily="34" charset="0"/>
              <a:cs typeface="Arial" panose="020B0604020202020204" pitchFamily="34" charset="0"/>
            </a:endParaRPr>
          </a:p>
          <a:p>
            <a:endParaRPr lang="en-US" dirty="0"/>
          </a:p>
          <a:p>
            <a:endParaRPr lang="en-US" dirty="0"/>
          </a:p>
          <a:p>
            <a:pPr marL="0" indent="0">
              <a:buNone/>
            </a:pPr>
            <a:endParaRPr lang="en-US" dirty="0"/>
          </a:p>
          <a:p>
            <a:pPr marL="0" indent="0">
              <a:buNone/>
            </a:pPr>
            <a:endParaRPr lang="en-US" dirty="0"/>
          </a:p>
          <a:p>
            <a:pPr marL="342900" lvl="1" indent="0">
              <a:buNone/>
            </a:pPr>
            <a:endParaRPr lang="en-US" dirty="0"/>
          </a:p>
        </p:txBody>
      </p:sp>
    </p:spTree>
    <p:extLst>
      <p:ext uri="{BB962C8B-B14F-4D97-AF65-F5344CB8AC3E}">
        <p14:creationId xmlns:p14="http://schemas.microsoft.com/office/powerpoint/2010/main" val="100861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BAA72-F6DC-2F48-43BF-34FAF0E938C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A2F43C-4F9F-E87D-CAD4-D2DC9B9A87F4}"/>
              </a:ext>
            </a:extLst>
          </p:cNvPr>
          <p:cNvSpPr>
            <a:spLocks noGrp="1"/>
          </p:cNvSpPr>
          <p:nvPr>
            <p:ph type="title"/>
          </p:nvPr>
        </p:nvSpPr>
        <p:spPr/>
        <p:txBody>
          <a:bodyPr/>
          <a:lstStyle/>
          <a:p>
            <a:r>
              <a:rPr lang="en-US"/>
              <a:t>Summary and Trends</a:t>
            </a:r>
          </a:p>
        </p:txBody>
      </p:sp>
      <p:sp>
        <p:nvSpPr>
          <p:cNvPr id="6" name="Content Placeholder 3">
            <a:extLst>
              <a:ext uri="{FF2B5EF4-FFF2-40B4-BE49-F238E27FC236}">
                <a16:creationId xmlns:a16="http://schemas.microsoft.com/office/drawing/2014/main" id="{2A2BDBB9-B522-5D67-5302-6FC2DFF3846F}"/>
              </a:ext>
            </a:extLst>
          </p:cNvPr>
          <p:cNvSpPr>
            <a:spLocks noGrp="1"/>
          </p:cNvSpPr>
          <p:nvPr>
            <p:ph idx="1"/>
          </p:nvPr>
        </p:nvSpPr>
        <p:spPr>
          <a:xfrm>
            <a:off x="380915" y="1340071"/>
            <a:ext cx="8382170" cy="4950370"/>
          </a:xfrm>
        </p:spPr>
        <p:txBody>
          <a:bodyPr/>
          <a:lstStyle/>
          <a:p>
            <a:pPr marL="0" indent="0">
              <a:buClr>
                <a:srgbClr val="AE2573"/>
              </a:buClr>
              <a:buNone/>
            </a:pPr>
            <a:r>
              <a:rPr lang="en-US" sz="1600" b="1" dirty="0"/>
              <a:t>This quarter’s domain scores remain strong across both Career Services (CS) and Home and Community Life (HCL).</a:t>
            </a:r>
          </a:p>
          <a:p>
            <a:pPr marL="0" indent="0">
              <a:buClr>
                <a:srgbClr val="AE2573"/>
              </a:buClr>
              <a:buNone/>
            </a:pPr>
            <a:endParaRPr lang="en-US" sz="1600" b="1" dirty="0"/>
          </a:p>
          <a:p>
            <a:r>
              <a:rPr lang="en-US" sz="1600" dirty="0">
                <a:latin typeface="Arial" panose="020B0604020202020204" pitchFamily="34" charset="0"/>
                <a:cs typeface="Arial" panose="020B0604020202020204" pitchFamily="34" charset="0"/>
              </a:rPr>
              <a:t>Among HCL respondents, 75% reported </a:t>
            </a:r>
            <a:r>
              <a:rPr lang="en-US" sz="1600" b="1" dirty="0">
                <a:latin typeface="Arial" panose="020B0604020202020204" pitchFamily="34" charset="0"/>
                <a:cs typeface="Arial" panose="020B0604020202020204" pitchFamily="34" charset="0"/>
              </a:rPr>
              <a:t>no</a:t>
            </a:r>
            <a:r>
              <a:rPr lang="en-US" sz="1600" dirty="0">
                <a:latin typeface="Arial" panose="020B0604020202020204" pitchFamily="34" charset="0"/>
                <a:cs typeface="Arial" panose="020B0604020202020204" pitchFamily="34" charset="0"/>
              </a:rPr>
              <a:t> problems, comparable to 74% in 2024 Q4, while 80% of CS respondents also reported </a:t>
            </a:r>
            <a:r>
              <a:rPr lang="en-US" sz="1600" b="1" dirty="0">
                <a:latin typeface="Arial" panose="020B0604020202020204" pitchFamily="34" charset="0"/>
                <a:cs typeface="Arial" panose="020B0604020202020204" pitchFamily="34" charset="0"/>
              </a:rPr>
              <a:t>no</a:t>
            </a:r>
            <a:r>
              <a:rPr lang="en-US" sz="1600" dirty="0">
                <a:latin typeface="Arial" panose="020B0604020202020204" pitchFamily="34" charset="0"/>
                <a:cs typeface="Arial" panose="020B0604020202020204" pitchFamily="34" charset="0"/>
              </a:rPr>
              <a:t> problems, which was up from 70% in 2024 Q4; an indication that </a:t>
            </a:r>
            <a:r>
              <a:rPr lang="en-US" sz="1600" b="1" dirty="0">
                <a:latin typeface="Arial" panose="020B0604020202020204" pitchFamily="34" charset="0"/>
                <a:cs typeface="Arial" panose="020B0604020202020204" pitchFamily="34" charset="0"/>
              </a:rPr>
              <a:t>fewer</a:t>
            </a:r>
            <a:r>
              <a:rPr lang="en-US" sz="1600" dirty="0">
                <a:latin typeface="Arial" panose="020B0604020202020204" pitchFamily="34" charset="0"/>
                <a:cs typeface="Arial" panose="020B0604020202020204" pitchFamily="34" charset="0"/>
              </a:rPr>
              <a:t> CS respondents experienced problems with </a:t>
            </a:r>
            <a:r>
              <a:rPr lang="en-US" sz="1600" dirty="0" err="1">
                <a:latin typeface="Arial" panose="020B0604020202020204" pitchFamily="34" charset="0"/>
                <a:cs typeface="Arial" panose="020B0604020202020204" pitchFamily="34" charset="0"/>
              </a:rPr>
              <a:t>MassAbility</a:t>
            </a:r>
            <a:r>
              <a:rPr lang="en-US" sz="1600" dirty="0">
                <a:latin typeface="Arial" panose="020B0604020202020204" pitchFamily="34" charset="0"/>
                <a:cs typeface="Arial" panose="020B0604020202020204" pitchFamily="34" charset="0"/>
              </a:rPr>
              <a:t> or the services it provides. </a:t>
            </a:r>
          </a:p>
          <a:p>
            <a:endParaRPr lang="en-US" sz="1600" dirty="0">
              <a:latin typeface="Arial" panose="020B0604020202020204" pitchFamily="34" charset="0"/>
              <a:cs typeface="Arial" panose="020B0604020202020204" pitchFamily="34" charset="0"/>
            </a:endParaRPr>
          </a:p>
          <a:p>
            <a:pPr lvl="1">
              <a:spcBef>
                <a:spcPts val="0"/>
              </a:spcBef>
            </a:pPr>
            <a:r>
              <a:rPr lang="en-US" sz="1600" dirty="0">
                <a:latin typeface="Arial" panose="020B0604020202020204" pitchFamily="34" charset="0"/>
                <a:cs typeface="Arial" panose="020B0604020202020204" pitchFamily="34" charset="0"/>
              </a:rPr>
              <a:t>CS respondents experiencing problems most often noted unreturned follow-ups (29%), unhelpful counselors (17%), and insufficient goal support (16%). </a:t>
            </a:r>
          </a:p>
          <a:p>
            <a:pPr lvl="1">
              <a:spcBef>
                <a:spcPts val="0"/>
              </a:spcBef>
            </a:pPr>
            <a:endParaRPr lang="en-US" sz="1600" dirty="0">
              <a:latin typeface="Arial" panose="020B0604020202020204" pitchFamily="34" charset="0"/>
              <a:cs typeface="Arial" panose="020B0604020202020204" pitchFamily="34" charset="0"/>
            </a:endParaRPr>
          </a:p>
          <a:p>
            <a:pPr lvl="1">
              <a:spcBef>
                <a:spcPts val="0"/>
              </a:spcBef>
            </a:pPr>
            <a:r>
              <a:rPr lang="en-US" sz="1600" dirty="0">
                <a:latin typeface="Arial" panose="020B0604020202020204" pitchFamily="34" charset="0"/>
                <a:cs typeface="Arial" panose="020B0604020202020204" pitchFamily="34" charset="0"/>
              </a:rPr>
              <a:t>HCL respondents experiencing problems highlighted better communication needs (21%), contracted provider issues (12%), and unreturned calls (10%). </a:t>
            </a:r>
          </a:p>
          <a:p>
            <a:pPr lvl="1">
              <a:spcBef>
                <a:spcPts val="0"/>
              </a:spcBef>
            </a:pPr>
            <a:endParaRPr lang="en-US" sz="1600" dirty="0">
              <a:latin typeface="Arial" panose="020B0604020202020204" pitchFamily="34" charset="0"/>
              <a:cs typeface="Arial" panose="020B0604020202020204" pitchFamily="34" charset="0"/>
            </a:endParaRPr>
          </a:p>
          <a:p>
            <a:pPr lvl="2">
              <a:spcBef>
                <a:spcPts val="0"/>
              </a:spcBef>
            </a:pPr>
            <a:r>
              <a:rPr lang="en-US" sz="1600" dirty="0" err="1">
                <a:latin typeface="Arial" panose="020B0604020202020204" pitchFamily="34" charset="0"/>
                <a:cs typeface="Arial" panose="020B0604020202020204" pitchFamily="34" charset="0"/>
              </a:rPr>
              <a:t>MassAbility</a:t>
            </a:r>
            <a:r>
              <a:rPr lang="en-US" sz="1600" dirty="0">
                <a:latin typeface="Arial" panose="020B0604020202020204" pitchFamily="34" charset="0"/>
                <a:cs typeface="Arial" panose="020B0604020202020204" pitchFamily="34" charset="0"/>
              </a:rPr>
              <a:t> worked to resolve problems according to 20% of CS consumers and 34% of HCL consumers that did experience problems; up from 21% in 2024 Q4.</a:t>
            </a:r>
            <a:endParaRPr lang="en-US" sz="1600" dirty="0"/>
          </a:p>
          <a:p>
            <a:endParaRPr lang="en-US" sz="1600" dirty="0"/>
          </a:p>
          <a:p>
            <a:endParaRPr lang="en-US" sz="1600" dirty="0"/>
          </a:p>
          <a:p>
            <a:pPr marL="0" indent="0">
              <a:buNone/>
            </a:pPr>
            <a:endParaRPr lang="en-US" dirty="0"/>
          </a:p>
          <a:p>
            <a:pPr marL="0" indent="0">
              <a:buNone/>
            </a:pPr>
            <a:endParaRPr lang="en-US" dirty="0"/>
          </a:p>
          <a:p>
            <a:pPr marL="342900" lvl="1" indent="0">
              <a:buNone/>
            </a:pPr>
            <a:endParaRPr lang="en-US" dirty="0"/>
          </a:p>
        </p:txBody>
      </p:sp>
    </p:spTree>
    <p:extLst>
      <p:ext uri="{BB962C8B-B14F-4D97-AF65-F5344CB8AC3E}">
        <p14:creationId xmlns:p14="http://schemas.microsoft.com/office/powerpoint/2010/main" val="4053545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A95F1-8183-BA67-7D23-5E9D93CCE4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B252F9-C449-E16C-8D1D-5E934CBD50CB}"/>
              </a:ext>
            </a:extLst>
          </p:cNvPr>
          <p:cNvSpPr>
            <a:spLocks noGrp="1"/>
          </p:cNvSpPr>
          <p:nvPr>
            <p:ph type="title"/>
          </p:nvPr>
        </p:nvSpPr>
        <p:spPr/>
        <p:txBody>
          <a:bodyPr/>
          <a:lstStyle/>
          <a:p>
            <a:r>
              <a:rPr lang="en-US"/>
              <a:t>Summary and Trends</a:t>
            </a:r>
          </a:p>
        </p:txBody>
      </p:sp>
      <p:sp>
        <p:nvSpPr>
          <p:cNvPr id="4" name="Content Placeholder 3">
            <a:extLst>
              <a:ext uri="{FF2B5EF4-FFF2-40B4-BE49-F238E27FC236}">
                <a16:creationId xmlns:a16="http://schemas.microsoft.com/office/drawing/2014/main" id="{1DA0E731-DC40-D92C-7734-0E6BAE6DB614}"/>
              </a:ext>
            </a:extLst>
          </p:cNvPr>
          <p:cNvSpPr>
            <a:spLocks noGrp="1"/>
          </p:cNvSpPr>
          <p:nvPr>
            <p:ph idx="1"/>
          </p:nvPr>
        </p:nvSpPr>
        <p:spPr>
          <a:xfrm>
            <a:off x="382592" y="1159712"/>
            <a:ext cx="8396748" cy="5079916"/>
          </a:xfrm>
        </p:spPr>
        <p:txBody>
          <a:bodyPr/>
          <a:lstStyle/>
          <a:p>
            <a:pPr marL="0" indent="0">
              <a:buNone/>
            </a:pPr>
            <a:r>
              <a:rPr lang="en-US" sz="1600" b="1" dirty="0">
                <a:latin typeface="Arial" panose="020B0604020202020204" pitchFamily="34" charset="0"/>
                <a:cs typeface="Arial" panose="020B0604020202020204" pitchFamily="34" charset="0"/>
              </a:rPr>
              <a:t>Among those who provided further feedback</a:t>
            </a:r>
          </a:p>
          <a:p>
            <a:pPr marL="0" indent="0">
              <a:buNone/>
            </a:pPr>
            <a:r>
              <a:rPr lang="en-US" sz="1400" b="1"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N</a:t>
            </a:r>
            <a:r>
              <a:rPr lang="en-US" sz="1400" dirty="0"/>
              <a:t>early half (47%) of CS consumers providing feedback had communication issues, 47% were waiting for or not receiving services, and 41% needed more support or guidance. </a:t>
            </a:r>
          </a:p>
          <a:p>
            <a:endParaRPr lang="en-US" sz="1400" dirty="0"/>
          </a:p>
          <a:p>
            <a:r>
              <a:rPr lang="en-US" sz="1400" dirty="0"/>
              <a:t>Half (50%) of HCL consumers providing feedback were also waiting for services, 50% had communication challenges, 40% wanted more information on available programs, and 40% indicated the need for more support or services.</a:t>
            </a:r>
          </a:p>
          <a:p>
            <a:pPr marL="0" indent="0">
              <a:buNone/>
            </a:pPr>
            <a:endParaRPr lang="en-US" sz="1400" dirty="0">
              <a:highlight>
                <a:srgbClr val="00FF00"/>
              </a:highlight>
              <a:latin typeface="Arial" panose="020B0604020202020204" pitchFamily="34" charset="0"/>
              <a:cs typeface="Arial" panose="020B0604020202020204" pitchFamily="34" charset="0"/>
            </a:endParaRPr>
          </a:p>
          <a:p>
            <a:pPr marL="0" indent="0">
              <a:buNone/>
            </a:pPr>
            <a:r>
              <a:rPr lang="en-US" sz="1600" b="1" dirty="0"/>
              <a:t>Recommendations for Improvement</a:t>
            </a:r>
          </a:p>
          <a:p>
            <a:pPr marL="0" indent="0">
              <a:buNone/>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Respondents from both CS and HCL that identified areas for improvement most often cited a need for better, faster communication (32% CS vs. 42% HCL). Over a quarter of respondents (26% CS vs. 27% HCL) preferred alternative communication methods, and 14% of CS and 23% of HCL called for increased or improved staffing.</a:t>
            </a:r>
          </a:p>
          <a:p>
            <a:endParaRPr lang="en-US" sz="14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Services Needed for Achieving a Sustainable-Wage Job</a:t>
            </a:r>
          </a:p>
          <a:p>
            <a:pPr marL="0" indent="0">
              <a:buNone/>
            </a:pPr>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Over two-fifths (42%) of CS respondents indicated no additional need, 29% requested more education or networking, and 11% sought connections with other agencies.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 contrast, 57% of HCL respondents reported no additional needs, 17% wanted disability or healthcare support, and 12% looked for more education or training.</a:t>
            </a:r>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342900" lvl="1" indent="0">
              <a:buNone/>
            </a:pPr>
            <a:endParaRPr lang="en-US" dirty="0"/>
          </a:p>
        </p:txBody>
      </p:sp>
    </p:spTree>
    <p:extLst>
      <p:ext uri="{BB962C8B-B14F-4D97-AF65-F5344CB8AC3E}">
        <p14:creationId xmlns:p14="http://schemas.microsoft.com/office/powerpoint/2010/main" val="3922129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73C921-4496-1B23-BA14-B0847A964135}"/>
              </a:ext>
            </a:extLst>
          </p:cNvPr>
          <p:cNvSpPr>
            <a:spLocks noGrp="1"/>
          </p:cNvSpPr>
          <p:nvPr>
            <p:ph type="body" sz="quarter" idx="11"/>
          </p:nvPr>
        </p:nvSpPr>
        <p:spPr/>
        <p:txBody>
          <a:bodyPr/>
          <a:lstStyle/>
          <a:p>
            <a:r>
              <a:rPr lang="en-US"/>
              <a:t>Domains and Metrics</a:t>
            </a:r>
          </a:p>
        </p:txBody>
      </p:sp>
    </p:spTree>
    <p:extLst>
      <p:ext uri="{BB962C8B-B14F-4D97-AF65-F5344CB8AC3E}">
        <p14:creationId xmlns:p14="http://schemas.microsoft.com/office/powerpoint/2010/main" val="3629325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CE05E-C16C-8409-A4ED-E055F358E5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7966ED-D4BC-76BA-A704-62BC4A886D80}"/>
              </a:ext>
            </a:extLst>
          </p:cNvPr>
          <p:cNvSpPr>
            <a:spLocks noGrp="1"/>
          </p:cNvSpPr>
          <p:nvPr>
            <p:ph type="title"/>
          </p:nvPr>
        </p:nvSpPr>
        <p:spPr/>
        <p:txBody>
          <a:bodyPr/>
          <a:lstStyle/>
          <a:p>
            <a:r>
              <a:rPr lang="en-US"/>
              <a:t>Domains and Metrics Definition</a:t>
            </a:r>
          </a:p>
        </p:txBody>
      </p:sp>
      <p:sp>
        <p:nvSpPr>
          <p:cNvPr id="4" name="TextBox 3">
            <a:extLst>
              <a:ext uri="{FF2B5EF4-FFF2-40B4-BE49-F238E27FC236}">
                <a16:creationId xmlns:a16="http://schemas.microsoft.com/office/drawing/2014/main" id="{C064EA32-E845-804B-D768-DB00451AD076}"/>
              </a:ext>
            </a:extLst>
          </p:cNvPr>
          <p:cNvSpPr txBox="1"/>
          <p:nvPr/>
        </p:nvSpPr>
        <p:spPr>
          <a:xfrm>
            <a:off x="457200" y="1089934"/>
            <a:ext cx="8229599" cy="3813032"/>
          </a:xfrm>
          <a:prstGeom prst="rect">
            <a:avLst/>
          </a:prstGeom>
          <a:noFill/>
        </p:spPr>
        <p:txBody>
          <a:bodyPr wrap="square" rtlCol="0">
            <a:spAutoFit/>
          </a:bodyPr>
          <a:lstStyle/>
          <a:p>
            <a:pPr>
              <a:lnSpc>
                <a:spcPct val="150000"/>
              </a:lnSpc>
            </a:pPr>
            <a:endParaRPr lang="en-US" sz="1200" b="1">
              <a:solidFill>
                <a:srgbClr val="98254D"/>
              </a:solidFill>
              <a:latin typeface="+mj-lt"/>
            </a:endParaRPr>
          </a:p>
          <a:p>
            <a:r>
              <a:rPr lang="en-US" sz="1600" b="1">
                <a:solidFill>
                  <a:srgbClr val="007096"/>
                </a:solidFill>
                <a:latin typeface="+mj-lt"/>
              </a:rPr>
              <a:t>The core domains and metrics are summary measures of the </a:t>
            </a:r>
            <a:r>
              <a:rPr lang="en-US" sz="1600" b="1" err="1">
                <a:solidFill>
                  <a:srgbClr val="007096"/>
                </a:solidFill>
                <a:latin typeface="+mj-lt"/>
              </a:rPr>
              <a:t>MassAbility</a:t>
            </a:r>
            <a:r>
              <a:rPr lang="en-US" sz="1600" b="1">
                <a:solidFill>
                  <a:srgbClr val="007096"/>
                </a:solidFill>
                <a:latin typeface="+mj-lt"/>
              </a:rPr>
              <a:t> service recipient experience.</a:t>
            </a:r>
          </a:p>
          <a:p>
            <a:endParaRPr lang="en-US" sz="1600">
              <a:solidFill>
                <a:srgbClr val="007096"/>
              </a:solidFill>
              <a:latin typeface="+mj-lt"/>
            </a:endParaRPr>
          </a:p>
          <a:p>
            <a:pPr marL="257175" indent="-257175">
              <a:spcBef>
                <a:spcPts val="0"/>
              </a:spcBef>
              <a:buClr>
                <a:srgbClr val="98324D"/>
              </a:buClr>
              <a:buSzPct val="75000"/>
              <a:buFont typeface="Wingdings" pitchFamily="2" charset="2"/>
              <a:buChar char="n"/>
            </a:pPr>
            <a:r>
              <a:rPr lang="en-US" sz="1600">
                <a:solidFill>
                  <a:schemeClr val="tx1">
                    <a:lumMod val="85000"/>
                    <a:lumOff val="15000"/>
                  </a:schemeClr>
                </a:solidFill>
                <a:latin typeface="+mn-lt"/>
              </a:rPr>
              <a:t>These are measures of the service recipient experience that can be compared across concept, across groups, and trended year to year and allow comparisons across vocational rehabilitation agencies using similar measures.</a:t>
            </a:r>
          </a:p>
          <a:p>
            <a:pPr marL="257175" indent="-257175">
              <a:spcBef>
                <a:spcPts val="0"/>
              </a:spcBef>
              <a:buClr>
                <a:srgbClr val="98324D"/>
              </a:buClr>
              <a:buSzPct val="75000"/>
              <a:buFont typeface="Wingdings" pitchFamily="2" charset="2"/>
              <a:buChar char="n"/>
            </a:pPr>
            <a:endParaRPr lang="en-US" sz="1600">
              <a:solidFill>
                <a:schemeClr val="tx1">
                  <a:lumMod val="85000"/>
                  <a:lumOff val="15000"/>
                </a:schemeClr>
              </a:solidFill>
              <a:latin typeface="+mn-lt"/>
            </a:endParaRPr>
          </a:p>
          <a:p>
            <a:pPr marL="257175" indent="-257175">
              <a:spcBef>
                <a:spcPts val="0"/>
              </a:spcBef>
              <a:buClr>
                <a:srgbClr val="98324D"/>
              </a:buClr>
              <a:buSzPct val="75000"/>
              <a:buFont typeface="Wingdings" pitchFamily="2" charset="2"/>
              <a:buChar char="n"/>
            </a:pPr>
            <a:r>
              <a:rPr lang="en-US" sz="1600">
                <a:solidFill>
                  <a:schemeClr val="tx1">
                    <a:lumMod val="85000"/>
                    <a:lumOff val="15000"/>
                  </a:schemeClr>
                </a:solidFill>
                <a:latin typeface="+mn-lt"/>
              </a:rPr>
              <a:t>Some are domains, which are calculated by combining several questions.</a:t>
            </a:r>
          </a:p>
          <a:p>
            <a:pPr marL="257175" indent="-257175">
              <a:spcBef>
                <a:spcPts val="0"/>
              </a:spcBef>
              <a:buClr>
                <a:srgbClr val="98324D"/>
              </a:buClr>
              <a:buSzPct val="75000"/>
              <a:buFont typeface="Wingdings" pitchFamily="2" charset="2"/>
              <a:buChar char="n"/>
            </a:pPr>
            <a:endParaRPr lang="en-US" sz="1600">
              <a:solidFill>
                <a:schemeClr val="tx1">
                  <a:lumMod val="85000"/>
                  <a:lumOff val="15000"/>
                </a:schemeClr>
              </a:solidFill>
              <a:latin typeface="+mn-lt"/>
            </a:endParaRPr>
          </a:p>
          <a:p>
            <a:pPr marL="257175" indent="-257175">
              <a:spcBef>
                <a:spcPts val="0"/>
              </a:spcBef>
              <a:buClr>
                <a:srgbClr val="98324D"/>
              </a:buClr>
              <a:buSzPct val="75000"/>
              <a:buFont typeface="Wingdings" pitchFamily="2" charset="2"/>
              <a:buChar char="n"/>
            </a:pPr>
            <a:r>
              <a:rPr lang="en-US" sz="1600">
                <a:solidFill>
                  <a:schemeClr val="tx1">
                    <a:lumMod val="85000"/>
                    <a:lumOff val="15000"/>
                  </a:schemeClr>
                </a:solidFill>
                <a:latin typeface="+mn-lt"/>
              </a:rPr>
              <a:t>Others are individual questions (metrics), which are calculated by excluding responses of I don’t know or Refused. </a:t>
            </a:r>
          </a:p>
          <a:p>
            <a:pPr marL="257175" indent="-257175">
              <a:spcBef>
                <a:spcPts val="0"/>
              </a:spcBef>
              <a:buClr>
                <a:srgbClr val="98324D"/>
              </a:buClr>
              <a:buSzPct val="75000"/>
              <a:buFont typeface="Wingdings" pitchFamily="2" charset="2"/>
              <a:buChar char="n"/>
            </a:pPr>
            <a:endParaRPr lang="en-US" sz="1600">
              <a:solidFill>
                <a:schemeClr val="tx1">
                  <a:lumMod val="85000"/>
                  <a:lumOff val="15000"/>
                </a:schemeClr>
              </a:solidFill>
              <a:latin typeface="+mn-lt"/>
            </a:endParaRPr>
          </a:p>
          <a:p>
            <a:pPr marL="257175" indent="-257175">
              <a:spcBef>
                <a:spcPts val="0"/>
              </a:spcBef>
              <a:buClr>
                <a:srgbClr val="98324D"/>
              </a:buClr>
              <a:buSzPct val="75000"/>
              <a:buFont typeface="Wingdings" pitchFamily="2" charset="2"/>
              <a:buChar char="n"/>
            </a:pPr>
            <a:r>
              <a:rPr lang="en-US" sz="1600" err="1">
                <a:solidFill>
                  <a:schemeClr val="tx1">
                    <a:lumMod val="85000"/>
                    <a:lumOff val="15000"/>
                  </a:schemeClr>
                </a:solidFill>
                <a:latin typeface="+mn-lt"/>
              </a:rPr>
              <a:t>MassAbility</a:t>
            </a:r>
            <a:r>
              <a:rPr lang="en-US" sz="1600">
                <a:solidFill>
                  <a:schemeClr val="tx1">
                    <a:lumMod val="85000"/>
                    <a:lumOff val="15000"/>
                  </a:schemeClr>
                </a:solidFill>
                <a:latin typeface="+mn-lt"/>
              </a:rPr>
              <a:t> has 10 core measures (</a:t>
            </a:r>
            <a:r>
              <a:rPr lang="en-US" sz="1600">
                <a:latin typeface="+mj-lt"/>
              </a:rPr>
              <a:t>8 domains and 2 metrics)</a:t>
            </a:r>
          </a:p>
          <a:p>
            <a:pPr algn="l">
              <a:lnSpc>
                <a:spcPct val="150000"/>
              </a:lnSpc>
            </a:pPr>
            <a:endParaRPr lang="en-US" sz="1200">
              <a:solidFill>
                <a:schemeClr val="accent1"/>
              </a:solidFill>
              <a:latin typeface="+mn-lt"/>
              <a:cs typeface="Arial" pitchFamily="34" charset="0"/>
            </a:endParaRPr>
          </a:p>
        </p:txBody>
      </p:sp>
    </p:spTree>
    <p:extLst>
      <p:ext uri="{BB962C8B-B14F-4D97-AF65-F5344CB8AC3E}">
        <p14:creationId xmlns:p14="http://schemas.microsoft.com/office/powerpoint/2010/main" val="4016211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746DA-B61E-F2AA-1863-ED6DF733D1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BB9DBA-62D5-80A2-1185-A64F2D624FA8}"/>
              </a:ext>
            </a:extLst>
          </p:cNvPr>
          <p:cNvSpPr>
            <a:spLocks noGrp="1"/>
          </p:cNvSpPr>
          <p:nvPr>
            <p:ph type="title"/>
          </p:nvPr>
        </p:nvSpPr>
        <p:spPr/>
        <p:txBody>
          <a:bodyPr/>
          <a:lstStyle/>
          <a:p>
            <a:r>
              <a:rPr lang="en-US"/>
              <a:t>Domains Definition</a:t>
            </a:r>
          </a:p>
        </p:txBody>
      </p:sp>
      <p:sp>
        <p:nvSpPr>
          <p:cNvPr id="4" name="TextBox 3">
            <a:extLst>
              <a:ext uri="{FF2B5EF4-FFF2-40B4-BE49-F238E27FC236}">
                <a16:creationId xmlns:a16="http://schemas.microsoft.com/office/drawing/2014/main" id="{5487F324-8CDC-CF69-6E1C-4054E28E96D0}"/>
              </a:ext>
            </a:extLst>
          </p:cNvPr>
          <p:cNvSpPr txBox="1"/>
          <p:nvPr/>
        </p:nvSpPr>
        <p:spPr>
          <a:xfrm>
            <a:off x="457200" y="1325508"/>
            <a:ext cx="8229599" cy="4370427"/>
          </a:xfrm>
          <a:prstGeom prst="rect">
            <a:avLst/>
          </a:prstGeom>
          <a:noFill/>
        </p:spPr>
        <p:txBody>
          <a:bodyPr wrap="square" rtlCol="0">
            <a:spAutoFit/>
          </a:bodyPr>
          <a:lstStyle/>
          <a:p>
            <a:endParaRPr lang="en-US" sz="1200" b="1">
              <a:solidFill>
                <a:srgbClr val="98254D"/>
              </a:solidFill>
              <a:latin typeface="+mj-lt"/>
            </a:endParaRPr>
          </a:p>
          <a:p>
            <a:r>
              <a:rPr lang="en-US" sz="1600" b="1">
                <a:latin typeface="+mj-lt"/>
              </a:rPr>
              <a:t>Calculation of the </a:t>
            </a:r>
            <a:r>
              <a:rPr lang="en-US" sz="1600" b="1" err="1">
                <a:latin typeface="+mj-lt"/>
              </a:rPr>
              <a:t>MassAbility</a:t>
            </a:r>
            <a:r>
              <a:rPr lang="en-US" sz="1600" b="1">
                <a:latin typeface="+mj-lt"/>
              </a:rPr>
              <a:t> Consumer Experience Domains</a:t>
            </a:r>
          </a:p>
          <a:p>
            <a:endParaRPr lang="en-US" sz="1600">
              <a:latin typeface="+mj-lt"/>
            </a:endParaRPr>
          </a:p>
          <a:p>
            <a:pPr>
              <a:spcBef>
                <a:spcPts val="0"/>
              </a:spcBef>
              <a:spcAft>
                <a:spcPts val="0"/>
              </a:spcAft>
            </a:pPr>
            <a:r>
              <a:rPr lang="en-US" sz="1600" b="1">
                <a:solidFill>
                  <a:srgbClr val="006E96"/>
                </a:solidFill>
                <a:latin typeface="+mj-lt"/>
              </a:rPr>
              <a:t>The consumer experience core domains all use a common 0 to 100 scale. Questions used to calculate these domains are normalized (or rescaled) so that they can be included in calculations together. </a:t>
            </a:r>
          </a:p>
          <a:p>
            <a:pPr>
              <a:spcBef>
                <a:spcPts val="0"/>
              </a:spcBef>
              <a:spcAft>
                <a:spcPts val="0"/>
              </a:spcAft>
            </a:pPr>
            <a:endParaRPr lang="en-US" sz="1600" b="1">
              <a:solidFill>
                <a:srgbClr val="006E96"/>
              </a:solidFill>
              <a:latin typeface="+mj-lt"/>
            </a:endParaRPr>
          </a:p>
          <a:p>
            <a:pPr marL="257175" indent="-257175">
              <a:spcBef>
                <a:spcPts val="0"/>
              </a:spcBef>
              <a:buClr>
                <a:srgbClr val="98324D"/>
              </a:buClr>
              <a:buSzPct val="75000"/>
              <a:buFont typeface="Wingdings" pitchFamily="2" charset="2"/>
              <a:buChar char="n"/>
            </a:pPr>
            <a:r>
              <a:rPr lang="en-US" sz="1600">
                <a:solidFill>
                  <a:schemeClr val="tx1">
                    <a:lumMod val="85000"/>
                    <a:lumOff val="15000"/>
                  </a:schemeClr>
                </a:solidFill>
                <a:latin typeface="+mn-lt"/>
              </a:rPr>
              <a:t>A score of 100 represents an extremely positive experience among </a:t>
            </a:r>
            <a:r>
              <a:rPr lang="en-US" sz="1600" err="1">
                <a:solidFill>
                  <a:schemeClr val="tx1">
                    <a:lumMod val="85000"/>
                    <a:lumOff val="15000"/>
                  </a:schemeClr>
                </a:solidFill>
                <a:latin typeface="+mn-lt"/>
              </a:rPr>
              <a:t>MassAbility</a:t>
            </a:r>
            <a:r>
              <a:rPr lang="en-US" sz="1600">
                <a:solidFill>
                  <a:schemeClr val="tx1">
                    <a:lumMod val="85000"/>
                    <a:lumOff val="15000"/>
                  </a:schemeClr>
                </a:solidFill>
                <a:latin typeface="+mn-lt"/>
              </a:rPr>
              <a:t> service recipients. </a:t>
            </a:r>
          </a:p>
          <a:p>
            <a:pPr marL="257175" indent="-257175">
              <a:spcBef>
                <a:spcPts val="0"/>
              </a:spcBef>
              <a:buClr>
                <a:srgbClr val="98324D"/>
              </a:buClr>
              <a:buSzPct val="75000"/>
              <a:buFont typeface="Wingdings" pitchFamily="2" charset="2"/>
              <a:buChar char="n"/>
            </a:pPr>
            <a:endParaRPr lang="en-US" sz="1600">
              <a:solidFill>
                <a:schemeClr val="tx1">
                  <a:lumMod val="85000"/>
                  <a:lumOff val="15000"/>
                </a:schemeClr>
              </a:solidFill>
              <a:latin typeface="+mn-lt"/>
            </a:endParaRPr>
          </a:p>
          <a:p>
            <a:pPr marL="257175" indent="-257175">
              <a:spcBef>
                <a:spcPts val="0"/>
              </a:spcBef>
              <a:buClr>
                <a:srgbClr val="98324D"/>
              </a:buClr>
              <a:buSzPct val="75000"/>
              <a:buFont typeface="Wingdings" pitchFamily="2" charset="2"/>
              <a:buChar char="n"/>
            </a:pPr>
            <a:r>
              <a:rPr lang="en-US" sz="1600">
                <a:solidFill>
                  <a:schemeClr val="tx1">
                    <a:lumMod val="85000"/>
                    <a:lumOff val="15000"/>
                  </a:schemeClr>
                </a:solidFill>
                <a:latin typeface="+mn-lt"/>
              </a:rPr>
              <a:t>A score of zero represents an extremely negative experience.</a:t>
            </a:r>
          </a:p>
          <a:p>
            <a:pPr marL="257175" indent="-257175">
              <a:spcBef>
                <a:spcPts val="0"/>
              </a:spcBef>
              <a:buClr>
                <a:srgbClr val="98324D"/>
              </a:buClr>
              <a:buSzPct val="75000"/>
              <a:buFont typeface="Wingdings" pitchFamily="2" charset="2"/>
              <a:buChar char="n"/>
            </a:pPr>
            <a:endParaRPr lang="en-US" sz="1600">
              <a:solidFill>
                <a:schemeClr val="tx1">
                  <a:lumMod val="85000"/>
                  <a:lumOff val="15000"/>
                </a:schemeClr>
              </a:solidFill>
              <a:latin typeface="+mn-lt"/>
            </a:endParaRPr>
          </a:p>
          <a:p>
            <a:pPr marL="257175" indent="-257175">
              <a:spcBef>
                <a:spcPts val="0"/>
              </a:spcBef>
              <a:buClr>
                <a:srgbClr val="98324D"/>
              </a:buClr>
              <a:buSzPct val="75000"/>
              <a:buFont typeface="Wingdings" pitchFamily="2" charset="2"/>
              <a:buChar char="n"/>
            </a:pPr>
            <a:r>
              <a:rPr lang="en-US" sz="1600">
                <a:solidFill>
                  <a:schemeClr val="tx1">
                    <a:lumMod val="85000"/>
                    <a:lumOff val="15000"/>
                  </a:schemeClr>
                </a:solidFill>
                <a:latin typeface="+mn-lt"/>
              </a:rPr>
              <a:t>Each domain is the average of all responses for a set questions that were found to measure a similar concept. Given that a domain is an average, domain scores can be sensitive to the inclusion of extreme values (in this case, 0 or 100) in calculations, particularly for subpopulations with small sample sizes. </a:t>
            </a:r>
          </a:p>
          <a:p>
            <a:pPr marL="557213" lvl="1" indent="-214313">
              <a:spcBef>
                <a:spcPts val="0"/>
              </a:spcBef>
              <a:spcAft>
                <a:spcPts val="0"/>
              </a:spcAft>
              <a:buClr>
                <a:srgbClr val="AE2573"/>
              </a:buClr>
              <a:buFont typeface="Wingdings" panose="05000000000000000000" pitchFamily="2" charset="2"/>
              <a:buChar char="§"/>
            </a:pPr>
            <a:endParaRPr lang="en-US" sz="1400">
              <a:latin typeface="+mj-lt"/>
            </a:endParaRPr>
          </a:p>
          <a:p>
            <a:pPr algn="l"/>
            <a:endParaRPr lang="en-US" sz="1200">
              <a:solidFill>
                <a:schemeClr val="accent1"/>
              </a:solidFill>
              <a:latin typeface="+mj-lt"/>
              <a:cs typeface="Arial" pitchFamily="34" charset="0"/>
            </a:endParaRPr>
          </a:p>
        </p:txBody>
      </p:sp>
    </p:spTree>
    <p:extLst>
      <p:ext uri="{BB962C8B-B14F-4D97-AF65-F5344CB8AC3E}">
        <p14:creationId xmlns:p14="http://schemas.microsoft.com/office/powerpoint/2010/main" val="393990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7BBEFD-E68C-6C65-7FAC-38CDD7E821B1}"/>
              </a:ext>
            </a:extLst>
          </p:cNvPr>
          <p:cNvSpPr>
            <a:spLocks noGrp="1"/>
          </p:cNvSpPr>
          <p:nvPr>
            <p:ph type="body" sz="quarter" idx="10"/>
          </p:nvPr>
        </p:nvSpPr>
        <p:spPr>
          <a:xfrm>
            <a:off x="152400" y="809625"/>
            <a:ext cx="5476875" cy="3943350"/>
          </a:xfrm>
        </p:spPr>
        <p:txBody>
          <a:bodyPr/>
          <a:lstStyle/>
          <a:p>
            <a:pPr>
              <a:buSzPct val="100000"/>
              <a:buFont typeface="Wingdings" panose="05000000000000000000" pitchFamily="2" charset="2"/>
              <a:buChar char="§"/>
            </a:pPr>
            <a:r>
              <a:rPr lang="en-US"/>
              <a:t>Survey Methodology</a:t>
            </a:r>
          </a:p>
          <a:p>
            <a:pPr>
              <a:buFont typeface="Wingdings" panose="05000000000000000000" pitchFamily="2" charset="2"/>
              <a:buChar char="§"/>
            </a:pPr>
            <a:r>
              <a:rPr lang="en-US"/>
              <a:t>Summary and Trends</a:t>
            </a:r>
          </a:p>
          <a:p>
            <a:pPr>
              <a:buFont typeface="Wingdings" panose="05000000000000000000" pitchFamily="2" charset="2"/>
              <a:buChar char="§"/>
            </a:pPr>
            <a:r>
              <a:rPr lang="en-US"/>
              <a:t>Domains and Metrics</a:t>
            </a:r>
          </a:p>
          <a:p>
            <a:pPr>
              <a:buFont typeface="Wingdings" panose="05000000000000000000" pitchFamily="2" charset="2"/>
              <a:buChar char="§"/>
            </a:pPr>
            <a:r>
              <a:rPr lang="en-US"/>
              <a:t>Problems Experienced by Service Recipients</a:t>
            </a:r>
          </a:p>
          <a:p>
            <a:pPr>
              <a:buFont typeface="Wingdings" panose="05000000000000000000" pitchFamily="2" charset="2"/>
              <a:buChar char="§"/>
            </a:pPr>
            <a:r>
              <a:rPr lang="en-US"/>
              <a:t>Service Recipient Feedback</a:t>
            </a:r>
          </a:p>
          <a:p>
            <a:pPr>
              <a:buFont typeface="Wingdings" panose="05000000000000000000" pitchFamily="2" charset="2"/>
              <a:buChar char="§"/>
            </a:pPr>
            <a:r>
              <a:rPr lang="en-US"/>
              <a:t>Service Improvement</a:t>
            </a:r>
          </a:p>
          <a:p>
            <a:pPr>
              <a:buFont typeface="Wingdings" panose="05000000000000000000" pitchFamily="2" charset="2"/>
              <a:buChar char="§"/>
            </a:pPr>
            <a:r>
              <a:rPr lang="en-US"/>
              <a:t>Education and Employment</a:t>
            </a:r>
          </a:p>
          <a:p>
            <a:pPr>
              <a:buFont typeface="Wingdings" panose="05000000000000000000" pitchFamily="2" charset="2"/>
              <a:buChar char="§"/>
            </a:pPr>
            <a:r>
              <a:rPr lang="en-US"/>
              <a:t>Demographics</a:t>
            </a:r>
          </a:p>
        </p:txBody>
      </p:sp>
    </p:spTree>
    <p:extLst>
      <p:ext uri="{BB962C8B-B14F-4D97-AF65-F5344CB8AC3E}">
        <p14:creationId xmlns:p14="http://schemas.microsoft.com/office/powerpoint/2010/main" val="1319650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5DA51-62D7-DBCF-31AC-FAB59251DCC6}"/>
              </a:ext>
            </a:extLst>
          </p:cNvPr>
          <p:cNvSpPr>
            <a:spLocks noGrp="1"/>
          </p:cNvSpPr>
          <p:nvPr>
            <p:ph type="title"/>
          </p:nvPr>
        </p:nvSpPr>
        <p:spPr/>
        <p:txBody>
          <a:bodyPr/>
          <a:lstStyle/>
          <a:p>
            <a:r>
              <a:rPr lang="en-US"/>
              <a:t>Domains and Metrics – Description</a:t>
            </a:r>
          </a:p>
        </p:txBody>
      </p:sp>
      <p:graphicFrame>
        <p:nvGraphicFramePr>
          <p:cNvPr id="2" name="Table 9">
            <a:extLst>
              <a:ext uri="{FF2B5EF4-FFF2-40B4-BE49-F238E27FC236}">
                <a16:creationId xmlns:a16="http://schemas.microsoft.com/office/drawing/2014/main" id="{15ABCC02-C735-3A0F-F2A9-AEB1DD6C653B}"/>
              </a:ext>
            </a:extLst>
          </p:cNvPr>
          <p:cNvGraphicFramePr>
            <a:graphicFrameLocks/>
          </p:cNvGraphicFramePr>
          <p:nvPr>
            <p:extLst>
              <p:ext uri="{D42A27DB-BD31-4B8C-83A1-F6EECF244321}">
                <p14:modId xmlns:p14="http://schemas.microsoft.com/office/powerpoint/2010/main" val="744558591"/>
              </p:ext>
            </p:extLst>
          </p:nvPr>
        </p:nvGraphicFramePr>
        <p:xfrm>
          <a:off x="378372" y="1314296"/>
          <a:ext cx="8387256" cy="4818491"/>
        </p:xfrm>
        <a:graphic>
          <a:graphicData uri="http://schemas.openxmlformats.org/drawingml/2006/table">
            <a:tbl>
              <a:tblPr firstRow="1" bandRow="1">
                <a:tableStyleId>{5940675A-B579-460E-94D1-54222C63F5DA}</a:tableStyleId>
              </a:tblPr>
              <a:tblGrid>
                <a:gridCol w="8387256">
                  <a:extLst>
                    <a:ext uri="{9D8B030D-6E8A-4147-A177-3AD203B41FA5}">
                      <a16:colId xmlns:a16="http://schemas.microsoft.com/office/drawing/2014/main" val="1143798205"/>
                    </a:ext>
                  </a:extLst>
                </a:gridCol>
              </a:tblGrid>
              <a:tr h="324221">
                <a:tc>
                  <a:txBody>
                    <a:bodyPr/>
                    <a:lstStyle/>
                    <a:p>
                      <a:pPr algn="l" fontAlgn="b"/>
                      <a:r>
                        <a:rPr lang="en-US" sz="1500" b="1" i="0" u="none" strike="noStrike">
                          <a:solidFill>
                            <a:schemeClr val="tx1"/>
                          </a:solidFill>
                          <a:effectLst/>
                          <a:latin typeface="+mn-lt"/>
                          <a:cs typeface="Calibri"/>
                        </a:rPr>
                        <a:t>Respect: </a:t>
                      </a:r>
                      <a:r>
                        <a:rPr lang="en-US" sz="1500" b="0" i="0" u="none" strike="noStrike">
                          <a:solidFill>
                            <a:schemeClr val="tx1"/>
                          </a:solidFill>
                          <a:effectLst/>
                          <a:latin typeface="+mn-lt"/>
                          <a:cs typeface="Calibri"/>
                        </a:rPr>
                        <a:t>How service recipients perceive they are treated by </a:t>
                      </a:r>
                      <a:r>
                        <a:rPr lang="en-US" sz="1500" b="0" i="0" u="none" strike="noStrike" err="1">
                          <a:solidFill>
                            <a:schemeClr val="tx1"/>
                          </a:solidFill>
                          <a:effectLst/>
                          <a:latin typeface="+mn-lt"/>
                          <a:cs typeface="Calibri"/>
                        </a:rPr>
                        <a:t>MassAbility</a:t>
                      </a:r>
                      <a:r>
                        <a:rPr lang="en-US" sz="1500" b="0" i="0" u="none" strike="noStrike">
                          <a:solidFill>
                            <a:schemeClr val="tx1"/>
                          </a:solidFill>
                          <a:effectLst/>
                          <a:latin typeface="+mn-lt"/>
                          <a:cs typeface="Calibri"/>
                        </a:rPr>
                        <a:t>.</a:t>
                      </a: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055964"/>
                  </a:ext>
                </a:extLst>
              </a:tr>
              <a:tr h="626079">
                <a:tc>
                  <a:txBody>
                    <a:bodyPr/>
                    <a:lstStyle/>
                    <a:p>
                      <a:pPr algn="l" fontAlgn="b"/>
                      <a:r>
                        <a:rPr lang="en-US" sz="1500" b="1" i="0" u="none" strike="noStrike">
                          <a:solidFill>
                            <a:schemeClr val="tx1"/>
                          </a:solidFill>
                          <a:effectLst/>
                          <a:latin typeface="+mn-lt"/>
                          <a:cs typeface="Calibri"/>
                        </a:rPr>
                        <a:t>Cultural Responsivity: </a:t>
                      </a:r>
                      <a:r>
                        <a:rPr lang="en-US" sz="1500" b="0" i="0" u="none" strike="noStrike">
                          <a:solidFill>
                            <a:schemeClr val="tx1"/>
                          </a:solidFill>
                          <a:effectLst/>
                          <a:latin typeface="+mn-lt"/>
                          <a:cs typeface="Calibri"/>
                        </a:rPr>
                        <a:t>How service recipients perceive services regarding cultural responsiveness and DEI.</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8824324"/>
                  </a:ext>
                </a:extLst>
              </a:tr>
              <a:tr h="324221">
                <a:tc>
                  <a:txBody>
                    <a:bodyPr/>
                    <a:lstStyle/>
                    <a:p>
                      <a:pPr algn="l" fontAlgn="b"/>
                      <a:r>
                        <a:rPr lang="en-US" sz="1500" b="1" i="0" u="none" strike="noStrike">
                          <a:solidFill>
                            <a:schemeClr val="tx1"/>
                          </a:solidFill>
                          <a:effectLst/>
                          <a:latin typeface="+mn-lt"/>
                          <a:cs typeface="Calibri"/>
                        </a:rPr>
                        <a:t>Timeliness: </a:t>
                      </a:r>
                      <a:r>
                        <a:rPr lang="en-US" sz="1500" b="0" i="0" u="none" strike="noStrike">
                          <a:solidFill>
                            <a:schemeClr val="tx1"/>
                          </a:solidFill>
                          <a:effectLst/>
                          <a:latin typeface="+mn-lt"/>
                          <a:cs typeface="Calibri"/>
                        </a:rPr>
                        <a:t>How service recipients perceive </a:t>
                      </a:r>
                      <a:r>
                        <a:rPr lang="en-US" sz="1500" b="0" i="0" u="none" strike="noStrike" err="1">
                          <a:solidFill>
                            <a:schemeClr val="tx1"/>
                          </a:solidFill>
                          <a:effectLst/>
                          <a:latin typeface="+mn-lt"/>
                          <a:cs typeface="Calibri"/>
                        </a:rPr>
                        <a:t>MassAbility’s</a:t>
                      </a:r>
                      <a:r>
                        <a:rPr lang="en-US" sz="1500" b="0" i="0" u="none" strike="noStrike">
                          <a:solidFill>
                            <a:schemeClr val="tx1"/>
                          </a:solidFill>
                          <a:effectLst/>
                          <a:latin typeface="+mn-lt"/>
                          <a:cs typeface="Calibri"/>
                        </a:rPr>
                        <a:t> pace.</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584785"/>
                  </a:ext>
                </a:extLst>
              </a:tr>
              <a:tr h="324221">
                <a:tc>
                  <a:txBody>
                    <a:bodyPr/>
                    <a:lstStyle/>
                    <a:p>
                      <a:pPr algn="l" fontAlgn="b"/>
                      <a:r>
                        <a:rPr lang="en-US" sz="1500" b="1" i="0" u="none" strike="noStrike">
                          <a:solidFill>
                            <a:schemeClr val="tx1"/>
                          </a:solidFill>
                          <a:effectLst/>
                          <a:latin typeface="+mn-lt"/>
                          <a:cs typeface="Calibri"/>
                        </a:rPr>
                        <a:t>Dependability: </a:t>
                      </a:r>
                      <a:r>
                        <a:rPr lang="en-US" sz="1500" b="0" i="0" u="none" strike="noStrike">
                          <a:solidFill>
                            <a:schemeClr val="tx1"/>
                          </a:solidFill>
                          <a:effectLst/>
                          <a:latin typeface="+mn-lt"/>
                          <a:cs typeface="Calibri"/>
                        </a:rPr>
                        <a:t>How service recipients perceive </a:t>
                      </a:r>
                      <a:r>
                        <a:rPr lang="en-US" sz="1500" b="0" i="0" u="none" strike="noStrike" err="1">
                          <a:solidFill>
                            <a:schemeClr val="tx1"/>
                          </a:solidFill>
                          <a:effectLst/>
                          <a:latin typeface="+mn-lt"/>
                          <a:cs typeface="Calibri"/>
                        </a:rPr>
                        <a:t>MassAbility’s</a:t>
                      </a:r>
                      <a:r>
                        <a:rPr lang="en-US" sz="1500" b="0" i="0" u="none" strike="noStrike">
                          <a:solidFill>
                            <a:schemeClr val="tx1"/>
                          </a:solidFill>
                          <a:effectLst/>
                          <a:latin typeface="+mn-lt"/>
                          <a:cs typeface="Calibri"/>
                        </a:rPr>
                        <a:t> responsiveness.</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1806027"/>
                  </a:ext>
                </a:extLst>
              </a:tr>
              <a:tr h="547790">
                <a:tc>
                  <a:txBody>
                    <a:bodyPr/>
                    <a:lstStyle/>
                    <a:p>
                      <a:pPr algn="l" fontAlgn="b"/>
                      <a:r>
                        <a:rPr lang="en-US" sz="1500" b="1" i="0" u="none" strike="noStrike">
                          <a:solidFill>
                            <a:schemeClr val="tx1"/>
                          </a:solidFill>
                          <a:effectLst/>
                          <a:latin typeface="+mn-lt"/>
                          <a:cs typeface="Calibri"/>
                        </a:rPr>
                        <a:t>Working Alliance: </a:t>
                      </a:r>
                      <a:r>
                        <a:rPr lang="en-US" sz="1500" b="0" i="0" u="none" strike="noStrike">
                          <a:solidFill>
                            <a:schemeClr val="tx1"/>
                          </a:solidFill>
                          <a:effectLst/>
                          <a:latin typeface="+mn-lt"/>
                          <a:cs typeface="Calibri"/>
                        </a:rPr>
                        <a:t>How service recipients perceive the relationship with their primary service provider.</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27471"/>
                  </a:ext>
                </a:extLst>
              </a:tr>
              <a:tr h="547790">
                <a:tc>
                  <a:txBody>
                    <a:bodyPr/>
                    <a:lstStyle/>
                    <a:p>
                      <a:pPr algn="l" fontAlgn="b"/>
                      <a:r>
                        <a:rPr lang="en-US" sz="1500" b="1" i="0" u="none" strike="noStrike">
                          <a:solidFill>
                            <a:schemeClr val="tx1"/>
                          </a:solidFill>
                          <a:effectLst/>
                          <a:latin typeface="+mn-lt"/>
                          <a:cs typeface="Calibri"/>
                        </a:rPr>
                        <a:t>Value: </a:t>
                      </a:r>
                      <a:r>
                        <a:rPr lang="en-US" sz="1500" b="0" i="0" u="none" strike="noStrike">
                          <a:solidFill>
                            <a:schemeClr val="tx1"/>
                          </a:solidFill>
                          <a:effectLst/>
                          <a:latin typeface="+mn-lt"/>
                          <a:cs typeface="Calibri"/>
                        </a:rPr>
                        <a:t>How service recipients perceive the quality of services they receive.</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1209175"/>
                  </a:ext>
                </a:extLst>
              </a:tr>
              <a:tr h="324221">
                <a:tc>
                  <a:txBody>
                    <a:bodyPr/>
                    <a:lstStyle/>
                    <a:p>
                      <a:pPr algn="l" fontAlgn="b"/>
                      <a:r>
                        <a:rPr lang="en-US" sz="1500" b="1" i="0" u="none" strike="noStrike">
                          <a:solidFill>
                            <a:schemeClr val="tx1"/>
                          </a:solidFill>
                          <a:effectLst/>
                          <a:latin typeface="+mn-lt"/>
                          <a:cs typeface="Calibri"/>
                        </a:rPr>
                        <a:t>Accessibility: </a:t>
                      </a:r>
                      <a:r>
                        <a:rPr lang="en-US" sz="1500" b="0" i="0" u="none" strike="noStrike">
                          <a:solidFill>
                            <a:schemeClr val="tx1"/>
                          </a:solidFill>
                          <a:effectLst/>
                          <a:latin typeface="+mn-lt"/>
                          <a:cs typeface="Calibri"/>
                        </a:rPr>
                        <a:t>How accessible is your experience with </a:t>
                      </a:r>
                      <a:r>
                        <a:rPr lang="en-US" sz="1500" b="0" i="0" u="none" strike="noStrike" err="1">
                          <a:solidFill>
                            <a:schemeClr val="tx1"/>
                          </a:solidFill>
                          <a:effectLst/>
                          <a:latin typeface="+mn-lt"/>
                          <a:cs typeface="Calibri"/>
                        </a:rPr>
                        <a:t>MassAbility</a:t>
                      </a:r>
                      <a:r>
                        <a:rPr lang="en-US" sz="1500" b="0" i="0" u="none" strike="noStrike">
                          <a:solidFill>
                            <a:schemeClr val="tx1"/>
                          </a:solidFill>
                          <a:effectLst/>
                          <a:latin typeface="+mn-lt"/>
                          <a:cs typeface="Calibri"/>
                        </a:rPr>
                        <a:t>?</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2215836"/>
                  </a:ext>
                </a:extLst>
              </a:tr>
              <a:tr h="547790">
                <a:tc>
                  <a:txBody>
                    <a:bodyPr/>
                    <a:lstStyle/>
                    <a:p>
                      <a:pPr algn="l" fontAlgn="b"/>
                      <a:r>
                        <a:rPr lang="en-US" sz="1500" b="1" i="0" u="none" strike="noStrike">
                          <a:solidFill>
                            <a:schemeClr val="tx1"/>
                          </a:solidFill>
                          <a:effectLst/>
                          <a:latin typeface="+mn-lt"/>
                          <a:cs typeface="Calibri"/>
                        </a:rPr>
                        <a:t>Job and Career (CS Only): </a:t>
                      </a:r>
                      <a:r>
                        <a:rPr lang="en-US" sz="1500" b="0" i="0" u="none" strike="noStrike">
                          <a:solidFill>
                            <a:schemeClr val="tx1"/>
                          </a:solidFill>
                          <a:effectLst/>
                          <a:latin typeface="+mn-lt"/>
                          <a:cs typeface="Calibri"/>
                        </a:rPr>
                        <a:t>Are service recipients satisfied with their employment and career path.</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489721"/>
                  </a:ext>
                </a:extLst>
              </a:tr>
              <a:tr h="626079">
                <a:tc>
                  <a:txBody>
                    <a:bodyPr/>
                    <a:lstStyle/>
                    <a:p>
                      <a:pPr algn="l" fontAlgn="b"/>
                      <a:r>
                        <a:rPr lang="en-US" sz="1500" b="1" i="0" u="none" strike="noStrike" dirty="0">
                          <a:solidFill>
                            <a:schemeClr val="tx1"/>
                          </a:solidFill>
                          <a:effectLst/>
                          <a:latin typeface="+mn-lt"/>
                          <a:cs typeface="Calibri"/>
                        </a:rPr>
                        <a:t>Recommend (Metric)</a:t>
                      </a:r>
                      <a:r>
                        <a:rPr lang="en-US" sz="1500" b="0" i="0" u="none" strike="noStrike" dirty="0">
                          <a:solidFill>
                            <a:schemeClr val="tx1"/>
                          </a:solidFill>
                          <a:effectLst/>
                          <a:latin typeface="+mn-lt"/>
                          <a:cs typeface="Calibri"/>
                        </a:rPr>
                        <a:t>: Would you recommend </a:t>
                      </a:r>
                      <a:r>
                        <a:rPr lang="en-US" sz="1500" b="0" i="0" u="none" strike="noStrike" dirty="0" err="1">
                          <a:solidFill>
                            <a:schemeClr val="tx1"/>
                          </a:solidFill>
                          <a:effectLst/>
                          <a:latin typeface="+mn-lt"/>
                          <a:cs typeface="Calibri"/>
                        </a:rPr>
                        <a:t>MassAbility</a:t>
                      </a:r>
                      <a:r>
                        <a:rPr lang="en-US" sz="1500" b="0" i="0" u="none" strike="noStrike" dirty="0">
                          <a:solidFill>
                            <a:schemeClr val="tx1"/>
                          </a:solidFill>
                          <a:effectLst/>
                          <a:latin typeface="+mn-lt"/>
                          <a:cs typeface="Calibri"/>
                        </a:rPr>
                        <a:t> services to a friend or family member living with a disability? </a:t>
                      </a:r>
                      <a:r>
                        <a:rPr lang="en-US" sz="1500" b="1" i="0" u="none" strike="noStrike" dirty="0">
                          <a:solidFill>
                            <a:schemeClr val="tx1"/>
                          </a:solidFill>
                          <a:effectLst/>
                          <a:latin typeface="+mn-lt"/>
                          <a:cs typeface="Calibri"/>
                        </a:rPr>
                        <a:t>(% Yes)</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691556"/>
                  </a:ext>
                </a:extLst>
              </a:tr>
              <a:tr h="626079">
                <a:tc>
                  <a:txBody>
                    <a:bodyPr/>
                    <a:lstStyle/>
                    <a:p>
                      <a:pPr algn="l" fontAlgn="b"/>
                      <a:r>
                        <a:rPr lang="en-US" sz="1500" b="1" i="0" u="none" strike="noStrike" dirty="0">
                          <a:solidFill>
                            <a:schemeClr val="tx1"/>
                          </a:solidFill>
                          <a:effectLst/>
                          <a:latin typeface="+mn-lt"/>
                          <a:cs typeface="Calibri"/>
                        </a:rPr>
                        <a:t>Problems and Quality Improvement (Metric)</a:t>
                      </a:r>
                      <a:r>
                        <a:rPr lang="en-US" sz="1500" b="0" i="0" u="none" strike="noStrike" dirty="0">
                          <a:solidFill>
                            <a:schemeClr val="tx1"/>
                          </a:solidFill>
                          <a:effectLst/>
                          <a:latin typeface="+mn-lt"/>
                          <a:cs typeface="Calibri"/>
                        </a:rPr>
                        <a:t>:  Have you experienced any problems with </a:t>
                      </a:r>
                      <a:r>
                        <a:rPr lang="en-US" sz="1500" b="0" i="0" u="none" strike="noStrike" dirty="0" err="1">
                          <a:solidFill>
                            <a:schemeClr val="tx1"/>
                          </a:solidFill>
                          <a:effectLst/>
                          <a:latin typeface="+mn-lt"/>
                          <a:cs typeface="Calibri"/>
                        </a:rPr>
                        <a:t>MassAbility</a:t>
                      </a:r>
                      <a:r>
                        <a:rPr lang="en-US" sz="1500" b="0" i="0" u="none" strike="noStrike" dirty="0">
                          <a:solidFill>
                            <a:schemeClr val="tx1"/>
                          </a:solidFill>
                          <a:effectLst/>
                          <a:latin typeface="+mn-lt"/>
                          <a:cs typeface="Calibri"/>
                        </a:rPr>
                        <a:t> or the services they provide to you? </a:t>
                      </a:r>
                      <a:r>
                        <a:rPr lang="en-US" sz="1500" b="1" i="0" u="none" strike="noStrike" dirty="0">
                          <a:solidFill>
                            <a:schemeClr val="tx1"/>
                          </a:solidFill>
                          <a:effectLst/>
                          <a:latin typeface="+mn-lt"/>
                          <a:cs typeface="Calibri"/>
                        </a:rPr>
                        <a:t>(% No)</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4737468"/>
                  </a:ext>
                </a:extLst>
              </a:tr>
            </a:tbl>
          </a:graphicData>
        </a:graphic>
      </p:graphicFrame>
    </p:spTree>
    <p:extLst>
      <p:ext uri="{BB962C8B-B14F-4D97-AF65-F5344CB8AC3E}">
        <p14:creationId xmlns:p14="http://schemas.microsoft.com/office/powerpoint/2010/main" val="140765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4996-97D0-A618-1E53-5D14EDE87CCD}"/>
              </a:ext>
            </a:extLst>
          </p:cNvPr>
          <p:cNvSpPr>
            <a:spLocks noGrp="1"/>
          </p:cNvSpPr>
          <p:nvPr>
            <p:ph type="title"/>
          </p:nvPr>
        </p:nvSpPr>
        <p:spPr>
          <a:xfrm>
            <a:off x="628650" y="927199"/>
            <a:ext cx="7886700" cy="488752"/>
          </a:xfrm>
          <a:prstGeom prst="rect">
            <a:avLst/>
          </a:prstGeom>
        </p:spPr>
        <p:txBody>
          <a:bodyPr/>
          <a:lstStyle/>
          <a:p>
            <a:r>
              <a:rPr lang="en-US"/>
              <a:t>Domain and Metric Results</a:t>
            </a:r>
          </a:p>
        </p:txBody>
      </p:sp>
    </p:spTree>
    <p:extLst>
      <p:ext uri="{BB962C8B-B14F-4D97-AF65-F5344CB8AC3E}">
        <p14:creationId xmlns:p14="http://schemas.microsoft.com/office/powerpoint/2010/main" val="1222477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5DA51-62D7-DBCF-31AC-FAB59251DCC6}"/>
              </a:ext>
            </a:extLst>
          </p:cNvPr>
          <p:cNvSpPr>
            <a:spLocks noGrp="1"/>
          </p:cNvSpPr>
          <p:nvPr>
            <p:ph type="title"/>
          </p:nvPr>
        </p:nvSpPr>
        <p:spPr/>
        <p:txBody>
          <a:bodyPr/>
          <a:lstStyle/>
          <a:p>
            <a:r>
              <a:rPr lang="en-US"/>
              <a:t>Domains and Metrics – Current Quarter</a:t>
            </a:r>
          </a:p>
        </p:txBody>
      </p:sp>
      <p:graphicFrame>
        <p:nvGraphicFramePr>
          <p:cNvPr id="2" name="Table 9">
            <a:extLst>
              <a:ext uri="{FF2B5EF4-FFF2-40B4-BE49-F238E27FC236}">
                <a16:creationId xmlns:a16="http://schemas.microsoft.com/office/drawing/2014/main" id="{15ABCC02-C735-3A0F-F2A9-AEB1DD6C653B}"/>
              </a:ext>
            </a:extLst>
          </p:cNvPr>
          <p:cNvGraphicFramePr>
            <a:graphicFrameLocks/>
          </p:cNvGraphicFramePr>
          <p:nvPr>
            <p:extLst>
              <p:ext uri="{D42A27DB-BD31-4B8C-83A1-F6EECF244321}">
                <p14:modId xmlns:p14="http://schemas.microsoft.com/office/powerpoint/2010/main" val="3832039851"/>
              </p:ext>
            </p:extLst>
          </p:nvPr>
        </p:nvGraphicFramePr>
        <p:xfrm>
          <a:off x="360947" y="1237045"/>
          <a:ext cx="8410073" cy="4947183"/>
        </p:xfrm>
        <a:graphic>
          <a:graphicData uri="http://schemas.openxmlformats.org/drawingml/2006/table">
            <a:tbl>
              <a:tblPr firstRow="1" bandRow="1">
                <a:tableStyleId>{5940675A-B579-460E-94D1-54222C63F5DA}</a:tableStyleId>
              </a:tblPr>
              <a:tblGrid>
                <a:gridCol w="4254596">
                  <a:extLst>
                    <a:ext uri="{9D8B030D-6E8A-4147-A177-3AD203B41FA5}">
                      <a16:colId xmlns:a16="http://schemas.microsoft.com/office/drawing/2014/main" val="1143798205"/>
                    </a:ext>
                  </a:extLst>
                </a:gridCol>
                <a:gridCol w="1371600">
                  <a:extLst>
                    <a:ext uri="{9D8B030D-6E8A-4147-A177-3AD203B41FA5}">
                      <a16:colId xmlns:a16="http://schemas.microsoft.com/office/drawing/2014/main" val="3046444727"/>
                    </a:ext>
                  </a:extLst>
                </a:gridCol>
                <a:gridCol w="1404257">
                  <a:extLst>
                    <a:ext uri="{9D8B030D-6E8A-4147-A177-3AD203B41FA5}">
                      <a16:colId xmlns:a16="http://schemas.microsoft.com/office/drawing/2014/main" val="4112440712"/>
                    </a:ext>
                  </a:extLst>
                </a:gridCol>
                <a:gridCol w="1379620">
                  <a:extLst>
                    <a:ext uri="{9D8B030D-6E8A-4147-A177-3AD203B41FA5}">
                      <a16:colId xmlns:a16="http://schemas.microsoft.com/office/drawing/2014/main" val="288519304"/>
                    </a:ext>
                  </a:extLst>
                </a:gridCol>
              </a:tblGrid>
              <a:tr h="758623">
                <a:tc>
                  <a:txBody>
                    <a:bodyPr/>
                    <a:lstStyle/>
                    <a:p>
                      <a:endParaRPr lang="en-US" sz="16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600" b="1" i="0" u="none" strike="noStrike">
                          <a:solidFill>
                            <a:schemeClr val="bg1"/>
                          </a:solidFill>
                          <a:effectLst/>
                          <a:latin typeface="Arial" panose="020B0604020202020204" pitchFamily="34" charset="0"/>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96"/>
                    </a:solidFill>
                  </a:tcPr>
                </a:tc>
                <a:tc>
                  <a:txBody>
                    <a:bodyPr/>
                    <a:lstStyle/>
                    <a:p>
                      <a:pPr algn="ctr" fontAlgn="t"/>
                      <a:r>
                        <a:rPr lang="en-US" sz="1600" b="1" i="0" u="none" strike="noStrike">
                          <a:solidFill>
                            <a:schemeClr val="bg1"/>
                          </a:solidFill>
                          <a:effectLst/>
                          <a:latin typeface="Arial" panose="020B0604020202020204" pitchFamily="34" charset="0"/>
                        </a:rPr>
                        <a:t>Career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tc>
                  <a:txBody>
                    <a:bodyPr/>
                    <a:lstStyle/>
                    <a:p>
                      <a:pPr algn="ctr" fontAlgn="t"/>
                      <a:r>
                        <a:rPr lang="en-US" sz="1600" b="1" i="0" u="none" strike="noStrike">
                          <a:solidFill>
                            <a:schemeClr val="bg1"/>
                          </a:solidFill>
                          <a:effectLst/>
                          <a:latin typeface="Arial" panose="020B0604020202020204" pitchFamily="34" charset="0"/>
                        </a:rPr>
                        <a:t>Home and Community Life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extLst>
                  <a:ext uri="{0D108BD9-81ED-4DB2-BD59-A6C34878D82A}">
                    <a16:rowId xmlns:a16="http://schemas.microsoft.com/office/drawing/2014/main" val="1278513106"/>
                  </a:ext>
                </a:extLst>
              </a:tr>
              <a:tr h="418856">
                <a:tc>
                  <a:txBody>
                    <a:bodyPr/>
                    <a:lstStyle/>
                    <a:p>
                      <a:pPr algn="l" fontAlgn="b"/>
                      <a:r>
                        <a:rPr lang="en-US" sz="1600" b="1" i="0" u="none" strike="noStrike">
                          <a:solidFill>
                            <a:schemeClr val="tx1"/>
                          </a:solidFill>
                          <a:effectLst/>
                          <a:latin typeface="+mn-lt"/>
                          <a:cs typeface="Calibri"/>
                        </a:rPr>
                        <a:t>Respect</a:t>
                      </a:r>
                      <a:endParaRPr lang="en-US" sz="1600" b="0" i="0" u="none" strike="noStrike">
                        <a:solidFill>
                          <a:schemeClr val="tx1"/>
                        </a:solidFill>
                        <a:effectLst/>
                        <a:latin typeface="+mn-lt"/>
                        <a:cs typeface="Calibri"/>
                      </a:endParaRP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mn-lt"/>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mn-lt"/>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mn-lt"/>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055964"/>
                  </a:ext>
                </a:extLst>
              </a:tr>
              <a:tr h="418856">
                <a:tc>
                  <a:txBody>
                    <a:bodyPr/>
                    <a:lstStyle/>
                    <a:p>
                      <a:pPr algn="l" fontAlgn="b"/>
                      <a:r>
                        <a:rPr lang="en-US" sz="1600" b="1" i="0" u="none" strike="noStrike">
                          <a:solidFill>
                            <a:schemeClr val="tx1"/>
                          </a:solidFill>
                          <a:effectLst/>
                          <a:latin typeface="+mn-lt"/>
                          <a:cs typeface="Calibri"/>
                        </a:rPr>
                        <a:t>Cultural Responsivity</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mn-lt"/>
                        </a:rPr>
                        <a:t>91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t"/>
                      <a:r>
                        <a:rPr lang="en-US" sz="1600" b="1" i="0" u="none" strike="noStrike">
                          <a:solidFill>
                            <a:srgbClr val="000000"/>
                          </a:solidFill>
                          <a:effectLst/>
                          <a:latin typeface="+mn-lt"/>
                        </a:rPr>
                        <a:t>91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t"/>
                      <a:r>
                        <a:rPr lang="en-US" sz="1600" b="1" i="0" u="none" strike="noStrike">
                          <a:solidFill>
                            <a:srgbClr val="000000"/>
                          </a:solidFill>
                          <a:effectLst/>
                          <a:latin typeface="+mn-lt"/>
                        </a:rPr>
                        <a:t>90</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98824324"/>
                  </a:ext>
                </a:extLst>
              </a:tr>
              <a:tr h="418856">
                <a:tc>
                  <a:txBody>
                    <a:bodyPr/>
                    <a:lstStyle/>
                    <a:p>
                      <a:pPr algn="l" fontAlgn="b"/>
                      <a:r>
                        <a:rPr lang="en-US" sz="1600" b="1" i="0" u="none" strike="noStrike">
                          <a:solidFill>
                            <a:schemeClr val="tx1"/>
                          </a:solidFill>
                          <a:effectLst/>
                          <a:latin typeface="+mn-lt"/>
                          <a:cs typeface="Calibri"/>
                        </a:rPr>
                        <a:t>Timeliness</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mn-lt"/>
                        </a:rPr>
                        <a:t>74</a:t>
                      </a:r>
                    </a:p>
                  </a:txBody>
                  <a:tcPr marL="9525" marR="9525" marT="9525" marB="0" anchor="ctr"/>
                </a:tc>
                <a:tc>
                  <a:txBody>
                    <a:bodyPr/>
                    <a:lstStyle/>
                    <a:p>
                      <a:pPr algn="ctr" fontAlgn="t"/>
                      <a:r>
                        <a:rPr lang="en-US" sz="1600" b="1" i="0" u="none" strike="noStrike">
                          <a:solidFill>
                            <a:srgbClr val="000000"/>
                          </a:solidFill>
                          <a:effectLst/>
                          <a:latin typeface="+mn-lt"/>
                        </a:rPr>
                        <a:t>75</a:t>
                      </a:r>
                    </a:p>
                  </a:txBody>
                  <a:tcPr marL="9525" marR="9525" marT="9525" marB="0" anchor="ctr"/>
                </a:tc>
                <a:tc>
                  <a:txBody>
                    <a:bodyPr/>
                    <a:lstStyle/>
                    <a:p>
                      <a:pPr algn="ctr" fontAlgn="t"/>
                      <a:r>
                        <a:rPr lang="en-US" sz="1600" b="1" i="0" u="none" strike="noStrike">
                          <a:solidFill>
                            <a:srgbClr val="000000"/>
                          </a:solidFill>
                          <a:effectLst/>
                          <a:latin typeface="+mn-lt"/>
                        </a:rPr>
                        <a:t>71</a:t>
                      </a:r>
                    </a:p>
                  </a:txBody>
                  <a:tcPr marL="9525" marR="9525" marT="9525" marB="0" anchor="ctr"/>
                </a:tc>
                <a:extLst>
                  <a:ext uri="{0D108BD9-81ED-4DB2-BD59-A6C34878D82A}">
                    <a16:rowId xmlns:a16="http://schemas.microsoft.com/office/drawing/2014/main" val="2949584785"/>
                  </a:ext>
                </a:extLst>
              </a:tr>
              <a:tr h="418856">
                <a:tc>
                  <a:txBody>
                    <a:bodyPr/>
                    <a:lstStyle/>
                    <a:p>
                      <a:pPr algn="l" fontAlgn="b"/>
                      <a:r>
                        <a:rPr lang="en-US" sz="1600" b="1" i="0" u="none" strike="noStrike">
                          <a:solidFill>
                            <a:schemeClr val="tx1"/>
                          </a:solidFill>
                          <a:effectLst/>
                          <a:latin typeface="+mn-lt"/>
                          <a:cs typeface="Calibri"/>
                        </a:rPr>
                        <a:t>Dependability</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mn-lt"/>
                        </a:rPr>
                        <a:t>77</a:t>
                      </a:r>
                    </a:p>
                  </a:txBody>
                  <a:tcPr marL="9525" marR="9525" marT="9525" marB="0" anchor="ctr"/>
                </a:tc>
                <a:tc>
                  <a:txBody>
                    <a:bodyPr/>
                    <a:lstStyle/>
                    <a:p>
                      <a:pPr algn="ctr" fontAlgn="t"/>
                      <a:r>
                        <a:rPr lang="en-US" sz="1600" b="1" i="0" u="none" strike="noStrike">
                          <a:solidFill>
                            <a:srgbClr val="000000"/>
                          </a:solidFill>
                          <a:effectLst/>
                          <a:latin typeface="+mn-lt"/>
                        </a:rPr>
                        <a:t>77</a:t>
                      </a:r>
                    </a:p>
                  </a:txBody>
                  <a:tcPr marL="9525" marR="9525" marT="9525" marB="0" anchor="ctr"/>
                </a:tc>
                <a:tc>
                  <a:txBody>
                    <a:bodyPr/>
                    <a:lstStyle/>
                    <a:p>
                      <a:pPr algn="ctr" fontAlgn="t"/>
                      <a:r>
                        <a:rPr lang="en-US" sz="1600" b="1" i="0" u="none" strike="noStrike">
                          <a:solidFill>
                            <a:srgbClr val="000000"/>
                          </a:solidFill>
                          <a:effectLst/>
                          <a:latin typeface="+mn-lt"/>
                        </a:rPr>
                        <a:t>75</a:t>
                      </a:r>
                    </a:p>
                  </a:txBody>
                  <a:tcPr marL="9525" marR="9525" marT="9525" marB="0" anchor="ctr"/>
                </a:tc>
                <a:extLst>
                  <a:ext uri="{0D108BD9-81ED-4DB2-BD59-A6C34878D82A}">
                    <a16:rowId xmlns:a16="http://schemas.microsoft.com/office/drawing/2014/main" val="2241806027"/>
                  </a:ext>
                </a:extLst>
              </a:tr>
              <a:tr h="418856">
                <a:tc>
                  <a:txBody>
                    <a:bodyPr/>
                    <a:lstStyle/>
                    <a:p>
                      <a:pPr algn="l" fontAlgn="b"/>
                      <a:r>
                        <a:rPr lang="en-US" sz="1600" b="1" i="0" u="none" strike="noStrike">
                          <a:solidFill>
                            <a:schemeClr val="tx1"/>
                          </a:solidFill>
                          <a:effectLst/>
                          <a:latin typeface="+mn-lt"/>
                          <a:cs typeface="Calibri"/>
                        </a:rPr>
                        <a:t>Working Alliance</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mn-lt"/>
                        </a:rPr>
                        <a:t>82</a:t>
                      </a:r>
                    </a:p>
                  </a:txBody>
                  <a:tcPr marL="9525" marR="9525" marT="9525" marB="0" anchor="ctr"/>
                </a:tc>
                <a:tc>
                  <a:txBody>
                    <a:bodyPr/>
                    <a:lstStyle/>
                    <a:p>
                      <a:pPr algn="ctr" fontAlgn="t"/>
                      <a:r>
                        <a:rPr lang="en-US" sz="1600" b="1" i="0" u="none" strike="noStrike">
                          <a:solidFill>
                            <a:srgbClr val="000000"/>
                          </a:solidFill>
                          <a:effectLst/>
                          <a:latin typeface="+mn-lt"/>
                        </a:rPr>
                        <a:t>83</a:t>
                      </a:r>
                    </a:p>
                  </a:txBody>
                  <a:tcPr marL="9525" marR="9525" marT="9525" marB="0" anchor="ctr"/>
                </a:tc>
                <a:tc>
                  <a:txBody>
                    <a:bodyPr/>
                    <a:lstStyle/>
                    <a:p>
                      <a:pPr algn="ctr" fontAlgn="t"/>
                      <a:r>
                        <a:rPr lang="en-US" sz="1600" b="1" i="0" u="none" strike="noStrike">
                          <a:solidFill>
                            <a:srgbClr val="000000"/>
                          </a:solidFill>
                          <a:effectLst/>
                          <a:latin typeface="+mn-lt"/>
                        </a:rPr>
                        <a:t>80</a:t>
                      </a:r>
                    </a:p>
                  </a:txBody>
                  <a:tcPr marL="9525" marR="9525" marT="9525" marB="0" anchor="ctr"/>
                </a:tc>
                <a:extLst>
                  <a:ext uri="{0D108BD9-81ED-4DB2-BD59-A6C34878D82A}">
                    <a16:rowId xmlns:a16="http://schemas.microsoft.com/office/drawing/2014/main" val="4182627471"/>
                  </a:ext>
                </a:extLst>
              </a:tr>
              <a:tr h="418856">
                <a:tc>
                  <a:txBody>
                    <a:bodyPr/>
                    <a:lstStyle/>
                    <a:p>
                      <a:pPr algn="l" fontAlgn="b"/>
                      <a:r>
                        <a:rPr lang="en-US" sz="1600" b="1" i="0" u="none" strike="noStrike">
                          <a:solidFill>
                            <a:schemeClr val="tx1"/>
                          </a:solidFill>
                          <a:effectLst/>
                          <a:latin typeface="+mn-lt"/>
                          <a:cs typeface="Calibri"/>
                        </a:rPr>
                        <a:t>Value</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mn-lt"/>
                        </a:rPr>
                        <a:t>72</a:t>
                      </a:r>
                    </a:p>
                  </a:txBody>
                  <a:tcPr marL="9525" marR="9525" marT="9525" marB="0" anchor="ctr"/>
                </a:tc>
                <a:tc>
                  <a:txBody>
                    <a:bodyPr/>
                    <a:lstStyle/>
                    <a:p>
                      <a:pPr algn="ctr" fontAlgn="t"/>
                      <a:r>
                        <a:rPr lang="en-US" sz="1600" b="1" i="0" u="none" strike="noStrike">
                          <a:solidFill>
                            <a:srgbClr val="000000"/>
                          </a:solidFill>
                          <a:effectLst/>
                          <a:latin typeface="+mn-lt"/>
                        </a:rPr>
                        <a:t>73</a:t>
                      </a:r>
                    </a:p>
                  </a:txBody>
                  <a:tcPr marL="9525" marR="9525" marT="9525" marB="0" anchor="ctr"/>
                </a:tc>
                <a:tc>
                  <a:txBody>
                    <a:bodyPr/>
                    <a:lstStyle/>
                    <a:p>
                      <a:pPr algn="ctr" fontAlgn="t"/>
                      <a:r>
                        <a:rPr lang="en-US" sz="1600" b="1" i="0" u="none" strike="noStrike">
                          <a:solidFill>
                            <a:srgbClr val="000000"/>
                          </a:solidFill>
                          <a:effectLst/>
                          <a:latin typeface="+mn-lt"/>
                        </a:rPr>
                        <a:t>72</a:t>
                      </a:r>
                    </a:p>
                  </a:txBody>
                  <a:tcPr marL="9525" marR="9525" marT="9525" marB="0" anchor="ctr"/>
                </a:tc>
                <a:extLst>
                  <a:ext uri="{0D108BD9-81ED-4DB2-BD59-A6C34878D82A}">
                    <a16:rowId xmlns:a16="http://schemas.microsoft.com/office/drawing/2014/main" val="2001209175"/>
                  </a:ext>
                </a:extLst>
              </a:tr>
              <a:tr h="418856">
                <a:tc>
                  <a:txBody>
                    <a:bodyPr/>
                    <a:lstStyle/>
                    <a:p>
                      <a:pPr algn="l" fontAlgn="b"/>
                      <a:r>
                        <a:rPr lang="en-US" sz="1600" b="1" i="0" u="none" strike="noStrike">
                          <a:solidFill>
                            <a:schemeClr val="tx1"/>
                          </a:solidFill>
                          <a:effectLst/>
                          <a:latin typeface="+mn-lt"/>
                          <a:cs typeface="Calibri"/>
                        </a:rPr>
                        <a:t>Accessibility</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mn-lt"/>
                        </a:rPr>
                        <a:t>86</a:t>
                      </a:r>
                    </a:p>
                  </a:txBody>
                  <a:tcPr marL="9525" marR="9525" marT="9525" marB="0" anchor="ctr"/>
                </a:tc>
                <a:tc>
                  <a:txBody>
                    <a:bodyPr/>
                    <a:lstStyle/>
                    <a:p>
                      <a:pPr algn="ctr" fontAlgn="t"/>
                      <a:r>
                        <a:rPr lang="en-US" sz="1600" b="1" i="0" u="none" strike="noStrike">
                          <a:solidFill>
                            <a:srgbClr val="000000"/>
                          </a:solidFill>
                          <a:effectLst/>
                          <a:latin typeface="+mn-lt"/>
                        </a:rPr>
                        <a:t>88</a:t>
                      </a:r>
                    </a:p>
                  </a:txBody>
                  <a:tcPr marL="9525" marR="9525" marT="9525" marB="0" anchor="ctr"/>
                </a:tc>
                <a:tc>
                  <a:txBody>
                    <a:bodyPr/>
                    <a:lstStyle/>
                    <a:p>
                      <a:pPr algn="ctr" fontAlgn="t"/>
                      <a:r>
                        <a:rPr lang="en-US" sz="1600" b="1" i="0" u="none" strike="noStrike">
                          <a:solidFill>
                            <a:srgbClr val="000000"/>
                          </a:solidFill>
                          <a:effectLst/>
                          <a:latin typeface="+mn-lt"/>
                        </a:rPr>
                        <a:t>83</a:t>
                      </a:r>
                    </a:p>
                  </a:txBody>
                  <a:tcPr marL="9525" marR="9525" marT="9525" marB="0" anchor="ctr"/>
                </a:tc>
                <a:extLst>
                  <a:ext uri="{0D108BD9-81ED-4DB2-BD59-A6C34878D82A}">
                    <a16:rowId xmlns:a16="http://schemas.microsoft.com/office/drawing/2014/main" val="612215836"/>
                  </a:ext>
                </a:extLst>
              </a:tr>
              <a:tr h="418856">
                <a:tc>
                  <a:txBody>
                    <a:bodyPr/>
                    <a:lstStyle/>
                    <a:p>
                      <a:pPr algn="l" fontAlgn="b"/>
                      <a:r>
                        <a:rPr lang="en-US" sz="1600" b="1" i="0" u="none" strike="noStrike">
                          <a:solidFill>
                            <a:schemeClr val="tx1"/>
                          </a:solidFill>
                          <a:effectLst/>
                          <a:latin typeface="+mn-lt"/>
                          <a:cs typeface="Calibri"/>
                        </a:rPr>
                        <a:t>Job and Career</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mn-lt"/>
                        </a:rPr>
                        <a:t>67</a:t>
                      </a:r>
                    </a:p>
                  </a:txBody>
                  <a:tcPr marL="9525" marR="9525" marT="9525" marB="0" anchor="ctr"/>
                </a:tc>
                <a:tc>
                  <a:txBody>
                    <a:bodyPr/>
                    <a:lstStyle/>
                    <a:p>
                      <a:pPr algn="ctr" fontAlgn="t"/>
                      <a:r>
                        <a:rPr lang="en-US" sz="1600" b="1" i="0" u="none" strike="noStrike">
                          <a:solidFill>
                            <a:srgbClr val="000000"/>
                          </a:solidFill>
                          <a:effectLst/>
                          <a:latin typeface="+mn-lt"/>
                        </a:rPr>
                        <a:t>67</a:t>
                      </a:r>
                    </a:p>
                  </a:txBody>
                  <a:tcPr marL="9525" marR="9525" marT="9525" marB="0" anchor="ctr"/>
                </a:tc>
                <a:tc>
                  <a:txBody>
                    <a:bodyPr/>
                    <a:lstStyle/>
                    <a:p>
                      <a:pPr algn="ctr" fontAlgn="t"/>
                      <a:r>
                        <a:rPr lang="en-US" sz="1600" b="1" i="0" u="none" strike="noStrike">
                          <a:solidFill>
                            <a:srgbClr val="000000"/>
                          </a:solidFill>
                          <a:effectLst/>
                          <a:latin typeface="+mn-lt"/>
                        </a:rPr>
                        <a:t>- </a:t>
                      </a:r>
                    </a:p>
                  </a:txBody>
                  <a:tcPr marL="9525" marR="9525" marT="9525" marB="0" anchor="ctr"/>
                </a:tc>
                <a:extLst>
                  <a:ext uri="{0D108BD9-81ED-4DB2-BD59-A6C34878D82A}">
                    <a16:rowId xmlns:a16="http://schemas.microsoft.com/office/drawing/2014/main" val="2610489721"/>
                  </a:ext>
                </a:extLst>
              </a:tr>
              <a:tr h="418856">
                <a:tc>
                  <a:txBody>
                    <a:bodyPr/>
                    <a:lstStyle/>
                    <a:p>
                      <a:pPr algn="l" fontAlgn="b"/>
                      <a:r>
                        <a:rPr lang="en-US" sz="1600" b="1" i="0" u="none" strike="noStrike">
                          <a:solidFill>
                            <a:schemeClr val="tx1"/>
                          </a:solidFill>
                          <a:effectLst/>
                          <a:latin typeface="+mn-lt"/>
                          <a:cs typeface="Calibri"/>
                        </a:rPr>
                        <a:t>Recommend (% Yes)</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92%</a:t>
                      </a:r>
                    </a:p>
                  </a:txBody>
                  <a:tcPr marL="5715" marR="5715" marT="5715"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92%</a:t>
                      </a:r>
                    </a:p>
                  </a:txBody>
                  <a:tcPr marL="5715" marR="5715" marT="5715"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93%</a:t>
                      </a:r>
                    </a:p>
                  </a:txBody>
                  <a:tcPr marL="5715" marR="5715" marT="5715" marB="0" anchor="ctr"/>
                </a:tc>
                <a:extLst>
                  <a:ext uri="{0D108BD9-81ED-4DB2-BD59-A6C34878D82A}">
                    <a16:rowId xmlns:a16="http://schemas.microsoft.com/office/drawing/2014/main" val="3235691556"/>
                  </a:ext>
                </a:extLst>
              </a:tr>
              <a:tr h="418856">
                <a:tc>
                  <a:txBody>
                    <a:bodyPr/>
                    <a:lstStyle/>
                    <a:p>
                      <a:pPr algn="l" fontAlgn="b"/>
                      <a:r>
                        <a:rPr lang="en-US" sz="1600" b="1" i="0" u="none" strike="noStrike">
                          <a:solidFill>
                            <a:schemeClr val="tx1"/>
                          </a:solidFill>
                          <a:effectLst/>
                          <a:latin typeface="+mn-lt"/>
                          <a:cs typeface="Calibri"/>
                        </a:rPr>
                        <a:t>Problems and Quality Improvement (% No)</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Arial" panose="020B0604020202020204" pitchFamily="34" charset="0"/>
                        </a:rPr>
                        <a:t>79%</a:t>
                      </a:r>
                    </a:p>
                  </a:txBody>
                  <a:tcPr marL="9525" marR="9525" marT="9525" marB="0" anchor="ctr"/>
                </a:tc>
                <a:tc>
                  <a:txBody>
                    <a:bodyPr/>
                    <a:lstStyle/>
                    <a:p>
                      <a:pPr algn="ctr" fontAlgn="t"/>
                      <a:r>
                        <a:rPr lang="en-US" sz="1600" b="1" i="0" u="none" strike="noStrike">
                          <a:solidFill>
                            <a:srgbClr val="000000"/>
                          </a:solidFill>
                          <a:effectLst/>
                          <a:latin typeface="Arial" panose="020B0604020202020204" pitchFamily="34" charset="0"/>
                        </a:rPr>
                        <a:t>80%</a:t>
                      </a:r>
                    </a:p>
                  </a:txBody>
                  <a:tcPr marL="9525" marR="9525" marT="9525" marB="0" anchor="ctr"/>
                </a:tc>
                <a:tc>
                  <a:txBody>
                    <a:bodyPr/>
                    <a:lstStyle/>
                    <a:p>
                      <a:pPr algn="ctr" fontAlgn="t"/>
                      <a:r>
                        <a:rPr lang="en-US" sz="1600" b="1" i="0" u="none" strike="noStrike">
                          <a:solidFill>
                            <a:srgbClr val="000000"/>
                          </a:solidFill>
                          <a:effectLst/>
                          <a:latin typeface="Arial" panose="020B0604020202020204" pitchFamily="34" charset="0"/>
                        </a:rPr>
                        <a:t>75%</a:t>
                      </a:r>
                    </a:p>
                  </a:txBody>
                  <a:tcPr marL="9525" marR="9525" marT="9525" marB="0" anchor="ctr"/>
                </a:tc>
                <a:extLst>
                  <a:ext uri="{0D108BD9-81ED-4DB2-BD59-A6C34878D82A}">
                    <a16:rowId xmlns:a16="http://schemas.microsoft.com/office/drawing/2014/main" val="1544737468"/>
                  </a:ext>
                </a:extLst>
              </a:tr>
            </a:tbl>
          </a:graphicData>
        </a:graphic>
      </p:graphicFrame>
    </p:spTree>
    <p:extLst>
      <p:ext uri="{BB962C8B-B14F-4D97-AF65-F5344CB8AC3E}">
        <p14:creationId xmlns:p14="http://schemas.microsoft.com/office/powerpoint/2010/main" val="3762620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5DA51-62D7-DBCF-31AC-FAB59251DCC6}"/>
              </a:ext>
            </a:extLst>
          </p:cNvPr>
          <p:cNvSpPr>
            <a:spLocks noGrp="1"/>
          </p:cNvSpPr>
          <p:nvPr>
            <p:ph type="title"/>
          </p:nvPr>
        </p:nvSpPr>
        <p:spPr/>
        <p:txBody>
          <a:bodyPr/>
          <a:lstStyle/>
          <a:p>
            <a:r>
              <a:rPr lang="en-US"/>
              <a:t>Domains and Metrics – Career Services</a:t>
            </a:r>
          </a:p>
        </p:txBody>
      </p:sp>
      <p:graphicFrame>
        <p:nvGraphicFramePr>
          <p:cNvPr id="5" name="Table 9">
            <a:extLst>
              <a:ext uri="{FF2B5EF4-FFF2-40B4-BE49-F238E27FC236}">
                <a16:creationId xmlns:a16="http://schemas.microsoft.com/office/drawing/2014/main" id="{8EC6E171-1DB6-3208-BDD8-42F544AE96CA}"/>
              </a:ext>
            </a:extLst>
          </p:cNvPr>
          <p:cNvGraphicFramePr>
            <a:graphicFrameLocks/>
          </p:cNvGraphicFramePr>
          <p:nvPr>
            <p:extLst>
              <p:ext uri="{D42A27DB-BD31-4B8C-83A1-F6EECF244321}">
                <p14:modId xmlns:p14="http://schemas.microsoft.com/office/powerpoint/2010/main" val="3611443090"/>
              </p:ext>
            </p:extLst>
          </p:nvPr>
        </p:nvGraphicFramePr>
        <p:xfrm>
          <a:off x="348916" y="1191325"/>
          <a:ext cx="8446168" cy="4999162"/>
        </p:xfrm>
        <a:graphic>
          <a:graphicData uri="http://schemas.openxmlformats.org/drawingml/2006/table">
            <a:tbl>
              <a:tblPr firstRow="1" bandRow="1">
                <a:tableStyleId>{5940675A-B579-460E-94D1-54222C63F5DA}</a:tableStyleId>
              </a:tblPr>
              <a:tblGrid>
                <a:gridCol w="2833724">
                  <a:extLst>
                    <a:ext uri="{9D8B030D-6E8A-4147-A177-3AD203B41FA5}">
                      <a16:colId xmlns:a16="http://schemas.microsoft.com/office/drawing/2014/main" val="1143798205"/>
                    </a:ext>
                  </a:extLst>
                </a:gridCol>
                <a:gridCol w="1403111">
                  <a:extLst>
                    <a:ext uri="{9D8B030D-6E8A-4147-A177-3AD203B41FA5}">
                      <a16:colId xmlns:a16="http://schemas.microsoft.com/office/drawing/2014/main" val="3046444727"/>
                    </a:ext>
                  </a:extLst>
                </a:gridCol>
                <a:gridCol w="1403111">
                  <a:extLst>
                    <a:ext uri="{9D8B030D-6E8A-4147-A177-3AD203B41FA5}">
                      <a16:colId xmlns:a16="http://schemas.microsoft.com/office/drawing/2014/main" val="742984332"/>
                    </a:ext>
                  </a:extLst>
                </a:gridCol>
                <a:gridCol w="1403111">
                  <a:extLst>
                    <a:ext uri="{9D8B030D-6E8A-4147-A177-3AD203B41FA5}">
                      <a16:colId xmlns:a16="http://schemas.microsoft.com/office/drawing/2014/main" val="4112440712"/>
                    </a:ext>
                  </a:extLst>
                </a:gridCol>
                <a:gridCol w="1403111">
                  <a:extLst>
                    <a:ext uri="{9D8B030D-6E8A-4147-A177-3AD203B41FA5}">
                      <a16:colId xmlns:a16="http://schemas.microsoft.com/office/drawing/2014/main" val="288519304"/>
                    </a:ext>
                  </a:extLst>
                </a:gridCol>
              </a:tblGrid>
              <a:tr h="330127">
                <a:tc>
                  <a:txBody>
                    <a:bodyPr/>
                    <a:lstStyle/>
                    <a:p>
                      <a:endParaRPr lang="en-US" sz="16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mn-lt"/>
                          <a:cs typeface="Calibri" panose="020F0502020204030204" pitchFamily="34" charset="0"/>
                        </a:rPr>
                        <a:t>CS ​2025 Q1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9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mn-lt"/>
                          <a:cs typeface="Calibri" panose="020F0502020204030204" pitchFamily="34" charset="0"/>
                        </a:rPr>
                        <a:t>CS ​2024 Q4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mn-lt"/>
                          <a:cs typeface="Calibri" panose="020F0502020204030204" pitchFamily="34" charset="0"/>
                        </a:rPr>
                        <a:t>CS ​2024 Q3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mn-lt"/>
                          <a:cs typeface="Calibri" panose="020F0502020204030204" pitchFamily="34" charset="0"/>
                        </a:rPr>
                        <a:t>CS ​2024 Q2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extLst>
                  <a:ext uri="{0D108BD9-81ED-4DB2-BD59-A6C34878D82A}">
                    <a16:rowId xmlns:a16="http://schemas.microsoft.com/office/drawing/2014/main" val="1278513106"/>
                  </a:ext>
                </a:extLst>
              </a:tr>
              <a:tr h="412659">
                <a:tc>
                  <a:txBody>
                    <a:bodyPr/>
                    <a:lstStyle/>
                    <a:p>
                      <a:pPr algn="l" fontAlgn="b"/>
                      <a:r>
                        <a:rPr lang="en-US" sz="1600" b="1" i="0" u="none" strike="noStrike">
                          <a:solidFill>
                            <a:schemeClr val="tx1"/>
                          </a:solidFill>
                          <a:effectLst/>
                          <a:latin typeface="+mn-lt"/>
                          <a:cs typeface="Calibri"/>
                        </a:rPr>
                        <a:t>Respect</a:t>
                      </a:r>
                      <a:endParaRPr lang="en-US" sz="1600" b="0" i="0" u="none" strike="noStrike">
                        <a:solidFill>
                          <a:schemeClr val="tx1"/>
                        </a:solidFill>
                        <a:effectLst/>
                        <a:latin typeface="+mn-lt"/>
                        <a:cs typeface="Calibri"/>
                      </a:endParaRP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Arial" panose="020B0604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Arial" panose="020B0604020202020204" pitchFamily="34" charset="0"/>
                        </a:rPr>
                        <a:t>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n-lt"/>
                        </a:rPr>
                        <a:t>80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lnSpc>
                          <a:spcPts val="1650"/>
                        </a:lnSpc>
                      </a:pPr>
                      <a:r>
                        <a:rPr lang="en-US" sz="1600" b="1" i="0" u="none" strike="noStrike">
                          <a:solidFill>
                            <a:srgbClr val="000000"/>
                          </a:solidFill>
                          <a:effectLst/>
                          <a:latin typeface="+mn-lt"/>
                        </a:rPr>
                        <a:t>81</a:t>
                      </a:r>
                      <a:r>
                        <a:rPr lang="en-US" sz="1600" b="0" i="0">
                          <a:solidFill>
                            <a:srgbClr val="000000"/>
                          </a:solidFill>
                          <a:effectLst/>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055964"/>
                  </a:ext>
                </a:extLst>
              </a:tr>
              <a:tr h="412659">
                <a:tc>
                  <a:txBody>
                    <a:bodyPr/>
                    <a:lstStyle/>
                    <a:p>
                      <a:pPr algn="l" fontAlgn="b"/>
                      <a:r>
                        <a:rPr lang="en-US" sz="1600" b="1" i="0" u="none" strike="noStrike">
                          <a:solidFill>
                            <a:schemeClr val="tx1"/>
                          </a:solidFill>
                          <a:effectLst/>
                          <a:latin typeface="+mn-lt"/>
                          <a:cs typeface="Calibri"/>
                        </a:rPr>
                        <a:t>Cultural Responsivity</a:t>
                      </a:r>
                      <a:endParaRPr lang="en-US" sz="1600" b="0" i="0" u="none" strike="noStrike">
                        <a:solidFill>
                          <a:schemeClr val="tx1"/>
                        </a:solidFill>
                        <a:effectLst/>
                        <a:latin typeface="+mn-lt"/>
                        <a:cs typeface="Calibri"/>
                      </a:endParaRP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Arial" panose="020B0604020202020204" pitchFamily="34" charset="0"/>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Arial" panose="020B0604020202020204" pitchFamily="34" charset="0"/>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n-lt"/>
                        </a:rPr>
                        <a:t>92</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lnSpc>
                          <a:spcPts val="1650"/>
                        </a:lnSpc>
                      </a:pPr>
                      <a:r>
                        <a:rPr lang="en-US" sz="1600" b="1" i="0" u="none" strike="noStrike">
                          <a:solidFill>
                            <a:srgbClr val="000000"/>
                          </a:solidFill>
                          <a:effectLst/>
                          <a:latin typeface="+mn-lt"/>
                        </a:rPr>
                        <a:t>94</a:t>
                      </a:r>
                      <a:r>
                        <a:rPr lang="en-US" sz="1600" b="0" i="0">
                          <a:solidFill>
                            <a:srgbClr val="000000"/>
                          </a:solidFill>
                          <a:effectLst/>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002319"/>
                  </a:ext>
                </a:extLst>
              </a:tr>
              <a:tr h="412659">
                <a:tc>
                  <a:txBody>
                    <a:bodyPr/>
                    <a:lstStyle/>
                    <a:p>
                      <a:pPr algn="l" fontAlgn="b"/>
                      <a:r>
                        <a:rPr lang="en-US" sz="1600" b="1" i="0" u="none" strike="noStrike">
                          <a:solidFill>
                            <a:schemeClr val="tx1"/>
                          </a:solidFill>
                          <a:effectLst/>
                          <a:latin typeface="+mn-lt"/>
                          <a:cs typeface="Calibri"/>
                        </a:rPr>
                        <a:t>Timeliness</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Arial" panose="020B0604020202020204" pitchFamily="34" charset="0"/>
                        </a:rPr>
                        <a:t>75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600" b="1" i="0" u="none" strike="noStrike">
                          <a:solidFill>
                            <a:srgbClr val="000000"/>
                          </a:solidFill>
                          <a:effectLst/>
                          <a:latin typeface="Arial" panose="020B0604020202020204" pitchFamily="34" charset="0"/>
                        </a:rPr>
                        <a:t>73</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sz="1600" b="1" i="0" u="none" strike="noStrike">
                          <a:solidFill>
                            <a:srgbClr val="000000"/>
                          </a:solidFill>
                          <a:effectLst/>
                          <a:latin typeface="+mn-lt"/>
                        </a:rPr>
                        <a:t>75</a:t>
                      </a:r>
                    </a:p>
                  </a:txBody>
                  <a:tcPr marL="5715" marR="5715" marT="5715" marB="0" anchor="ctr">
                    <a:lnT w="12700" cap="flat" cmpd="sng" algn="ctr">
                      <a:solidFill>
                        <a:schemeClr val="tx1"/>
                      </a:solidFill>
                      <a:prstDash val="solid"/>
                      <a:round/>
                      <a:headEnd type="none" w="med" len="med"/>
                      <a:tailEnd type="none" w="med" len="med"/>
                    </a:lnT>
                  </a:tcPr>
                </a:tc>
                <a:tc>
                  <a:txBody>
                    <a:bodyPr/>
                    <a:lstStyle/>
                    <a:p>
                      <a:pPr algn="ctr" rtl="0" fontAlgn="base">
                        <a:lnSpc>
                          <a:spcPts val="1650"/>
                        </a:lnSpc>
                      </a:pPr>
                      <a:r>
                        <a:rPr lang="en-US" sz="1600" b="1" i="0" u="none" strike="noStrike">
                          <a:solidFill>
                            <a:srgbClr val="000000"/>
                          </a:solidFill>
                          <a:effectLst/>
                          <a:latin typeface="+mn-lt"/>
                        </a:rPr>
                        <a:t>75</a:t>
                      </a:r>
                      <a:r>
                        <a:rPr lang="en-US" sz="1600" b="0" i="0">
                          <a:solidFill>
                            <a:srgbClr val="000000"/>
                          </a:solidFill>
                          <a:effectLst/>
                          <a:latin typeface="+mn-lt"/>
                        </a:rPr>
                        <a:t>​</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98824324"/>
                  </a:ext>
                </a:extLst>
              </a:tr>
              <a:tr h="412659">
                <a:tc>
                  <a:txBody>
                    <a:bodyPr/>
                    <a:lstStyle/>
                    <a:p>
                      <a:pPr algn="l" fontAlgn="b"/>
                      <a:r>
                        <a:rPr lang="en-US" sz="1600" b="1" i="0" u="none" strike="noStrike">
                          <a:solidFill>
                            <a:schemeClr val="tx1"/>
                          </a:solidFill>
                          <a:effectLst/>
                          <a:latin typeface="+mn-lt"/>
                          <a:cs typeface="Calibri"/>
                        </a:rPr>
                        <a:t>Dependability</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Arial" panose="020B0604020202020204" pitchFamily="34" charset="0"/>
                        </a:rPr>
                        <a:t>77</a:t>
                      </a:r>
                    </a:p>
                  </a:txBody>
                  <a:tcPr marL="9525" marR="9525" marT="9525" marB="0" anchor="ctr"/>
                </a:tc>
                <a:tc>
                  <a:txBody>
                    <a:bodyPr/>
                    <a:lstStyle/>
                    <a:p>
                      <a:pPr algn="ctr" fontAlgn="ctr"/>
                      <a:r>
                        <a:rPr lang="en-US" sz="1600" b="1" i="0" u="none" strike="noStrike">
                          <a:solidFill>
                            <a:srgbClr val="000000"/>
                          </a:solidFill>
                          <a:effectLst/>
                          <a:latin typeface="Arial" panose="020B0604020202020204" pitchFamily="34" charset="0"/>
                        </a:rPr>
                        <a:t>76</a:t>
                      </a:r>
                    </a:p>
                  </a:txBody>
                  <a:tcPr marL="7620" marR="7620" marT="7620" marB="0" anchor="ctr"/>
                </a:tc>
                <a:tc>
                  <a:txBody>
                    <a:bodyPr/>
                    <a:lstStyle/>
                    <a:p>
                      <a:pPr algn="ctr" fontAlgn="ctr"/>
                      <a:r>
                        <a:rPr lang="en-US" sz="1600" b="1" i="0" u="none" strike="noStrike">
                          <a:solidFill>
                            <a:srgbClr val="000000"/>
                          </a:solidFill>
                          <a:effectLst/>
                          <a:latin typeface="+mn-lt"/>
                        </a:rPr>
                        <a:t>79</a:t>
                      </a:r>
                    </a:p>
                  </a:txBody>
                  <a:tcPr marL="5715" marR="5715" marT="5715" marB="0" anchor="ctr"/>
                </a:tc>
                <a:tc>
                  <a:txBody>
                    <a:bodyPr/>
                    <a:lstStyle/>
                    <a:p>
                      <a:pPr algn="ctr" rtl="0" fontAlgn="base">
                        <a:lnSpc>
                          <a:spcPts val="1650"/>
                        </a:lnSpc>
                      </a:pPr>
                      <a:r>
                        <a:rPr lang="en-US" sz="1600" b="1" i="0" u="none" strike="noStrike">
                          <a:solidFill>
                            <a:srgbClr val="000000"/>
                          </a:solidFill>
                          <a:effectLst/>
                          <a:latin typeface="+mn-lt"/>
                        </a:rPr>
                        <a:t>76</a:t>
                      </a:r>
                      <a:r>
                        <a:rPr lang="en-US" sz="1600" b="0" i="0">
                          <a:solidFill>
                            <a:srgbClr val="000000"/>
                          </a:solidFill>
                          <a:effectLst/>
                          <a:latin typeface="+mn-lt"/>
                        </a:rPr>
                        <a:t>​</a:t>
                      </a:r>
                    </a:p>
                  </a:txBody>
                  <a:tcPr anchor="ctr"/>
                </a:tc>
                <a:extLst>
                  <a:ext uri="{0D108BD9-81ED-4DB2-BD59-A6C34878D82A}">
                    <a16:rowId xmlns:a16="http://schemas.microsoft.com/office/drawing/2014/main" val="2949584785"/>
                  </a:ext>
                </a:extLst>
              </a:tr>
              <a:tr h="412659">
                <a:tc>
                  <a:txBody>
                    <a:bodyPr/>
                    <a:lstStyle/>
                    <a:p>
                      <a:pPr algn="l" fontAlgn="b"/>
                      <a:r>
                        <a:rPr lang="en-US" sz="1600" b="1" i="0" u="none" strike="noStrike">
                          <a:solidFill>
                            <a:schemeClr val="tx1"/>
                          </a:solidFill>
                          <a:effectLst/>
                          <a:latin typeface="+mn-lt"/>
                          <a:cs typeface="Calibri"/>
                        </a:rPr>
                        <a:t>Working Alliance</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Arial" panose="020B0604020202020204" pitchFamily="34" charset="0"/>
                        </a:rPr>
                        <a:t>83</a:t>
                      </a:r>
                    </a:p>
                  </a:txBody>
                  <a:tcPr marL="9525" marR="9525" marT="9525" marB="0" anchor="ctr"/>
                </a:tc>
                <a:tc>
                  <a:txBody>
                    <a:bodyPr/>
                    <a:lstStyle/>
                    <a:p>
                      <a:pPr algn="ctr" fontAlgn="ctr"/>
                      <a:r>
                        <a:rPr lang="en-US" sz="1600" b="1" i="0" u="none" strike="noStrike">
                          <a:solidFill>
                            <a:srgbClr val="000000"/>
                          </a:solidFill>
                          <a:effectLst/>
                          <a:latin typeface="Arial" panose="020B0604020202020204" pitchFamily="34" charset="0"/>
                        </a:rPr>
                        <a:t>84</a:t>
                      </a:r>
                    </a:p>
                  </a:txBody>
                  <a:tcPr marL="7620" marR="7620" marT="7620" marB="0" anchor="ctr"/>
                </a:tc>
                <a:tc>
                  <a:txBody>
                    <a:bodyPr/>
                    <a:lstStyle/>
                    <a:p>
                      <a:pPr algn="ctr" fontAlgn="ctr"/>
                      <a:r>
                        <a:rPr lang="en-US" sz="1600" b="1" i="0" u="none" strike="noStrike">
                          <a:solidFill>
                            <a:srgbClr val="000000"/>
                          </a:solidFill>
                          <a:effectLst/>
                          <a:latin typeface="+mn-lt"/>
                        </a:rPr>
                        <a:t>86</a:t>
                      </a:r>
                    </a:p>
                  </a:txBody>
                  <a:tcPr marL="5715" marR="5715" marT="5715" marB="0" anchor="ctr"/>
                </a:tc>
                <a:tc>
                  <a:txBody>
                    <a:bodyPr/>
                    <a:lstStyle/>
                    <a:p>
                      <a:pPr algn="ctr" rtl="0" fontAlgn="base">
                        <a:lnSpc>
                          <a:spcPts val="1650"/>
                        </a:lnSpc>
                      </a:pPr>
                      <a:r>
                        <a:rPr lang="en-US" sz="1600" b="1" i="0" u="none" strike="noStrike">
                          <a:solidFill>
                            <a:srgbClr val="000000"/>
                          </a:solidFill>
                          <a:effectLst/>
                          <a:latin typeface="+mn-lt"/>
                        </a:rPr>
                        <a:t>83</a:t>
                      </a:r>
                      <a:r>
                        <a:rPr lang="en-US" sz="1600" b="0" i="0">
                          <a:solidFill>
                            <a:srgbClr val="000000"/>
                          </a:solidFill>
                          <a:effectLst/>
                          <a:latin typeface="+mn-lt"/>
                        </a:rPr>
                        <a:t>​</a:t>
                      </a:r>
                    </a:p>
                  </a:txBody>
                  <a:tcPr anchor="ctr"/>
                </a:tc>
                <a:extLst>
                  <a:ext uri="{0D108BD9-81ED-4DB2-BD59-A6C34878D82A}">
                    <a16:rowId xmlns:a16="http://schemas.microsoft.com/office/drawing/2014/main" val="2241806027"/>
                  </a:ext>
                </a:extLst>
              </a:tr>
              <a:tr h="412659">
                <a:tc>
                  <a:txBody>
                    <a:bodyPr/>
                    <a:lstStyle/>
                    <a:p>
                      <a:pPr algn="l" fontAlgn="b"/>
                      <a:r>
                        <a:rPr lang="en-US" sz="1600" b="1" i="0" u="none" strike="noStrike">
                          <a:solidFill>
                            <a:schemeClr val="tx1"/>
                          </a:solidFill>
                          <a:effectLst/>
                          <a:latin typeface="+mn-lt"/>
                          <a:cs typeface="Calibri"/>
                        </a:rPr>
                        <a:t>Value</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Arial" panose="020B0604020202020204" pitchFamily="34" charset="0"/>
                        </a:rPr>
                        <a:t>73</a:t>
                      </a:r>
                    </a:p>
                  </a:txBody>
                  <a:tcPr marL="9525" marR="9525" marT="9525" marB="0" anchor="ctr"/>
                </a:tc>
                <a:tc>
                  <a:txBody>
                    <a:bodyPr/>
                    <a:lstStyle/>
                    <a:p>
                      <a:pPr algn="ctr" fontAlgn="ctr"/>
                      <a:r>
                        <a:rPr lang="en-US" sz="1600" b="1" i="0" u="none" strike="noStrike">
                          <a:solidFill>
                            <a:srgbClr val="000000"/>
                          </a:solidFill>
                          <a:effectLst/>
                          <a:latin typeface="Arial" panose="020B0604020202020204" pitchFamily="34" charset="0"/>
                        </a:rPr>
                        <a:t>70</a:t>
                      </a:r>
                    </a:p>
                  </a:txBody>
                  <a:tcPr marL="7620" marR="7620" marT="7620" marB="0" anchor="ctr"/>
                </a:tc>
                <a:tc>
                  <a:txBody>
                    <a:bodyPr/>
                    <a:lstStyle/>
                    <a:p>
                      <a:pPr algn="ctr" fontAlgn="ctr"/>
                      <a:r>
                        <a:rPr lang="en-US" sz="1600" b="1" i="0" u="none" strike="noStrike">
                          <a:solidFill>
                            <a:srgbClr val="000000"/>
                          </a:solidFill>
                          <a:effectLst/>
                          <a:latin typeface="+mn-lt"/>
                        </a:rPr>
                        <a:t>73</a:t>
                      </a:r>
                    </a:p>
                  </a:txBody>
                  <a:tcPr marL="5715" marR="5715" marT="5715" marB="0" anchor="ctr"/>
                </a:tc>
                <a:tc>
                  <a:txBody>
                    <a:bodyPr/>
                    <a:lstStyle/>
                    <a:p>
                      <a:pPr algn="ctr" rtl="0" fontAlgn="base">
                        <a:lnSpc>
                          <a:spcPts val="1650"/>
                        </a:lnSpc>
                      </a:pPr>
                      <a:r>
                        <a:rPr lang="en-US" sz="1600" b="1" i="0" u="none" strike="noStrike">
                          <a:solidFill>
                            <a:srgbClr val="000000"/>
                          </a:solidFill>
                          <a:effectLst/>
                          <a:latin typeface="+mn-lt"/>
                        </a:rPr>
                        <a:t>73</a:t>
                      </a:r>
                      <a:r>
                        <a:rPr lang="en-US" sz="1600" b="0" i="0">
                          <a:solidFill>
                            <a:srgbClr val="000000"/>
                          </a:solidFill>
                          <a:effectLst/>
                          <a:latin typeface="+mn-lt"/>
                        </a:rPr>
                        <a:t>​</a:t>
                      </a:r>
                    </a:p>
                  </a:txBody>
                  <a:tcPr anchor="ctr"/>
                </a:tc>
                <a:extLst>
                  <a:ext uri="{0D108BD9-81ED-4DB2-BD59-A6C34878D82A}">
                    <a16:rowId xmlns:a16="http://schemas.microsoft.com/office/drawing/2014/main" val="4182627471"/>
                  </a:ext>
                </a:extLst>
              </a:tr>
              <a:tr h="412659">
                <a:tc>
                  <a:txBody>
                    <a:bodyPr/>
                    <a:lstStyle/>
                    <a:p>
                      <a:pPr algn="l" fontAlgn="b"/>
                      <a:r>
                        <a:rPr lang="en-US" sz="1600" b="1" i="0" u="none" strike="noStrike">
                          <a:solidFill>
                            <a:schemeClr val="tx1"/>
                          </a:solidFill>
                          <a:effectLst/>
                          <a:latin typeface="+mn-lt"/>
                          <a:cs typeface="Calibri"/>
                        </a:rPr>
                        <a:t>Accessibility</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Arial" panose="020B0604020202020204" pitchFamily="34" charset="0"/>
                        </a:rPr>
                        <a:t>88</a:t>
                      </a:r>
                    </a:p>
                  </a:txBody>
                  <a:tcPr marL="9525" marR="9525" marT="9525" marB="0" anchor="ctr"/>
                </a:tc>
                <a:tc>
                  <a:txBody>
                    <a:bodyPr/>
                    <a:lstStyle/>
                    <a:p>
                      <a:pPr algn="ctr" fontAlgn="ctr"/>
                      <a:r>
                        <a:rPr lang="en-US" sz="1600" b="1" i="0" u="none" strike="noStrike">
                          <a:solidFill>
                            <a:srgbClr val="000000"/>
                          </a:solidFill>
                          <a:effectLst/>
                          <a:latin typeface="Arial" panose="020B0604020202020204" pitchFamily="34" charset="0"/>
                        </a:rPr>
                        <a:t>86</a:t>
                      </a:r>
                    </a:p>
                  </a:txBody>
                  <a:tcPr marL="7620" marR="7620" marT="7620" marB="0" anchor="ctr"/>
                </a:tc>
                <a:tc>
                  <a:txBody>
                    <a:bodyPr/>
                    <a:lstStyle/>
                    <a:p>
                      <a:pPr algn="ctr" fontAlgn="ctr"/>
                      <a:r>
                        <a:rPr lang="en-US" sz="1600" b="1" i="0" u="none" strike="noStrike">
                          <a:solidFill>
                            <a:srgbClr val="000000"/>
                          </a:solidFill>
                          <a:effectLst/>
                          <a:latin typeface="+mn-lt"/>
                        </a:rPr>
                        <a:t>87</a:t>
                      </a:r>
                    </a:p>
                  </a:txBody>
                  <a:tcPr marL="5715" marR="5715" marT="5715" marB="0" anchor="ctr"/>
                </a:tc>
                <a:tc>
                  <a:txBody>
                    <a:bodyPr/>
                    <a:lstStyle/>
                    <a:p>
                      <a:pPr algn="ctr" rtl="0" fontAlgn="base">
                        <a:lnSpc>
                          <a:spcPts val="1650"/>
                        </a:lnSpc>
                      </a:pPr>
                      <a:r>
                        <a:rPr lang="en-US" sz="1600" b="1" i="0" u="none" strike="noStrike">
                          <a:solidFill>
                            <a:srgbClr val="000000"/>
                          </a:solidFill>
                          <a:effectLst/>
                          <a:latin typeface="+mn-lt"/>
                        </a:rPr>
                        <a:t>-</a:t>
                      </a:r>
                      <a:endParaRPr lang="en-US" sz="1600" b="0" i="0">
                        <a:solidFill>
                          <a:srgbClr val="000000"/>
                        </a:solidFill>
                        <a:effectLst/>
                        <a:latin typeface="+mn-lt"/>
                      </a:endParaRPr>
                    </a:p>
                  </a:txBody>
                  <a:tcPr anchor="ctr"/>
                </a:tc>
                <a:extLst>
                  <a:ext uri="{0D108BD9-81ED-4DB2-BD59-A6C34878D82A}">
                    <a16:rowId xmlns:a16="http://schemas.microsoft.com/office/drawing/2014/main" val="2001209175"/>
                  </a:ext>
                </a:extLst>
              </a:tr>
              <a:tr h="412659">
                <a:tc>
                  <a:txBody>
                    <a:bodyPr/>
                    <a:lstStyle/>
                    <a:p>
                      <a:pPr algn="l" fontAlgn="b"/>
                      <a:r>
                        <a:rPr lang="en-US" sz="1600" b="1" i="0" u="none" strike="noStrike">
                          <a:solidFill>
                            <a:schemeClr val="tx1"/>
                          </a:solidFill>
                          <a:effectLst/>
                          <a:latin typeface="+mn-lt"/>
                          <a:cs typeface="Calibri"/>
                        </a:rPr>
                        <a:t>Job and Career</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rgbClr val="000000"/>
                          </a:solidFill>
                          <a:effectLst/>
                          <a:latin typeface="Arial" panose="020B0604020202020204" pitchFamily="34" charset="0"/>
                        </a:rPr>
                        <a:t>67</a:t>
                      </a:r>
                    </a:p>
                  </a:txBody>
                  <a:tcPr marL="9525" marR="9525" marT="9525" marB="0" anchor="ctr"/>
                </a:tc>
                <a:tc>
                  <a:txBody>
                    <a:bodyPr/>
                    <a:lstStyle/>
                    <a:p>
                      <a:pPr algn="ctr" fontAlgn="ctr"/>
                      <a:r>
                        <a:rPr lang="en-US" sz="1600" b="1" i="0" u="none" strike="noStrike">
                          <a:solidFill>
                            <a:srgbClr val="000000"/>
                          </a:solidFill>
                          <a:effectLst/>
                          <a:latin typeface="Arial" panose="020B0604020202020204" pitchFamily="34" charset="0"/>
                        </a:rPr>
                        <a:t>68</a:t>
                      </a:r>
                    </a:p>
                  </a:txBody>
                  <a:tcPr marL="7620" marR="7620" marT="7620" marB="0" anchor="ctr"/>
                </a:tc>
                <a:tc>
                  <a:txBody>
                    <a:bodyPr/>
                    <a:lstStyle/>
                    <a:p>
                      <a:pPr algn="ctr" fontAlgn="ctr"/>
                      <a:r>
                        <a:rPr lang="en-US" sz="1600" b="1" i="0" u="none" strike="noStrike">
                          <a:solidFill>
                            <a:srgbClr val="000000"/>
                          </a:solidFill>
                          <a:effectLst/>
                          <a:latin typeface="+mn-lt"/>
                        </a:rPr>
                        <a:t>73</a:t>
                      </a:r>
                    </a:p>
                  </a:txBody>
                  <a:tcPr marL="5715" marR="5715" marT="5715" marB="0" anchor="ctr"/>
                </a:tc>
                <a:tc>
                  <a:txBody>
                    <a:bodyPr/>
                    <a:lstStyle/>
                    <a:p>
                      <a:pPr algn="ctr" rtl="0" fontAlgn="base">
                        <a:lnSpc>
                          <a:spcPts val="1650"/>
                        </a:lnSpc>
                      </a:pPr>
                      <a:r>
                        <a:rPr lang="en-US" sz="1600" b="1" i="0" u="none" strike="noStrike">
                          <a:solidFill>
                            <a:srgbClr val="000000"/>
                          </a:solidFill>
                          <a:effectLst/>
                          <a:latin typeface="+mn-lt"/>
                        </a:rPr>
                        <a:t>72</a:t>
                      </a:r>
                      <a:r>
                        <a:rPr lang="en-US" sz="1600" b="0" i="0">
                          <a:solidFill>
                            <a:srgbClr val="000000"/>
                          </a:solidFill>
                          <a:effectLst/>
                          <a:latin typeface="+mn-lt"/>
                        </a:rPr>
                        <a:t>​</a:t>
                      </a:r>
                    </a:p>
                  </a:txBody>
                  <a:tcPr anchor="ctr"/>
                </a:tc>
                <a:extLst>
                  <a:ext uri="{0D108BD9-81ED-4DB2-BD59-A6C34878D82A}">
                    <a16:rowId xmlns:a16="http://schemas.microsoft.com/office/drawing/2014/main" val="2610489721"/>
                  </a:ext>
                </a:extLst>
              </a:tr>
              <a:tr h="412659">
                <a:tc>
                  <a:txBody>
                    <a:bodyPr/>
                    <a:lstStyle/>
                    <a:p>
                      <a:pPr algn="l" fontAlgn="b"/>
                      <a:r>
                        <a:rPr lang="en-US" sz="1600" b="1" i="0" u="none" strike="noStrike">
                          <a:solidFill>
                            <a:schemeClr val="tx1"/>
                          </a:solidFill>
                          <a:effectLst/>
                          <a:latin typeface="+mn-lt"/>
                          <a:cs typeface="Calibri"/>
                        </a:rPr>
                        <a:t>Recommend (% Yes)</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mn-lt"/>
                          <a:cs typeface="Calibri"/>
                        </a:rPr>
                        <a:t>92%</a:t>
                      </a:r>
                    </a:p>
                  </a:txBody>
                  <a:tcPr marL="5715" marR="5715" marT="5715" marB="0" anchor="ctr"/>
                </a:tc>
                <a:tc>
                  <a:txBody>
                    <a:bodyPr/>
                    <a:lstStyle/>
                    <a:p>
                      <a:pPr algn="ctr" fontAlgn="ctr"/>
                      <a:r>
                        <a:rPr lang="en-US" sz="1600" b="1" i="0" u="none" strike="noStrike">
                          <a:solidFill>
                            <a:srgbClr val="000000"/>
                          </a:solidFill>
                          <a:effectLst/>
                          <a:latin typeface="Arial" panose="020B0604020202020204" pitchFamily="34" charset="0"/>
                        </a:rPr>
                        <a:t>94%</a:t>
                      </a:r>
                    </a:p>
                  </a:txBody>
                  <a:tcPr marL="7620" marR="7620" marT="7620" marB="0" anchor="ctr"/>
                </a:tc>
                <a:tc>
                  <a:txBody>
                    <a:bodyPr/>
                    <a:lstStyle/>
                    <a:p>
                      <a:pPr algn="ctr" fontAlgn="t"/>
                      <a:r>
                        <a:rPr lang="en-US" sz="1600" b="1" i="0" u="none" strike="noStrike">
                          <a:solidFill>
                            <a:schemeClr val="tx1"/>
                          </a:solidFill>
                          <a:effectLst/>
                          <a:latin typeface="+mn-lt"/>
                          <a:cs typeface="Calibri"/>
                        </a:rPr>
                        <a:t>91%</a:t>
                      </a:r>
                    </a:p>
                  </a:txBody>
                  <a:tcPr marL="5715" marR="5715" marT="5715" marB="0" anchor="ctr"/>
                </a:tc>
                <a:tc>
                  <a:txBody>
                    <a:bodyPr/>
                    <a:lstStyle/>
                    <a:p>
                      <a:pPr algn="ctr" rtl="0" fontAlgn="base">
                        <a:lnSpc>
                          <a:spcPts val="1650"/>
                        </a:lnSpc>
                      </a:pPr>
                      <a:r>
                        <a:rPr lang="en-US" sz="1600" b="1" i="0" u="none" strike="noStrike">
                          <a:solidFill>
                            <a:srgbClr val="000000"/>
                          </a:solidFill>
                          <a:effectLst/>
                          <a:latin typeface="+mn-lt"/>
                        </a:rPr>
                        <a:t>93%</a:t>
                      </a:r>
                      <a:r>
                        <a:rPr lang="en-US" sz="1600" b="0" i="0">
                          <a:solidFill>
                            <a:srgbClr val="000000"/>
                          </a:solidFill>
                          <a:effectLst/>
                          <a:latin typeface="+mn-lt"/>
                        </a:rPr>
                        <a:t>​</a:t>
                      </a:r>
                    </a:p>
                  </a:txBody>
                  <a:tcPr anchor="ctr"/>
                </a:tc>
                <a:extLst>
                  <a:ext uri="{0D108BD9-81ED-4DB2-BD59-A6C34878D82A}">
                    <a16:rowId xmlns:a16="http://schemas.microsoft.com/office/drawing/2014/main" val="3235691556"/>
                  </a:ext>
                </a:extLst>
              </a:tr>
              <a:tr h="955104">
                <a:tc>
                  <a:txBody>
                    <a:bodyPr/>
                    <a:lstStyle/>
                    <a:p>
                      <a:pPr algn="l" fontAlgn="b"/>
                      <a:r>
                        <a:rPr lang="en-US" sz="1600" b="1" i="0" u="none" strike="noStrike">
                          <a:solidFill>
                            <a:schemeClr val="tx1"/>
                          </a:solidFill>
                          <a:effectLst/>
                          <a:latin typeface="+mn-lt"/>
                          <a:cs typeface="Calibri"/>
                        </a:rPr>
                        <a:t>Problems and Quality Improvement</a:t>
                      </a:r>
                    </a:p>
                    <a:p>
                      <a:pPr marL="0" marR="0" lvl="0" indent="0" algn="l" defTabSz="685800" rtl="0" eaLnBrk="1" fontAlgn="b" latinLnBrk="0" hangingPunct="1">
                        <a:lnSpc>
                          <a:spcPct val="100000"/>
                        </a:lnSpc>
                        <a:spcBef>
                          <a:spcPts val="0"/>
                        </a:spcBef>
                        <a:spcAft>
                          <a:spcPts val="0"/>
                        </a:spcAft>
                        <a:buClrTx/>
                        <a:buSzTx/>
                        <a:buFontTx/>
                        <a:buNone/>
                        <a:tabLst/>
                        <a:defRPr/>
                      </a:pPr>
                      <a:r>
                        <a:rPr lang="en-US" sz="1600" b="1" i="0" u="none" strike="noStrike">
                          <a:solidFill>
                            <a:schemeClr val="tx1"/>
                          </a:solidFill>
                          <a:effectLst/>
                          <a:latin typeface="+mn-lt"/>
                          <a:cs typeface="Calibri"/>
                        </a:rPr>
                        <a:t>(% No Problems)</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mn-lt"/>
                          <a:cs typeface="Calibri"/>
                        </a:rPr>
                        <a:t>80%</a:t>
                      </a:r>
                    </a:p>
                  </a:txBody>
                  <a:tcPr marL="5715" marR="5715" marT="5715" marB="0" anchor="ctr"/>
                </a:tc>
                <a:tc>
                  <a:txBody>
                    <a:bodyPr/>
                    <a:lstStyle/>
                    <a:p>
                      <a:pPr algn="ctr" fontAlgn="ctr"/>
                      <a:r>
                        <a:rPr lang="en-US" sz="1600" b="1" i="0" u="none" strike="noStrike">
                          <a:solidFill>
                            <a:srgbClr val="000000"/>
                          </a:solidFill>
                          <a:effectLst/>
                          <a:latin typeface="Arial" panose="020B0604020202020204" pitchFamily="34" charset="0"/>
                        </a:rPr>
                        <a:t>70%</a:t>
                      </a:r>
                    </a:p>
                  </a:txBody>
                  <a:tcPr marL="7620" marR="7620" marT="7620" marB="0" anchor="ctr"/>
                </a:tc>
                <a:tc>
                  <a:txBody>
                    <a:bodyPr/>
                    <a:lstStyle/>
                    <a:p>
                      <a:pPr algn="ctr" fontAlgn="t"/>
                      <a:r>
                        <a:rPr lang="en-US" sz="1600" b="1" i="0" u="none" strike="noStrike">
                          <a:solidFill>
                            <a:schemeClr val="tx1"/>
                          </a:solidFill>
                          <a:effectLst/>
                          <a:latin typeface="+mn-lt"/>
                          <a:cs typeface="Calibri"/>
                        </a:rPr>
                        <a:t>78%</a:t>
                      </a:r>
                    </a:p>
                  </a:txBody>
                  <a:tcPr marL="5715" marR="5715" marT="5715" marB="0" anchor="ctr"/>
                </a:tc>
                <a:tc>
                  <a:txBody>
                    <a:bodyPr/>
                    <a:lstStyle/>
                    <a:p>
                      <a:pPr algn="ctr" rtl="0" fontAlgn="base">
                        <a:lnSpc>
                          <a:spcPts val="1650"/>
                        </a:lnSpc>
                      </a:pPr>
                      <a:r>
                        <a:rPr lang="en-US" sz="1600" b="1" i="0" u="none" strike="noStrike">
                          <a:solidFill>
                            <a:srgbClr val="000000"/>
                          </a:solidFill>
                          <a:effectLst/>
                          <a:latin typeface="+mn-lt"/>
                        </a:rPr>
                        <a:t>79%</a:t>
                      </a:r>
                      <a:r>
                        <a:rPr lang="en-US" sz="1600" b="0" i="0">
                          <a:solidFill>
                            <a:srgbClr val="000000"/>
                          </a:solidFill>
                          <a:effectLst/>
                          <a:latin typeface="+mn-lt"/>
                        </a:rPr>
                        <a:t>​</a:t>
                      </a:r>
                    </a:p>
                  </a:txBody>
                  <a:tcPr anchor="ctr"/>
                </a:tc>
                <a:extLst>
                  <a:ext uri="{0D108BD9-81ED-4DB2-BD59-A6C34878D82A}">
                    <a16:rowId xmlns:a16="http://schemas.microsoft.com/office/drawing/2014/main" val="1544737468"/>
                  </a:ext>
                </a:extLst>
              </a:tr>
            </a:tbl>
          </a:graphicData>
        </a:graphic>
      </p:graphicFrame>
    </p:spTree>
    <p:extLst>
      <p:ext uri="{BB962C8B-B14F-4D97-AF65-F5344CB8AC3E}">
        <p14:creationId xmlns:p14="http://schemas.microsoft.com/office/powerpoint/2010/main" val="3714562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5DA51-62D7-DBCF-31AC-FAB59251DCC6}"/>
              </a:ext>
            </a:extLst>
          </p:cNvPr>
          <p:cNvSpPr>
            <a:spLocks noGrp="1"/>
          </p:cNvSpPr>
          <p:nvPr>
            <p:ph type="title"/>
          </p:nvPr>
        </p:nvSpPr>
        <p:spPr>
          <a:xfrm>
            <a:off x="905434" y="482355"/>
            <a:ext cx="7333128" cy="533400"/>
          </a:xfrm>
        </p:spPr>
        <p:txBody>
          <a:bodyPr/>
          <a:lstStyle/>
          <a:p>
            <a:r>
              <a:rPr lang="en-US"/>
              <a:t>Domains and Metrics – Home and Community Life</a:t>
            </a:r>
          </a:p>
        </p:txBody>
      </p:sp>
      <p:graphicFrame>
        <p:nvGraphicFramePr>
          <p:cNvPr id="6" name="Table 9">
            <a:extLst>
              <a:ext uri="{FF2B5EF4-FFF2-40B4-BE49-F238E27FC236}">
                <a16:creationId xmlns:a16="http://schemas.microsoft.com/office/drawing/2014/main" id="{D608544D-3A2B-5557-1EE3-B57934CBAEDF}"/>
              </a:ext>
            </a:extLst>
          </p:cNvPr>
          <p:cNvGraphicFramePr>
            <a:graphicFrameLocks/>
          </p:cNvGraphicFramePr>
          <p:nvPr>
            <p:extLst>
              <p:ext uri="{D42A27DB-BD31-4B8C-83A1-F6EECF244321}">
                <p14:modId xmlns:p14="http://schemas.microsoft.com/office/powerpoint/2010/main" val="1602160194"/>
              </p:ext>
            </p:extLst>
          </p:nvPr>
        </p:nvGraphicFramePr>
        <p:xfrm>
          <a:off x="360947" y="1203159"/>
          <a:ext cx="8308920" cy="4722154"/>
        </p:xfrm>
        <a:graphic>
          <a:graphicData uri="http://schemas.openxmlformats.org/drawingml/2006/table">
            <a:tbl>
              <a:tblPr firstRow="1" bandRow="1">
                <a:tableStyleId>{5940675A-B579-460E-94D1-54222C63F5DA}</a:tableStyleId>
              </a:tblPr>
              <a:tblGrid>
                <a:gridCol w="2677983">
                  <a:extLst>
                    <a:ext uri="{9D8B030D-6E8A-4147-A177-3AD203B41FA5}">
                      <a16:colId xmlns:a16="http://schemas.microsoft.com/office/drawing/2014/main" val="1143798205"/>
                    </a:ext>
                  </a:extLst>
                </a:gridCol>
                <a:gridCol w="1398768">
                  <a:extLst>
                    <a:ext uri="{9D8B030D-6E8A-4147-A177-3AD203B41FA5}">
                      <a16:colId xmlns:a16="http://schemas.microsoft.com/office/drawing/2014/main" val="3046444727"/>
                    </a:ext>
                  </a:extLst>
                </a:gridCol>
                <a:gridCol w="1410723">
                  <a:extLst>
                    <a:ext uri="{9D8B030D-6E8A-4147-A177-3AD203B41FA5}">
                      <a16:colId xmlns:a16="http://schemas.microsoft.com/office/drawing/2014/main" val="742984332"/>
                    </a:ext>
                  </a:extLst>
                </a:gridCol>
                <a:gridCol w="1410723">
                  <a:extLst>
                    <a:ext uri="{9D8B030D-6E8A-4147-A177-3AD203B41FA5}">
                      <a16:colId xmlns:a16="http://schemas.microsoft.com/office/drawing/2014/main" val="4112440712"/>
                    </a:ext>
                  </a:extLst>
                </a:gridCol>
                <a:gridCol w="1410723">
                  <a:extLst>
                    <a:ext uri="{9D8B030D-6E8A-4147-A177-3AD203B41FA5}">
                      <a16:colId xmlns:a16="http://schemas.microsoft.com/office/drawing/2014/main" val="3659402045"/>
                    </a:ext>
                  </a:extLst>
                </a:gridCol>
              </a:tblGrid>
              <a:tr h="431391">
                <a:tc>
                  <a:txBody>
                    <a:bodyPr/>
                    <a:lstStyle/>
                    <a:p>
                      <a:endParaRPr lang="en-US" sz="16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a:solidFill>
                            <a:schemeClr val="bg1"/>
                          </a:solidFill>
                          <a:latin typeface="+mn-lt"/>
                          <a:cs typeface="Calibri" panose="020F0502020204030204" pitchFamily="34" charset="0"/>
                        </a:rPr>
                        <a:t>HCL 2025 Q1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96"/>
                    </a:solidFill>
                  </a:tcPr>
                </a:tc>
                <a:tc>
                  <a:txBody>
                    <a:bodyPr/>
                    <a:lstStyle/>
                    <a:p>
                      <a:pPr algn="ctr"/>
                      <a:r>
                        <a:rPr lang="en-US" sz="1600" b="1">
                          <a:solidFill>
                            <a:schemeClr val="bg1"/>
                          </a:solidFill>
                          <a:latin typeface="+mn-lt"/>
                          <a:cs typeface="Calibri" panose="020F0502020204030204" pitchFamily="34" charset="0"/>
                        </a:rPr>
                        <a:t>HCL 2024 Q4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tc>
                  <a:txBody>
                    <a:bodyPr/>
                    <a:lstStyle/>
                    <a:p>
                      <a:pPr algn="ctr"/>
                      <a:r>
                        <a:rPr lang="en-US" sz="1600" b="1">
                          <a:solidFill>
                            <a:schemeClr val="bg1"/>
                          </a:solidFill>
                          <a:latin typeface="+mn-lt"/>
                          <a:cs typeface="Calibri" panose="020F0502020204030204" pitchFamily="34" charset="0"/>
                        </a:rPr>
                        <a:t>HCL 2024 Q3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mn-lt"/>
                          <a:cs typeface="Calibri" panose="020F0502020204030204" pitchFamily="34" charset="0"/>
                        </a:rPr>
                        <a:t>HCL 2024 Q2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extLst>
                  <a:ext uri="{0D108BD9-81ED-4DB2-BD59-A6C34878D82A}">
                    <a16:rowId xmlns:a16="http://schemas.microsoft.com/office/drawing/2014/main" val="1278513106"/>
                  </a:ext>
                </a:extLst>
              </a:tr>
              <a:tr h="424378">
                <a:tc>
                  <a:txBody>
                    <a:bodyPr/>
                    <a:lstStyle/>
                    <a:p>
                      <a:pPr algn="l" fontAlgn="b"/>
                      <a:r>
                        <a:rPr lang="en-US" sz="1600" b="1" i="0" u="none" strike="noStrike">
                          <a:solidFill>
                            <a:schemeClr val="tx1"/>
                          </a:solidFill>
                          <a:effectLst/>
                          <a:latin typeface="+mn-lt"/>
                          <a:cs typeface="Calibri"/>
                        </a:rPr>
                        <a:t>Respect</a:t>
                      </a:r>
                      <a:endParaRPr lang="en-US" sz="1600" b="0" i="0" u="none" strike="noStrike">
                        <a:solidFill>
                          <a:schemeClr val="tx1"/>
                        </a:solidFill>
                        <a:effectLst/>
                        <a:latin typeface="+mn-lt"/>
                        <a:cs typeface="Calibri"/>
                      </a:endParaRP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n-lt"/>
                        </a:rPr>
                        <a:t>78</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Arial" panose="020B0604020202020204" pitchFamily="34" charset="0"/>
                        </a:rPr>
                        <a:t>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n-lt"/>
                        </a:rPr>
                        <a:t>78</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lnSpc>
                          <a:spcPts val="1650"/>
                        </a:lnSpc>
                      </a:pPr>
                      <a:r>
                        <a:rPr lang="en-US" sz="1600" b="1" i="0" u="none" strike="noStrike">
                          <a:solidFill>
                            <a:srgbClr val="000000"/>
                          </a:solidFill>
                          <a:effectLst/>
                          <a:latin typeface="+mn-lt"/>
                        </a:rPr>
                        <a:t>76</a:t>
                      </a:r>
                      <a:r>
                        <a:rPr lang="en-US" sz="1600" b="0" i="0">
                          <a:solidFill>
                            <a:srgbClr val="000000"/>
                          </a:solidFill>
                          <a:effectLst/>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055964"/>
                  </a:ext>
                </a:extLst>
              </a:tr>
              <a:tr h="424378">
                <a:tc>
                  <a:txBody>
                    <a:bodyPr/>
                    <a:lstStyle/>
                    <a:p>
                      <a:pPr algn="l" fontAlgn="b"/>
                      <a:r>
                        <a:rPr lang="en-US" sz="1600" b="1" i="0" u="none" strike="noStrike">
                          <a:solidFill>
                            <a:schemeClr val="tx1"/>
                          </a:solidFill>
                          <a:effectLst/>
                          <a:latin typeface="+mn-lt"/>
                          <a:cs typeface="Calibri"/>
                        </a:rPr>
                        <a:t>Cultural Responsivity</a:t>
                      </a:r>
                      <a:endParaRPr lang="en-US" sz="1600" b="0" i="0" u="none" strike="noStrike">
                        <a:solidFill>
                          <a:schemeClr val="tx1"/>
                        </a:solidFill>
                        <a:effectLst/>
                        <a:latin typeface="+mn-lt"/>
                        <a:cs typeface="Calibri"/>
                      </a:endParaRP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n-lt"/>
                        </a:rPr>
                        <a:t>90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Arial" panose="020B0604020202020204" pitchFamily="34" charset="0"/>
                        </a:rPr>
                        <a:t>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n-lt"/>
                        </a:rPr>
                        <a:t>90</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lnSpc>
                          <a:spcPts val="1650"/>
                        </a:lnSpc>
                      </a:pPr>
                      <a:r>
                        <a:rPr lang="en-US" sz="1600" b="1" i="0" u="none" strike="noStrike">
                          <a:solidFill>
                            <a:srgbClr val="000000"/>
                          </a:solidFill>
                          <a:effectLst/>
                          <a:latin typeface="+mn-lt"/>
                        </a:rPr>
                        <a:t>91</a:t>
                      </a:r>
                      <a:r>
                        <a:rPr lang="en-US" sz="1600" b="0" i="0">
                          <a:solidFill>
                            <a:srgbClr val="000000"/>
                          </a:solidFill>
                          <a:effectLst/>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4025347"/>
                  </a:ext>
                </a:extLst>
              </a:tr>
              <a:tr h="424378">
                <a:tc>
                  <a:txBody>
                    <a:bodyPr/>
                    <a:lstStyle/>
                    <a:p>
                      <a:pPr algn="l" fontAlgn="b"/>
                      <a:r>
                        <a:rPr lang="en-US" sz="1600" b="1" i="0" u="none" strike="noStrike">
                          <a:solidFill>
                            <a:schemeClr val="tx1"/>
                          </a:solidFill>
                          <a:effectLst/>
                          <a:latin typeface="+mn-lt"/>
                          <a:cs typeface="Calibri"/>
                        </a:rPr>
                        <a:t>Timeliness</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n-lt"/>
                        </a:rPr>
                        <a:t>77</a:t>
                      </a:r>
                    </a:p>
                  </a:txBody>
                  <a:tcPr marL="5715" marR="5715" marT="5715" marB="0" anchor="ctr">
                    <a:lnT w="12700" cap="flat" cmpd="sng" algn="ctr">
                      <a:solidFill>
                        <a:schemeClr val="tx1"/>
                      </a:solidFill>
                      <a:prstDash val="solid"/>
                      <a:round/>
                      <a:headEnd type="none" w="med" len="med"/>
                      <a:tailEnd type="none" w="med" len="med"/>
                    </a:lnT>
                  </a:tcPr>
                </a:tc>
                <a:tc>
                  <a:txBody>
                    <a:bodyPr/>
                    <a:lstStyle/>
                    <a:p>
                      <a:pPr algn="ctr" fontAlgn="ctr"/>
                      <a:r>
                        <a:rPr lang="en-US" sz="1600" b="1" i="0" u="none" strike="noStrike">
                          <a:solidFill>
                            <a:srgbClr val="000000"/>
                          </a:solidFill>
                          <a:effectLst/>
                          <a:latin typeface="Arial" panose="020B0604020202020204" pitchFamily="34" charset="0"/>
                        </a:rPr>
                        <a:t>70</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sz="1600" b="1" i="0" u="none" strike="noStrike">
                          <a:solidFill>
                            <a:srgbClr val="000000"/>
                          </a:solidFill>
                          <a:effectLst/>
                          <a:latin typeface="+mn-lt"/>
                        </a:rPr>
                        <a:t>77</a:t>
                      </a:r>
                    </a:p>
                  </a:txBody>
                  <a:tcPr marL="5715" marR="5715" marT="5715" marB="0" anchor="ctr">
                    <a:lnT w="12700" cap="flat" cmpd="sng" algn="ctr">
                      <a:solidFill>
                        <a:schemeClr val="tx1"/>
                      </a:solidFill>
                      <a:prstDash val="solid"/>
                      <a:round/>
                      <a:headEnd type="none" w="med" len="med"/>
                      <a:tailEnd type="none" w="med" len="med"/>
                    </a:lnT>
                  </a:tcPr>
                </a:tc>
                <a:tc>
                  <a:txBody>
                    <a:bodyPr/>
                    <a:lstStyle/>
                    <a:p>
                      <a:pPr algn="ctr" rtl="0" fontAlgn="base">
                        <a:lnSpc>
                          <a:spcPts val="1650"/>
                        </a:lnSpc>
                      </a:pPr>
                      <a:r>
                        <a:rPr lang="en-US" sz="1600" b="1" i="0" u="none" strike="noStrike">
                          <a:solidFill>
                            <a:srgbClr val="000000"/>
                          </a:solidFill>
                          <a:effectLst/>
                          <a:latin typeface="+mn-lt"/>
                        </a:rPr>
                        <a:t>71</a:t>
                      </a:r>
                      <a:r>
                        <a:rPr lang="en-US" sz="1600" b="0" i="0">
                          <a:solidFill>
                            <a:srgbClr val="000000"/>
                          </a:solidFill>
                          <a:effectLst/>
                          <a:latin typeface="+mn-lt"/>
                        </a:rPr>
                        <a:t>​</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98824324"/>
                  </a:ext>
                </a:extLst>
              </a:tr>
              <a:tr h="424378">
                <a:tc>
                  <a:txBody>
                    <a:bodyPr/>
                    <a:lstStyle/>
                    <a:p>
                      <a:pPr algn="l" fontAlgn="b"/>
                      <a:r>
                        <a:rPr lang="en-US" sz="1600" b="1" i="0" u="none" strike="noStrike">
                          <a:solidFill>
                            <a:schemeClr val="tx1"/>
                          </a:solidFill>
                          <a:effectLst/>
                          <a:latin typeface="+mn-lt"/>
                          <a:cs typeface="Calibri"/>
                        </a:rPr>
                        <a:t>Dependability</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n-lt"/>
                        </a:rPr>
                        <a:t>77</a:t>
                      </a:r>
                    </a:p>
                  </a:txBody>
                  <a:tcPr marL="5715" marR="5715" marT="5715" marB="0" anchor="ctr"/>
                </a:tc>
                <a:tc>
                  <a:txBody>
                    <a:bodyPr/>
                    <a:lstStyle/>
                    <a:p>
                      <a:pPr algn="ctr" fontAlgn="ctr"/>
                      <a:r>
                        <a:rPr lang="en-US" sz="1600" b="1" i="0" u="none" strike="noStrike">
                          <a:solidFill>
                            <a:srgbClr val="000000"/>
                          </a:solidFill>
                          <a:effectLst/>
                          <a:latin typeface="Arial" panose="020B0604020202020204" pitchFamily="34" charset="0"/>
                        </a:rPr>
                        <a:t>75</a:t>
                      </a:r>
                    </a:p>
                  </a:txBody>
                  <a:tcPr marL="7620" marR="7620" marT="7620" marB="0" anchor="ctr"/>
                </a:tc>
                <a:tc>
                  <a:txBody>
                    <a:bodyPr/>
                    <a:lstStyle/>
                    <a:p>
                      <a:pPr algn="ctr" fontAlgn="ctr"/>
                      <a:r>
                        <a:rPr lang="en-US" sz="1600" b="1" i="0" u="none" strike="noStrike">
                          <a:solidFill>
                            <a:srgbClr val="000000"/>
                          </a:solidFill>
                          <a:effectLst/>
                          <a:latin typeface="+mn-lt"/>
                        </a:rPr>
                        <a:t>77</a:t>
                      </a:r>
                    </a:p>
                  </a:txBody>
                  <a:tcPr marL="5715" marR="5715" marT="5715" marB="0" anchor="ctr"/>
                </a:tc>
                <a:tc>
                  <a:txBody>
                    <a:bodyPr/>
                    <a:lstStyle/>
                    <a:p>
                      <a:pPr algn="ctr" rtl="0" fontAlgn="base">
                        <a:lnSpc>
                          <a:spcPts val="1650"/>
                        </a:lnSpc>
                      </a:pPr>
                      <a:r>
                        <a:rPr lang="en-US" sz="1600" b="1" i="0" u="none" strike="noStrike">
                          <a:solidFill>
                            <a:srgbClr val="000000"/>
                          </a:solidFill>
                          <a:effectLst/>
                          <a:latin typeface="+mn-lt"/>
                        </a:rPr>
                        <a:t>72</a:t>
                      </a:r>
                      <a:r>
                        <a:rPr lang="en-US" sz="1600" b="0" i="0">
                          <a:solidFill>
                            <a:srgbClr val="000000"/>
                          </a:solidFill>
                          <a:effectLst/>
                          <a:latin typeface="+mn-lt"/>
                        </a:rPr>
                        <a:t>​</a:t>
                      </a:r>
                    </a:p>
                  </a:txBody>
                  <a:tcPr anchor="ctr"/>
                </a:tc>
                <a:extLst>
                  <a:ext uri="{0D108BD9-81ED-4DB2-BD59-A6C34878D82A}">
                    <a16:rowId xmlns:a16="http://schemas.microsoft.com/office/drawing/2014/main" val="2949584785"/>
                  </a:ext>
                </a:extLst>
              </a:tr>
              <a:tr h="424378">
                <a:tc>
                  <a:txBody>
                    <a:bodyPr/>
                    <a:lstStyle/>
                    <a:p>
                      <a:pPr algn="l" fontAlgn="b"/>
                      <a:r>
                        <a:rPr lang="en-US" sz="1600" b="1" i="0" u="none" strike="noStrike">
                          <a:solidFill>
                            <a:schemeClr val="tx1"/>
                          </a:solidFill>
                          <a:effectLst/>
                          <a:latin typeface="+mn-lt"/>
                          <a:cs typeface="Calibri"/>
                        </a:rPr>
                        <a:t>Working Alliance</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n-lt"/>
                        </a:rPr>
                        <a:t>83</a:t>
                      </a:r>
                    </a:p>
                  </a:txBody>
                  <a:tcPr marL="5715" marR="5715" marT="5715" marB="0" anchor="ctr"/>
                </a:tc>
                <a:tc>
                  <a:txBody>
                    <a:bodyPr/>
                    <a:lstStyle/>
                    <a:p>
                      <a:pPr algn="ctr" fontAlgn="ctr"/>
                      <a:r>
                        <a:rPr lang="en-US" sz="1600" b="1" i="0" u="none" strike="noStrike">
                          <a:solidFill>
                            <a:srgbClr val="000000"/>
                          </a:solidFill>
                          <a:effectLst/>
                          <a:latin typeface="Arial" panose="020B0604020202020204" pitchFamily="34" charset="0"/>
                        </a:rPr>
                        <a:t>81</a:t>
                      </a:r>
                    </a:p>
                  </a:txBody>
                  <a:tcPr marL="7620" marR="7620" marT="7620" marB="0" anchor="ctr"/>
                </a:tc>
                <a:tc>
                  <a:txBody>
                    <a:bodyPr/>
                    <a:lstStyle/>
                    <a:p>
                      <a:pPr algn="ctr" fontAlgn="ctr"/>
                      <a:r>
                        <a:rPr lang="en-US" sz="1600" b="1" i="0" u="none" strike="noStrike">
                          <a:solidFill>
                            <a:srgbClr val="000000"/>
                          </a:solidFill>
                          <a:effectLst/>
                          <a:latin typeface="+mn-lt"/>
                        </a:rPr>
                        <a:t>83</a:t>
                      </a:r>
                    </a:p>
                  </a:txBody>
                  <a:tcPr marL="5715" marR="5715" marT="5715" marB="0" anchor="ctr"/>
                </a:tc>
                <a:tc>
                  <a:txBody>
                    <a:bodyPr/>
                    <a:lstStyle/>
                    <a:p>
                      <a:pPr algn="ctr" rtl="0" fontAlgn="base">
                        <a:lnSpc>
                          <a:spcPts val="1650"/>
                        </a:lnSpc>
                      </a:pPr>
                      <a:r>
                        <a:rPr lang="en-US" sz="1600" b="1" i="0" u="none" strike="noStrike">
                          <a:solidFill>
                            <a:srgbClr val="000000"/>
                          </a:solidFill>
                          <a:effectLst/>
                          <a:latin typeface="+mn-lt"/>
                        </a:rPr>
                        <a:t>80</a:t>
                      </a:r>
                      <a:r>
                        <a:rPr lang="en-US" sz="1600" b="0" i="0">
                          <a:solidFill>
                            <a:srgbClr val="000000"/>
                          </a:solidFill>
                          <a:effectLst/>
                          <a:latin typeface="+mn-lt"/>
                        </a:rPr>
                        <a:t>​</a:t>
                      </a:r>
                    </a:p>
                  </a:txBody>
                  <a:tcPr anchor="ctr"/>
                </a:tc>
                <a:extLst>
                  <a:ext uri="{0D108BD9-81ED-4DB2-BD59-A6C34878D82A}">
                    <a16:rowId xmlns:a16="http://schemas.microsoft.com/office/drawing/2014/main" val="2241806027"/>
                  </a:ext>
                </a:extLst>
              </a:tr>
              <a:tr h="424378">
                <a:tc>
                  <a:txBody>
                    <a:bodyPr/>
                    <a:lstStyle/>
                    <a:p>
                      <a:pPr algn="l" fontAlgn="b"/>
                      <a:r>
                        <a:rPr lang="en-US" sz="1600" b="1" i="0" u="none" strike="noStrike">
                          <a:solidFill>
                            <a:schemeClr val="tx1"/>
                          </a:solidFill>
                          <a:effectLst/>
                          <a:latin typeface="+mn-lt"/>
                          <a:cs typeface="Calibri"/>
                        </a:rPr>
                        <a:t>Value</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n-lt"/>
                        </a:rPr>
                        <a:t>73</a:t>
                      </a:r>
                    </a:p>
                  </a:txBody>
                  <a:tcPr marL="5715" marR="5715" marT="5715" marB="0" anchor="ctr"/>
                </a:tc>
                <a:tc>
                  <a:txBody>
                    <a:bodyPr/>
                    <a:lstStyle/>
                    <a:p>
                      <a:pPr algn="ctr" fontAlgn="ctr"/>
                      <a:r>
                        <a:rPr lang="en-US" sz="1600" b="1" i="0" u="none" strike="noStrike">
                          <a:solidFill>
                            <a:srgbClr val="000000"/>
                          </a:solidFill>
                          <a:effectLst/>
                          <a:latin typeface="Arial" panose="020B0604020202020204" pitchFamily="34" charset="0"/>
                        </a:rPr>
                        <a:t>71</a:t>
                      </a:r>
                    </a:p>
                  </a:txBody>
                  <a:tcPr marL="7620" marR="7620" marT="7620" marB="0" anchor="ctr"/>
                </a:tc>
                <a:tc>
                  <a:txBody>
                    <a:bodyPr/>
                    <a:lstStyle/>
                    <a:p>
                      <a:pPr algn="ctr" fontAlgn="ctr"/>
                      <a:r>
                        <a:rPr lang="en-US" sz="1600" b="1" i="0" u="none" strike="noStrike">
                          <a:solidFill>
                            <a:srgbClr val="000000"/>
                          </a:solidFill>
                          <a:effectLst/>
                          <a:latin typeface="+mn-lt"/>
                        </a:rPr>
                        <a:t>73</a:t>
                      </a:r>
                    </a:p>
                  </a:txBody>
                  <a:tcPr marL="5715" marR="5715" marT="5715" marB="0" anchor="ctr"/>
                </a:tc>
                <a:tc>
                  <a:txBody>
                    <a:bodyPr/>
                    <a:lstStyle/>
                    <a:p>
                      <a:pPr algn="ctr" rtl="0" fontAlgn="base">
                        <a:lnSpc>
                          <a:spcPts val="1650"/>
                        </a:lnSpc>
                      </a:pPr>
                      <a:r>
                        <a:rPr lang="en-US" sz="1600" b="1" i="0" u="none" strike="noStrike">
                          <a:solidFill>
                            <a:srgbClr val="000000"/>
                          </a:solidFill>
                          <a:effectLst/>
                          <a:latin typeface="+mn-lt"/>
                        </a:rPr>
                        <a:t>68</a:t>
                      </a:r>
                      <a:r>
                        <a:rPr lang="en-US" sz="1600" b="0" i="0">
                          <a:solidFill>
                            <a:srgbClr val="000000"/>
                          </a:solidFill>
                          <a:effectLst/>
                          <a:latin typeface="+mn-lt"/>
                        </a:rPr>
                        <a:t>​</a:t>
                      </a:r>
                    </a:p>
                  </a:txBody>
                  <a:tcPr anchor="ctr"/>
                </a:tc>
                <a:extLst>
                  <a:ext uri="{0D108BD9-81ED-4DB2-BD59-A6C34878D82A}">
                    <a16:rowId xmlns:a16="http://schemas.microsoft.com/office/drawing/2014/main" val="4182627471"/>
                  </a:ext>
                </a:extLst>
              </a:tr>
              <a:tr h="424378">
                <a:tc>
                  <a:txBody>
                    <a:bodyPr/>
                    <a:lstStyle/>
                    <a:p>
                      <a:pPr algn="l" fontAlgn="b"/>
                      <a:r>
                        <a:rPr lang="en-US" sz="1600" b="1" i="0" u="none" strike="noStrike">
                          <a:solidFill>
                            <a:schemeClr val="tx1"/>
                          </a:solidFill>
                          <a:effectLst/>
                          <a:latin typeface="+mn-lt"/>
                          <a:cs typeface="Calibri"/>
                        </a:rPr>
                        <a:t>Accessibility</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n-lt"/>
                        </a:rPr>
                        <a:t>83</a:t>
                      </a:r>
                    </a:p>
                  </a:txBody>
                  <a:tcPr marL="5715" marR="5715" marT="5715" marB="0" anchor="ctr"/>
                </a:tc>
                <a:tc>
                  <a:txBody>
                    <a:bodyPr/>
                    <a:lstStyle/>
                    <a:p>
                      <a:pPr algn="ctr" fontAlgn="ctr"/>
                      <a:r>
                        <a:rPr lang="en-US" sz="1600" b="1" i="0" u="none" strike="noStrike">
                          <a:solidFill>
                            <a:srgbClr val="000000"/>
                          </a:solidFill>
                          <a:effectLst/>
                          <a:latin typeface="Arial" panose="020B0604020202020204" pitchFamily="34" charset="0"/>
                        </a:rPr>
                        <a:t>80</a:t>
                      </a:r>
                    </a:p>
                  </a:txBody>
                  <a:tcPr marL="7620" marR="7620" marT="7620" marB="0" anchor="ctr"/>
                </a:tc>
                <a:tc>
                  <a:txBody>
                    <a:bodyPr/>
                    <a:lstStyle/>
                    <a:p>
                      <a:pPr algn="ctr" fontAlgn="ctr"/>
                      <a:r>
                        <a:rPr lang="en-US" sz="1600" b="1" i="0" u="none" strike="noStrike">
                          <a:solidFill>
                            <a:srgbClr val="000000"/>
                          </a:solidFill>
                          <a:effectLst/>
                          <a:latin typeface="+mn-lt"/>
                        </a:rPr>
                        <a:t>83</a:t>
                      </a:r>
                    </a:p>
                  </a:txBody>
                  <a:tcPr marL="5715" marR="5715" marT="5715" marB="0" anchor="ctr"/>
                </a:tc>
                <a:tc>
                  <a:txBody>
                    <a:bodyPr/>
                    <a:lstStyle/>
                    <a:p>
                      <a:pPr algn="ctr" rtl="0" fontAlgn="base">
                        <a:lnSpc>
                          <a:spcPts val="1650"/>
                        </a:lnSpc>
                      </a:pPr>
                      <a:r>
                        <a:rPr lang="en-US" sz="1600" b="1" i="0" u="none" strike="noStrike">
                          <a:solidFill>
                            <a:srgbClr val="000000"/>
                          </a:solidFill>
                          <a:effectLst/>
                          <a:latin typeface="+mn-lt"/>
                        </a:rPr>
                        <a:t>-</a:t>
                      </a:r>
                      <a:endParaRPr lang="en-US" sz="1600" b="0" i="0">
                        <a:solidFill>
                          <a:srgbClr val="000000"/>
                        </a:solidFill>
                        <a:effectLst/>
                        <a:latin typeface="+mn-lt"/>
                      </a:endParaRPr>
                    </a:p>
                  </a:txBody>
                  <a:tcPr anchor="ctr"/>
                </a:tc>
                <a:extLst>
                  <a:ext uri="{0D108BD9-81ED-4DB2-BD59-A6C34878D82A}">
                    <a16:rowId xmlns:a16="http://schemas.microsoft.com/office/drawing/2014/main" val="2001209175"/>
                  </a:ext>
                </a:extLst>
              </a:tr>
              <a:tr h="424378">
                <a:tc>
                  <a:txBody>
                    <a:bodyPr/>
                    <a:lstStyle/>
                    <a:p>
                      <a:pPr algn="l" fontAlgn="b"/>
                      <a:r>
                        <a:rPr lang="en-US" sz="1600" b="1" i="0" u="none" strike="noStrike">
                          <a:solidFill>
                            <a:schemeClr val="tx1"/>
                          </a:solidFill>
                          <a:effectLst/>
                          <a:latin typeface="+mn-lt"/>
                          <a:cs typeface="Calibri"/>
                        </a:rPr>
                        <a:t>Recommend (% Yes)</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n-lt"/>
                        </a:rPr>
                        <a:t>93%</a:t>
                      </a:r>
                    </a:p>
                  </a:txBody>
                  <a:tcPr marL="5715" marR="5715" marT="5715" marB="0" anchor="ctr"/>
                </a:tc>
                <a:tc>
                  <a:txBody>
                    <a:bodyPr/>
                    <a:lstStyle/>
                    <a:p>
                      <a:pPr algn="ctr" fontAlgn="ctr"/>
                      <a:r>
                        <a:rPr lang="en-US" sz="1600" b="1" i="0" u="none" strike="noStrike">
                          <a:solidFill>
                            <a:srgbClr val="000000"/>
                          </a:solidFill>
                          <a:effectLst/>
                          <a:latin typeface="Arial" panose="020B0604020202020204" pitchFamily="34" charset="0"/>
                        </a:rPr>
                        <a:t>91%</a:t>
                      </a:r>
                    </a:p>
                  </a:txBody>
                  <a:tcPr marL="7620" marR="7620" marT="7620" marB="0" anchor="ctr"/>
                </a:tc>
                <a:tc>
                  <a:txBody>
                    <a:bodyPr/>
                    <a:lstStyle/>
                    <a:p>
                      <a:pPr algn="ctr" fontAlgn="ctr"/>
                      <a:r>
                        <a:rPr lang="en-US" sz="1600" b="1" i="0" u="none" strike="noStrike">
                          <a:solidFill>
                            <a:srgbClr val="000000"/>
                          </a:solidFill>
                          <a:effectLst/>
                          <a:latin typeface="+mn-lt"/>
                        </a:rPr>
                        <a:t>93%</a:t>
                      </a:r>
                    </a:p>
                  </a:txBody>
                  <a:tcPr marL="5715" marR="5715" marT="5715" marB="0" anchor="ctr"/>
                </a:tc>
                <a:tc>
                  <a:txBody>
                    <a:bodyPr/>
                    <a:lstStyle/>
                    <a:p>
                      <a:pPr algn="ctr" rtl="0" fontAlgn="base">
                        <a:lnSpc>
                          <a:spcPts val="1650"/>
                        </a:lnSpc>
                      </a:pPr>
                      <a:r>
                        <a:rPr lang="en-US" sz="1600" b="1" i="0" u="none" strike="noStrike">
                          <a:solidFill>
                            <a:srgbClr val="000000"/>
                          </a:solidFill>
                          <a:effectLst/>
                          <a:latin typeface="+mn-lt"/>
                        </a:rPr>
                        <a:t>95%</a:t>
                      </a:r>
                      <a:r>
                        <a:rPr lang="en-US" sz="1600" b="0" i="0">
                          <a:solidFill>
                            <a:srgbClr val="000000"/>
                          </a:solidFill>
                          <a:effectLst/>
                          <a:latin typeface="+mn-lt"/>
                        </a:rPr>
                        <a:t>​</a:t>
                      </a:r>
                    </a:p>
                  </a:txBody>
                  <a:tcPr anchor="ctr"/>
                </a:tc>
                <a:extLst>
                  <a:ext uri="{0D108BD9-81ED-4DB2-BD59-A6C34878D82A}">
                    <a16:rowId xmlns:a16="http://schemas.microsoft.com/office/drawing/2014/main" val="3235691556"/>
                  </a:ext>
                </a:extLst>
              </a:tr>
              <a:tr h="895739">
                <a:tc>
                  <a:txBody>
                    <a:bodyPr/>
                    <a:lstStyle/>
                    <a:p>
                      <a:pPr algn="l" fontAlgn="b"/>
                      <a:r>
                        <a:rPr lang="en-US" sz="1600" b="1" i="0" u="none" strike="noStrike">
                          <a:solidFill>
                            <a:schemeClr val="tx1"/>
                          </a:solidFill>
                          <a:effectLst/>
                          <a:latin typeface="+mn-lt"/>
                          <a:cs typeface="Calibri"/>
                        </a:rPr>
                        <a:t>Problems and Quality Improvement </a:t>
                      </a:r>
                    </a:p>
                    <a:p>
                      <a:pPr algn="l" fontAlgn="b"/>
                      <a:r>
                        <a:rPr lang="en-US" sz="1600" b="1" i="0" u="none" strike="noStrike">
                          <a:solidFill>
                            <a:schemeClr val="tx1"/>
                          </a:solidFill>
                          <a:effectLst/>
                          <a:latin typeface="+mn-lt"/>
                          <a:cs typeface="Calibri"/>
                        </a:rPr>
                        <a:t>(% No Problems)</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n-lt"/>
                        </a:rPr>
                        <a:t>75%</a:t>
                      </a:r>
                    </a:p>
                  </a:txBody>
                  <a:tcPr marL="5715" marR="5715" marT="5715" marB="0" anchor="ctr"/>
                </a:tc>
                <a:tc>
                  <a:txBody>
                    <a:bodyPr/>
                    <a:lstStyle/>
                    <a:p>
                      <a:pPr algn="ctr" fontAlgn="ctr"/>
                      <a:r>
                        <a:rPr lang="en-US" sz="1600" b="1" i="0" u="none" strike="noStrike">
                          <a:solidFill>
                            <a:srgbClr val="000000"/>
                          </a:solidFill>
                          <a:effectLst/>
                          <a:latin typeface="Arial" panose="020B0604020202020204" pitchFamily="34" charset="0"/>
                        </a:rPr>
                        <a:t>74%</a:t>
                      </a:r>
                    </a:p>
                  </a:txBody>
                  <a:tcPr marL="7620" marR="7620" marT="7620" marB="0" anchor="ctr"/>
                </a:tc>
                <a:tc>
                  <a:txBody>
                    <a:bodyPr/>
                    <a:lstStyle/>
                    <a:p>
                      <a:pPr algn="ctr" fontAlgn="ctr"/>
                      <a:r>
                        <a:rPr lang="en-US" sz="1600" b="1" i="0" u="none" strike="noStrike">
                          <a:solidFill>
                            <a:srgbClr val="000000"/>
                          </a:solidFill>
                          <a:effectLst/>
                          <a:latin typeface="+mn-lt"/>
                        </a:rPr>
                        <a:t>74%</a:t>
                      </a:r>
                    </a:p>
                  </a:txBody>
                  <a:tcPr marL="5715" marR="5715" marT="5715" marB="0" anchor="ctr"/>
                </a:tc>
                <a:tc>
                  <a:txBody>
                    <a:bodyPr/>
                    <a:lstStyle/>
                    <a:p>
                      <a:pPr algn="ctr" rtl="0" fontAlgn="base">
                        <a:lnSpc>
                          <a:spcPts val="1650"/>
                        </a:lnSpc>
                      </a:pPr>
                      <a:r>
                        <a:rPr lang="en-US" sz="1600" b="1" i="0" u="none" strike="noStrike">
                          <a:solidFill>
                            <a:srgbClr val="000000"/>
                          </a:solidFill>
                          <a:effectLst/>
                          <a:latin typeface="+mn-lt"/>
                        </a:rPr>
                        <a:t>63%</a:t>
                      </a:r>
                      <a:r>
                        <a:rPr lang="en-US" sz="1600" b="0" i="0">
                          <a:solidFill>
                            <a:srgbClr val="000000"/>
                          </a:solidFill>
                          <a:effectLst/>
                          <a:latin typeface="+mn-lt"/>
                        </a:rPr>
                        <a:t>​</a:t>
                      </a:r>
                    </a:p>
                  </a:txBody>
                  <a:tcPr anchor="ctr"/>
                </a:tc>
                <a:extLst>
                  <a:ext uri="{0D108BD9-81ED-4DB2-BD59-A6C34878D82A}">
                    <a16:rowId xmlns:a16="http://schemas.microsoft.com/office/drawing/2014/main" val="1544737468"/>
                  </a:ext>
                </a:extLst>
              </a:tr>
            </a:tbl>
          </a:graphicData>
        </a:graphic>
      </p:graphicFrame>
    </p:spTree>
    <p:extLst>
      <p:ext uri="{BB962C8B-B14F-4D97-AF65-F5344CB8AC3E}">
        <p14:creationId xmlns:p14="http://schemas.microsoft.com/office/powerpoint/2010/main" val="763239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B85CC-7208-CE04-79F8-5AA5183AA5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30E620-7837-6240-0449-63CB67656460}"/>
              </a:ext>
            </a:extLst>
          </p:cNvPr>
          <p:cNvSpPr>
            <a:spLocks noGrp="1"/>
          </p:cNvSpPr>
          <p:nvPr>
            <p:ph type="title"/>
          </p:nvPr>
        </p:nvSpPr>
        <p:spPr>
          <a:xfrm>
            <a:off x="839022" y="326136"/>
            <a:ext cx="7333128" cy="533400"/>
          </a:xfrm>
        </p:spPr>
        <p:txBody>
          <a:bodyPr/>
          <a:lstStyle/>
          <a:p>
            <a:r>
              <a:rPr lang="en-US" sz="2000"/>
              <a:t>Domains and Metrics – Home and Community Life Programs (Current Quarter)</a:t>
            </a:r>
          </a:p>
        </p:txBody>
      </p:sp>
      <p:graphicFrame>
        <p:nvGraphicFramePr>
          <p:cNvPr id="6" name="Table 9">
            <a:extLst>
              <a:ext uri="{FF2B5EF4-FFF2-40B4-BE49-F238E27FC236}">
                <a16:creationId xmlns:a16="http://schemas.microsoft.com/office/drawing/2014/main" id="{516A2FD2-B6EC-72D6-9334-EAAF66E4AA69}"/>
              </a:ext>
            </a:extLst>
          </p:cNvPr>
          <p:cNvGraphicFramePr>
            <a:graphicFrameLocks/>
          </p:cNvGraphicFramePr>
          <p:nvPr>
            <p:extLst>
              <p:ext uri="{D42A27DB-BD31-4B8C-83A1-F6EECF244321}">
                <p14:modId xmlns:p14="http://schemas.microsoft.com/office/powerpoint/2010/main" val="4021031626"/>
              </p:ext>
            </p:extLst>
          </p:nvPr>
        </p:nvGraphicFramePr>
        <p:xfrm>
          <a:off x="360947" y="1258022"/>
          <a:ext cx="8289278" cy="4795306"/>
        </p:xfrm>
        <a:graphic>
          <a:graphicData uri="http://schemas.openxmlformats.org/drawingml/2006/table">
            <a:tbl>
              <a:tblPr firstRow="1" bandRow="1">
                <a:tableStyleId>{5940675A-B579-460E-94D1-54222C63F5DA}</a:tableStyleId>
              </a:tblPr>
              <a:tblGrid>
                <a:gridCol w="2636130">
                  <a:extLst>
                    <a:ext uri="{9D8B030D-6E8A-4147-A177-3AD203B41FA5}">
                      <a16:colId xmlns:a16="http://schemas.microsoft.com/office/drawing/2014/main" val="1143798205"/>
                    </a:ext>
                  </a:extLst>
                </a:gridCol>
                <a:gridCol w="1388675">
                  <a:extLst>
                    <a:ext uri="{9D8B030D-6E8A-4147-A177-3AD203B41FA5}">
                      <a16:colId xmlns:a16="http://schemas.microsoft.com/office/drawing/2014/main" val="742984332"/>
                    </a:ext>
                  </a:extLst>
                </a:gridCol>
                <a:gridCol w="1388675">
                  <a:extLst>
                    <a:ext uri="{9D8B030D-6E8A-4147-A177-3AD203B41FA5}">
                      <a16:colId xmlns:a16="http://schemas.microsoft.com/office/drawing/2014/main" val="4112440712"/>
                    </a:ext>
                  </a:extLst>
                </a:gridCol>
                <a:gridCol w="1437899">
                  <a:extLst>
                    <a:ext uri="{9D8B030D-6E8A-4147-A177-3AD203B41FA5}">
                      <a16:colId xmlns:a16="http://schemas.microsoft.com/office/drawing/2014/main" val="288519304"/>
                    </a:ext>
                  </a:extLst>
                </a:gridCol>
                <a:gridCol w="1437899">
                  <a:extLst>
                    <a:ext uri="{9D8B030D-6E8A-4147-A177-3AD203B41FA5}">
                      <a16:colId xmlns:a16="http://schemas.microsoft.com/office/drawing/2014/main" val="1979329125"/>
                    </a:ext>
                  </a:extLst>
                </a:gridCol>
              </a:tblGrid>
              <a:tr h="438075">
                <a:tc>
                  <a:txBody>
                    <a:bodyPr/>
                    <a:lstStyle/>
                    <a:p>
                      <a:endParaRPr lang="en-US" sz="16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a:solidFill>
                            <a:schemeClr val="bg1"/>
                          </a:solidFill>
                          <a:latin typeface="+mn-lt"/>
                          <a:cs typeface="Calibri" panose="020F0502020204030204" pitchFamily="34" charset="0"/>
                        </a:rPr>
                        <a:t>SL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mn-lt"/>
                          <a:cs typeface="Calibri" panose="020F0502020204030204" pitchFamily="34" charset="0"/>
                        </a:rPr>
                        <a:t>HCAP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tc>
                  <a:txBody>
                    <a:bodyPr/>
                    <a:lstStyle/>
                    <a:p>
                      <a:pPr marL="0" algn="ctr" defTabSz="685800" rtl="0" eaLnBrk="1" fontAlgn="base" latinLnBrk="0" hangingPunct="1">
                        <a:lnSpc>
                          <a:spcPts val="1650"/>
                        </a:lnSpc>
                      </a:pPr>
                      <a:r>
                        <a:rPr lang="en-US" sz="1600" b="1" kern="1200">
                          <a:solidFill>
                            <a:schemeClr val="bg1"/>
                          </a:solidFill>
                          <a:latin typeface="+mn-lt"/>
                          <a:ea typeface="+mn-ea"/>
                          <a:cs typeface="Calibri" panose="020F0502020204030204" pitchFamily="34" charset="0"/>
                        </a:rPr>
                        <a:t>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tc>
                  <a:txBody>
                    <a:bodyPr/>
                    <a:lstStyle/>
                    <a:p>
                      <a:pPr marL="0" algn="ctr" defTabSz="685800" rtl="0" eaLnBrk="1" fontAlgn="base" latinLnBrk="0" hangingPunct="1">
                        <a:lnSpc>
                          <a:spcPts val="1650"/>
                        </a:lnSpc>
                      </a:pPr>
                      <a:r>
                        <a:rPr lang="en-US" sz="1600" b="1" kern="1200">
                          <a:solidFill>
                            <a:schemeClr val="bg1"/>
                          </a:solidFill>
                          <a:latin typeface="+mn-lt"/>
                          <a:ea typeface="+mn-ea"/>
                          <a:cs typeface="Calibri" panose="020F0502020204030204" pitchFamily="34" charset="0"/>
                        </a:rPr>
                        <a:t>Waiver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extLst>
                  <a:ext uri="{0D108BD9-81ED-4DB2-BD59-A6C34878D82A}">
                    <a16:rowId xmlns:a16="http://schemas.microsoft.com/office/drawing/2014/main" val="1278513106"/>
                  </a:ext>
                </a:extLst>
              </a:tr>
              <a:tr h="430952">
                <a:tc>
                  <a:txBody>
                    <a:bodyPr/>
                    <a:lstStyle/>
                    <a:p>
                      <a:pPr algn="l" fontAlgn="b"/>
                      <a:r>
                        <a:rPr lang="en-US" sz="1600" b="1" i="0" u="none" strike="noStrike">
                          <a:solidFill>
                            <a:schemeClr val="tx1"/>
                          </a:solidFill>
                          <a:effectLst/>
                          <a:latin typeface="+mn-lt"/>
                          <a:cs typeface="Calibri"/>
                        </a:rPr>
                        <a:t>Respect</a:t>
                      </a:r>
                      <a:endParaRPr lang="en-US" sz="1600" b="0" i="0" u="none" strike="noStrike">
                        <a:solidFill>
                          <a:schemeClr val="tx1"/>
                        </a:solidFill>
                        <a:effectLst/>
                        <a:latin typeface="+mn-lt"/>
                        <a:cs typeface="Calibri"/>
                      </a:endParaRP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055964"/>
                  </a:ext>
                </a:extLst>
              </a:tr>
              <a:tr h="430952">
                <a:tc>
                  <a:txBody>
                    <a:bodyPr/>
                    <a:lstStyle/>
                    <a:p>
                      <a:pPr algn="l" fontAlgn="b"/>
                      <a:r>
                        <a:rPr lang="en-US" sz="1600" b="1" i="0" u="none" strike="noStrike">
                          <a:solidFill>
                            <a:schemeClr val="tx1"/>
                          </a:solidFill>
                          <a:effectLst/>
                          <a:latin typeface="+mn-lt"/>
                          <a:cs typeface="Calibri"/>
                        </a:rPr>
                        <a:t>Cultural Responsivity</a:t>
                      </a:r>
                      <a:endParaRPr lang="en-US" sz="1600" b="0" i="0" u="none" strike="noStrike">
                        <a:solidFill>
                          <a:schemeClr val="tx1"/>
                        </a:solidFill>
                        <a:effectLst/>
                        <a:latin typeface="+mn-lt"/>
                        <a:cs typeface="Calibri"/>
                      </a:endParaRP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4025347"/>
                  </a:ext>
                </a:extLst>
              </a:tr>
              <a:tr h="430952">
                <a:tc>
                  <a:txBody>
                    <a:bodyPr/>
                    <a:lstStyle/>
                    <a:p>
                      <a:pPr algn="l" fontAlgn="b"/>
                      <a:r>
                        <a:rPr lang="en-US" sz="1600" b="1" i="0" u="none" strike="noStrike">
                          <a:solidFill>
                            <a:schemeClr val="tx1"/>
                          </a:solidFill>
                          <a:effectLst/>
                          <a:latin typeface="+mn-lt"/>
                          <a:cs typeface="Calibri"/>
                        </a:rPr>
                        <a:t>Timeliness</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74</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64</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72</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81</a:t>
                      </a:r>
                    </a:p>
                  </a:txBody>
                  <a:tcPr marL="7620" marR="7620" marT="762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98824324"/>
                  </a:ext>
                </a:extLst>
              </a:tr>
              <a:tr h="430952">
                <a:tc>
                  <a:txBody>
                    <a:bodyPr/>
                    <a:lstStyle/>
                    <a:p>
                      <a:pPr algn="l" fontAlgn="b"/>
                      <a:r>
                        <a:rPr lang="en-US" sz="1600" b="1" i="0" u="none" strike="noStrike">
                          <a:solidFill>
                            <a:schemeClr val="tx1"/>
                          </a:solidFill>
                          <a:effectLst/>
                          <a:latin typeface="+mn-lt"/>
                          <a:cs typeface="Calibri"/>
                        </a:rPr>
                        <a:t>Dependability</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76</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70</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79</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82</a:t>
                      </a:r>
                    </a:p>
                  </a:txBody>
                  <a:tcPr marL="7620" marR="7620" marT="7620" marB="0" anchor="ctr"/>
                </a:tc>
                <a:extLst>
                  <a:ext uri="{0D108BD9-81ED-4DB2-BD59-A6C34878D82A}">
                    <a16:rowId xmlns:a16="http://schemas.microsoft.com/office/drawing/2014/main" val="2949584785"/>
                  </a:ext>
                </a:extLst>
              </a:tr>
              <a:tr h="430952">
                <a:tc>
                  <a:txBody>
                    <a:bodyPr/>
                    <a:lstStyle/>
                    <a:p>
                      <a:pPr algn="l" fontAlgn="b"/>
                      <a:r>
                        <a:rPr lang="en-US" sz="1600" b="1" i="0" u="none" strike="noStrike">
                          <a:solidFill>
                            <a:schemeClr val="tx1"/>
                          </a:solidFill>
                          <a:effectLst/>
                          <a:latin typeface="+mn-lt"/>
                          <a:cs typeface="Calibri"/>
                        </a:rPr>
                        <a:t>Working Alliance</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79</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74</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80</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90</a:t>
                      </a:r>
                    </a:p>
                  </a:txBody>
                  <a:tcPr marL="7620" marR="7620" marT="7620" marB="0" anchor="ctr"/>
                </a:tc>
                <a:extLst>
                  <a:ext uri="{0D108BD9-81ED-4DB2-BD59-A6C34878D82A}">
                    <a16:rowId xmlns:a16="http://schemas.microsoft.com/office/drawing/2014/main" val="2241806027"/>
                  </a:ext>
                </a:extLst>
              </a:tr>
              <a:tr h="430952">
                <a:tc>
                  <a:txBody>
                    <a:bodyPr/>
                    <a:lstStyle/>
                    <a:p>
                      <a:pPr algn="l" fontAlgn="b"/>
                      <a:r>
                        <a:rPr lang="en-US" sz="1600" b="1" i="0" u="none" strike="noStrike">
                          <a:solidFill>
                            <a:schemeClr val="tx1"/>
                          </a:solidFill>
                          <a:effectLst/>
                          <a:latin typeface="+mn-lt"/>
                          <a:cs typeface="Calibri"/>
                        </a:rPr>
                        <a:t>Value</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72</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65</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71</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84</a:t>
                      </a:r>
                    </a:p>
                  </a:txBody>
                  <a:tcPr marL="7620" marR="7620" marT="7620" marB="0" anchor="ctr"/>
                </a:tc>
                <a:extLst>
                  <a:ext uri="{0D108BD9-81ED-4DB2-BD59-A6C34878D82A}">
                    <a16:rowId xmlns:a16="http://schemas.microsoft.com/office/drawing/2014/main" val="4182627471"/>
                  </a:ext>
                </a:extLst>
              </a:tr>
              <a:tr h="430952">
                <a:tc>
                  <a:txBody>
                    <a:bodyPr/>
                    <a:lstStyle/>
                    <a:p>
                      <a:pPr algn="l" fontAlgn="b"/>
                      <a:r>
                        <a:rPr lang="en-US" sz="1600" b="1" i="0" u="none" strike="noStrike">
                          <a:solidFill>
                            <a:schemeClr val="tx1"/>
                          </a:solidFill>
                          <a:effectLst/>
                          <a:latin typeface="+mn-lt"/>
                          <a:cs typeface="Calibri"/>
                        </a:rPr>
                        <a:t>Accessibility</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87</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76</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84</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91</a:t>
                      </a:r>
                    </a:p>
                  </a:txBody>
                  <a:tcPr marL="7620" marR="7620" marT="7620" marB="0" anchor="ctr"/>
                </a:tc>
                <a:extLst>
                  <a:ext uri="{0D108BD9-81ED-4DB2-BD59-A6C34878D82A}">
                    <a16:rowId xmlns:a16="http://schemas.microsoft.com/office/drawing/2014/main" val="2001209175"/>
                  </a:ext>
                </a:extLst>
              </a:tr>
              <a:tr h="430952">
                <a:tc>
                  <a:txBody>
                    <a:bodyPr/>
                    <a:lstStyle/>
                    <a:p>
                      <a:pPr algn="l" fontAlgn="b"/>
                      <a:r>
                        <a:rPr lang="en-US" sz="1600" b="1" i="0" u="none" strike="noStrike">
                          <a:solidFill>
                            <a:schemeClr val="tx1"/>
                          </a:solidFill>
                          <a:effectLst/>
                          <a:latin typeface="+mn-lt"/>
                          <a:cs typeface="Calibri"/>
                        </a:rPr>
                        <a:t>Recommend (% Yes)</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95%</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90%</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91%</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100%</a:t>
                      </a:r>
                    </a:p>
                  </a:txBody>
                  <a:tcPr marL="7620" marR="7620" marT="7620" marB="0" anchor="ctr"/>
                </a:tc>
                <a:extLst>
                  <a:ext uri="{0D108BD9-81ED-4DB2-BD59-A6C34878D82A}">
                    <a16:rowId xmlns:a16="http://schemas.microsoft.com/office/drawing/2014/main" val="3235691556"/>
                  </a:ext>
                </a:extLst>
              </a:tr>
              <a:tr h="909615">
                <a:tc>
                  <a:txBody>
                    <a:bodyPr/>
                    <a:lstStyle/>
                    <a:p>
                      <a:pPr algn="l" fontAlgn="b"/>
                      <a:r>
                        <a:rPr lang="en-US" sz="1600" b="1" i="0" u="none" strike="noStrike">
                          <a:solidFill>
                            <a:schemeClr val="tx1"/>
                          </a:solidFill>
                          <a:effectLst/>
                          <a:latin typeface="+mn-lt"/>
                          <a:cs typeface="Calibri"/>
                        </a:rPr>
                        <a:t>Problems and Quality Improvement </a:t>
                      </a:r>
                    </a:p>
                    <a:p>
                      <a:pPr algn="l" fontAlgn="b"/>
                      <a:r>
                        <a:rPr lang="en-US" sz="1600" b="1" i="0" u="none" strike="noStrike">
                          <a:solidFill>
                            <a:schemeClr val="tx1"/>
                          </a:solidFill>
                          <a:effectLst/>
                          <a:latin typeface="+mn-lt"/>
                          <a:cs typeface="Calibri"/>
                        </a:rPr>
                        <a:t>(% No Problems)</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66%</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71%</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82%</a:t>
                      </a:r>
                    </a:p>
                  </a:txBody>
                  <a:tcPr marL="7620" marR="7620" marT="7620" marB="0" anchor="ctr"/>
                </a:tc>
                <a:tc>
                  <a:txBody>
                    <a:bodyPr/>
                    <a:lstStyle/>
                    <a:p>
                      <a:pPr marL="0" algn="ctr" defTabSz="685800" rtl="0" eaLnBrk="1" fontAlgn="t" latinLnBrk="0" hangingPunct="1"/>
                      <a:r>
                        <a:rPr lang="en-US" sz="1600" b="1" i="0" u="none" strike="noStrike" kern="1200">
                          <a:solidFill>
                            <a:srgbClr val="000000"/>
                          </a:solidFill>
                          <a:effectLst/>
                          <a:latin typeface="Arial" panose="020B0604020202020204" pitchFamily="34" charset="0"/>
                          <a:ea typeface="+mn-ea"/>
                          <a:cs typeface="+mn-cs"/>
                        </a:rPr>
                        <a:t>82%</a:t>
                      </a:r>
                    </a:p>
                  </a:txBody>
                  <a:tcPr marL="7620" marR="7620" marT="7620" marB="0" anchor="ctr"/>
                </a:tc>
                <a:extLst>
                  <a:ext uri="{0D108BD9-81ED-4DB2-BD59-A6C34878D82A}">
                    <a16:rowId xmlns:a16="http://schemas.microsoft.com/office/drawing/2014/main" val="1544737468"/>
                  </a:ext>
                </a:extLst>
              </a:tr>
            </a:tbl>
          </a:graphicData>
        </a:graphic>
      </p:graphicFrame>
    </p:spTree>
    <p:extLst>
      <p:ext uri="{BB962C8B-B14F-4D97-AF65-F5344CB8AC3E}">
        <p14:creationId xmlns:p14="http://schemas.microsoft.com/office/powerpoint/2010/main" val="58358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CA49-999F-553D-30B5-AD62C5797641}"/>
              </a:ext>
            </a:extLst>
          </p:cNvPr>
          <p:cNvSpPr>
            <a:spLocks noGrp="1"/>
          </p:cNvSpPr>
          <p:nvPr>
            <p:ph type="body" sz="quarter" idx="11"/>
          </p:nvPr>
        </p:nvSpPr>
        <p:spPr/>
        <p:txBody>
          <a:bodyPr/>
          <a:lstStyle/>
          <a:p>
            <a:r>
              <a:rPr lang="en-US"/>
              <a:t>Problems Experienced by Service Recipients</a:t>
            </a:r>
          </a:p>
        </p:txBody>
      </p:sp>
    </p:spTree>
    <p:extLst>
      <p:ext uri="{BB962C8B-B14F-4D97-AF65-F5344CB8AC3E}">
        <p14:creationId xmlns:p14="http://schemas.microsoft.com/office/powerpoint/2010/main" val="436417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CA04D-4980-3B2B-A320-13E66D10716A}"/>
              </a:ext>
            </a:extLst>
          </p:cNvPr>
          <p:cNvSpPr>
            <a:spLocks noGrp="1"/>
          </p:cNvSpPr>
          <p:nvPr>
            <p:ph type="title"/>
          </p:nvPr>
        </p:nvSpPr>
        <p:spPr>
          <a:xfrm>
            <a:off x="742949" y="390525"/>
            <a:ext cx="5600701" cy="702706"/>
          </a:xfrm>
          <a:prstGeom prst="rect">
            <a:avLst/>
          </a:prstGeom>
        </p:spPr>
        <p:txBody>
          <a:bodyPr anchor="ctr"/>
          <a:lstStyle/>
          <a:p>
            <a:r>
              <a:rPr lang="en-US" b="1"/>
              <a:t>Problems – CS, and HCL Trending</a:t>
            </a:r>
            <a:br>
              <a:rPr lang="en-US"/>
            </a:br>
            <a:r>
              <a:rPr lang="en-US" b="0"/>
              <a:t>Have you experienced any problems with </a:t>
            </a:r>
            <a:r>
              <a:rPr lang="en-US" b="0" err="1"/>
              <a:t>MassAbility</a:t>
            </a:r>
            <a:r>
              <a:rPr lang="en-US" b="0"/>
              <a:t> or the </a:t>
            </a:r>
            <a:br>
              <a:rPr lang="en-US" b="0"/>
            </a:br>
            <a:r>
              <a:rPr lang="en-US" b="0"/>
              <a:t>services they have provided to you? (% No Problems)</a:t>
            </a:r>
            <a:endParaRPr lang="en-US"/>
          </a:p>
        </p:txBody>
      </p:sp>
      <p:sp>
        <p:nvSpPr>
          <p:cNvPr id="2" name="Text Placeholder 1">
            <a:extLst>
              <a:ext uri="{FF2B5EF4-FFF2-40B4-BE49-F238E27FC236}">
                <a16:creationId xmlns:a16="http://schemas.microsoft.com/office/drawing/2014/main" id="{083E8D1D-FA66-43C8-CE52-780A53DBB813}"/>
              </a:ext>
            </a:extLst>
          </p:cNvPr>
          <p:cNvSpPr>
            <a:spLocks noGrp="1"/>
          </p:cNvSpPr>
          <p:nvPr>
            <p:ph type="body" sz="quarter" idx="12"/>
          </p:nvPr>
        </p:nvSpPr>
        <p:spPr/>
        <p:txBody>
          <a:bodyPr/>
          <a:lstStyle/>
          <a:p>
            <a:pPr>
              <a:spcBef>
                <a:spcPts val="0"/>
              </a:spcBef>
              <a:spcAft>
                <a:spcPts val="1200"/>
              </a:spcAft>
            </a:pPr>
            <a:r>
              <a:rPr lang="en-US" dirty="0"/>
              <a:t>Among Home and Community Life respondents, the percentage reporting that they have not experienced problems with </a:t>
            </a:r>
            <a:r>
              <a:rPr lang="en-US" dirty="0" err="1"/>
              <a:t>MassAbility</a:t>
            </a:r>
            <a:r>
              <a:rPr lang="en-US" dirty="0"/>
              <a:t> or the services they receive has risen 14 points from 2024 Q1 (61% 2024 Q1 to 75% 2025 Q1) . The percentage in 2025 Q1 is comparable to that in 2024 Q4.</a:t>
            </a:r>
          </a:p>
          <a:p>
            <a:pPr>
              <a:spcBef>
                <a:spcPts val="0"/>
              </a:spcBef>
              <a:spcAft>
                <a:spcPts val="1200"/>
              </a:spcAft>
            </a:pPr>
            <a:r>
              <a:rPr lang="en-US" dirty="0"/>
              <a:t>Among Career Services respondents, four‑fifths (80%) report that they have not experienced problems with </a:t>
            </a:r>
            <a:r>
              <a:rPr lang="en-US" dirty="0" err="1"/>
              <a:t>MassAbility</a:t>
            </a:r>
            <a:r>
              <a:rPr lang="en-US" dirty="0"/>
              <a:t> or the services they receive, up form 70% that reported no problems in 2024 Q4.</a:t>
            </a:r>
          </a:p>
        </p:txBody>
      </p:sp>
      <p:sp>
        <p:nvSpPr>
          <p:cNvPr id="4" name="Text Box 16">
            <a:extLst>
              <a:ext uri="{FF2B5EF4-FFF2-40B4-BE49-F238E27FC236}">
                <a16:creationId xmlns:a16="http://schemas.microsoft.com/office/drawing/2014/main" id="{EDBC3C21-1831-E898-832A-B239A36B9169}"/>
              </a:ext>
            </a:extLst>
          </p:cNvPr>
          <p:cNvSpPr txBox="1">
            <a:spLocks noChangeArrowheads="1"/>
          </p:cNvSpPr>
          <p:nvPr/>
        </p:nvSpPr>
        <p:spPr bwMode="auto">
          <a:xfrm>
            <a:off x="457200" y="6377158"/>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8" name="Text Placeholder 7">
            <a:extLst>
              <a:ext uri="{FF2B5EF4-FFF2-40B4-BE49-F238E27FC236}">
                <a16:creationId xmlns:a16="http://schemas.microsoft.com/office/drawing/2014/main" id="{6D86A9D8-F632-22EA-3170-20E3352BDFD1}"/>
              </a:ext>
            </a:extLst>
          </p:cNvPr>
          <p:cNvSpPr txBox="1">
            <a:spLocks/>
          </p:cNvSpPr>
          <p:nvPr/>
        </p:nvSpPr>
        <p:spPr>
          <a:xfrm>
            <a:off x="7140940" y="6087107"/>
            <a:ext cx="440959" cy="271001"/>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buNone/>
            </a:pPr>
            <a:r>
              <a:rPr lang="en-US" sz="1200" b="1" kern="0">
                <a:solidFill>
                  <a:schemeClr val="bg1"/>
                </a:solidFill>
              </a:rPr>
              <a:t>432</a:t>
            </a:r>
          </a:p>
        </p:txBody>
      </p:sp>
      <p:graphicFrame>
        <p:nvGraphicFramePr>
          <p:cNvPr id="9" name="Chart 8">
            <a:extLst>
              <a:ext uri="{FF2B5EF4-FFF2-40B4-BE49-F238E27FC236}">
                <a16:creationId xmlns:a16="http://schemas.microsoft.com/office/drawing/2014/main" id="{1B43339A-580B-32A2-89F8-238B34854494}"/>
              </a:ext>
            </a:extLst>
          </p:cNvPr>
          <p:cNvGraphicFramePr>
            <a:graphicFrameLocks/>
          </p:cNvGraphicFramePr>
          <p:nvPr>
            <p:extLst>
              <p:ext uri="{D42A27DB-BD31-4B8C-83A1-F6EECF244321}">
                <p14:modId xmlns:p14="http://schemas.microsoft.com/office/powerpoint/2010/main" val="4267188294"/>
              </p:ext>
            </p:extLst>
          </p:nvPr>
        </p:nvGraphicFramePr>
        <p:xfrm>
          <a:off x="147782" y="1569174"/>
          <a:ext cx="6428014" cy="4517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3608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081A3D-6B44-36E5-BEBF-3846D0388C64}"/>
              </a:ext>
            </a:extLst>
          </p:cNvPr>
          <p:cNvSpPr>
            <a:spLocks noGrp="1"/>
          </p:cNvSpPr>
          <p:nvPr>
            <p:ph type="body" sz="quarter" idx="12"/>
          </p:nvPr>
        </p:nvSpPr>
        <p:spPr/>
        <p:txBody>
          <a:bodyPr/>
          <a:lstStyle/>
          <a:p>
            <a:r>
              <a:rPr lang="en-US"/>
              <a:t>Career Service respondents reported that the most common problems experienced included counselors not returning calls, emails, or following up (29%), counselors being unhelpful or unsupportive (17%), and receiving no help in reaching their plans or goals (16%).</a:t>
            </a:r>
          </a:p>
        </p:txBody>
      </p:sp>
      <p:sp>
        <p:nvSpPr>
          <p:cNvPr id="3" name="Text Placeholder 6">
            <a:extLst>
              <a:ext uri="{FF2B5EF4-FFF2-40B4-BE49-F238E27FC236}">
                <a16:creationId xmlns:a16="http://schemas.microsoft.com/office/drawing/2014/main" id="{F905765A-A5D2-17C1-2028-F03BCE3BEB42}"/>
              </a:ext>
            </a:extLst>
          </p:cNvPr>
          <p:cNvSpPr txBox="1">
            <a:spLocks/>
          </p:cNvSpPr>
          <p:nvPr/>
        </p:nvSpPr>
        <p:spPr>
          <a:xfrm>
            <a:off x="752855" y="438224"/>
            <a:ext cx="5600700" cy="444419"/>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lgn="ctr">
              <a:spcBef>
                <a:spcPts val="150"/>
              </a:spcBef>
              <a:buNone/>
            </a:pPr>
            <a:r>
              <a:rPr lang="en-US" sz="1400" b="1" kern="0">
                <a:solidFill>
                  <a:schemeClr val="bg1"/>
                </a:solidFill>
                <a:latin typeface="+mj-lt"/>
              </a:rPr>
              <a:t>PROBLEMSA: </a:t>
            </a:r>
            <a:r>
              <a:rPr lang="en-US" sz="1400" kern="0">
                <a:solidFill>
                  <a:schemeClr val="bg1"/>
                </a:solidFill>
              </a:rPr>
              <a:t>What problems did you experience? (Asked of those who </a:t>
            </a:r>
            <a:r>
              <a:rPr lang="en-US" sz="1400">
                <a:solidFill>
                  <a:schemeClr val="bg1"/>
                </a:solidFill>
              </a:rPr>
              <a:t>experienced a problem with the </a:t>
            </a:r>
            <a:r>
              <a:rPr lang="en-US" sz="1400" err="1">
                <a:solidFill>
                  <a:schemeClr val="bg1"/>
                </a:solidFill>
              </a:rPr>
              <a:t>MassAbility</a:t>
            </a:r>
            <a:r>
              <a:rPr lang="en-US" sz="1400">
                <a:solidFill>
                  <a:schemeClr val="bg1"/>
                </a:solidFill>
              </a:rPr>
              <a:t>, or the services provided to them) </a:t>
            </a:r>
            <a:endParaRPr lang="en-US" sz="1400" kern="0">
              <a:solidFill>
                <a:schemeClr val="bg1"/>
              </a:solidFill>
            </a:endParaRPr>
          </a:p>
        </p:txBody>
      </p:sp>
      <p:graphicFrame>
        <p:nvGraphicFramePr>
          <p:cNvPr id="7" name="Table 9">
            <a:extLst>
              <a:ext uri="{FF2B5EF4-FFF2-40B4-BE49-F238E27FC236}">
                <a16:creationId xmlns:a16="http://schemas.microsoft.com/office/drawing/2014/main" id="{B47C9DCF-AA63-48BF-F6E8-56A8BB83399B}"/>
              </a:ext>
            </a:extLst>
          </p:cNvPr>
          <p:cNvGraphicFramePr>
            <a:graphicFrameLocks noGrp="1"/>
          </p:cNvGraphicFramePr>
          <p:nvPr>
            <p:ph idx="15"/>
            <p:extLst>
              <p:ext uri="{D42A27DB-BD31-4B8C-83A1-F6EECF244321}">
                <p14:modId xmlns:p14="http://schemas.microsoft.com/office/powerpoint/2010/main" val="2742136426"/>
              </p:ext>
            </p:extLst>
          </p:nvPr>
        </p:nvGraphicFramePr>
        <p:xfrm>
          <a:off x="301751" y="1314554"/>
          <a:ext cx="6188989" cy="4669412"/>
        </p:xfrm>
        <a:graphic>
          <a:graphicData uri="http://schemas.openxmlformats.org/drawingml/2006/table">
            <a:tbl>
              <a:tblPr firstRow="1" bandRow="1">
                <a:tableStyleId>{5940675A-B579-460E-94D1-54222C63F5DA}</a:tableStyleId>
              </a:tblPr>
              <a:tblGrid>
                <a:gridCol w="5413249">
                  <a:extLst>
                    <a:ext uri="{9D8B030D-6E8A-4147-A177-3AD203B41FA5}">
                      <a16:colId xmlns:a16="http://schemas.microsoft.com/office/drawing/2014/main" val="1143798205"/>
                    </a:ext>
                  </a:extLst>
                </a:gridCol>
                <a:gridCol w="775740">
                  <a:extLst>
                    <a:ext uri="{9D8B030D-6E8A-4147-A177-3AD203B41FA5}">
                      <a16:colId xmlns:a16="http://schemas.microsoft.com/office/drawing/2014/main" val="4057663756"/>
                    </a:ext>
                  </a:extLst>
                </a:gridCol>
              </a:tblGrid>
              <a:tr h="444135">
                <a:tc>
                  <a:txBody>
                    <a:bodyPr/>
                    <a:lstStyle/>
                    <a:p>
                      <a:endParaRPr lang="en-US" sz="1400">
                        <a:latin typeface="+mn-lt"/>
                      </a:endParaRPr>
                    </a:p>
                  </a:txBody>
                  <a:tcPr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solidFill>
                            <a:schemeClr val="bg1"/>
                          </a:solidFill>
                          <a:latin typeface="+mj-lt"/>
                        </a:rPr>
                        <a:t>CS</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1278513106"/>
                  </a:ext>
                </a:extLst>
              </a:tr>
              <a:tr h="384116">
                <a:tc>
                  <a:txBody>
                    <a:bodyPr/>
                    <a:lstStyle/>
                    <a:p>
                      <a:pPr algn="l" fontAlgn="t"/>
                      <a:r>
                        <a:rPr lang="en-US" sz="1600" b="0" i="0" u="none" strike="noStrike">
                          <a:solidFill>
                            <a:srgbClr val="000000"/>
                          </a:solidFill>
                          <a:effectLst/>
                          <a:latin typeface="Arial" panose="020B0604020202020204" pitchFamily="34" charset="0"/>
                        </a:rPr>
                        <a:t>Counselor did not return calls, emails or follow up</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29%</a:t>
                      </a:r>
                    </a:p>
                  </a:txBody>
                  <a:tcPr marL="9525" marR="9525" marT="9525" marB="0" anchor="ctr"/>
                </a:tc>
                <a:extLst>
                  <a:ext uri="{0D108BD9-81ED-4DB2-BD59-A6C34878D82A}">
                    <a16:rowId xmlns:a16="http://schemas.microsoft.com/office/drawing/2014/main" val="3858662773"/>
                  </a:ext>
                </a:extLst>
              </a:tr>
              <a:tr h="384116">
                <a:tc>
                  <a:txBody>
                    <a:bodyPr/>
                    <a:lstStyle/>
                    <a:p>
                      <a:pPr algn="l" fontAlgn="t"/>
                      <a:r>
                        <a:rPr lang="en-US" sz="1600" b="0" i="0" u="none" strike="noStrike">
                          <a:solidFill>
                            <a:srgbClr val="000000"/>
                          </a:solidFill>
                          <a:effectLst/>
                          <a:latin typeface="Arial" panose="020B0604020202020204" pitchFamily="34" charset="0"/>
                        </a:rPr>
                        <a:t>Counselor was not helpful or supportive</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17%</a:t>
                      </a:r>
                    </a:p>
                  </a:txBody>
                  <a:tcPr marL="9525" marR="9525" marT="9525" marB="0" anchor="ctr"/>
                </a:tc>
                <a:extLst>
                  <a:ext uri="{0D108BD9-81ED-4DB2-BD59-A6C34878D82A}">
                    <a16:rowId xmlns:a16="http://schemas.microsoft.com/office/drawing/2014/main" val="2175001916"/>
                  </a:ext>
                </a:extLst>
              </a:tr>
              <a:tr h="384116">
                <a:tc>
                  <a:txBody>
                    <a:bodyPr/>
                    <a:lstStyle/>
                    <a:p>
                      <a:pPr algn="l" fontAlgn="t"/>
                      <a:r>
                        <a:rPr lang="en-US" sz="1600" b="0" i="0" u="none" strike="noStrike">
                          <a:solidFill>
                            <a:srgbClr val="000000"/>
                          </a:solidFill>
                          <a:effectLst/>
                          <a:latin typeface="Arial" panose="020B0604020202020204" pitchFamily="34" charset="0"/>
                        </a:rPr>
                        <a:t>Received no help in reaching plan or goals</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16%</a:t>
                      </a:r>
                    </a:p>
                  </a:txBody>
                  <a:tcPr marL="9525" marR="9525" marT="9525" marB="0" anchor="ctr"/>
                </a:tc>
                <a:extLst>
                  <a:ext uri="{0D108BD9-81ED-4DB2-BD59-A6C34878D82A}">
                    <a16:rowId xmlns:a16="http://schemas.microsoft.com/office/drawing/2014/main" val="4201348605"/>
                  </a:ext>
                </a:extLst>
              </a:tr>
              <a:tr h="384116">
                <a:tc>
                  <a:txBody>
                    <a:bodyPr/>
                    <a:lstStyle/>
                    <a:p>
                      <a:pPr algn="l" fontAlgn="t"/>
                      <a:r>
                        <a:rPr lang="en-US" sz="1600" b="0" i="0" u="none" strike="noStrike">
                          <a:solidFill>
                            <a:srgbClr val="000000"/>
                          </a:solidFill>
                          <a:effectLst/>
                          <a:latin typeface="Arial" panose="020B0604020202020204" pitchFamily="34" charset="0"/>
                        </a:rPr>
                        <a:t>Had to leave multiple messages before getting a call back</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10%</a:t>
                      </a:r>
                    </a:p>
                  </a:txBody>
                  <a:tcPr marL="9525" marR="9525" marT="9525" marB="0" anchor="ctr"/>
                </a:tc>
                <a:extLst>
                  <a:ext uri="{0D108BD9-81ED-4DB2-BD59-A6C34878D82A}">
                    <a16:rowId xmlns:a16="http://schemas.microsoft.com/office/drawing/2014/main" val="3363734131"/>
                  </a:ext>
                </a:extLst>
              </a:tr>
              <a:tr h="384116">
                <a:tc>
                  <a:txBody>
                    <a:bodyPr/>
                    <a:lstStyle/>
                    <a:p>
                      <a:pPr algn="l" fontAlgn="t"/>
                      <a:r>
                        <a:rPr lang="en-US" sz="1600" b="0" i="0" u="none" strike="noStrike">
                          <a:solidFill>
                            <a:srgbClr val="000000"/>
                          </a:solidFill>
                          <a:effectLst/>
                          <a:latin typeface="Arial" panose="020B0604020202020204" pitchFamily="34" charset="0"/>
                        </a:rPr>
                        <a:t>Nothing achieved, VR not effective</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10%</a:t>
                      </a:r>
                    </a:p>
                  </a:txBody>
                  <a:tcPr marL="9525" marR="9525" marT="9525" marB="0" anchor="ctr"/>
                </a:tc>
                <a:extLst>
                  <a:ext uri="{0D108BD9-81ED-4DB2-BD59-A6C34878D82A}">
                    <a16:rowId xmlns:a16="http://schemas.microsoft.com/office/drawing/2014/main" val="823501668"/>
                  </a:ext>
                </a:extLst>
              </a:tr>
              <a:tr h="384116">
                <a:tc>
                  <a:txBody>
                    <a:bodyPr/>
                    <a:lstStyle/>
                    <a:p>
                      <a:pPr algn="l" fontAlgn="t"/>
                      <a:r>
                        <a:rPr lang="en-US" sz="1600" b="0" i="0" u="none" strike="noStrike">
                          <a:solidFill>
                            <a:srgbClr val="000000"/>
                          </a:solidFill>
                          <a:effectLst/>
                          <a:latin typeface="Arial" panose="020B0604020202020204" pitchFamily="34" charset="0"/>
                        </a:rPr>
                        <a:t>Long time to get things going, process slow</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9%</a:t>
                      </a:r>
                    </a:p>
                  </a:txBody>
                  <a:tcPr marL="9525" marR="9525" marT="9525" marB="0" anchor="ctr"/>
                </a:tc>
                <a:extLst>
                  <a:ext uri="{0D108BD9-81ED-4DB2-BD59-A6C34878D82A}">
                    <a16:rowId xmlns:a16="http://schemas.microsoft.com/office/drawing/2014/main" val="2507574475"/>
                  </a:ext>
                </a:extLst>
              </a:tr>
              <a:tr h="768233">
                <a:tc>
                  <a:txBody>
                    <a:bodyPr/>
                    <a:lstStyle/>
                    <a:p>
                      <a:pPr algn="l" fontAlgn="t"/>
                      <a:r>
                        <a:rPr lang="en-US" sz="1600" b="0" i="0" u="none" strike="noStrike">
                          <a:solidFill>
                            <a:srgbClr val="000000"/>
                          </a:solidFill>
                          <a:effectLst/>
                          <a:latin typeface="Arial" panose="020B0604020202020204" pitchFamily="34" charset="0"/>
                        </a:rPr>
                        <a:t>Changing counselors, switching too much, causes problems</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9%</a:t>
                      </a:r>
                    </a:p>
                  </a:txBody>
                  <a:tcPr marL="9525" marR="9525" marT="9525" marB="0" anchor="ctr"/>
                </a:tc>
                <a:extLst>
                  <a:ext uri="{0D108BD9-81ED-4DB2-BD59-A6C34878D82A}">
                    <a16:rowId xmlns:a16="http://schemas.microsoft.com/office/drawing/2014/main" val="1126237797"/>
                  </a:ext>
                </a:extLst>
              </a:tr>
              <a:tr h="384116">
                <a:tc>
                  <a:txBody>
                    <a:bodyPr/>
                    <a:lstStyle/>
                    <a:p>
                      <a:pPr algn="l" fontAlgn="t"/>
                      <a:r>
                        <a:rPr lang="en-US" sz="1600" b="0" i="0" u="none" strike="noStrike">
                          <a:solidFill>
                            <a:srgbClr val="000000"/>
                          </a:solidFill>
                          <a:effectLst/>
                          <a:latin typeface="Arial" panose="020B0604020202020204" pitchFamily="34" charset="0"/>
                        </a:rPr>
                        <a:t>Counselor would not listen, dismissed concerns</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8%</a:t>
                      </a:r>
                    </a:p>
                  </a:txBody>
                  <a:tcPr marL="9525" marR="9525" marT="9525" marB="0" anchor="ctr"/>
                </a:tc>
                <a:extLst>
                  <a:ext uri="{0D108BD9-81ED-4DB2-BD59-A6C34878D82A}">
                    <a16:rowId xmlns:a16="http://schemas.microsoft.com/office/drawing/2014/main" val="2577410500"/>
                  </a:ext>
                </a:extLst>
              </a:tr>
              <a:tr h="384116">
                <a:tc>
                  <a:txBody>
                    <a:bodyPr/>
                    <a:lstStyle/>
                    <a:p>
                      <a:pPr algn="l" fontAlgn="t"/>
                      <a:r>
                        <a:rPr lang="en-US" sz="1600" b="0" i="0" u="none" strike="noStrike">
                          <a:solidFill>
                            <a:srgbClr val="000000"/>
                          </a:solidFill>
                          <a:effectLst/>
                          <a:latin typeface="Arial" panose="020B0604020202020204" pitchFamily="34" charset="0"/>
                        </a:rPr>
                        <a:t>VR services provided were not much help</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8%</a:t>
                      </a:r>
                    </a:p>
                  </a:txBody>
                  <a:tcPr marL="9525" marR="9525" marT="9525" marB="0" anchor="ctr"/>
                </a:tc>
                <a:extLst>
                  <a:ext uri="{0D108BD9-81ED-4DB2-BD59-A6C34878D82A}">
                    <a16:rowId xmlns:a16="http://schemas.microsoft.com/office/drawing/2014/main" val="588214965"/>
                  </a:ext>
                </a:extLst>
              </a:tr>
              <a:tr h="384116">
                <a:tc>
                  <a:txBody>
                    <a:bodyPr/>
                    <a:lstStyle/>
                    <a:p>
                      <a:pPr algn="l" fontAlgn="t"/>
                      <a:r>
                        <a:rPr lang="en-US" sz="1600" b="0" i="0" u="none" strike="noStrike">
                          <a:solidFill>
                            <a:srgbClr val="000000"/>
                          </a:solidFill>
                          <a:effectLst/>
                          <a:latin typeface="Arial" panose="020B0604020202020204" pitchFamily="34" charset="0"/>
                        </a:rPr>
                        <a:t>Didn't receive job search help</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8%</a:t>
                      </a:r>
                    </a:p>
                  </a:txBody>
                  <a:tcPr marL="9525" marR="9525" marT="9525" marB="0" anchor="ctr"/>
                </a:tc>
                <a:extLst>
                  <a:ext uri="{0D108BD9-81ED-4DB2-BD59-A6C34878D82A}">
                    <a16:rowId xmlns:a16="http://schemas.microsoft.com/office/drawing/2014/main" val="3118939279"/>
                  </a:ext>
                </a:extLst>
              </a:tr>
            </a:tbl>
          </a:graphicData>
        </a:graphic>
      </p:graphicFrame>
      <p:sp>
        <p:nvSpPr>
          <p:cNvPr id="2" name="Text Box 16">
            <a:extLst>
              <a:ext uri="{FF2B5EF4-FFF2-40B4-BE49-F238E27FC236}">
                <a16:creationId xmlns:a16="http://schemas.microsoft.com/office/drawing/2014/main" id="{553EDD04-1E03-3680-20DF-E1E4EB318CE5}"/>
              </a:ext>
            </a:extLst>
          </p:cNvPr>
          <p:cNvSpPr txBox="1">
            <a:spLocks noChangeArrowheads="1"/>
          </p:cNvSpPr>
          <p:nvPr/>
        </p:nvSpPr>
        <p:spPr bwMode="auto">
          <a:xfrm>
            <a:off x="457200" y="6377158"/>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5" name="Text Placeholder 7">
            <a:extLst>
              <a:ext uri="{FF2B5EF4-FFF2-40B4-BE49-F238E27FC236}">
                <a16:creationId xmlns:a16="http://schemas.microsoft.com/office/drawing/2014/main" id="{B13A1997-99B8-6E24-3BCA-A115CECCED16}"/>
              </a:ext>
            </a:extLst>
          </p:cNvPr>
          <p:cNvSpPr txBox="1">
            <a:spLocks/>
          </p:cNvSpPr>
          <p:nvPr/>
        </p:nvSpPr>
        <p:spPr>
          <a:xfrm>
            <a:off x="7140940" y="6087107"/>
            <a:ext cx="440959" cy="271001"/>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buNone/>
            </a:pPr>
            <a:r>
              <a:rPr lang="en-US" sz="1200" b="1" kern="0">
                <a:solidFill>
                  <a:schemeClr val="bg1"/>
                </a:solidFill>
              </a:rPr>
              <a:t>55</a:t>
            </a:r>
          </a:p>
        </p:txBody>
      </p:sp>
      <p:sp>
        <p:nvSpPr>
          <p:cNvPr id="8" name="Text Placeholder 1">
            <a:extLst>
              <a:ext uri="{FF2B5EF4-FFF2-40B4-BE49-F238E27FC236}">
                <a16:creationId xmlns:a16="http://schemas.microsoft.com/office/drawing/2014/main" id="{5B30D6AF-8BE9-4CA4-13FD-8BF4577027CD}"/>
              </a:ext>
            </a:extLst>
          </p:cNvPr>
          <p:cNvSpPr txBox="1">
            <a:spLocks/>
          </p:cNvSpPr>
          <p:nvPr/>
        </p:nvSpPr>
        <p:spPr>
          <a:xfrm>
            <a:off x="324463" y="6087107"/>
            <a:ext cx="5722145" cy="186914"/>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indent="0">
              <a:buFont typeface="Wingdings" pitchFamily="2" charset="2"/>
              <a:buNone/>
            </a:pPr>
            <a:r>
              <a:rPr lang="en-US" sz="1000" i="1" kern="0"/>
              <a:t>*Multiple responses possible. Total does not sum to 100%. Responses below 8% not included.</a:t>
            </a:r>
          </a:p>
        </p:txBody>
      </p:sp>
    </p:spTree>
    <p:extLst>
      <p:ext uri="{BB962C8B-B14F-4D97-AF65-F5344CB8AC3E}">
        <p14:creationId xmlns:p14="http://schemas.microsoft.com/office/powerpoint/2010/main" val="447763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F284F-7703-C20E-C9F5-91281961BF1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024CABF-374A-E7DB-809D-A27235E8FA12}"/>
              </a:ext>
            </a:extLst>
          </p:cNvPr>
          <p:cNvSpPr>
            <a:spLocks noGrp="1"/>
          </p:cNvSpPr>
          <p:nvPr>
            <p:ph type="body" sz="quarter" idx="12"/>
          </p:nvPr>
        </p:nvSpPr>
        <p:spPr>
          <a:xfrm>
            <a:off x="6789698" y="1364228"/>
            <a:ext cx="2224993" cy="2587286"/>
          </a:xfrm>
        </p:spPr>
        <p:txBody>
          <a:bodyPr/>
          <a:lstStyle/>
          <a:p>
            <a:r>
              <a:rPr lang="en-US"/>
              <a:t>Home and Community Life respondents reported that the most common problems experienced included a need for better communication (21%), issues with services providers hired out or contracted by VR (12%), and counselors not returning calls, emails, or following up (10%).</a:t>
            </a:r>
          </a:p>
        </p:txBody>
      </p:sp>
      <p:sp>
        <p:nvSpPr>
          <p:cNvPr id="3" name="Text Placeholder 6">
            <a:extLst>
              <a:ext uri="{FF2B5EF4-FFF2-40B4-BE49-F238E27FC236}">
                <a16:creationId xmlns:a16="http://schemas.microsoft.com/office/drawing/2014/main" id="{FF851E52-A2CA-4148-F9DD-6C9C1404FF8D}"/>
              </a:ext>
            </a:extLst>
          </p:cNvPr>
          <p:cNvSpPr txBox="1">
            <a:spLocks/>
          </p:cNvSpPr>
          <p:nvPr/>
        </p:nvSpPr>
        <p:spPr>
          <a:xfrm>
            <a:off x="752855" y="438224"/>
            <a:ext cx="5600700" cy="444419"/>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lgn="ctr">
              <a:spcBef>
                <a:spcPts val="150"/>
              </a:spcBef>
              <a:buNone/>
            </a:pPr>
            <a:r>
              <a:rPr lang="en-US" sz="1400" b="1" kern="0">
                <a:solidFill>
                  <a:schemeClr val="bg1"/>
                </a:solidFill>
                <a:latin typeface="+mj-lt"/>
              </a:rPr>
              <a:t>PROBLEMSA: </a:t>
            </a:r>
            <a:r>
              <a:rPr lang="en-US" sz="1400" kern="0">
                <a:solidFill>
                  <a:schemeClr val="bg1"/>
                </a:solidFill>
              </a:rPr>
              <a:t>What problems did you experience? (Asked of those who </a:t>
            </a:r>
            <a:r>
              <a:rPr lang="en-US" sz="1400">
                <a:solidFill>
                  <a:schemeClr val="bg1"/>
                </a:solidFill>
              </a:rPr>
              <a:t>experienced a problem with the </a:t>
            </a:r>
            <a:r>
              <a:rPr lang="en-US" sz="1400" err="1">
                <a:solidFill>
                  <a:schemeClr val="bg1"/>
                </a:solidFill>
              </a:rPr>
              <a:t>MassAbility</a:t>
            </a:r>
            <a:r>
              <a:rPr lang="en-US" sz="1400">
                <a:solidFill>
                  <a:schemeClr val="bg1"/>
                </a:solidFill>
              </a:rPr>
              <a:t>, or the services provided to them) </a:t>
            </a:r>
            <a:endParaRPr lang="en-US" sz="1400" kern="0">
              <a:solidFill>
                <a:schemeClr val="bg1"/>
              </a:solidFill>
            </a:endParaRPr>
          </a:p>
        </p:txBody>
      </p:sp>
      <p:sp>
        <p:nvSpPr>
          <p:cNvPr id="2" name="Text Box 16">
            <a:extLst>
              <a:ext uri="{FF2B5EF4-FFF2-40B4-BE49-F238E27FC236}">
                <a16:creationId xmlns:a16="http://schemas.microsoft.com/office/drawing/2014/main" id="{304F19B7-6B90-17A5-11BD-D3191ECBBF04}"/>
              </a:ext>
            </a:extLst>
          </p:cNvPr>
          <p:cNvSpPr txBox="1">
            <a:spLocks noChangeArrowheads="1"/>
          </p:cNvSpPr>
          <p:nvPr/>
        </p:nvSpPr>
        <p:spPr bwMode="auto">
          <a:xfrm>
            <a:off x="457200" y="6377158"/>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5" name="Text Placeholder 7">
            <a:extLst>
              <a:ext uri="{FF2B5EF4-FFF2-40B4-BE49-F238E27FC236}">
                <a16:creationId xmlns:a16="http://schemas.microsoft.com/office/drawing/2014/main" id="{D78B6E44-3E7C-D584-A3C8-567BFA376B81}"/>
              </a:ext>
            </a:extLst>
          </p:cNvPr>
          <p:cNvSpPr txBox="1">
            <a:spLocks/>
          </p:cNvSpPr>
          <p:nvPr/>
        </p:nvSpPr>
        <p:spPr>
          <a:xfrm>
            <a:off x="7140940" y="6087107"/>
            <a:ext cx="440959" cy="271001"/>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buNone/>
            </a:pPr>
            <a:r>
              <a:rPr lang="en-US" sz="1200" b="1" kern="0">
                <a:solidFill>
                  <a:schemeClr val="bg1"/>
                </a:solidFill>
              </a:rPr>
              <a:t>35</a:t>
            </a:r>
          </a:p>
        </p:txBody>
      </p:sp>
      <p:sp>
        <p:nvSpPr>
          <p:cNvPr id="8" name="Text Placeholder 1">
            <a:extLst>
              <a:ext uri="{FF2B5EF4-FFF2-40B4-BE49-F238E27FC236}">
                <a16:creationId xmlns:a16="http://schemas.microsoft.com/office/drawing/2014/main" id="{5D89CA85-EF68-FD19-012B-D70EF770FB40}"/>
              </a:ext>
            </a:extLst>
          </p:cNvPr>
          <p:cNvSpPr txBox="1">
            <a:spLocks/>
          </p:cNvSpPr>
          <p:nvPr/>
        </p:nvSpPr>
        <p:spPr>
          <a:xfrm>
            <a:off x="324463" y="6087107"/>
            <a:ext cx="5722145" cy="186914"/>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indent="0">
              <a:buFont typeface="Wingdings" pitchFamily="2" charset="2"/>
              <a:buNone/>
            </a:pPr>
            <a:r>
              <a:rPr lang="en-US" sz="1000" i="1" kern="0"/>
              <a:t>*Multiple responses possible. Total does not sum to 100%. Responses below 7% not included.</a:t>
            </a:r>
          </a:p>
        </p:txBody>
      </p:sp>
      <p:graphicFrame>
        <p:nvGraphicFramePr>
          <p:cNvPr id="10" name="Content Placeholder 9">
            <a:extLst>
              <a:ext uri="{FF2B5EF4-FFF2-40B4-BE49-F238E27FC236}">
                <a16:creationId xmlns:a16="http://schemas.microsoft.com/office/drawing/2014/main" id="{84E82E39-316F-DB3C-D378-B75C6F1A4640}"/>
              </a:ext>
            </a:extLst>
          </p:cNvPr>
          <p:cNvGraphicFramePr>
            <a:graphicFrameLocks noGrp="1"/>
          </p:cNvGraphicFramePr>
          <p:nvPr>
            <p:ph idx="15"/>
            <p:extLst>
              <p:ext uri="{D42A27DB-BD31-4B8C-83A1-F6EECF244321}">
                <p14:modId xmlns:p14="http://schemas.microsoft.com/office/powerpoint/2010/main" val="1231835602"/>
              </p:ext>
            </p:extLst>
          </p:nvPr>
        </p:nvGraphicFramePr>
        <p:xfrm>
          <a:off x="301751" y="1314554"/>
          <a:ext cx="6188989" cy="4669417"/>
        </p:xfrm>
        <a:graphic>
          <a:graphicData uri="http://schemas.openxmlformats.org/drawingml/2006/table">
            <a:tbl>
              <a:tblPr firstRow="1" bandRow="1">
                <a:tableStyleId>{5940675A-B579-460E-94D1-54222C63F5DA}</a:tableStyleId>
              </a:tblPr>
              <a:tblGrid>
                <a:gridCol w="5413249">
                  <a:extLst>
                    <a:ext uri="{9D8B030D-6E8A-4147-A177-3AD203B41FA5}">
                      <a16:colId xmlns:a16="http://schemas.microsoft.com/office/drawing/2014/main" val="1143798205"/>
                    </a:ext>
                  </a:extLst>
                </a:gridCol>
                <a:gridCol w="775740">
                  <a:extLst>
                    <a:ext uri="{9D8B030D-6E8A-4147-A177-3AD203B41FA5}">
                      <a16:colId xmlns:a16="http://schemas.microsoft.com/office/drawing/2014/main" val="4057663756"/>
                    </a:ext>
                  </a:extLst>
                </a:gridCol>
              </a:tblGrid>
              <a:tr h="430861">
                <a:tc>
                  <a:txBody>
                    <a:bodyPr/>
                    <a:lstStyle/>
                    <a:p>
                      <a:endParaRPr lang="en-US" sz="1400">
                        <a:latin typeface="+mn-lt"/>
                      </a:endParaRPr>
                    </a:p>
                  </a:txBody>
                  <a:tcPr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a:solidFill>
                            <a:schemeClr val="bg1"/>
                          </a:solidFill>
                          <a:latin typeface="+mn-lt"/>
                          <a:ea typeface="+mn-ea"/>
                          <a:cs typeface="+mn-cs"/>
                        </a:rPr>
                        <a:t>HCL</a:t>
                      </a:r>
                      <a:endParaRPr lang="en-US" sz="1400" b="1">
                        <a:solidFill>
                          <a:schemeClr val="bg1"/>
                        </a:solidFill>
                        <a:latin typeface="+mj-lt"/>
                      </a:endParaRPr>
                    </a:p>
                  </a:txBody>
                  <a:tcPr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1278513106"/>
                  </a:ext>
                </a:extLst>
              </a:tr>
              <a:tr h="387192">
                <a:tc>
                  <a:txBody>
                    <a:bodyPr/>
                    <a:lstStyle/>
                    <a:p>
                      <a:pPr algn="l" fontAlgn="t"/>
                      <a:r>
                        <a:rPr lang="en-US" sz="1600" b="0" i="0" u="none" strike="noStrike">
                          <a:solidFill>
                            <a:srgbClr val="000000"/>
                          </a:solidFill>
                          <a:effectLst/>
                          <a:latin typeface="Arial" panose="020B0604020202020204" pitchFamily="34" charset="0"/>
                        </a:rPr>
                        <a:t>Better communication needed</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21%</a:t>
                      </a:r>
                    </a:p>
                  </a:txBody>
                  <a:tcPr marL="9525" marR="9525" marT="9525" marB="0" anchor="ctr"/>
                </a:tc>
                <a:extLst>
                  <a:ext uri="{0D108BD9-81ED-4DB2-BD59-A6C34878D82A}">
                    <a16:rowId xmlns:a16="http://schemas.microsoft.com/office/drawing/2014/main" val="3858662773"/>
                  </a:ext>
                </a:extLst>
              </a:tr>
              <a:tr h="759829">
                <a:tc>
                  <a:txBody>
                    <a:bodyPr/>
                    <a:lstStyle/>
                    <a:p>
                      <a:pPr algn="l" fontAlgn="t"/>
                      <a:r>
                        <a:rPr lang="en-US" sz="1600" b="0" i="0" u="none" strike="noStrike">
                          <a:solidFill>
                            <a:srgbClr val="000000"/>
                          </a:solidFill>
                          <a:effectLst/>
                          <a:latin typeface="Arial" panose="020B0604020202020204" pitchFamily="34" charset="0"/>
                        </a:rPr>
                        <a:t>Problems with services providers hired out, contracted by VR</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12%</a:t>
                      </a:r>
                    </a:p>
                  </a:txBody>
                  <a:tcPr marL="9525" marR="9525" marT="9525" marB="0" anchor="ctr"/>
                </a:tc>
                <a:extLst>
                  <a:ext uri="{0D108BD9-81ED-4DB2-BD59-A6C34878D82A}">
                    <a16:rowId xmlns:a16="http://schemas.microsoft.com/office/drawing/2014/main" val="2175001916"/>
                  </a:ext>
                </a:extLst>
              </a:tr>
              <a:tr h="387192">
                <a:tc>
                  <a:txBody>
                    <a:bodyPr/>
                    <a:lstStyle/>
                    <a:p>
                      <a:pPr algn="l" fontAlgn="t"/>
                      <a:r>
                        <a:rPr lang="en-US" sz="1600" b="0" i="0" u="none" strike="noStrike">
                          <a:solidFill>
                            <a:srgbClr val="000000"/>
                          </a:solidFill>
                          <a:effectLst/>
                          <a:latin typeface="Arial" panose="020B0604020202020204" pitchFamily="34" charset="0"/>
                        </a:rPr>
                        <a:t>Counselor did not return calls, emails or follow up</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10%</a:t>
                      </a:r>
                    </a:p>
                  </a:txBody>
                  <a:tcPr marL="9525" marR="9525" marT="9525" marB="0" anchor="ctr"/>
                </a:tc>
                <a:extLst>
                  <a:ext uri="{0D108BD9-81ED-4DB2-BD59-A6C34878D82A}">
                    <a16:rowId xmlns:a16="http://schemas.microsoft.com/office/drawing/2014/main" val="3363734131"/>
                  </a:ext>
                </a:extLst>
              </a:tr>
              <a:tr h="387192">
                <a:tc>
                  <a:txBody>
                    <a:bodyPr/>
                    <a:lstStyle/>
                    <a:p>
                      <a:pPr algn="l" fontAlgn="t"/>
                      <a:r>
                        <a:rPr lang="en-US" sz="1600" b="0" i="0" u="none" strike="noStrike">
                          <a:solidFill>
                            <a:srgbClr val="000000"/>
                          </a:solidFill>
                          <a:effectLst/>
                          <a:latin typeface="Arial" panose="020B0604020202020204" pitchFamily="34" charset="0"/>
                        </a:rPr>
                        <a:t>Counselor would not listen, dismissed concerns</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10%</a:t>
                      </a:r>
                    </a:p>
                  </a:txBody>
                  <a:tcPr marL="9525" marR="9525" marT="9525" marB="0" anchor="ctr"/>
                </a:tc>
                <a:extLst>
                  <a:ext uri="{0D108BD9-81ED-4DB2-BD59-A6C34878D82A}">
                    <a16:rowId xmlns:a16="http://schemas.microsoft.com/office/drawing/2014/main" val="823501668"/>
                  </a:ext>
                </a:extLst>
              </a:tr>
              <a:tr h="387192">
                <a:tc>
                  <a:txBody>
                    <a:bodyPr/>
                    <a:lstStyle/>
                    <a:p>
                      <a:pPr algn="l" fontAlgn="t"/>
                      <a:r>
                        <a:rPr lang="en-US" sz="1600" b="0" i="0" u="none" strike="noStrike">
                          <a:solidFill>
                            <a:srgbClr val="000000"/>
                          </a:solidFill>
                          <a:effectLst/>
                          <a:latin typeface="Arial" panose="020B0604020202020204" pitchFamily="34" charset="0"/>
                        </a:rPr>
                        <a:t>VR services provided were not much help</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10%</a:t>
                      </a:r>
                    </a:p>
                  </a:txBody>
                  <a:tcPr marL="9525" marR="9525" marT="9525" marB="0" anchor="ctr"/>
                </a:tc>
                <a:extLst>
                  <a:ext uri="{0D108BD9-81ED-4DB2-BD59-A6C34878D82A}">
                    <a16:rowId xmlns:a16="http://schemas.microsoft.com/office/drawing/2014/main" val="2507574475"/>
                  </a:ext>
                </a:extLst>
              </a:tr>
              <a:tr h="387192">
                <a:tc>
                  <a:txBody>
                    <a:bodyPr/>
                    <a:lstStyle/>
                    <a:p>
                      <a:pPr algn="l" fontAlgn="t"/>
                      <a:r>
                        <a:rPr lang="en-US" sz="1600" b="0" i="0" u="none" strike="noStrike">
                          <a:solidFill>
                            <a:srgbClr val="000000"/>
                          </a:solidFill>
                          <a:effectLst/>
                          <a:latin typeface="Arial" panose="020B0604020202020204" pitchFamily="34" charset="0"/>
                        </a:rPr>
                        <a:t>Nothing achieved, VR not effective</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9%</a:t>
                      </a:r>
                    </a:p>
                  </a:txBody>
                  <a:tcPr marL="9525" marR="9525" marT="9525" marB="0" anchor="ctr"/>
                </a:tc>
                <a:extLst>
                  <a:ext uri="{0D108BD9-81ED-4DB2-BD59-A6C34878D82A}">
                    <a16:rowId xmlns:a16="http://schemas.microsoft.com/office/drawing/2014/main" val="1126237797"/>
                  </a:ext>
                </a:extLst>
              </a:tr>
              <a:tr h="387192">
                <a:tc>
                  <a:txBody>
                    <a:bodyPr/>
                    <a:lstStyle/>
                    <a:p>
                      <a:pPr algn="l" fontAlgn="t"/>
                      <a:r>
                        <a:rPr lang="en-US" sz="1600" b="0" i="0" u="none" strike="noStrike">
                          <a:solidFill>
                            <a:srgbClr val="000000"/>
                          </a:solidFill>
                          <a:effectLst/>
                          <a:latin typeface="Arial" panose="020B0604020202020204" pitchFamily="34" charset="0"/>
                        </a:rPr>
                        <a:t>Received no help in reaching plan or goals</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9%</a:t>
                      </a:r>
                    </a:p>
                  </a:txBody>
                  <a:tcPr marL="9525" marR="9525" marT="9525" marB="0" anchor="ctr"/>
                </a:tc>
                <a:extLst>
                  <a:ext uri="{0D108BD9-81ED-4DB2-BD59-A6C34878D82A}">
                    <a16:rowId xmlns:a16="http://schemas.microsoft.com/office/drawing/2014/main" val="2577410500"/>
                  </a:ext>
                </a:extLst>
              </a:tr>
              <a:tr h="387192">
                <a:tc>
                  <a:txBody>
                    <a:bodyPr/>
                    <a:lstStyle/>
                    <a:p>
                      <a:pPr algn="l" fontAlgn="t"/>
                      <a:r>
                        <a:rPr lang="en-US" sz="1600" b="0" i="0" u="none" strike="noStrike">
                          <a:solidFill>
                            <a:srgbClr val="000000"/>
                          </a:solidFill>
                          <a:effectLst/>
                          <a:latin typeface="Arial" panose="020B0604020202020204" pitchFamily="34" charset="0"/>
                        </a:rPr>
                        <a:t>More qualified staff, knowledge of disabilities, services</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7%</a:t>
                      </a:r>
                    </a:p>
                  </a:txBody>
                  <a:tcPr marL="9525" marR="9525" marT="9525" marB="0" anchor="ctr"/>
                </a:tc>
                <a:extLst>
                  <a:ext uri="{0D108BD9-81ED-4DB2-BD59-A6C34878D82A}">
                    <a16:rowId xmlns:a16="http://schemas.microsoft.com/office/drawing/2014/main" val="588214965"/>
                  </a:ext>
                </a:extLst>
              </a:tr>
              <a:tr h="381191">
                <a:tc>
                  <a:txBody>
                    <a:bodyPr/>
                    <a:lstStyle/>
                    <a:p>
                      <a:pPr algn="l" fontAlgn="t"/>
                      <a:r>
                        <a:rPr lang="en-US" sz="1600" b="0" i="0" u="none" strike="noStrike">
                          <a:solidFill>
                            <a:srgbClr val="000000"/>
                          </a:solidFill>
                          <a:effectLst/>
                          <a:latin typeface="Arial" panose="020B0604020202020204" pitchFamily="34" charset="0"/>
                        </a:rPr>
                        <a:t>Listen to customer, understand needs, wants, ability</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7%</a:t>
                      </a:r>
                    </a:p>
                  </a:txBody>
                  <a:tcPr marL="9525" marR="9525" marT="9525" marB="0" anchor="ctr"/>
                </a:tc>
                <a:extLst>
                  <a:ext uri="{0D108BD9-81ED-4DB2-BD59-A6C34878D82A}">
                    <a16:rowId xmlns:a16="http://schemas.microsoft.com/office/drawing/2014/main" val="3118939279"/>
                  </a:ext>
                </a:extLst>
              </a:tr>
              <a:tr h="387192">
                <a:tc>
                  <a:txBody>
                    <a:bodyPr/>
                    <a:lstStyle/>
                    <a:p>
                      <a:pPr algn="l" fontAlgn="t"/>
                      <a:r>
                        <a:rPr lang="en-US" sz="1600" b="0" i="0" u="none" strike="noStrike">
                          <a:solidFill>
                            <a:srgbClr val="000000"/>
                          </a:solidFill>
                          <a:effectLst/>
                          <a:latin typeface="Arial" panose="020B0604020202020204" pitchFamily="34" charset="0"/>
                        </a:rPr>
                        <a:t>Time lags to get into the program</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7%</a:t>
                      </a:r>
                    </a:p>
                  </a:txBody>
                  <a:tcPr marL="9525" marR="9525" marT="9525" marB="0" anchor="ctr"/>
                </a:tc>
                <a:extLst>
                  <a:ext uri="{0D108BD9-81ED-4DB2-BD59-A6C34878D82A}">
                    <a16:rowId xmlns:a16="http://schemas.microsoft.com/office/drawing/2014/main" val="1586686154"/>
                  </a:ext>
                </a:extLst>
              </a:tr>
            </a:tbl>
          </a:graphicData>
        </a:graphic>
      </p:graphicFrame>
    </p:spTree>
    <p:extLst>
      <p:ext uri="{BB962C8B-B14F-4D97-AF65-F5344CB8AC3E}">
        <p14:creationId xmlns:p14="http://schemas.microsoft.com/office/powerpoint/2010/main" val="294055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E22EF0-B451-70DA-6B82-4EE1EB199607}"/>
              </a:ext>
            </a:extLst>
          </p:cNvPr>
          <p:cNvSpPr>
            <a:spLocks noGrp="1"/>
          </p:cNvSpPr>
          <p:nvPr>
            <p:ph type="body" sz="quarter" idx="11"/>
          </p:nvPr>
        </p:nvSpPr>
        <p:spPr/>
        <p:txBody>
          <a:bodyPr/>
          <a:lstStyle/>
          <a:p>
            <a:r>
              <a:rPr lang="en-US"/>
              <a:t>Survey Methodology</a:t>
            </a:r>
          </a:p>
        </p:txBody>
      </p:sp>
    </p:spTree>
    <p:extLst>
      <p:ext uri="{BB962C8B-B14F-4D97-AF65-F5344CB8AC3E}">
        <p14:creationId xmlns:p14="http://schemas.microsoft.com/office/powerpoint/2010/main" val="3245057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CA04D-4980-3B2B-A320-13E66D10716A}"/>
              </a:ext>
            </a:extLst>
          </p:cNvPr>
          <p:cNvSpPr>
            <a:spLocks noGrp="1"/>
          </p:cNvSpPr>
          <p:nvPr>
            <p:ph type="title" idx="4294967295"/>
          </p:nvPr>
        </p:nvSpPr>
        <p:spPr>
          <a:xfrm>
            <a:off x="432619" y="460459"/>
            <a:ext cx="6096000" cy="657225"/>
          </a:xfrm>
          <a:prstGeom prst="rect">
            <a:avLst/>
          </a:prstGeom>
        </p:spPr>
        <p:txBody>
          <a:bodyPr/>
          <a:lstStyle/>
          <a:p>
            <a:pPr algn="ctr"/>
            <a:r>
              <a:rPr lang="en-US" sz="1400" b="1">
                <a:solidFill>
                  <a:schemeClr val="bg1"/>
                </a:solidFill>
              </a:rPr>
              <a:t>Resolve1 – Overall, CS, and HCL Combined Trending</a:t>
            </a:r>
            <a:br>
              <a:rPr lang="en-US" sz="1400" b="1">
                <a:solidFill>
                  <a:schemeClr val="bg1"/>
                </a:solidFill>
              </a:rPr>
            </a:br>
            <a:r>
              <a:rPr lang="en-US" sz="1400" b="0">
                <a:solidFill>
                  <a:schemeClr val="bg1"/>
                </a:solidFill>
              </a:rPr>
              <a:t>Did </a:t>
            </a:r>
            <a:r>
              <a:rPr lang="en-US" sz="1400" b="0" err="1">
                <a:solidFill>
                  <a:schemeClr val="bg1"/>
                </a:solidFill>
              </a:rPr>
              <a:t>MassAbility</a:t>
            </a:r>
            <a:r>
              <a:rPr lang="en-US" sz="1400" b="0">
                <a:solidFill>
                  <a:schemeClr val="bg1"/>
                </a:solidFill>
              </a:rPr>
              <a:t> work to resolve this problem?*</a:t>
            </a:r>
          </a:p>
        </p:txBody>
      </p:sp>
      <p:sp>
        <p:nvSpPr>
          <p:cNvPr id="6" name="Text Placeholder 5">
            <a:extLst>
              <a:ext uri="{FF2B5EF4-FFF2-40B4-BE49-F238E27FC236}">
                <a16:creationId xmlns:a16="http://schemas.microsoft.com/office/drawing/2014/main" id="{E3E778DB-DCE4-9285-87E7-F77F9D07C414}"/>
              </a:ext>
            </a:extLst>
          </p:cNvPr>
          <p:cNvSpPr>
            <a:spLocks noGrp="1"/>
          </p:cNvSpPr>
          <p:nvPr>
            <p:ph type="body" sz="quarter" idx="12"/>
          </p:nvPr>
        </p:nvSpPr>
        <p:spPr>
          <a:xfrm>
            <a:off x="6789698" y="1364229"/>
            <a:ext cx="2224993" cy="1836172"/>
          </a:xfrm>
        </p:spPr>
        <p:txBody>
          <a:bodyPr/>
          <a:lstStyle/>
          <a:p>
            <a:r>
              <a:rPr lang="en-US" dirty="0"/>
              <a:t>One-fifth (20%) of CS service recipients who experienced problems say </a:t>
            </a:r>
            <a:r>
              <a:rPr lang="en-US" dirty="0" err="1"/>
              <a:t>MassAbility</a:t>
            </a:r>
            <a:r>
              <a:rPr lang="en-US" dirty="0"/>
              <a:t> worked to resolve the problem, while 34% of HCL service recipients agree, up from 21% in 2024 Q4..</a:t>
            </a:r>
          </a:p>
        </p:txBody>
      </p:sp>
      <p:sp>
        <p:nvSpPr>
          <p:cNvPr id="2" name="Text Box 16">
            <a:extLst>
              <a:ext uri="{FF2B5EF4-FFF2-40B4-BE49-F238E27FC236}">
                <a16:creationId xmlns:a16="http://schemas.microsoft.com/office/drawing/2014/main" id="{BFA6768F-AA6C-5FCF-49CA-5F774B53F8B8}"/>
              </a:ext>
            </a:extLst>
          </p:cNvPr>
          <p:cNvSpPr txBox="1">
            <a:spLocks noChangeArrowheads="1"/>
          </p:cNvSpPr>
          <p:nvPr/>
        </p:nvSpPr>
        <p:spPr bwMode="auto">
          <a:xfrm>
            <a:off x="457200" y="6377158"/>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4" name="Text Placeholder 7">
            <a:extLst>
              <a:ext uri="{FF2B5EF4-FFF2-40B4-BE49-F238E27FC236}">
                <a16:creationId xmlns:a16="http://schemas.microsoft.com/office/drawing/2014/main" id="{F9D84C1C-DA98-8A54-2ACC-350679336224}"/>
              </a:ext>
            </a:extLst>
          </p:cNvPr>
          <p:cNvSpPr txBox="1">
            <a:spLocks/>
          </p:cNvSpPr>
          <p:nvPr/>
        </p:nvSpPr>
        <p:spPr>
          <a:xfrm>
            <a:off x="7140940" y="6087107"/>
            <a:ext cx="440959" cy="271001"/>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buNone/>
            </a:pPr>
            <a:r>
              <a:rPr lang="en-US" sz="1200" b="1" kern="0">
                <a:solidFill>
                  <a:schemeClr val="bg1"/>
                </a:solidFill>
              </a:rPr>
              <a:t>86</a:t>
            </a:r>
          </a:p>
        </p:txBody>
      </p:sp>
      <p:sp>
        <p:nvSpPr>
          <p:cNvPr id="8" name="Text Placeholder 1">
            <a:extLst>
              <a:ext uri="{FF2B5EF4-FFF2-40B4-BE49-F238E27FC236}">
                <a16:creationId xmlns:a16="http://schemas.microsoft.com/office/drawing/2014/main" id="{6B905E5E-3135-7520-78FA-ABEEC56AD771}"/>
              </a:ext>
            </a:extLst>
          </p:cNvPr>
          <p:cNvSpPr txBox="1">
            <a:spLocks/>
          </p:cNvSpPr>
          <p:nvPr/>
        </p:nvSpPr>
        <p:spPr>
          <a:xfrm>
            <a:off x="324463" y="5848344"/>
            <a:ext cx="6098108" cy="436563"/>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indent="0">
              <a:buNone/>
            </a:pPr>
            <a:r>
              <a:rPr lang="en-US" sz="1000" i="1"/>
              <a:t>*Percent of service recipients who experienced a problem with the </a:t>
            </a:r>
            <a:r>
              <a:rPr lang="en-US" sz="1000" i="1" err="1"/>
              <a:t>MassAbility</a:t>
            </a:r>
            <a:r>
              <a:rPr lang="en-US" sz="1000" i="1"/>
              <a:t> or the services provided to them and who reported that </a:t>
            </a:r>
            <a:r>
              <a:rPr lang="en-US" sz="1000" i="1" err="1"/>
              <a:t>MassAbility</a:t>
            </a:r>
            <a:r>
              <a:rPr lang="en-US" sz="1000" i="1"/>
              <a:t> worked to resolve the problem.</a:t>
            </a:r>
          </a:p>
        </p:txBody>
      </p:sp>
      <p:graphicFrame>
        <p:nvGraphicFramePr>
          <p:cNvPr id="11" name="Chart 10">
            <a:extLst>
              <a:ext uri="{FF2B5EF4-FFF2-40B4-BE49-F238E27FC236}">
                <a16:creationId xmlns:a16="http://schemas.microsoft.com/office/drawing/2014/main" id="{05B3B7DC-7468-B5CB-6A57-6E470676D91B}"/>
              </a:ext>
            </a:extLst>
          </p:cNvPr>
          <p:cNvGraphicFramePr>
            <a:graphicFrameLocks/>
          </p:cNvGraphicFramePr>
          <p:nvPr>
            <p:extLst>
              <p:ext uri="{D42A27DB-BD31-4B8C-83A1-F6EECF244321}">
                <p14:modId xmlns:p14="http://schemas.microsoft.com/office/powerpoint/2010/main" val="464381184"/>
              </p:ext>
            </p:extLst>
          </p:nvPr>
        </p:nvGraphicFramePr>
        <p:xfrm>
          <a:off x="164386" y="1364229"/>
          <a:ext cx="6418262" cy="45342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0398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CA49-999F-553D-30B5-AD62C5797641}"/>
              </a:ext>
            </a:extLst>
          </p:cNvPr>
          <p:cNvSpPr>
            <a:spLocks noGrp="1"/>
          </p:cNvSpPr>
          <p:nvPr>
            <p:ph type="body" sz="quarter" idx="11"/>
          </p:nvPr>
        </p:nvSpPr>
        <p:spPr/>
        <p:txBody>
          <a:bodyPr/>
          <a:lstStyle/>
          <a:p>
            <a:r>
              <a:rPr lang="en-US"/>
              <a:t>Service Recipient Feedback</a:t>
            </a:r>
          </a:p>
        </p:txBody>
      </p:sp>
    </p:spTree>
    <p:extLst>
      <p:ext uri="{BB962C8B-B14F-4D97-AF65-F5344CB8AC3E}">
        <p14:creationId xmlns:p14="http://schemas.microsoft.com/office/powerpoint/2010/main" val="3299739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058109-F62D-1B43-EE42-026F61F6FE60}"/>
              </a:ext>
            </a:extLst>
          </p:cNvPr>
          <p:cNvSpPr>
            <a:spLocks noGrp="1"/>
          </p:cNvSpPr>
          <p:nvPr>
            <p:ph type="title"/>
          </p:nvPr>
        </p:nvSpPr>
        <p:spPr/>
        <p:txBody>
          <a:bodyPr/>
          <a:lstStyle/>
          <a:p>
            <a:r>
              <a:rPr lang="en-US"/>
              <a:t>Customer Feedback</a:t>
            </a:r>
          </a:p>
        </p:txBody>
      </p:sp>
      <p:sp>
        <p:nvSpPr>
          <p:cNvPr id="4" name="Content Placeholder 3">
            <a:extLst>
              <a:ext uri="{FF2B5EF4-FFF2-40B4-BE49-F238E27FC236}">
                <a16:creationId xmlns:a16="http://schemas.microsoft.com/office/drawing/2014/main" id="{8401E84D-6D29-F3ED-D63B-61A01744ED48}"/>
              </a:ext>
            </a:extLst>
          </p:cNvPr>
          <p:cNvSpPr>
            <a:spLocks noGrp="1"/>
          </p:cNvSpPr>
          <p:nvPr>
            <p:ph idx="1"/>
          </p:nvPr>
        </p:nvSpPr>
        <p:spPr>
          <a:xfrm>
            <a:off x="383458" y="1447625"/>
            <a:ext cx="8396748" cy="4043970"/>
          </a:xfrm>
        </p:spPr>
        <p:txBody>
          <a:bodyPr/>
          <a:lstStyle/>
          <a:p>
            <a:endParaRPr lang="en-US" dirty="0">
              <a:cs typeface="Arial" panose="020B0604020202020204" pitchFamily="34" charset="0"/>
            </a:endParaRPr>
          </a:p>
          <a:p>
            <a:r>
              <a:rPr lang="en-US" sz="2000" dirty="0"/>
              <a:t>Customers were asked to provide additional feedback when they indicated they were not satisfied or did not provide a positive response to certain questions.</a:t>
            </a:r>
          </a:p>
          <a:p>
            <a:endParaRPr lang="en-US" sz="2000" dirty="0"/>
          </a:p>
          <a:p>
            <a:r>
              <a:rPr lang="en-US" sz="2000" dirty="0"/>
              <a:t>Feedback categories shown in the following slides are for feedback that was collected throughout the survey in response to 21 main survey questions.</a:t>
            </a:r>
          </a:p>
          <a:p>
            <a:endParaRPr lang="en-US" sz="2000" dirty="0"/>
          </a:p>
          <a:p>
            <a:r>
              <a:rPr lang="en-US" sz="2000" dirty="0"/>
              <a:t>Customers could provide more than one response.</a:t>
            </a:r>
          </a:p>
          <a:p>
            <a:endParaRPr lang="en-US" sz="2000" dirty="0"/>
          </a:p>
          <a:p>
            <a:r>
              <a:rPr lang="en-US" sz="2000" dirty="0"/>
              <a:t>The following tables summarize the most common responses from customers that provided this additional feedback.</a:t>
            </a:r>
          </a:p>
          <a:p>
            <a:endParaRPr lang="en-US" sz="2000" dirty="0"/>
          </a:p>
          <a:p>
            <a:r>
              <a:rPr lang="en-US" sz="2000" dirty="0"/>
              <a:t>310 respondents provided feedback (206 CS and 104 HCL).</a:t>
            </a:r>
          </a:p>
          <a:p>
            <a:endParaRPr lang="en-US" dirty="0">
              <a:highlight>
                <a:srgbClr val="00FF00"/>
              </a:highlight>
              <a:latin typeface="Arial" panose="020B0604020202020204" pitchFamily="34" charset="0"/>
              <a:cs typeface="Arial" panose="020B0604020202020204" pitchFamily="34" charset="0"/>
            </a:endParaRPr>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342900" lvl="1" indent="0">
              <a:buNone/>
            </a:pPr>
            <a:endParaRPr lang="en-US" dirty="0"/>
          </a:p>
        </p:txBody>
      </p:sp>
    </p:spTree>
    <p:extLst>
      <p:ext uri="{BB962C8B-B14F-4D97-AF65-F5344CB8AC3E}">
        <p14:creationId xmlns:p14="http://schemas.microsoft.com/office/powerpoint/2010/main" val="2499007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081A3D-6B44-36E5-BEBF-3846D0388C64}"/>
              </a:ext>
            </a:extLst>
          </p:cNvPr>
          <p:cNvSpPr>
            <a:spLocks noGrp="1"/>
          </p:cNvSpPr>
          <p:nvPr>
            <p:ph type="body" sz="quarter" idx="12"/>
          </p:nvPr>
        </p:nvSpPr>
        <p:spPr/>
        <p:txBody>
          <a:bodyPr/>
          <a:lstStyle/>
          <a:p>
            <a:endParaRPr lang="en-US"/>
          </a:p>
          <a:p>
            <a:r>
              <a:rPr lang="en-US"/>
              <a:t>Nearly half (47%) of CS respondents reported they experienced issues communicating with staff or counselors, 47% were waiting to receive services or had not received them, and 41% needed more support or services, had to fight to obtain services, or needed more guidance.</a:t>
            </a:r>
          </a:p>
        </p:txBody>
      </p:sp>
      <p:sp>
        <p:nvSpPr>
          <p:cNvPr id="3" name="Text Placeholder 6">
            <a:extLst>
              <a:ext uri="{FF2B5EF4-FFF2-40B4-BE49-F238E27FC236}">
                <a16:creationId xmlns:a16="http://schemas.microsoft.com/office/drawing/2014/main" id="{F905765A-A5D2-17C1-2028-F03BCE3BEB42}"/>
              </a:ext>
            </a:extLst>
          </p:cNvPr>
          <p:cNvSpPr txBox="1">
            <a:spLocks/>
          </p:cNvSpPr>
          <p:nvPr/>
        </p:nvSpPr>
        <p:spPr>
          <a:xfrm>
            <a:off x="807719" y="509532"/>
            <a:ext cx="5600700" cy="444419"/>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lgn="ctr">
              <a:spcBef>
                <a:spcPts val="150"/>
              </a:spcBef>
              <a:buNone/>
            </a:pPr>
            <a:r>
              <a:rPr lang="en-US" sz="2400" b="1" kern="0">
                <a:solidFill>
                  <a:schemeClr val="bg1"/>
                </a:solidFill>
                <a:latin typeface="+mj-lt"/>
              </a:rPr>
              <a:t>Customer Feedback</a:t>
            </a:r>
            <a:endParaRPr lang="en-US" sz="2400" kern="0">
              <a:solidFill>
                <a:schemeClr val="bg1"/>
              </a:solidFill>
            </a:endParaRPr>
          </a:p>
        </p:txBody>
      </p:sp>
      <p:graphicFrame>
        <p:nvGraphicFramePr>
          <p:cNvPr id="7" name="Table 9">
            <a:extLst>
              <a:ext uri="{FF2B5EF4-FFF2-40B4-BE49-F238E27FC236}">
                <a16:creationId xmlns:a16="http://schemas.microsoft.com/office/drawing/2014/main" id="{B47C9DCF-AA63-48BF-F6E8-56A8BB83399B}"/>
              </a:ext>
            </a:extLst>
          </p:cNvPr>
          <p:cNvGraphicFramePr>
            <a:graphicFrameLocks noGrp="1"/>
          </p:cNvGraphicFramePr>
          <p:nvPr>
            <p:ph idx="15"/>
            <p:extLst>
              <p:ext uri="{D42A27DB-BD31-4B8C-83A1-F6EECF244321}">
                <p14:modId xmlns:p14="http://schemas.microsoft.com/office/powerpoint/2010/main" val="3754767073"/>
              </p:ext>
            </p:extLst>
          </p:nvPr>
        </p:nvGraphicFramePr>
        <p:xfrm>
          <a:off x="301752" y="1314555"/>
          <a:ext cx="6207905" cy="4696603"/>
        </p:xfrm>
        <a:graphic>
          <a:graphicData uri="http://schemas.openxmlformats.org/drawingml/2006/table">
            <a:tbl>
              <a:tblPr firstRow="1" bandRow="1">
                <a:tableStyleId>{5940675A-B579-460E-94D1-54222C63F5DA}</a:tableStyleId>
              </a:tblPr>
              <a:tblGrid>
                <a:gridCol w="5394510">
                  <a:extLst>
                    <a:ext uri="{9D8B030D-6E8A-4147-A177-3AD203B41FA5}">
                      <a16:colId xmlns:a16="http://schemas.microsoft.com/office/drawing/2014/main" val="1143798205"/>
                    </a:ext>
                  </a:extLst>
                </a:gridCol>
                <a:gridCol w="813395">
                  <a:extLst>
                    <a:ext uri="{9D8B030D-6E8A-4147-A177-3AD203B41FA5}">
                      <a16:colId xmlns:a16="http://schemas.microsoft.com/office/drawing/2014/main" val="4057663756"/>
                    </a:ext>
                  </a:extLst>
                </a:gridCol>
              </a:tblGrid>
              <a:tr h="488793">
                <a:tc>
                  <a:txBody>
                    <a:bodyPr/>
                    <a:lstStyle/>
                    <a:p>
                      <a:endParaRPr lang="en-US" sz="14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solidFill>
                            <a:schemeClr val="bg1"/>
                          </a:solidFill>
                          <a:latin typeface="+mj-lt"/>
                        </a:rPr>
                        <a:t>CS</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1278513106"/>
                  </a:ext>
                </a:extLst>
              </a:tr>
              <a:tr h="504490">
                <a:tc>
                  <a:txBody>
                    <a:bodyPr/>
                    <a:lstStyle/>
                    <a:p>
                      <a:pPr algn="l" fontAlgn="t"/>
                      <a:r>
                        <a:rPr lang="en-US" sz="1600" b="0" i="0" u="none" strike="noStrike">
                          <a:solidFill>
                            <a:srgbClr val="000000"/>
                          </a:solidFill>
                          <a:effectLst/>
                          <a:latin typeface="Arial" panose="020B0604020202020204" pitchFamily="34" charset="0"/>
                        </a:rPr>
                        <a:t>Issues communicating with staff or counselors, difficulty reaching staff or counselors</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47%</a:t>
                      </a:r>
                    </a:p>
                  </a:txBody>
                  <a:tcPr marL="0" marR="0" marT="0" marB="0" anchor="ctr"/>
                </a:tc>
                <a:extLst>
                  <a:ext uri="{0D108BD9-81ED-4DB2-BD59-A6C34878D82A}">
                    <a16:rowId xmlns:a16="http://schemas.microsoft.com/office/drawing/2014/main" val="3858662773"/>
                  </a:ext>
                </a:extLst>
              </a:tr>
              <a:tr h="346595">
                <a:tc>
                  <a:txBody>
                    <a:bodyPr/>
                    <a:lstStyle/>
                    <a:p>
                      <a:pPr algn="l" fontAlgn="t"/>
                      <a:r>
                        <a:rPr lang="en-US" sz="1600" b="0" i="0" u="none" strike="noStrike">
                          <a:solidFill>
                            <a:srgbClr val="000000"/>
                          </a:solidFill>
                          <a:effectLst/>
                          <a:latin typeface="Arial" panose="020B0604020202020204" pitchFamily="34" charset="0"/>
                        </a:rPr>
                        <a:t>Waiting to receive services, have not received services</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47%</a:t>
                      </a:r>
                    </a:p>
                  </a:txBody>
                  <a:tcPr marL="0" marR="0" marT="0" marB="0" anchor="ctr"/>
                </a:tc>
                <a:extLst>
                  <a:ext uri="{0D108BD9-81ED-4DB2-BD59-A6C34878D82A}">
                    <a16:rowId xmlns:a16="http://schemas.microsoft.com/office/drawing/2014/main" val="2175001916"/>
                  </a:ext>
                </a:extLst>
              </a:tr>
              <a:tr h="504490">
                <a:tc>
                  <a:txBody>
                    <a:bodyPr/>
                    <a:lstStyle/>
                    <a:p>
                      <a:pPr algn="l" fontAlgn="t"/>
                      <a:r>
                        <a:rPr lang="en-US" sz="1600" b="0" i="0" u="none" strike="noStrike">
                          <a:solidFill>
                            <a:srgbClr val="000000"/>
                          </a:solidFill>
                          <a:effectLst/>
                          <a:latin typeface="Arial" panose="020B0604020202020204" pitchFamily="34" charset="0"/>
                        </a:rPr>
                        <a:t>Needed more support or services, had to fight to obtain services, needed more guidance</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41%</a:t>
                      </a:r>
                    </a:p>
                  </a:txBody>
                  <a:tcPr marL="0" marR="0" marT="0" marB="0" anchor="ctr"/>
                </a:tc>
                <a:extLst>
                  <a:ext uri="{0D108BD9-81ED-4DB2-BD59-A6C34878D82A}">
                    <a16:rowId xmlns:a16="http://schemas.microsoft.com/office/drawing/2014/main" val="4201348605"/>
                  </a:ext>
                </a:extLst>
              </a:tr>
              <a:tr h="504490">
                <a:tc>
                  <a:txBody>
                    <a:bodyPr/>
                    <a:lstStyle/>
                    <a:p>
                      <a:pPr algn="l" fontAlgn="t"/>
                      <a:r>
                        <a:rPr lang="en-US" sz="1600" b="0" i="0" u="none" strike="noStrike">
                          <a:solidFill>
                            <a:srgbClr val="000000"/>
                          </a:solidFill>
                          <a:effectLst/>
                          <a:latin typeface="Arial" panose="020B0604020202020204" pitchFamily="34" charset="0"/>
                        </a:rPr>
                        <a:t>Needed more information about programs and services, did not provide enough information</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33%</a:t>
                      </a:r>
                    </a:p>
                  </a:txBody>
                  <a:tcPr marL="0" marR="0" marT="0" marB="0" anchor="ctr"/>
                </a:tc>
                <a:extLst>
                  <a:ext uri="{0D108BD9-81ED-4DB2-BD59-A6C34878D82A}">
                    <a16:rowId xmlns:a16="http://schemas.microsoft.com/office/drawing/2014/main" val="3363734131"/>
                  </a:ext>
                </a:extLst>
              </a:tr>
              <a:tr h="346595">
                <a:tc>
                  <a:txBody>
                    <a:bodyPr/>
                    <a:lstStyle/>
                    <a:p>
                      <a:pPr algn="l" fontAlgn="t"/>
                      <a:r>
                        <a:rPr lang="en-US" sz="1600" b="0" i="0" u="none" strike="noStrike">
                          <a:solidFill>
                            <a:srgbClr val="000000"/>
                          </a:solidFill>
                          <a:effectLst/>
                          <a:latin typeface="Arial" panose="020B0604020202020204" pitchFamily="34" charset="0"/>
                        </a:rPr>
                        <a:t>VR Counselors or staff did not provide the help I needed, broke promises, customer had to do all the work</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24%</a:t>
                      </a:r>
                    </a:p>
                  </a:txBody>
                  <a:tcPr marL="0" marR="0" marT="0" marB="0" anchor="ctr"/>
                </a:tc>
                <a:extLst>
                  <a:ext uri="{0D108BD9-81ED-4DB2-BD59-A6C34878D82A}">
                    <a16:rowId xmlns:a16="http://schemas.microsoft.com/office/drawing/2014/main" val="418586701"/>
                  </a:ext>
                </a:extLst>
              </a:tr>
              <a:tr h="346595">
                <a:tc>
                  <a:txBody>
                    <a:bodyPr/>
                    <a:lstStyle/>
                    <a:p>
                      <a:pPr algn="l" fontAlgn="t"/>
                      <a:r>
                        <a:rPr lang="en-US" sz="1600" b="0" i="0" u="none" strike="noStrike">
                          <a:solidFill>
                            <a:srgbClr val="000000"/>
                          </a:solidFill>
                          <a:effectLst/>
                          <a:latin typeface="Arial" panose="020B0604020202020204" pitchFamily="34" charset="0"/>
                        </a:rPr>
                        <a:t>Positive experience in general</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23%</a:t>
                      </a:r>
                    </a:p>
                  </a:txBody>
                  <a:tcPr marL="0" marR="0" marT="0" marB="0" anchor="ctr"/>
                </a:tc>
                <a:extLst>
                  <a:ext uri="{0D108BD9-81ED-4DB2-BD59-A6C34878D82A}">
                    <a16:rowId xmlns:a16="http://schemas.microsoft.com/office/drawing/2014/main" val="823501668"/>
                  </a:ext>
                </a:extLst>
              </a:tr>
              <a:tr h="504490">
                <a:tc>
                  <a:txBody>
                    <a:bodyPr/>
                    <a:lstStyle/>
                    <a:p>
                      <a:pPr algn="l" fontAlgn="t"/>
                      <a:r>
                        <a:rPr lang="en-US" sz="1600" b="0" i="0" u="none" strike="noStrike">
                          <a:solidFill>
                            <a:srgbClr val="000000"/>
                          </a:solidFill>
                          <a:effectLst/>
                          <a:latin typeface="Arial" panose="020B0604020202020204" pitchFamily="34" charset="0"/>
                        </a:rPr>
                        <a:t>VR program was not effective in helping customer or helping customer meet goals</a:t>
                      </a:r>
                    </a:p>
                  </a:txBody>
                  <a:tcPr marR="0" marT="0" marB="0" anchor="ctr">
                    <a:lnT w="12700" cap="flat" cmpd="sng" algn="ctr">
                      <a:solidFill>
                        <a:schemeClr val="tx1"/>
                      </a:solidFill>
                      <a:prstDash val="solid"/>
                      <a:round/>
                      <a:headEnd type="none" w="med" len="med"/>
                      <a:tailEnd type="none" w="med" len="med"/>
                    </a:lnT>
                  </a:tcPr>
                </a:tc>
                <a:tc>
                  <a:txBody>
                    <a:bodyPr/>
                    <a:lstStyle/>
                    <a:p>
                      <a:pPr algn="ctr" fontAlgn="t"/>
                      <a:r>
                        <a:rPr lang="en-US" sz="1400" b="1" i="0" u="none" strike="noStrike">
                          <a:solidFill>
                            <a:srgbClr val="000000"/>
                          </a:solidFill>
                          <a:effectLst/>
                          <a:latin typeface="Arial" panose="020B0604020202020204" pitchFamily="34" charset="0"/>
                        </a:rPr>
                        <a:t>21%</a:t>
                      </a:r>
                    </a:p>
                  </a:txBody>
                  <a:tcPr marL="0" marR="0" marT="0" marB="0" anchor="ctr"/>
                </a:tc>
                <a:extLst>
                  <a:ext uri="{0D108BD9-81ED-4DB2-BD59-A6C34878D82A}">
                    <a16:rowId xmlns:a16="http://schemas.microsoft.com/office/drawing/2014/main" val="1126237797"/>
                  </a:ext>
                </a:extLst>
              </a:tr>
              <a:tr h="504490">
                <a:tc>
                  <a:txBody>
                    <a:bodyPr/>
                    <a:lstStyle/>
                    <a:p>
                      <a:pPr algn="l" fontAlgn="t"/>
                      <a:r>
                        <a:rPr lang="en-US" sz="1600" b="0" i="0" u="none" strike="noStrike">
                          <a:solidFill>
                            <a:srgbClr val="000000"/>
                          </a:solidFill>
                          <a:effectLst/>
                          <a:latin typeface="Arial" panose="020B0604020202020204" pitchFamily="34" charset="0"/>
                        </a:rPr>
                        <a:t>VR counselors or staff was unprofessional, rude, did not care</a:t>
                      </a:r>
                    </a:p>
                  </a:txBody>
                  <a:tcPr marR="0" marT="0" marB="0" anchor="ctr"/>
                </a:tc>
                <a:tc>
                  <a:txBody>
                    <a:bodyPr/>
                    <a:lstStyle/>
                    <a:p>
                      <a:pPr algn="ctr" fontAlgn="t"/>
                      <a:r>
                        <a:rPr lang="en-US" sz="1400" b="1" i="0" u="none" strike="noStrike">
                          <a:solidFill>
                            <a:srgbClr val="000000"/>
                          </a:solidFill>
                          <a:effectLst/>
                          <a:latin typeface="Arial" panose="020B0604020202020204" pitchFamily="34" charset="0"/>
                        </a:rPr>
                        <a:t>20%</a:t>
                      </a:r>
                    </a:p>
                  </a:txBody>
                  <a:tcPr marL="0" marR="0" marT="0" marB="0" anchor="ctr"/>
                </a:tc>
                <a:extLst>
                  <a:ext uri="{0D108BD9-81ED-4DB2-BD59-A6C34878D82A}">
                    <a16:rowId xmlns:a16="http://schemas.microsoft.com/office/drawing/2014/main" val="3610207691"/>
                  </a:ext>
                </a:extLst>
              </a:tr>
              <a:tr h="504490">
                <a:tc>
                  <a:txBody>
                    <a:bodyPr/>
                    <a:lstStyle/>
                    <a:p>
                      <a:pPr algn="l" fontAlgn="t"/>
                      <a:r>
                        <a:rPr lang="en-US" sz="1600" b="0" i="0" u="none" strike="noStrike">
                          <a:solidFill>
                            <a:srgbClr val="000000"/>
                          </a:solidFill>
                          <a:effectLst/>
                          <a:latin typeface="Arial" panose="020B0604020202020204" pitchFamily="34" charset="0"/>
                        </a:rPr>
                        <a:t>Needed more help finding work, need to help customers find work, customer had to find a job on their own</a:t>
                      </a:r>
                    </a:p>
                  </a:txBody>
                  <a:tcPr marR="0" marT="0" marB="0" anchor="ctr"/>
                </a:tc>
                <a:tc>
                  <a:txBody>
                    <a:bodyPr/>
                    <a:lstStyle/>
                    <a:p>
                      <a:pPr algn="ctr" fontAlgn="t"/>
                      <a:r>
                        <a:rPr lang="en-US" sz="1400" b="1" i="0" u="none" strike="noStrike">
                          <a:solidFill>
                            <a:srgbClr val="000000"/>
                          </a:solidFill>
                          <a:effectLst/>
                          <a:latin typeface="Arial" panose="020B0604020202020204" pitchFamily="34" charset="0"/>
                        </a:rPr>
                        <a:t>18%</a:t>
                      </a:r>
                    </a:p>
                  </a:txBody>
                  <a:tcPr marL="0" marR="0" marT="0" marB="0" anchor="ctr"/>
                </a:tc>
                <a:extLst>
                  <a:ext uri="{0D108BD9-81ED-4DB2-BD59-A6C34878D82A}">
                    <a16:rowId xmlns:a16="http://schemas.microsoft.com/office/drawing/2014/main" val="2211959753"/>
                  </a:ext>
                </a:extLst>
              </a:tr>
            </a:tbl>
          </a:graphicData>
        </a:graphic>
      </p:graphicFrame>
      <p:sp>
        <p:nvSpPr>
          <p:cNvPr id="2" name="Text Box 16">
            <a:extLst>
              <a:ext uri="{FF2B5EF4-FFF2-40B4-BE49-F238E27FC236}">
                <a16:creationId xmlns:a16="http://schemas.microsoft.com/office/drawing/2014/main" id="{553EDD04-1E03-3680-20DF-E1E4EB318CE5}"/>
              </a:ext>
            </a:extLst>
          </p:cNvPr>
          <p:cNvSpPr txBox="1">
            <a:spLocks noChangeArrowheads="1"/>
          </p:cNvSpPr>
          <p:nvPr/>
        </p:nvSpPr>
        <p:spPr bwMode="auto">
          <a:xfrm>
            <a:off x="457200" y="6377158"/>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5" name="Text Placeholder 7">
            <a:extLst>
              <a:ext uri="{FF2B5EF4-FFF2-40B4-BE49-F238E27FC236}">
                <a16:creationId xmlns:a16="http://schemas.microsoft.com/office/drawing/2014/main" id="{B13A1997-99B8-6E24-3BCA-A115CECCED16}"/>
              </a:ext>
            </a:extLst>
          </p:cNvPr>
          <p:cNvSpPr txBox="1">
            <a:spLocks/>
          </p:cNvSpPr>
          <p:nvPr/>
        </p:nvSpPr>
        <p:spPr>
          <a:xfrm>
            <a:off x="7140940" y="6087107"/>
            <a:ext cx="440959" cy="271001"/>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buNone/>
            </a:pPr>
            <a:r>
              <a:rPr lang="en-US" sz="1200" b="1" kern="0">
                <a:solidFill>
                  <a:schemeClr val="bg1"/>
                </a:solidFill>
              </a:rPr>
              <a:t>206</a:t>
            </a:r>
          </a:p>
        </p:txBody>
      </p:sp>
      <p:sp>
        <p:nvSpPr>
          <p:cNvPr id="8" name="Text Placeholder 1">
            <a:extLst>
              <a:ext uri="{FF2B5EF4-FFF2-40B4-BE49-F238E27FC236}">
                <a16:creationId xmlns:a16="http://schemas.microsoft.com/office/drawing/2014/main" id="{05B92B2E-E87D-2579-12AB-0427860058E4}"/>
              </a:ext>
            </a:extLst>
          </p:cNvPr>
          <p:cNvSpPr txBox="1">
            <a:spLocks/>
          </p:cNvSpPr>
          <p:nvPr/>
        </p:nvSpPr>
        <p:spPr>
          <a:xfrm>
            <a:off x="324463" y="6027965"/>
            <a:ext cx="6185194" cy="300486"/>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indent="0">
              <a:buFont typeface="Wingdings" pitchFamily="2" charset="2"/>
              <a:buNone/>
            </a:pPr>
            <a:r>
              <a:rPr lang="en-US" sz="1000" i="1" kern="0"/>
              <a:t>*Multiple responses possible. Total does not sum to 100%. Responses below 18% not included.</a:t>
            </a:r>
          </a:p>
        </p:txBody>
      </p:sp>
    </p:spTree>
    <p:extLst>
      <p:ext uri="{BB962C8B-B14F-4D97-AF65-F5344CB8AC3E}">
        <p14:creationId xmlns:p14="http://schemas.microsoft.com/office/powerpoint/2010/main" val="3246469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2B606-97EA-2B5B-2B56-0164F34599D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2A85604-2DD9-61CC-D98F-A3CD30B8930B}"/>
              </a:ext>
            </a:extLst>
          </p:cNvPr>
          <p:cNvSpPr>
            <a:spLocks noGrp="1"/>
          </p:cNvSpPr>
          <p:nvPr>
            <p:ph type="body" sz="quarter" idx="12"/>
          </p:nvPr>
        </p:nvSpPr>
        <p:spPr>
          <a:xfrm>
            <a:off x="6789698" y="1364228"/>
            <a:ext cx="2354302" cy="2278382"/>
          </a:xfrm>
        </p:spPr>
        <p:txBody>
          <a:bodyPr/>
          <a:lstStyle/>
          <a:p>
            <a:r>
              <a:rPr lang="en-US" dirty="0"/>
              <a:t>Half (50%) of HCL respondents reported waiting to receive services or had not received them, 50% experienced issues communicating with staff or counselors, 40% indicated a need for more information about programs and services, and 40% the need for more support or services..</a:t>
            </a:r>
          </a:p>
          <a:p>
            <a:endParaRPr lang="en-US" dirty="0"/>
          </a:p>
        </p:txBody>
      </p:sp>
      <p:sp>
        <p:nvSpPr>
          <p:cNvPr id="3" name="Text Placeholder 6">
            <a:extLst>
              <a:ext uri="{FF2B5EF4-FFF2-40B4-BE49-F238E27FC236}">
                <a16:creationId xmlns:a16="http://schemas.microsoft.com/office/drawing/2014/main" id="{4471B3F1-DEDA-4C21-D29B-3590C434E727}"/>
              </a:ext>
            </a:extLst>
          </p:cNvPr>
          <p:cNvSpPr txBox="1">
            <a:spLocks/>
          </p:cNvSpPr>
          <p:nvPr/>
        </p:nvSpPr>
        <p:spPr>
          <a:xfrm>
            <a:off x="807719" y="509532"/>
            <a:ext cx="5600700" cy="444419"/>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lgn="ctr">
              <a:spcBef>
                <a:spcPts val="150"/>
              </a:spcBef>
              <a:buNone/>
            </a:pPr>
            <a:r>
              <a:rPr lang="en-US" sz="2400" b="1" kern="0">
                <a:solidFill>
                  <a:schemeClr val="bg1"/>
                </a:solidFill>
                <a:latin typeface="+mj-lt"/>
              </a:rPr>
              <a:t>Customer Feedback</a:t>
            </a:r>
            <a:endParaRPr lang="en-US" sz="2400" kern="0">
              <a:solidFill>
                <a:schemeClr val="bg1"/>
              </a:solidFill>
            </a:endParaRPr>
          </a:p>
        </p:txBody>
      </p:sp>
      <p:sp>
        <p:nvSpPr>
          <p:cNvPr id="2" name="Text Box 16">
            <a:extLst>
              <a:ext uri="{FF2B5EF4-FFF2-40B4-BE49-F238E27FC236}">
                <a16:creationId xmlns:a16="http://schemas.microsoft.com/office/drawing/2014/main" id="{7FDEE3C3-76D7-0384-01C9-848B6423A999}"/>
              </a:ext>
            </a:extLst>
          </p:cNvPr>
          <p:cNvSpPr txBox="1">
            <a:spLocks noChangeArrowheads="1"/>
          </p:cNvSpPr>
          <p:nvPr/>
        </p:nvSpPr>
        <p:spPr bwMode="auto">
          <a:xfrm>
            <a:off x="457200" y="6377158"/>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5" name="Text Placeholder 7">
            <a:extLst>
              <a:ext uri="{FF2B5EF4-FFF2-40B4-BE49-F238E27FC236}">
                <a16:creationId xmlns:a16="http://schemas.microsoft.com/office/drawing/2014/main" id="{803307BC-249D-033A-22F1-A52044971277}"/>
              </a:ext>
            </a:extLst>
          </p:cNvPr>
          <p:cNvSpPr txBox="1">
            <a:spLocks/>
          </p:cNvSpPr>
          <p:nvPr/>
        </p:nvSpPr>
        <p:spPr>
          <a:xfrm>
            <a:off x="7140940" y="6087107"/>
            <a:ext cx="440959" cy="271001"/>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buNone/>
            </a:pPr>
            <a:r>
              <a:rPr lang="en-US" sz="1200" b="1" kern="0">
                <a:solidFill>
                  <a:schemeClr val="bg1"/>
                </a:solidFill>
              </a:rPr>
              <a:t>104</a:t>
            </a:r>
          </a:p>
        </p:txBody>
      </p:sp>
      <p:sp>
        <p:nvSpPr>
          <p:cNvPr id="10" name="Text Placeholder 1">
            <a:extLst>
              <a:ext uri="{FF2B5EF4-FFF2-40B4-BE49-F238E27FC236}">
                <a16:creationId xmlns:a16="http://schemas.microsoft.com/office/drawing/2014/main" id="{4A1045CA-19A8-7280-2F08-3121C1276B25}"/>
              </a:ext>
            </a:extLst>
          </p:cNvPr>
          <p:cNvSpPr txBox="1">
            <a:spLocks/>
          </p:cNvSpPr>
          <p:nvPr/>
        </p:nvSpPr>
        <p:spPr>
          <a:xfrm>
            <a:off x="324463" y="6027965"/>
            <a:ext cx="6185194" cy="300486"/>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indent="0">
              <a:buFont typeface="Wingdings" pitchFamily="2" charset="2"/>
              <a:buNone/>
            </a:pPr>
            <a:r>
              <a:rPr lang="en-US" sz="1000" i="1" kern="0"/>
              <a:t>*Multiple responses possible. Total does not sum to 100%. Responses below 17% not included.</a:t>
            </a:r>
          </a:p>
        </p:txBody>
      </p:sp>
      <p:graphicFrame>
        <p:nvGraphicFramePr>
          <p:cNvPr id="14" name="Table 9">
            <a:extLst>
              <a:ext uri="{FF2B5EF4-FFF2-40B4-BE49-F238E27FC236}">
                <a16:creationId xmlns:a16="http://schemas.microsoft.com/office/drawing/2014/main" id="{35C89C86-95AF-40C7-3C70-4E20EFA147C8}"/>
              </a:ext>
            </a:extLst>
          </p:cNvPr>
          <p:cNvGraphicFramePr>
            <a:graphicFrameLocks noGrp="1"/>
          </p:cNvGraphicFramePr>
          <p:nvPr>
            <p:ph idx="15"/>
            <p:extLst>
              <p:ext uri="{D42A27DB-BD31-4B8C-83A1-F6EECF244321}">
                <p14:modId xmlns:p14="http://schemas.microsoft.com/office/powerpoint/2010/main" val="1126553011"/>
              </p:ext>
            </p:extLst>
          </p:nvPr>
        </p:nvGraphicFramePr>
        <p:xfrm>
          <a:off x="301752" y="1314554"/>
          <a:ext cx="6207905" cy="4638187"/>
        </p:xfrm>
        <a:graphic>
          <a:graphicData uri="http://schemas.openxmlformats.org/drawingml/2006/table">
            <a:tbl>
              <a:tblPr firstRow="1" bandRow="1">
                <a:tableStyleId>{5940675A-B579-460E-94D1-54222C63F5DA}</a:tableStyleId>
              </a:tblPr>
              <a:tblGrid>
                <a:gridCol w="5394510">
                  <a:extLst>
                    <a:ext uri="{9D8B030D-6E8A-4147-A177-3AD203B41FA5}">
                      <a16:colId xmlns:a16="http://schemas.microsoft.com/office/drawing/2014/main" val="1143798205"/>
                    </a:ext>
                  </a:extLst>
                </a:gridCol>
                <a:gridCol w="813395">
                  <a:extLst>
                    <a:ext uri="{9D8B030D-6E8A-4147-A177-3AD203B41FA5}">
                      <a16:colId xmlns:a16="http://schemas.microsoft.com/office/drawing/2014/main" val="4057663756"/>
                    </a:ext>
                  </a:extLst>
                </a:gridCol>
              </a:tblGrid>
              <a:tr h="605367">
                <a:tc>
                  <a:txBody>
                    <a:bodyPr/>
                    <a:lstStyle/>
                    <a:p>
                      <a:endParaRPr lang="en-US" sz="14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solidFill>
                            <a:schemeClr val="bg1"/>
                          </a:solidFill>
                          <a:latin typeface="+mj-lt"/>
                        </a:rPr>
                        <a:t>HCL</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1278513106"/>
                  </a:ext>
                </a:extLst>
              </a:tr>
              <a:tr h="429255">
                <a:tc>
                  <a:txBody>
                    <a:bodyPr/>
                    <a:lstStyle/>
                    <a:p>
                      <a:pPr algn="l" fontAlgn="t"/>
                      <a:r>
                        <a:rPr lang="en-US" sz="1600" b="0" i="0" u="none" strike="noStrike">
                          <a:solidFill>
                            <a:srgbClr val="000000"/>
                          </a:solidFill>
                          <a:effectLst/>
                          <a:latin typeface="Arial" panose="020B0604020202020204" pitchFamily="34" charset="0"/>
                        </a:rPr>
                        <a:t>Waiting to receive services, have not received services</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50%</a:t>
                      </a:r>
                    </a:p>
                  </a:txBody>
                  <a:tcPr marL="0" marR="0" marT="0" marB="0" anchor="ctr"/>
                </a:tc>
                <a:extLst>
                  <a:ext uri="{0D108BD9-81ED-4DB2-BD59-A6C34878D82A}">
                    <a16:rowId xmlns:a16="http://schemas.microsoft.com/office/drawing/2014/main" val="3858662773"/>
                  </a:ext>
                </a:extLst>
              </a:tr>
              <a:tr h="514795">
                <a:tc>
                  <a:txBody>
                    <a:bodyPr/>
                    <a:lstStyle/>
                    <a:p>
                      <a:pPr algn="l" fontAlgn="t"/>
                      <a:r>
                        <a:rPr lang="en-US" sz="1600" b="0" i="0" u="none" strike="noStrike">
                          <a:solidFill>
                            <a:srgbClr val="000000"/>
                          </a:solidFill>
                          <a:effectLst/>
                          <a:latin typeface="Arial" panose="020B0604020202020204" pitchFamily="34" charset="0"/>
                        </a:rPr>
                        <a:t>Issues communicating with staff or counselors, difficulty reaching staff or counselors</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50%</a:t>
                      </a:r>
                    </a:p>
                  </a:txBody>
                  <a:tcPr marL="0" marR="0" marT="0" marB="0" anchor="ctr"/>
                </a:tc>
                <a:extLst>
                  <a:ext uri="{0D108BD9-81ED-4DB2-BD59-A6C34878D82A}">
                    <a16:rowId xmlns:a16="http://schemas.microsoft.com/office/drawing/2014/main" val="2175001916"/>
                  </a:ext>
                </a:extLst>
              </a:tr>
              <a:tr h="514795">
                <a:tc>
                  <a:txBody>
                    <a:bodyPr/>
                    <a:lstStyle/>
                    <a:p>
                      <a:pPr algn="l" fontAlgn="t"/>
                      <a:r>
                        <a:rPr lang="en-US" sz="1600" b="0" i="0" u="none" strike="noStrike">
                          <a:solidFill>
                            <a:srgbClr val="000000"/>
                          </a:solidFill>
                          <a:effectLst/>
                          <a:latin typeface="Arial" panose="020B0604020202020204" pitchFamily="34" charset="0"/>
                        </a:rPr>
                        <a:t>Needed more information about programs and services, did not provide enough information</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40%</a:t>
                      </a:r>
                    </a:p>
                  </a:txBody>
                  <a:tcPr marL="0" marR="0" marT="0" marB="0" anchor="ctr"/>
                </a:tc>
                <a:extLst>
                  <a:ext uri="{0D108BD9-81ED-4DB2-BD59-A6C34878D82A}">
                    <a16:rowId xmlns:a16="http://schemas.microsoft.com/office/drawing/2014/main" val="4201348605"/>
                  </a:ext>
                </a:extLst>
              </a:tr>
              <a:tr h="514795">
                <a:tc>
                  <a:txBody>
                    <a:bodyPr/>
                    <a:lstStyle/>
                    <a:p>
                      <a:pPr algn="l" fontAlgn="t"/>
                      <a:r>
                        <a:rPr lang="en-US" sz="1600" b="0" i="0" u="none" strike="noStrike">
                          <a:solidFill>
                            <a:srgbClr val="000000"/>
                          </a:solidFill>
                          <a:effectLst/>
                          <a:latin typeface="Arial" panose="020B0604020202020204" pitchFamily="34" charset="0"/>
                        </a:rPr>
                        <a:t>Needed more support or services, had to fight to obtain services, needed more guidance</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40%</a:t>
                      </a:r>
                    </a:p>
                  </a:txBody>
                  <a:tcPr marL="0" marR="0" marT="0" marB="0" anchor="ctr"/>
                </a:tc>
                <a:extLst>
                  <a:ext uri="{0D108BD9-81ED-4DB2-BD59-A6C34878D82A}">
                    <a16:rowId xmlns:a16="http://schemas.microsoft.com/office/drawing/2014/main" val="3363734131"/>
                  </a:ext>
                </a:extLst>
              </a:tr>
              <a:tr h="514795">
                <a:tc>
                  <a:txBody>
                    <a:bodyPr/>
                    <a:lstStyle/>
                    <a:p>
                      <a:pPr algn="l" fontAlgn="t"/>
                      <a:r>
                        <a:rPr lang="en-US" sz="1600" b="0" i="0" u="none" strike="noStrike">
                          <a:solidFill>
                            <a:srgbClr val="000000"/>
                          </a:solidFill>
                          <a:effectLst/>
                          <a:latin typeface="Arial" panose="020B0604020202020204" pitchFamily="34" charset="0"/>
                        </a:rPr>
                        <a:t>VR program was not effective in helping customer or helping customer meet goals</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25%</a:t>
                      </a:r>
                    </a:p>
                  </a:txBody>
                  <a:tcPr marL="0" marR="0" marT="0" marB="0" anchor="ctr"/>
                </a:tc>
                <a:extLst>
                  <a:ext uri="{0D108BD9-81ED-4DB2-BD59-A6C34878D82A}">
                    <a16:rowId xmlns:a16="http://schemas.microsoft.com/office/drawing/2014/main" val="823501668"/>
                  </a:ext>
                </a:extLst>
              </a:tr>
              <a:tr h="514795">
                <a:tc>
                  <a:txBody>
                    <a:bodyPr/>
                    <a:lstStyle/>
                    <a:p>
                      <a:pPr algn="l" fontAlgn="t"/>
                      <a:r>
                        <a:rPr lang="en-US" sz="1600" b="0" i="0" u="none" strike="noStrike">
                          <a:solidFill>
                            <a:srgbClr val="000000"/>
                          </a:solidFill>
                          <a:effectLst/>
                          <a:latin typeface="Arial" panose="020B0604020202020204" pitchFamily="34" charset="0"/>
                        </a:rPr>
                        <a:t>Positive experience in general</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21%</a:t>
                      </a:r>
                    </a:p>
                  </a:txBody>
                  <a:tcPr marL="0" marR="0" marT="0" marB="0" anchor="ctr"/>
                </a:tc>
                <a:extLst>
                  <a:ext uri="{0D108BD9-81ED-4DB2-BD59-A6C34878D82A}">
                    <a16:rowId xmlns:a16="http://schemas.microsoft.com/office/drawing/2014/main" val="3226925010"/>
                  </a:ext>
                </a:extLst>
              </a:tr>
              <a:tr h="514795">
                <a:tc>
                  <a:txBody>
                    <a:bodyPr/>
                    <a:lstStyle/>
                    <a:p>
                      <a:pPr algn="l" fontAlgn="t"/>
                      <a:r>
                        <a:rPr lang="en-US" sz="1600" b="0" i="0" u="none" strike="noStrike">
                          <a:solidFill>
                            <a:srgbClr val="000000"/>
                          </a:solidFill>
                          <a:effectLst/>
                          <a:latin typeface="Arial" panose="020B0604020202020204" pitchFamily="34" charset="0"/>
                        </a:rPr>
                        <a:t>VR counselors or staff was unprofessional, rude, did not care</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19%</a:t>
                      </a:r>
                    </a:p>
                  </a:txBody>
                  <a:tcPr marL="0" marR="0" marT="0" marB="0" anchor="ctr"/>
                </a:tc>
                <a:extLst>
                  <a:ext uri="{0D108BD9-81ED-4DB2-BD59-A6C34878D82A}">
                    <a16:rowId xmlns:a16="http://schemas.microsoft.com/office/drawing/2014/main" val="2507574475"/>
                  </a:ext>
                </a:extLst>
              </a:tr>
              <a:tr h="514795">
                <a:tc>
                  <a:txBody>
                    <a:bodyPr/>
                    <a:lstStyle/>
                    <a:p>
                      <a:pPr algn="l" fontAlgn="t"/>
                      <a:r>
                        <a:rPr lang="en-US" sz="1600" b="0" i="0" u="none" strike="noStrike">
                          <a:solidFill>
                            <a:srgbClr val="000000"/>
                          </a:solidFill>
                          <a:effectLst/>
                          <a:latin typeface="Arial" panose="020B0604020202020204" pitchFamily="34" charset="0"/>
                        </a:rPr>
                        <a:t>VR Counselors or staff did not provide the help I needed, broke promises, customer had to do all the work</a:t>
                      </a:r>
                    </a:p>
                  </a:txBody>
                  <a:tcPr marR="0" marT="0" marB="0" anchor="ctr">
                    <a:lnT w="12700" cap="flat" cmpd="sng" algn="ctr">
                      <a:solidFill>
                        <a:schemeClr val="tx1"/>
                      </a:solidFill>
                      <a:prstDash val="solid"/>
                      <a:round/>
                      <a:headEnd type="none" w="med" len="med"/>
                      <a:tailEnd type="none" w="med" len="med"/>
                    </a:lnT>
                  </a:tcPr>
                </a:tc>
                <a:tc>
                  <a:txBody>
                    <a:bodyPr/>
                    <a:lstStyle/>
                    <a:p>
                      <a:pPr algn="ctr" fontAlgn="t"/>
                      <a:r>
                        <a:rPr lang="en-US" sz="1400" b="1" i="0" u="none" strike="noStrike">
                          <a:solidFill>
                            <a:srgbClr val="000000"/>
                          </a:solidFill>
                          <a:effectLst/>
                          <a:latin typeface="Arial" panose="020B0604020202020204" pitchFamily="34" charset="0"/>
                        </a:rPr>
                        <a:t>19%</a:t>
                      </a:r>
                    </a:p>
                  </a:txBody>
                  <a:tcPr marL="0" marR="0" marT="0" marB="0" anchor="ctr"/>
                </a:tc>
                <a:extLst>
                  <a:ext uri="{0D108BD9-81ED-4DB2-BD59-A6C34878D82A}">
                    <a16:rowId xmlns:a16="http://schemas.microsoft.com/office/drawing/2014/main" val="1126237797"/>
                  </a:ext>
                </a:extLst>
              </a:tr>
            </a:tbl>
          </a:graphicData>
        </a:graphic>
      </p:graphicFrame>
    </p:spTree>
    <p:extLst>
      <p:ext uri="{BB962C8B-B14F-4D97-AF65-F5344CB8AC3E}">
        <p14:creationId xmlns:p14="http://schemas.microsoft.com/office/powerpoint/2010/main" val="198077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CA49-999F-553D-30B5-AD62C5797641}"/>
              </a:ext>
            </a:extLst>
          </p:cNvPr>
          <p:cNvSpPr>
            <a:spLocks noGrp="1"/>
          </p:cNvSpPr>
          <p:nvPr>
            <p:ph type="body" sz="quarter" idx="11"/>
          </p:nvPr>
        </p:nvSpPr>
        <p:spPr/>
        <p:txBody>
          <a:bodyPr/>
          <a:lstStyle/>
          <a:p>
            <a:r>
              <a:rPr lang="en-US"/>
              <a:t>Service Improvement</a:t>
            </a:r>
          </a:p>
        </p:txBody>
      </p:sp>
    </p:spTree>
    <p:extLst>
      <p:ext uri="{BB962C8B-B14F-4D97-AF65-F5344CB8AC3E}">
        <p14:creationId xmlns:p14="http://schemas.microsoft.com/office/powerpoint/2010/main" val="3349071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081A3D-6B44-36E5-BEBF-3846D0388C64}"/>
              </a:ext>
            </a:extLst>
          </p:cNvPr>
          <p:cNvSpPr>
            <a:spLocks noGrp="1"/>
          </p:cNvSpPr>
          <p:nvPr>
            <p:ph type="body" sz="quarter" idx="12"/>
          </p:nvPr>
        </p:nvSpPr>
        <p:spPr>
          <a:xfrm>
            <a:off x="6789698" y="1364228"/>
            <a:ext cx="2354302" cy="3027890"/>
          </a:xfrm>
        </p:spPr>
        <p:txBody>
          <a:bodyPr/>
          <a:lstStyle/>
          <a:p>
            <a:r>
              <a:rPr lang="en-US"/>
              <a:t>Over two-fifths (43%) of CS respondents reported the communication and accessibility of their counselor worked well, 26% highlighted the importance of having a support system with a counselor to determine and achieve their goals, and 14% said the helpfulness of staff overall.</a:t>
            </a:r>
          </a:p>
          <a:p>
            <a:endParaRPr lang="en-US"/>
          </a:p>
        </p:txBody>
      </p:sp>
      <p:sp>
        <p:nvSpPr>
          <p:cNvPr id="3" name="Text Placeholder 6">
            <a:extLst>
              <a:ext uri="{FF2B5EF4-FFF2-40B4-BE49-F238E27FC236}">
                <a16:creationId xmlns:a16="http://schemas.microsoft.com/office/drawing/2014/main" id="{F905765A-A5D2-17C1-2028-F03BCE3BEB42}"/>
              </a:ext>
            </a:extLst>
          </p:cNvPr>
          <p:cNvSpPr txBox="1">
            <a:spLocks/>
          </p:cNvSpPr>
          <p:nvPr/>
        </p:nvSpPr>
        <p:spPr>
          <a:xfrm>
            <a:off x="714374" y="462505"/>
            <a:ext cx="5600700" cy="660385"/>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lgn="ctr">
              <a:spcBef>
                <a:spcPts val="150"/>
              </a:spcBef>
              <a:buNone/>
            </a:pPr>
            <a:r>
              <a:rPr lang="en-US" sz="1400" b="1" kern="0">
                <a:solidFill>
                  <a:schemeClr val="bg1"/>
                </a:solidFill>
              </a:rPr>
              <a:t>QI6: </a:t>
            </a:r>
            <a:r>
              <a:rPr lang="en-US" sz="1400" kern="0">
                <a:solidFill>
                  <a:schemeClr val="bg1"/>
                </a:solidFill>
              </a:rPr>
              <a:t>In thinking about your experience with </a:t>
            </a:r>
            <a:r>
              <a:rPr lang="en-US" sz="1400" kern="0" err="1">
                <a:solidFill>
                  <a:schemeClr val="bg1"/>
                </a:solidFill>
              </a:rPr>
              <a:t>MassAbility</a:t>
            </a:r>
            <a:r>
              <a:rPr lang="en-US" sz="1400" kern="0">
                <a:solidFill>
                  <a:schemeClr val="bg1"/>
                </a:solidFill>
              </a:rPr>
              <a:t>, </a:t>
            </a:r>
          </a:p>
          <a:p>
            <a:pPr marL="0" indent="0" algn="ctr">
              <a:spcBef>
                <a:spcPts val="150"/>
              </a:spcBef>
              <a:buNone/>
            </a:pPr>
            <a:r>
              <a:rPr lang="en-US" sz="1400" kern="0">
                <a:solidFill>
                  <a:schemeClr val="bg1"/>
                </a:solidFill>
              </a:rPr>
              <a:t>what works/worked well for you? (Asked of all)</a:t>
            </a:r>
          </a:p>
        </p:txBody>
      </p:sp>
      <p:sp>
        <p:nvSpPr>
          <p:cNvPr id="2" name="Text Box 16">
            <a:extLst>
              <a:ext uri="{FF2B5EF4-FFF2-40B4-BE49-F238E27FC236}">
                <a16:creationId xmlns:a16="http://schemas.microsoft.com/office/drawing/2014/main" id="{55E47AE5-9D5A-AE47-9EF5-90E7F8CB2C8A}"/>
              </a:ext>
            </a:extLst>
          </p:cNvPr>
          <p:cNvSpPr txBox="1">
            <a:spLocks noChangeArrowheads="1"/>
          </p:cNvSpPr>
          <p:nvPr/>
        </p:nvSpPr>
        <p:spPr bwMode="auto">
          <a:xfrm>
            <a:off x="457200" y="6377158"/>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5" name="Text Placeholder 7">
            <a:extLst>
              <a:ext uri="{FF2B5EF4-FFF2-40B4-BE49-F238E27FC236}">
                <a16:creationId xmlns:a16="http://schemas.microsoft.com/office/drawing/2014/main" id="{BB88AA03-88E3-28F9-8FF7-9BABD7B753CA}"/>
              </a:ext>
            </a:extLst>
          </p:cNvPr>
          <p:cNvSpPr txBox="1">
            <a:spLocks/>
          </p:cNvSpPr>
          <p:nvPr/>
        </p:nvSpPr>
        <p:spPr>
          <a:xfrm>
            <a:off x="7140940" y="6087107"/>
            <a:ext cx="440959" cy="271001"/>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buNone/>
            </a:pPr>
            <a:r>
              <a:rPr lang="en-US" sz="1200" b="1" kern="0">
                <a:solidFill>
                  <a:schemeClr val="bg1"/>
                </a:solidFill>
              </a:rPr>
              <a:t>253</a:t>
            </a:r>
          </a:p>
        </p:txBody>
      </p:sp>
      <p:graphicFrame>
        <p:nvGraphicFramePr>
          <p:cNvPr id="10" name="Content Placeholder 9">
            <a:extLst>
              <a:ext uri="{FF2B5EF4-FFF2-40B4-BE49-F238E27FC236}">
                <a16:creationId xmlns:a16="http://schemas.microsoft.com/office/drawing/2014/main" id="{CE2EBD72-8DB6-4533-6300-12287C3EF8E5}"/>
              </a:ext>
            </a:extLst>
          </p:cNvPr>
          <p:cNvGraphicFramePr>
            <a:graphicFrameLocks noGrp="1"/>
          </p:cNvGraphicFramePr>
          <p:nvPr>
            <p:ph idx="15"/>
            <p:extLst>
              <p:ext uri="{D42A27DB-BD31-4B8C-83A1-F6EECF244321}">
                <p14:modId xmlns:p14="http://schemas.microsoft.com/office/powerpoint/2010/main" val="776341816"/>
              </p:ext>
            </p:extLst>
          </p:nvPr>
        </p:nvGraphicFramePr>
        <p:xfrm>
          <a:off x="301752" y="1314555"/>
          <a:ext cx="6159009" cy="4585329"/>
        </p:xfrm>
        <a:graphic>
          <a:graphicData uri="http://schemas.openxmlformats.org/drawingml/2006/table">
            <a:tbl>
              <a:tblPr firstRow="1" bandRow="1">
                <a:tableStyleId>{5940675A-B579-460E-94D1-54222C63F5DA}</a:tableStyleId>
              </a:tblPr>
              <a:tblGrid>
                <a:gridCol w="5274589">
                  <a:extLst>
                    <a:ext uri="{9D8B030D-6E8A-4147-A177-3AD203B41FA5}">
                      <a16:colId xmlns:a16="http://schemas.microsoft.com/office/drawing/2014/main" val="1143798205"/>
                    </a:ext>
                  </a:extLst>
                </a:gridCol>
                <a:gridCol w="884420">
                  <a:extLst>
                    <a:ext uri="{9D8B030D-6E8A-4147-A177-3AD203B41FA5}">
                      <a16:colId xmlns:a16="http://schemas.microsoft.com/office/drawing/2014/main" val="4057663756"/>
                    </a:ext>
                  </a:extLst>
                </a:gridCol>
              </a:tblGrid>
              <a:tr h="671931">
                <a:tc>
                  <a:txBody>
                    <a:bodyPr/>
                    <a:lstStyle/>
                    <a:p>
                      <a:endParaRPr lang="en-US" sz="14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solidFill>
                            <a:schemeClr val="bg1"/>
                          </a:solidFill>
                          <a:latin typeface="+mj-lt"/>
                        </a:rPr>
                        <a:t>CS</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1278513106"/>
                  </a:ext>
                </a:extLst>
              </a:tr>
              <a:tr h="476456">
                <a:tc>
                  <a:txBody>
                    <a:bodyPr/>
                    <a:lstStyle/>
                    <a:p>
                      <a:pPr algn="l" fontAlgn="t"/>
                      <a:r>
                        <a:rPr lang="en-US" sz="1600" b="0" i="0" u="none" strike="noStrike">
                          <a:solidFill>
                            <a:srgbClr val="000000"/>
                          </a:solidFill>
                          <a:effectLst/>
                          <a:latin typeface="Arial" panose="020B0604020202020204" pitchFamily="34" charset="0"/>
                        </a:rPr>
                        <a:t>Communication and accessibility of counselor</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43%</a:t>
                      </a:r>
                    </a:p>
                  </a:txBody>
                  <a:tcPr marL="0" marR="0" marT="0" marB="0" anchor="ctr"/>
                </a:tc>
                <a:extLst>
                  <a:ext uri="{0D108BD9-81ED-4DB2-BD59-A6C34878D82A}">
                    <a16:rowId xmlns:a16="http://schemas.microsoft.com/office/drawing/2014/main" val="3858662773"/>
                  </a:ext>
                </a:extLst>
              </a:tr>
              <a:tr h="578206">
                <a:tc>
                  <a:txBody>
                    <a:bodyPr/>
                    <a:lstStyle/>
                    <a:p>
                      <a:pPr algn="l" fontAlgn="t"/>
                      <a:r>
                        <a:rPr lang="en-US" sz="1600" b="0" i="0" u="none" strike="noStrike">
                          <a:solidFill>
                            <a:srgbClr val="000000"/>
                          </a:solidFill>
                          <a:effectLst/>
                          <a:latin typeface="Arial" panose="020B0604020202020204" pitchFamily="34" charset="0"/>
                        </a:rPr>
                        <a:t>Having support system with a counselor to determine goal and achieve that goal</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26%</a:t>
                      </a:r>
                    </a:p>
                  </a:txBody>
                  <a:tcPr marL="0" marR="0" marT="0" marB="0" anchor="ctr"/>
                </a:tc>
                <a:extLst>
                  <a:ext uri="{0D108BD9-81ED-4DB2-BD59-A6C34878D82A}">
                    <a16:rowId xmlns:a16="http://schemas.microsoft.com/office/drawing/2014/main" val="2175001916"/>
                  </a:ext>
                </a:extLst>
              </a:tr>
              <a:tr h="476456">
                <a:tc>
                  <a:txBody>
                    <a:bodyPr/>
                    <a:lstStyle/>
                    <a:p>
                      <a:pPr algn="l" fontAlgn="t"/>
                      <a:r>
                        <a:rPr lang="en-US" sz="1600" b="0" i="0" u="none" strike="noStrike">
                          <a:solidFill>
                            <a:srgbClr val="000000"/>
                          </a:solidFill>
                          <a:effectLst/>
                          <a:latin typeface="Arial" panose="020B0604020202020204" pitchFamily="34" charset="0"/>
                        </a:rPr>
                        <a:t>Helpfulness of staff</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14%</a:t>
                      </a:r>
                    </a:p>
                  </a:txBody>
                  <a:tcPr marL="0" marR="0" marT="0" marB="0" anchor="ctr"/>
                </a:tc>
                <a:extLst>
                  <a:ext uri="{0D108BD9-81ED-4DB2-BD59-A6C34878D82A}">
                    <a16:rowId xmlns:a16="http://schemas.microsoft.com/office/drawing/2014/main" val="4201348605"/>
                  </a:ext>
                </a:extLst>
              </a:tr>
              <a:tr h="476456">
                <a:tc>
                  <a:txBody>
                    <a:bodyPr/>
                    <a:lstStyle/>
                    <a:p>
                      <a:pPr algn="l" fontAlgn="t"/>
                      <a:r>
                        <a:rPr lang="en-US" sz="1600" b="0" i="0" u="none" strike="noStrike">
                          <a:solidFill>
                            <a:srgbClr val="000000"/>
                          </a:solidFill>
                          <a:effectLst/>
                          <a:latin typeface="Arial" panose="020B0604020202020204" pitchFamily="34" charset="0"/>
                        </a:rPr>
                        <a:t>All, everything</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8%</a:t>
                      </a:r>
                    </a:p>
                  </a:txBody>
                  <a:tcPr marL="0" marR="0" marT="0" marB="0" anchor="ctr"/>
                </a:tc>
                <a:extLst>
                  <a:ext uri="{0D108BD9-81ED-4DB2-BD59-A6C34878D82A}">
                    <a16:rowId xmlns:a16="http://schemas.microsoft.com/office/drawing/2014/main" val="3363734131"/>
                  </a:ext>
                </a:extLst>
              </a:tr>
              <a:tr h="476456">
                <a:tc>
                  <a:txBody>
                    <a:bodyPr/>
                    <a:lstStyle/>
                    <a:p>
                      <a:pPr algn="l" fontAlgn="t"/>
                      <a:r>
                        <a:rPr lang="en-US" sz="1600" b="0" i="0" u="none" strike="noStrike">
                          <a:solidFill>
                            <a:srgbClr val="000000"/>
                          </a:solidFill>
                          <a:effectLst/>
                          <a:latin typeface="Arial" panose="020B0604020202020204" pitchFamily="34" charset="0"/>
                        </a:rPr>
                        <a:t>Funding support for educational purposes</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7%</a:t>
                      </a:r>
                    </a:p>
                  </a:txBody>
                  <a:tcPr marL="0" marR="0" marT="0" marB="0" anchor="ctr"/>
                </a:tc>
                <a:extLst>
                  <a:ext uri="{0D108BD9-81ED-4DB2-BD59-A6C34878D82A}">
                    <a16:rowId xmlns:a16="http://schemas.microsoft.com/office/drawing/2014/main" val="823501668"/>
                  </a:ext>
                </a:extLst>
              </a:tr>
              <a:tr h="476456">
                <a:tc>
                  <a:txBody>
                    <a:bodyPr/>
                    <a:lstStyle/>
                    <a:p>
                      <a:pPr algn="l" fontAlgn="t"/>
                      <a:r>
                        <a:rPr lang="en-US" sz="1600" b="0" i="0" u="none" strike="noStrike">
                          <a:solidFill>
                            <a:srgbClr val="000000"/>
                          </a:solidFill>
                          <a:effectLst/>
                          <a:latin typeface="Arial" panose="020B0604020202020204" pitchFamily="34" charset="0"/>
                        </a:rPr>
                        <a:t>Having access to jobs</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7%</a:t>
                      </a:r>
                    </a:p>
                  </a:txBody>
                  <a:tcPr marL="0" marR="0" marT="0" marB="0" anchor="ctr"/>
                </a:tc>
                <a:extLst>
                  <a:ext uri="{0D108BD9-81ED-4DB2-BD59-A6C34878D82A}">
                    <a16:rowId xmlns:a16="http://schemas.microsoft.com/office/drawing/2014/main" val="2507574475"/>
                  </a:ext>
                </a:extLst>
              </a:tr>
              <a:tr h="476456">
                <a:tc>
                  <a:txBody>
                    <a:bodyPr/>
                    <a:lstStyle/>
                    <a:p>
                      <a:pPr algn="l" fontAlgn="t"/>
                      <a:r>
                        <a:rPr lang="en-US" sz="1600" b="0" i="0" u="none" strike="noStrike">
                          <a:solidFill>
                            <a:srgbClr val="000000"/>
                          </a:solidFill>
                          <a:effectLst/>
                          <a:latin typeface="Arial" panose="020B0604020202020204" pitchFamily="34" charset="0"/>
                        </a:rPr>
                        <a:t>Knowledge obtained from further schooling or training</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5%</a:t>
                      </a:r>
                    </a:p>
                  </a:txBody>
                  <a:tcPr marL="0" marR="0" marT="0" marB="0" anchor="ctr"/>
                </a:tc>
                <a:extLst>
                  <a:ext uri="{0D108BD9-81ED-4DB2-BD59-A6C34878D82A}">
                    <a16:rowId xmlns:a16="http://schemas.microsoft.com/office/drawing/2014/main" val="1979337232"/>
                  </a:ext>
                </a:extLst>
              </a:tr>
              <a:tr h="476456">
                <a:tc>
                  <a:txBody>
                    <a:bodyPr/>
                    <a:lstStyle/>
                    <a:p>
                      <a:pPr algn="l" fontAlgn="t"/>
                      <a:r>
                        <a:rPr lang="en-US" sz="1600" b="0" i="0" u="none" strike="noStrike">
                          <a:solidFill>
                            <a:srgbClr val="000000"/>
                          </a:solidFill>
                          <a:effectLst/>
                          <a:latin typeface="Arial" panose="020B0604020202020204" pitchFamily="34" charset="0"/>
                        </a:rPr>
                        <a:t>Understanding staff</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5%</a:t>
                      </a:r>
                    </a:p>
                  </a:txBody>
                  <a:tcPr marL="0" marR="0" marT="0" marB="0" anchor="ctr"/>
                </a:tc>
                <a:extLst>
                  <a:ext uri="{0D108BD9-81ED-4DB2-BD59-A6C34878D82A}">
                    <a16:rowId xmlns:a16="http://schemas.microsoft.com/office/drawing/2014/main" val="323310297"/>
                  </a:ext>
                </a:extLst>
              </a:tr>
            </a:tbl>
          </a:graphicData>
        </a:graphic>
      </p:graphicFrame>
      <p:sp>
        <p:nvSpPr>
          <p:cNvPr id="7" name="Text Placeholder 1">
            <a:extLst>
              <a:ext uri="{FF2B5EF4-FFF2-40B4-BE49-F238E27FC236}">
                <a16:creationId xmlns:a16="http://schemas.microsoft.com/office/drawing/2014/main" id="{A3A3DAD1-DDEF-B3A8-1084-EC330B070F52}"/>
              </a:ext>
            </a:extLst>
          </p:cNvPr>
          <p:cNvSpPr txBox="1">
            <a:spLocks/>
          </p:cNvSpPr>
          <p:nvPr/>
        </p:nvSpPr>
        <p:spPr>
          <a:xfrm>
            <a:off x="324463" y="6003020"/>
            <a:ext cx="6136298" cy="271001"/>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indent="0">
              <a:buFont typeface="Wingdings" pitchFamily="2" charset="2"/>
              <a:buNone/>
            </a:pPr>
            <a:r>
              <a:rPr lang="en-US" sz="1000" i="1" kern="0"/>
              <a:t>*Multiple responses possible. Total does not sum to 100%. Responses below 5% not included.</a:t>
            </a:r>
          </a:p>
        </p:txBody>
      </p:sp>
    </p:spTree>
    <p:extLst>
      <p:ext uri="{BB962C8B-B14F-4D97-AF65-F5344CB8AC3E}">
        <p14:creationId xmlns:p14="http://schemas.microsoft.com/office/powerpoint/2010/main" val="1603017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304D3-0C85-84A4-580D-C2D82E78274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DBED0E7-9A1C-DB06-A65A-248859A72E62}"/>
              </a:ext>
            </a:extLst>
          </p:cNvPr>
          <p:cNvSpPr>
            <a:spLocks noGrp="1"/>
          </p:cNvSpPr>
          <p:nvPr>
            <p:ph type="body" sz="quarter" idx="12"/>
          </p:nvPr>
        </p:nvSpPr>
        <p:spPr>
          <a:xfrm>
            <a:off x="6789698" y="1364228"/>
            <a:ext cx="2354302" cy="2922959"/>
          </a:xfrm>
        </p:spPr>
        <p:txBody>
          <a:bodyPr/>
          <a:lstStyle/>
          <a:p>
            <a:r>
              <a:rPr lang="en-US"/>
              <a:t>A third (30%) of HCL respondents reported that the communication and accessibility of their counselor worked well, 18% highlighted the importance of having a support system with a counselor to determine and achieve their goals, and 17% indicated that everything worked well overall.</a:t>
            </a:r>
          </a:p>
        </p:txBody>
      </p:sp>
      <p:sp>
        <p:nvSpPr>
          <p:cNvPr id="3" name="Text Placeholder 6">
            <a:extLst>
              <a:ext uri="{FF2B5EF4-FFF2-40B4-BE49-F238E27FC236}">
                <a16:creationId xmlns:a16="http://schemas.microsoft.com/office/drawing/2014/main" id="{0E7F5F6E-371B-2D62-0D79-1F6789C1A0CB}"/>
              </a:ext>
            </a:extLst>
          </p:cNvPr>
          <p:cNvSpPr txBox="1">
            <a:spLocks/>
          </p:cNvSpPr>
          <p:nvPr/>
        </p:nvSpPr>
        <p:spPr>
          <a:xfrm>
            <a:off x="714374" y="462505"/>
            <a:ext cx="5600700" cy="660385"/>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lgn="ctr">
              <a:spcBef>
                <a:spcPts val="150"/>
              </a:spcBef>
              <a:buNone/>
            </a:pPr>
            <a:r>
              <a:rPr lang="en-US" sz="1400" b="1" kern="0">
                <a:solidFill>
                  <a:schemeClr val="bg1"/>
                </a:solidFill>
              </a:rPr>
              <a:t>QI6: </a:t>
            </a:r>
            <a:r>
              <a:rPr lang="en-US" sz="1400" kern="0">
                <a:solidFill>
                  <a:schemeClr val="bg1"/>
                </a:solidFill>
              </a:rPr>
              <a:t>In thinking about your experience with </a:t>
            </a:r>
            <a:r>
              <a:rPr lang="en-US" sz="1400" kern="0" err="1">
                <a:solidFill>
                  <a:schemeClr val="bg1"/>
                </a:solidFill>
              </a:rPr>
              <a:t>MassAbility</a:t>
            </a:r>
            <a:r>
              <a:rPr lang="en-US" sz="1400" kern="0">
                <a:solidFill>
                  <a:schemeClr val="bg1"/>
                </a:solidFill>
              </a:rPr>
              <a:t>, </a:t>
            </a:r>
          </a:p>
          <a:p>
            <a:pPr marL="0" indent="0" algn="ctr">
              <a:spcBef>
                <a:spcPts val="150"/>
              </a:spcBef>
              <a:buNone/>
            </a:pPr>
            <a:r>
              <a:rPr lang="en-US" sz="1400" kern="0">
                <a:solidFill>
                  <a:schemeClr val="bg1"/>
                </a:solidFill>
              </a:rPr>
              <a:t>what works/worked well for you? (Asked of all)</a:t>
            </a:r>
          </a:p>
        </p:txBody>
      </p:sp>
      <p:sp>
        <p:nvSpPr>
          <p:cNvPr id="2" name="Text Box 16">
            <a:extLst>
              <a:ext uri="{FF2B5EF4-FFF2-40B4-BE49-F238E27FC236}">
                <a16:creationId xmlns:a16="http://schemas.microsoft.com/office/drawing/2014/main" id="{C2114104-85E2-8B22-DF19-29FE1D8C4904}"/>
              </a:ext>
            </a:extLst>
          </p:cNvPr>
          <p:cNvSpPr txBox="1">
            <a:spLocks noChangeArrowheads="1"/>
          </p:cNvSpPr>
          <p:nvPr/>
        </p:nvSpPr>
        <p:spPr bwMode="auto">
          <a:xfrm>
            <a:off x="457200" y="6377158"/>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5" name="Text Placeholder 7">
            <a:extLst>
              <a:ext uri="{FF2B5EF4-FFF2-40B4-BE49-F238E27FC236}">
                <a16:creationId xmlns:a16="http://schemas.microsoft.com/office/drawing/2014/main" id="{A16FCDFF-EE5D-FE11-0988-6E315FA4E03B}"/>
              </a:ext>
            </a:extLst>
          </p:cNvPr>
          <p:cNvSpPr txBox="1">
            <a:spLocks/>
          </p:cNvSpPr>
          <p:nvPr/>
        </p:nvSpPr>
        <p:spPr>
          <a:xfrm>
            <a:off x="7140940" y="6087107"/>
            <a:ext cx="440959" cy="271001"/>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buNone/>
            </a:pPr>
            <a:r>
              <a:rPr lang="en-US" sz="1200" b="1" kern="0">
                <a:solidFill>
                  <a:schemeClr val="bg1"/>
                </a:solidFill>
              </a:rPr>
              <a:t>117</a:t>
            </a:r>
          </a:p>
        </p:txBody>
      </p:sp>
      <p:graphicFrame>
        <p:nvGraphicFramePr>
          <p:cNvPr id="10" name="Content Placeholder 9">
            <a:extLst>
              <a:ext uri="{FF2B5EF4-FFF2-40B4-BE49-F238E27FC236}">
                <a16:creationId xmlns:a16="http://schemas.microsoft.com/office/drawing/2014/main" id="{E2AF0192-EE41-9027-4122-14F546F4F1F8}"/>
              </a:ext>
            </a:extLst>
          </p:cNvPr>
          <p:cNvGraphicFramePr>
            <a:graphicFrameLocks noGrp="1"/>
          </p:cNvGraphicFramePr>
          <p:nvPr>
            <p:ph idx="15"/>
            <p:extLst>
              <p:ext uri="{D42A27DB-BD31-4B8C-83A1-F6EECF244321}">
                <p14:modId xmlns:p14="http://schemas.microsoft.com/office/powerpoint/2010/main" val="1091179680"/>
              </p:ext>
            </p:extLst>
          </p:nvPr>
        </p:nvGraphicFramePr>
        <p:xfrm>
          <a:off x="301752" y="1314555"/>
          <a:ext cx="6159009" cy="4585331"/>
        </p:xfrm>
        <a:graphic>
          <a:graphicData uri="http://schemas.openxmlformats.org/drawingml/2006/table">
            <a:tbl>
              <a:tblPr firstRow="1" bandRow="1">
                <a:tableStyleId>{5940675A-B579-460E-94D1-54222C63F5DA}</a:tableStyleId>
              </a:tblPr>
              <a:tblGrid>
                <a:gridCol w="5274589">
                  <a:extLst>
                    <a:ext uri="{9D8B030D-6E8A-4147-A177-3AD203B41FA5}">
                      <a16:colId xmlns:a16="http://schemas.microsoft.com/office/drawing/2014/main" val="1143798205"/>
                    </a:ext>
                  </a:extLst>
                </a:gridCol>
                <a:gridCol w="884420">
                  <a:extLst>
                    <a:ext uri="{9D8B030D-6E8A-4147-A177-3AD203B41FA5}">
                      <a16:colId xmlns:a16="http://schemas.microsoft.com/office/drawing/2014/main" val="4057663756"/>
                    </a:ext>
                  </a:extLst>
                </a:gridCol>
              </a:tblGrid>
              <a:tr h="749847">
                <a:tc>
                  <a:txBody>
                    <a:bodyPr/>
                    <a:lstStyle/>
                    <a:p>
                      <a:endParaRPr lang="en-US" sz="14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solidFill>
                            <a:schemeClr val="bg1"/>
                          </a:solidFill>
                          <a:latin typeface="+mj-lt"/>
                        </a:rPr>
                        <a:t>HCL</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1278513106"/>
                  </a:ext>
                </a:extLst>
              </a:tr>
              <a:tr h="531705">
                <a:tc>
                  <a:txBody>
                    <a:bodyPr/>
                    <a:lstStyle/>
                    <a:p>
                      <a:pPr algn="l" fontAlgn="t"/>
                      <a:r>
                        <a:rPr lang="en-US" sz="1600" b="0" i="0" u="none" strike="noStrike">
                          <a:solidFill>
                            <a:srgbClr val="000000"/>
                          </a:solidFill>
                          <a:effectLst/>
                          <a:latin typeface="Arial" panose="020B0604020202020204" pitchFamily="34" charset="0"/>
                        </a:rPr>
                        <a:t>Communication and accessibility of counselor</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30%</a:t>
                      </a:r>
                    </a:p>
                  </a:txBody>
                  <a:tcPr marR="0" marT="0" marB="0" anchor="ctr"/>
                </a:tc>
                <a:extLst>
                  <a:ext uri="{0D108BD9-81ED-4DB2-BD59-A6C34878D82A}">
                    <a16:rowId xmlns:a16="http://schemas.microsoft.com/office/drawing/2014/main" val="3858662773"/>
                  </a:ext>
                </a:extLst>
              </a:tr>
              <a:tr h="645254">
                <a:tc>
                  <a:txBody>
                    <a:bodyPr/>
                    <a:lstStyle/>
                    <a:p>
                      <a:pPr algn="l" fontAlgn="t"/>
                      <a:r>
                        <a:rPr lang="en-US" sz="1600" b="0" i="0" u="none" strike="noStrike">
                          <a:solidFill>
                            <a:srgbClr val="000000"/>
                          </a:solidFill>
                          <a:effectLst/>
                          <a:latin typeface="Arial" panose="020B0604020202020204" pitchFamily="34" charset="0"/>
                        </a:rPr>
                        <a:t>Having support system with a counselor to determine goal and achieve that goal</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18%</a:t>
                      </a:r>
                    </a:p>
                  </a:txBody>
                  <a:tcPr marR="0" marT="0" marB="0" anchor="ctr"/>
                </a:tc>
                <a:extLst>
                  <a:ext uri="{0D108BD9-81ED-4DB2-BD59-A6C34878D82A}">
                    <a16:rowId xmlns:a16="http://schemas.microsoft.com/office/drawing/2014/main" val="2175001916"/>
                  </a:ext>
                </a:extLst>
              </a:tr>
              <a:tr h="531705">
                <a:tc>
                  <a:txBody>
                    <a:bodyPr/>
                    <a:lstStyle/>
                    <a:p>
                      <a:pPr algn="l" fontAlgn="t"/>
                      <a:r>
                        <a:rPr lang="en-US" sz="1600" b="0" i="0" u="none" strike="noStrike">
                          <a:solidFill>
                            <a:srgbClr val="000000"/>
                          </a:solidFill>
                          <a:effectLst/>
                          <a:latin typeface="Arial" panose="020B0604020202020204" pitchFamily="34" charset="0"/>
                        </a:rPr>
                        <a:t>All, everything</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17%</a:t>
                      </a:r>
                    </a:p>
                  </a:txBody>
                  <a:tcPr marR="0" marT="0" marB="0" anchor="ctr"/>
                </a:tc>
                <a:extLst>
                  <a:ext uri="{0D108BD9-81ED-4DB2-BD59-A6C34878D82A}">
                    <a16:rowId xmlns:a16="http://schemas.microsoft.com/office/drawing/2014/main" val="4201348605"/>
                  </a:ext>
                </a:extLst>
              </a:tr>
              <a:tr h="531705">
                <a:tc>
                  <a:txBody>
                    <a:bodyPr/>
                    <a:lstStyle/>
                    <a:p>
                      <a:pPr algn="l" fontAlgn="t"/>
                      <a:r>
                        <a:rPr lang="en-US" sz="1600" b="0" i="0" u="none" strike="noStrike">
                          <a:solidFill>
                            <a:srgbClr val="000000"/>
                          </a:solidFill>
                          <a:effectLst/>
                          <a:latin typeface="Arial" panose="020B0604020202020204" pitchFamily="34" charset="0"/>
                        </a:rPr>
                        <a:t>Helpfulness of staff</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15%</a:t>
                      </a:r>
                    </a:p>
                  </a:txBody>
                  <a:tcPr marR="0" marT="0" marB="0" anchor="ctr"/>
                </a:tc>
                <a:extLst>
                  <a:ext uri="{0D108BD9-81ED-4DB2-BD59-A6C34878D82A}">
                    <a16:rowId xmlns:a16="http://schemas.microsoft.com/office/drawing/2014/main" val="3363734131"/>
                  </a:ext>
                </a:extLst>
              </a:tr>
              <a:tr h="531705">
                <a:tc>
                  <a:txBody>
                    <a:bodyPr/>
                    <a:lstStyle/>
                    <a:p>
                      <a:pPr algn="l" fontAlgn="t"/>
                      <a:r>
                        <a:rPr lang="en-US" sz="1600" b="0" i="0" u="none" strike="noStrike">
                          <a:solidFill>
                            <a:srgbClr val="000000"/>
                          </a:solidFill>
                          <a:effectLst/>
                          <a:latin typeface="Arial" panose="020B0604020202020204" pitchFamily="34" charset="0"/>
                        </a:rPr>
                        <a:t>Receiving help from a counselor in general</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5%</a:t>
                      </a:r>
                    </a:p>
                  </a:txBody>
                  <a:tcPr marR="0" marT="0" marB="0" anchor="ctr"/>
                </a:tc>
                <a:extLst>
                  <a:ext uri="{0D108BD9-81ED-4DB2-BD59-A6C34878D82A}">
                    <a16:rowId xmlns:a16="http://schemas.microsoft.com/office/drawing/2014/main" val="823501668"/>
                  </a:ext>
                </a:extLst>
              </a:tr>
              <a:tr h="531705">
                <a:tc>
                  <a:txBody>
                    <a:bodyPr/>
                    <a:lstStyle/>
                    <a:p>
                      <a:pPr algn="l" fontAlgn="t"/>
                      <a:r>
                        <a:rPr lang="en-US" sz="1600" b="0" i="0" u="none" strike="noStrike">
                          <a:solidFill>
                            <a:srgbClr val="000000"/>
                          </a:solidFill>
                          <a:effectLst/>
                          <a:latin typeface="Arial" panose="020B0604020202020204" pitchFamily="34" charset="0"/>
                        </a:rPr>
                        <a:t>Understanding staff</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4%</a:t>
                      </a:r>
                    </a:p>
                  </a:txBody>
                  <a:tcPr marR="0" marT="0" marB="0" anchor="ctr"/>
                </a:tc>
                <a:extLst>
                  <a:ext uri="{0D108BD9-81ED-4DB2-BD59-A6C34878D82A}">
                    <a16:rowId xmlns:a16="http://schemas.microsoft.com/office/drawing/2014/main" val="2507574475"/>
                  </a:ext>
                </a:extLst>
              </a:tr>
              <a:tr h="531705">
                <a:tc>
                  <a:txBody>
                    <a:bodyPr/>
                    <a:lstStyle/>
                    <a:p>
                      <a:pPr algn="l" fontAlgn="t"/>
                      <a:r>
                        <a:rPr lang="en-US" sz="1600" b="0" i="0" u="none" strike="noStrike">
                          <a:solidFill>
                            <a:srgbClr val="000000"/>
                          </a:solidFill>
                          <a:effectLst/>
                          <a:latin typeface="Arial" panose="020B0604020202020204" pitchFamily="34" charset="0"/>
                        </a:rPr>
                        <a:t>Being more independent, positive effect on life</a:t>
                      </a:r>
                    </a:p>
                  </a:txBody>
                  <a:tcPr marR="0" marT="0" marB="0" anchor="ctr">
                    <a:lnT w="12700" cap="flat" cmpd="sng" algn="ctr">
                      <a:solidFill>
                        <a:schemeClr val="tx1"/>
                      </a:solidFill>
                      <a:prstDash val="solid"/>
                      <a:round/>
                      <a:headEnd type="none" w="med" len="med"/>
                      <a:tailEnd type="none" w="med" len="med"/>
                    </a:lnT>
                  </a:tcPr>
                </a:tc>
                <a:tc>
                  <a:txBody>
                    <a:bodyPr/>
                    <a:lstStyle/>
                    <a:p>
                      <a:pPr algn="ctr" fontAlgn="t"/>
                      <a:r>
                        <a:rPr lang="en-US" sz="1400" b="1" i="0" u="none" strike="noStrike">
                          <a:solidFill>
                            <a:srgbClr val="000000"/>
                          </a:solidFill>
                          <a:effectLst/>
                          <a:latin typeface="Arial" panose="020B0604020202020204" pitchFamily="34" charset="0"/>
                        </a:rPr>
                        <a:t>4%</a:t>
                      </a:r>
                    </a:p>
                  </a:txBody>
                  <a:tcPr marR="0" marT="0" marB="0" anchor="ctr"/>
                </a:tc>
                <a:extLst>
                  <a:ext uri="{0D108BD9-81ED-4DB2-BD59-A6C34878D82A}">
                    <a16:rowId xmlns:a16="http://schemas.microsoft.com/office/drawing/2014/main" val="1126237797"/>
                  </a:ext>
                </a:extLst>
              </a:tr>
            </a:tbl>
          </a:graphicData>
        </a:graphic>
      </p:graphicFrame>
      <p:sp>
        <p:nvSpPr>
          <p:cNvPr id="7" name="Text Placeholder 1">
            <a:extLst>
              <a:ext uri="{FF2B5EF4-FFF2-40B4-BE49-F238E27FC236}">
                <a16:creationId xmlns:a16="http://schemas.microsoft.com/office/drawing/2014/main" id="{E5E95ED5-C4E4-6FEE-CDE8-6C2051433A5A}"/>
              </a:ext>
            </a:extLst>
          </p:cNvPr>
          <p:cNvSpPr txBox="1">
            <a:spLocks/>
          </p:cNvSpPr>
          <p:nvPr/>
        </p:nvSpPr>
        <p:spPr>
          <a:xfrm>
            <a:off x="324463" y="6003020"/>
            <a:ext cx="6136298" cy="271001"/>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indent="0">
              <a:buFont typeface="Wingdings" pitchFamily="2" charset="2"/>
              <a:buNone/>
            </a:pPr>
            <a:r>
              <a:rPr lang="en-US" sz="1000" i="1" kern="0"/>
              <a:t>*Multiple responses possible. Total does not sum to 100%. Responses below 4% not included.</a:t>
            </a:r>
          </a:p>
        </p:txBody>
      </p:sp>
    </p:spTree>
    <p:extLst>
      <p:ext uri="{BB962C8B-B14F-4D97-AF65-F5344CB8AC3E}">
        <p14:creationId xmlns:p14="http://schemas.microsoft.com/office/powerpoint/2010/main" val="3529508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081A3D-6B44-36E5-BEBF-3846D0388C64}"/>
              </a:ext>
            </a:extLst>
          </p:cNvPr>
          <p:cNvSpPr>
            <a:spLocks noGrp="1"/>
          </p:cNvSpPr>
          <p:nvPr>
            <p:ph type="body" sz="quarter" idx="12"/>
          </p:nvPr>
        </p:nvSpPr>
        <p:spPr>
          <a:xfrm>
            <a:off x="6789698" y="1364227"/>
            <a:ext cx="2354302" cy="4722879"/>
          </a:xfrm>
        </p:spPr>
        <p:txBody>
          <a:bodyPr/>
          <a:lstStyle/>
          <a:p>
            <a:r>
              <a:rPr lang="en-US" dirty="0"/>
              <a:t>Respondents that saw a need for improvements identified communication improvements as a top need, with 32% of CS consumers and 42% of HCL consumers seeking more, better, and faster communication. Around a quarter (26% CS vs. 27% HCL) preferred alternative communication modes, and 14% of CS and 23% of HCL respondents called for increased or improved staff.</a:t>
            </a:r>
          </a:p>
        </p:txBody>
      </p:sp>
      <p:sp>
        <p:nvSpPr>
          <p:cNvPr id="6" name="Text Placeholder 1">
            <a:extLst>
              <a:ext uri="{FF2B5EF4-FFF2-40B4-BE49-F238E27FC236}">
                <a16:creationId xmlns:a16="http://schemas.microsoft.com/office/drawing/2014/main" id="{2D980595-1B5A-B431-6C25-51E04BE1ABC9}"/>
              </a:ext>
            </a:extLst>
          </p:cNvPr>
          <p:cNvSpPr>
            <a:spLocks noGrp="1"/>
          </p:cNvSpPr>
          <p:nvPr>
            <p:ph type="body" sz="quarter" idx="4294967295"/>
          </p:nvPr>
        </p:nvSpPr>
        <p:spPr>
          <a:xfrm>
            <a:off x="324463" y="6003020"/>
            <a:ext cx="6188990" cy="271001"/>
          </a:xfrm>
          <a:prstGeom prst="rect">
            <a:avLst/>
          </a:prstGeom>
        </p:spPr>
        <p:txBody>
          <a:bodyPr/>
          <a:lstStyle/>
          <a:p>
            <a:pPr marL="0" indent="0">
              <a:buNone/>
            </a:pPr>
            <a:r>
              <a:rPr lang="en-US" sz="1000" i="1"/>
              <a:t>*Multiple responses possible. Total does not sum to 100%. Responses below 8% not included.</a:t>
            </a:r>
          </a:p>
        </p:txBody>
      </p:sp>
      <p:sp>
        <p:nvSpPr>
          <p:cNvPr id="3" name="Text Placeholder 6">
            <a:extLst>
              <a:ext uri="{FF2B5EF4-FFF2-40B4-BE49-F238E27FC236}">
                <a16:creationId xmlns:a16="http://schemas.microsoft.com/office/drawing/2014/main" id="{F905765A-A5D2-17C1-2028-F03BCE3BEB42}"/>
              </a:ext>
            </a:extLst>
          </p:cNvPr>
          <p:cNvSpPr txBox="1">
            <a:spLocks/>
          </p:cNvSpPr>
          <p:nvPr/>
        </p:nvSpPr>
        <p:spPr>
          <a:xfrm>
            <a:off x="704849" y="481555"/>
            <a:ext cx="5600700" cy="663894"/>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lgn="ctr">
              <a:spcBef>
                <a:spcPts val="150"/>
              </a:spcBef>
              <a:buNone/>
            </a:pPr>
            <a:r>
              <a:rPr lang="en-US" sz="1400" b="1" kern="0">
                <a:solidFill>
                  <a:schemeClr val="bg1"/>
                </a:solidFill>
              </a:rPr>
              <a:t>QI1: </a:t>
            </a:r>
            <a:r>
              <a:rPr lang="en-US" sz="1400" kern="0">
                <a:solidFill>
                  <a:schemeClr val="bg1"/>
                </a:solidFill>
              </a:rPr>
              <a:t>What could </a:t>
            </a:r>
            <a:r>
              <a:rPr lang="en-US" sz="1400" kern="0" err="1">
                <a:solidFill>
                  <a:schemeClr val="bg1"/>
                </a:solidFill>
              </a:rPr>
              <a:t>MassAbility</a:t>
            </a:r>
            <a:r>
              <a:rPr lang="en-US" sz="1400" kern="0">
                <a:solidFill>
                  <a:schemeClr val="bg1"/>
                </a:solidFill>
              </a:rPr>
              <a:t> do to improve the services</a:t>
            </a:r>
          </a:p>
          <a:p>
            <a:pPr marL="0" indent="0" algn="ctr">
              <a:spcBef>
                <a:spcPts val="150"/>
              </a:spcBef>
              <a:buNone/>
            </a:pPr>
            <a:r>
              <a:rPr lang="en-US" sz="1400" kern="0">
                <a:solidFill>
                  <a:schemeClr val="bg1"/>
                </a:solidFill>
              </a:rPr>
              <a:t> it offers/offered to you and others? (Asked of all)</a:t>
            </a:r>
          </a:p>
        </p:txBody>
      </p:sp>
      <p:sp>
        <p:nvSpPr>
          <p:cNvPr id="2" name="Text Box 16">
            <a:extLst>
              <a:ext uri="{FF2B5EF4-FFF2-40B4-BE49-F238E27FC236}">
                <a16:creationId xmlns:a16="http://schemas.microsoft.com/office/drawing/2014/main" id="{6085FEE4-8EF7-8E3A-5B89-785BC4A373EA}"/>
              </a:ext>
            </a:extLst>
          </p:cNvPr>
          <p:cNvSpPr txBox="1">
            <a:spLocks noChangeArrowheads="1"/>
          </p:cNvSpPr>
          <p:nvPr/>
        </p:nvSpPr>
        <p:spPr bwMode="auto">
          <a:xfrm>
            <a:off x="457200" y="6377158"/>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5" name="Text Placeholder 7">
            <a:extLst>
              <a:ext uri="{FF2B5EF4-FFF2-40B4-BE49-F238E27FC236}">
                <a16:creationId xmlns:a16="http://schemas.microsoft.com/office/drawing/2014/main" id="{0D7CBB84-038C-CADF-17C3-289E73493A20}"/>
              </a:ext>
            </a:extLst>
          </p:cNvPr>
          <p:cNvSpPr txBox="1">
            <a:spLocks/>
          </p:cNvSpPr>
          <p:nvPr/>
        </p:nvSpPr>
        <p:spPr>
          <a:xfrm>
            <a:off x="7140940" y="6087107"/>
            <a:ext cx="440959" cy="271001"/>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buNone/>
            </a:pPr>
            <a:r>
              <a:rPr lang="en-US" sz="1200" b="1" kern="0">
                <a:solidFill>
                  <a:schemeClr val="bg1"/>
                </a:solidFill>
              </a:rPr>
              <a:t>229</a:t>
            </a:r>
          </a:p>
        </p:txBody>
      </p:sp>
      <p:graphicFrame>
        <p:nvGraphicFramePr>
          <p:cNvPr id="9" name="Content Placeholder 9">
            <a:extLst>
              <a:ext uri="{FF2B5EF4-FFF2-40B4-BE49-F238E27FC236}">
                <a16:creationId xmlns:a16="http://schemas.microsoft.com/office/drawing/2014/main" id="{B68F6BDC-68C5-167E-75F2-41E5EC675262}"/>
              </a:ext>
            </a:extLst>
          </p:cNvPr>
          <p:cNvGraphicFramePr>
            <a:graphicFrameLocks noGrp="1"/>
          </p:cNvGraphicFramePr>
          <p:nvPr>
            <p:ph idx="15"/>
            <p:extLst>
              <p:ext uri="{D42A27DB-BD31-4B8C-83A1-F6EECF244321}">
                <p14:modId xmlns:p14="http://schemas.microsoft.com/office/powerpoint/2010/main" val="1280198761"/>
              </p:ext>
            </p:extLst>
          </p:nvPr>
        </p:nvGraphicFramePr>
        <p:xfrm>
          <a:off x="301752" y="1314556"/>
          <a:ext cx="6188990" cy="4688466"/>
        </p:xfrm>
        <a:graphic>
          <a:graphicData uri="http://schemas.openxmlformats.org/drawingml/2006/table">
            <a:tbl>
              <a:tblPr firstRow="1" bandRow="1">
                <a:tableStyleId>{5940675A-B579-460E-94D1-54222C63F5DA}</a:tableStyleId>
              </a:tblPr>
              <a:tblGrid>
                <a:gridCol w="4659992">
                  <a:extLst>
                    <a:ext uri="{9D8B030D-6E8A-4147-A177-3AD203B41FA5}">
                      <a16:colId xmlns:a16="http://schemas.microsoft.com/office/drawing/2014/main" val="1143798205"/>
                    </a:ext>
                  </a:extLst>
                </a:gridCol>
                <a:gridCol w="779489">
                  <a:extLst>
                    <a:ext uri="{9D8B030D-6E8A-4147-A177-3AD203B41FA5}">
                      <a16:colId xmlns:a16="http://schemas.microsoft.com/office/drawing/2014/main" val="4057663756"/>
                    </a:ext>
                  </a:extLst>
                </a:gridCol>
                <a:gridCol w="749509">
                  <a:extLst>
                    <a:ext uri="{9D8B030D-6E8A-4147-A177-3AD203B41FA5}">
                      <a16:colId xmlns:a16="http://schemas.microsoft.com/office/drawing/2014/main" val="2048653431"/>
                    </a:ext>
                  </a:extLst>
                </a:gridCol>
              </a:tblGrid>
              <a:tr h="513589">
                <a:tc>
                  <a:txBody>
                    <a:bodyPr/>
                    <a:lstStyle/>
                    <a:p>
                      <a:endParaRPr lang="en-US" sz="14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solidFill>
                            <a:schemeClr val="bg1"/>
                          </a:solidFill>
                          <a:latin typeface="+mj-lt"/>
                        </a:rPr>
                        <a:t>CS</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tc>
                  <a:txBody>
                    <a:bodyPr/>
                    <a:lstStyle/>
                    <a:p>
                      <a:pPr algn="ctr"/>
                      <a:r>
                        <a:rPr lang="en-US" sz="1400" b="1">
                          <a:solidFill>
                            <a:schemeClr val="bg1"/>
                          </a:solidFill>
                          <a:latin typeface="+mj-lt"/>
                        </a:rPr>
                        <a:t>HCL</a:t>
                      </a:r>
                    </a:p>
                  </a:txBody>
                  <a:tcPr marL="68580" marR="68580" marT="34290" marB="34290" anchor="ctr">
                    <a:solidFill>
                      <a:srgbClr val="AE2573"/>
                    </a:solidFill>
                  </a:tcPr>
                </a:tc>
                <a:extLst>
                  <a:ext uri="{0D108BD9-81ED-4DB2-BD59-A6C34878D82A}">
                    <a16:rowId xmlns:a16="http://schemas.microsoft.com/office/drawing/2014/main" val="1278513106"/>
                  </a:ext>
                </a:extLst>
              </a:tr>
              <a:tr h="563339">
                <a:tc>
                  <a:txBody>
                    <a:bodyPr/>
                    <a:lstStyle/>
                    <a:p>
                      <a:pPr algn="l" fontAlgn="t"/>
                      <a:r>
                        <a:rPr lang="en-US" sz="1600" b="0" i="0" u="none" strike="noStrike">
                          <a:solidFill>
                            <a:srgbClr val="000000"/>
                          </a:solidFill>
                          <a:effectLst/>
                          <a:latin typeface="Arial" panose="020B0604020202020204" pitchFamily="34" charset="0"/>
                        </a:rPr>
                        <a:t>Better, more, quick communication and follow through</a:t>
                      </a:r>
                    </a:p>
                  </a:txBody>
                  <a:tcPr marR="2743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32%</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42%</a:t>
                      </a:r>
                    </a:p>
                  </a:txBody>
                  <a:tcPr marL="0" marR="0" marT="0" marB="0" anchor="ctr"/>
                </a:tc>
                <a:extLst>
                  <a:ext uri="{0D108BD9-81ED-4DB2-BD59-A6C34878D82A}">
                    <a16:rowId xmlns:a16="http://schemas.microsoft.com/office/drawing/2014/main" val="3858662773"/>
                  </a:ext>
                </a:extLst>
              </a:tr>
              <a:tr h="563339">
                <a:tc>
                  <a:txBody>
                    <a:bodyPr/>
                    <a:lstStyle/>
                    <a:p>
                      <a:pPr algn="l" fontAlgn="t"/>
                      <a:r>
                        <a:rPr lang="en-US" sz="1600" b="0" i="0" u="none" strike="noStrike">
                          <a:solidFill>
                            <a:srgbClr val="000000"/>
                          </a:solidFill>
                          <a:effectLst/>
                          <a:latin typeface="Arial" panose="020B0604020202020204" pitchFamily="34" charset="0"/>
                        </a:rPr>
                        <a:t>Prefer a different mode of communication (email, phone, virtual, text, in person, at home)</a:t>
                      </a:r>
                    </a:p>
                  </a:txBody>
                  <a:tcPr marR="2743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26%</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27%</a:t>
                      </a:r>
                    </a:p>
                  </a:txBody>
                  <a:tcPr marL="0" marR="0" marT="0" marB="0" anchor="ctr"/>
                </a:tc>
                <a:extLst>
                  <a:ext uri="{0D108BD9-81ED-4DB2-BD59-A6C34878D82A}">
                    <a16:rowId xmlns:a16="http://schemas.microsoft.com/office/drawing/2014/main" val="2175001916"/>
                  </a:ext>
                </a:extLst>
              </a:tr>
              <a:tr h="563339">
                <a:tc>
                  <a:txBody>
                    <a:bodyPr/>
                    <a:lstStyle/>
                    <a:p>
                      <a:pPr algn="l" fontAlgn="t"/>
                      <a:r>
                        <a:rPr lang="en-US" sz="1600" b="0" i="0" u="none" strike="noStrike">
                          <a:solidFill>
                            <a:srgbClr val="000000"/>
                          </a:solidFill>
                          <a:effectLst/>
                          <a:latin typeface="Arial" panose="020B0604020202020204" pitchFamily="34" charset="0"/>
                        </a:rPr>
                        <a:t>Increase and improve staff (education, training, professionalism, understanding, support, listen)</a:t>
                      </a:r>
                    </a:p>
                  </a:txBody>
                  <a:tcPr marR="2743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14%</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23%</a:t>
                      </a:r>
                    </a:p>
                  </a:txBody>
                  <a:tcPr marL="0" marR="0" marT="0" marB="0" anchor="ctr"/>
                </a:tc>
                <a:extLst>
                  <a:ext uri="{0D108BD9-81ED-4DB2-BD59-A6C34878D82A}">
                    <a16:rowId xmlns:a16="http://schemas.microsoft.com/office/drawing/2014/main" val="4201348605"/>
                  </a:ext>
                </a:extLst>
              </a:tr>
              <a:tr h="563339">
                <a:tc>
                  <a:txBody>
                    <a:bodyPr/>
                    <a:lstStyle/>
                    <a:p>
                      <a:pPr algn="l" fontAlgn="t"/>
                      <a:r>
                        <a:rPr lang="en-US" sz="1600" b="0" i="0" u="none" strike="noStrike">
                          <a:solidFill>
                            <a:srgbClr val="000000"/>
                          </a:solidFill>
                          <a:effectLst/>
                          <a:latin typeface="Arial" panose="020B0604020202020204" pitchFamily="34" charset="0"/>
                        </a:rPr>
                        <a:t>Better, more , quick information about the process and services</a:t>
                      </a:r>
                    </a:p>
                  </a:txBody>
                  <a:tcPr marR="2743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13%</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10%</a:t>
                      </a:r>
                    </a:p>
                  </a:txBody>
                  <a:tcPr marL="0" marR="0" marT="0" marB="0" anchor="ctr"/>
                </a:tc>
                <a:extLst>
                  <a:ext uri="{0D108BD9-81ED-4DB2-BD59-A6C34878D82A}">
                    <a16:rowId xmlns:a16="http://schemas.microsoft.com/office/drawing/2014/main" val="3363734131"/>
                  </a:ext>
                </a:extLst>
              </a:tr>
              <a:tr h="563339">
                <a:tc>
                  <a:txBody>
                    <a:bodyPr/>
                    <a:lstStyle/>
                    <a:p>
                      <a:pPr algn="l" fontAlgn="t"/>
                      <a:r>
                        <a:rPr lang="en-US" sz="1600" b="0" i="0" u="none" strike="noStrike">
                          <a:solidFill>
                            <a:srgbClr val="000000"/>
                          </a:solidFill>
                          <a:effectLst/>
                          <a:latin typeface="Arial" panose="020B0604020202020204" pitchFamily="34" charset="0"/>
                        </a:rPr>
                        <a:t>General satisfaction, good work, keep it up, getting what's needed</a:t>
                      </a:r>
                    </a:p>
                  </a:txBody>
                  <a:tcPr marR="2743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11%</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8%</a:t>
                      </a:r>
                    </a:p>
                  </a:txBody>
                  <a:tcPr marL="0" marR="0" marT="0" marB="0" anchor="ctr"/>
                </a:tc>
                <a:extLst>
                  <a:ext uri="{0D108BD9-81ED-4DB2-BD59-A6C34878D82A}">
                    <a16:rowId xmlns:a16="http://schemas.microsoft.com/office/drawing/2014/main" val="823501668"/>
                  </a:ext>
                </a:extLst>
              </a:tr>
              <a:tr h="513174">
                <a:tc>
                  <a:txBody>
                    <a:bodyPr/>
                    <a:lstStyle/>
                    <a:p>
                      <a:pPr algn="l" fontAlgn="t"/>
                      <a:r>
                        <a:rPr lang="en-US" sz="1600" b="0" i="0" u="none" strike="noStrike">
                          <a:solidFill>
                            <a:srgbClr val="000000"/>
                          </a:solidFill>
                          <a:effectLst/>
                          <a:latin typeface="Arial" panose="020B0604020202020204" pitchFamily="34" charset="0"/>
                        </a:rPr>
                        <a:t>Further job assistance, finding, applying, qualifying</a:t>
                      </a:r>
                    </a:p>
                  </a:txBody>
                  <a:tcPr marR="2743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10%</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a:t>
                      </a:r>
                    </a:p>
                  </a:txBody>
                  <a:tcPr marL="0" marR="0" marT="0" marB="0" anchor="ctr"/>
                </a:tc>
                <a:extLst>
                  <a:ext uri="{0D108BD9-81ED-4DB2-BD59-A6C34878D82A}">
                    <a16:rowId xmlns:a16="http://schemas.microsoft.com/office/drawing/2014/main" val="2507574475"/>
                  </a:ext>
                </a:extLst>
              </a:tr>
              <a:tr h="845008">
                <a:tc>
                  <a:txBody>
                    <a:bodyPr/>
                    <a:lstStyle/>
                    <a:p>
                      <a:pPr algn="l" fontAlgn="t"/>
                      <a:r>
                        <a:rPr lang="en-US" sz="1600" b="0" i="0" u="none" strike="noStrike">
                          <a:solidFill>
                            <a:srgbClr val="000000"/>
                          </a:solidFill>
                          <a:effectLst/>
                          <a:latin typeface="Arial" panose="020B0604020202020204" pitchFamily="34" charset="0"/>
                        </a:rPr>
                        <a:t>Increased funding and resources, vendors and management of, advertisement, improve technology</a:t>
                      </a:r>
                    </a:p>
                  </a:txBody>
                  <a:tcPr marR="27432" marT="0" marB="0" anchor="ctr">
                    <a:lnT w="12700" cap="flat" cmpd="sng" algn="ctr">
                      <a:solidFill>
                        <a:schemeClr val="tx1"/>
                      </a:solidFill>
                      <a:prstDash val="solid"/>
                      <a:round/>
                      <a:headEnd type="none" w="med" len="med"/>
                      <a:tailEnd type="none" w="med" len="med"/>
                    </a:lnT>
                  </a:tcPr>
                </a:tc>
                <a:tc>
                  <a:txBody>
                    <a:bodyPr/>
                    <a:lstStyle/>
                    <a:p>
                      <a:pPr algn="ctr" fontAlgn="t"/>
                      <a:r>
                        <a:rPr lang="en-US" sz="1400" b="1" i="0" u="none" strike="noStrike">
                          <a:solidFill>
                            <a:srgbClr val="000000"/>
                          </a:solidFill>
                          <a:effectLst/>
                          <a:latin typeface="Arial" panose="020B0604020202020204" pitchFamily="34" charset="0"/>
                        </a:rPr>
                        <a:t>8%</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9%</a:t>
                      </a:r>
                    </a:p>
                  </a:txBody>
                  <a:tcPr marL="0" marR="0" marT="0" marB="0" anchor="ctr"/>
                </a:tc>
                <a:extLst>
                  <a:ext uri="{0D108BD9-81ED-4DB2-BD59-A6C34878D82A}">
                    <a16:rowId xmlns:a16="http://schemas.microsoft.com/office/drawing/2014/main" val="1126237797"/>
                  </a:ext>
                </a:extLst>
              </a:tr>
            </a:tbl>
          </a:graphicData>
        </a:graphic>
      </p:graphicFrame>
    </p:spTree>
    <p:extLst>
      <p:ext uri="{BB962C8B-B14F-4D97-AF65-F5344CB8AC3E}">
        <p14:creationId xmlns:p14="http://schemas.microsoft.com/office/powerpoint/2010/main" val="973308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F1C5E-C48D-FA12-37C8-6B848C44ECB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CDDD71B-E485-0419-DBE4-58A863E0BCC1}"/>
              </a:ext>
            </a:extLst>
          </p:cNvPr>
          <p:cNvSpPr>
            <a:spLocks noGrp="1"/>
          </p:cNvSpPr>
          <p:nvPr>
            <p:ph type="body" sz="quarter" idx="12"/>
          </p:nvPr>
        </p:nvSpPr>
        <p:spPr/>
        <p:txBody>
          <a:bodyPr/>
          <a:lstStyle/>
          <a:p>
            <a:r>
              <a:rPr lang="en-US"/>
              <a:t>Over two-fifths (42%) of CS respondents indicated no need for additional services, 29% wanted more education, training, or networking, and 11% sought connections with other agencies.</a:t>
            </a:r>
          </a:p>
          <a:p>
            <a:endParaRPr lang="en-US"/>
          </a:p>
          <a:p>
            <a:r>
              <a:rPr lang="en-US"/>
              <a:t>Nearly three-fifths (57%) of HCL respondents indicated no need for additional services, 17% wanted disability accommodations or related healthcare support, and 12% sought more education, training, or networking opportunities.</a:t>
            </a:r>
          </a:p>
        </p:txBody>
      </p:sp>
      <p:sp>
        <p:nvSpPr>
          <p:cNvPr id="3" name="Text Placeholder 6">
            <a:extLst>
              <a:ext uri="{FF2B5EF4-FFF2-40B4-BE49-F238E27FC236}">
                <a16:creationId xmlns:a16="http://schemas.microsoft.com/office/drawing/2014/main" id="{D30A0749-A03C-1703-8DDF-D7A7B3E98A87}"/>
              </a:ext>
            </a:extLst>
          </p:cNvPr>
          <p:cNvSpPr txBox="1">
            <a:spLocks/>
          </p:cNvSpPr>
          <p:nvPr/>
        </p:nvSpPr>
        <p:spPr>
          <a:xfrm>
            <a:off x="752474" y="466924"/>
            <a:ext cx="5600700" cy="657224"/>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lgn="ctr">
              <a:spcBef>
                <a:spcPts val="150"/>
              </a:spcBef>
              <a:buNone/>
            </a:pPr>
            <a:r>
              <a:rPr lang="en-US" sz="1400" b="1" kern="0">
                <a:solidFill>
                  <a:schemeClr val="bg1"/>
                </a:solidFill>
              </a:rPr>
              <a:t>QI2: </a:t>
            </a:r>
            <a:r>
              <a:rPr lang="en-US" sz="1400" kern="0">
                <a:solidFill>
                  <a:schemeClr val="bg1"/>
                </a:solidFill>
              </a:rPr>
              <a:t>What additional services would help you </a:t>
            </a:r>
          </a:p>
          <a:p>
            <a:pPr marL="0" indent="0" algn="ctr">
              <a:spcBef>
                <a:spcPts val="150"/>
              </a:spcBef>
              <a:buNone/>
            </a:pPr>
            <a:r>
              <a:rPr lang="en-US" sz="1400" kern="0">
                <a:solidFill>
                  <a:schemeClr val="bg1"/>
                </a:solidFill>
              </a:rPr>
              <a:t>secure a job with a sustainable wage? (Asked of all)</a:t>
            </a:r>
          </a:p>
        </p:txBody>
      </p:sp>
      <p:sp>
        <p:nvSpPr>
          <p:cNvPr id="2" name="Text Box 16">
            <a:extLst>
              <a:ext uri="{FF2B5EF4-FFF2-40B4-BE49-F238E27FC236}">
                <a16:creationId xmlns:a16="http://schemas.microsoft.com/office/drawing/2014/main" id="{29E4291C-0F94-A53D-8B9E-7127C9FD31CD}"/>
              </a:ext>
            </a:extLst>
          </p:cNvPr>
          <p:cNvSpPr txBox="1">
            <a:spLocks noChangeArrowheads="1"/>
          </p:cNvSpPr>
          <p:nvPr/>
        </p:nvSpPr>
        <p:spPr bwMode="auto">
          <a:xfrm>
            <a:off x="457200" y="6377158"/>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5" name="Text Placeholder 7">
            <a:extLst>
              <a:ext uri="{FF2B5EF4-FFF2-40B4-BE49-F238E27FC236}">
                <a16:creationId xmlns:a16="http://schemas.microsoft.com/office/drawing/2014/main" id="{95CEF9D1-8F61-6C03-EC75-BBE47701BE33}"/>
              </a:ext>
            </a:extLst>
          </p:cNvPr>
          <p:cNvSpPr txBox="1">
            <a:spLocks/>
          </p:cNvSpPr>
          <p:nvPr/>
        </p:nvSpPr>
        <p:spPr>
          <a:xfrm>
            <a:off x="7140940" y="6087107"/>
            <a:ext cx="440959" cy="271001"/>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buNone/>
            </a:pPr>
            <a:r>
              <a:rPr lang="en-US" sz="1200" b="1" kern="0">
                <a:solidFill>
                  <a:schemeClr val="bg1"/>
                </a:solidFill>
              </a:rPr>
              <a:t>316</a:t>
            </a:r>
          </a:p>
        </p:txBody>
      </p:sp>
      <p:sp>
        <p:nvSpPr>
          <p:cNvPr id="11" name="Text Placeholder 1">
            <a:extLst>
              <a:ext uri="{FF2B5EF4-FFF2-40B4-BE49-F238E27FC236}">
                <a16:creationId xmlns:a16="http://schemas.microsoft.com/office/drawing/2014/main" id="{7307DA84-B93F-AA8A-120D-687DBAF1C903}"/>
              </a:ext>
            </a:extLst>
          </p:cNvPr>
          <p:cNvSpPr txBox="1">
            <a:spLocks/>
          </p:cNvSpPr>
          <p:nvPr/>
        </p:nvSpPr>
        <p:spPr>
          <a:xfrm>
            <a:off x="324463" y="6003020"/>
            <a:ext cx="5722145" cy="271001"/>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indent="0">
              <a:buFont typeface="Wingdings" pitchFamily="2" charset="2"/>
              <a:buNone/>
            </a:pPr>
            <a:r>
              <a:rPr lang="en-US" sz="1000" i="1" kern="0"/>
              <a:t>*Multiple responses possible. Total does not sum to 100%. Responses below 2% not included.</a:t>
            </a:r>
          </a:p>
        </p:txBody>
      </p:sp>
      <p:graphicFrame>
        <p:nvGraphicFramePr>
          <p:cNvPr id="8" name="Content Placeholder 9">
            <a:extLst>
              <a:ext uri="{FF2B5EF4-FFF2-40B4-BE49-F238E27FC236}">
                <a16:creationId xmlns:a16="http://schemas.microsoft.com/office/drawing/2014/main" id="{3A8E1C09-EF2D-2842-161B-482BB742F16F}"/>
              </a:ext>
            </a:extLst>
          </p:cNvPr>
          <p:cNvGraphicFramePr>
            <a:graphicFrameLocks noGrp="1"/>
          </p:cNvGraphicFramePr>
          <p:nvPr>
            <p:ph idx="15"/>
            <p:extLst>
              <p:ext uri="{D42A27DB-BD31-4B8C-83A1-F6EECF244321}">
                <p14:modId xmlns:p14="http://schemas.microsoft.com/office/powerpoint/2010/main" val="3608502424"/>
              </p:ext>
            </p:extLst>
          </p:nvPr>
        </p:nvGraphicFramePr>
        <p:xfrm>
          <a:off x="301752" y="1314555"/>
          <a:ext cx="6188990" cy="4585328"/>
        </p:xfrm>
        <a:graphic>
          <a:graphicData uri="http://schemas.openxmlformats.org/drawingml/2006/table">
            <a:tbl>
              <a:tblPr firstRow="1" bandRow="1">
                <a:tableStyleId>{5940675A-B579-460E-94D1-54222C63F5DA}</a:tableStyleId>
              </a:tblPr>
              <a:tblGrid>
                <a:gridCol w="4659992">
                  <a:extLst>
                    <a:ext uri="{9D8B030D-6E8A-4147-A177-3AD203B41FA5}">
                      <a16:colId xmlns:a16="http://schemas.microsoft.com/office/drawing/2014/main" val="1143798205"/>
                    </a:ext>
                  </a:extLst>
                </a:gridCol>
                <a:gridCol w="779489">
                  <a:extLst>
                    <a:ext uri="{9D8B030D-6E8A-4147-A177-3AD203B41FA5}">
                      <a16:colId xmlns:a16="http://schemas.microsoft.com/office/drawing/2014/main" val="4057663756"/>
                    </a:ext>
                  </a:extLst>
                </a:gridCol>
                <a:gridCol w="749509">
                  <a:extLst>
                    <a:ext uri="{9D8B030D-6E8A-4147-A177-3AD203B41FA5}">
                      <a16:colId xmlns:a16="http://schemas.microsoft.com/office/drawing/2014/main" val="2048653431"/>
                    </a:ext>
                  </a:extLst>
                </a:gridCol>
              </a:tblGrid>
              <a:tr h="328157">
                <a:tc>
                  <a:txBody>
                    <a:bodyPr/>
                    <a:lstStyle/>
                    <a:p>
                      <a:endParaRPr lang="en-US" sz="14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solidFill>
                            <a:schemeClr val="bg1"/>
                          </a:solidFill>
                          <a:latin typeface="+mj-lt"/>
                        </a:rPr>
                        <a:t>CS</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tc>
                  <a:txBody>
                    <a:bodyPr/>
                    <a:lstStyle/>
                    <a:p>
                      <a:pPr algn="ctr"/>
                      <a:r>
                        <a:rPr lang="en-US" sz="1400" b="1">
                          <a:solidFill>
                            <a:schemeClr val="bg1"/>
                          </a:solidFill>
                          <a:latin typeface="+mj-lt"/>
                        </a:rPr>
                        <a:t>HCL</a:t>
                      </a:r>
                    </a:p>
                  </a:txBody>
                  <a:tcPr marL="68580" marR="68580" marT="34290" marB="34290" anchor="ctr">
                    <a:solidFill>
                      <a:srgbClr val="AE2573"/>
                    </a:solidFill>
                  </a:tcPr>
                </a:tc>
                <a:extLst>
                  <a:ext uri="{0D108BD9-81ED-4DB2-BD59-A6C34878D82A}">
                    <a16:rowId xmlns:a16="http://schemas.microsoft.com/office/drawing/2014/main" val="1278513106"/>
                  </a:ext>
                </a:extLst>
              </a:tr>
              <a:tr h="283811">
                <a:tc>
                  <a:txBody>
                    <a:bodyPr/>
                    <a:lstStyle/>
                    <a:p>
                      <a:pPr algn="l" fontAlgn="t"/>
                      <a:r>
                        <a:rPr lang="en-US" sz="1600" b="0" i="0" u="none" strike="noStrike">
                          <a:solidFill>
                            <a:srgbClr val="000000"/>
                          </a:solidFill>
                          <a:effectLst/>
                          <a:latin typeface="Arial" panose="020B0604020202020204" pitchFamily="34" charset="0"/>
                        </a:rPr>
                        <a:t>No Additional Services</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42%</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57%</a:t>
                      </a:r>
                    </a:p>
                  </a:txBody>
                  <a:tcPr marL="0" marR="0" marT="0" marB="0" anchor="ctr"/>
                </a:tc>
                <a:extLst>
                  <a:ext uri="{0D108BD9-81ED-4DB2-BD59-A6C34878D82A}">
                    <a16:rowId xmlns:a16="http://schemas.microsoft.com/office/drawing/2014/main" val="3858662773"/>
                  </a:ext>
                </a:extLst>
              </a:tr>
              <a:tr h="567623">
                <a:tc>
                  <a:txBody>
                    <a:bodyPr/>
                    <a:lstStyle/>
                    <a:p>
                      <a:pPr algn="l" fontAlgn="t"/>
                      <a:r>
                        <a:rPr lang="en-US" sz="1600" b="0" i="0" u="none" strike="noStrike">
                          <a:solidFill>
                            <a:srgbClr val="000000"/>
                          </a:solidFill>
                          <a:effectLst/>
                          <a:latin typeface="Arial" panose="020B0604020202020204" pitchFamily="34" charset="0"/>
                        </a:rPr>
                        <a:t>Education, Training, Networking (GED, College, skill training, job training, OT, etc.)</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29%</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12%</a:t>
                      </a:r>
                    </a:p>
                  </a:txBody>
                  <a:tcPr marL="0" marR="0" marT="0" marB="0" anchor="ctr"/>
                </a:tc>
                <a:extLst>
                  <a:ext uri="{0D108BD9-81ED-4DB2-BD59-A6C34878D82A}">
                    <a16:rowId xmlns:a16="http://schemas.microsoft.com/office/drawing/2014/main" val="2175001916"/>
                  </a:ext>
                </a:extLst>
              </a:tr>
              <a:tr h="567623">
                <a:tc>
                  <a:txBody>
                    <a:bodyPr/>
                    <a:lstStyle/>
                    <a:p>
                      <a:pPr algn="l" fontAlgn="t"/>
                      <a:r>
                        <a:rPr lang="en-US" sz="1600" b="0" i="0" u="none" strike="noStrike">
                          <a:solidFill>
                            <a:srgbClr val="000000"/>
                          </a:solidFill>
                          <a:effectLst/>
                          <a:latin typeface="Arial" panose="020B0604020202020204" pitchFamily="34" charset="0"/>
                        </a:rPr>
                        <a:t>Connection(s) with other agencies (employer(s), job agencies, temp agencies, career centers, etc.)</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11%</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2%</a:t>
                      </a:r>
                    </a:p>
                  </a:txBody>
                  <a:tcPr marL="0" marR="0" marT="0" marB="0" anchor="ctr"/>
                </a:tc>
                <a:extLst>
                  <a:ext uri="{0D108BD9-81ED-4DB2-BD59-A6C34878D82A}">
                    <a16:rowId xmlns:a16="http://schemas.microsoft.com/office/drawing/2014/main" val="4201348605"/>
                  </a:ext>
                </a:extLst>
              </a:tr>
              <a:tr h="567623">
                <a:tc>
                  <a:txBody>
                    <a:bodyPr/>
                    <a:lstStyle/>
                    <a:p>
                      <a:pPr algn="l" fontAlgn="t"/>
                      <a:r>
                        <a:rPr lang="en-US" sz="1600" b="0" i="0" u="none" strike="noStrike">
                          <a:solidFill>
                            <a:srgbClr val="000000"/>
                          </a:solidFill>
                          <a:effectLst/>
                          <a:latin typeface="Arial" panose="020B0604020202020204" pitchFamily="34" charset="0"/>
                        </a:rPr>
                        <a:t>More Guidance, Communication, Support in goals (making and achieving)</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9%</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7%</a:t>
                      </a:r>
                    </a:p>
                  </a:txBody>
                  <a:tcPr marL="0" marR="0" marT="0" marB="0" anchor="ctr"/>
                </a:tc>
                <a:extLst>
                  <a:ext uri="{0D108BD9-81ED-4DB2-BD59-A6C34878D82A}">
                    <a16:rowId xmlns:a16="http://schemas.microsoft.com/office/drawing/2014/main" val="3363734131"/>
                  </a:ext>
                </a:extLst>
              </a:tr>
              <a:tr h="283811">
                <a:tc>
                  <a:txBody>
                    <a:bodyPr/>
                    <a:lstStyle/>
                    <a:p>
                      <a:pPr algn="l" fontAlgn="t"/>
                      <a:r>
                        <a:rPr lang="en-US" sz="1600" b="0" i="0" u="none" strike="noStrike">
                          <a:solidFill>
                            <a:srgbClr val="000000"/>
                          </a:solidFill>
                          <a:effectLst/>
                          <a:latin typeface="Arial" panose="020B0604020202020204" pitchFamily="34" charset="0"/>
                        </a:rPr>
                        <a:t>Transportation</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9%</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3%</a:t>
                      </a:r>
                    </a:p>
                  </a:txBody>
                  <a:tcPr marL="0" marR="0" marT="0" marB="0" anchor="ctr"/>
                </a:tc>
                <a:extLst>
                  <a:ext uri="{0D108BD9-81ED-4DB2-BD59-A6C34878D82A}">
                    <a16:rowId xmlns:a16="http://schemas.microsoft.com/office/drawing/2014/main" val="823501668"/>
                  </a:ext>
                </a:extLst>
              </a:tr>
              <a:tr h="283811">
                <a:tc>
                  <a:txBody>
                    <a:bodyPr/>
                    <a:lstStyle/>
                    <a:p>
                      <a:pPr algn="l" fontAlgn="t"/>
                      <a:r>
                        <a:rPr lang="en-US" sz="1600" b="0" i="0" u="none" strike="noStrike">
                          <a:solidFill>
                            <a:srgbClr val="000000"/>
                          </a:solidFill>
                          <a:effectLst/>
                          <a:latin typeface="Arial" panose="020B0604020202020204" pitchFamily="34" charset="0"/>
                        </a:rPr>
                        <a:t>More Job Options (remote work, variety, etc.)</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7%</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6%</a:t>
                      </a:r>
                    </a:p>
                  </a:txBody>
                  <a:tcPr marL="0" marR="0" marT="0" marB="0" anchor="ctr"/>
                </a:tc>
                <a:extLst>
                  <a:ext uri="{0D108BD9-81ED-4DB2-BD59-A6C34878D82A}">
                    <a16:rowId xmlns:a16="http://schemas.microsoft.com/office/drawing/2014/main" val="2507574475"/>
                  </a:ext>
                </a:extLst>
              </a:tr>
              <a:tr h="567623">
                <a:tc>
                  <a:txBody>
                    <a:bodyPr/>
                    <a:lstStyle/>
                    <a:p>
                      <a:pPr algn="l" fontAlgn="t"/>
                      <a:r>
                        <a:rPr lang="en-US" sz="1600" b="0" i="0" u="none" strike="noStrike">
                          <a:solidFill>
                            <a:srgbClr val="000000"/>
                          </a:solidFill>
                          <a:effectLst/>
                          <a:latin typeface="Arial" panose="020B0604020202020204" pitchFamily="34" charset="0"/>
                        </a:rPr>
                        <a:t>Job Coach, Life Coach, Counselor, Transitional Employment</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7%</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7%</a:t>
                      </a:r>
                    </a:p>
                  </a:txBody>
                  <a:tcPr marL="0" marR="0" marT="0" marB="0" anchor="ctr"/>
                </a:tc>
                <a:extLst>
                  <a:ext uri="{0D108BD9-81ED-4DB2-BD59-A6C34878D82A}">
                    <a16:rowId xmlns:a16="http://schemas.microsoft.com/office/drawing/2014/main" val="1126237797"/>
                  </a:ext>
                </a:extLst>
              </a:tr>
              <a:tr h="567623">
                <a:tc>
                  <a:txBody>
                    <a:bodyPr/>
                    <a:lstStyle/>
                    <a:p>
                      <a:pPr algn="l" fontAlgn="t"/>
                      <a:r>
                        <a:rPr lang="en-US" sz="1600" b="0" i="0" u="none" strike="noStrike">
                          <a:solidFill>
                            <a:srgbClr val="000000"/>
                          </a:solidFill>
                          <a:effectLst/>
                          <a:latin typeface="Arial" panose="020B0604020202020204" pitchFamily="34" charset="0"/>
                        </a:rPr>
                        <a:t>Financial, Housing, Clothing and/or Food Assistance</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5%</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2%</a:t>
                      </a:r>
                    </a:p>
                  </a:txBody>
                  <a:tcPr marL="0" marR="0" marT="0" marB="0" anchor="ctr"/>
                </a:tc>
                <a:extLst>
                  <a:ext uri="{0D108BD9-81ED-4DB2-BD59-A6C34878D82A}">
                    <a16:rowId xmlns:a16="http://schemas.microsoft.com/office/drawing/2014/main" val="3747186232"/>
                  </a:ext>
                </a:extLst>
              </a:tr>
              <a:tr h="567623">
                <a:tc>
                  <a:txBody>
                    <a:bodyPr/>
                    <a:lstStyle/>
                    <a:p>
                      <a:pPr algn="l" fontAlgn="t"/>
                      <a:r>
                        <a:rPr lang="en-US" sz="1600" b="0" i="0" u="none" strike="noStrike">
                          <a:solidFill>
                            <a:srgbClr val="000000"/>
                          </a:solidFill>
                          <a:effectLst/>
                          <a:latin typeface="Arial" panose="020B0604020202020204" pitchFamily="34" charset="0"/>
                        </a:rPr>
                        <a:t>Disabled or SSI Accommodations, Healthcare, Medical Care, Therapy</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3%</a:t>
                      </a:r>
                    </a:p>
                  </a:txBody>
                  <a:tcPr marL="0" marR="0" marT="0" marB="0" anchor="ctr"/>
                </a:tc>
                <a:tc>
                  <a:txBody>
                    <a:bodyPr/>
                    <a:lstStyle/>
                    <a:p>
                      <a:pPr algn="ctr" fontAlgn="t"/>
                      <a:r>
                        <a:rPr lang="en-US" sz="1400" b="1" i="0" u="none" strike="noStrike">
                          <a:solidFill>
                            <a:srgbClr val="000000"/>
                          </a:solidFill>
                          <a:effectLst/>
                          <a:latin typeface="Arial" panose="020B0604020202020204" pitchFamily="34" charset="0"/>
                        </a:rPr>
                        <a:t>17%</a:t>
                      </a:r>
                    </a:p>
                  </a:txBody>
                  <a:tcPr marL="0" marR="0" marT="0" marB="0" anchor="ctr"/>
                </a:tc>
                <a:extLst>
                  <a:ext uri="{0D108BD9-81ED-4DB2-BD59-A6C34878D82A}">
                    <a16:rowId xmlns:a16="http://schemas.microsoft.com/office/drawing/2014/main" val="2611190392"/>
                  </a:ext>
                </a:extLst>
              </a:tr>
            </a:tbl>
          </a:graphicData>
        </a:graphic>
      </p:graphicFrame>
    </p:spTree>
    <p:extLst>
      <p:ext uri="{BB962C8B-B14F-4D97-AF65-F5344CB8AC3E}">
        <p14:creationId xmlns:p14="http://schemas.microsoft.com/office/powerpoint/2010/main" val="234005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BD224B-C862-37D1-6F84-5E6BE0BB0396}"/>
              </a:ext>
            </a:extLst>
          </p:cNvPr>
          <p:cNvSpPr>
            <a:spLocks noGrp="1"/>
          </p:cNvSpPr>
          <p:nvPr>
            <p:ph type="title"/>
          </p:nvPr>
        </p:nvSpPr>
        <p:spPr>
          <a:xfrm>
            <a:off x="914402" y="453779"/>
            <a:ext cx="7333128" cy="647433"/>
          </a:xfrm>
        </p:spPr>
        <p:txBody>
          <a:bodyPr lIns="68580" tIns="34290" rIns="68580" bIns="34290" anchor="t"/>
          <a:lstStyle/>
          <a:p>
            <a:r>
              <a:rPr lang="en-US">
                <a:ea typeface="MS PGothic"/>
              </a:rPr>
              <a:t>Data Collection</a:t>
            </a:r>
            <a:endParaRPr lang="en-US"/>
          </a:p>
        </p:txBody>
      </p:sp>
      <p:sp>
        <p:nvSpPr>
          <p:cNvPr id="4" name="Content Placeholder 3">
            <a:extLst>
              <a:ext uri="{FF2B5EF4-FFF2-40B4-BE49-F238E27FC236}">
                <a16:creationId xmlns:a16="http://schemas.microsoft.com/office/drawing/2014/main" id="{3DB4C6CC-35EC-F3A1-85A0-C6B39C4C6851}"/>
              </a:ext>
            </a:extLst>
          </p:cNvPr>
          <p:cNvSpPr>
            <a:spLocks noGrp="1"/>
          </p:cNvSpPr>
          <p:nvPr>
            <p:ph idx="1"/>
          </p:nvPr>
        </p:nvSpPr>
        <p:spPr>
          <a:xfrm>
            <a:off x="557784" y="1227582"/>
            <a:ext cx="8229599" cy="2201418"/>
          </a:xfrm>
        </p:spPr>
        <p:txBody>
          <a:bodyPr lIns="68580" tIns="34290" rIns="68580" bIns="34290" anchor="t"/>
          <a:lstStyle/>
          <a:p>
            <a:r>
              <a:rPr lang="en-US" sz="1600">
                <a:solidFill>
                  <a:schemeClr val="tx1"/>
                </a:solidFill>
                <a:ea typeface="MS PGothic"/>
              </a:rPr>
              <a:t>Interviewing began January 15, 2025 and ran until March 29, 2025. </a:t>
            </a:r>
          </a:p>
          <a:p>
            <a:endParaRPr lang="en-US" sz="1600">
              <a:solidFill>
                <a:schemeClr val="tx1"/>
              </a:solidFill>
            </a:endParaRPr>
          </a:p>
          <a:p>
            <a:r>
              <a:rPr lang="en-US" sz="1600">
                <a:solidFill>
                  <a:schemeClr val="tx1"/>
                </a:solidFill>
                <a:ea typeface="MS PGothic"/>
              </a:rPr>
              <a:t>Data was collected via MDR’s data collection facility.</a:t>
            </a:r>
          </a:p>
          <a:p>
            <a:endParaRPr lang="en-US" sz="1600">
              <a:solidFill>
                <a:schemeClr val="tx1"/>
              </a:solidFill>
            </a:endParaRPr>
          </a:p>
          <a:p>
            <a:r>
              <a:rPr lang="en-US" sz="1600">
                <a:solidFill>
                  <a:schemeClr val="tx1"/>
                </a:solidFill>
                <a:ea typeface="MS PGothic"/>
              </a:rPr>
              <a:t>A total of surveys were completed.</a:t>
            </a:r>
          </a:p>
          <a:p>
            <a:pPr marL="556895" lvl="1" indent="-213995"/>
            <a:r>
              <a:rPr lang="en-US" sz="1600">
                <a:solidFill>
                  <a:schemeClr val="tx1"/>
                </a:solidFill>
                <a:ea typeface="MS PGothic"/>
              </a:rPr>
              <a:t>were completed by Career Services (CS) recipients.</a:t>
            </a:r>
            <a:endParaRPr lang="en-US" sz="1600">
              <a:solidFill>
                <a:schemeClr val="tx1"/>
              </a:solidFill>
              <a:ea typeface="MS PGothic"/>
              <a:cs typeface="Arial"/>
            </a:endParaRPr>
          </a:p>
          <a:p>
            <a:pPr marL="556895" lvl="1" indent="-213995"/>
            <a:r>
              <a:rPr lang="en-US" sz="1600">
                <a:solidFill>
                  <a:schemeClr val="tx1"/>
                </a:solidFill>
                <a:ea typeface="MS PGothic"/>
              </a:rPr>
              <a:t>were completed by Home and Community Life (HCL) service recipients.</a:t>
            </a:r>
            <a:endParaRPr lang="en-US" sz="1600">
              <a:solidFill>
                <a:schemeClr val="tx1"/>
              </a:solidFill>
              <a:ea typeface="MS PGothic"/>
              <a:cs typeface="Arial"/>
            </a:endParaRPr>
          </a:p>
        </p:txBody>
      </p:sp>
      <p:graphicFrame>
        <p:nvGraphicFramePr>
          <p:cNvPr id="6" name="Table 5">
            <a:extLst>
              <a:ext uri="{FF2B5EF4-FFF2-40B4-BE49-F238E27FC236}">
                <a16:creationId xmlns:a16="http://schemas.microsoft.com/office/drawing/2014/main" id="{489C535C-0F21-858D-C3DF-06F1AA82FF7E}"/>
              </a:ext>
            </a:extLst>
          </p:cNvPr>
          <p:cNvGraphicFramePr>
            <a:graphicFrameLocks noGrp="1"/>
          </p:cNvGraphicFramePr>
          <p:nvPr>
            <p:extLst>
              <p:ext uri="{D42A27DB-BD31-4B8C-83A1-F6EECF244321}">
                <p14:modId xmlns:p14="http://schemas.microsoft.com/office/powerpoint/2010/main" val="1576677262"/>
              </p:ext>
            </p:extLst>
          </p:nvPr>
        </p:nvGraphicFramePr>
        <p:xfrm>
          <a:off x="1417320" y="3172968"/>
          <a:ext cx="6144766" cy="2895600"/>
        </p:xfrm>
        <a:graphic>
          <a:graphicData uri="http://schemas.openxmlformats.org/drawingml/2006/table">
            <a:tbl>
              <a:tblPr firstRow="1" bandRow="1">
                <a:tableStyleId>{5940675A-B579-460E-94D1-54222C63F5DA}</a:tableStyleId>
              </a:tblPr>
              <a:tblGrid>
                <a:gridCol w="1872913">
                  <a:extLst>
                    <a:ext uri="{9D8B030D-6E8A-4147-A177-3AD203B41FA5}">
                      <a16:colId xmlns:a16="http://schemas.microsoft.com/office/drawing/2014/main" val="4122652528"/>
                    </a:ext>
                  </a:extLst>
                </a:gridCol>
                <a:gridCol w="1423951">
                  <a:extLst>
                    <a:ext uri="{9D8B030D-6E8A-4147-A177-3AD203B41FA5}">
                      <a16:colId xmlns:a16="http://schemas.microsoft.com/office/drawing/2014/main" val="3791084975"/>
                    </a:ext>
                  </a:extLst>
                </a:gridCol>
                <a:gridCol w="1423951">
                  <a:extLst>
                    <a:ext uri="{9D8B030D-6E8A-4147-A177-3AD203B41FA5}">
                      <a16:colId xmlns:a16="http://schemas.microsoft.com/office/drawing/2014/main" val="2697590601"/>
                    </a:ext>
                  </a:extLst>
                </a:gridCol>
                <a:gridCol w="1423951">
                  <a:extLst>
                    <a:ext uri="{9D8B030D-6E8A-4147-A177-3AD203B41FA5}">
                      <a16:colId xmlns:a16="http://schemas.microsoft.com/office/drawing/2014/main" val="1433366739"/>
                    </a:ext>
                  </a:extLst>
                </a:gridCol>
              </a:tblGrid>
              <a:tr h="695708">
                <a:tc gridSpan="4">
                  <a:txBody>
                    <a:bodyPr/>
                    <a:lstStyle/>
                    <a:p>
                      <a:pPr algn="ctr"/>
                      <a:r>
                        <a:rPr lang="en-US" sz="1600" b="1">
                          <a:solidFill>
                            <a:srgbClr val="007096"/>
                          </a:solidFill>
                          <a:latin typeface="+mj-lt"/>
                        </a:rPr>
                        <a:t>Number of Respondents Completing the Survey</a:t>
                      </a:r>
                    </a:p>
                    <a:p>
                      <a:pPr lvl="0" algn="ctr">
                        <a:buNone/>
                      </a:pPr>
                      <a:r>
                        <a:rPr lang="en-US" sz="1600" b="1">
                          <a:solidFill>
                            <a:srgbClr val="007096"/>
                          </a:solidFill>
                          <a:latin typeface="+mj-lt"/>
                        </a:rPr>
                        <a:t>(By Month and Division)</a:t>
                      </a:r>
                    </a:p>
                    <a:p>
                      <a:pPr lvl="0" algn="ctr">
                        <a:buNone/>
                      </a:pPr>
                      <a:endParaRPr lang="en-US" sz="1200" b="1">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en-US" sz="1800" b="1">
                        <a:solidFill>
                          <a:schemeClr val="bg1"/>
                        </a:solidFill>
                      </a:endParaRPr>
                    </a:p>
                  </a:txBody>
                  <a:tcPr anchor="ctr">
                    <a:lnL w="12700" cap="flat" cmpd="sng" algn="ctr">
                      <a:solidFill>
                        <a:schemeClr val="tx1"/>
                      </a:solidFill>
                      <a:prstDash val="solid"/>
                      <a:round/>
                      <a:headEnd type="none" w="med" len="med"/>
                      <a:tailEnd type="none" w="med" len="med"/>
                    </a:lnL>
                    <a:solidFill>
                      <a:srgbClr val="007096"/>
                    </a:solidFill>
                  </a:tcPr>
                </a:tc>
                <a:tc hMerge="1">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889739860"/>
                  </a:ext>
                </a:extLst>
              </a:tr>
              <a:tr h="294062">
                <a:tc>
                  <a:txBody>
                    <a:bodyPr/>
                    <a:lstStyle/>
                    <a:p>
                      <a:pPr algn="ctr"/>
                      <a:endParaRPr lang="en-US" sz="1400" b="1">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b="1">
                          <a:solidFill>
                            <a:schemeClr val="bg1"/>
                          </a:solidFill>
                        </a:rPr>
                        <a:t>Total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E2573"/>
                    </a:solidFill>
                  </a:tcPr>
                </a:tc>
                <a:tc>
                  <a:txBody>
                    <a:bodyPr/>
                    <a:lstStyle/>
                    <a:p>
                      <a:pPr algn="ctr"/>
                      <a:r>
                        <a:rPr lang="en-US" sz="1600" b="1">
                          <a:solidFill>
                            <a:schemeClr val="bg1"/>
                          </a:solidFill>
                        </a:rPr>
                        <a:t>CS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E2573"/>
                    </a:solidFill>
                  </a:tcPr>
                </a:tc>
                <a:tc>
                  <a:txBody>
                    <a:bodyPr/>
                    <a:lstStyle/>
                    <a:p>
                      <a:pPr algn="ctr"/>
                      <a:r>
                        <a:rPr lang="en-US" sz="1600" b="1">
                          <a:solidFill>
                            <a:schemeClr val="bg1"/>
                          </a:solidFill>
                        </a:rPr>
                        <a:t>HCL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E2573"/>
                    </a:solidFill>
                  </a:tcPr>
                </a:tc>
                <a:extLst>
                  <a:ext uri="{0D108BD9-81ED-4DB2-BD59-A6C34878D82A}">
                    <a16:rowId xmlns:a16="http://schemas.microsoft.com/office/drawing/2014/main" val="498490183"/>
                  </a:ext>
                </a:extLst>
              </a:tr>
              <a:tr h="265373">
                <a:tc>
                  <a:txBody>
                    <a:bodyPr/>
                    <a:lstStyle/>
                    <a:p>
                      <a:pPr algn="r"/>
                      <a:endParaRPr lang="en-US" sz="1400" b="1"/>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944395"/>
                  </a:ext>
                </a:extLst>
              </a:tr>
              <a:tr h="294062">
                <a:tc>
                  <a:txBody>
                    <a:bodyPr/>
                    <a:lstStyle/>
                    <a:p>
                      <a:pPr marL="0" marR="0" lvl="0" indent="0" algn="r">
                        <a:lnSpc>
                          <a:spcPct val="100000"/>
                        </a:lnSpc>
                        <a:spcBef>
                          <a:spcPts val="0"/>
                        </a:spcBef>
                        <a:spcAft>
                          <a:spcPts val="0"/>
                        </a:spcAft>
                        <a:buNone/>
                      </a:pPr>
                      <a:r>
                        <a:rPr lang="en-US" sz="1600" b="1"/>
                        <a:t>January</a:t>
                      </a: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US" sz="1600" b="1">
                          <a:solidFill>
                            <a:schemeClr val="tx1"/>
                          </a:solidFill>
                          <a:latin typeface="+mn-lt"/>
                          <a:ea typeface="MS PGothic"/>
                        </a:rPr>
                        <a:t>160</a:t>
                      </a: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US" sz="1600" b="1">
                          <a:solidFill>
                            <a:schemeClr val="tx1"/>
                          </a:solidFill>
                          <a:latin typeface="+mn-lt"/>
                          <a:ea typeface="MS PGothic"/>
                        </a:rPr>
                        <a:t>95</a:t>
                      </a: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US" sz="1600" b="1">
                          <a:solidFill>
                            <a:schemeClr val="tx1"/>
                          </a:solidFill>
                          <a:latin typeface="+mn-lt"/>
                          <a:ea typeface="MS PGothic"/>
                        </a:rPr>
                        <a:t>65</a:t>
                      </a:r>
                    </a:p>
                  </a:txBody>
                  <a:tcPr marL="68580" marR="68580" marT="34290" marB="3429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74424638"/>
                  </a:ext>
                </a:extLst>
              </a:tr>
              <a:tr h="283464">
                <a:tc>
                  <a:txBody>
                    <a:bodyPr/>
                    <a:lstStyle/>
                    <a:p>
                      <a:pPr marL="0" marR="0" lvl="0" indent="0" algn="r">
                        <a:lnSpc>
                          <a:spcPct val="100000"/>
                        </a:lnSpc>
                        <a:spcBef>
                          <a:spcPts val="0"/>
                        </a:spcBef>
                        <a:spcAft>
                          <a:spcPts val="0"/>
                        </a:spcAft>
                        <a:buNone/>
                      </a:pPr>
                      <a:r>
                        <a:rPr lang="en-US" sz="1600" b="1">
                          <a:solidFill>
                            <a:schemeClr val="tx1"/>
                          </a:solidFill>
                          <a:latin typeface="+mn-lt"/>
                          <a:ea typeface="MS PGothic"/>
                        </a:rPr>
                        <a:t>February</a:t>
                      </a:r>
                    </a:p>
                  </a:txBody>
                  <a:tcPr marL="68580" marR="68580" marT="34290" marB="34290" anchor="ctr"/>
                </a:tc>
                <a:tc>
                  <a:txBody>
                    <a:bodyPr/>
                    <a:lstStyle/>
                    <a:p>
                      <a:pPr marL="0" algn="ctr" defTabSz="914400" rtl="0" eaLnBrk="1" latinLnBrk="0" hangingPunct="1"/>
                      <a:r>
                        <a:rPr lang="en-US" sz="1600" b="1">
                          <a:solidFill>
                            <a:schemeClr val="tx1"/>
                          </a:solidFill>
                          <a:latin typeface="+mn-lt"/>
                          <a:ea typeface="MS PGothic"/>
                          <a:cs typeface="+mn-cs"/>
                        </a:rPr>
                        <a:t>163</a:t>
                      </a:r>
                    </a:p>
                  </a:txBody>
                  <a:tcPr marL="68580" marR="68580" marT="34290" marB="34290" anchor="ctr"/>
                </a:tc>
                <a:tc>
                  <a:txBody>
                    <a:bodyPr/>
                    <a:lstStyle/>
                    <a:p>
                      <a:pPr marL="0" algn="ctr" defTabSz="914400" rtl="0" eaLnBrk="1" latinLnBrk="0" hangingPunct="1"/>
                      <a:r>
                        <a:rPr lang="en-US" sz="1600" b="1">
                          <a:solidFill>
                            <a:schemeClr val="tx1"/>
                          </a:solidFill>
                          <a:latin typeface="+mn-lt"/>
                          <a:ea typeface="MS PGothic"/>
                          <a:cs typeface="+mn-cs"/>
                        </a:rPr>
                        <a:t>138</a:t>
                      </a:r>
                    </a:p>
                  </a:txBody>
                  <a:tcPr marL="68580" marR="68580" marT="34290" marB="34290" anchor="ctr"/>
                </a:tc>
                <a:tc>
                  <a:txBody>
                    <a:bodyPr/>
                    <a:lstStyle/>
                    <a:p>
                      <a:pPr marL="0" algn="ctr" defTabSz="914400" rtl="0" eaLnBrk="1" latinLnBrk="0" hangingPunct="1"/>
                      <a:r>
                        <a:rPr lang="en-US" sz="1600" b="1">
                          <a:solidFill>
                            <a:schemeClr val="tx1"/>
                          </a:solidFill>
                          <a:latin typeface="+mn-lt"/>
                          <a:ea typeface="MS PGothic"/>
                          <a:cs typeface="+mn-cs"/>
                        </a:rPr>
                        <a:t>25</a:t>
                      </a:r>
                    </a:p>
                  </a:txBody>
                  <a:tcPr marL="68580" marR="68580" marT="34290" marB="34290" anchor="ctr"/>
                </a:tc>
                <a:extLst>
                  <a:ext uri="{0D108BD9-81ED-4DB2-BD59-A6C34878D82A}">
                    <a16:rowId xmlns:a16="http://schemas.microsoft.com/office/drawing/2014/main" val="1482195535"/>
                  </a:ext>
                </a:extLst>
              </a:tr>
              <a:tr h="283464">
                <a:tc>
                  <a:txBody>
                    <a:bodyPr/>
                    <a:lstStyle/>
                    <a:p>
                      <a:pPr marL="0" marR="0" lvl="0" indent="0" algn="r">
                        <a:lnSpc>
                          <a:spcPct val="100000"/>
                        </a:lnSpc>
                        <a:spcBef>
                          <a:spcPts val="0"/>
                        </a:spcBef>
                        <a:spcAft>
                          <a:spcPts val="0"/>
                        </a:spcAft>
                        <a:buNone/>
                      </a:pPr>
                      <a:r>
                        <a:rPr lang="en-US" sz="1600" b="1">
                          <a:solidFill>
                            <a:schemeClr val="tx1"/>
                          </a:solidFill>
                          <a:latin typeface="+mn-lt"/>
                          <a:ea typeface="MS PGothic"/>
                        </a:rPr>
                        <a:t>March</a:t>
                      </a:r>
                    </a:p>
                  </a:txBody>
                  <a:tcPr marL="68580" marR="68580" marT="34290" marB="34290" anchor="ctr"/>
                </a:tc>
                <a:tc>
                  <a:txBody>
                    <a:bodyPr/>
                    <a:lstStyle/>
                    <a:p>
                      <a:pPr marL="0" algn="ctr" defTabSz="914400" rtl="0" eaLnBrk="1" latinLnBrk="0" hangingPunct="1"/>
                      <a:r>
                        <a:rPr lang="en-US" sz="1600" b="1">
                          <a:solidFill>
                            <a:schemeClr val="tx1"/>
                          </a:solidFill>
                          <a:latin typeface="+mn-lt"/>
                          <a:ea typeface="MS PGothic"/>
                          <a:cs typeface="+mn-cs"/>
                        </a:rPr>
                        <a:t>128</a:t>
                      </a:r>
                    </a:p>
                  </a:txBody>
                  <a:tcPr marL="68580" marR="68580" marT="34290" marB="34290" anchor="ctr"/>
                </a:tc>
                <a:tc>
                  <a:txBody>
                    <a:bodyPr/>
                    <a:lstStyle/>
                    <a:p>
                      <a:pPr marL="0" algn="ctr" defTabSz="914400" rtl="0" eaLnBrk="1" latinLnBrk="0" hangingPunct="1"/>
                      <a:r>
                        <a:rPr lang="en-US" sz="1600" b="1">
                          <a:solidFill>
                            <a:schemeClr val="tx1"/>
                          </a:solidFill>
                          <a:latin typeface="+mn-lt"/>
                          <a:ea typeface="MS PGothic"/>
                          <a:cs typeface="+mn-cs"/>
                        </a:rPr>
                        <a:t>70</a:t>
                      </a:r>
                    </a:p>
                  </a:txBody>
                  <a:tcPr marL="68580" marR="68580" marT="34290" marB="34290" anchor="ctr"/>
                </a:tc>
                <a:tc>
                  <a:txBody>
                    <a:bodyPr/>
                    <a:lstStyle/>
                    <a:p>
                      <a:pPr marL="0" algn="ctr" defTabSz="914400" rtl="0" eaLnBrk="1" latinLnBrk="0" hangingPunct="1"/>
                      <a:r>
                        <a:rPr lang="en-US" sz="1600" b="1">
                          <a:solidFill>
                            <a:schemeClr val="tx1"/>
                          </a:solidFill>
                          <a:latin typeface="+mn-lt"/>
                          <a:ea typeface="MS PGothic"/>
                          <a:cs typeface="+mn-cs"/>
                        </a:rPr>
                        <a:t>58</a:t>
                      </a:r>
                    </a:p>
                  </a:txBody>
                  <a:tcPr marL="68580" marR="68580" marT="34290" marB="34290" anchor="ctr"/>
                </a:tc>
                <a:extLst>
                  <a:ext uri="{0D108BD9-81ED-4DB2-BD59-A6C34878D82A}">
                    <a16:rowId xmlns:a16="http://schemas.microsoft.com/office/drawing/2014/main" val="2597795795"/>
                  </a:ext>
                </a:extLst>
              </a:tr>
              <a:tr h="294062">
                <a:tc>
                  <a:txBody>
                    <a:bodyPr/>
                    <a:lstStyle/>
                    <a:p>
                      <a:pPr algn="r"/>
                      <a:endParaRPr lang="en-US" sz="1600" b="1"/>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a:solidFill>
                        <a:schemeClr val="tx1"/>
                      </a:solidFill>
                    </a:lnB>
                    <a:solidFill>
                      <a:schemeClr val="bg1"/>
                    </a:solidFill>
                  </a:tcPr>
                </a:tc>
                <a:tc>
                  <a:txBody>
                    <a:bodyPr/>
                    <a:lstStyle/>
                    <a:p>
                      <a:pPr algn="ctr"/>
                      <a:endParaRPr lang="en-US" sz="1600" b="1">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a:solidFill>
                        <a:schemeClr val="tx1"/>
                      </a:solidFill>
                    </a:lnB>
                    <a:solidFill>
                      <a:schemeClr val="bg1"/>
                    </a:solidFill>
                  </a:tcPr>
                </a:tc>
                <a:tc>
                  <a:txBody>
                    <a:bodyPr/>
                    <a:lstStyle/>
                    <a:p>
                      <a:pPr algn="ctr"/>
                      <a:endParaRPr lang="en-US" sz="1600" b="1">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263379"/>
                  </a:ext>
                </a:extLst>
              </a:tr>
              <a:tr h="294062">
                <a:tc>
                  <a:txBody>
                    <a:bodyPr/>
                    <a:lstStyle/>
                    <a:p>
                      <a:pPr algn="r"/>
                      <a:r>
                        <a:rPr lang="en-US" sz="1600" b="1"/>
                        <a:t>TOTAL</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defTabSz="914400" rtl="0" eaLnBrk="1" latinLnBrk="0" hangingPunct="1"/>
                      <a:r>
                        <a:rPr lang="en-US" sz="1600" b="1" kern="1200">
                          <a:solidFill>
                            <a:schemeClr val="tx1"/>
                          </a:solidFill>
                          <a:latin typeface="+mn-lt"/>
                          <a:ea typeface="MS PGothic"/>
                          <a:cs typeface="+mn-cs"/>
                        </a:rPr>
                        <a:t>451</a:t>
                      </a:r>
                    </a:p>
                  </a:txBody>
                  <a:tcPr marL="68580" marR="68580" marT="34290" marB="3429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85000"/>
                      </a:schemeClr>
                    </a:solidFill>
                  </a:tcPr>
                </a:tc>
                <a:tc>
                  <a:txBody>
                    <a:bodyPr/>
                    <a:lstStyle/>
                    <a:p>
                      <a:pPr marL="0" algn="ctr" defTabSz="914400" rtl="0" eaLnBrk="1" latinLnBrk="0" hangingPunct="1"/>
                      <a:r>
                        <a:rPr lang="en-US" sz="1600" b="1" kern="1200">
                          <a:solidFill>
                            <a:schemeClr val="tx1"/>
                          </a:solidFill>
                          <a:latin typeface="+mn-lt"/>
                          <a:ea typeface="MS PGothic"/>
                          <a:cs typeface="+mn-cs"/>
                        </a:rPr>
                        <a:t>303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marL="0" algn="ctr" defTabSz="914400" rtl="0" eaLnBrk="1" latinLnBrk="0" hangingPunct="1"/>
                      <a:r>
                        <a:rPr lang="en-US" sz="1600" b="1" kern="1200">
                          <a:solidFill>
                            <a:schemeClr val="tx1"/>
                          </a:solidFill>
                          <a:latin typeface="+mn-lt"/>
                          <a:ea typeface="MS PGothic"/>
                          <a:cs typeface="+mn-cs"/>
                        </a:rPr>
                        <a:t>148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extLst>
                  <a:ext uri="{0D108BD9-81ED-4DB2-BD59-A6C34878D82A}">
                    <a16:rowId xmlns:a16="http://schemas.microsoft.com/office/drawing/2014/main" val="1157541374"/>
                  </a:ext>
                </a:extLst>
              </a:tr>
            </a:tbl>
          </a:graphicData>
        </a:graphic>
      </p:graphicFrame>
    </p:spTree>
    <p:extLst>
      <p:ext uri="{BB962C8B-B14F-4D97-AF65-F5344CB8AC3E}">
        <p14:creationId xmlns:p14="http://schemas.microsoft.com/office/powerpoint/2010/main" val="2029115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CA49-999F-553D-30B5-AD62C5797641}"/>
              </a:ext>
            </a:extLst>
          </p:cNvPr>
          <p:cNvSpPr>
            <a:spLocks noGrp="1"/>
          </p:cNvSpPr>
          <p:nvPr>
            <p:ph type="body" sz="quarter" idx="11"/>
          </p:nvPr>
        </p:nvSpPr>
        <p:spPr/>
        <p:txBody>
          <a:bodyPr/>
          <a:lstStyle/>
          <a:p>
            <a:r>
              <a:rPr lang="en-US"/>
              <a:t>Education and Employment</a:t>
            </a:r>
          </a:p>
        </p:txBody>
      </p:sp>
    </p:spTree>
    <p:extLst>
      <p:ext uri="{BB962C8B-B14F-4D97-AF65-F5344CB8AC3E}">
        <p14:creationId xmlns:p14="http://schemas.microsoft.com/office/powerpoint/2010/main" val="4151899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081A3D-6B44-36E5-BEBF-3846D0388C64}"/>
              </a:ext>
            </a:extLst>
          </p:cNvPr>
          <p:cNvSpPr>
            <a:spLocks noGrp="1"/>
          </p:cNvSpPr>
          <p:nvPr>
            <p:ph type="body" sz="quarter" idx="12"/>
          </p:nvPr>
        </p:nvSpPr>
        <p:spPr>
          <a:xfrm>
            <a:off x="6794100" y="1408614"/>
            <a:ext cx="2349900" cy="3792973"/>
          </a:xfrm>
        </p:spPr>
        <p:txBody>
          <a:bodyPr/>
          <a:lstStyle/>
          <a:p>
            <a:r>
              <a:rPr lang="en-US"/>
              <a:t>Among CS respondents, over two-thirds (67%) would like to earn an Associate’s degree or higher or pursue a professional or industrial certificate, while 25% are not seeking any further education.</a:t>
            </a:r>
          </a:p>
          <a:p>
            <a:endParaRPr lang="en-US"/>
          </a:p>
          <a:p>
            <a:r>
              <a:rPr lang="en-US"/>
              <a:t>A third (33%) of HCL respondents are interested in an Associate’s degree or higher or a professional certificate, with 59% not planning to continue their education.</a:t>
            </a:r>
          </a:p>
          <a:p>
            <a:endParaRPr lang="en-US"/>
          </a:p>
        </p:txBody>
      </p:sp>
      <p:sp>
        <p:nvSpPr>
          <p:cNvPr id="3" name="Text Placeholder 6">
            <a:extLst>
              <a:ext uri="{FF2B5EF4-FFF2-40B4-BE49-F238E27FC236}">
                <a16:creationId xmlns:a16="http://schemas.microsoft.com/office/drawing/2014/main" id="{B0F6DCA9-1F95-3704-08CC-E4B8F4DF17BC}"/>
              </a:ext>
            </a:extLst>
          </p:cNvPr>
          <p:cNvSpPr txBox="1">
            <a:spLocks/>
          </p:cNvSpPr>
          <p:nvPr/>
        </p:nvSpPr>
        <p:spPr>
          <a:xfrm>
            <a:off x="691755" y="587946"/>
            <a:ext cx="5600700" cy="444419"/>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lgn="ctr">
              <a:spcBef>
                <a:spcPts val="150"/>
              </a:spcBef>
              <a:buNone/>
            </a:pPr>
            <a:r>
              <a:rPr lang="en-US" sz="1400" b="1" kern="0">
                <a:solidFill>
                  <a:schemeClr val="bg1"/>
                </a:solidFill>
              </a:rPr>
              <a:t>EDU02: </a:t>
            </a:r>
            <a:r>
              <a:rPr lang="en-US" sz="1400" kern="0">
                <a:solidFill>
                  <a:schemeClr val="bg1"/>
                </a:solidFill>
              </a:rPr>
              <a:t>What is the level of education you would like to complete? (Asked of all)</a:t>
            </a:r>
          </a:p>
        </p:txBody>
      </p:sp>
      <p:graphicFrame>
        <p:nvGraphicFramePr>
          <p:cNvPr id="7" name="Table 9">
            <a:extLst>
              <a:ext uri="{FF2B5EF4-FFF2-40B4-BE49-F238E27FC236}">
                <a16:creationId xmlns:a16="http://schemas.microsoft.com/office/drawing/2014/main" id="{5397BBB4-3C22-6660-A25C-09CA4A4B3A41}"/>
              </a:ext>
            </a:extLst>
          </p:cNvPr>
          <p:cNvGraphicFramePr>
            <a:graphicFrameLocks noGrp="1"/>
          </p:cNvGraphicFramePr>
          <p:nvPr>
            <p:ph idx="15"/>
            <p:extLst>
              <p:ext uri="{D42A27DB-BD31-4B8C-83A1-F6EECF244321}">
                <p14:modId xmlns:p14="http://schemas.microsoft.com/office/powerpoint/2010/main" val="4113658529"/>
              </p:ext>
            </p:extLst>
          </p:nvPr>
        </p:nvGraphicFramePr>
        <p:xfrm>
          <a:off x="344773" y="1408614"/>
          <a:ext cx="6130977" cy="4516724"/>
        </p:xfrm>
        <a:graphic>
          <a:graphicData uri="http://schemas.openxmlformats.org/drawingml/2006/table">
            <a:tbl>
              <a:tblPr firstRow="1" bandRow="1">
                <a:tableStyleId>{5940675A-B579-460E-94D1-54222C63F5DA}</a:tableStyleId>
              </a:tblPr>
              <a:tblGrid>
                <a:gridCol w="4436436">
                  <a:extLst>
                    <a:ext uri="{9D8B030D-6E8A-4147-A177-3AD203B41FA5}">
                      <a16:colId xmlns:a16="http://schemas.microsoft.com/office/drawing/2014/main" val="1143798205"/>
                    </a:ext>
                  </a:extLst>
                </a:gridCol>
                <a:gridCol w="858345">
                  <a:extLst>
                    <a:ext uri="{9D8B030D-6E8A-4147-A177-3AD203B41FA5}">
                      <a16:colId xmlns:a16="http://schemas.microsoft.com/office/drawing/2014/main" val="411507318"/>
                    </a:ext>
                  </a:extLst>
                </a:gridCol>
                <a:gridCol w="836196">
                  <a:extLst>
                    <a:ext uri="{9D8B030D-6E8A-4147-A177-3AD203B41FA5}">
                      <a16:colId xmlns:a16="http://schemas.microsoft.com/office/drawing/2014/main" val="1388370117"/>
                    </a:ext>
                  </a:extLst>
                </a:gridCol>
              </a:tblGrid>
              <a:tr h="494118">
                <a:tc>
                  <a:txBody>
                    <a:bodyPr/>
                    <a:lstStyle/>
                    <a:p>
                      <a:endParaRPr lang="en-US" sz="1600">
                        <a:latin typeface="+mn-lt"/>
                      </a:endParaRPr>
                    </a:p>
                  </a:txBody>
                  <a:tcPr marL="68580" marR="68580" marT="34290" marB="3429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a:solidFill>
                            <a:schemeClr val="bg1"/>
                          </a:solidFill>
                          <a:latin typeface="+mn-lt"/>
                        </a:rPr>
                        <a:t>CS</a:t>
                      </a:r>
                    </a:p>
                  </a:txBody>
                  <a:tcPr marL="68580" marR="68580" marT="34290" marB="34290" anchor="ctr">
                    <a:solidFill>
                      <a:srgbClr val="AE2573"/>
                    </a:solidFill>
                  </a:tcPr>
                </a:tc>
                <a:tc>
                  <a:txBody>
                    <a:bodyPr/>
                    <a:lstStyle/>
                    <a:p>
                      <a:pPr algn="ctr"/>
                      <a:r>
                        <a:rPr lang="en-US" sz="1600" b="1">
                          <a:solidFill>
                            <a:schemeClr val="bg1"/>
                          </a:solidFill>
                          <a:latin typeface="+mn-lt"/>
                        </a:rPr>
                        <a:t>HCL</a:t>
                      </a:r>
                    </a:p>
                  </a:txBody>
                  <a:tcPr marL="68580" marR="68580" marT="34290" marB="34290" anchor="ctr">
                    <a:solidFill>
                      <a:srgbClr val="AE2573"/>
                    </a:solidFill>
                  </a:tcPr>
                </a:tc>
                <a:extLst>
                  <a:ext uri="{0D108BD9-81ED-4DB2-BD59-A6C34878D82A}">
                    <a16:rowId xmlns:a16="http://schemas.microsoft.com/office/drawing/2014/main" val="1278513106"/>
                  </a:ext>
                </a:extLst>
              </a:tr>
              <a:tr h="398616">
                <a:tc>
                  <a:txBody>
                    <a:bodyPr/>
                    <a:lstStyle/>
                    <a:p>
                      <a:pPr algn="l" rtl="0" fontAlgn="ctr"/>
                      <a:r>
                        <a:rPr lang="en-US" sz="1600" b="0" i="0" u="none" strike="noStrike">
                          <a:solidFill>
                            <a:srgbClr val="000000"/>
                          </a:solidFill>
                          <a:effectLst/>
                          <a:latin typeface="Arial" panose="020B0604020202020204" pitchFamily="34" charset="0"/>
                        </a:rPr>
                        <a:t>High school or GED</a:t>
                      </a:r>
                    </a:p>
                  </a:txBody>
                  <a:tcPr marR="0" marT="0" marB="0" anchor="ctr">
                    <a:lnT w="12700" cap="flat" cmpd="sng" algn="ctr">
                      <a:solidFill>
                        <a:schemeClr val="tx1"/>
                      </a:solidFill>
                      <a:prstDash val="solid"/>
                      <a:round/>
                      <a:headEnd type="none" w="med" len="med"/>
                      <a:tailEnd type="none" w="med" len="med"/>
                    </a:lnT>
                  </a:tcPr>
                </a:tc>
                <a:tc>
                  <a:txBody>
                    <a:bodyPr/>
                    <a:lstStyle/>
                    <a:p>
                      <a:pPr algn="ctr" rtl="0" fontAlgn="t"/>
                      <a:r>
                        <a:rPr lang="en-US" sz="1400" b="1" i="0" u="none" strike="noStrike">
                          <a:solidFill>
                            <a:srgbClr val="000000"/>
                          </a:solidFill>
                          <a:effectLst/>
                          <a:latin typeface="Arial" panose="020B0604020202020204" pitchFamily="34" charset="0"/>
                        </a:rPr>
                        <a:t>4%</a:t>
                      </a:r>
                    </a:p>
                  </a:txBody>
                  <a:tcPr marL="0" marR="0" marT="0" marB="0" anchor="ctr"/>
                </a:tc>
                <a:tc>
                  <a:txBody>
                    <a:bodyPr/>
                    <a:lstStyle/>
                    <a:p>
                      <a:pPr algn="ctr" rtl="0" fontAlgn="t"/>
                      <a:r>
                        <a:rPr lang="en-US" sz="1400" b="1" i="0" u="none" strike="noStrike">
                          <a:solidFill>
                            <a:srgbClr val="000000"/>
                          </a:solidFill>
                          <a:effectLst/>
                          <a:latin typeface="Arial" panose="020B0604020202020204" pitchFamily="34" charset="0"/>
                        </a:rPr>
                        <a:t>3%</a:t>
                      </a:r>
                    </a:p>
                  </a:txBody>
                  <a:tcPr marL="0" marR="0" marT="0" marB="0" anchor="ctr"/>
                </a:tc>
                <a:extLst>
                  <a:ext uri="{0D108BD9-81ED-4DB2-BD59-A6C34878D82A}">
                    <a16:rowId xmlns:a16="http://schemas.microsoft.com/office/drawing/2014/main" val="1126237797"/>
                  </a:ext>
                </a:extLst>
              </a:tr>
              <a:tr h="398616">
                <a:tc>
                  <a:txBody>
                    <a:bodyPr/>
                    <a:lstStyle/>
                    <a:p>
                      <a:pPr algn="l" rtl="0" fontAlgn="ctr"/>
                      <a:r>
                        <a:rPr lang="en-US" sz="1600" b="0" i="0" u="none" strike="noStrike">
                          <a:solidFill>
                            <a:srgbClr val="000000"/>
                          </a:solidFill>
                          <a:effectLst/>
                          <a:latin typeface="Arial" panose="020B0604020202020204" pitchFamily="34" charset="0"/>
                        </a:rPr>
                        <a:t>An Associate's or technical degree</a:t>
                      </a:r>
                    </a:p>
                  </a:txBody>
                  <a:tcPr marR="0" marT="0" marB="0" anchor="ctr"/>
                </a:tc>
                <a:tc>
                  <a:txBody>
                    <a:bodyPr/>
                    <a:lstStyle/>
                    <a:p>
                      <a:pPr algn="ctr" rtl="0" fontAlgn="t"/>
                      <a:r>
                        <a:rPr lang="en-US" sz="1400" b="1" i="0" u="none" strike="noStrike">
                          <a:solidFill>
                            <a:srgbClr val="000000"/>
                          </a:solidFill>
                          <a:effectLst/>
                          <a:latin typeface="Arial" panose="020B0604020202020204" pitchFamily="34" charset="0"/>
                        </a:rPr>
                        <a:t>14%</a:t>
                      </a:r>
                    </a:p>
                  </a:txBody>
                  <a:tcPr marL="0" marR="0" marT="0" marB="0" anchor="ctr"/>
                </a:tc>
                <a:tc>
                  <a:txBody>
                    <a:bodyPr/>
                    <a:lstStyle/>
                    <a:p>
                      <a:pPr algn="ctr" rtl="0" fontAlgn="t"/>
                      <a:r>
                        <a:rPr lang="en-US" sz="1400" b="1" i="0" u="none" strike="noStrike">
                          <a:solidFill>
                            <a:srgbClr val="000000"/>
                          </a:solidFill>
                          <a:effectLst/>
                          <a:latin typeface="Arial" panose="020B0604020202020204" pitchFamily="34" charset="0"/>
                        </a:rPr>
                        <a:t>8%</a:t>
                      </a:r>
                    </a:p>
                  </a:txBody>
                  <a:tcPr marL="0" marR="0" marT="0" marB="0" anchor="ctr"/>
                </a:tc>
                <a:extLst>
                  <a:ext uri="{0D108BD9-81ED-4DB2-BD59-A6C34878D82A}">
                    <a16:rowId xmlns:a16="http://schemas.microsoft.com/office/drawing/2014/main" val="3471311328"/>
                  </a:ext>
                </a:extLst>
              </a:tr>
              <a:tr h="416839">
                <a:tc>
                  <a:txBody>
                    <a:bodyPr/>
                    <a:lstStyle/>
                    <a:p>
                      <a:pPr algn="l" rtl="0" fontAlgn="ctr"/>
                      <a:r>
                        <a:rPr lang="en-US" sz="1600" b="0" i="0" u="none" strike="noStrike">
                          <a:solidFill>
                            <a:srgbClr val="000000"/>
                          </a:solidFill>
                          <a:effectLst/>
                          <a:latin typeface="Arial" panose="020B0604020202020204" pitchFamily="34" charset="0"/>
                        </a:rPr>
                        <a:t>A 4-year college degree (Bachelor's degree)</a:t>
                      </a:r>
                    </a:p>
                  </a:txBody>
                  <a:tcPr marR="0" marT="0" marB="0" anchor="ctr"/>
                </a:tc>
                <a:tc>
                  <a:txBody>
                    <a:bodyPr/>
                    <a:lstStyle/>
                    <a:p>
                      <a:pPr algn="ctr" rtl="0" fontAlgn="t"/>
                      <a:r>
                        <a:rPr lang="en-US" sz="1400" b="1" i="0" u="none" strike="noStrike">
                          <a:solidFill>
                            <a:srgbClr val="000000"/>
                          </a:solidFill>
                          <a:effectLst/>
                          <a:latin typeface="Arial" panose="020B0604020202020204" pitchFamily="34" charset="0"/>
                        </a:rPr>
                        <a:t>25%</a:t>
                      </a:r>
                    </a:p>
                  </a:txBody>
                  <a:tcPr marL="0" marR="0" marT="0" marB="0" anchor="ctr"/>
                </a:tc>
                <a:tc>
                  <a:txBody>
                    <a:bodyPr/>
                    <a:lstStyle/>
                    <a:p>
                      <a:pPr algn="ctr" rtl="0" fontAlgn="t"/>
                      <a:r>
                        <a:rPr lang="en-US" sz="1400" b="1" i="0" u="none" strike="noStrike">
                          <a:solidFill>
                            <a:srgbClr val="000000"/>
                          </a:solidFill>
                          <a:effectLst/>
                          <a:latin typeface="Arial" panose="020B0604020202020204" pitchFamily="34" charset="0"/>
                        </a:rPr>
                        <a:t>15%</a:t>
                      </a:r>
                    </a:p>
                  </a:txBody>
                  <a:tcPr marL="0" marR="0" marT="0" marB="0" anchor="ctr"/>
                </a:tc>
                <a:extLst>
                  <a:ext uri="{0D108BD9-81ED-4DB2-BD59-A6C34878D82A}">
                    <a16:rowId xmlns:a16="http://schemas.microsoft.com/office/drawing/2014/main" val="3502682925"/>
                  </a:ext>
                </a:extLst>
              </a:tr>
              <a:tr h="416839">
                <a:tc>
                  <a:txBody>
                    <a:bodyPr/>
                    <a:lstStyle/>
                    <a:p>
                      <a:pPr algn="l" rtl="0" fontAlgn="ctr"/>
                      <a:r>
                        <a:rPr lang="en-US" sz="1600" b="0" i="0" u="none" strike="noStrike">
                          <a:solidFill>
                            <a:srgbClr val="000000"/>
                          </a:solidFill>
                          <a:effectLst/>
                          <a:latin typeface="Arial" panose="020B0604020202020204" pitchFamily="34" charset="0"/>
                        </a:rPr>
                        <a:t>A graduate degree (Masters/MA/MS)</a:t>
                      </a:r>
                    </a:p>
                  </a:txBody>
                  <a:tcPr marR="0" marT="0" marB="0" anchor="ctr"/>
                </a:tc>
                <a:tc>
                  <a:txBody>
                    <a:bodyPr/>
                    <a:lstStyle/>
                    <a:p>
                      <a:pPr algn="ctr" rtl="0" fontAlgn="t"/>
                      <a:r>
                        <a:rPr lang="en-US" sz="1400" b="1" i="0" u="none" strike="noStrike">
                          <a:solidFill>
                            <a:srgbClr val="000000"/>
                          </a:solidFill>
                          <a:effectLst/>
                          <a:latin typeface="Arial" panose="020B0604020202020204" pitchFamily="34" charset="0"/>
                        </a:rPr>
                        <a:t>12%</a:t>
                      </a:r>
                    </a:p>
                  </a:txBody>
                  <a:tcPr marL="0" marR="0" marT="0" marB="0" anchor="ctr"/>
                </a:tc>
                <a:tc>
                  <a:txBody>
                    <a:bodyPr/>
                    <a:lstStyle/>
                    <a:p>
                      <a:pPr algn="ctr" rtl="0" fontAlgn="t"/>
                      <a:r>
                        <a:rPr lang="en-US" sz="1400" b="1" i="0" u="none" strike="noStrike">
                          <a:solidFill>
                            <a:srgbClr val="000000"/>
                          </a:solidFill>
                          <a:effectLst/>
                          <a:latin typeface="Arial" panose="020B0604020202020204" pitchFamily="34" charset="0"/>
                        </a:rPr>
                        <a:t>6%</a:t>
                      </a:r>
                    </a:p>
                  </a:txBody>
                  <a:tcPr marL="0" marR="0" marT="0" marB="0" anchor="ctr"/>
                </a:tc>
                <a:extLst>
                  <a:ext uri="{0D108BD9-81ED-4DB2-BD59-A6C34878D82A}">
                    <a16:rowId xmlns:a16="http://schemas.microsoft.com/office/drawing/2014/main" val="1789180244"/>
                  </a:ext>
                </a:extLst>
              </a:tr>
              <a:tr h="398616">
                <a:tc>
                  <a:txBody>
                    <a:bodyPr/>
                    <a:lstStyle/>
                    <a:p>
                      <a:pPr algn="l" rtl="0" fontAlgn="ctr"/>
                      <a:r>
                        <a:rPr lang="en-US" sz="1600" b="0" i="0" u="none" strike="noStrike">
                          <a:solidFill>
                            <a:srgbClr val="000000"/>
                          </a:solidFill>
                          <a:effectLst/>
                          <a:latin typeface="Arial" panose="020B0604020202020204" pitchFamily="34" charset="0"/>
                        </a:rPr>
                        <a:t>A professional certification</a:t>
                      </a:r>
                    </a:p>
                  </a:txBody>
                  <a:tcPr marR="0" marT="0" marB="0" anchor="ctr"/>
                </a:tc>
                <a:tc>
                  <a:txBody>
                    <a:bodyPr/>
                    <a:lstStyle/>
                    <a:p>
                      <a:pPr algn="ctr" rtl="0" fontAlgn="t"/>
                      <a:r>
                        <a:rPr lang="en-US" sz="1400" b="1" i="0" u="none" strike="noStrike">
                          <a:solidFill>
                            <a:srgbClr val="000000"/>
                          </a:solidFill>
                          <a:effectLst/>
                          <a:latin typeface="Arial" panose="020B0604020202020204" pitchFamily="34" charset="0"/>
                        </a:rPr>
                        <a:t>12%</a:t>
                      </a:r>
                    </a:p>
                  </a:txBody>
                  <a:tcPr marL="0" marR="0" marT="0" marB="0" anchor="ctr"/>
                </a:tc>
                <a:tc>
                  <a:txBody>
                    <a:bodyPr/>
                    <a:lstStyle/>
                    <a:p>
                      <a:pPr algn="ctr" rtl="0" fontAlgn="t"/>
                      <a:r>
                        <a:rPr lang="en-US" sz="1400" b="1" i="0" u="none" strike="noStrike">
                          <a:solidFill>
                            <a:srgbClr val="000000"/>
                          </a:solidFill>
                          <a:effectLst/>
                          <a:latin typeface="Arial" panose="020B0604020202020204" pitchFamily="34" charset="0"/>
                        </a:rPr>
                        <a:t>4%</a:t>
                      </a:r>
                    </a:p>
                  </a:txBody>
                  <a:tcPr marL="0" marR="0" marT="0" marB="0" anchor="ctr"/>
                </a:tc>
                <a:extLst>
                  <a:ext uri="{0D108BD9-81ED-4DB2-BD59-A6C34878D82A}">
                    <a16:rowId xmlns:a16="http://schemas.microsoft.com/office/drawing/2014/main" val="938363350"/>
                  </a:ext>
                </a:extLst>
              </a:tr>
              <a:tr h="398616">
                <a:tc>
                  <a:txBody>
                    <a:bodyPr/>
                    <a:lstStyle/>
                    <a:p>
                      <a:pPr algn="l" rtl="0" fontAlgn="ctr"/>
                      <a:r>
                        <a:rPr lang="en-US" sz="1600" b="0" i="0" u="none" strike="noStrike">
                          <a:solidFill>
                            <a:srgbClr val="000000"/>
                          </a:solidFill>
                          <a:effectLst/>
                          <a:latin typeface="Arial" panose="020B0604020202020204" pitchFamily="34" charset="0"/>
                        </a:rPr>
                        <a:t>An industrial certification</a:t>
                      </a:r>
                    </a:p>
                  </a:txBody>
                  <a:tcPr marR="0" marT="0" marB="0" anchor="ctr"/>
                </a:tc>
                <a:tc>
                  <a:txBody>
                    <a:bodyPr/>
                    <a:lstStyle/>
                    <a:p>
                      <a:pPr algn="ctr" rtl="0" fontAlgn="t"/>
                      <a:r>
                        <a:rPr lang="en-US" sz="1400" b="1" i="0" u="none" strike="noStrike">
                          <a:solidFill>
                            <a:srgbClr val="000000"/>
                          </a:solidFill>
                          <a:effectLst/>
                          <a:latin typeface="Arial" panose="020B0604020202020204" pitchFamily="34" charset="0"/>
                        </a:rPr>
                        <a:t>2%</a:t>
                      </a:r>
                    </a:p>
                  </a:txBody>
                  <a:tcPr marL="0" marR="0" marT="0" marB="0" anchor="ctr"/>
                </a:tc>
                <a:tc>
                  <a:txBody>
                    <a:bodyPr/>
                    <a:lstStyle/>
                    <a:p>
                      <a:pPr algn="ctr" rtl="0" fontAlgn="t"/>
                      <a:r>
                        <a:rPr lang="en-US" sz="1400" b="1" i="0" u="none" strike="noStrike">
                          <a:solidFill>
                            <a:srgbClr val="000000"/>
                          </a:solidFill>
                          <a:effectLst/>
                          <a:latin typeface="Arial" panose="020B0604020202020204" pitchFamily="34" charset="0"/>
                        </a:rPr>
                        <a:t>0%</a:t>
                      </a:r>
                    </a:p>
                  </a:txBody>
                  <a:tcPr marL="0" marR="0" marT="0" marB="0" anchor="ctr"/>
                </a:tc>
                <a:extLst>
                  <a:ext uri="{0D108BD9-81ED-4DB2-BD59-A6C34878D82A}">
                    <a16:rowId xmlns:a16="http://schemas.microsoft.com/office/drawing/2014/main" val="1658425044"/>
                  </a:ext>
                </a:extLst>
              </a:tr>
              <a:tr h="398616">
                <a:tc>
                  <a:txBody>
                    <a:bodyPr/>
                    <a:lstStyle/>
                    <a:p>
                      <a:pPr algn="l" rtl="0" fontAlgn="ctr"/>
                      <a:r>
                        <a:rPr lang="en-US" sz="1600" b="0" i="0" u="none" strike="noStrike">
                          <a:solidFill>
                            <a:srgbClr val="000000"/>
                          </a:solidFill>
                          <a:effectLst/>
                          <a:latin typeface="Arial" panose="020B0604020202020204" pitchFamily="34" charset="0"/>
                        </a:rPr>
                        <a:t>A PhD</a:t>
                      </a:r>
                    </a:p>
                  </a:txBody>
                  <a:tcPr marR="0" marT="0" marB="0" anchor="ctr"/>
                </a:tc>
                <a:tc>
                  <a:txBody>
                    <a:bodyPr/>
                    <a:lstStyle/>
                    <a:p>
                      <a:pPr algn="ctr" rtl="0" fontAlgn="t"/>
                      <a:r>
                        <a:rPr lang="en-US" sz="1400" b="1" i="0" u="none" strike="noStrike">
                          <a:solidFill>
                            <a:srgbClr val="000000"/>
                          </a:solidFill>
                          <a:effectLst/>
                          <a:latin typeface="Arial" panose="020B0604020202020204" pitchFamily="34" charset="0"/>
                        </a:rPr>
                        <a:t>2%</a:t>
                      </a:r>
                    </a:p>
                  </a:txBody>
                  <a:tcPr marL="0" marR="0" marT="0" marB="0" anchor="ctr"/>
                </a:tc>
                <a:tc>
                  <a:txBody>
                    <a:bodyPr/>
                    <a:lstStyle/>
                    <a:p>
                      <a:pPr algn="ctr" rtl="0" fontAlgn="t"/>
                      <a:r>
                        <a:rPr lang="en-US" sz="1400" b="1" i="0" u="none" strike="noStrike">
                          <a:solidFill>
                            <a:srgbClr val="000000"/>
                          </a:solidFill>
                          <a:effectLst/>
                          <a:latin typeface="Arial" panose="020B0604020202020204" pitchFamily="34" charset="0"/>
                        </a:rPr>
                        <a:t>0%</a:t>
                      </a:r>
                    </a:p>
                  </a:txBody>
                  <a:tcPr marL="0" marR="0" marT="0" marB="0" anchor="ctr"/>
                </a:tc>
                <a:extLst>
                  <a:ext uri="{0D108BD9-81ED-4DB2-BD59-A6C34878D82A}">
                    <a16:rowId xmlns:a16="http://schemas.microsoft.com/office/drawing/2014/main" val="1041938987"/>
                  </a:ext>
                </a:extLst>
              </a:tr>
              <a:tr h="398616">
                <a:tc>
                  <a:txBody>
                    <a:bodyPr/>
                    <a:lstStyle/>
                    <a:p>
                      <a:pPr algn="l" rtl="0" fontAlgn="ctr"/>
                      <a:r>
                        <a:rPr lang="en-US" sz="1600" b="0" i="0" u="none" strike="noStrike">
                          <a:solidFill>
                            <a:srgbClr val="000000"/>
                          </a:solidFill>
                          <a:effectLst/>
                          <a:latin typeface="Arial" panose="020B0604020202020204" pitchFamily="34" charset="0"/>
                        </a:rPr>
                        <a:t>Additional classes for specific topics or skills</a:t>
                      </a:r>
                    </a:p>
                  </a:txBody>
                  <a:tcPr marR="0" marT="0" marB="0" anchor="ctr"/>
                </a:tc>
                <a:tc>
                  <a:txBody>
                    <a:bodyPr/>
                    <a:lstStyle/>
                    <a:p>
                      <a:pPr algn="ctr" rtl="0" fontAlgn="t"/>
                      <a:r>
                        <a:rPr lang="en-US" sz="1400" b="1" i="0" u="none" strike="noStrike">
                          <a:solidFill>
                            <a:srgbClr val="000000"/>
                          </a:solidFill>
                          <a:effectLst/>
                          <a:latin typeface="Arial" panose="020B0604020202020204" pitchFamily="34" charset="0"/>
                        </a:rPr>
                        <a:t>2%</a:t>
                      </a:r>
                    </a:p>
                  </a:txBody>
                  <a:tcPr marL="0" marR="0" marT="0" marB="0" anchor="ctr"/>
                </a:tc>
                <a:tc>
                  <a:txBody>
                    <a:bodyPr/>
                    <a:lstStyle/>
                    <a:p>
                      <a:pPr algn="ctr" rtl="0" fontAlgn="t"/>
                      <a:r>
                        <a:rPr lang="en-US" sz="1400" b="1" i="0" u="none" strike="noStrike">
                          <a:solidFill>
                            <a:srgbClr val="000000"/>
                          </a:solidFill>
                          <a:effectLst/>
                          <a:latin typeface="Arial" panose="020B0604020202020204" pitchFamily="34" charset="0"/>
                        </a:rPr>
                        <a:t>3%</a:t>
                      </a:r>
                    </a:p>
                  </a:txBody>
                  <a:tcPr marL="0" marR="0" marT="0" marB="0" anchor="ctr"/>
                </a:tc>
                <a:extLst>
                  <a:ext uri="{0D108BD9-81ED-4DB2-BD59-A6C34878D82A}">
                    <a16:rowId xmlns:a16="http://schemas.microsoft.com/office/drawing/2014/main" val="1222828712"/>
                  </a:ext>
                </a:extLst>
              </a:tr>
              <a:tr h="398616">
                <a:tc>
                  <a:txBody>
                    <a:bodyPr/>
                    <a:lstStyle/>
                    <a:p>
                      <a:pPr algn="l" rtl="0" fontAlgn="ctr"/>
                      <a:r>
                        <a:rPr lang="en-US" sz="1600" b="0" i="0" u="none" strike="noStrike">
                          <a:solidFill>
                            <a:srgbClr val="000000"/>
                          </a:solidFill>
                          <a:effectLst/>
                          <a:latin typeface="Arial" panose="020B0604020202020204" pitchFamily="34" charset="0"/>
                        </a:rPr>
                        <a:t>Not seeking additional education</a:t>
                      </a:r>
                    </a:p>
                  </a:txBody>
                  <a:tcPr marR="0" marT="0" marB="0" anchor="ctr"/>
                </a:tc>
                <a:tc>
                  <a:txBody>
                    <a:bodyPr/>
                    <a:lstStyle/>
                    <a:p>
                      <a:pPr algn="ctr" rtl="0" fontAlgn="t"/>
                      <a:r>
                        <a:rPr lang="en-US" sz="1400" b="1" i="0" u="none" strike="noStrike">
                          <a:solidFill>
                            <a:srgbClr val="000000"/>
                          </a:solidFill>
                          <a:effectLst/>
                          <a:latin typeface="Arial" panose="020B0604020202020204" pitchFamily="34" charset="0"/>
                        </a:rPr>
                        <a:t>25%</a:t>
                      </a:r>
                    </a:p>
                  </a:txBody>
                  <a:tcPr marL="0" marR="0" marT="0" marB="0" anchor="ctr"/>
                </a:tc>
                <a:tc>
                  <a:txBody>
                    <a:bodyPr/>
                    <a:lstStyle/>
                    <a:p>
                      <a:pPr algn="ctr" rtl="0" fontAlgn="t"/>
                      <a:r>
                        <a:rPr lang="en-US" sz="1400" b="1" i="0" u="none" strike="noStrike">
                          <a:solidFill>
                            <a:srgbClr val="000000"/>
                          </a:solidFill>
                          <a:effectLst/>
                          <a:latin typeface="Arial" panose="020B0604020202020204" pitchFamily="34" charset="0"/>
                        </a:rPr>
                        <a:t>59%</a:t>
                      </a:r>
                    </a:p>
                  </a:txBody>
                  <a:tcPr marL="0" marR="0" marT="0" marB="0" anchor="ctr"/>
                </a:tc>
                <a:extLst>
                  <a:ext uri="{0D108BD9-81ED-4DB2-BD59-A6C34878D82A}">
                    <a16:rowId xmlns:a16="http://schemas.microsoft.com/office/drawing/2014/main" val="1406321890"/>
                  </a:ext>
                </a:extLst>
              </a:tr>
              <a:tr h="398616">
                <a:tc>
                  <a:txBody>
                    <a:bodyPr/>
                    <a:lstStyle/>
                    <a:p>
                      <a:pPr algn="l" rtl="0" fontAlgn="ctr"/>
                      <a:r>
                        <a:rPr lang="en-US" sz="1600" b="0" i="0" u="none" strike="noStrike">
                          <a:solidFill>
                            <a:srgbClr val="000000"/>
                          </a:solidFill>
                          <a:effectLst/>
                          <a:latin typeface="Arial" panose="020B0604020202020204" pitchFamily="34" charset="0"/>
                        </a:rPr>
                        <a:t>Other</a:t>
                      </a:r>
                    </a:p>
                  </a:txBody>
                  <a:tcPr marR="0" marT="0" marB="0" anchor="ctr"/>
                </a:tc>
                <a:tc>
                  <a:txBody>
                    <a:bodyPr/>
                    <a:lstStyle/>
                    <a:p>
                      <a:pPr algn="ctr" rtl="0" fontAlgn="t"/>
                      <a:r>
                        <a:rPr lang="en-US" sz="1400" b="1" i="0" u="none" strike="noStrike">
                          <a:solidFill>
                            <a:srgbClr val="000000"/>
                          </a:solidFill>
                          <a:effectLst/>
                          <a:latin typeface="Arial" panose="020B0604020202020204" pitchFamily="34" charset="0"/>
                        </a:rPr>
                        <a:t>3%</a:t>
                      </a:r>
                    </a:p>
                  </a:txBody>
                  <a:tcPr marL="0" marR="0" marT="0" marB="0" anchor="ctr"/>
                </a:tc>
                <a:tc>
                  <a:txBody>
                    <a:bodyPr/>
                    <a:lstStyle/>
                    <a:p>
                      <a:pPr algn="ctr" rtl="0" fontAlgn="t"/>
                      <a:r>
                        <a:rPr lang="en-US" sz="1400" b="1" i="0" u="none" strike="noStrike">
                          <a:solidFill>
                            <a:srgbClr val="000000"/>
                          </a:solidFill>
                          <a:effectLst/>
                          <a:latin typeface="Arial" panose="020B0604020202020204" pitchFamily="34" charset="0"/>
                        </a:rPr>
                        <a:t>2%</a:t>
                      </a:r>
                    </a:p>
                  </a:txBody>
                  <a:tcPr marL="0" marR="0" marT="0" marB="0" anchor="ctr"/>
                </a:tc>
                <a:extLst>
                  <a:ext uri="{0D108BD9-81ED-4DB2-BD59-A6C34878D82A}">
                    <a16:rowId xmlns:a16="http://schemas.microsoft.com/office/drawing/2014/main" val="3755556357"/>
                  </a:ext>
                </a:extLst>
              </a:tr>
            </a:tbl>
          </a:graphicData>
        </a:graphic>
      </p:graphicFrame>
      <p:sp>
        <p:nvSpPr>
          <p:cNvPr id="6" name="Text Box 16">
            <a:extLst>
              <a:ext uri="{FF2B5EF4-FFF2-40B4-BE49-F238E27FC236}">
                <a16:creationId xmlns:a16="http://schemas.microsoft.com/office/drawing/2014/main" id="{AD471A63-F675-81D5-57C5-0519D94A07AE}"/>
              </a:ext>
            </a:extLst>
          </p:cNvPr>
          <p:cNvSpPr txBox="1">
            <a:spLocks noChangeArrowheads="1"/>
          </p:cNvSpPr>
          <p:nvPr/>
        </p:nvSpPr>
        <p:spPr bwMode="auto">
          <a:xfrm>
            <a:off x="457200" y="6377158"/>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8" name="Text Placeholder 7">
            <a:extLst>
              <a:ext uri="{FF2B5EF4-FFF2-40B4-BE49-F238E27FC236}">
                <a16:creationId xmlns:a16="http://schemas.microsoft.com/office/drawing/2014/main" id="{9F8EC345-CC13-D4B9-5E48-B357C66B9D8D}"/>
              </a:ext>
            </a:extLst>
          </p:cNvPr>
          <p:cNvSpPr txBox="1">
            <a:spLocks/>
          </p:cNvSpPr>
          <p:nvPr/>
        </p:nvSpPr>
        <p:spPr>
          <a:xfrm>
            <a:off x="7140940" y="6087107"/>
            <a:ext cx="440959" cy="271001"/>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buNone/>
            </a:pPr>
            <a:r>
              <a:rPr lang="en-US" sz="1200" b="1" kern="0">
                <a:solidFill>
                  <a:schemeClr val="bg1"/>
                </a:solidFill>
              </a:rPr>
              <a:t>420</a:t>
            </a:r>
          </a:p>
        </p:txBody>
      </p:sp>
      <p:sp>
        <p:nvSpPr>
          <p:cNvPr id="5" name="Text Placeholder 1">
            <a:extLst>
              <a:ext uri="{FF2B5EF4-FFF2-40B4-BE49-F238E27FC236}">
                <a16:creationId xmlns:a16="http://schemas.microsoft.com/office/drawing/2014/main" id="{D1291FED-D5AC-37AA-ED18-6DC34415B6D0}"/>
              </a:ext>
            </a:extLst>
          </p:cNvPr>
          <p:cNvSpPr txBox="1">
            <a:spLocks/>
          </p:cNvSpPr>
          <p:nvPr/>
        </p:nvSpPr>
        <p:spPr>
          <a:xfrm>
            <a:off x="344773" y="6018010"/>
            <a:ext cx="6130978" cy="266474"/>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indent="0">
              <a:buFont typeface="Wingdings" pitchFamily="2" charset="2"/>
              <a:buNone/>
            </a:pPr>
            <a:r>
              <a:rPr lang="en-US" sz="1000" i="1" kern="0"/>
              <a:t>*Multiple responses possible. Total does not sum to 100%.</a:t>
            </a:r>
          </a:p>
        </p:txBody>
      </p:sp>
    </p:spTree>
    <p:extLst>
      <p:ext uri="{BB962C8B-B14F-4D97-AF65-F5344CB8AC3E}">
        <p14:creationId xmlns:p14="http://schemas.microsoft.com/office/powerpoint/2010/main" val="2755697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081A3D-6B44-36E5-BEBF-3846D0388C64}"/>
              </a:ext>
            </a:extLst>
          </p:cNvPr>
          <p:cNvSpPr>
            <a:spLocks noGrp="1"/>
          </p:cNvSpPr>
          <p:nvPr>
            <p:ph type="body" sz="quarter" idx="12"/>
          </p:nvPr>
        </p:nvSpPr>
        <p:spPr>
          <a:xfrm>
            <a:off x="6801464" y="1431822"/>
            <a:ext cx="2175387" cy="4571198"/>
          </a:xfrm>
        </p:spPr>
        <p:txBody>
          <a:bodyPr/>
          <a:lstStyle/>
          <a:p>
            <a:r>
              <a:rPr lang="en-US"/>
              <a:t>More than a third of CS respondents reported that they are currently looking for work. Almost a third reported that they are working part-time and almost a third reported that they are in school or receiving job training. </a:t>
            </a:r>
          </a:p>
        </p:txBody>
      </p:sp>
      <p:sp>
        <p:nvSpPr>
          <p:cNvPr id="3" name="Text Placeholder 6">
            <a:extLst>
              <a:ext uri="{FF2B5EF4-FFF2-40B4-BE49-F238E27FC236}">
                <a16:creationId xmlns:a16="http://schemas.microsoft.com/office/drawing/2014/main" id="{B0F6DCA9-1F95-3704-08CC-E4B8F4DF17BC}"/>
              </a:ext>
            </a:extLst>
          </p:cNvPr>
          <p:cNvSpPr txBox="1">
            <a:spLocks/>
          </p:cNvSpPr>
          <p:nvPr/>
        </p:nvSpPr>
        <p:spPr>
          <a:xfrm>
            <a:off x="736422" y="496125"/>
            <a:ext cx="5600700" cy="514715"/>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lgn="ctr">
              <a:spcBef>
                <a:spcPts val="150"/>
              </a:spcBef>
              <a:buNone/>
            </a:pPr>
            <a:r>
              <a:rPr lang="en-US" sz="1400" b="1" kern="0">
                <a:solidFill>
                  <a:schemeClr val="bg1"/>
                </a:solidFill>
              </a:rPr>
              <a:t>EMPSTATUS: </a:t>
            </a:r>
            <a:r>
              <a:rPr lang="en-US" sz="1400" kern="0">
                <a:solidFill>
                  <a:schemeClr val="bg1"/>
                </a:solidFill>
              </a:rPr>
              <a:t>Are you currently . . .</a:t>
            </a:r>
          </a:p>
        </p:txBody>
      </p:sp>
      <p:sp>
        <p:nvSpPr>
          <p:cNvPr id="2" name="Text Box 16">
            <a:extLst>
              <a:ext uri="{FF2B5EF4-FFF2-40B4-BE49-F238E27FC236}">
                <a16:creationId xmlns:a16="http://schemas.microsoft.com/office/drawing/2014/main" id="{86803C35-6B77-8B85-4C70-48DBF0453E87}"/>
              </a:ext>
            </a:extLst>
          </p:cNvPr>
          <p:cNvSpPr txBox="1">
            <a:spLocks noChangeArrowheads="1"/>
          </p:cNvSpPr>
          <p:nvPr/>
        </p:nvSpPr>
        <p:spPr bwMode="auto">
          <a:xfrm>
            <a:off x="457200" y="6377158"/>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7" name="Text Placeholder 7">
            <a:extLst>
              <a:ext uri="{FF2B5EF4-FFF2-40B4-BE49-F238E27FC236}">
                <a16:creationId xmlns:a16="http://schemas.microsoft.com/office/drawing/2014/main" id="{C07E0A3B-D658-CC90-213A-E918C3D1D331}"/>
              </a:ext>
            </a:extLst>
          </p:cNvPr>
          <p:cNvSpPr txBox="1">
            <a:spLocks/>
          </p:cNvSpPr>
          <p:nvPr/>
        </p:nvSpPr>
        <p:spPr>
          <a:xfrm>
            <a:off x="7140940" y="6087107"/>
            <a:ext cx="440959" cy="271001"/>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buNone/>
            </a:pPr>
            <a:r>
              <a:rPr lang="en-US" sz="1200" b="1" kern="0">
                <a:solidFill>
                  <a:schemeClr val="bg1"/>
                </a:solidFill>
              </a:rPr>
              <a:t>301</a:t>
            </a:r>
          </a:p>
        </p:txBody>
      </p:sp>
      <p:sp>
        <p:nvSpPr>
          <p:cNvPr id="5" name="Text Placeholder 1">
            <a:extLst>
              <a:ext uri="{FF2B5EF4-FFF2-40B4-BE49-F238E27FC236}">
                <a16:creationId xmlns:a16="http://schemas.microsoft.com/office/drawing/2014/main" id="{4FEA3449-6BC6-6D66-C94C-3AF21F35CD74}"/>
              </a:ext>
            </a:extLst>
          </p:cNvPr>
          <p:cNvSpPr txBox="1">
            <a:spLocks/>
          </p:cNvSpPr>
          <p:nvPr/>
        </p:nvSpPr>
        <p:spPr>
          <a:xfrm>
            <a:off x="324463" y="6003020"/>
            <a:ext cx="6130977" cy="271001"/>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indent="0">
              <a:buFont typeface="Wingdings" pitchFamily="2" charset="2"/>
              <a:buNone/>
            </a:pPr>
            <a:r>
              <a:rPr lang="en-US" sz="1000" i="1" kern="0"/>
              <a:t>*Multiple responses possible. Total does not sum to 100%.</a:t>
            </a:r>
          </a:p>
        </p:txBody>
      </p:sp>
      <p:graphicFrame>
        <p:nvGraphicFramePr>
          <p:cNvPr id="10" name="Content Placeholder 9">
            <a:extLst>
              <a:ext uri="{FF2B5EF4-FFF2-40B4-BE49-F238E27FC236}">
                <a16:creationId xmlns:a16="http://schemas.microsoft.com/office/drawing/2014/main" id="{4547750B-3C73-D553-6A2F-60812EA9F53F}"/>
              </a:ext>
            </a:extLst>
          </p:cNvPr>
          <p:cNvGraphicFramePr>
            <a:graphicFrameLocks noGrp="1"/>
          </p:cNvGraphicFramePr>
          <p:nvPr>
            <p:ph idx="15"/>
            <p:extLst>
              <p:ext uri="{D42A27DB-BD31-4B8C-83A1-F6EECF244321}">
                <p14:modId xmlns:p14="http://schemas.microsoft.com/office/powerpoint/2010/main" val="1223018426"/>
              </p:ext>
            </p:extLst>
          </p:nvPr>
        </p:nvGraphicFramePr>
        <p:xfrm>
          <a:off x="344773" y="1408613"/>
          <a:ext cx="6130977" cy="4491270"/>
        </p:xfrm>
        <a:graphic>
          <a:graphicData uri="http://schemas.openxmlformats.org/drawingml/2006/table">
            <a:tbl>
              <a:tblPr firstRow="1" bandRow="1">
                <a:tableStyleId>{5940675A-B579-460E-94D1-54222C63F5DA}</a:tableStyleId>
              </a:tblPr>
              <a:tblGrid>
                <a:gridCol w="5137075">
                  <a:extLst>
                    <a:ext uri="{9D8B030D-6E8A-4147-A177-3AD203B41FA5}">
                      <a16:colId xmlns:a16="http://schemas.microsoft.com/office/drawing/2014/main" val="1143798205"/>
                    </a:ext>
                  </a:extLst>
                </a:gridCol>
                <a:gridCol w="993902">
                  <a:extLst>
                    <a:ext uri="{9D8B030D-6E8A-4147-A177-3AD203B41FA5}">
                      <a16:colId xmlns:a16="http://schemas.microsoft.com/office/drawing/2014/main" val="411507318"/>
                    </a:ext>
                  </a:extLst>
                </a:gridCol>
              </a:tblGrid>
              <a:tr h="417620">
                <a:tc>
                  <a:txBody>
                    <a:bodyPr/>
                    <a:lstStyle/>
                    <a:p>
                      <a:endParaRPr lang="en-US" sz="1600">
                        <a:latin typeface="+mn-lt"/>
                      </a:endParaRPr>
                    </a:p>
                  </a:txBody>
                  <a:tcPr marL="68580" marR="68580" marT="34290" marB="3429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a:solidFill>
                            <a:schemeClr val="bg1"/>
                          </a:solidFill>
                          <a:latin typeface="+mn-lt"/>
                        </a:rPr>
                        <a:t>CS</a:t>
                      </a:r>
                    </a:p>
                  </a:txBody>
                  <a:tcPr marL="68580" marR="68580" marT="34290" marB="34290" anchor="ctr">
                    <a:solidFill>
                      <a:srgbClr val="AE2573"/>
                    </a:solidFill>
                  </a:tcPr>
                </a:tc>
                <a:extLst>
                  <a:ext uri="{0D108BD9-81ED-4DB2-BD59-A6C34878D82A}">
                    <a16:rowId xmlns:a16="http://schemas.microsoft.com/office/drawing/2014/main" val="1278513106"/>
                  </a:ext>
                </a:extLst>
              </a:tr>
              <a:tr h="336904">
                <a:tc>
                  <a:txBody>
                    <a:bodyPr/>
                    <a:lstStyle/>
                    <a:p>
                      <a:pPr algn="l" fontAlgn="t"/>
                      <a:r>
                        <a:rPr lang="en-US" sz="1600" b="0" i="0" u="none" strike="noStrike">
                          <a:solidFill>
                            <a:srgbClr val="000000"/>
                          </a:solidFill>
                          <a:effectLst/>
                          <a:latin typeface="Arial" panose="020B0604020202020204" pitchFamily="34" charset="0"/>
                        </a:rPr>
                        <a:t>Working full time</a:t>
                      </a:r>
                    </a:p>
                  </a:txBody>
                  <a:tcPr marR="9525" marT="9525" marB="0" anchor="ctr">
                    <a:lnT w="12700" cap="flat" cmpd="sng" algn="ctr">
                      <a:solidFill>
                        <a:schemeClr val="tx1"/>
                      </a:solidFill>
                      <a:prstDash val="solid"/>
                      <a:round/>
                      <a:headEnd type="none" w="med" len="med"/>
                      <a:tailEnd type="none" w="med" len="med"/>
                    </a:lnT>
                  </a:tcPr>
                </a:tc>
                <a:tc>
                  <a:txBody>
                    <a:bodyPr/>
                    <a:lstStyle/>
                    <a:p>
                      <a:pPr algn="ctr" fontAlgn="t"/>
                      <a:r>
                        <a:rPr lang="en-US" sz="1400" b="1" i="0" u="none" strike="noStrike">
                          <a:solidFill>
                            <a:srgbClr val="000000"/>
                          </a:solidFill>
                          <a:effectLst/>
                          <a:latin typeface="Arial" panose="020B0604020202020204" pitchFamily="34" charset="0"/>
                        </a:rPr>
                        <a:t>17%</a:t>
                      </a:r>
                    </a:p>
                  </a:txBody>
                  <a:tcPr marL="9525" marR="9525" marT="9525" marB="0" anchor="ctr"/>
                </a:tc>
                <a:extLst>
                  <a:ext uri="{0D108BD9-81ED-4DB2-BD59-A6C34878D82A}">
                    <a16:rowId xmlns:a16="http://schemas.microsoft.com/office/drawing/2014/main" val="1126237797"/>
                  </a:ext>
                </a:extLst>
              </a:tr>
              <a:tr h="336904">
                <a:tc>
                  <a:txBody>
                    <a:bodyPr/>
                    <a:lstStyle/>
                    <a:p>
                      <a:pPr algn="l" fontAlgn="t"/>
                      <a:r>
                        <a:rPr lang="en-US" sz="1600" b="0" i="0" u="none" strike="noStrike">
                          <a:solidFill>
                            <a:srgbClr val="000000"/>
                          </a:solidFill>
                          <a:effectLst/>
                          <a:latin typeface="Arial" panose="020B0604020202020204" pitchFamily="34" charset="0"/>
                        </a:rPr>
                        <a:t>Working part time</a:t>
                      </a:r>
                    </a:p>
                  </a:txBody>
                  <a:tcPr marR="9525" marT="9525" marB="0" anchor="ctr"/>
                </a:tc>
                <a:tc>
                  <a:txBody>
                    <a:bodyPr/>
                    <a:lstStyle/>
                    <a:p>
                      <a:pPr algn="ctr" fontAlgn="t"/>
                      <a:r>
                        <a:rPr lang="en-US" sz="1400" b="1" i="0" u="none" strike="noStrike">
                          <a:solidFill>
                            <a:srgbClr val="000000"/>
                          </a:solidFill>
                          <a:effectLst/>
                          <a:latin typeface="Arial" panose="020B0604020202020204" pitchFamily="34" charset="0"/>
                        </a:rPr>
                        <a:t>27%</a:t>
                      </a:r>
                    </a:p>
                  </a:txBody>
                  <a:tcPr marL="9525" marR="9525" marT="9525" marB="0" anchor="ctr"/>
                </a:tc>
                <a:extLst>
                  <a:ext uri="{0D108BD9-81ED-4DB2-BD59-A6C34878D82A}">
                    <a16:rowId xmlns:a16="http://schemas.microsoft.com/office/drawing/2014/main" val="3471311328"/>
                  </a:ext>
                </a:extLst>
              </a:tr>
              <a:tr h="352305">
                <a:tc>
                  <a:txBody>
                    <a:bodyPr/>
                    <a:lstStyle/>
                    <a:p>
                      <a:pPr algn="l" fontAlgn="t"/>
                      <a:r>
                        <a:rPr lang="en-US" sz="1600" b="0" i="0" u="none" strike="noStrike">
                          <a:solidFill>
                            <a:srgbClr val="000000"/>
                          </a:solidFill>
                          <a:effectLst/>
                          <a:latin typeface="Arial" panose="020B0604020202020204" pitchFamily="34" charset="0"/>
                        </a:rPr>
                        <a:t>Currently looking for a job</a:t>
                      </a:r>
                    </a:p>
                  </a:txBody>
                  <a:tcPr marR="9525" marT="9525" marB="0" anchor="ctr"/>
                </a:tc>
                <a:tc>
                  <a:txBody>
                    <a:bodyPr/>
                    <a:lstStyle/>
                    <a:p>
                      <a:pPr algn="ctr" fontAlgn="t"/>
                      <a:r>
                        <a:rPr lang="en-US" sz="1400" b="1" i="0" u="none" strike="noStrike">
                          <a:solidFill>
                            <a:srgbClr val="000000"/>
                          </a:solidFill>
                          <a:effectLst/>
                          <a:latin typeface="Arial" panose="020B0604020202020204" pitchFamily="34" charset="0"/>
                        </a:rPr>
                        <a:t>36%</a:t>
                      </a:r>
                    </a:p>
                  </a:txBody>
                  <a:tcPr marL="9525" marR="9525" marT="9525" marB="0" anchor="ctr"/>
                </a:tc>
                <a:extLst>
                  <a:ext uri="{0D108BD9-81ED-4DB2-BD59-A6C34878D82A}">
                    <a16:rowId xmlns:a16="http://schemas.microsoft.com/office/drawing/2014/main" val="3502682925"/>
                  </a:ext>
                </a:extLst>
              </a:tr>
              <a:tr h="352305">
                <a:tc>
                  <a:txBody>
                    <a:bodyPr/>
                    <a:lstStyle/>
                    <a:p>
                      <a:pPr algn="l" fontAlgn="t"/>
                      <a:r>
                        <a:rPr lang="en-US" sz="1600" b="0" i="0" u="none" strike="noStrike">
                          <a:solidFill>
                            <a:srgbClr val="000000"/>
                          </a:solidFill>
                          <a:effectLst/>
                          <a:latin typeface="Arial" panose="020B0604020202020204" pitchFamily="34" charset="0"/>
                        </a:rPr>
                        <a:t>In school or receiving job training</a:t>
                      </a:r>
                    </a:p>
                  </a:txBody>
                  <a:tcPr marR="9525" marT="9525" marB="0" anchor="ctr"/>
                </a:tc>
                <a:tc>
                  <a:txBody>
                    <a:bodyPr/>
                    <a:lstStyle/>
                    <a:p>
                      <a:pPr algn="ctr" fontAlgn="t"/>
                      <a:r>
                        <a:rPr lang="en-US" sz="1400" b="1" i="0" u="none" strike="noStrike">
                          <a:solidFill>
                            <a:srgbClr val="000000"/>
                          </a:solidFill>
                          <a:effectLst/>
                          <a:latin typeface="Arial" panose="020B0604020202020204" pitchFamily="34" charset="0"/>
                        </a:rPr>
                        <a:t>30%</a:t>
                      </a:r>
                    </a:p>
                  </a:txBody>
                  <a:tcPr marL="9525" marR="9525" marT="9525" marB="0" anchor="ctr"/>
                </a:tc>
                <a:extLst>
                  <a:ext uri="{0D108BD9-81ED-4DB2-BD59-A6C34878D82A}">
                    <a16:rowId xmlns:a16="http://schemas.microsoft.com/office/drawing/2014/main" val="1789180244"/>
                  </a:ext>
                </a:extLst>
              </a:tr>
              <a:tr h="336904">
                <a:tc>
                  <a:txBody>
                    <a:bodyPr/>
                    <a:lstStyle/>
                    <a:p>
                      <a:pPr algn="l" fontAlgn="t"/>
                      <a:r>
                        <a:rPr lang="en-US" sz="1600" b="0" i="0" u="none" strike="noStrike">
                          <a:solidFill>
                            <a:srgbClr val="000000"/>
                          </a:solidFill>
                          <a:effectLst/>
                          <a:latin typeface="Arial" panose="020B0604020202020204" pitchFamily="34" charset="0"/>
                        </a:rPr>
                        <a:t>Keeping house</a:t>
                      </a:r>
                    </a:p>
                  </a:txBody>
                  <a:tcPr marR="9525" marT="9525" marB="0" anchor="ctr"/>
                </a:tc>
                <a:tc>
                  <a:txBody>
                    <a:bodyPr/>
                    <a:lstStyle/>
                    <a:p>
                      <a:pPr algn="ctr" fontAlgn="t"/>
                      <a:r>
                        <a:rPr lang="en-US" sz="1400" b="1" i="0" u="none" strike="noStrike">
                          <a:solidFill>
                            <a:srgbClr val="000000"/>
                          </a:solidFill>
                          <a:effectLst/>
                          <a:latin typeface="Arial" panose="020B0604020202020204" pitchFamily="34" charset="0"/>
                        </a:rPr>
                        <a:t>&lt;1%</a:t>
                      </a:r>
                    </a:p>
                  </a:txBody>
                  <a:tcPr marL="9525" marR="9525" marT="9525" marB="0" anchor="ctr"/>
                </a:tc>
                <a:extLst>
                  <a:ext uri="{0D108BD9-81ED-4DB2-BD59-A6C34878D82A}">
                    <a16:rowId xmlns:a16="http://schemas.microsoft.com/office/drawing/2014/main" val="938363350"/>
                  </a:ext>
                </a:extLst>
              </a:tr>
              <a:tr h="336904">
                <a:tc>
                  <a:txBody>
                    <a:bodyPr/>
                    <a:lstStyle/>
                    <a:p>
                      <a:pPr algn="l" fontAlgn="t"/>
                      <a:r>
                        <a:rPr lang="en-US" sz="1600" b="0" i="0" u="none" strike="noStrike">
                          <a:solidFill>
                            <a:srgbClr val="000000"/>
                          </a:solidFill>
                          <a:effectLst/>
                          <a:latin typeface="Arial" panose="020B0604020202020204" pitchFamily="34" charset="0"/>
                        </a:rPr>
                        <a:t>Currently unable to work</a:t>
                      </a:r>
                    </a:p>
                  </a:txBody>
                  <a:tcPr marR="9525" marT="9525" marB="0" anchor="ctr"/>
                </a:tc>
                <a:tc>
                  <a:txBody>
                    <a:bodyPr/>
                    <a:lstStyle/>
                    <a:p>
                      <a:pPr algn="ctr" fontAlgn="t"/>
                      <a:r>
                        <a:rPr lang="en-US" sz="1400" b="1" i="0" u="none" strike="noStrike">
                          <a:solidFill>
                            <a:srgbClr val="000000"/>
                          </a:solidFill>
                          <a:effectLst/>
                          <a:latin typeface="Arial" panose="020B0604020202020204" pitchFamily="34" charset="0"/>
                        </a:rPr>
                        <a:t>11%</a:t>
                      </a:r>
                    </a:p>
                  </a:txBody>
                  <a:tcPr marL="9525" marR="9525" marT="9525" marB="0" anchor="ctr"/>
                </a:tc>
                <a:extLst>
                  <a:ext uri="{0D108BD9-81ED-4DB2-BD59-A6C34878D82A}">
                    <a16:rowId xmlns:a16="http://schemas.microsoft.com/office/drawing/2014/main" val="1658425044"/>
                  </a:ext>
                </a:extLst>
              </a:tr>
              <a:tr h="336904">
                <a:tc>
                  <a:txBody>
                    <a:bodyPr/>
                    <a:lstStyle/>
                    <a:p>
                      <a:pPr algn="l" fontAlgn="t"/>
                      <a:r>
                        <a:rPr lang="en-US" sz="1600" b="0" i="0" u="none" strike="noStrike">
                          <a:solidFill>
                            <a:srgbClr val="000000"/>
                          </a:solidFill>
                          <a:effectLst/>
                          <a:latin typeface="Arial" panose="020B0604020202020204" pitchFamily="34" charset="0"/>
                        </a:rPr>
                        <a:t>Volunteering time</a:t>
                      </a:r>
                    </a:p>
                  </a:txBody>
                  <a:tcPr marR="9525" marT="9525" marB="0" anchor="ctr"/>
                </a:tc>
                <a:tc>
                  <a:txBody>
                    <a:bodyPr/>
                    <a:lstStyle/>
                    <a:p>
                      <a:pPr algn="ctr" fontAlgn="t"/>
                      <a:r>
                        <a:rPr lang="en-US" sz="1400" b="1" i="0" u="none" strike="noStrike">
                          <a:solidFill>
                            <a:srgbClr val="000000"/>
                          </a:solidFill>
                          <a:effectLst/>
                          <a:latin typeface="Arial" panose="020B0604020202020204" pitchFamily="34" charset="0"/>
                        </a:rPr>
                        <a:t>15%</a:t>
                      </a:r>
                    </a:p>
                  </a:txBody>
                  <a:tcPr marL="9525" marR="9525" marT="9525" marB="0" anchor="ctr"/>
                </a:tc>
                <a:extLst>
                  <a:ext uri="{0D108BD9-81ED-4DB2-BD59-A6C34878D82A}">
                    <a16:rowId xmlns:a16="http://schemas.microsoft.com/office/drawing/2014/main" val="1041938987"/>
                  </a:ext>
                </a:extLst>
              </a:tr>
              <a:tr h="336904">
                <a:tc>
                  <a:txBody>
                    <a:bodyPr/>
                    <a:lstStyle/>
                    <a:p>
                      <a:pPr algn="l" fontAlgn="t"/>
                      <a:r>
                        <a:rPr lang="en-US" sz="1600" b="0" i="0" u="none" strike="noStrike">
                          <a:solidFill>
                            <a:srgbClr val="000000"/>
                          </a:solidFill>
                          <a:effectLst/>
                          <a:latin typeface="Arial" panose="020B0604020202020204" pitchFamily="34" charset="0"/>
                        </a:rPr>
                        <a:t>Disabled, on Disability</a:t>
                      </a:r>
                    </a:p>
                  </a:txBody>
                  <a:tcPr marR="9525" marT="9525" marB="0" anchor="ctr"/>
                </a:tc>
                <a:tc>
                  <a:txBody>
                    <a:bodyPr/>
                    <a:lstStyle/>
                    <a:p>
                      <a:pPr algn="ctr" fontAlgn="t"/>
                      <a:r>
                        <a:rPr lang="en-US" sz="1400" b="1" i="0" u="none" strike="noStrike">
                          <a:solidFill>
                            <a:srgbClr val="000000"/>
                          </a:solidFill>
                          <a:effectLst/>
                          <a:latin typeface="Arial" panose="020B0604020202020204" pitchFamily="34" charset="0"/>
                        </a:rPr>
                        <a:t>&lt;1%</a:t>
                      </a:r>
                    </a:p>
                  </a:txBody>
                  <a:tcPr marL="9525" marR="9525" marT="9525" marB="0" anchor="ctr"/>
                </a:tc>
                <a:extLst>
                  <a:ext uri="{0D108BD9-81ED-4DB2-BD59-A6C34878D82A}">
                    <a16:rowId xmlns:a16="http://schemas.microsoft.com/office/drawing/2014/main" val="1222828712"/>
                  </a:ext>
                </a:extLst>
              </a:tr>
              <a:tr h="336904">
                <a:tc>
                  <a:txBody>
                    <a:bodyPr/>
                    <a:lstStyle/>
                    <a:p>
                      <a:pPr algn="l" fontAlgn="t"/>
                      <a:r>
                        <a:rPr lang="en-US" sz="1600" b="0" i="0" u="none" strike="noStrike">
                          <a:solidFill>
                            <a:srgbClr val="000000"/>
                          </a:solidFill>
                          <a:effectLst/>
                          <a:latin typeface="Arial" panose="020B0604020202020204" pitchFamily="34" charset="0"/>
                        </a:rPr>
                        <a:t>Maternity leave</a:t>
                      </a:r>
                    </a:p>
                  </a:txBody>
                  <a:tcPr marR="9525" marT="9525" marB="0" anchor="ctr"/>
                </a:tc>
                <a:tc>
                  <a:txBody>
                    <a:bodyPr/>
                    <a:lstStyle/>
                    <a:p>
                      <a:pPr algn="ctr" fontAlgn="t"/>
                      <a:r>
                        <a:rPr lang="en-US" sz="1400" b="1" i="0" u="none" strike="noStrike">
                          <a:solidFill>
                            <a:srgbClr val="000000"/>
                          </a:solidFill>
                          <a:effectLst/>
                          <a:latin typeface="Arial" panose="020B0604020202020204" pitchFamily="34" charset="0"/>
                        </a:rPr>
                        <a:t>1%</a:t>
                      </a:r>
                    </a:p>
                  </a:txBody>
                  <a:tcPr marL="9525" marR="9525" marT="9525" marB="0" anchor="ctr"/>
                </a:tc>
                <a:extLst>
                  <a:ext uri="{0D108BD9-81ED-4DB2-BD59-A6C34878D82A}">
                    <a16:rowId xmlns:a16="http://schemas.microsoft.com/office/drawing/2014/main" val="1406321890"/>
                  </a:ext>
                </a:extLst>
              </a:tr>
              <a:tr h="336904">
                <a:tc>
                  <a:txBody>
                    <a:bodyPr/>
                    <a:lstStyle/>
                    <a:p>
                      <a:pPr algn="l" fontAlgn="t"/>
                      <a:r>
                        <a:rPr lang="en-US" sz="1600" b="0" i="0" u="none" strike="noStrike">
                          <a:solidFill>
                            <a:srgbClr val="000000"/>
                          </a:solidFill>
                          <a:effectLst/>
                          <a:latin typeface="Arial" panose="020B0604020202020204" pitchFamily="34" charset="0"/>
                        </a:rPr>
                        <a:t>Unemployed</a:t>
                      </a:r>
                    </a:p>
                  </a:txBody>
                  <a:tcPr marR="9525" marT="9525" marB="0" anchor="ctr"/>
                </a:tc>
                <a:tc>
                  <a:txBody>
                    <a:bodyPr/>
                    <a:lstStyle/>
                    <a:p>
                      <a:pPr algn="ctr" fontAlgn="t"/>
                      <a:r>
                        <a:rPr lang="en-US" sz="1400" b="1" i="0" u="none" strike="noStrike">
                          <a:solidFill>
                            <a:srgbClr val="000000"/>
                          </a:solidFill>
                          <a:effectLst/>
                          <a:latin typeface="Arial" panose="020B0604020202020204" pitchFamily="34" charset="0"/>
                        </a:rPr>
                        <a:t>1%</a:t>
                      </a:r>
                    </a:p>
                  </a:txBody>
                  <a:tcPr marL="9525" marR="9525" marT="9525" marB="0" anchor="ctr"/>
                </a:tc>
                <a:extLst>
                  <a:ext uri="{0D108BD9-81ED-4DB2-BD59-A6C34878D82A}">
                    <a16:rowId xmlns:a16="http://schemas.microsoft.com/office/drawing/2014/main" val="3755556357"/>
                  </a:ext>
                </a:extLst>
              </a:tr>
              <a:tr h="336904">
                <a:tc>
                  <a:txBody>
                    <a:bodyPr/>
                    <a:lstStyle/>
                    <a:p>
                      <a:pPr algn="l" fontAlgn="t"/>
                      <a:r>
                        <a:rPr lang="en-US" sz="1600" b="0" i="0" u="none" strike="noStrike">
                          <a:solidFill>
                            <a:srgbClr val="000000"/>
                          </a:solidFill>
                          <a:effectLst/>
                          <a:latin typeface="Arial" panose="020B0604020202020204" pitchFamily="34" charset="0"/>
                        </a:rPr>
                        <a:t>Starting up own business</a:t>
                      </a:r>
                    </a:p>
                  </a:txBody>
                  <a:tcPr marR="9525" marT="9525" marB="0" anchor="ctr"/>
                </a:tc>
                <a:tc>
                  <a:txBody>
                    <a:bodyPr/>
                    <a:lstStyle/>
                    <a:p>
                      <a:pPr algn="ctr" fontAlgn="t"/>
                      <a:r>
                        <a:rPr lang="en-US" sz="1400" b="1" i="0" u="none" strike="noStrike">
                          <a:solidFill>
                            <a:srgbClr val="000000"/>
                          </a:solidFill>
                          <a:effectLst/>
                          <a:latin typeface="Arial" panose="020B0604020202020204" pitchFamily="34" charset="0"/>
                        </a:rPr>
                        <a:t>1%</a:t>
                      </a:r>
                    </a:p>
                  </a:txBody>
                  <a:tcPr marL="9525" marR="9525" marT="9525" marB="0" anchor="ctr"/>
                </a:tc>
                <a:extLst>
                  <a:ext uri="{0D108BD9-81ED-4DB2-BD59-A6C34878D82A}">
                    <a16:rowId xmlns:a16="http://schemas.microsoft.com/office/drawing/2014/main" val="4093484506"/>
                  </a:ext>
                </a:extLst>
              </a:tr>
              <a:tr h="336904">
                <a:tc>
                  <a:txBody>
                    <a:bodyPr/>
                    <a:lstStyle/>
                    <a:p>
                      <a:pPr algn="l" fontAlgn="t"/>
                      <a:r>
                        <a:rPr lang="en-US" sz="1600" b="0" i="0" u="none" strike="noStrike">
                          <a:solidFill>
                            <a:srgbClr val="000000"/>
                          </a:solidFill>
                          <a:effectLst/>
                          <a:latin typeface="Arial" panose="020B0604020202020204" pitchFamily="34" charset="0"/>
                        </a:rPr>
                        <a:t>Other</a:t>
                      </a:r>
                    </a:p>
                  </a:txBody>
                  <a:tcPr marR="9525" marT="9525" marB="0" anchor="ctr"/>
                </a:tc>
                <a:tc>
                  <a:txBody>
                    <a:bodyPr/>
                    <a:lstStyle/>
                    <a:p>
                      <a:pPr algn="ctr" fontAlgn="t"/>
                      <a:r>
                        <a:rPr lang="en-US" sz="1400" b="1" i="0" u="none" strike="noStrike">
                          <a:solidFill>
                            <a:srgbClr val="000000"/>
                          </a:solidFill>
                          <a:effectLst/>
                          <a:latin typeface="Arial" panose="020B0604020202020204" pitchFamily="34" charset="0"/>
                        </a:rPr>
                        <a:t>1%</a:t>
                      </a:r>
                    </a:p>
                  </a:txBody>
                  <a:tcPr marL="9525" marR="9525" marT="9525" marB="0" anchor="ctr"/>
                </a:tc>
                <a:extLst>
                  <a:ext uri="{0D108BD9-81ED-4DB2-BD59-A6C34878D82A}">
                    <a16:rowId xmlns:a16="http://schemas.microsoft.com/office/drawing/2014/main" val="1423352626"/>
                  </a:ext>
                </a:extLst>
              </a:tr>
            </a:tbl>
          </a:graphicData>
        </a:graphic>
      </p:graphicFrame>
    </p:spTree>
    <p:extLst>
      <p:ext uri="{BB962C8B-B14F-4D97-AF65-F5344CB8AC3E}">
        <p14:creationId xmlns:p14="http://schemas.microsoft.com/office/powerpoint/2010/main" val="3555042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081A3D-6B44-36E5-BEBF-3846D0388C64}"/>
              </a:ext>
            </a:extLst>
          </p:cNvPr>
          <p:cNvSpPr>
            <a:spLocks noGrp="1"/>
          </p:cNvSpPr>
          <p:nvPr>
            <p:ph type="body" sz="quarter" idx="12"/>
          </p:nvPr>
        </p:nvSpPr>
        <p:spPr>
          <a:xfrm>
            <a:off x="6794938" y="1382516"/>
            <a:ext cx="2349062" cy="4236952"/>
          </a:xfrm>
        </p:spPr>
        <p:txBody>
          <a:bodyPr/>
          <a:lstStyle/>
          <a:p>
            <a:r>
              <a:rPr lang="en-US"/>
              <a:t>Among dissatisfied CS service recipients currently working, 22% cited low pay that failed to meet their financial needs, 19% felt their job was only a temporary position rather than a career move, and 14% were simply dissatisfied overall.</a:t>
            </a:r>
          </a:p>
        </p:txBody>
      </p:sp>
      <p:sp>
        <p:nvSpPr>
          <p:cNvPr id="3" name="Text Placeholder 6">
            <a:extLst>
              <a:ext uri="{FF2B5EF4-FFF2-40B4-BE49-F238E27FC236}">
                <a16:creationId xmlns:a16="http://schemas.microsoft.com/office/drawing/2014/main" id="{AEDF0CF0-1E62-0082-E378-CE8DB2D7D224}"/>
              </a:ext>
            </a:extLst>
          </p:cNvPr>
          <p:cNvSpPr txBox="1">
            <a:spLocks/>
          </p:cNvSpPr>
          <p:nvPr/>
        </p:nvSpPr>
        <p:spPr>
          <a:xfrm>
            <a:off x="734566" y="355501"/>
            <a:ext cx="5600700" cy="651920"/>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lgn="ctr">
              <a:spcBef>
                <a:spcPts val="150"/>
              </a:spcBef>
              <a:buNone/>
            </a:pPr>
            <a:r>
              <a:rPr lang="en-US" sz="1400" b="1" kern="0">
                <a:solidFill>
                  <a:schemeClr val="bg1"/>
                </a:solidFill>
              </a:rPr>
              <a:t>JOBSATA: </a:t>
            </a:r>
            <a:r>
              <a:rPr lang="en-US" sz="1400" kern="0">
                <a:solidFill>
                  <a:schemeClr val="bg1"/>
                </a:solidFill>
              </a:rPr>
              <a:t>Why are you not satisfied with your current job? (Asked of those </a:t>
            </a:r>
            <a:r>
              <a:rPr lang="en-US" sz="1400">
                <a:solidFill>
                  <a:schemeClr val="bg1"/>
                </a:solidFill>
                <a:ea typeface="MS PGothic"/>
              </a:rPr>
              <a:t>working full- or part-time, who are not satisfied with their current job)</a:t>
            </a:r>
            <a:endParaRPr lang="en-US" sz="1400" kern="0">
              <a:solidFill>
                <a:schemeClr val="bg1"/>
              </a:solidFill>
            </a:endParaRPr>
          </a:p>
        </p:txBody>
      </p:sp>
      <p:graphicFrame>
        <p:nvGraphicFramePr>
          <p:cNvPr id="7" name="Content Placeholder 6">
            <a:extLst>
              <a:ext uri="{FF2B5EF4-FFF2-40B4-BE49-F238E27FC236}">
                <a16:creationId xmlns:a16="http://schemas.microsoft.com/office/drawing/2014/main" id="{FD7F8D79-FBE4-42FA-455F-AC54A1EEE9D3}"/>
              </a:ext>
            </a:extLst>
          </p:cNvPr>
          <p:cNvGraphicFramePr>
            <a:graphicFrameLocks noGrp="1"/>
          </p:cNvGraphicFramePr>
          <p:nvPr>
            <p:ph idx="15"/>
            <p:extLst>
              <p:ext uri="{D42A27DB-BD31-4B8C-83A1-F6EECF244321}">
                <p14:modId xmlns:p14="http://schemas.microsoft.com/office/powerpoint/2010/main" val="4004537575"/>
              </p:ext>
            </p:extLst>
          </p:nvPr>
        </p:nvGraphicFramePr>
        <p:xfrm>
          <a:off x="324463" y="1297034"/>
          <a:ext cx="6159669" cy="4442856"/>
        </p:xfrm>
        <a:graphic>
          <a:graphicData uri="http://schemas.openxmlformats.org/drawingml/2006/table">
            <a:tbl>
              <a:tblPr firstRow="1" bandRow="1">
                <a:tableStyleId>{5940675A-B579-460E-94D1-54222C63F5DA}</a:tableStyleId>
              </a:tblPr>
              <a:tblGrid>
                <a:gridCol w="4367458">
                  <a:extLst>
                    <a:ext uri="{9D8B030D-6E8A-4147-A177-3AD203B41FA5}">
                      <a16:colId xmlns:a16="http://schemas.microsoft.com/office/drawing/2014/main" val="1143798205"/>
                    </a:ext>
                  </a:extLst>
                </a:gridCol>
                <a:gridCol w="1792211">
                  <a:extLst>
                    <a:ext uri="{9D8B030D-6E8A-4147-A177-3AD203B41FA5}">
                      <a16:colId xmlns:a16="http://schemas.microsoft.com/office/drawing/2014/main" val="2048653431"/>
                    </a:ext>
                  </a:extLst>
                </a:gridCol>
              </a:tblGrid>
              <a:tr h="1040670">
                <a:tc>
                  <a:txBody>
                    <a:bodyPr/>
                    <a:lstStyle/>
                    <a:p>
                      <a:endParaRPr lang="en-US" sz="1400"/>
                    </a:p>
                  </a:txBody>
                  <a:tcPr marL="137160" marR="137160" marT="34290" marB="3429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solidFill>
                            <a:schemeClr val="bg1"/>
                          </a:solidFill>
                        </a:rPr>
                        <a:t>Percent of CS service recipients dissatisfied with their job</a:t>
                      </a:r>
                    </a:p>
                  </a:txBody>
                  <a:tcPr marL="137160" marR="137160" marT="34290" marB="34290" anchor="ctr">
                    <a:solidFill>
                      <a:srgbClr val="AE2573"/>
                    </a:solidFill>
                  </a:tcPr>
                </a:tc>
                <a:extLst>
                  <a:ext uri="{0D108BD9-81ED-4DB2-BD59-A6C34878D82A}">
                    <a16:rowId xmlns:a16="http://schemas.microsoft.com/office/drawing/2014/main" val="1278513106"/>
                  </a:ext>
                </a:extLst>
              </a:tr>
              <a:tr h="323834">
                <a:tc>
                  <a:txBody>
                    <a:bodyPr/>
                    <a:lstStyle/>
                    <a:p>
                      <a:pPr algn="l" fontAlgn="t"/>
                      <a:r>
                        <a:rPr lang="en-US" sz="1600" b="0" i="0" u="none" strike="noStrike">
                          <a:solidFill>
                            <a:srgbClr val="000000"/>
                          </a:solidFill>
                          <a:effectLst/>
                          <a:latin typeface="Arial" panose="020B0604020202020204" pitchFamily="34" charset="0"/>
                        </a:rPr>
                        <a:t>Low pay, does not meet financial need</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22%</a:t>
                      </a:r>
                    </a:p>
                  </a:txBody>
                  <a:tcPr marL="9525" marR="9525" marT="9525" marB="0" anchor="ctr"/>
                </a:tc>
                <a:extLst>
                  <a:ext uri="{0D108BD9-81ED-4DB2-BD59-A6C34878D82A}">
                    <a16:rowId xmlns:a16="http://schemas.microsoft.com/office/drawing/2014/main" val="3359160821"/>
                  </a:ext>
                </a:extLst>
              </a:tr>
              <a:tr h="323834">
                <a:tc>
                  <a:txBody>
                    <a:bodyPr/>
                    <a:lstStyle/>
                    <a:p>
                      <a:pPr algn="l" fontAlgn="t"/>
                      <a:r>
                        <a:rPr lang="en-US" sz="1600" b="0" i="0" u="none" strike="noStrike">
                          <a:solidFill>
                            <a:srgbClr val="000000"/>
                          </a:solidFill>
                          <a:effectLst/>
                          <a:latin typeface="Arial" panose="020B0604020202020204" pitchFamily="34" charset="0"/>
                        </a:rPr>
                        <a:t>Not a career move, only temporary job</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19%</a:t>
                      </a:r>
                    </a:p>
                  </a:txBody>
                  <a:tcPr marL="9525" marR="9525" marT="9525" marB="0" anchor="ctr"/>
                </a:tc>
                <a:extLst>
                  <a:ext uri="{0D108BD9-81ED-4DB2-BD59-A6C34878D82A}">
                    <a16:rowId xmlns:a16="http://schemas.microsoft.com/office/drawing/2014/main" val="2210889145"/>
                  </a:ext>
                </a:extLst>
              </a:tr>
              <a:tr h="323834">
                <a:tc>
                  <a:txBody>
                    <a:bodyPr/>
                    <a:lstStyle/>
                    <a:p>
                      <a:pPr algn="l" fontAlgn="t"/>
                      <a:r>
                        <a:rPr lang="en-US" sz="1600" b="0" i="0" u="none" strike="noStrike">
                          <a:solidFill>
                            <a:srgbClr val="000000"/>
                          </a:solidFill>
                          <a:effectLst/>
                          <a:latin typeface="Arial" panose="020B0604020202020204" pitchFamily="34" charset="0"/>
                        </a:rPr>
                        <a:t>Dissatisfied, just do not like it in general</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14%</a:t>
                      </a:r>
                    </a:p>
                  </a:txBody>
                  <a:tcPr marL="9525" marR="9525" marT="9525" marB="0" anchor="ctr"/>
                </a:tc>
                <a:extLst>
                  <a:ext uri="{0D108BD9-81ED-4DB2-BD59-A6C34878D82A}">
                    <a16:rowId xmlns:a16="http://schemas.microsoft.com/office/drawing/2014/main" val="2455471498"/>
                  </a:ext>
                </a:extLst>
              </a:tr>
              <a:tr h="323834">
                <a:tc>
                  <a:txBody>
                    <a:bodyPr/>
                    <a:lstStyle/>
                    <a:p>
                      <a:pPr algn="l" fontAlgn="t"/>
                      <a:r>
                        <a:rPr lang="en-US" sz="1600" b="0" i="0" u="none" strike="noStrike">
                          <a:solidFill>
                            <a:srgbClr val="000000"/>
                          </a:solidFill>
                          <a:effectLst/>
                          <a:latin typeface="Arial" panose="020B0604020202020204" pitchFamily="34" charset="0"/>
                        </a:rPr>
                        <a:t>Not receiving pay I earned, deserve more pay for job</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12%</a:t>
                      </a:r>
                    </a:p>
                  </a:txBody>
                  <a:tcPr marL="9525" marR="9525" marT="9525" marB="0" anchor="ctr"/>
                </a:tc>
                <a:extLst>
                  <a:ext uri="{0D108BD9-81ED-4DB2-BD59-A6C34878D82A}">
                    <a16:rowId xmlns:a16="http://schemas.microsoft.com/office/drawing/2014/main" val="3450697601"/>
                  </a:ext>
                </a:extLst>
              </a:tr>
              <a:tr h="323834">
                <a:tc>
                  <a:txBody>
                    <a:bodyPr/>
                    <a:lstStyle/>
                    <a:p>
                      <a:pPr algn="l" fontAlgn="t"/>
                      <a:r>
                        <a:rPr lang="en-US" sz="1600" b="0" i="0" u="none" strike="noStrike">
                          <a:solidFill>
                            <a:srgbClr val="000000"/>
                          </a:solidFill>
                          <a:effectLst/>
                          <a:latin typeface="Arial" panose="020B0604020202020204" pitchFamily="34" charset="0"/>
                        </a:rPr>
                        <a:t>Unpleasant work environment</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10%</a:t>
                      </a:r>
                    </a:p>
                  </a:txBody>
                  <a:tcPr marL="9525" marR="9525" marT="9525" marB="0" anchor="ctr"/>
                </a:tc>
                <a:extLst>
                  <a:ext uri="{0D108BD9-81ED-4DB2-BD59-A6C34878D82A}">
                    <a16:rowId xmlns:a16="http://schemas.microsoft.com/office/drawing/2014/main" val="3061510021"/>
                  </a:ext>
                </a:extLst>
              </a:tr>
              <a:tr h="323834">
                <a:tc>
                  <a:txBody>
                    <a:bodyPr/>
                    <a:lstStyle/>
                    <a:p>
                      <a:pPr algn="l" fontAlgn="t"/>
                      <a:r>
                        <a:rPr lang="en-US" sz="1600" b="0" i="0" u="none" strike="noStrike">
                          <a:solidFill>
                            <a:srgbClr val="000000"/>
                          </a:solidFill>
                          <a:effectLst/>
                          <a:latin typeface="Arial" panose="020B0604020202020204" pitchFamily="34" charset="0"/>
                        </a:rPr>
                        <a:t>Job is physically demanding</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8%</a:t>
                      </a:r>
                    </a:p>
                  </a:txBody>
                  <a:tcPr marL="9525" marR="9525" marT="9525" marB="0" anchor="ctr"/>
                </a:tc>
                <a:extLst>
                  <a:ext uri="{0D108BD9-81ED-4DB2-BD59-A6C34878D82A}">
                    <a16:rowId xmlns:a16="http://schemas.microsoft.com/office/drawing/2014/main" val="3438565710"/>
                  </a:ext>
                </a:extLst>
              </a:tr>
              <a:tr h="323834">
                <a:tc>
                  <a:txBody>
                    <a:bodyPr/>
                    <a:lstStyle/>
                    <a:p>
                      <a:pPr algn="l" fontAlgn="t"/>
                      <a:r>
                        <a:rPr lang="en-US" sz="1600" b="0" i="0" u="none" strike="noStrike">
                          <a:solidFill>
                            <a:srgbClr val="000000"/>
                          </a:solidFill>
                          <a:effectLst/>
                          <a:latin typeface="Arial" panose="020B0604020202020204" pitchFamily="34" charset="0"/>
                        </a:rPr>
                        <a:t>Too few hours</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8%</a:t>
                      </a:r>
                    </a:p>
                  </a:txBody>
                  <a:tcPr marL="9525" marR="9525" marT="9525" marB="0" anchor="ctr"/>
                </a:tc>
                <a:extLst>
                  <a:ext uri="{0D108BD9-81ED-4DB2-BD59-A6C34878D82A}">
                    <a16:rowId xmlns:a16="http://schemas.microsoft.com/office/drawing/2014/main" val="3987292649"/>
                  </a:ext>
                </a:extLst>
              </a:tr>
              <a:tr h="323834">
                <a:tc>
                  <a:txBody>
                    <a:bodyPr/>
                    <a:lstStyle/>
                    <a:p>
                      <a:pPr algn="l" fontAlgn="t"/>
                      <a:r>
                        <a:rPr lang="en-US" sz="1600" b="0" i="0" u="none" strike="noStrike">
                          <a:solidFill>
                            <a:srgbClr val="000000"/>
                          </a:solidFill>
                          <a:effectLst/>
                          <a:latin typeface="Arial" panose="020B0604020202020204" pitchFamily="34" charset="0"/>
                        </a:rPr>
                        <a:t>Problems with employer or co-worker</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8%</a:t>
                      </a:r>
                    </a:p>
                  </a:txBody>
                  <a:tcPr marL="9525" marR="9525" marT="9525" marB="0" anchor="ctr"/>
                </a:tc>
                <a:extLst>
                  <a:ext uri="{0D108BD9-81ED-4DB2-BD59-A6C34878D82A}">
                    <a16:rowId xmlns:a16="http://schemas.microsoft.com/office/drawing/2014/main" val="1219621281"/>
                  </a:ext>
                </a:extLst>
              </a:tr>
              <a:tr h="323834">
                <a:tc>
                  <a:txBody>
                    <a:bodyPr/>
                    <a:lstStyle/>
                    <a:p>
                      <a:pPr algn="l" fontAlgn="t"/>
                      <a:r>
                        <a:rPr lang="en-US" sz="1600" b="0" i="0" u="none" strike="noStrike">
                          <a:solidFill>
                            <a:srgbClr val="000000"/>
                          </a:solidFill>
                          <a:effectLst/>
                          <a:latin typeface="Arial" panose="020B0604020202020204" pitchFamily="34" charset="0"/>
                        </a:rPr>
                        <a:t>Dissatisfied with aspects or parts of job</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6%</a:t>
                      </a:r>
                    </a:p>
                  </a:txBody>
                  <a:tcPr marL="9525" marR="9525" marT="9525" marB="0" anchor="ctr"/>
                </a:tc>
                <a:extLst>
                  <a:ext uri="{0D108BD9-81ED-4DB2-BD59-A6C34878D82A}">
                    <a16:rowId xmlns:a16="http://schemas.microsoft.com/office/drawing/2014/main" val="881814651"/>
                  </a:ext>
                </a:extLst>
              </a:tr>
              <a:tr h="323834">
                <a:tc>
                  <a:txBody>
                    <a:bodyPr/>
                    <a:lstStyle/>
                    <a:p>
                      <a:pPr algn="l" fontAlgn="t"/>
                      <a:r>
                        <a:rPr lang="en-US" sz="1600" b="0" i="0" u="none" strike="noStrike">
                          <a:solidFill>
                            <a:srgbClr val="000000"/>
                          </a:solidFill>
                          <a:effectLst/>
                          <a:latin typeface="Arial" panose="020B0604020202020204" pitchFamily="34" charset="0"/>
                        </a:rPr>
                        <a:t>Other</a:t>
                      </a:r>
                    </a:p>
                  </a:txBody>
                  <a:tcPr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panose="020B0604020202020204" pitchFamily="34" charset="0"/>
                        </a:rPr>
                        <a:t>7%</a:t>
                      </a:r>
                    </a:p>
                  </a:txBody>
                  <a:tcPr marL="9525" marR="9525" marT="9525" marB="0" anchor="ctr"/>
                </a:tc>
                <a:extLst>
                  <a:ext uri="{0D108BD9-81ED-4DB2-BD59-A6C34878D82A}">
                    <a16:rowId xmlns:a16="http://schemas.microsoft.com/office/drawing/2014/main" val="2279939816"/>
                  </a:ext>
                </a:extLst>
              </a:tr>
            </a:tbl>
          </a:graphicData>
        </a:graphic>
      </p:graphicFrame>
      <p:sp>
        <p:nvSpPr>
          <p:cNvPr id="2" name="Text Box 16">
            <a:extLst>
              <a:ext uri="{FF2B5EF4-FFF2-40B4-BE49-F238E27FC236}">
                <a16:creationId xmlns:a16="http://schemas.microsoft.com/office/drawing/2014/main" id="{FFCA9C49-357F-FC6B-8D73-57625EF28248}"/>
              </a:ext>
            </a:extLst>
          </p:cNvPr>
          <p:cNvSpPr txBox="1">
            <a:spLocks noChangeArrowheads="1"/>
          </p:cNvSpPr>
          <p:nvPr/>
        </p:nvSpPr>
        <p:spPr bwMode="auto">
          <a:xfrm>
            <a:off x="457200" y="6377158"/>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5" name="Text Placeholder 7">
            <a:extLst>
              <a:ext uri="{FF2B5EF4-FFF2-40B4-BE49-F238E27FC236}">
                <a16:creationId xmlns:a16="http://schemas.microsoft.com/office/drawing/2014/main" id="{D8BF14FD-3944-4150-005D-5CA931307D06}"/>
              </a:ext>
            </a:extLst>
          </p:cNvPr>
          <p:cNvSpPr txBox="1">
            <a:spLocks/>
          </p:cNvSpPr>
          <p:nvPr/>
        </p:nvSpPr>
        <p:spPr>
          <a:xfrm>
            <a:off x="7140940" y="6087107"/>
            <a:ext cx="440959" cy="271001"/>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buNone/>
            </a:pPr>
            <a:r>
              <a:rPr lang="en-US" sz="1200" b="1" kern="0">
                <a:solidFill>
                  <a:schemeClr val="bg1"/>
                </a:solidFill>
              </a:rPr>
              <a:t>40</a:t>
            </a:r>
          </a:p>
        </p:txBody>
      </p:sp>
      <p:sp>
        <p:nvSpPr>
          <p:cNvPr id="9" name="Text Placeholder 1">
            <a:extLst>
              <a:ext uri="{FF2B5EF4-FFF2-40B4-BE49-F238E27FC236}">
                <a16:creationId xmlns:a16="http://schemas.microsoft.com/office/drawing/2014/main" id="{7566F371-4724-F1A5-C213-283056CF6199}"/>
              </a:ext>
            </a:extLst>
          </p:cNvPr>
          <p:cNvSpPr txBox="1">
            <a:spLocks/>
          </p:cNvSpPr>
          <p:nvPr/>
        </p:nvSpPr>
        <p:spPr>
          <a:xfrm>
            <a:off x="324463" y="5894002"/>
            <a:ext cx="6174659" cy="271001"/>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indent="0">
              <a:buFont typeface="Wingdings" pitchFamily="2" charset="2"/>
              <a:buNone/>
            </a:pPr>
            <a:r>
              <a:rPr lang="en-US" sz="1000" i="1" kern="0"/>
              <a:t>*Multiple responses possible. Total does not sum to 100%. Responses below 6% not included.</a:t>
            </a:r>
          </a:p>
        </p:txBody>
      </p:sp>
    </p:spTree>
    <p:extLst>
      <p:ext uri="{BB962C8B-B14F-4D97-AF65-F5344CB8AC3E}">
        <p14:creationId xmlns:p14="http://schemas.microsoft.com/office/powerpoint/2010/main" val="1566282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CA49-999F-553D-30B5-AD62C5797641}"/>
              </a:ext>
            </a:extLst>
          </p:cNvPr>
          <p:cNvSpPr>
            <a:spLocks noGrp="1"/>
          </p:cNvSpPr>
          <p:nvPr>
            <p:ph type="body" sz="quarter" idx="11"/>
          </p:nvPr>
        </p:nvSpPr>
        <p:spPr/>
        <p:txBody>
          <a:bodyPr/>
          <a:lstStyle/>
          <a:p>
            <a:r>
              <a:rPr lang="en-US"/>
              <a:t>Demographics</a:t>
            </a:r>
          </a:p>
        </p:txBody>
      </p:sp>
    </p:spTree>
    <p:extLst>
      <p:ext uri="{BB962C8B-B14F-4D97-AF65-F5344CB8AC3E}">
        <p14:creationId xmlns:p14="http://schemas.microsoft.com/office/powerpoint/2010/main" val="1854314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F70F0920-F748-70AE-3E5E-AA86D7341EFA}"/>
              </a:ext>
            </a:extLst>
          </p:cNvPr>
          <p:cNvSpPr>
            <a:spLocks noGrp="1"/>
          </p:cNvSpPr>
          <p:nvPr>
            <p:ph type="title"/>
          </p:nvPr>
        </p:nvSpPr>
        <p:spPr>
          <a:xfrm>
            <a:off x="452086" y="403497"/>
            <a:ext cx="8229597" cy="400050"/>
          </a:xfrm>
        </p:spPr>
        <p:txBody>
          <a:bodyPr/>
          <a:lstStyle/>
          <a:p>
            <a:pPr algn="ctr"/>
            <a:r>
              <a:rPr lang="en-US"/>
              <a:t>Demographics - Region</a:t>
            </a:r>
          </a:p>
        </p:txBody>
      </p:sp>
      <p:graphicFrame>
        <p:nvGraphicFramePr>
          <p:cNvPr id="2" name="Chart 1">
            <a:extLst>
              <a:ext uri="{FF2B5EF4-FFF2-40B4-BE49-F238E27FC236}">
                <a16:creationId xmlns:a16="http://schemas.microsoft.com/office/drawing/2014/main" id="{F44E1D87-5739-EFBB-E4F2-B75CDD083FE5}"/>
              </a:ext>
            </a:extLst>
          </p:cNvPr>
          <p:cNvGraphicFramePr/>
          <p:nvPr>
            <p:extLst>
              <p:ext uri="{D42A27DB-BD31-4B8C-83A1-F6EECF244321}">
                <p14:modId xmlns:p14="http://schemas.microsoft.com/office/powerpoint/2010/main" val="3050405941"/>
              </p:ext>
            </p:extLst>
          </p:nvPr>
        </p:nvGraphicFramePr>
        <p:xfrm>
          <a:off x="452085" y="1341119"/>
          <a:ext cx="8229597" cy="4876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7728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C4738-AD4B-9E8C-03FF-D6D0D2D538EF}"/>
            </a:ext>
          </a:extLst>
        </p:cNvPr>
        <p:cNvGrpSpPr/>
        <p:nvPr/>
      </p:nvGrpSpPr>
      <p:grpSpPr>
        <a:xfrm>
          <a:off x="0" y="0"/>
          <a:ext cx="0" cy="0"/>
          <a:chOff x="0" y="0"/>
          <a:chExt cx="0" cy="0"/>
        </a:xfrm>
      </p:grpSpPr>
      <p:sp>
        <p:nvSpPr>
          <p:cNvPr id="14" name="Title 2">
            <a:extLst>
              <a:ext uri="{FF2B5EF4-FFF2-40B4-BE49-F238E27FC236}">
                <a16:creationId xmlns:a16="http://schemas.microsoft.com/office/drawing/2014/main" id="{D1505468-4E5A-3B73-5DD0-598EAB1A561C}"/>
              </a:ext>
            </a:extLst>
          </p:cNvPr>
          <p:cNvSpPr>
            <a:spLocks noGrp="1"/>
          </p:cNvSpPr>
          <p:nvPr>
            <p:ph type="title"/>
          </p:nvPr>
        </p:nvSpPr>
        <p:spPr>
          <a:xfrm>
            <a:off x="452086" y="403497"/>
            <a:ext cx="8229597" cy="400050"/>
          </a:xfrm>
        </p:spPr>
        <p:txBody>
          <a:bodyPr/>
          <a:lstStyle/>
          <a:p>
            <a:pPr algn="ctr"/>
            <a:r>
              <a:rPr lang="en-US"/>
              <a:t>Demographics - Race</a:t>
            </a:r>
          </a:p>
        </p:txBody>
      </p:sp>
      <p:graphicFrame>
        <p:nvGraphicFramePr>
          <p:cNvPr id="2" name="Chart 1">
            <a:extLst>
              <a:ext uri="{FF2B5EF4-FFF2-40B4-BE49-F238E27FC236}">
                <a16:creationId xmlns:a16="http://schemas.microsoft.com/office/drawing/2014/main" id="{593ED005-40AB-47FD-1F87-8F03F5B92AFC}"/>
              </a:ext>
            </a:extLst>
          </p:cNvPr>
          <p:cNvGraphicFramePr/>
          <p:nvPr>
            <p:extLst>
              <p:ext uri="{D42A27DB-BD31-4B8C-83A1-F6EECF244321}">
                <p14:modId xmlns:p14="http://schemas.microsoft.com/office/powerpoint/2010/main" val="2347317227"/>
              </p:ext>
            </p:extLst>
          </p:nvPr>
        </p:nvGraphicFramePr>
        <p:xfrm>
          <a:off x="452086" y="1341119"/>
          <a:ext cx="8229596" cy="4876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859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FBBB8-B167-F1C4-E182-1B2578287509}"/>
            </a:ext>
          </a:extLst>
        </p:cNvPr>
        <p:cNvGrpSpPr/>
        <p:nvPr/>
      </p:nvGrpSpPr>
      <p:grpSpPr>
        <a:xfrm>
          <a:off x="0" y="0"/>
          <a:ext cx="0" cy="0"/>
          <a:chOff x="0" y="0"/>
          <a:chExt cx="0" cy="0"/>
        </a:xfrm>
      </p:grpSpPr>
      <p:sp>
        <p:nvSpPr>
          <p:cNvPr id="14" name="Title 2">
            <a:extLst>
              <a:ext uri="{FF2B5EF4-FFF2-40B4-BE49-F238E27FC236}">
                <a16:creationId xmlns:a16="http://schemas.microsoft.com/office/drawing/2014/main" id="{DE059C1D-E2BE-9A48-0040-513F0038482C}"/>
              </a:ext>
            </a:extLst>
          </p:cNvPr>
          <p:cNvSpPr>
            <a:spLocks noGrp="1"/>
          </p:cNvSpPr>
          <p:nvPr>
            <p:ph type="title"/>
          </p:nvPr>
        </p:nvSpPr>
        <p:spPr>
          <a:xfrm>
            <a:off x="452086" y="403497"/>
            <a:ext cx="8229597" cy="400050"/>
          </a:xfrm>
        </p:spPr>
        <p:txBody>
          <a:bodyPr/>
          <a:lstStyle/>
          <a:p>
            <a:pPr algn="ctr"/>
            <a:r>
              <a:rPr lang="en-US"/>
              <a:t>Demographics - Ethnicity</a:t>
            </a:r>
          </a:p>
        </p:txBody>
      </p:sp>
      <p:graphicFrame>
        <p:nvGraphicFramePr>
          <p:cNvPr id="2" name="Chart 1">
            <a:extLst>
              <a:ext uri="{FF2B5EF4-FFF2-40B4-BE49-F238E27FC236}">
                <a16:creationId xmlns:a16="http://schemas.microsoft.com/office/drawing/2014/main" id="{F7384955-39D2-4FC3-BB9F-82A9E024CD63}"/>
              </a:ext>
            </a:extLst>
          </p:cNvPr>
          <p:cNvGraphicFramePr/>
          <p:nvPr>
            <p:extLst>
              <p:ext uri="{D42A27DB-BD31-4B8C-83A1-F6EECF244321}">
                <p14:modId xmlns:p14="http://schemas.microsoft.com/office/powerpoint/2010/main" val="4099859346"/>
              </p:ext>
            </p:extLst>
          </p:nvPr>
        </p:nvGraphicFramePr>
        <p:xfrm>
          <a:off x="452085" y="1341119"/>
          <a:ext cx="8229597" cy="4876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4392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172E4-3191-71BC-7FC7-8046DF00AC27}"/>
            </a:ext>
          </a:extLst>
        </p:cNvPr>
        <p:cNvGrpSpPr/>
        <p:nvPr/>
      </p:nvGrpSpPr>
      <p:grpSpPr>
        <a:xfrm>
          <a:off x="0" y="0"/>
          <a:ext cx="0" cy="0"/>
          <a:chOff x="0" y="0"/>
          <a:chExt cx="0" cy="0"/>
        </a:xfrm>
      </p:grpSpPr>
      <p:sp>
        <p:nvSpPr>
          <p:cNvPr id="14" name="Title 2">
            <a:extLst>
              <a:ext uri="{FF2B5EF4-FFF2-40B4-BE49-F238E27FC236}">
                <a16:creationId xmlns:a16="http://schemas.microsoft.com/office/drawing/2014/main" id="{2C3C1E48-0C94-954B-AA0C-31A9A3066BFD}"/>
              </a:ext>
            </a:extLst>
          </p:cNvPr>
          <p:cNvSpPr>
            <a:spLocks noGrp="1"/>
          </p:cNvSpPr>
          <p:nvPr>
            <p:ph type="title"/>
          </p:nvPr>
        </p:nvSpPr>
        <p:spPr>
          <a:xfrm>
            <a:off x="452086" y="403497"/>
            <a:ext cx="8229597" cy="400050"/>
          </a:xfrm>
        </p:spPr>
        <p:txBody>
          <a:bodyPr/>
          <a:lstStyle/>
          <a:p>
            <a:pPr algn="ctr"/>
            <a:r>
              <a:rPr lang="en-US"/>
              <a:t>Demographics - Gender</a:t>
            </a:r>
          </a:p>
        </p:txBody>
      </p:sp>
      <p:graphicFrame>
        <p:nvGraphicFramePr>
          <p:cNvPr id="2" name="Chart 1">
            <a:extLst>
              <a:ext uri="{FF2B5EF4-FFF2-40B4-BE49-F238E27FC236}">
                <a16:creationId xmlns:a16="http://schemas.microsoft.com/office/drawing/2014/main" id="{8E67D563-25D8-3C86-0020-CFE9654BCAE2}"/>
              </a:ext>
            </a:extLst>
          </p:cNvPr>
          <p:cNvGraphicFramePr/>
          <p:nvPr>
            <p:extLst>
              <p:ext uri="{D42A27DB-BD31-4B8C-83A1-F6EECF244321}">
                <p14:modId xmlns:p14="http://schemas.microsoft.com/office/powerpoint/2010/main" val="2558086394"/>
              </p:ext>
            </p:extLst>
          </p:nvPr>
        </p:nvGraphicFramePr>
        <p:xfrm>
          <a:off x="452085" y="1341119"/>
          <a:ext cx="8229597" cy="4876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9470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E17FD-D6DD-55EA-F354-5CD755E6CE19}"/>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72CBD537-996A-C1B2-D962-6D3B3B30F827}"/>
              </a:ext>
            </a:extLst>
          </p:cNvPr>
          <p:cNvSpPr>
            <a:spLocks noGrp="1"/>
          </p:cNvSpPr>
          <p:nvPr>
            <p:ph type="title"/>
          </p:nvPr>
        </p:nvSpPr>
        <p:spPr>
          <a:xfrm>
            <a:off x="457200" y="420796"/>
            <a:ext cx="8229597" cy="508739"/>
          </a:xfrm>
        </p:spPr>
        <p:txBody>
          <a:bodyPr/>
          <a:lstStyle/>
          <a:p>
            <a:pPr algn="ctr"/>
            <a:r>
              <a:rPr lang="en-US"/>
              <a:t>Demographics - Age</a:t>
            </a:r>
          </a:p>
        </p:txBody>
      </p:sp>
      <p:graphicFrame>
        <p:nvGraphicFramePr>
          <p:cNvPr id="3" name="Chart 2">
            <a:extLst>
              <a:ext uri="{FF2B5EF4-FFF2-40B4-BE49-F238E27FC236}">
                <a16:creationId xmlns:a16="http://schemas.microsoft.com/office/drawing/2014/main" id="{C2EACDB6-44B5-D200-4DE2-91C61EC8EE91}"/>
              </a:ext>
            </a:extLst>
          </p:cNvPr>
          <p:cNvGraphicFramePr/>
          <p:nvPr>
            <p:extLst>
              <p:ext uri="{D42A27DB-BD31-4B8C-83A1-F6EECF244321}">
                <p14:modId xmlns:p14="http://schemas.microsoft.com/office/powerpoint/2010/main" val="3482682477"/>
              </p:ext>
            </p:extLst>
          </p:nvPr>
        </p:nvGraphicFramePr>
        <p:xfrm>
          <a:off x="457200" y="1341119"/>
          <a:ext cx="8229596" cy="4876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039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48E47-E739-0F47-FA7F-07F9712272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F5E8CA-66DE-14EA-4F67-4AC8B4F23FA6}"/>
              </a:ext>
            </a:extLst>
          </p:cNvPr>
          <p:cNvSpPr>
            <a:spLocks noGrp="1"/>
          </p:cNvSpPr>
          <p:nvPr>
            <p:ph type="title"/>
          </p:nvPr>
        </p:nvSpPr>
        <p:spPr>
          <a:xfrm>
            <a:off x="457199" y="462772"/>
            <a:ext cx="8229599" cy="400050"/>
          </a:xfrm>
          <a:prstGeom prst="rect">
            <a:avLst/>
          </a:prstGeom>
        </p:spPr>
        <p:txBody>
          <a:bodyPr/>
          <a:lstStyle/>
          <a:p>
            <a:r>
              <a:rPr lang="en-US"/>
              <a:t>Data Collection: Survey Mode</a:t>
            </a:r>
          </a:p>
        </p:txBody>
      </p:sp>
      <p:graphicFrame>
        <p:nvGraphicFramePr>
          <p:cNvPr id="5" name="Table 9">
            <a:extLst>
              <a:ext uri="{FF2B5EF4-FFF2-40B4-BE49-F238E27FC236}">
                <a16:creationId xmlns:a16="http://schemas.microsoft.com/office/drawing/2014/main" id="{0455C77E-3B68-C5A6-683B-B6BA693FE558}"/>
              </a:ext>
            </a:extLst>
          </p:cNvPr>
          <p:cNvGraphicFramePr>
            <a:graphicFrameLocks/>
          </p:cNvGraphicFramePr>
          <p:nvPr>
            <p:extLst>
              <p:ext uri="{D42A27DB-BD31-4B8C-83A1-F6EECF244321}">
                <p14:modId xmlns:p14="http://schemas.microsoft.com/office/powerpoint/2010/main" val="2820913771"/>
              </p:ext>
            </p:extLst>
          </p:nvPr>
        </p:nvGraphicFramePr>
        <p:xfrm>
          <a:off x="1536191" y="2083231"/>
          <a:ext cx="6071616" cy="1573216"/>
        </p:xfrm>
        <a:graphic>
          <a:graphicData uri="http://schemas.openxmlformats.org/drawingml/2006/table">
            <a:tbl>
              <a:tblPr firstRow="1" bandRow="1">
                <a:tableStyleId>{5940675A-B579-460E-94D1-54222C63F5DA}</a:tableStyleId>
              </a:tblPr>
              <a:tblGrid>
                <a:gridCol w="3035810">
                  <a:extLst>
                    <a:ext uri="{9D8B030D-6E8A-4147-A177-3AD203B41FA5}">
                      <a16:colId xmlns:a16="http://schemas.microsoft.com/office/drawing/2014/main" val="3550984765"/>
                    </a:ext>
                  </a:extLst>
                </a:gridCol>
                <a:gridCol w="3035806">
                  <a:extLst>
                    <a:ext uri="{9D8B030D-6E8A-4147-A177-3AD203B41FA5}">
                      <a16:colId xmlns:a16="http://schemas.microsoft.com/office/drawing/2014/main" val="2010429308"/>
                    </a:ext>
                  </a:extLst>
                </a:gridCol>
              </a:tblGrid>
              <a:tr h="428002">
                <a:tc gridSpan="2">
                  <a:txBody>
                    <a:bodyPr/>
                    <a:lstStyle/>
                    <a:p>
                      <a:pPr algn="ctr"/>
                      <a:endParaRPr lang="en-US" sz="1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9423742"/>
                  </a:ext>
                </a:extLst>
              </a:tr>
              <a:tr h="462760">
                <a:tc>
                  <a:txBody>
                    <a:bodyPr/>
                    <a:lstStyle/>
                    <a:p>
                      <a:endParaRPr lang="en-US" sz="160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1600" b="1">
                          <a:solidFill>
                            <a:schemeClr val="bg1"/>
                          </a:solidFill>
                        </a:rPr>
                        <a:t>Count</a:t>
                      </a:r>
                    </a:p>
                  </a:txBody>
                  <a:tcPr anchor="ctr">
                    <a:solidFill>
                      <a:srgbClr val="AE2573"/>
                    </a:solidFill>
                  </a:tcPr>
                </a:tc>
                <a:extLst>
                  <a:ext uri="{0D108BD9-81ED-4DB2-BD59-A6C34878D82A}">
                    <a16:rowId xmlns:a16="http://schemas.microsoft.com/office/drawing/2014/main" val="1940460656"/>
                  </a:ext>
                </a:extLst>
              </a:tr>
              <a:tr h="341227">
                <a:tc>
                  <a:txBody>
                    <a:bodyPr/>
                    <a:lstStyle/>
                    <a:p>
                      <a:pPr algn="r"/>
                      <a:r>
                        <a:rPr lang="en-US" sz="1600" b="1">
                          <a:solidFill>
                            <a:schemeClr val="tx1"/>
                          </a:solidFill>
                        </a:rPr>
                        <a:t>Online</a:t>
                      </a:r>
                    </a:p>
                  </a:txBody>
                  <a:tcPr anchor="ctr"/>
                </a:tc>
                <a:tc>
                  <a:txBody>
                    <a:bodyPr/>
                    <a:lstStyle/>
                    <a:p>
                      <a:pPr algn="ctr"/>
                      <a:r>
                        <a:rPr lang="en-US" sz="1600" b="1">
                          <a:solidFill>
                            <a:schemeClr val="tx1"/>
                          </a:solidFill>
                        </a:rPr>
                        <a:t>39</a:t>
                      </a:r>
                    </a:p>
                  </a:txBody>
                  <a:tcPr anchor="ctr"/>
                </a:tc>
                <a:extLst>
                  <a:ext uri="{0D108BD9-81ED-4DB2-BD59-A6C34878D82A}">
                    <a16:rowId xmlns:a16="http://schemas.microsoft.com/office/drawing/2014/main" val="3080107399"/>
                  </a:ext>
                </a:extLst>
              </a:tr>
              <a:tr h="341227">
                <a:tc>
                  <a:txBody>
                    <a:bodyPr/>
                    <a:lstStyle/>
                    <a:p>
                      <a:pPr algn="r"/>
                      <a:r>
                        <a:rPr lang="en-US" sz="1600" b="1">
                          <a:solidFill>
                            <a:schemeClr val="tx1"/>
                          </a:solidFill>
                        </a:rPr>
                        <a:t>Phone</a:t>
                      </a:r>
                    </a:p>
                  </a:txBody>
                  <a:tcPr anchor="ctr"/>
                </a:tc>
                <a:tc>
                  <a:txBody>
                    <a:bodyPr/>
                    <a:lstStyle/>
                    <a:p>
                      <a:pPr algn="ctr"/>
                      <a:r>
                        <a:rPr lang="en-US" sz="1600" b="1">
                          <a:solidFill>
                            <a:schemeClr val="tx1"/>
                          </a:solidFill>
                        </a:rPr>
                        <a:t>412</a:t>
                      </a:r>
                    </a:p>
                  </a:txBody>
                  <a:tcPr anchor="ctr"/>
                </a:tc>
                <a:extLst>
                  <a:ext uri="{0D108BD9-81ED-4DB2-BD59-A6C34878D82A}">
                    <a16:rowId xmlns:a16="http://schemas.microsoft.com/office/drawing/2014/main" val="3065818830"/>
                  </a:ext>
                </a:extLst>
              </a:tr>
            </a:tbl>
          </a:graphicData>
        </a:graphic>
      </p:graphicFrame>
      <p:graphicFrame>
        <p:nvGraphicFramePr>
          <p:cNvPr id="7" name="Table 6">
            <a:extLst>
              <a:ext uri="{FF2B5EF4-FFF2-40B4-BE49-F238E27FC236}">
                <a16:creationId xmlns:a16="http://schemas.microsoft.com/office/drawing/2014/main" id="{F055735E-3BBF-B187-757E-DCBA57E24918}"/>
              </a:ext>
            </a:extLst>
          </p:cNvPr>
          <p:cNvGraphicFramePr>
            <a:graphicFrameLocks noGrp="1"/>
          </p:cNvGraphicFramePr>
          <p:nvPr>
            <p:extLst>
              <p:ext uri="{D42A27DB-BD31-4B8C-83A1-F6EECF244321}">
                <p14:modId xmlns:p14="http://schemas.microsoft.com/office/powerpoint/2010/main" val="3003274730"/>
              </p:ext>
            </p:extLst>
          </p:nvPr>
        </p:nvGraphicFramePr>
        <p:xfrm>
          <a:off x="1536191" y="3988161"/>
          <a:ext cx="6071615" cy="326430"/>
        </p:xfrm>
        <a:graphic>
          <a:graphicData uri="http://schemas.openxmlformats.org/drawingml/2006/table">
            <a:tbl>
              <a:tblPr firstRow="1" bandRow="1">
                <a:tableStyleId>{5940675A-B579-460E-94D1-54222C63F5DA}</a:tableStyleId>
              </a:tblPr>
              <a:tblGrid>
                <a:gridCol w="3045706">
                  <a:extLst>
                    <a:ext uri="{9D8B030D-6E8A-4147-A177-3AD203B41FA5}">
                      <a16:colId xmlns:a16="http://schemas.microsoft.com/office/drawing/2014/main" val="101690340"/>
                    </a:ext>
                  </a:extLst>
                </a:gridCol>
                <a:gridCol w="3025909">
                  <a:extLst>
                    <a:ext uri="{9D8B030D-6E8A-4147-A177-3AD203B41FA5}">
                      <a16:colId xmlns:a16="http://schemas.microsoft.com/office/drawing/2014/main" val="1794844311"/>
                    </a:ext>
                  </a:extLst>
                </a:gridCol>
              </a:tblGrid>
              <a:tr h="326430">
                <a:tc>
                  <a:txBody>
                    <a:bodyPr/>
                    <a:lstStyle/>
                    <a:p>
                      <a:pPr algn="r"/>
                      <a:r>
                        <a:rPr lang="en-US" sz="1400" b="1"/>
                        <a:t>TOTAL</a:t>
                      </a:r>
                    </a:p>
                  </a:txBody>
                  <a:tcPr marL="68580" marR="68580" marT="34290" marB="3429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S PGothic"/>
                          <a:cs typeface="+mn-cs"/>
                        </a:rPr>
                        <a:t>451</a:t>
                      </a:r>
                    </a:p>
                  </a:txBody>
                  <a:tcPr marL="68580" marR="68580" marT="34290" marB="34290" anchor="ctr">
                    <a:solidFill>
                      <a:schemeClr val="bg1">
                        <a:lumMod val="85000"/>
                      </a:schemeClr>
                    </a:solidFill>
                  </a:tcPr>
                </a:tc>
                <a:extLst>
                  <a:ext uri="{0D108BD9-81ED-4DB2-BD59-A6C34878D82A}">
                    <a16:rowId xmlns:a16="http://schemas.microsoft.com/office/drawing/2014/main" val="4149974868"/>
                  </a:ext>
                </a:extLst>
              </a:tr>
            </a:tbl>
          </a:graphicData>
        </a:graphic>
      </p:graphicFrame>
    </p:spTree>
    <p:extLst>
      <p:ext uri="{BB962C8B-B14F-4D97-AF65-F5344CB8AC3E}">
        <p14:creationId xmlns:p14="http://schemas.microsoft.com/office/powerpoint/2010/main" val="99236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DA79A8-7042-E18A-AED7-0DA67C6B7268}"/>
              </a:ext>
            </a:extLst>
          </p:cNvPr>
          <p:cNvSpPr>
            <a:spLocks noGrp="1"/>
          </p:cNvSpPr>
          <p:nvPr>
            <p:ph type="title"/>
          </p:nvPr>
        </p:nvSpPr>
        <p:spPr>
          <a:xfrm>
            <a:off x="457199" y="462772"/>
            <a:ext cx="8229599" cy="400050"/>
          </a:xfrm>
          <a:prstGeom prst="rect">
            <a:avLst/>
          </a:prstGeom>
        </p:spPr>
        <p:txBody>
          <a:bodyPr/>
          <a:lstStyle/>
          <a:p>
            <a:r>
              <a:rPr lang="en-US"/>
              <a:t>Career Services Data Collection</a:t>
            </a:r>
          </a:p>
        </p:txBody>
      </p:sp>
      <p:graphicFrame>
        <p:nvGraphicFramePr>
          <p:cNvPr id="5" name="Table 9">
            <a:extLst>
              <a:ext uri="{FF2B5EF4-FFF2-40B4-BE49-F238E27FC236}">
                <a16:creationId xmlns:a16="http://schemas.microsoft.com/office/drawing/2014/main" id="{EF9BE08E-9414-274D-DB8C-15022CF5E4A5}"/>
              </a:ext>
            </a:extLst>
          </p:cNvPr>
          <p:cNvGraphicFramePr>
            <a:graphicFrameLocks/>
          </p:cNvGraphicFramePr>
          <p:nvPr>
            <p:extLst>
              <p:ext uri="{D42A27DB-BD31-4B8C-83A1-F6EECF244321}">
                <p14:modId xmlns:p14="http://schemas.microsoft.com/office/powerpoint/2010/main" val="3431848108"/>
              </p:ext>
            </p:extLst>
          </p:nvPr>
        </p:nvGraphicFramePr>
        <p:xfrm>
          <a:off x="1536190" y="1380744"/>
          <a:ext cx="6071616" cy="3501356"/>
        </p:xfrm>
        <a:graphic>
          <a:graphicData uri="http://schemas.openxmlformats.org/drawingml/2006/table">
            <a:tbl>
              <a:tblPr firstRow="1" bandRow="1">
                <a:tableStyleId>{5940675A-B579-460E-94D1-54222C63F5DA}</a:tableStyleId>
              </a:tblPr>
              <a:tblGrid>
                <a:gridCol w="3035810">
                  <a:extLst>
                    <a:ext uri="{9D8B030D-6E8A-4147-A177-3AD203B41FA5}">
                      <a16:colId xmlns:a16="http://schemas.microsoft.com/office/drawing/2014/main" val="3550984765"/>
                    </a:ext>
                  </a:extLst>
                </a:gridCol>
                <a:gridCol w="3035806">
                  <a:extLst>
                    <a:ext uri="{9D8B030D-6E8A-4147-A177-3AD203B41FA5}">
                      <a16:colId xmlns:a16="http://schemas.microsoft.com/office/drawing/2014/main" val="2010429308"/>
                    </a:ext>
                  </a:extLst>
                </a:gridCol>
              </a:tblGrid>
              <a:tr h="577069">
                <a:tc gridSpan="2">
                  <a:txBody>
                    <a:bodyPr/>
                    <a:lstStyle/>
                    <a:p>
                      <a:pPr algn="ctr"/>
                      <a:r>
                        <a:rPr lang="en-US" sz="1600" b="1"/>
                        <a:t>Completed CS Surveys by Length of Time in Service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9423742"/>
                  </a:ext>
                </a:extLst>
              </a:tr>
              <a:tr h="623932">
                <a:tc>
                  <a:txBody>
                    <a:bodyPr/>
                    <a:lstStyle/>
                    <a:p>
                      <a:endParaRPr lang="en-US" sz="160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1600" b="1">
                          <a:solidFill>
                            <a:schemeClr val="bg1"/>
                          </a:solidFill>
                        </a:rPr>
                        <a:t>CS Service Recipients</a:t>
                      </a:r>
                    </a:p>
                  </a:txBody>
                  <a:tcPr anchor="ctr">
                    <a:solidFill>
                      <a:srgbClr val="AE2573"/>
                    </a:solidFill>
                  </a:tcPr>
                </a:tc>
                <a:extLst>
                  <a:ext uri="{0D108BD9-81ED-4DB2-BD59-A6C34878D82A}">
                    <a16:rowId xmlns:a16="http://schemas.microsoft.com/office/drawing/2014/main" val="1940460656"/>
                  </a:ext>
                </a:extLst>
              </a:tr>
              <a:tr h="460071">
                <a:tc>
                  <a:txBody>
                    <a:bodyPr/>
                    <a:lstStyle/>
                    <a:p>
                      <a:pPr algn="r"/>
                      <a:r>
                        <a:rPr lang="en-US" sz="1600" b="1">
                          <a:solidFill>
                            <a:schemeClr val="tx1"/>
                          </a:solidFill>
                        </a:rPr>
                        <a:t>In Service IPE to 6 months</a:t>
                      </a:r>
                    </a:p>
                  </a:txBody>
                  <a:tcPr anchor="ctr"/>
                </a:tc>
                <a:tc>
                  <a:txBody>
                    <a:bodyPr/>
                    <a:lstStyle/>
                    <a:p>
                      <a:pPr algn="ctr"/>
                      <a:r>
                        <a:rPr lang="en-US" sz="1600" b="1">
                          <a:solidFill>
                            <a:schemeClr val="tx1"/>
                          </a:solidFill>
                        </a:rPr>
                        <a:t>35</a:t>
                      </a:r>
                    </a:p>
                  </a:txBody>
                  <a:tcPr anchor="ctr"/>
                </a:tc>
                <a:extLst>
                  <a:ext uri="{0D108BD9-81ED-4DB2-BD59-A6C34878D82A}">
                    <a16:rowId xmlns:a16="http://schemas.microsoft.com/office/drawing/2014/main" val="3080107399"/>
                  </a:ext>
                </a:extLst>
              </a:tr>
              <a:tr h="460071">
                <a:tc>
                  <a:txBody>
                    <a:bodyPr/>
                    <a:lstStyle/>
                    <a:p>
                      <a:pPr algn="r"/>
                      <a:r>
                        <a:rPr lang="en-US" sz="1600" b="1">
                          <a:solidFill>
                            <a:schemeClr val="tx1"/>
                          </a:solidFill>
                        </a:rPr>
                        <a:t>In Service 6 to 12 months</a:t>
                      </a:r>
                    </a:p>
                  </a:txBody>
                  <a:tcPr anchor="ctr"/>
                </a:tc>
                <a:tc>
                  <a:txBody>
                    <a:bodyPr/>
                    <a:lstStyle/>
                    <a:p>
                      <a:pPr algn="ctr"/>
                      <a:r>
                        <a:rPr lang="en-US" sz="1600" b="1">
                          <a:solidFill>
                            <a:schemeClr val="tx1"/>
                          </a:solidFill>
                        </a:rPr>
                        <a:t>90</a:t>
                      </a:r>
                    </a:p>
                  </a:txBody>
                  <a:tcPr anchor="ctr"/>
                </a:tc>
                <a:extLst>
                  <a:ext uri="{0D108BD9-81ED-4DB2-BD59-A6C34878D82A}">
                    <a16:rowId xmlns:a16="http://schemas.microsoft.com/office/drawing/2014/main" val="3065818830"/>
                  </a:ext>
                </a:extLst>
              </a:tr>
              <a:tr h="460071">
                <a:tc>
                  <a:txBody>
                    <a:bodyPr/>
                    <a:lstStyle/>
                    <a:p>
                      <a:pPr algn="r"/>
                      <a:r>
                        <a:rPr lang="en-US" sz="1600" b="1">
                          <a:solidFill>
                            <a:schemeClr val="tx1"/>
                          </a:solidFill>
                        </a:rPr>
                        <a:t>In Service 18+ months</a:t>
                      </a:r>
                    </a:p>
                  </a:txBody>
                  <a:tcPr anchor="ctr"/>
                </a:tc>
                <a:tc>
                  <a:txBody>
                    <a:bodyPr/>
                    <a:lstStyle/>
                    <a:p>
                      <a:pPr algn="ctr"/>
                      <a:r>
                        <a:rPr lang="en-US" sz="1600" b="1">
                          <a:solidFill>
                            <a:schemeClr val="tx1"/>
                          </a:solidFill>
                        </a:rPr>
                        <a:t>84</a:t>
                      </a:r>
                    </a:p>
                  </a:txBody>
                  <a:tcPr anchor="ctr"/>
                </a:tc>
                <a:extLst>
                  <a:ext uri="{0D108BD9-81ED-4DB2-BD59-A6C34878D82A}">
                    <a16:rowId xmlns:a16="http://schemas.microsoft.com/office/drawing/2014/main" val="1495987767"/>
                  </a:ext>
                </a:extLst>
              </a:tr>
              <a:tr h="460071">
                <a:tc>
                  <a:txBody>
                    <a:bodyPr/>
                    <a:lstStyle/>
                    <a:p>
                      <a:pPr algn="r"/>
                      <a:r>
                        <a:rPr lang="en-US" sz="1600" b="1">
                          <a:solidFill>
                            <a:schemeClr val="tx1"/>
                          </a:solidFill>
                        </a:rPr>
                        <a:t>Closed Successful</a:t>
                      </a:r>
                    </a:p>
                  </a:txBody>
                  <a:tcPr anchor="ctr"/>
                </a:tc>
                <a:tc>
                  <a:txBody>
                    <a:bodyPr/>
                    <a:lstStyle/>
                    <a:p>
                      <a:pPr algn="ctr"/>
                      <a:r>
                        <a:rPr lang="en-US" sz="1600" b="1">
                          <a:solidFill>
                            <a:schemeClr val="tx1"/>
                          </a:solidFill>
                        </a:rPr>
                        <a:t>62</a:t>
                      </a:r>
                    </a:p>
                  </a:txBody>
                  <a:tcPr anchor="ctr"/>
                </a:tc>
                <a:extLst>
                  <a:ext uri="{0D108BD9-81ED-4DB2-BD59-A6C34878D82A}">
                    <a16:rowId xmlns:a16="http://schemas.microsoft.com/office/drawing/2014/main" val="2833351998"/>
                  </a:ext>
                </a:extLst>
              </a:tr>
              <a:tr h="460071">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600" b="1">
                          <a:solidFill>
                            <a:schemeClr val="tx1"/>
                          </a:solidFill>
                        </a:rPr>
                        <a:t>Closed Unsuccessful</a:t>
                      </a:r>
                    </a:p>
                  </a:txBody>
                  <a:tcPr anchor="ctr"/>
                </a:tc>
                <a:tc>
                  <a:txBody>
                    <a:bodyPr/>
                    <a:lstStyle/>
                    <a:p>
                      <a:pPr algn="ctr"/>
                      <a:r>
                        <a:rPr lang="en-US" sz="1600" b="1">
                          <a:solidFill>
                            <a:schemeClr val="tx1"/>
                          </a:solidFill>
                        </a:rPr>
                        <a:t>32</a:t>
                      </a:r>
                    </a:p>
                  </a:txBody>
                  <a:tcPr anchor="ctr"/>
                </a:tc>
                <a:extLst>
                  <a:ext uri="{0D108BD9-81ED-4DB2-BD59-A6C34878D82A}">
                    <a16:rowId xmlns:a16="http://schemas.microsoft.com/office/drawing/2014/main" val="266655749"/>
                  </a:ext>
                </a:extLst>
              </a:tr>
            </a:tbl>
          </a:graphicData>
        </a:graphic>
      </p:graphicFrame>
      <p:graphicFrame>
        <p:nvGraphicFramePr>
          <p:cNvPr id="7" name="Table 6">
            <a:extLst>
              <a:ext uri="{FF2B5EF4-FFF2-40B4-BE49-F238E27FC236}">
                <a16:creationId xmlns:a16="http://schemas.microsoft.com/office/drawing/2014/main" id="{B77B3B2D-87B1-1FAF-B79E-AB91261429A8}"/>
              </a:ext>
            </a:extLst>
          </p:cNvPr>
          <p:cNvGraphicFramePr>
            <a:graphicFrameLocks noGrp="1"/>
          </p:cNvGraphicFramePr>
          <p:nvPr>
            <p:extLst>
              <p:ext uri="{D42A27DB-BD31-4B8C-83A1-F6EECF244321}">
                <p14:modId xmlns:p14="http://schemas.microsoft.com/office/powerpoint/2010/main" val="3201975697"/>
              </p:ext>
            </p:extLst>
          </p:nvPr>
        </p:nvGraphicFramePr>
        <p:xfrm>
          <a:off x="1536190" y="5192641"/>
          <a:ext cx="6071615" cy="326430"/>
        </p:xfrm>
        <a:graphic>
          <a:graphicData uri="http://schemas.openxmlformats.org/drawingml/2006/table">
            <a:tbl>
              <a:tblPr firstRow="1" bandRow="1">
                <a:tableStyleId>{5940675A-B579-460E-94D1-54222C63F5DA}</a:tableStyleId>
              </a:tblPr>
              <a:tblGrid>
                <a:gridCol w="3045706">
                  <a:extLst>
                    <a:ext uri="{9D8B030D-6E8A-4147-A177-3AD203B41FA5}">
                      <a16:colId xmlns:a16="http://schemas.microsoft.com/office/drawing/2014/main" val="101690340"/>
                    </a:ext>
                  </a:extLst>
                </a:gridCol>
                <a:gridCol w="3025909">
                  <a:extLst>
                    <a:ext uri="{9D8B030D-6E8A-4147-A177-3AD203B41FA5}">
                      <a16:colId xmlns:a16="http://schemas.microsoft.com/office/drawing/2014/main" val="1794844311"/>
                    </a:ext>
                  </a:extLst>
                </a:gridCol>
              </a:tblGrid>
              <a:tr h="326430">
                <a:tc>
                  <a:txBody>
                    <a:bodyPr/>
                    <a:lstStyle/>
                    <a:p>
                      <a:pPr algn="r"/>
                      <a:r>
                        <a:rPr lang="en-US" sz="1400" b="1"/>
                        <a:t>TOTAL</a:t>
                      </a:r>
                    </a:p>
                  </a:txBody>
                  <a:tcPr marL="68580" marR="68580" marT="34290" marB="3429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S PGothic"/>
                          <a:cs typeface="+mn-cs"/>
                        </a:rPr>
                        <a:t>303</a:t>
                      </a:r>
                    </a:p>
                  </a:txBody>
                  <a:tcPr marL="68580" marR="68580" marT="34290" marB="34290" anchor="ctr">
                    <a:solidFill>
                      <a:schemeClr val="bg1">
                        <a:lumMod val="85000"/>
                      </a:schemeClr>
                    </a:solidFill>
                  </a:tcPr>
                </a:tc>
                <a:extLst>
                  <a:ext uri="{0D108BD9-81ED-4DB2-BD59-A6C34878D82A}">
                    <a16:rowId xmlns:a16="http://schemas.microsoft.com/office/drawing/2014/main" val="4149974868"/>
                  </a:ext>
                </a:extLst>
              </a:tr>
            </a:tbl>
          </a:graphicData>
        </a:graphic>
      </p:graphicFrame>
    </p:spTree>
    <p:extLst>
      <p:ext uri="{BB962C8B-B14F-4D97-AF65-F5344CB8AC3E}">
        <p14:creationId xmlns:p14="http://schemas.microsoft.com/office/powerpoint/2010/main" val="1291374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DA79A8-7042-E18A-AED7-0DA67C6B7268}"/>
              </a:ext>
            </a:extLst>
          </p:cNvPr>
          <p:cNvSpPr>
            <a:spLocks noGrp="1"/>
          </p:cNvSpPr>
          <p:nvPr>
            <p:ph type="title"/>
          </p:nvPr>
        </p:nvSpPr>
        <p:spPr>
          <a:xfrm>
            <a:off x="294069" y="466102"/>
            <a:ext cx="8229599" cy="400050"/>
          </a:xfrm>
          <a:prstGeom prst="rect">
            <a:avLst/>
          </a:prstGeom>
        </p:spPr>
        <p:txBody>
          <a:bodyPr/>
          <a:lstStyle/>
          <a:p>
            <a:r>
              <a:rPr lang="en-US"/>
              <a:t>Home and Community Life Data Collection</a:t>
            </a:r>
          </a:p>
        </p:txBody>
      </p:sp>
      <p:graphicFrame>
        <p:nvGraphicFramePr>
          <p:cNvPr id="2" name="Table 1">
            <a:extLst>
              <a:ext uri="{FF2B5EF4-FFF2-40B4-BE49-F238E27FC236}">
                <a16:creationId xmlns:a16="http://schemas.microsoft.com/office/drawing/2014/main" id="{6FA9B67B-13BA-AEBA-C838-113C57565A86}"/>
              </a:ext>
            </a:extLst>
          </p:cNvPr>
          <p:cNvGraphicFramePr>
            <a:graphicFrameLocks noGrp="1"/>
          </p:cNvGraphicFramePr>
          <p:nvPr>
            <p:extLst>
              <p:ext uri="{D42A27DB-BD31-4B8C-83A1-F6EECF244321}">
                <p14:modId xmlns:p14="http://schemas.microsoft.com/office/powerpoint/2010/main" val="1314650219"/>
              </p:ext>
            </p:extLst>
          </p:nvPr>
        </p:nvGraphicFramePr>
        <p:xfrm>
          <a:off x="1557655" y="1318157"/>
          <a:ext cx="5885305" cy="3893925"/>
        </p:xfrm>
        <a:graphic>
          <a:graphicData uri="http://schemas.openxmlformats.org/drawingml/2006/table">
            <a:tbl>
              <a:tblPr firstRow="1" bandRow="1">
                <a:tableStyleId>{5940675A-B579-460E-94D1-54222C63F5DA}</a:tableStyleId>
              </a:tblPr>
              <a:tblGrid>
                <a:gridCol w="2952248">
                  <a:extLst>
                    <a:ext uri="{9D8B030D-6E8A-4147-A177-3AD203B41FA5}">
                      <a16:colId xmlns:a16="http://schemas.microsoft.com/office/drawing/2014/main" val="1610627727"/>
                    </a:ext>
                  </a:extLst>
                </a:gridCol>
                <a:gridCol w="2933057">
                  <a:extLst>
                    <a:ext uri="{9D8B030D-6E8A-4147-A177-3AD203B41FA5}">
                      <a16:colId xmlns:a16="http://schemas.microsoft.com/office/drawing/2014/main" val="3498090321"/>
                    </a:ext>
                  </a:extLst>
                </a:gridCol>
              </a:tblGrid>
              <a:tr h="660251">
                <a:tc gridSpan="2">
                  <a:txBody>
                    <a:bodyPr/>
                    <a:lstStyle/>
                    <a:p>
                      <a:pPr algn="ctr"/>
                      <a:r>
                        <a:rPr lang="en-US" sz="1600" b="1">
                          <a:solidFill>
                            <a:schemeClr val="tx1"/>
                          </a:solidFill>
                        </a:rPr>
                        <a:t>Completed HCL Surveys by Program</a:t>
                      </a:r>
                    </a:p>
                    <a:p>
                      <a:pPr lvl="0" algn="ctr">
                        <a:buNone/>
                      </a:pPr>
                      <a:endParaRPr lang="en-US" sz="1400" b="1">
                        <a:solidFill>
                          <a:schemeClr val="tx1"/>
                        </a:solidFill>
                      </a:endParaRP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a:solidFill>
                          <a:schemeClr val="bg1"/>
                        </a:solidFill>
                      </a:endParaRPr>
                    </a:p>
                  </a:txBody>
                  <a:tcPr anchor="ctr">
                    <a:lnL w="12700" cap="flat" cmpd="sng" algn="ctr">
                      <a:solidFill>
                        <a:schemeClr val="tx1"/>
                      </a:solidFill>
                      <a:prstDash val="solid"/>
                      <a:round/>
                      <a:headEnd type="none" w="med" len="med"/>
                      <a:tailEnd type="none" w="med" len="med"/>
                    </a:lnL>
                    <a:solidFill>
                      <a:srgbClr val="007096"/>
                    </a:solidFill>
                  </a:tcPr>
                </a:tc>
                <a:extLst>
                  <a:ext uri="{0D108BD9-81ED-4DB2-BD59-A6C34878D82A}">
                    <a16:rowId xmlns:a16="http://schemas.microsoft.com/office/drawing/2014/main" val="516292527"/>
                  </a:ext>
                </a:extLst>
              </a:tr>
              <a:tr h="592672">
                <a:tc>
                  <a:txBody>
                    <a:bodyPr/>
                    <a:lstStyle/>
                    <a:p>
                      <a:pPr algn="r"/>
                      <a:endParaRPr lang="en-US" sz="1400" b="1"/>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solidFill>
                            <a:schemeClr val="bg1"/>
                          </a:solidFill>
                        </a:rPr>
                        <a:t> </a:t>
                      </a:r>
                      <a:r>
                        <a:rPr lang="en-US" sz="1400" b="1">
                          <a:solidFill>
                            <a:schemeClr val="bg1"/>
                          </a:solidFill>
                          <a:latin typeface="+mj-lt"/>
                        </a:rPr>
                        <a:t>HCL Respondents </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2317607780"/>
                  </a:ext>
                </a:extLst>
              </a:tr>
              <a:tr h="377286">
                <a:tc>
                  <a:txBody>
                    <a:bodyPr/>
                    <a:lstStyle/>
                    <a:p>
                      <a:pPr algn="r"/>
                      <a:endParaRPr lang="en-US" sz="1400" b="1"/>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Arial"/>
                        <a:ea typeface="MS PGothic"/>
                        <a:cs typeface="+mn-cs"/>
                      </a:endParaRPr>
                    </a:p>
                  </a:txBody>
                  <a:tcPr marL="68580" marR="68580" marT="34290" marB="34290" anchor="ctr">
                    <a:lnL w="12700" cmpd="sng">
                      <a:noFill/>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0654874"/>
                  </a:ext>
                </a:extLst>
              </a:tr>
              <a:tr h="377286">
                <a:tc>
                  <a:txBody>
                    <a:bodyPr/>
                    <a:lstStyle/>
                    <a:p>
                      <a:pPr algn="r"/>
                      <a:r>
                        <a:rPr lang="en-US" sz="1600" b="1"/>
                        <a:t>SL</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S PGothic"/>
                          <a:cs typeface="+mn-cs"/>
                        </a:rPr>
                        <a:t>28</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122877"/>
                  </a:ext>
                </a:extLst>
              </a:tr>
              <a:tr h="377286">
                <a:tc>
                  <a:txBody>
                    <a:bodyPr/>
                    <a:lstStyle/>
                    <a:p>
                      <a:pPr algn="r"/>
                      <a:r>
                        <a:rPr lang="en-US" sz="1600" b="1"/>
                        <a:t>HCAP</a:t>
                      </a: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S PGothic"/>
                          <a:cs typeface="+mn-cs"/>
                        </a:rPr>
                        <a:t>63</a:t>
                      </a:r>
                    </a:p>
                  </a:txBody>
                  <a:tcPr marL="68580" marR="68580" marT="34290" marB="3429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4182787"/>
                  </a:ext>
                </a:extLst>
              </a:tr>
              <a:tr h="377286">
                <a:tc>
                  <a:txBody>
                    <a:bodyPr/>
                    <a:lstStyle/>
                    <a:p>
                      <a:pPr algn="r"/>
                      <a:r>
                        <a:rPr lang="en-US" sz="1600" b="1"/>
                        <a:t> SHIP</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S PGothic"/>
                          <a:cs typeface="+mn-cs"/>
                        </a:rPr>
                        <a:t>24</a:t>
                      </a:r>
                    </a:p>
                  </a:txBody>
                  <a:tcPr marL="68580" marR="68580" marT="34290" marB="34290" anchor="ctr"/>
                </a:tc>
                <a:extLst>
                  <a:ext uri="{0D108BD9-81ED-4DB2-BD59-A6C34878D82A}">
                    <a16:rowId xmlns:a16="http://schemas.microsoft.com/office/drawing/2014/main" val="1526279680"/>
                  </a:ext>
                </a:extLst>
              </a:tr>
              <a:tr h="377286">
                <a:tc>
                  <a:txBody>
                    <a:bodyPr/>
                    <a:lstStyle/>
                    <a:p>
                      <a:pPr algn="r"/>
                      <a:r>
                        <a:rPr lang="en-US" sz="1600" b="1"/>
                        <a:t> Waiver</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S PGothic"/>
                          <a:cs typeface="+mn-cs"/>
                        </a:rPr>
                        <a:t>33</a:t>
                      </a:r>
                    </a:p>
                  </a:txBody>
                  <a:tcPr marL="68580" marR="68580" marT="34290" marB="34290" anchor="ctr"/>
                </a:tc>
                <a:extLst>
                  <a:ext uri="{0D108BD9-81ED-4DB2-BD59-A6C34878D82A}">
                    <a16:rowId xmlns:a16="http://schemas.microsoft.com/office/drawing/2014/main" val="746360032"/>
                  </a:ext>
                </a:extLst>
              </a:tr>
              <a:tr h="377286">
                <a:tc>
                  <a:txBody>
                    <a:bodyPr/>
                    <a:lstStyle/>
                    <a:p>
                      <a:pPr algn="r"/>
                      <a:endParaRPr lang="en-US" sz="1400" b="1"/>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Arial"/>
                        <a:ea typeface="MS PGothic"/>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630505075"/>
                  </a:ext>
                </a:extLst>
              </a:tr>
              <a:tr h="377286">
                <a:tc>
                  <a:txBody>
                    <a:bodyPr/>
                    <a:lstStyle/>
                    <a:p>
                      <a:pPr algn="r"/>
                      <a:r>
                        <a:rPr lang="en-US" sz="1400" b="1"/>
                        <a:t>TOTAL</a:t>
                      </a:r>
                    </a:p>
                  </a:txBody>
                  <a:tcPr marL="68580" marR="68580" marT="34290" marB="3429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S PGothic"/>
                          <a:cs typeface="+mn-cs"/>
                        </a:rPr>
                        <a:t>148</a:t>
                      </a:r>
                    </a:p>
                  </a:txBody>
                  <a:tcPr marL="68580" marR="68580" marT="34290" marB="34290" anchor="ctr">
                    <a:solidFill>
                      <a:schemeClr val="bg1">
                        <a:lumMod val="85000"/>
                      </a:schemeClr>
                    </a:solidFill>
                  </a:tcPr>
                </a:tc>
                <a:extLst>
                  <a:ext uri="{0D108BD9-81ED-4DB2-BD59-A6C34878D82A}">
                    <a16:rowId xmlns:a16="http://schemas.microsoft.com/office/drawing/2014/main" val="4023204895"/>
                  </a:ext>
                </a:extLst>
              </a:tr>
            </a:tbl>
          </a:graphicData>
        </a:graphic>
      </p:graphicFrame>
    </p:spTree>
    <p:extLst>
      <p:ext uri="{BB962C8B-B14F-4D97-AF65-F5344CB8AC3E}">
        <p14:creationId xmlns:p14="http://schemas.microsoft.com/office/powerpoint/2010/main" val="3291473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DB3294-337C-04C4-2049-4DBF1A4ED285}"/>
              </a:ext>
            </a:extLst>
          </p:cNvPr>
          <p:cNvSpPr>
            <a:spLocks noGrp="1"/>
          </p:cNvSpPr>
          <p:nvPr>
            <p:ph type="title"/>
          </p:nvPr>
        </p:nvSpPr>
        <p:spPr>
          <a:xfrm>
            <a:off x="457200" y="447675"/>
            <a:ext cx="8229599" cy="533400"/>
          </a:xfrm>
          <a:prstGeom prst="rect">
            <a:avLst/>
          </a:prstGeom>
        </p:spPr>
        <p:txBody>
          <a:bodyPr/>
          <a:lstStyle/>
          <a:p>
            <a:r>
              <a:rPr lang="en-US"/>
              <a:t>AAPOR Survey Response and Cooperation Rates</a:t>
            </a:r>
          </a:p>
        </p:txBody>
      </p:sp>
      <p:sp>
        <p:nvSpPr>
          <p:cNvPr id="5" name="Content Placeholder 4">
            <a:extLst>
              <a:ext uri="{FF2B5EF4-FFF2-40B4-BE49-F238E27FC236}">
                <a16:creationId xmlns:a16="http://schemas.microsoft.com/office/drawing/2014/main" id="{1519BCE3-2192-6CC5-71EC-2DA879CA7B5D}"/>
              </a:ext>
            </a:extLst>
          </p:cNvPr>
          <p:cNvSpPr>
            <a:spLocks noGrp="1"/>
          </p:cNvSpPr>
          <p:nvPr>
            <p:ph idx="12"/>
          </p:nvPr>
        </p:nvSpPr>
        <p:spPr>
          <a:xfrm>
            <a:off x="374906" y="3185922"/>
            <a:ext cx="8229599" cy="2217389"/>
          </a:xfrm>
        </p:spPr>
        <p:txBody>
          <a:bodyPr/>
          <a:lstStyle/>
          <a:p>
            <a:pPr>
              <a:buSzPct val="70000"/>
            </a:pPr>
            <a:endParaRPr lang="en-US" sz="1600" b="1">
              <a:solidFill>
                <a:schemeClr val="tx1"/>
              </a:solidFill>
            </a:endParaRPr>
          </a:p>
          <a:p>
            <a:pPr>
              <a:buSzPct val="70000"/>
            </a:pPr>
            <a:r>
              <a:rPr lang="en-US" sz="1600" b="1">
                <a:solidFill>
                  <a:srgbClr val="007096"/>
                </a:solidFill>
              </a:rPr>
              <a:t>AAPOR: </a:t>
            </a:r>
            <a:r>
              <a:rPr lang="en-US" sz="1600">
                <a:solidFill>
                  <a:schemeClr val="tx1"/>
                </a:solidFill>
              </a:rPr>
              <a:t>The American Association for Public Opinion Research.</a:t>
            </a:r>
          </a:p>
          <a:p>
            <a:pPr>
              <a:buSzPct val="70000"/>
            </a:pPr>
            <a:endParaRPr lang="en-US" sz="1600">
              <a:solidFill>
                <a:schemeClr val="tx1"/>
              </a:solidFill>
            </a:endParaRPr>
          </a:p>
          <a:p>
            <a:pPr>
              <a:buSzPct val="70000"/>
            </a:pPr>
            <a:r>
              <a:rPr lang="en-US" sz="1600" b="1">
                <a:solidFill>
                  <a:srgbClr val="007096"/>
                </a:solidFill>
              </a:rPr>
              <a:t>Response Rate: </a:t>
            </a:r>
            <a:r>
              <a:rPr lang="en-US" sz="1600">
                <a:solidFill>
                  <a:schemeClr val="tx1"/>
                </a:solidFill>
              </a:rPr>
              <a:t>The number of completed interviews divided by the number of eligible reporting units in the sample.</a:t>
            </a:r>
          </a:p>
          <a:p>
            <a:pPr marL="0" indent="0">
              <a:buNone/>
            </a:pPr>
            <a:endParaRPr lang="en-US" sz="1600">
              <a:solidFill>
                <a:schemeClr val="tx1"/>
              </a:solidFill>
            </a:endParaRPr>
          </a:p>
          <a:p>
            <a:pPr>
              <a:buSzPct val="70000"/>
            </a:pPr>
            <a:r>
              <a:rPr lang="en-US" sz="1600" b="1">
                <a:solidFill>
                  <a:srgbClr val="007096"/>
                </a:solidFill>
              </a:rPr>
              <a:t>Cooperation Rate: </a:t>
            </a:r>
            <a:r>
              <a:rPr lang="en-US" sz="1600">
                <a:solidFill>
                  <a:schemeClr val="tx1"/>
                </a:solidFill>
              </a:rPr>
              <a:t>The number of completed interviews divided by the number of eligible reporting units ever contacted.</a:t>
            </a:r>
          </a:p>
          <a:p>
            <a:pPr>
              <a:buSzPct val="70000"/>
            </a:pPr>
            <a:endParaRPr lang="en-US" sz="1600">
              <a:solidFill>
                <a:schemeClr val="tx1"/>
              </a:solidFill>
            </a:endParaRPr>
          </a:p>
          <a:p>
            <a:pPr>
              <a:buSzPct val="70000"/>
            </a:pPr>
            <a:r>
              <a:rPr lang="en-US" sz="1600" b="1">
                <a:solidFill>
                  <a:srgbClr val="007096"/>
                </a:solidFill>
              </a:rPr>
              <a:t>Refusal Rate: </a:t>
            </a:r>
            <a:r>
              <a:rPr lang="en-US" sz="1600">
                <a:solidFill>
                  <a:schemeClr val="tx1"/>
                </a:solidFill>
              </a:rPr>
              <a:t>The number of cases in which the respondent either refused to be interviewed or broke off an interview, divided by all cases that were contacted and spoken with.</a:t>
            </a:r>
          </a:p>
        </p:txBody>
      </p:sp>
      <p:graphicFrame>
        <p:nvGraphicFramePr>
          <p:cNvPr id="7" name="Content Placeholder 6">
            <a:extLst>
              <a:ext uri="{FF2B5EF4-FFF2-40B4-BE49-F238E27FC236}">
                <a16:creationId xmlns:a16="http://schemas.microsoft.com/office/drawing/2014/main" id="{F3985833-A58F-D53A-C190-A31BC7F3CFA3}"/>
              </a:ext>
            </a:extLst>
          </p:cNvPr>
          <p:cNvGraphicFramePr>
            <a:graphicFrameLocks noGrp="1"/>
          </p:cNvGraphicFramePr>
          <p:nvPr>
            <p:ph idx="1"/>
            <p:extLst>
              <p:ext uri="{D42A27DB-BD31-4B8C-83A1-F6EECF244321}">
                <p14:modId xmlns:p14="http://schemas.microsoft.com/office/powerpoint/2010/main" val="509058861"/>
              </p:ext>
            </p:extLst>
          </p:nvPr>
        </p:nvGraphicFramePr>
        <p:xfrm>
          <a:off x="1563624" y="1229968"/>
          <a:ext cx="5516658" cy="1805178"/>
        </p:xfrm>
        <a:graphic>
          <a:graphicData uri="http://schemas.openxmlformats.org/drawingml/2006/table">
            <a:tbl>
              <a:tblPr firstRow="1" bandRow="1">
                <a:tableStyleId>{5940675A-B579-460E-94D1-54222C63F5DA}</a:tableStyleId>
              </a:tblPr>
              <a:tblGrid>
                <a:gridCol w="2135280">
                  <a:extLst>
                    <a:ext uri="{9D8B030D-6E8A-4147-A177-3AD203B41FA5}">
                      <a16:colId xmlns:a16="http://schemas.microsoft.com/office/drawing/2014/main" val="165566008"/>
                    </a:ext>
                  </a:extLst>
                </a:gridCol>
                <a:gridCol w="1127126">
                  <a:extLst>
                    <a:ext uri="{9D8B030D-6E8A-4147-A177-3AD203B41FA5}">
                      <a16:colId xmlns:a16="http://schemas.microsoft.com/office/drawing/2014/main" val="3451480714"/>
                    </a:ext>
                  </a:extLst>
                </a:gridCol>
                <a:gridCol w="1127126">
                  <a:extLst>
                    <a:ext uri="{9D8B030D-6E8A-4147-A177-3AD203B41FA5}">
                      <a16:colId xmlns:a16="http://schemas.microsoft.com/office/drawing/2014/main" val="2469606624"/>
                    </a:ext>
                  </a:extLst>
                </a:gridCol>
                <a:gridCol w="1127126">
                  <a:extLst>
                    <a:ext uri="{9D8B030D-6E8A-4147-A177-3AD203B41FA5}">
                      <a16:colId xmlns:a16="http://schemas.microsoft.com/office/drawing/2014/main" val="3654210815"/>
                    </a:ext>
                  </a:extLst>
                </a:gridCol>
              </a:tblGrid>
              <a:tr h="505156">
                <a:tc gridSpan="4">
                  <a:txBody>
                    <a:bodyPr/>
                    <a:lstStyle/>
                    <a:p>
                      <a:pPr algn="ctr"/>
                      <a:endParaRPr lang="en-US" sz="1600" b="1">
                        <a:solidFill>
                          <a:schemeClr val="tx1"/>
                        </a:solidFill>
                      </a:endParaRP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600" b="1">
                        <a:solidFill>
                          <a:schemeClr val="bg1"/>
                        </a:solidFill>
                      </a:endParaRPr>
                    </a:p>
                  </a:txBody>
                  <a:tcPr anchor="ctr">
                    <a:lnL w="12700" cap="flat" cmpd="sng" algn="ctr">
                      <a:solidFill>
                        <a:schemeClr val="tx1"/>
                      </a:solidFill>
                      <a:prstDash val="solid"/>
                      <a:round/>
                      <a:headEnd type="none" w="med" len="med"/>
                      <a:tailEnd type="none" w="med" len="med"/>
                    </a:lnL>
                    <a:solidFill>
                      <a:srgbClr val="00709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8786958"/>
                  </a:ext>
                </a:extLst>
              </a:tr>
              <a:tr h="323477">
                <a:tc>
                  <a:txBody>
                    <a:bodyPr/>
                    <a:lstStyle/>
                    <a:p>
                      <a:pPr algn="ctr"/>
                      <a:endParaRPr lang="en-US" sz="1400" b="1">
                        <a:solidFill>
                          <a:schemeClr val="bg1"/>
                        </a:solidFill>
                      </a:endParaRP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a:solidFill>
                            <a:schemeClr val="bg1"/>
                          </a:solidFill>
                        </a:rPr>
                        <a:t>Overall</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AE2573"/>
                    </a:solidFill>
                  </a:tcPr>
                </a:tc>
                <a:tc>
                  <a:txBody>
                    <a:bodyPr/>
                    <a:lstStyle/>
                    <a:p>
                      <a:pPr algn="ctr"/>
                      <a:r>
                        <a:rPr lang="en-US" sz="1600" b="1">
                          <a:solidFill>
                            <a:schemeClr val="bg1"/>
                          </a:solidFill>
                        </a:rPr>
                        <a:t>CS</a:t>
                      </a:r>
                    </a:p>
                  </a:txBody>
                  <a:tcPr marL="68580" marR="68580" marT="34290" marB="34290" anchor="ctr">
                    <a:lnB w="12700" cap="flat" cmpd="sng" algn="ctr">
                      <a:solidFill>
                        <a:schemeClr val="tx1"/>
                      </a:solidFill>
                      <a:prstDash val="solid"/>
                      <a:round/>
                      <a:headEnd type="none" w="med" len="med"/>
                      <a:tailEnd type="none" w="med" len="med"/>
                    </a:lnB>
                    <a:solidFill>
                      <a:srgbClr val="AE2573"/>
                    </a:solidFill>
                  </a:tcPr>
                </a:tc>
                <a:tc>
                  <a:txBody>
                    <a:bodyPr/>
                    <a:lstStyle/>
                    <a:p>
                      <a:pPr algn="ctr"/>
                      <a:r>
                        <a:rPr lang="en-US" sz="1600" b="1">
                          <a:solidFill>
                            <a:schemeClr val="bg1"/>
                          </a:solidFill>
                        </a:rPr>
                        <a:t>HCL</a:t>
                      </a:r>
                    </a:p>
                  </a:txBody>
                  <a:tcPr marL="68580" marR="68580" marT="34290" marB="34290" anchor="ctr">
                    <a:lnB w="12700" cap="flat" cmpd="sng" algn="ctr">
                      <a:solidFill>
                        <a:schemeClr val="tx1"/>
                      </a:solidFill>
                      <a:prstDash val="solid"/>
                      <a:round/>
                      <a:headEnd type="none" w="med" len="med"/>
                      <a:tailEnd type="none" w="med" len="med"/>
                    </a:lnB>
                    <a:solidFill>
                      <a:srgbClr val="AE2573"/>
                    </a:solidFill>
                  </a:tcPr>
                </a:tc>
                <a:extLst>
                  <a:ext uri="{0D108BD9-81ED-4DB2-BD59-A6C34878D82A}">
                    <a16:rowId xmlns:a16="http://schemas.microsoft.com/office/drawing/2014/main" val="3942986101"/>
                  </a:ext>
                </a:extLst>
              </a:tr>
              <a:tr h="323477">
                <a:tc>
                  <a:txBody>
                    <a:bodyPr/>
                    <a:lstStyle/>
                    <a:p>
                      <a:pPr algn="r"/>
                      <a:r>
                        <a:rPr lang="en-US" sz="1600" b="1"/>
                        <a:t>Response Rate</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600" b="1">
                          <a:solidFill>
                            <a:schemeClr val="tx1"/>
                          </a:solidFill>
                        </a:rPr>
                        <a:t>13%</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600" b="1">
                          <a:solidFill>
                            <a:schemeClr val="tx1"/>
                          </a:solidFill>
                        </a:rPr>
                        <a:t>14%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600" b="1">
                          <a:solidFill>
                            <a:schemeClr val="tx1"/>
                          </a:solidFill>
                        </a:rPr>
                        <a:t>12%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5756125"/>
                  </a:ext>
                </a:extLst>
              </a:tr>
              <a:tr h="340648">
                <a:tc>
                  <a:txBody>
                    <a:bodyPr/>
                    <a:lstStyle/>
                    <a:p>
                      <a:pPr algn="r"/>
                      <a:r>
                        <a:rPr lang="en-US" sz="1600" b="1"/>
                        <a:t>Cooperation Rate</a:t>
                      </a: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63%</a:t>
                      </a: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60%</a:t>
                      </a: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63%</a:t>
                      </a:r>
                    </a:p>
                  </a:txBody>
                  <a:tcPr marL="68580" marR="68580" marT="34290" marB="3429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44871108"/>
                  </a:ext>
                </a:extLst>
              </a:tr>
              <a:tr h="306916">
                <a:tc>
                  <a:txBody>
                    <a:bodyPr/>
                    <a:lstStyle/>
                    <a:p>
                      <a:pPr algn="r"/>
                      <a:r>
                        <a:rPr lang="en-US" sz="1600" b="1"/>
                        <a:t>Refusal Rate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15%</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13%</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18%</a:t>
                      </a:r>
                    </a:p>
                  </a:txBody>
                  <a:tcPr marL="68580" marR="68580" marT="34290" marB="34290" anchor="ctr"/>
                </a:tc>
                <a:extLst>
                  <a:ext uri="{0D108BD9-81ED-4DB2-BD59-A6C34878D82A}">
                    <a16:rowId xmlns:a16="http://schemas.microsoft.com/office/drawing/2014/main" val="1887708060"/>
                  </a:ext>
                </a:extLst>
              </a:tr>
            </a:tbl>
          </a:graphicData>
        </a:graphic>
      </p:graphicFrame>
    </p:spTree>
    <p:extLst>
      <p:ext uri="{BB962C8B-B14F-4D97-AF65-F5344CB8AC3E}">
        <p14:creationId xmlns:p14="http://schemas.microsoft.com/office/powerpoint/2010/main" val="300315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4996-97D0-A618-1E53-5D14EDE87CCD}"/>
              </a:ext>
            </a:extLst>
          </p:cNvPr>
          <p:cNvSpPr>
            <a:spLocks noGrp="1"/>
          </p:cNvSpPr>
          <p:nvPr>
            <p:ph type="title"/>
          </p:nvPr>
        </p:nvSpPr>
        <p:spPr>
          <a:xfrm>
            <a:off x="628650" y="927199"/>
            <a:ext cx="7886700" cy="488752"/>
          </a:xfrm>
          <a:prstGeom prst="rect">
            <a:avLst/>
          </a:prstGeom>
        </p:spPr>
        <p:txBody>
          <a:bodyPr/>
          <a:lstStyle/>
          <a:p>
            <a:r>
              <a:rPr lang="en-US"/>
              <a:t>Data Analysis</a:t>
            </a:r>
          </a:p>
        </p:txBody>
      </p:sp>
    </p:spTree>
    <p:extLst>
      <p:ext uri="{BB962C8B-B14F-4D97-AF65-F5344CB8AC3E}">
        <p14:creationId xmlns:p14="http://schemas.microsoft.com/office/powerpoint/2010/main" val="1341090391"/>
      </p:ext>
    </p:extLst>
  </p:cSld>
  <p:clrMapOvr>
    <a:masterClrMapping/>
  </p:clrMapOvr>
</p:sld>
</file>

<file path=ppt/theme/theme1.xml><?xml version="1.0" encoding="utf-8"?>
<a:theme xmlns:a="http://schemas.openxmlformats.org/drawingml/2006/main" name="Blank">
  <a:themeElements>
    <a:clrScheme name="Market Decisions">
      <a:dk1>
        <a:srgbClr val="000000"/>
      </a:dk1>
      <a:lt1>
        <a:srgbClr val="FFFFFF"/>
      </a:lt1>
      <a:dk2>
        <a:srgbClr val="000000"/>
      </a:dk2>
      <a:lt2>
        <a:srgbClr val="808080"/>
      </a:lt2>
      <a:accent1>
        <a:srgbClr val="007096"/>
      </a:accent1>
      <a:accent2>
        <a:srgbClr val="003F77"/>
      </a:accent2>
      <a:accent3>
        <a:srgbClr val="BDD6EE"/>
      </a:accent3>
      <a:accent4>
        <a:srgbClr val="AE2573"/>
      </a:accent4>
      <a:accent5>
        <a:srgbClr val="AAE2CA"/>
      </a:accent5>
      <a:accent6>
        <a:srgbClr val="98254D"/>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marL="342900" marR="0" indent="-342900">
          <a:lnSpc>
            <a:spcPct val="107000"/>
          </a:lnSpc>
          <a:spcBef>
            <a:spcPts val="0"/>
          </a:spcBef>
          <a:spcAft>
            <a:spcPts val="0"/>
          </a:spcAft>
          <a:buFont typeface="Symbol" panose="05050102010706020507" pitchFamily="18" charset="2"/>
          <a:buChar char=""/>
          <a:defRPr sz="2000" dirty="0" smtClean="0">
            <a:latin typeface="+mn-lt"/>
            <a:ea typeface="Calibri" panose="020F050202020403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defRPr>
        </a:defPPr>
      </a:lstStyle>
    </a:lnDef>
    <a:txDef>
      <a:spPr>
        <a:noFill/>
      </a:spPr>
      <a:bodyPr wrap="square" rtlCol="0">
        <a:spAutoFit/>
      </a:bodyPr>
      <a:lstStyle>
        <a:defPPr algn="l">
          <a:defRPr sz="2400" dirty="0">
            <a:solidFill>
              <a:schemeClr val="accent1"/>
            </a:solidFill>
            <a:latin typeface="+mn-lt"/>
            <a:cs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arket Decisions">
    <a:dk1>
      <a:srgbClr val="000000"/>
    </a:dk1>
    <a:lt1>
      <a:srgbClr val="FFFFFF"/>
    </a:lt1>
    <a:dk2>
      <a:srgbClr val="000000"/>
    </a:dk2>
    <a:lt2>
      <a:srgbClr val="808080"/>
    </a:lt2>
    <a:accent1>
      <a:srgbClr val="007096"/>
    </a:accent1>
    <a:accent2>
      <a:srgbClr val="003F77"/>
    </a:accent2>
    <a:accent3>
      <a:srgbClr val="BDD6EE"/>
    </a:accent3>
    <a:accent4>
      <a:srgbClr val="AE2573"/>
    </a:accent4>
    <a:accent5>
      <a:srgbClr val="AAE2CA"/>
    </a:accent5>
    <a:accent6>
      <a:srgbClr val="98254D"/>
    </a:accent6>
    <a:hlink>
      <a:srgbClr val="CCCCFF"/>
    </a:hlink>
    <a:folHlink>
      <a:srgbClr val="B2B2B2"/>
    </a:folHlink>
  </a:clrScheme>
  <a:fontScheme name="Custom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rket Decisions">
    <a:dk1>
      <a:srgbClr val="000000"/>
    </a:dk1>
    <a:lt1>
      <a:srgbClr val="FFFFFF"/>
    </a:lt1>
    <a:dk2>
      <a:srgbClr val="000000"/>
    </a:dk2>
    <a:lt2>
      <a:srgbClr val="808080"/>
    </a:lt2>
    <a:accent1>
      <a:srgbClr val="007096"/>
    </a:accent1>
    <a:accent2>
      <a:srgbClr val="003F77"/>
    </a:accent2>
    <a:accent3>
      <a:srgbClr val="BDD6EE"/>
    </a:accent3>
    <a:accent4>
      <a:srgbClr val="AE2573"/>
    </a:accent4>
    <a:accent5>
      <a:srgbClr val="AAE2CA"/>
    </a:accent5>
    <a:accent6>
      <a:srgbClr val="98254D"/>
    </a:accent6>
    <a:hlink>
      <a:srgbClr val="CCCCFF"/>
    </a:hlink>
    <a:folHlink>
      <a:srgbClr val="B2B2B2"/>
    </a:folHlink>
  </a:clrScheme>
  <a:fontScheme name="Custom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arket Decisions">
    <a:dk1>
      <a:srgbClr val="000000"/>
    </a:dk1>
    <a:lt1>
      <a:srgbClr val="FFFFFF"/>
    </a:lt1>
    <a:dk2>
      <a:srgbClr val="000000"/>
    </a:dk2>
    <a:lt2>
      <a:srgbClr val="808080"/>
    </a:lt2>
    <a:accent1>
      <a:srgbClr val="007096"/>
    </a:accent1>
    <a:accent2>
      <a:srgbClr val="003F77"/>
    </a:accent2>
    <a:accent3>
      <a:srgbClr val="BDD6EE"/>
    </a:accent3>
    <a:accent4>
      <a:srgbClr val="AE2573"/>
    </a:accent4>
    <a:accent5>
      <a:srgbClr val="AAE2CA"/>
    </a:accent5>
    <a:accent6>
      <a:srgbClr val="98254D"/>
    </a:accent6>
    <a:hlink>
      <a:srgbClr val="CCCCFF"/>
    </a:hlink>
    <a:folHlink>
      <a:srgbClr val="B2B2B2"/>
    </a:folHlink>
  </a:clrScheme>
  <a:fontScheme name="Custom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arket Decisions">
    <a:dk1>
      <a:srgbClr val="000000"/>
    </a:dk1>
    <a:lt1>
      <a:srgbClr val="FFFFFF"/>
    </a:lt1>
    <a:dk2>
      <a:srgbClr val="000000"/>
    </a:dk2>
    <a:lt2>
      <a:srgbClr val="808080"/>
    </a:lt2>
    <a:accent1>
      <a:srgbClr val="007096"/>
    </a:accent1>
    <a:accent2>
      <a:srgbClr val="003F77"/>
    </a:accent2>
    <a:accent3>
      <a:srgbClr val="BDD6EE"/>
    </a:accent3>
    <a:accent4>
      <a:srgbClr val="AE2573"/>
    </a:accent4>
    <a:accent5>
      <a:srgbClr val="AAE2CA"/>
    </a:accent5>
    <a:accent6>
      <a:srgbClr val="98254D"/>
    </a:accent6>
    <a:hlink>
      <a:srgbClr val="CCCCFF"/>
    </a:hlink>
    <a:folHlink>
      <a:srgbClr val="B2B2B2"/>
    </a:folHlink>
  </a:clrScheme>
  <a:fontScheme name="Custom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arket Decisions">
    <a:dk1>
      <a:srgbClr val="000000"/>
    </a:dk1>
    <a:lt1>
      <a:srgbClr val="FFFFFF"/>
    </a:lt1>
    <a:dk2>
      <a:srgbClr val="000000"/>
    </a:dk2>
    <a:lt2>
      <a:srgbClr val="808080"/>
    </a:lt2>
    <a:accent1>
      <a:srgbClr val="007096"/>
    </a:accent1>
    <a:accent2>
      <a:srgbClr val="003F77"/>
    </a:accent2>
    <a:accent3>
      <a:srgbClr val="BDD6EE"/>
    </a:accent3>
    <a:accent4>
      <a:srgbClr val="AE2573"/>
    </a:accent4>
    <a:accent5>
      <a:srgbClr val="AAE2CA"/>
    </a:accent5>
    <a:accent6>
      <a:srgbClr val="98254D"/>
    </a:accent6>
    <a:hlink>
      <a:srgbClr val="CCCCFF"/>
    </a:hlink>
    <a:folHlink>
      <a:srgbClr val="B2B2B2"/>
    </a:folHlink>
  </a:clrScheme>
  <a:fontScheme name="Custom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CF95FB82D0AA488E95120FFB1EE2C5" ma:contentTypeVersion="16" ma:contentTypeDescription="Create a new document." ma:contentTypeScope="" ma:versionID="325b3841b34d07f72850bfe71990a31e">
  <xsd:schema xmlns:xsd="http://www.w3.org/2001/XMLSchema" xmlns:xs="http://www.w3.org/2001/XMLSchema" xmlns:p="http://schemas.microsoft.com/office/2006/metadata/properties" xmlns:ns2="ae90ccff-9ebd-4d80-aa07-22d4d301bc7a" xmlns:ns3="6fb20c7b-afc9-4d49-9c0a-bfdb68ec1923" targetNamespace="http://schemas.microsoft.com/office/2006/metadata/properties" ma:root="true" ma:fieldsID="ed12ce85af6756ee46c54acbd374a432" ns2:_="" ns3:_="">
    <xsd:import namespace="ae90ccff-9ebd-4d80-aa07-22d4d301bc7a"/>
    <xsd:import namespace="6fb20c7b-afc9-4d49-9c0a-bfdb68ec19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SearchPropertie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0ccff-9ebd-4d80-aa07-22d4d301bc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c2d218e-ce5f-4384-8b02-743222a83c13}" ma:internalName="TaxCatchAll" ma:showField="CatchAllData" ma:web="ae90ccff-9ebd-4d80-aa07-22d4d301bc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fb20c7b-afc9-4d49-9c0a-bfdb68ec19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9b4710c-276f-4d81-9934-dfbf814f54b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e90ccff-9ebd-4d80-aa07-22d4d301bc7a" xsi:nil="true"/>
    <lcf76f155ced4ddcb4097134ff3c332f xmlns="6fb20c7b-afc9-4d49-9c0a-bfdb68ec192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B76647-86FF-4A40-87E3-16DAA6FE45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0ccff-9ebd-4d80-aa07-22d4d301bc7a"/>
    <ds:schemaRef ds:uri="6fb20c7b-afc9-4d49-9c0a-bfdb68ec19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7789A5-D5FA-4DD1-A692-C3FEDB3D3092}">
  <ds:schemaRefs>
    <ds:schemaRef ds:uri="http://schemas.microsoft.com/sharepoint/v3/contenttype/forms"/>
  </ds:schemaRefs>
</ds:datastoreItem>
</file>

<file path=customXml/itemProps3.xml><?xml version="1.0" encoding="utf-8"?>
<ds:datastoreItem xmlns:ds="http://schemas.openxmlformats.org/officeDocument/2006/customXml" ds:itemID="{1AC72A54-E73C-4046-9847-F912E51B4288}">
  <ds:schemaRefs>
    <ds:schemaRef ds:uri="b8de1105-7011-428c-9a47-2ae3bde61a8e"/>
    <ds:schemaRef ds:uri="d5edf134-fbdc-4f81-ab47-e3654634079b"/>
    <ds:schemaRef ds:uri="e592b2f8-dce0-42a9-b530-35b6be381ac3"/>
    <ds:schemaRef ds:uri="fdafc13e-0bb9-47bd-8c6d-3605a33976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e90ccff-9ebd-4d80-aa07-22d4d301bc7a"/>
    <ds:schemaRef ds:uri="6fb20c7b-afc9-4d49-9c0a-bfdb68ec1923"/>
  </ds:schemaRefs>
</ds:datastoreItem>
</file>

<file path=docProps/app.xml><?xml version="1.0" encoding="utf-8"?>
<Properties xmlns="http://schemas.openxmlformats.org/officeDocument/2006/extended-properties" xmlns:vt="http://schemas.openxmlformats.org/officeDocument/2006/docPropsVTypes">
  <Template>Scanner HD:Applications (Mac OS 9):Microsoft Office 98:Templates:Blank Presentation</Template>
  <TotalTime>15</TotalTime>
  <Words>4438</Words>
  <Application>Microsoft Office PowerPoint</Application>
  <PresentationFormat>On-screen Show (4:3)</PresentationFormat>
  <Paragraphs>805</Paragraphs>
  <Slides>49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MS PGothic</vt:lpstr>
      <vt:lpstr>Arial</vt:lpstr>
      <vt:lpstr>Calibri</vt:lpstr>
      <vt:lpstr>Courier New</vt:lpstr>
      <vt:lpstr>Heebo Black</vt:lpstr>
      <vt:lpstr>Karla</vt:lpstr>
      <vt:lpstr>Symbol</vt:lpstr>
      <vt:lpstr>Tahoma</vt:lpstr>
      <vt:lpstr>Times</vt:lpstr>
      <vt:lpstr>Times New Roman</vt:lpstr>
      <vt:lpstr>Wingdings</vt:lpstr>
      <vt:lpstr>Blank</vt:lpstr>
      <vt:lpstr>PowerPoint Presentation</vt:lpstr>
      <vt:lpstr>PowerPoint Presentation</vt:lpstr>
      <vt:lpstr>PowerPoint Presentation</vt:lpstr>
      <vt:lpstr>Data Collection</vt:lpstr>
      <vt:lpstr>Data Collection: Survey Mode</vt:lpstr>
      <vt:lpstr>Career Services Data Collection</vt:lpstr>
      <vt:lpstr>Home and Community Life Data Collection</vt:lpstr>
      <vt:lpstr>AAPOR Survey Response and Cooperation Rates</vt:lpstr>
      <vt:lpstr>Data Analysis</vt:lpstr>
      <vt:lpstr>Data Analysis</vt:lpstr>
      <vt:lpstr>PowerPoint Presentation</vt:lpstr>
      <vt:lpstr>Summary and Trends</vt:lpstr>
      <vt:lpstr>Summary and Trends</vt:lpstr>
      <vt:lpstr>Summary and Trends</vt:lpstr>
      <vt:lpstr>Summary and Trends</vt:lpstr>
      <vt:lpstr>Summary and Trends</vt:lpstr>
      <vt:lpstr>PowerPoint Presentation</vt:lpstr>
      <vt:lpstr>Domains and Metrics Definition</vt:lpstr>
      <vt:lpstr>Domains Definition</vt:lpstr>
      <vt:lpstr>Domains and Metrics – Description</vt:lpstr>
      <vt:lpstr>Domain and Metric Results</vt:lpstr>
      <vt:lpstr>Domains and Metrics – Current Quarter</vt:lpstr>
      <vt:lpstr>Domains and Metrics – Career Services</vt:lpstr>
      <vt:lpstr>Domains and Metrics – Home and Community Life</vt:lpstr>
      <vt:lpstr>Domains and Metrics – Home and Community Life Programs (Current Quarter)</vt:lpstr>
      <vt:lpstr>PowerPoint Presentation</vt:lpstr>
      <vt:lpstr>Problems – CS, and HCL Trending Have you experienced any problems with MassAbility or the  services they have provided to you? (% No Problems)</vt:lpstr>
      <vt:lpstr>PowerPoint Presentation</vt:lpstr>
      <vt:lpstr>PowerPoint Presentation</vt:lpstr>
      <vt:lpstr>Resolve1 – Overall, CS, and HCL Combined Trending Did MassAbility work to resolve this problem?*</vt:lpstr>
      <vt:lpstr>PowerPoint Presentation</vt:lpstr>
      <vt:lpstr>Customer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Demographics - Region</vt:lpstr>
      <vt:lpstr>Demographics - Race</vt:lpstr>
      <vt:lpstr>Demographics - Ethnicity</vt:lpstr>
      <vt:lpstr>Demographics - Gender</vt:lpstr>
      <vt:lpstr>Demographics - Age</vt:lpstr>
    </vt:vector>
  </TitlesOfParts>
  <Company>TRAVELERS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dc:title>
  <dc:creator>XB73908SACQ</dc:creator>
  <cp:lastModifiedBy>Davis Thorton</cp:lastModifiedBy>
  <cp:revision>4</cp:revision>
  <cp:lastPrinted>2016-11-21T17:34:30Z</cp:lastPrinted>
  <dcterms:created xsi:type="dcterms:W3CDTF">2003-08-01T19:18:02Z</dcterms:created>
  <dcterms:modified xsi:type="dcterms:W3CDTF">2025-04-16T20:03:42Z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0x0101006ACF95FB82D0AA488E95120FFB1EE2C5</vt:lpwstr>
  </property>
  <property fmtid="{D5CDD505-2E9C-101B-9397-08002B2CF9AE}" pid="3" name="MediaServiceImageTags">
    <vt:lpwstr/>
  </property>
</Properties>
</file>