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  <p:sldMasterId id="2147483782" r:id="rId5"/>
    <p:sldMasterId id="2147483753" r:id="rId6"/>
    <p:sldMasterId id="2147483776" r:id="rId7"/>
    <p:sldMasterId id="2147483820" r:id="rId8"/>
    <p:sldMasterId id="2147483772" r:id="rId9"/>
    <p:sldMasterId id="2147483784" r:id="rId10"/>
    <p:sldMasterId id="2147483786" r:id="rId11"/>
    <p:sldMasterId id="2147483845" r:id="rId12"/>
    <p:sldMasterId id="2147483847" r:id="rId13"/>
    <p:sldMasterId id="2147483850" r:id="rId14"/>
    <p:sldMasterId id="2147483852" r:id="rId15"/>
  </p:sldMasterIdLst>
  <p:notesMasterIdLst>
    <p:notesMasterId r:id="rId19"/>
  </p:notesMasterIdLst>
  <p:sldIdLst>
    <p:sldId id="330" r:id="rId16"/>
    <p:sldId id="338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0065A4"/>
    <a:srgbClr val="A6A6A6"/>
    <a:srgbClr val="898989"/>
    <a:srgbClr val="3B3838"/>
    <a:srgbClr val="666666"/>
    <a:srgbClr val="133D72"/>
    <a:srgbClr val="FF6000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3D94C-2A57-49F2-A3D7-D21191A2AF31}" v="1" dt="2024-06-03T19:55:52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04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CBA60-14A6-4CA9-8934-028BD245FB7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</dgm:pt>
    <dgm:pt modelId="{22BEB1AB-40A7-466C-B352-C0488A836CEC}">
      <dgm:prSet phldrT="[Text]" custT="1"/>
      <dgm:spPr>
        <a:solidFill>
          <a:schemeClr val="accent5"/>
        </a:solidFill>
      </dgm:spPr>
      <dgm:t>
        <a:bodyPr/>
        <a:lstStyle/>
        <a:p>
          <a:pPr algn="l"/>
          <a:r>
            <a:rPr lang="en-US" sz="2000" b="1"/>
            <a:t>V2X</a:t>
          </a:r>
        </a:p>
      </dgm:t>
    </dgm:pt>
    <dgm:pt modelId="{525F1C2A-53E8-4134-974D-C9A647278D45}" type="parTrans" cxnId="{9F5FD917-7218-4EFB-AD44-9A5B3C8AA36E}">
      <dgm:prSet/>
      <dgm:spPr/>
      <dgm:t>
        <a:bodyPr/>
        <a:lstStyle/>
        <a:p>
          <a:endParaRPr lang="en-US" sz="2000" b="1"/>
        </a:p>
      </dgm:t>
    </dgm:pt>
    <dgm:pt modelId="{9823CB37-AF14-4E72-9EE1-556965B2516A}" type="sibTrans" cxnId="{9F5FD917-7218-4EFB-AD44-9A5B3C8AA36E}">
      <dgm:prSet/>
      <dgm:spPr/>
      <dgm:t>
        <a:bodyPr/>
        <a:lstStyle/>
        <a:p>
          <a:endParaRPr lang="en-US" sz="2000" b="1"/>
        </a:p>
      </dgm:t>
    </dgm:pt>
    <dgm:pt modelId="{21A21D71-6F86-447B-9643-7656E194C262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000" b="1"/>
            <a:t>Ride-For-Hire </a:t>
          </a:r>
        </a:p>
        <a:p>
          <a:r>
            <a:rPr lang="en-US" sz="2000" b="1"/>
            <a:t>EVSE</a:t>
          </a:r>
        </a:p>
      </dgm:t>
    </dgm:pt>
    <dgm:pt modelId="{10C57B77-0498-4AA2-BCC4-AF3529924D69}" type="parTrans" cxnId="{45981E21-0219-453A-97BD-C9801A6D272D}">
      <dgm:prSet/>
      <dgm:spPr/>
      <dgm:t>
        <a:bodyPr/>
        <a:lstStyle/>
        <a:p>
          <a:endParaRPr lang="en-US" sz="2000" b="1"/>
        </a:p>
      </dgm:t>
    </dgm:pt>
    <dgm:pt modelId="{51DA4205-8EB8-42FA-BF96-06D0DA342E92}" type="sibTrans" cxnId="{45981E21-0219-453A-97BD-C9801A6D272D}">
      <dgm:prSet/>
      <dgm:spPr/>
      <dgm:t>
        <a:bodyPr/>
        <a:lstStyle/>
        <a:p>
          <a:endParaRPr lang="en-US" sz="2000" b="1"/>
        </a:p>
      </dgm:t>
    </dgm:pt>
    <dgm:pt modelId="{C016353E-43ED-4D14-91C5-BAF7087A8DE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b="1"/>
            <a:t>MHD Mobile </a:t>
          </a:r>
        </a:p>
        <a:p>
          <a:r>
            <a:rPr lang="en-US" sz="2000" b="1"/>
            <a:t>Charging</a:t>
          </a:r>
        </a:p>
      </dgm:t>
    </dgm:pt>
    <dgm:pt modelId="{4D089FB5-0AE2-4658-952D-AF9C8F2F8D09}" type="parTrans" cxnId="{0D018868-B102-4404-AD19-D24BA14370C2}">
      <dgm:prSet/>
      <dgm:spPr/>
      <dgm:t>
        <a:bodyPr/>
        <a:lstStyle/>
        <a:p>
          <a:endParaRPr lang="en-US" sz="2000" b="1"/>
        </a:p>
      </dgm:t>
    </dgm:pt>
    <dgm:pt modelId="{4E3E2CAA-D65C-493C-9EDC-DEABDC0D391E}" type="sibTrans" cxnId="{0D018868-B102-4404-AD19-D24BA14370C2}">
      <dgm:prSet/>
      <dgm:spPr/>
      <dgm:t>
        <a:bodyPr/>
        <a:lstStyle/>
        <a:p>
          <a:endParaRPr lang="en-US" sz="2000" b="1"/>
        </a:p>
      </dgm:t>
    </dgm:pt>
    <dgm:pt modelId="{8FCF4272-D9C1-4171-A984-7A1610C48DE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b="1"/>
            <a:t>Curbside EVSE</a:t>
          </a:r>
        </a:p>
      </dgm:t>
    </dgm:pt>
    <dgm:pt modelId="{7865B8E0-BFC7-40BE-AF9A-ECA1095DDFA5}" type="parTrans" cxnId="{ACF714FC-C1D7-4D6B-8113-C4BCC890A254}">
      <dgm:prSet/>
      <dgm:spPr/>
      <dgm:t>
        <a:bodyPr/>
        <a:lstStyle/>
        <a:p>
          <a:endParaRPr lang="en-US" sz="2000" b="1"/>
        </a:p>
      </dgm:t>
    </dgm:pt>
    <dgm:pt modelId="{6D0B1D54-7694-4C0E-B92C-57242C3928E3}" type="sibTrans" cxnId="{ACF714FC-C1D7-4D6B-8113-C4BCC890A254}">
      <dgm:prSet/>
      <dgm:spPr/>
      <dgm:t>
        <a:bodyPr/>
        <a:lstStyle/>
        <a:p>
          <a:endParaRPr lang="en-US" sz="2000" b="1"/>
        </a:p>
      </dgm:t>
    </dgm:pt>
    <dgm:pt modelId="{E4C19E33-2A80-4560-82F1-169A30EA7B44}" type="pres">
      <dgm:prSet presAssocID="{D1BCBA60-14A6-4CA9-8934-028BD245FB75}" presName="linear" presStyleCnt="0">
        <dgm:presLayoutVars>
          <dgm:animLvl val="lvl"/>
          <dgm:resizeHandles val="exact"/>
        </dgm:presLayoutVars>
      </dgm:prSet>
      <dgm:spPr/>
    </dgm:pt>
    <dgm:pt modelId="{A028AE43-64F6-47CC-A546-EFDD03F30C2A}" type="pres">
      <dgm:prSet presAssocID="{22BEB1AB-40A7-466C-B352-C0488A836CEC}" presName="parentText" presStyleLbl="node1" presStyleIdx="0" presStyleCnt="4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D696CD52-71A9-45AA-84D8-19CA3BE97BE7}" type="pres">
      <dgm:prSet presAssocID="{9823CB37-AF14-4E72-9EE1-556965B2516A}" presName="spacer" presStyleCnt="0"/>
      <dgm:spPr/>
    </dgm:pt>
    <dgm:pt modelId="{5D2C2CAC-0311-40C7-9B86-120AB36C8547}" type="pres">
      <dgm:prSet presAssocID="{21A21D71-6F86-447B-9643-7656E194C262}" presName="parentText" presStyleLbl="node1" presStyleIdx="1" presStyleCnt="4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A9DDD7F4-456B-4139-8FEA-B67A97A93DE1}" type="pres">
      <dgm:prSet presAssocID="{51DA4205-8EB8-42FA-BF96-06D0DA342E92}" presName="spacer" presStyleCnt="0"/>
      <dgm:spPr/>
    </dgm:pt>
    <dgm:pt modelId="{C9C24F93-E42E-400E-8B5D-348BAF1A8560}" type="pres">
      <dgm:prSet presAssocID="{C016353E-43ED-4D14-91C5-BAF7087A8DE8}" presName="parentText" presStyleLbl="node1" presStyleIdx="2" presStyleCnt="4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  <dgm:pt modelId="{BD3D422F-5953-4F2B-813C-13D9D93FE52D}" type="pres">
      <dgm:prSet presAssocID="{4E3E2CAA-D65C-493C-9EDC-DEABDC0D391E}" presName="spacer" presStyleCnt="0"/>
      <dgm:spPr/>
    </dgm:pt>
    <dgm:pt modelId="{3CD455DE-2E20-42DA-A72D-F9B206BBA078}" type="pres">
      <dgm:prSet presAssocID="{8FCF4272-D9C1-4171-A984-7A1610C48DEA}" presName="parentText" presStyleLbl="node1" presStyleIdx="3" presStyleCnt="4">
        <dgm:presLayoutVars>
          <dgm:chMax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9F5FD917-7218-4EFB-AD44-9A5B3C8AA36E}" srcId="{D1BCBA60-14A6-4CA9-8934-028BD245FB75}" destId="{22BEB1AB-40A7-466C-B352-C0488A836CEC}" srcOrd="0" destOrd="0" parTransId="{525F1C2A-53E8-4134-974D-C9A647278D45}" sibTransId="{9823CB37-AF14-4E72-9EE1-556965B2516A}"/>
    <dgm:cxn modelId="{6AE9BA20-5317-4B1F-AB33-59E1F9BA9357}" type="presOf" srcId="{8FCF4272-D9C1-4171-A984-7A1610C48DEA}" destId="{3CD455DE-2E20-42DA-A72D-F9B206BBA078}" srcOrd="0" destOrd="0" presId="urn:microsoft.com/office/officeart/2005/8/layout/vList2"/>
    <dgm:cxn modelId="{45981E21-0219-453A-97BD-C9801A6D272D}" srcId="{D1BCBA60-14A6-4CA9-8934-028BD245FB75}" destId="{21A21D71-6F86-447B-9643-7656E194C262}" srcOrd="1" destOrd="0" parTransId="{10C57B77-0498-4AA2-BCC4-AF3529924D69}" sibTransId="{51DA4205-8EB8-42FA-BF96-06D0DA342E92}"/>
    <dgm:cxn modelId="{0D018868-B102-4404-AD19-D24BA14370C2}" srcId="{D1BCBA60-14A6-4CA9-8934-028BD245FB75}" destId="{C016353E-43ED-4D14-91C5-BAF7087A8DE8}" srcOrd="2" destOrd="0" parTransId="{4D089FB5-0AE2-4658-952D-AF9C8F2F8D09}" sibTransId="{4E3E2CAA-D65C-493C-9EDC-DEABDC0D391E}"/>
    <dgm:cxn modelId="{A5D16854-62A0-4E9E-816B-AB06F3C1D79F}" type="presOf" srcId="{C016353E-43ED-4D14-91C5-BAF7087A8DE8}" destId="{C9C24F93-E42E-400E-8B5D-348BAF1A8560}" srcOrd="0" destOrd="0" presId="urn:microsoft.com/office/officeart/2005/8/layout/vList2"/>
    <dgm:cxn modelId="{8B8233AC-6040-490C-B7E0-AEC71B2FA5DF}" type="presOf" srcId="{D1BCBA60-14A6-4CA9-8934-028BD245FB75}" destId="{E4C19E33-2A80-4560-82F1-169A30EA7B44}" srcOrd="0" destOrd="0" presId="urn:microsoft.com/office/officeart/2005/8/layout/vList2"/>
    <dgm:cxn modelId="{810BADB2-5134-4031-8B1D-49C1DE25B935}" type="presOf" srcId="{22BEB1AB-40A7-466C-B352-C0488A836CEC}" destId="{A028AE43-64F6-47CC-A546-EFDD03F30C2A}" srcOrd="0" destOrd="0" presId="urn:microsoft.com/office/officeart/2005/8/layout/vList2"/>
    <dgm:cxn modelId="{6882A0ED-A5FC-4D53-9E88-23F8142CD065}" type="presOf" srcId="{21A21D71-6F86-447B-9643-7656E194C262}" destId="{5D2C2CAC-0311-40C7-9B86-120AB36C8547}" srcOrd="0" destOrd="0" presId="urn:microsoft.com/office/officeart/2005/8/layout/vList2"/>
    <dgm:cxn modelId="{ACF714FC-C1D7-4D6B-8113-C4BCC890A254}" srcId="{D1BCBA60-14A6-4CA9-8934-028BD245FB75}" destId="{8FCF4272-D9C1-4171-A984-7A1610C48DEA}" srcOrd="3" destOrd="0" parTransId="{7865B8E0-BFC7-40BE-AF9A-ECA1095DDFA5}" sibTransId="{6D0B1D54-7694-4C0E-B92C-57242C3928E3}"/>
    <dgm:cxn modelId="{26CDA68F-6CE4-4ED9-8CB8-86D41DCB5E98}" type="presParOf" srcId="{E4C19E33-2A80-4560-82F1-169A30EA7B44}" destId="{A028AE43-64F6-47CC-A546-EFDD03F30C2A}" srcOrd="0" destOrd="0" presId="urn:microsoft.com/office/officeart/2005/8/layout/vList2"/>
    <dgm:cxn modelId="{160FC3B9-3E8F-4D8B-AE0E-936271F7A4FE}" type="presParOf" srcId="{E4C19E33-2A80-4560-82F1-169A30EA7B44}" destId="{D696CD52-71A9-45AA-84D8-19CA3BE97BE7}" srcOrd="1" destOrd="0" presId="urn:microsoft.com/office/officeart/2005/8/layout/vList2"/>
    <dgm:cxn modelId="{067F5E2B-39D2-44DF-A73A-9246D33E2666}" type="presParOf" srcId="{E4C19E33-2A80-4560-82F1-169A30EA7B44}" destId="{5D2C2CAC-0311-40C7-9B86-120AB36C8547}" srcOrd="2" destOrd="0" presId="urn:microsoft.com/office/officeart/2005/8/layout/vList2"/>
    <dgm:cxn modelId="{8CC2E6D0-B767-4C0A-8DD1-D7E449A93F68}" type="presParOf" srcId="{E4C19E33-2A80-4560-82F1-169A30EA7B44}" destId="{A9DDD7F4-456B-4139-8FEA-B67A97A93DE1}" srcOrd="3" destOrd="0" presId="urn:microsoft.com/office/officeart/2005/8/layout/vList2"/>
    <dgm:cxn modelId="{F9361E37-6834-4E3D-95A4-68BA625BD326}" type="presParOf" srcId="{E4C19E33-2A80-4560-82F1-169A30EA7B44}" destId="{C9C24F93-E42E-400E-8B5D-348BAF1A8560}" srcOrd="4" destOrd="0" presId="urn:microsoft.com/office/officeart/2005/8/layout/vList2"/>
    <dgm:cxn modelId="{915926E0-0608-4EEB-849C-55308F982BED}" type="presParOf" srcId="{E4C19E33-2A80-4560-82F1-169A30EA7B44}" destId="{BD3D422F-5953-4F2B-813C-13D9D93FE52D}" srcOrd="5" destOrd="0" presId="urn:microsoft.com/office/officeart/2005/8/layout/vList2"/>
    <dgm:cxn modelId="{E6618FE3-A5BD-49C1-96A1-1E7EBCF8A1A5}" type="presParOf" srcId="{E4C19E33-2A80-4560-82F1-169A30EA7B44}" destId="{3CD455DE-2E20-42DA-A72D-F9B206BBA0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8AE43-64F6-47CC-A546-EFDD03F30C2A}">
      <dsp:nvSpPr>
        <dsp:cNvPr id="0" name=""/>
        <dsp:cNvSpPr/>
      </dsp:nvSpPr>
      <dsp:spPr>
        <a:xfrm>
          <a:off x="0" y="11358"/>
          <a:ext cx="2315972" cy="973440"/>
        </a:xfrm>
        <a:prstGeom prst="homePlat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V2X</a:t>
          </a:r>
        </a:p>
      </dsp:txBody>
      <dsp:txXfrm>
        <a:off x="0" y="11358"/>
        <a:ext cx="2072612" cy="973440"/>
      </dsp:txXfrm>
    </dsp:sp>
    <dsp:sp modelId="{5D2C2CAC-0311-40C7-9B86-120AB36C8547}">
      <dsp:nvSpPr>
        <dsp:cNvPr id="0" name=""/>
        <dsp:cNvSpPr/>
      </dsp:nvSpPr>
      <dsp:spPr>
        <a:xfrm>
          <a:off x="0" y="1134558"/>
          <a:ext cx="2315972" cy="973440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Ride-For-Hire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EVSE</a:t>
          </a:r>
        </a:p>
      </dsp:txBody>
      <dsp:txXfrm>
        <a:off x="0" y="1134558"/>
        <a:ext cx="2072612" cy="973440"/>
      </dsp:txXfrm>
    </dsp:sp>
    <dsp:sp modelId="{C9C24F93-E42E-400E-8B5D-348BAF1A8560}">
      <dsp:nvSpPr>
        <dsp:cNvPr id="0" name=""/>
        <dsp:cNvSpPr/>
      </dsp:nvSpPr>
      <dsp:spPr>
        <a:xfrm>
          <a:off x="0" y="2257758"/>
          <a:ext cx="2315972" cy="973440"/>
        </a:xfrm>
        <a:prstGeom prst="homePlat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MHD Mobile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Charging</a:t>
          </a:r>
        </a:p>
      </dsp:txBody>
      <dsp:txXfrm>
        <a:off x="0" y="2257758"/>
        <a:ext cx="2072612" cy="973440"/>
      </dsp:txXfrm>
    </dsp:sp>
    <dsp:sp modelId="{3CD455DE-2E20-42DA-A72D-F9B206BBA078}">
      <dsp:nvSpPr>
        <dsp:cNvPr id="0" name=""/>
        <dsp:cNvSpPr/>
      </dsp:nvSpPr>
      <dsp:spPr>
        <a:xfrm>
          <a:off x="0" y="3380958"/>
          <a:ext cx="2315972" cy="973440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Curbside EVSE</a:t>
          </a:r>
        </a:p>
      </dsp:txBody>
      <dsp:txXfrm>
        <a:off x="0" y="3380958"/>
        <a:ext cx="2072612" cy="9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232E5-56DF-0648-9781-01077BCBEFB2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5446-6980-1742-B2D3-5594B3AB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9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0E77BF5-8C39-A09D-314B-3C038FB76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358" y="5805040"/>
            <a:ext cx="2133175" cy="647063"/>
          </a:xfrm>
          <a:prstGeom prst="rect">
            <a:avLst/>
          </a:prstGeom>
        </p:spPr>
      </p:pic>
      <p:pic>
        <p:nvPicPr>
          <p:cNvPr id="5" name="Picture 4" descr="A picture containing windmill, outdoor object&#10;&#10;Description automatically generated">
            <a:extLst>
              <a:ext uri="{FF2B5EF4-FFF2-40B4-BE49-F238E27FC236}">
                <a16:creationId xmlns:a16="http://schemas.microsoft.com/office/drawing/2014/main" id="{D0A6D2A0-5A0C-5283-AA1E-C6CBE08AC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58" t="-878" r="-2931"/>
          <a:stretch/>
        </p:blipFill>
        <p:spPr>
          <a:xfrm>
            <a:off x="6096000" y="252460"/>
            <a:ext cx="5169407" cy="6579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12BA5D-7178-BAC9-3D65-1299D08295B6}"/>
              </a:ext>
            </a:extLst>
          </p:cNvPr>
          <p:cNvSpPr/>
          <p:nvPr userDrawn="1"/>
        </p:nvSpPr>
        <p:spPr>
          <a:xfrm>
            <a:off x="0" y="6795184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02543CA-AD73-9109-96BE-5E2C0ADEA7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150CDE-EC40-2D32-0323-B1CF829C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28" y="1753228"/>
            <a:ext cx="6028152" cy="16701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Presentation 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E049191-7DA3-1499-3962-CE2B2EE225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627" y="3604406"/>
            <a:ext cx="6028151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04EF02-50E1-5D8A-00AC-9D77729A50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628" y="6433254"/>
            <a:ext cx="6028150" cy="379314"/>
          </a:xfrm>
          <a:prstGeom prst="rect">
            <a:avLst/>
          </a:prstGeom>
        </p:spPr>
        <p:txBody>
          <a:bodyPr lIns="0" rIns="0"/>
          <a:lstStyle>
            <a:lvl1pPr>
              <a:defRPr sz="1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2410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Two Bullets/O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6932-7F95-1C30-101E-156F47BE6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0"/>
            <a:ext cx="5791200" cy="137115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4C641A-ACBB-1CE7-CB8C-9E8DFE1284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473156"/>
            <a:ext cx="5791199" cy="640080"/>
          </a:xfrm>
          <a:prstGeom prst="rect">
            <a:avLst/>
          </a:prstGeom>
        </p:spPr>
        <p:txBody>
          <a:bodyPr bIns="45720" anchor="ctr" anchorCtr="0">
            <a:normAutofit/>
          </a:bodyPr>
          <a:lstStyle>
            <a:lvl1pPr>
              <a:defRPr sz="2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4B2D98-81ED-FF6E-8F54-27837AA8C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8" y="2194560"/>
            <a:ext cx="5791200" cy="4082332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/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/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/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5A9EA98-E34B-E2A6-9C8E-6478F78C91D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381749" y="353974"/>
            <a:ext cx="5505449" cy="5932526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/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/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59B38-1987-7596-DE9A-A99DD8138D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04800" y="1371150"/>
            <a:ext cx="5791200" cy="11074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3A0E52-ED44-9558-21A9-A9B87906D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50653"/>
            <a:ext cx="441290" cy="36576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C63F0D7-7D26-6299-D852-2BDC94DBB5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6070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31143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Bullets/O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BEF228-23CD-7B43-F583-FC3F830CD0FF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20000" y="-2"/>
            <a:ext cx="4572000" cy="6431967"/>
          </a:xfrm>
          <a:prstGeom prst="rect">
            <a:avLst/>
          </a:prstGeom>
          <a:blipFill>
            <a:blip r:embed="rId2"/>
            <a:stretch>
              <a:fillRect b="-7251"/>
            </a:stretch>
          </a:blipFill>
        </p:spPr>
        <p:txBody>
          <a:bodyPr lIns="0" tIns="0" rIns="0" bIns="0" anchor="ctr" anchorCtr="1"/>
          <a:lstStyle>
            <a:lvl1pPr marL="0" indent="0" algn="ctr">
              <a:buNone/>
              <a:defRPr sz="2400" b="1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6576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CHANGE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92FE15-AE06-C6D8-888A-9BB13880221C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C26932-7F95-1C30-101E-156F47BE6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"/>
            <a:ext cx="6705596" cy="99766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039D9D8-1A05-B394-950E-7B6056D38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98" y="1143000"/>
            <a:ext cx="6705600" cy="640080"/>
          </a:xfrm>
          <a:prstGeom prst="rect">
            <a:avLst/>
          </a:prstGeom>
        </p:spPr>
        <p:txBody>
          <a:bodyPr bIns="45720" anchor="ctr" anchorCtr="0">
            <a:normAutofit/>
          </a:bodyPr>
          <a:lstStyle>
            <a:lvl1pPr>
              <a:defRPr sz="2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01B4BA-2920-7F17-C69D-CD3C119AB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7" y="1862985"/>
            <a:ext cx="6705599" cy="4375705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60000"/>
              <a:buFont typeface="System Font Regular"/>
              <a:buChar char="➤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60000"/>
              <a:buFont typeface="System Font Regular"/>
              <a:buChar char="➤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1C566C-24CA-1468-4816-D8CB8CA4D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50653"/>
            <a:ext cx="441290" cy="36576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4A743B-5630-E24F-5BBC-695E2D482F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6070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11848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2E21-79FE-DF3C-2106-55403546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A49EB-7FC2-2B5A-D67D-07604F7E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</p:spPr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09B09-49E6-47BF-67C8-742F96D20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102" y="5534051"/>
            <a:ext cx="1264289" cy="753125"/>
          </a:xfrm>
        </p:spPr>
        <p:txBody>
          <a:bodyPr tIns="9144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5BA900-19D2-3461-E374-1CE9D2FC3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103" y="3781265"/>
            <a:ext cx="1264288" cy="818382"/>
          </a:xfrm>
        </p:spPr>
        <p:txBody>
          <a:bodyPr bIns="182880" anchor="b" anchorCtr="0">
            <a:noAutofit/>
          </a:bodyPr>
          <a:lstStyle>
            <a:lvl1pPr>
              <a:defRPr sz="1200" b="1" i="0" cap="none" baseline="0">
                <a:solidFill>
                  <a:srgbClr val="0065A4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FD86655-B199-D8FB-0567-4D31AF151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1151" y="5534051"/>
            <a:ext cx="1264289" cy="753125"/>
          </a:xfrm>
        </p:spPr>
        <p:txBody>
          <a:bodyPr tIns="9144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F9075AD-F716-A5E0-BD1A-AFCF12F60F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81152" y="3781265"/>
            <a:ext cx="1264288" cy="818382"/>
          </a:xfrm>
        </p:spPr>
        <p:txBody>
          <a:bodyPr bIns="182880" anchor="b" anchorCtr="0">
            <a:noAutofit/>
          </a:bodyPr>
          <a:lstStyle>
            <a:lvl1pPr>
              <a:defRPr sz="1200" b="1" i="0" cap="none" baseline="0">
                <a:solidFill>
                  <a:srgbClr val="0065A4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E468AF8-94C0-2778-84B9-B589042178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438" y="4670416"/>
            <a:ext cx="758952" cy="758952"/>
          </a:xfrm>
          <a:prstGeom prst="ellipse">
            <a:avLst/>
          </a:prstGeom>
          <a:solidFill>
            <a:schemeClr val="accent3"/>
          </a:solidFill>
        </p:spPr>
        <p:txBody>
          <a:bodyPr lIns="0" rIns="0" bIns="0" anchor="ctr" anchorCtr="0">
            <a:noAutofit/>
          </a:bodyPr>
          <a:lstStyle>
            <a:lvl1pPr algn="ctr">
              <a:defRPr sz="1800" b="1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####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836EE3-28CA-5FC2-8F40-42274D227C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7782" y="4670416"/>
            <a:ext cx="758952" cy="758952"/>
          </a:xfrm>
          <a:prstGeom prst="ellipse">
            <a:avLst/>
          </a:prstGeom>
          <a:solidFill>
            <a:schemeClr val="accent3"/>
          </a:solidFill>
        </p:spPr>
        <p:txBody>
          <a:bodyPr lIns="0" rIns="0" bIns="0" anchor="ctr" anchorCtr="0">
            <a:noAutofit/>
          </a:bodyPr>
          <a:lstStyle>
            <a:lvl1pPr algn="ctr">
              <a:defRPr sz="1800" b="1" i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####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35592B-702A-4C7B-F3E4-D8AF42D8D16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02078" y="1143000"/>
            <a:ext cx="5622471" cy="25411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F08915DC-0752-64B0-83E2-89C192CA39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096001" y="1143000"/>
            <a:ext cx="5791199" cy="50470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DA1F275-2C76-F7B4-9A88-BEE128C9CF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7594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38840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d Icon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2E21-79FE-DF3C-2106-55403546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A49EB-7FC2-2B5A-D67D-07604F7E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09B09-49E6-47BF-67C8-742F96D20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5361519"/>
            <a:ext cx="2884305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DF00F13-D6B0-B90E-0F2C-8DD06BE45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304283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B689417-7493-FE3F-B865-375B63E13B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399" y="2304283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B642F0-7407-5CCF-7D34-33837227D7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5998" y="2304283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4C954B6-6396-4BC5-B9D5-7B9CDAB75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1600" y="2304283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73EA59F-AB69-6270-F87D-4E3FC2B38E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4800" y="4792746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95411E-194D-D580-FA1B-A869E4D999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399" y="4792746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C24F6CC-BE8C-0977-BAF7-C78A663D82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5998" y="4792746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7588994-72EF-E0E6-ADA5-E99ACC5FEB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91600" y="4792746"/>
            <a:ext cx="2895600" cy="568773"/>
          </a:xfrm>
        </p:spPr>
        <p:txBody>
          <a:bodyPr bIns="0" anchor="ctr" anchorCtr="0">
            <a:noAutofit/>
          </a:bodyPr>
          <a:lstStyle>
            <a:lvl1pPr algn="ctr"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E685134-5FBC-44A0-B2BA-765530B491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94753" y="5361519"/>
            <a:ext cx="2895599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526EF0D-C198-DBAB-8A9D-3CB8EC12EBD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95999" y="5361519"/>
            <a:ext cx="2895597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F9FC886-11C5-9B5F-1324-A78161C571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91599" y="5361519"/>
            <a:ext cx="2895597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F2E1882-DEB1-01CC-798E-D5A94E3CC4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4800" y="2877964"/>
            <a:ext cx="2884305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1017665-5190-04ED-E870-1E91E233616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94753" y="2877964"/>
            <a:ext cx="2895599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F308C8EB-7C2F-9770-3738-47BC882715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95999" y="2877964"/>
            <a:ext cx="2895597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5C0603D2-4573-4862-008A-4F61E41CE31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991599" y="2877964"/>
            <a:ext cx="2895597" cy="925657"/>
          </a:xfrm>
        </p:spPr>
        <p:txBody>
          <a:bodyPr tIns="91440" bIns="0"/>
          <a:lstStyle>
            <a:lvl1pPr algn="ct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ACA94F2-A67D-149B-07C0-0446358C6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7594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F4B1D81-2857-677E-5596-9B2AC0CB3F8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193545" y="1329176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9DA341-8A05-9AEA-35D8-20D0279681A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31746" y="1329176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2A8169F-6C83-FDE3-7B19-5CA2443D195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012006" y="1329176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90D53CF-4D21-1282-BD39-19305C1A50E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950207" y="1329176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998CC34D-4BC7-C0A4-A288-AA1AD622AB3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93545" y="3811721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7AA721D-8AB8-14DE-7D3B-0C2D132902E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131746" y="3811721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71FE367-479B-277D-65E8-9A418A97406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12006" y="3811721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30324F35-3C1A-7991-B04E-2917E68025E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950207" y="3811721"/>
            <a:ext cx="1052802" cy="99766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7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d Icons Dar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2E21-79FE-DF3C-2106-55403546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A49EB-7FC2-2B5A-D67D-07604F7E6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38217"/>
            <a:ext cx="441290" cy="386601"/>
          </a:xfrm>
        </p:spPr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09B09-49E6-47BF-67C8-742F96D20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2873056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5BA900-19D2-3461-E374-1CE9D2FC3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304283"/>
            <a:ext cx="2895600" cy="568773"/>
          </a:xfrm>
        </p:spPr>
        <p:txBody>
          <a:bodyPr bIns="0" anchor="ctr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BB6BCE5A-E3FC-CFC9-5BC9-8FE9FBF1F5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0399" y="2873056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D8780BDC-4563-FF3B-B30D-1C60B36040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399" y="2304283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E3B3F1EF-432B-409C-FAA3-D893FE6229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8" y="2873056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FA29C886-BB76-02A0-5F22-D5B6EB106F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8" y="2304283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ctr" defTabSz="36576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ICON TITLE COPY HERE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16345040-4AD8-70FF-9126-7FFE48142B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91600" y="2873056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E3BB2425-0718-08C1-1364-6E6694E746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1600" y="2304283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343FA090-21C3-1B6C-83AB-7876A1701B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" y="5361519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A6C7DD0C-1D15-D6B1-FF56-15815709E1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4800" y="4792746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CEFD1289-CD53-1A93-B66A-8F5525F4FE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00399" y="5361519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4E026E31-84D0-F813-3013-6BF215338B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399" y="4792746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98A6021B-22B8-B14A-E857-66234A0358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95998" y="5361519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7672265E-B45D-02A8-3C90-EC5123858B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5998" y="4792746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3E616213-178D-1797-B311-5CBD27AD211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91600" y="5361519"/>
            <a:ext cx="2895600" cy="108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04971C5A-182A-A7B6-75A5-50274DD203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91600" y="4792746"/>
            <a:ext cx="2895600" cy="568773"/>
          </a:xfrm>
        </p:spPr>
        <p:txBody>
          <a:bodyPr bIns="182880" anchor="b" anchorCtr="0">
            <a:noAutofit/>
          </a:bodyPr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5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ICON TITLE COPY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87BA8A-75AE-5E23-800A-F6319923B8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4800" y="6484728"/>
            <a:ext cx="10897588" cy="365760"/>
          </a:xfrm>
        </p:spPr>
        <p:txBody>
          <a:bodyPr anchor="ctr"/>
          <a:lstStyle>
            <a:lvl1pPr algn="r">
              <a:defRPr sz="1000" b="1"/>
            </a:lvl1pPr>
          </a:lstStyle>
          <a:p>
            <a:pPr lvl="0"/>
            <a:r>
              <a:rPr lang="en-US"/>
              <a:t>Footer copy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51DC7A-8FF1-BD35-DB5F-2881987D138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193545" y="1329176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9D7A6F1-7165-2DD2-616B-545E0580F2F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131746" y="1329176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E0C262E-B4CB-E777-CFF6-7E1B19E9F50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012006" y="1329176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75E5AFF-7F95-77AE-7CE9-3D8C65C615D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950207" y="1329176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1BD4AC22-6E35-70C9-080E-7BAC266CAC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193545" y="3811721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9FDC3D1-3719-917A-2197-9C8218E262F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131746" y="3811721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59F69ED-A1EB-E544-A392-82B3E4B4E5E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012006" y="3811721"/>
            <a:ext cx="1052802" cy="9976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6B7144C-9742-1FCA-4010-886C6E0EC5D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950207" y="3811721"/>
            <a:ext cx="1052802" cy="9976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2E21-79FE-DF3C-2106-554035463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Divider Slide Copy Here</a:t>
            </a:r>
          </a:p>
        </p:txBody>
      </p:sp>
    </p:spTree>
    <p:extLst>
      <p:ext uri="{BB962C8B-B14F-4D97-AF65-F5344CB8AC3E}">
        <p14:creationId xmlns:p14="http://schemas.microsoft.com/office/powerpoint/2010/main" val="25761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ubjec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75103-2948-6554-D49C-32365B6E0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660" y="3429001"/>
            <a:ext cx="4513565" cy="2415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A91CE7-9856-6744-CDB2-D8281F3064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858000" y="685800"/>
            <a:ext cx="0" cy="548640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2A8FA1-ADBD-CE59-7ACA-41B4230A25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2675" y="685800"/>
            <a:ext cx="2888384" cy="1828800"/>
          </a:xfrm>
        </p:spPr>
        <p:txBody>
          <a:bodyPr lIns="0" tIns="0" rIns="0" bIns="0" anchor="ctr" anchorCtr="0"/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5D8703-D01F-1B9A-DBD6-2D5FBCBB71F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2751" y="685800"/>
            <a:ext cx="1629924" cy="18288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8176C78-681C-C926-1DAF-E32601CB8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02675" y="2514600"/>
            <a:ext cx="2888384" cy="1828800"/>
          </a:xfrm>
        </p:spPr>
        <p:txBody>
          <a:bodyPr lIns="0" tIns="0" rIns="0" bIns="0" anchor="ctr" anchorCtr="0"/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6187F5F-AD78-5378-78B1-E3A13AEA2A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2751" y="2514600"/>
            <a:ext cx="1629924" cy="18288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C48057B-3551-9FE2-1706-FF65B989F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02675" y="4343400"/>
            <a:ext cx="2888384" cy="1828800"/>
          </a:xfrm>
        </p:spPr>
        <p:txBody>
          <a:bodyPr lIns="0" tIns="0" rIns="0" bIns="0" anchor="ctr" anchorCtr="0"/>
          <a:lstStyle>
            <a:lvl1pPr>
              <a:defRPr sz="16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 sz="11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>
              <a:defRPr sz="1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8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600" b="1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C774F28-39AB-7FA4-6E6E-AC65EEABBA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2751" y="4343400"/>
            <a:ext cx="1629924" cy="18288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0347FC-C91E-66D3-A9E4-7FEBA50D56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AE75458-2CC0-4A3C-6C9A-55C1538F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91576523-D3FB-A8AC-711C-50F3564A3702}"/>
              </a:ext>
            </a:extLst>
          </p:cNvPr>
          <p:cNvSpPr txBox="1">
            <a:spLocks/>
          </p:cNvSpPr>
          <p:nvPr userDrawn="1"/>
        </p:nvSpPr>
        <p:spPr>
          <a:xfrm>
            <a:off x="1096660" y="6433506"/>
            <a:ext cx="10111409" cy="395154"/>
          </a:xfrm>
          <a:prstGeom prst="rect">
            <a:avLst/>
          </a:prstGeom>
        </p:spPr>
        <p:txBody>
          <a:bodyPr anchor="ctr"/>
          <a:lstStyle>
            <a:lvl1pPr marL="0" indent="0" algn="r" defTabSz="36576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"/>
              </a:spcAft>
              <a:buFontTx/>
              <a:buNone/>
              <a:defRPr sz="1000" b="1" i="0" kern="1200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6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4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05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9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186957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821B8C24-B8E4-2C32-2AAC-F31092A0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2686049"/>
            <a:ext cx="6696710" cy="26726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2A1B18F4-4065-E919-96B1-4AF2B34BD4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13840" y="847082"/>
            <a:ext cx="6696710" cy="1838967"/>
          </a:xfrm>
          <a:prstGeom prst="rect">
            <a:avLst/>
          </a:prstGeom>
        </p:spPr>
        <p:txBody>
          <a:bodyPr vert="horz" lIns="36576" tIns="0" rIns="0" bIns="365760" rtlCol="0" anchor="b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71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2E21-79FE-DF3C-2106-55403546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71759-FBA5-D2A4-01DD-CD456DCCD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1121F4D-71E2-D4CD-29C1-E8F3F9C19018}"/>
              </a:ext>
            </a:extLst>
          </p:cNvPr>
          <p:cNvSpPr txBox="1">
            <a:spLocks/>
          </p:cNvSpPr>
          <p:nvPr userDrawn="1"/>
        </p:nvSpPr>
        <p:spPr>
          <a:xfrm>
            <a:off x="1096660" y="6433506"/>
            <a:ext cx="10111409" cy="395154"/>
          </a:xfrm>
          <a:prstGeom prst="rect">
            <a:avLst/>
          </a:prstGeom>
        </p:spPr>
        <p:txBody>
          <a:bodyPr anchor="ctr"/>
          <a:lstStyle>
            <a:lvl1pPr marL="0" indent="0" algn="r" defTabSz="36576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"/>
              </a:spcAft>
              <a:buFontTx/>
              <a:buNone/>
              <a:defRPr sz="1000" b="1" i="0" kern="1200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6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4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05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9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372822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E31F1-AA54-2E09-4D43-324503B3C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ED76195-D8D3-F816-13B0-C767BAAE8496}"/>
              </a:ext>
            </a:extLst>
          </p:cNvPr>
          <p:cNvSpPr txBox="1">
            <a:spLocks/>
          </p:cNvSpPr>
          <p:nvPr userDrawn="1"/>
        </p:nvSpPr>
        <p:spPr>
          <a:xfrm>
            <a:off x="1096660" y="6433506"/>
            <a:ext cx="10111409" cy="395154"/>
          </a:xfrm>
          <a:prstGeom prst="rect">
            <a:avLst/>
          </a:prstGeom>
        </p:spPr>
        <p:txBody>
          <a:bodyPr anchor="ctr"/>
          <a:lstStyle>
            <a:lvl1pPr marL="0" indent="0" algn="r" defTabSz="36576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"/>
              </a:spcAft>
              <a:buFontTx/>
              <a:buNone/>
              <a:defRPr sz="1000" b="1" i="0" kern="1200" cap="none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6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4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105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36576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"/>
              </a:spcAft>
              <a:buFontTx/>
              <a:buNone/>
              <a:defRPr sz="900" b="0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3884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0E77BF5-8C39-A09D-314B-3C038FB76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358" y="5805040"/>
            <a:ext cx="2133175" cy="6470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12BA5D-7178-BAC9-3D65-1299D08295B6}"/>
              </a:ext>
            </a:extLst>
          </p:cNvPr>
          <p:cNvSpPr/>
          <p:nvPr userDrawn="1"/>
        </p:nvSpPr>
        <p:spPr>
          <a:xfrm>
            <a:off x="0" y="6795184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02543CA-AD73-9109-96BE-5E2C0ADEA7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150CDE-EC40-2D32-0323-B1CF829C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28" y="1236134"/>
            <a:ext cx="8868730" cy="218719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Presentation Title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E049191-7DA3-1499-3962-CE2B2EE225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627" y="3604405"/>
            <a:ext cx="7226640" cy="92808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04EF02-50E1-5D8A-00AC-9D77729A50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628" y="6433254"/>
            <a:ext cx="6028150" cy="379314"/>
          </a:xfrm>
          <a:prstGeom prst="rect">
            <a:avLst/>
          </a:prstGeom>
        </p:spPr>
        <p:txBody>
          <a:bodyPr lIns="0" rIns="0"/>
          <a:lstStyle>
            <a:lvl1pPr>
              <a:defRPr sz="1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1726764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8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0DCA4F9-E07B-34CB-4A8A-C296205AF3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1900" y="4618"/>
            <a:ext cx="4614573" cy="678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defRPr sz="2000" baseline="0">
                <a:solidFill>
                  <a:srgbClr val="FFFF0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to </a:t>
            </a:r>
            <a:br>
              <a:rPr lang="en-US"/>
            </a:br>
            <a:r>
              <a:rPr lang="en-US"/>
              <a:t>Change </a:t>
            </a:r>
            <a:br>
              <a:rPr lang="en-US"/>
            </a:br>
            <a:r>
              <a:rPr lang="en-US"/>
              <a:t>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CDB37-CE69-2B90-FDE9-2382150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B0E249-2550-C753-0757-1444EF20A7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9815" y="4744684"/>
            <a:ext cx="12201815" cy="2048934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 sz="2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200">
                <a:solidFill>
                  <a:schemeClr val="bg1"/>
                </a:solidFill>
              </a:defRPr>
            </a:lvl4pPr>
            <a:lvl5pPr>
              <a:defRPr sz="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02248-49B1-F1E9-E3EB-90D525C5BBA0}"/>
              </a:ext>
            </a:extLst>
          </p:cNvPr>
          <p:cNvSpPr/>
          <p:nvPr userDrawn="1"/>
        </p:nvSpPr>
        <p:spPr>
          <a:xfrm>
            <a:off x="0" y="6800882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0B4102-4F52-5F98-E9E5-FF58320FC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28" y="1753228"/>
            <a:ext cx="6028152" cy="16701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Presentation Title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83404DB-C51C-DA49-2408-BA4F6214D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627" y="3604406"/>
            <a:ext cx="6028151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0E7040-85F7-6AED-9C5A-F0D2CDE8A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3628" y="6433254"/>
            <a:ext cx="6028150" cy="379314"/>
          </a:xfrm>
          <a:prstGeom prst="rect">
            <a:avLst/>
          </a:prstGeom>
        </p:spPr>
        <p:txBody>
          <a:bodyPr lIns="0" rIns="0"/>
          <a:lstStyle>
            <a:lvl1pPr>
              <a:defRPr sz="1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156743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CDB37-CE69-2B90-FDE9-2382150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B0E249-2550-C753-0757-1444EF20A7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9815" y="4744684"/>
            <a:ext cx="12201815" cy="204893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  <a:lvl2pPr>
              <a:defRPr sz="200">
                <a:solidFill>
                  <a:schemeClr val="bg1"/>
                </a:solidFill>
              </a:defRPr>
            </a:lvl2pPr>
            <a:lvl3pPr>
              <a:defRPr sz="200">
                <a:solidFill>
                  <a:schemeClr val="bg1"/>
                </a:solidFill>
              </a:defRPr>
            </a:lvl3pPr>
            <a:lvl4pPr>
              <a:defRPr sz="200">
                <a:solidFill>
                  <a:schemeClr val="bg1"/>
                </a:solidFill>
              </a:defRPr>
            </a:lvl4pPr>
            <a:lvl5pPr>
              <a:defRPr sz="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02248-49B1-F1E9-E3EB-90D525C5BBA0}"/>
              </a:ext>
            </a:extLst>
          </p:cNvPr>
          <p:cNvSpPr/>
          <p:nvPr userDrawn="1"/>
        </p:nvSpPr>
        <p:spPr>
          <a:xfrm>
            <a:off x="0" y="6800882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0B4102-4F52-5F98-E9E5-FF58320FC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27" y="1298222"/>
            <a:ext cx="10325439" cy="2125109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Presentation Title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83404DB-C51C-DA49-2408-BA4F6214D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627" y="3604406"/>
            <a:ext cx="10325439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0E7040-85F7-6AED-9C5A-F0D2CDE8AC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3628" y="6433254"/>
            <a:ext cx="6028150" cy="379314"/>
          </a:xfrm>
          <a:prstGeom prst="rect">
            <a:avLst/>
          </a:prstGeom>
        </p:spPr>
        <p:txBody>
          <a:bodyPr lIns="0" rIns="0"/>
          <a:lstStyle>
            <a:lvl1pPr>
              <a:defRPr sz="1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272539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6932-7F95-1C30-101E-156F47BE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C8DF0-CB32-1861-4559-0379BECA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8361-BC57-8618-9641-D123AD142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E680-F38B-0B75-405E-77090B61B7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MassCEC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4C641A-ACBB-1CE7-CB8C-9E8DFE128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1" y="1076334"/>
            <a:ext cx="11582400" cy="704841"/>
          </a:xfrm>
        </p:spPr>
        <p:txBody>
          <a:bodyPr bIns="182880" anchor="b" anchorCtr="0">
            <a:normAutofit/>
          </a:bodyPr>
          <a:lstStyle>
            <a:lvl1pPr>
              <a:defRPr sz="14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4B2D98-81ED-FF6E-8F54-27837AA8C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8" y="1781174"/>
            <a:ext cx="11582400" cy="4391019"/>
          </a:xfr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/>
            </a:lvl1pPr>
            <a:lvl2pPr marL="411480" indent="-192024">
              <a:buClr>
                <a:srgbClr val="FF6000"/>
              </a:buClr>
              <a:buSzPct val="60000"/>
              <a:buFont typeface="System Font Regular"/>
              <a:buChar char="➤"/>
              <a:defRPr/>
            </a:lvl2pPr>
            <a:lvl3pPr marL="576072" indent="-137160">
              <a:buClr>
                <a:srgbClr val="FF6000"/>
              </a:buClr>
              <a:buSzPct val="60000"/>
              <a:buFont typeface="System Font Regular"/>
              <a:buChar char="➤"/>
              <a:defRPr/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/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59B38-1987-7596-DE9A-A99DD8138D59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4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Subhead &amp; Bullets/O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6932-7F95-1C30-101E-156F47BE6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8361-BC57-8618-9641-D123AD142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50653"/>
            <a:ext cx="441290" cy="36576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4C641A-ACBB-1CE7-CB8C-9E8DFE1284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798" y="1143000"/>
            <a:ext cx="11585448" cy="640080"/>
          </a:xfrm>
          <a:prstGeom prst="rect">
            <a:avLst/>
          </a:prstGeom>
        </p:spPr>
        <p:txBody>
          <a:bodyPr bIns="45720" anchor="ctr" anchorCtr="0">
            <a:normAutofit/>
          </a:bodyPr>
          <a:lstStyle>
            <a:lvl1pPr>
              <a:defRPr sz="2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4B2D98-81ED-FF6E-8F54-27837AA8C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8" y="1828800"/>
            <a:ext cx="11582400" cy="4300575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C59B38-1987-7596-DE9A-A99DD8138D59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A5ABB78-6A00-FECA-FE56-D8468E872C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6070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26780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with Bullets/O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BAAB4F-AB4A-79B3-49FE-5A23274DB86E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8574F3-E308-AE43-B851-BED778C12DC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798" y="1234442"/>
            <a:ext cx="11582400" cy="4894934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F8B619A-BF1D-1524-5E36-2D7077E26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"/>
            <a:ext cx="11582400" cy="99766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3CD79ED-EBDB-0944-1595-3EBBAE75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50653"/>
            <a:ext cx="441290" cy="36576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F381377-1067-C050-9908-38AED33B5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6070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14157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s &amp; Bullets/O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D0DB819-505A-4F18-B3C4-534EEDD27A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0" y="1143000"/>
            <a:ext cx="5029200" cy="640080"/>
          </a:xfrm>
          <a:prstGeom prst="rect">
            <a:avLst/>
          </a:prstGeom>
        </p:spPr>
        <p:txBody>
          <a:bodyPr bIns="45720" anchor="ctr" anchorCtr="0">
            <a:normAutofit/>
          </a:bodyPr>
          <a:lstStyle>
            <a:lvl1pPr>
              <a:defRPr sz="2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43620B2-DDEF-F9EE-66E5-CF35130E44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4801" y="1143000"/>
            <a:ext cx="5029200" cy="640080"/>
          </a:xfrm>
          <a:prstGeom prst="rect">
            <a:avLst/>
          </a:prstGeom>
        </p:spPr>
        <p:txBody>
          <a:bodyPr bIns="45720" anchor="ctr" anchorCtr="0">
            <a:normAutofit/>
          </a:bodyPr>
          <a:lstStyle>
            <a:lvl1pPr>
              <a:defRPr sz="2000" b="1" i="0" cap="all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096F7E-79D9-5A90-9CFC-21B61FD61545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BEBC78-85E4-BCE3-6E85-B7176E9E2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8" y="1828800"/>
            <a:ext cx="5029200" cy="4343400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ECA7C4-51CC-82FA-42DE-58382823C1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00800" y="1828800"/>
            <a:ext cx="5029200" cy="4343400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0066AC-EA52-27E8-3D5B-B1CEC5451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"/>
            <a:ext cx="11582400" cy="997660"/>
          </a:xfrm>
        </p:spPr>
        <p:txBody>
          <a:bodyPr/>
          <a:lstStyle/>
          <a:p>
            <a:r>
              <a:rPr lang="en-US"/>
              <a:t>Slide Title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398BF89-A722-7619-7CFA-2BD606BB0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50653"/>
            <a:ext cx="441290" cy="36576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3DC60BA-9DFA-C07D-7384-92C7627E9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6070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2344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Bullets/O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6932-7F95-1C30-101E-156F47BE6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75628F-442E-86E8-4A21-5F1B87199E67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1BCA8-F767-0F68-42C1-DE251977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798" y="1234440"/>
            <a:ext cx="5029200" cy="5092795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9C7611-3E37-7642-4323-29D56ABBCC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0800" y="1234440"/>
            <a:ext cx="5029200" cy="5092795"/>
          </a:xfrm>
          <a:prstGeom prst="rect">
            <a:avLst/>
          </a:prstGeom>
        </p:spPr>
        <p:txBody>
          <a:bodyPr/>
          <a:lstStyle>
            <a:lvl1pPr marL="194310" indent="-192024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11480" indent="-192024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76072" indent="-137160">
              <a:buClr>
                <a:srgbClr val="0065A4"/>
              </a:buClr>
              <a:buSzPct val="100000"/>
              <a:buFont typeface="Arial" panose="020B0604020202020204" pitchFamily="34" charset="0"/>
              <a:buChar char="•"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71323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850392" indent="-128016">
              <a:buClr>
                <a:srgbClr val="FF6000"/>
              </a:buClr>
              <a:buSzPct val="60000"/>
              <a:buFont typeface="System Font Regular"/>
              <a:buChar char="➤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325BAB-8EE3-1FC2-7535-5D65E511AA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3469" y="6450653"/>
            <a:ext cx="441290" cy="36576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CA49F6A-8108-A7F5-F49E-9434550D8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820" y="6460701"/>
            <a:ext cx="10842568" cy="365760"/>
          </a:xfrm>
          <a:prstGeom prst="rect">
            <a:avLst/>
          </a:prstGeom>
        </p:spPr>
        <p:txBody>
          <a:bodyPr anchor="ctr"/>
          <a:lstStyle>
            <a:lvl1pPr algn="r">
              <a:defRPr sz="1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137654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1619FB-9E70-F5B7-45E1-3A7E068734F4}"/>
              </a:ext>
            </a:extLst>
          </p:cNvPr>
          <p:cNvSpPr/>
          <p:nvPr userDrawn="1"/>
        </p:nvSpPr>
        <p:spPr>
          <a:xfrm>
            <a:off x="0" y="0"/>
            <a:ext cx="12192000" cy="6853759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A4057-ABBB-FC27-9E42-0BD9970ADFFC}"/>
              </a:ext>
            </a:extLst>
          </p:cNvPr>
          <p:cNvCxnSpPr>
            <a:cxnSpLocks/>
          </p:cNvCxnSpPr>
          <p:nvPr userDrawn="1"/>
        </p:nvCxnSpPr>
        <p:spPr>
          <a:xfrm>
            <a:off x="1473200" y="796234"/>
            <a:ext cx="998728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5F93164-6EE7-E8DF-D5DF-49A517F608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92"/>
          <a:stretch/>
        </p:blipFill>
        <p:spPr>
          <a:xfrm>
            <a:off x="0" y="3211682"/>
            <a:ext cx="12192000" cy="364631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ED8990-3DBA-2C27-5F39-3B963AE43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13671"/>
            <a:ext cx="147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A6A6A6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i="0" kern="1200" cap="all" baseline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18507F-048D-CF78-2385-EA2B7ED4E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958798"/>
            <a:ext cx="12192000" cy="4925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865086"/>
            <a:ext cx="2895600" cy="109731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90337-BE0E-70DA-B4E7-1853F6EA5DC9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3A2122-F7E0-898A-D039-19214B823816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96ED1C-7321-DF02-825F-BE6F0D1A4211}"/>
              </a:ext>
            </a:extLst>
          </p:cNvPr>
          <p:cNvSpPr/>
          <p:nvPr userDrawn="1"/>
        </p:nvSpPr>
        <p:spPr>
          <a:xfrm>
            <a:off x="0" y="6423201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6532A-94A5-3023-2F46-B73A03823239}"/>
              </a:ext>
            </a:extLst>
          </p:cNvPr>
          <p:cNvSpPr/>
          <p:nvPr userDrawn="1"/>
        </p:nvSpPr>
        <p:spPr>
          <a:xfrm>
            <a:off x="0" y="6819567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9D32C-DFEA-C167-3F53-F025A2BF8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469" y="6430591"/>
            <a:ext cx="441290" cy="386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0A6F6-55F4-DD52-9617-764A7C89D0A1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1219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31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1" i="0" kern="1200" baseline="0">
          <a:solidFill>
            <a:srgbClr val="0065A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4152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12" orient="horz" pos="936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24491F-DAC8-916C-7DE3-5EC89CCD5A2C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C56E6-ED51-7C5A-58B3-5ABB9589582E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0700B5-C946-046E-2B7C-863B11628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3090A-C968-7F2E-ABC8-F0A8825362EF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7758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72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Calibri Light" panose="020F0302020204030204" pitchFamily="34" charset="0"/>
        </a:defRPr>
      </a:lvl1pPr>
      <a:lvl2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08">
          <p15:clr>
            <a:srgbClr val="F26B43"/>
          </p15:clr>
        </p15:guide>
        <p15:guide id="7" pos="168">
          <p15:clr>
            <a:srgbClr val="F26B43"/>
          </p15:clr>
        </p15:guide>
        <p15:guide id="8" pos="7488">
          <p15:clr>
            <a:srgbClr val="F26B43"/>
          </p15:clr>
        </p15:guide>
        <p15:guide id="10" pos="996">
          <p15:clr>
            <a:srgbClr val="F26B43"/>
          </p15:clr>
        </p15:guide>
        <p15:guide id="11" pos="6360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6936">
          <p15:clr>
            <a:srgbClr val="F26B43"/>
          </p15:clr>
        </p15:guide>
        <p15:guide id="14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72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Calibri Light" panose="020F0302020204030204" pitchFamily="34" charset="0"/>
        </a:defRPr>
      </a:lvl1pPr>
      <a:lvl2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08">
          <p15:clr>
            <a:srgbClr val="F26B43"/>
          </p15:clr>
        </p15:guide>
        <p15:guide id="7" pos="168">
          <p15:clr>
            <a:srgbClr val="F26B43"/>
          </p15:clr>
        </p15:guide>
        <p15:guide id="8" pos="7488">
          <p15:clr>
            <a:srgbClr val="F26B43"/>
          </p15:clr>
        </p15:guide>
        <p15:guide id="10" pos="996">
          <p15:clr>
            <a:srgbClr val="F26B43"/>
          </p15:clr>
        </p15:guide>
        <p15:guide id="11" pos="6360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6936">
          <p15:clr>
            <a:srgbClr val="F26B43"/>
          </p15:clr>
        </p15:guide>
        <p15:guide id="1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966C7C-22A8-A2C6-A39D-CF359A4D828B}"/>
              </a:ext>
            </a:extLst>
          </p:cNvPr>
          <p:cNvSpPr/>
          <p:nvPr userDrawn="1"/>
        </p:nvSpPr>
        <p:spPr>
          <a:xfrm>
            <a:off x="0" y="0"/>
            <a:ext cx="12192000" cy="685799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A4057-ABBB-FC27-9E42-0BD9970ADFFC}"/>
              </a:ext>
            </a:extLst>
          </p:cNvPr>
          <p:cNvCxnSpPr>
            <a:cxnSpLocks/>
          </p:cNvCxnSpPr>
          <p:nvPr userDrawn="1"/>
        </p:nvCxnSpPr>
        <p:spPr>
          <a:xfrm>
            <a:off x="1473200" y="796234"/>
            <a:ext cx="998728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EA7E5-2734-25E2-7EDF-96D7BE18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27" y="2639496"/>
            <a:ext cx="7060693" cy="1449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121F9E-7FF3-289F-F1D0-37CC59EA8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13671"/>
            <a:ext cx="147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rgbClr val="A6A6A6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E8CE3-8CE9-473E-914A-35F277875748}"/>
              </a:ext>
            </a:extLst>
          </p:cNvPr>
          <p:cNvSpPr/>
          <p:nvPr userDrawn="1"/>
        </p:nvSpPr>
        <p:spPr>
          <a:xfrm>
            <a:off x="0" y="6800882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49" r:id="rId2"/>
    <p:sldLayoutId id="2147483854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i="0" kern="1200" cap="all" baseline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1" i="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477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18507F-048D-CF78-2385-EA2B7ED4ED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"/>
          </a:blip>
          <a:stretch>
            <a:fillRect/>
          </a:stretch>
        </p:blipFill>
        <p:spPr>
          <a:xfrm>
            <a:off x="0" y="1956816"/>
            <a:ext cx="12192000" cy="4925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678744-65B6-FCAC-F5E7-9A8FA6CA6143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2C751-02EB-55B3-9477-BBA652250831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476500"/>
            <a:ext cx="5791200" cy="3700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03AA3-C78B-FB12-3F61-F42EE2E63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7976" y="6446520"/>
            <a:ext cx="4389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3A2122-F7E0-898A-D039-19214B823816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70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59" r:id="rId3"/>
    <p:sldLayoutId id="2147483762" r:id="rId4"/>
    <p:sldLayoutId id="2147483765" r:id="rId5"/>
    <p:sldLayoutId id="2147483766" r:id="rId6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1" i="0" kern="1200" baseline="0">
          <a:solidFill>
            <a:srgbClr val="0065A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8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6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050" b="0" i="0" kern="1200" cap="none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000" b="0" i="0" kern="1200" cap="none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4152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orient="horz" pos="1416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264" userDrawn="1">
          <p15:clr>
            <a:srgbClr val="F26B43"/>
          </p15:clr>
        </p15:guide>
        <p15:guide id="10" pos="2016" userDrawn="1">
          <p15:clr>
            <a:srgbClr val="F26B43"/>
          </p15:clr>
        </p15:guide>
        <p15:guide id="11" pos="56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18507F-048D-CF78-2385-EA2B7ED4E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958798"/>
            <a:ext cx="12192000" cy="4925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678744-65B6-FCAC-F5E7-9A8FA6CA6143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2C751-02EB-55B3-9477-BBA652250831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865086"/>
            <a:ext cx="2895600" cy="109731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90337-BE0E-70DA-B4E7-1853F6EA5DC9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3A2122-F7E0-898A-D039-19214B823816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0F23556-C18A-DC0D-25AC-9FE402CEC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469" y="6450653"/>
            <a:ext cx="441290" cy="365760"/>
          </a:xfrm>
          <a:prstGeom prst="rect">
            <a:avLst/>
          </a:prstGeom>
        </p:spPr>
        <p:txBody>
          <a:bodyPr anchor="ctr"/>
          <a:lstStyle>
            <a:lvl1pPr>
              <a:defRPr sz="1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1" i="0" kern="1200" baseline="0">
          <a:solidFill>
            <a:srgbClr val="0065A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4152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12" orient="horz" pos="93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18507F-048D-CF78-2385-EA2B7ED4E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958798"/>
            <a:ext cx="12192000" cy="4925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678744-65B6-FCAC-F5E7-9A8FA6CA6143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2C751-02EB-55B3-9477-BBA652250831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865086"/>
            <a:ext cx="2895600" cy="109731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03AA3-C78B-FB12-3F61-F42EE2E63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90337-BE0E-70DA-B4E7-1853F6EA5DC9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3A2122-F7E0-898A-D039-19214B823816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638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1" i="0" kern="1200" baseline="0">
          <a:solidFill>
            <a:srgbClr val="0065A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4152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12" orient="horz" pos="93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B27ABC-4C32-7834-6358-01AA3FF29C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1932433"/>
            <a:ext cx="12192000" cy="49255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678744-65B6-FCAC-F5E7-9A8FA6CA6143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62C751-02EB-55B3-9477-BBA652250831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865086"/>
            <a:ext cx="2895600" cy="109731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03AA3-C78B-FB12-3F61-F42EE2E63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997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90337-BE0E-70DA-B4E7-1853F6EA5DC9}"/>
              </a:ext>
            </a:extLst>
          </p:cNvPr>
          <p:cNvCxnSpPr>
            <a:cxnSpLocks/>
          </p:cNvCxnSpPr>
          <p:nvPr userDrawn="1"/>
        </p:nvCxnSpPr>
        <p:spPr>
          <a:xfrm>
            <a:off x="304800" y="1008735"/>
            <a:ext cx="11582400" cy="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3A2122-F7E0-898A-D039-19214B823816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9C28F0-F0AB-DAA2-E8B5-8AC234C28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3269" y="6443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1" i="0" kern="1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ctr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4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  <p15:guide id="4" orient="horz" pos="4152" userDrawn="1">
          <p15:clr>
            <a:srgbClr val="F26B43"/>
          </p15:clr>
        </p15:guide>
        <p15:guide id="5" orient="horz" pos="2496" userDrawn="1">
          <p15:clr>
            <a:srgbClr val="F26B43"/>
          </p15:clr>
        </p15:guide>
        <p15:guide id="6" orient="horz" pos="648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264" userDrawn="1">
          <p15:clr>
            <a:srgbClr val="F26B43"/>
          </p15:clr>
        </p15:guide>
        <p15:guide id="10" pos="2016" userDrawn="1">
          <p15:clr>
            <a:srgbClr val="F26B43"/>
          </p15:clr>
        </p15:guide>
        <p15:guide id="11" pos="5664" userDrawn="1">
          <p15:clr>
            <a:srgbClr val="F26B43"/>
          </p15:clr>
        </p15:guide>
        <p15:guide id="12" orient="horz" pos="93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B27ABC-4C32-7834-6358-01AA3FF29C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0" y="1860607"/>
            <a:ext cx="12192000" cy="4925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8200" y="4782611"/>
            <a:ext cx="2895600" cy="109731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910" y="2224123"/>
            <a:ext cx="6746180" cy="2409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D76F3-EBD5-65B1-CB7B-6F2B91CAFE1E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59B771-D80F-2190-A56F-18F82CFCE7DA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ftr="0"/>
  <p:txStyles>
    <p:titleStyle>
      <a:lvl1pPr marL="4763" indent="-4763" algn="ctr" defTabSz="914400" rtl="0" eaLnBrk="1" latinLnBrk="0" hangingPunct="1">
        <a:lnSpc>
          <a:spcPct val="90000"/>
        </a:lnSpc>
        <a:spcBef>
          <a:spcPct val="0"/>
        </a:spcBef>
        <a:buNone/>
        <a:tabLst/>
        <a:defRPr sz="6000" b="1" i="0" kern="1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ctr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4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pos="6360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A7C231-C39A-8FA2-5BD7-23E4EF4BD331}"/>
              </a:ext>
            </a:extLst>
          </p:cNvPr>
          <p:cNvSpPr/>
          <p:nvPr userDrawn="1"/>
        </p:nvSpPr>
        <p:spPr>
          <a:xfrm>
            <a:off x="0" y="-5043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EBA6-3665-4A74-CDE0-BC479D4A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3429001"/>
            <a:ext cx="4513565" cy="2450924"/>
          </a:xfrm>
          <a:prstGeom prst="rect">
            <a:avLst/>
          </a:prstGeom>
        </p:spPr>
        <p:txBody>
          <a:bodyPr vert="horz" lIns="91440" tIns="36576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82325"/>
            <a:ext cx="4513565" cy="214667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FD11D-1557-8987-C915-B2727D16CA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858000" y="685800"/>
            <a:ext cx="0" cy="5486400"/>
          </a:xfrm>
          <a:prstGeom prst="line">
            <a:avLst/>
          </a:prstGeom>
          <a:ln w="127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D92F5DF-A6D1-3695-BC88-8F8FF984D339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D91EC0-F6F2-B0F0-77DC-169700C37539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C7D7CB-8161-8F6F-D436-040C8C17E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469" y="6432573"/>
            <a:ext cx="441290" cy="386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5EBD3CB-B0EF-374D-A7D9-9E1E0B8E9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DF4515-6B69-1F9D-E1A0-503F003FCF36}"/>
              </a:ext>
            </a:extLst>
          </p:cNvPr>
          <p:cNvSpPr txBox="1">
            <a:spLocks/>
          </p:cNvSpPr>
          <p:nvPr userDrawn="1"/>
        </p:nvSpPr>
        <p:spPr>
          <a:xfrm>
            <a:off x="11097897" y="6423201"/>
            <a:ext cx="220344" cy="40545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6937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18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6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4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05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7" pos="19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2736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orient="horz" pos="388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AA2F82-0066-F882-F24D-482B98EA8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958798"/>
            <a:ext cx="12192000" cy="4925567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42562E5-4E22-7B86-E2BB-F565481A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840" y="2686049"/>
            <a:ext cx="6696710" cy="26726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0AD2C8-05D7-CD10-3F05-A844D8170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3840" y="847082"/>
            <a:ext cx="6696710" cy="1838967"/>
          </a:xfrm>
          <a:prstGeom prst="rect">
            <a:avLst/>
          </a:prstGeom>
        </p:spPr>
        <p:txBody>
          <a:bodyPr vert="horz" lIns="36576" tIns="0" rIns="0" bIns="365760" rtlCol="0" anchor="b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24491F-DAC8-916C-7DE3-5EC89CCD5A2C}"/>
              </a:ext>
            </a:extLst>
          </p:cNvPr>
          <p:cNvSpPr/>
          <p:nvPr userDrawn="1"/>
        </p:nvSpPr>
        <p:spPr>
          <a:xfrm>
            <a:off x="0" y="6425183"/>
            <a:ext cx="12192000" cy="457200"/>
          </a:xfrm>
          <a:prstGeom prst="rect">
            <a:avLst/>
          </a:prstGeom>
          <a:gradFill>
            <a:gsLst>
              <a:gs pos="0">
                <a:srgbClr val="0065A4"/>
              </a:gs>
              <a:gs pos="99000">
                <a:srgbClr val="7AC1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C56E6-ED51-7C5A-58B3-5ABB9589582E}"/>
              </a:ext>
            </a:extLst>
          </p:cNvPr>
          <p:cNvSpPr/>
          <p:nvPr userDrawn="1"/>
        </p:nvSpPr>
        <p:spPr>
          <a:xfrm>
            <a:off x="0" y="6821549"/>
            <a:ext cx="12192000" cy="62816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 ftr="0"/>
  <p:txStyles>
    <p:titleStyle>
      <a:lvl1pPr marL="4763" indent="-4763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7200" b="1" i="0" kern="1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ct val="90000"/>
        </a:lnSpc>
        <a:spcBef>
          <a:spcPts val="1000"/>
        </a:spcBef>
        <a:spcAft>
          <a:spcPts val="10"/>
        </a:spcAft>
        <a:buFontTx/>
        <a:buNone/>
        <a:defRPr sz="2000" b="1" i="0" kern="1200" cap="none" baseline="0">
          <a:solidFill>
            <a:schemeClr val="bg2"/>
          </a:solidFill>
          <a:latin typeface="Calibri" panose="020F0502020204030204" pitchFamily="34" charset="0"/>
          <a:ea typeface="+mn-ea"/>
          <a:cs typeface="Calibri Light" panose="020F0302020204030204" pitchFamily="34" charset="0"/>
        </a:defRPr>
      </a:lvl1pPr>
      <a:lvl2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2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11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9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0" indent="0" algn="ctr" defTabSz="365760" rtl="0" eaLnBrk="1" latinLnBrk="0" hangingPunct="1">
        <a:lnSpc>
          <a:spcPct val="90000"/>
        </a:lnSpc>
        <a:spcBef>
          <a:spcPts val="500"/>
        </a:spcBef>
        <a:spcAft>
          <a:spcPts val="10"/>
        </a:spcAft>
        <a:buFontTx/>
        <a:buNone/>
        <a:defRPr sz="700" b="0" i="0" kern="1200" cap="none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08">
          <p15:clr>
            <a:srgbClr val="F26B43"/>
          </p15:clr>
        </p15:guide>
        <p15:guide id="7" pos="168">
          <p15:clr>
            <a:srgbClr val="F26B43"/>
          </p15:clr>
        </p15:guide>
        <p15:guide id="8" pos="7488">
          <p15:clr>
            <a:srgbClr val="F26B43"/>
          </p15:clr>
        </p15:guide>
        <p15:guide id="10" pos="996">
          <p15:clr>
            <a:srgbClr val="F26B43"/>
          </p15:clr>
        </p15:guide>
        <p15:guide id="11" pos="6360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6936">
          <p15:clr>
            <a:srgbClr val="F26B43"/>
          </p15:clr>
        </p15:guide>
        <p15:guide id="1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asscec.com/masscec-focus/clean-transportation/electric-vehicle-charging-infrastructur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AFFBD-D839-6EFC-648D-FC645357C6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5/8/2024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633D4-5243-BFFD-3779-D3F141D4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28" y="1422550"/>
            <a:ext cx="6718265" cy="1713234"/>
          </a:xfrm>
        </p:spPr>
        <p:txBody>
          <a:bodyPr/>
          <a:lstStyle/>
          <a:p>
            <a:r>
              <a:rPr lang="en-US">
                <a:latin typeface="Calibri"/>
              </a:rPr>
              <a:t>MassCEC EVICC Program Updates</a:t>
            </a:r>
          </a:p>
        </p:txBody>
      </p:sp>
    </p:spTree>
    <p:extLst>
      <p:ext uri="{BB962C8B-B14F-4D97-AF65-F5344CB8AC3E}">
        <p14:creationId xmlns:p14="http://schemas.microsoft.com/office/powerpoint/2010/main" val="301423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184AC-8452-2D1E-7258-5DA5AEB5F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BD3CB-B0EF-374D-A7D9-9E1E0B8E9BAC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FB01C73-F1ED-4352-7838-38823A1C35FC}"/>
              </a:ext>
            </a:extLst>
          </p:cNvPr>
          <p:cNvSpPr>
            <a:spLocks noGrp="1"/>
          </p:cNvSpPr>
          <p:nvPr/>
        </p:nvSpPr>
        <p:spPr>
          <a:xfrm>
            <a:off x="304800" y="1"/>
            <a:ext cx="11582400" cy="997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763" indent="-4763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800" b="1" i="0" kern="1200" baseline="0">
                <a:solidFill>
                  <a:srgbClr val="0065A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4445" indent="-4445"/>
            <a:r>
              <a:rPr lang="en-US"/>
              <a:t>EVICC Program Outcomes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B758B28A-C9F8-48F6-AB56-933B7BB73C58}"/>
              </a:ext>
            </a:extLst>
          </p:cNvPr>
          <p:cNvSpPr>
            <a:spLocks noGrp="1"/>
          </p:cNvSpPr>
          <p:nvPr/>
        </p:nvSpPr>
        <p:spPr>
          <a:xfrm>
            <a:off x="11233469" y="6432573"/>
            <a:ext cx="441290" cy="386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i="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EBD3CB-B0EF-374D-A7D9-9E1E0B8E9BAC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2" name="Diagram 51">
            <a:extLst>
              <a:ext uri="{FF2B5EF4-FFF2-40B4-BE49-F238E27FC236}">
                <a16:creationId xmlns:a16="http://schemas.microsoft.com/office/drawing/2014/main" id="{177655AB-4020-8191-27BD-EE53D86D0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298493"/>
              </p:ext>
            </p:extLst>
          </p:nvPr>
        </p:nvGraphicFramePr>
        <p:xfrm>
          <a:off x="1147816" y="1968812"/>
          <a:ext cx="2315972" cy="436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TextBox 9">
            <a:extLst>
              <a:ext uri="{FF2B5EF4-FFF2-40B4-BE49-F238E27FC236}">
                <a16:creationId xmlns:a16="http://schemas.microsoft.com/office/drawing/2014/main" id="{27921229-556F-4B6E-7B77-D8A67DAB6FAF}"/>
              </a:ext>
            </a:extLst>
          </p:cNvPr>
          <p:cNvSpPr txBox="1"/>
          <p:nvPr/>
        </p:nvSpPr>
        <p:spPr>
          <a:xfrm>
            <a:off x="1511300" y="1026036"/>
            <a:ext cx="1017936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00000"/>
                </a:solidFill>
              </a:rPr>
              <a:t>Program	         Impact</a:t>
            </a:r>
          </a:p>
        </p:txBody>
      </p:sp>
      <p:pic>
        <p:nvPicPr>
          <p:cNvPr id="54" name="Graphic 11" descr="Electric car outline">
            <a:extLst>
              <a:ext uri="{FF2B5EF4-FFF2-40B4-BE49-F238E27FC236}">
                <a16:creationId xmlns:a16="http://schemas.microsoft.com/office/drawing/2014/main" id="{A52C67D1-BCAB-5795-9EEF-EF0C192A0E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86866" y="1366065"/>
            <a:ext cx="556136" cy="556136"/>
          </a:xfrm>
          <a:prstGeom prst="rect">
            <a:avLst/>
          </a:prstGeom>
        </p:spPr>
      </p:pic>
      <p:pic>
        <p:nvPicPr>
          <p:cNvPr id="55" name="Graphic 12" descr="Bar graph with upward trend outline">
            <a:extLst>
              <a:ext uri="{FF2B5EF4-FFF2-40B4-BE49-F238E27FC236}">
                <a16:creationId xmlns:a16="http://schemas.microsoft.com/office/drawing/2014/main" id="{AF27CFA9-78B2-ABF1-0AC5-326E92990A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292665" y="1443000"/>
            <a:ext cx="556136" cy="556136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9B76865-D4ED-8556-77D5-0343FD527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94306"/>
              </p:ext>
            </p:extLst>
          </p:nvPr>
        </p:nvGraphicFramePr>
        <p:xfrm>
          <a:off x="4064889" y="1969676"/>
          <a:ext cx="4717860" cy="43313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17860">
                  <a:extLst>
                    <a:ext uri="{9D8B030D-6E8A-4147-A177-3AD203B41FA5}">
                      <a16:colId xmlns:a16="http://schemas.microsoft.com/office/drawing/2014/main" val="1651090516"/>
                    </a:ext>
                  </a:extLst>
                </a:gridCol>
              </a:tblGrid>
              <a:tr h="1082842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highlight>
                            <a:srgbClr val="E9F2F7"/>
                          </a:highlight>
                          <a:latin typeface="Calibri" panose="020F0502020204030204" pitchFamily="34" charset="0"/>
                        </a:rPr>
                        <a:t>Grid reliability will increase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highlight>
                          <a:srgbClr val="E9F2F7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highlight>
                            <a:srgbClr val="E9F2F7"/>
                          </a:highlight>
                          <a:latin typeface="Calibri" panose="020F0502020204030204" pitchFamily="34" charset="0"/>
                        </a:rPr>
                        <a:t>Timeline and $ for future EVSE installation will decrease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highlight>
                          <a:srgbClr val="E9F2F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0386" marR="40386" marT="20193" marB="2019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68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2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41773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highlight>
                            <a:srgbClr val="F4FAF0"/>
                          </a:highlight>
                          <a:latin typeface="Calibri" panose="020F0502020204030204" pitchFamily="34" charset="0"/>
                        </a:rPr>
                        <a:t>DCFC availability at major hubs</a:t>
                      </a:r>
                      <a:endParaRPr lang="en-US">
                        <a:effectLst/>
                        <a:highlight>
                          <a:srgbClr val="F4FAF0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highlight>
                            <a:srgbClr val="F4FAF0"/>
                          </a:highlight>
                          <a:latin typeface="Calibri" panose="020F0502020204030204" pitchFamily="34" charset="0"/>
                        </a:rPr>
                        <a:t>Charging availability in neighborhoods with high concentration of drivers</a:t>
                      </a:r>
                      <a:endParaRPr lang="en-US">
                        <a:effectLst/>
                        <a:highlight>
                          <a:srgbClr val="F4FA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0386" marR="40386" marT="20193" marB="2019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68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62650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Fleet will electrify sooner</a:t>
                      </a:r>
                      <a:endParaRPr lang="en-US"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Fleet will reduce overbuild $</a:t>
                      </a:r>
                      <a:endParaRPr lang="en-US"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Fleet will derisk loss of asset ownership</a:t>
                      </a:r>
                      <a:endParaRPr lang="en-US"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0386" marR="40386" marT="20193" marB="2019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48025"/>
                  </a:ext>
                </a:extLst>
              </a:tr>
              <a:tr h="1082842">
                <a:tc>
                  <a:txBody>
                    <a:bodyPr/>
                    <a:lstStyle/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>
                          <a:effectLst/>
                          <a:highlight>
                            <a:srgbClr val="E2EDFA"/>
                          </a:highlight>
                          <a:latin typeface="Calibri" panose="020F0502020204030204" pitchFamily="34" charset="0"/>
                        </a:rPr>
                        <a:t>Pole-mounted charging stations installed in neighborhoods with low off-street parking access </a:t>
                      </a:r>
                      <a:endParaRPr lang="en-US">
                        <a:effectLst/>
                        <a:highlight>
                          <a:srgbClr val="E2EDFA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0386" marR="40386" marT="20193" marB="2019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81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0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33828A-F359-7585-74E7-44FBEF3D49F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4798" y="1234442"/>
            <a:ext cx="4693087" cy="4894934"/>
          </a:xfrm>
        </p:spPr>
        <p:txBody>
          <a:bodyPr/>
          <a:lstStyle/>
          <a:p>
            <a:r>
              <a:rPr lang="en-US" sz="2000"/>
              <a:t>MassCEC is soliciting industry feedback from key stakeholders to help design the programs </a:t>
            </a:r>
          </a:p>
          <a:p>
            <a:r>
              <a:rPr lang="en-US" sz="2000" b="1"/>
              <a:t>Feedback received for: </a:t>
            </a:r>
            <a:r>
              <a:rPr lang="en-US" sz="2000"/>
              <a:t>Ride-for-Hire Electrification Charging Solutions and On-Street Charging Solutions </a:t>
            </a:r>
          </a:p>
          <a:p>
            <a:r>
              <a:rPr lang="en-US" sz="2000" b="1"/>
              <a:t>NOIs upcoming for: </a:t>
            </a:r>
            <a:r>
              <a:rPr lang="en-US" sz="2000"/>
              <a:t>Medium- and Heavy-Duty Mobile Charging Solutions and Vehicle-to-Everything Demonstration Projects</a:t>
            </a:r>
          </a:p>
          <a:p>
            <a:pPr lvl="1"/>
            <a:r>
              <a:rPr lang="en-US" sz="1800"/>
              <a:t>Anticipated release in mid-May, feedback due early June</a:t>
            </a:r>
          </a:p>
          <a:p>
            <a:r>
              <a:rPr lang="en-US" sz="2000"/>
              <a:t>Provide feedback </a:t>
            </a:r>
            <a:r>
              <a:rPr lang="en-US" sz="2000">
                <a:hlinkClick r:id="rId2"/>
              </a:rPr>
              <a:t>here</a:t>
            </a:r>
            <a:r>
              <a:rPr lang="en-US" sz="2000"/>
              <a:t>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06994-A48B-7329-3DCC-932CB9C3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Notices of Intent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C7F7-3BE9-0AB1-691E-3A0958252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BD3CB-B0EF-374D-A7D9-9E1E0B8E9BA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01395-BB2C-C727-60B3-7DC88830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924" y="1232806"/>
            <a:ext cx="6247039" cy="4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138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85A63FC4-8B8B-439B-9A09-FED2634485DB}"/>
    </a:ext>
  </a:extLst>
</a:theme>
</file>

<file path=ppt/theme/theme10.xml><?xml version="1.0" encoding="utf-8"?>
<a:theme xmlns:a="http://schemas.openxmlformats.org/drawingml/2006/main" name="Blank Slide with Header &amp; Footer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10DE1146-2B0E-4B9A-AB3D-F938050062B1}"/>
    </a:ext>
  </a:extLst>
</a:theme>
</file>

<file path=ppt/theme/theme11.xml><?xml version="1.0" encoding="utf-8"?>
<a:theme xmlns:a="http://schemas.openxmlformats.org/drawingml/2006/main" name="Blank Slide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51007003-D66C-406D-AE7E-13482085C043}"/>
    </a:ext>
  </a:extLst>
</a:theme>
</file>

<file path=ppt/theme/theme12.xml><?xml version="1.0" encoding="utf-8"?>
<a:theme xmlns:a="http://schemas.openxmlformats.org/drawingml/2006/main" name="Full Blank Slide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2EDADE28-E79E-425A-AF5F-682ECDF8EC93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2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C844BA6D-F757-4DA0-BD46-9E9B8013FBF7}"/>
    </a:ext>
  </a:extLst>
</a:theme>
</file>

<file path=ppt/theme/theme3.xml><?xml version="1.0" encoding="utf-8"?>
<a:theme xmlns:a="http://schemas.openxmlformats.org/drawingml/2006/main" name="Content Slides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D6123B99-0FF0-444E-B8C4-F58A97068F20}"/>
    </a:ext>
  </a:extLst>
</a:theme>
</file>

<file path=ppt/theme/theme4.xml><?xml version="1.0" encoding="utf-8"?>
<a:theme xmlns:a="http://schemas.openxmlformats.org/drawingml/2006/main" name="Content and Data Slides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09A9BA66-E6C2-4250-B48B-3D52E686033D}"/>
    </a:ext>
  </a:extLst>
</a:theme>
</file>

<file path=ppt/theme/theme5.xml><?xml version="1.0" encoding="utf-8"?>
<a:theme xmlns:a="http://schemas.openxmlformats.org/drawingml/2006/main" name="Tiled Icons White Background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86175576-EAA5-4C96-A4AA-F6F337934272}"/>
    </a:ext>
  </a:extLst>
</a:theme>
</file>

<file path=ppt/theme/theme6.xml><?xml version="1.0" encoding="utf-8"?>
<a:theme xmlns:a="http://schemas.openxmlformats.org/drawingml/2006/main" name="Tiled Icons Dark Blue Background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AAE2698B-9C71-4FE2-A304-931DD058E683}"/>
    </a:ext>
  </a:extLst>
</a:theme>
</file>

<file path=ppt/theme/theme7.xml><?xml version="1.0" encoding="utf-8"?>
<a:theme xmlns:a="http://schemas.openxmlformats.org/drawingml/2006/main" name="Divider Dark Blue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A664A07D-7482-44ED-B4C9-9D08F3ED90E5}"/>
    </a:ext>
  </a:extLst>
</a:theme>
</file>

<file path=ppt/theme/theme8.xml><?xml version="1.0" encoding="utf-8"?>
<a:theme xmlns:a="http://schemas.openxmlformats.org/drawingml/2006/main" name="Divider with Subject Icons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B2596564-AFF2-4BFB-9173-DACD45242DA9}"/>
    </a:ext>
  </a:extLst>
</a:theme>
</file>

<file path=ppt/theme/theme9.xml><?xml version="1.0" encoding="utf-8"?>
<a:theme xmlns:a="http://schemas.openxmlformats.org/drawingml/2006/main" name="White Divider Slide">
  <a:themeElements>
    <a:clrScheme name="MassCEC">
      <a:dk1>
        <a:srgbClr val="000000"/>
      </a:dk1>
      <a:lt1>
        <a:srgbClr val="FFFFFF"/>
      </a:lt1>
      <a:dk2>
        <a:srgbClr val="0065A4"/>
      </a:dk2>
      <a:lt2>
        <a:srgbClr val="79C142"/>
      </a:lt2>
      <a:accent1>
        <a:srgbClr val="0065A4"/>
      </a:accent1>
      <a:accent2>
        <a:srgbClr val="79C142"/>
      </a:accent2>
      <a:accent3>
        <a:srgbClr val="FF5F00"/>
      </a:accent3>
      <a:accent4>
        <a:srgbClr val="FEF200"/>
      </a:accent4>
      <a:accent5>
        <a:srgbClr val="133D71"/>
      </a:accent5>
      <a:accent6>
        <a:srgbClr val="F2F7FA"/>
      </a:accent6>
      <a:hlink>
        <a:srgbClr val="0065A4"/>
      </a:hlink>
      <a:folHlink>
        <a:srgbClr val="579DC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sCEC Corporate Template A.potx" id="{AA78BD97-A906-4110-8ECA-95A01C0C5D73}" vid="{591A89B6-5303-4098-BF97-64EAC1DFC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377CBFA49F64EA15795A9638DEA0F" ma:contentTypeVersion="16" ma:contentTypeDescription="Create a new document." ma:contentTypeScope="" ma:versionID="ab4caaf177bea1c3c9e2e6521a4d9b9b">
  <xsd:schema xmlns:xsd="http://www.w3.org/2001/XMLSchema" xmlns:xs="http://www.w3.org/2001/XMLSchema" xmlns:p="http://schemas.microsoft.com/office/2006/metadata/properties" xmlns:ns2="23c2ef15-9bf2-48dc-a02b-569415b1decc" xmlns:ns3="0e758630-0973-480b-a8ec-18262ddf16e1" targetNamespace="http://schemas.microsoft.com/office/2006/metadata/properties" ma:root="true" ma:fieldsID="abb8a25289aa09e61d0fdc8e26ae4154" ns2:_="" ns3:_="">
    <xsd:import namespace="23c2ef15-9bf2-48dc-a02b-569415b1decc"/>
    <xsd:import namespace="0e758630-0973-480b-a8ec-18262ddf16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2ef15-9bf2-48dc-a02b-569415b1d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faeb5f8-066e-4252-85f7-2a35006b49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58630-0973-480b-a8ec-18262ddf16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448b37-e6e8-48d7-ad87-bed8981cfb3c}" ma:internalName="TaxCatchAll" ma:showField="CatchAllData" ma:web="0e758630-0973-480b-a8ec-18262ddf16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758630-0973-480b-a8ec-18262ddf16e1"/>
    <lcf76f155ced4ddcb4097134ff3c332f xmlns="23c2ef15-9bf2-48dc-a02b-569415b1decc">
      <Terms xmlns="http://schemas.microsoft.com/office/infopath/2007/PartnerControls"/>
    </lcf76f155ced4ddcb4097134ff3c332f>
    <_Flow_SignoffStatus xmlns="23c2ef15-9bf2-48dc-a02b-569415b1de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35A4DA-08D9-4DBE-A82A-870049B9585E}">
  <ds:schemaRefs>
    <ds:schemaRef ds:uri="0e758630-0973-480b-a8ec-18262ddf16e1"/>
    <ds:schemaRef ds:uri="23c2ef15-9bf2-48dc-a02b-569415b1de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6955BD-30B1-470D-BE24-A281C5FBAE50}">
  <ds:schemaRefs>
    <ds:schemaRef ds:uri="0e758630-0973-480b-a8ec-18262ddf16e1"/>
    <ds:schemaRef ds:uri="23c2ef15-9bf2-48dc-a02b-569415b1de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7BF05A-0B82-4E9B-B2D8-B3C0765CE3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MassCEC Corporate Template A</Template>
  <TotalTime>1444</TotalTime>
  <Words>132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Arial</vt:lpstr>
      <vt:lpstr>Calibri</vt:lpstr>
      <vt:lpstr>Calibri Light</vt:lpstr>
      <vt:lpstr>System Font Regular</vt:lpstr>
      <vt:lpstr>Title Slide</vt:lpstr>
      <vt:lpstr>Title Slide 2</vt:lpstr>
      <vt:lpstr>Content Slides</vt:lpstr>
      <vt:lpstr>Content and Data Slides</vt:lpstr>
      <vt:lpstr>Tiled Icons White Background</vt:lpstr>
      <vt:lpstr>Tiled Icons Dark Blue Background</vt:lpstr>
      <vt:lpstr>Divider Dark Blue</vt:lpstr>
      <vt:lpstr>Divider with Subject Icons</vt:lpstr>
      <vt:lpstr>White Divider Slide</vt:lpstr>
      <vt:lpstr>Blank Slide with Header &amp; Footer</vt:lpstr>
      <vt:lpstr>Blank Slide</vt:lpstr>
      <vt:lpstr>Full Blank Slide</vt:lpstr>
      <vt:lpstr>MassCEC EVICC Program Updates</vt:lpstr>
      <vt:lpstr>PowerPoint Presentation</vt:lpstr>
      <vt:lpstr>Notices of Intent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Mlodozeniec</dc:creator>
  <cp:lastModifiedBy>Gronendyke, Kathleen M (EEA)</cp:lastModifiedBy>
  <cp:revision>6</cp:revision>
  <dcterms:created xsi:type="dcterms:W3CDTF">2024-01-24T14:50:59Z</dcterms:created>
  <dcterms:modified xsi:type="dcterms:W3CDTF">2024-06-06T16:52:06Z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0x010100128377CBFA49F64EA15795A9638DEA0F</vt:lpwstr>
  </property>
  <property fmtid="{D5CDD505-2E9C-101B-9397-08002B2CF9AE}" pid="3" name="MediaServiceImageTags">
    <vt:lpwstr/>
  </property>
</Properties>
</file>