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heme/theme5.xml" ContentType="application/vnd.openxmlformats-officedocument.theme+xml"/>
  <Override PartName="/ppt/tags/tag107.xml" ContentType="application/vnd.openxmlformats-officedocument.presentationml.tags+xml"/>
  <Override PartName="/ppt/tags/tag108.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0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10.xml" ContentType="application/vnd.openxmlformats-officedocument.presentationml.tags+xml"/>
  <Override PartName="/ppt/notesSlides/notesSlide5.xml" ContentType="application/vnd.openxmlformats-officedocument.presentationml.notesSlide+xml"/>
  <Override PartName="/ppt/tags/tag111.xml" ContentType="application/vnd.openxmlformats-officedocument.presentationml.tags+xml"/>
  <Override PartName="/ppt/notesSlides/notesSlide6.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notesSlides/notesSlide7.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8.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9.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notesSlides/notesSlide10.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notesSlides/notesSlide11.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notesSlides/notesSlide12.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notesSlides/notesSlide13.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notesSlides/notesSlide14.xml" ContentType="application/vnd.openxmlformats-officedocument.presentationml.notesSlide+xml"/>
  <Override PartName="/ppt/tags/tag13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7FE4DF39_A8089BAB.xml" ContentType="application/vnd.ms-powerpoint.comments+xml"/>
  <Override PartName="/ppt/notesSlides/notesSlide17.xml" ContentType="application/vnd.openxmlformats-officedocument.presentationml.notesSlide+xml"/>
  <Override PartName="/ppt/tags/tag13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34.xml" ContentType="application/vnd.openxmlformats-officedocument.presentationml.tags+xml"/>
  <Override PartName="/ppt/comments/modernComment_7FFD582F_AE0D2730.xml" ContentType="application/vnd.ms-powerpoint.comment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0" r:id="rId4"/>
    <p:sldMasterId id="2147483939" r:id="rId5"/>
    <p:sldMasterId id="2147483648" r:id="rId6"/>
    <p:sldMasterId id="2147483660" r:id="rId7"/>
  </p:sldMasterIdLst>
  <p:notesMasterIdLst>
    <p:notesMasterId r:id="rId43"/>
  </p:notesMasterIdLst>
  <p:sldIdLst>
    <p:sldId id="257" r:id="rId8"/>
    <p:sldId id="266" r:id="rId9"/>
    <p:sldId id="2219" r:id="rId10"/>
    <p:sldId id="2147469090" r:id="rId11"/>
    <p:sldId id="2147469091" r:id="rId12"/>
    <p:sldId id="2147469092" r:id="rId13"/>
    <p:sldId id="1277" r:id="rId14"/>
    <p:sldId id="1318" r:id="rId15"/>
    <p:sldId id="1383" r:id="rId16"/>
    <p:sldId id="1384" r:id="rId17"/>
    <p:sldId id="1395" r:id="rId18"/>
    <p:sldId id="1289" r:id="rId19"/>
    <p:sldId id="1332" r:id="rId20"/>
    <p:sldId id="1290" r:id="rId21"/>
    <p:sldId id="1334" r:id="rId22"/>
    <p:sldId id="1296" r:id="rId23"/>
    <p:sldId id="1336" r:id="rId24"/>
    <p:sldId id="1390" r:id="rId25"/>
    <p:sldId id="1391" r:id="rId26"/>
    <p:sldId id="1294" r:id="rId27"/>
    <p:sldId id="1344" r:id="rId28"/>
    <p:sldId id="3474" r:id="rId29"/>
    <p:sldId id="2145705785" r:id="rId30"/>
    <p:sldId id="2147469093" r:id="rId31"/>
    <p:sldId id="520" r:id="rId32"/>
    <p:sldId id="4446" r:id="rId33"/>
    <p:sldId id="2222" r:id="rId34"/>
    <p:sldId id="2147309615" r:id="rId35"/>
    <p:sldId id="2147469094" r:id="rId36"/>
    <p:sldId id="2147469095" r:id="rId37"/>
    <p:sldId id="2147469096" r:id="rId38"/>
    <p:sldId id="2147469097" r:id="rId39"/>
    <p:sldId id="2147469102" r:id="rId40"/>
    <p:sldId id="2147469099" r:id="rId41"/>
    <p:sldId id="214746910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DA5A93E9-330B-4FE2-BD43-5B9C4C86FB3E}">
          <p14:sldIdLst>
            <p14:sldId id="257"/>
            <p14:sldId id="266"/>
            <p14:sldId id="2219"/>
            <p14:sldId id="2147469090"/>
            <p14:sldId id="2147469091"/>
            <p14:sldId id="2147469092"/>
            <p14:sldId id="1277"/>
            <p14:sldId id="1318"/>
            <p14:sldId id="1383"/>
            <p14:sldId id="1384"/>
            <p14:sldId id="1395"/>
            <p14:sldId id="1289"/>
            <p14:sldId id="1332"/>
            <p14:sldId id="1290"/>
            <p14:sldId id="1334"/>
            <p14:sldId id="1296"/>
            <p14:sldId id="1336"/>
            <p14:sldId id="1390"/>
            <p14:sldId id="1391"/>
            <p14:sldId id="1294"/>
            <p14:sldId id="1344"/>
            <p14:sldId id="3474"/>
            <p14:sldId id="2145705785"/>
            <p14:sldId id="2147469093"/>
          </p14:sldIdLst>
        </p14:section>
        <p14:section name="Appendix" id="{4A30A237-19E4-4924-B23F-0625F62B9891}">
          <p14:sldIdLst>
            <p14:sldId id="520"/>
            <p14:sldId id="4446"/>
            <p14:sldId id="2222"/>
            <p14:sldId id="2147309615"/>
            <p14:sldId id="2147469094"/>
            <p14:sldId id="2147469095"/>
            <p14:sldId id="2147469096"/>
            <p14:sldId id="2147469097"/>
            <p14:sldId id="2147469102"/>
            <p14:sldId id="2147469099"/>
            <p14:sldId id="214746910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480448E-761C-3957-7BFE-E2695835478A}" name="Cooper, Emily (ELD)" initials="EC" userId="S::emily.cooper@mass.gov::5d740a0b-2802-48fe-9ec1-c67c3b4a2340" providerId="AD"/>
  <p188:author id="{03DBDFBD-2770-1399-00E4-2EEE1261F3EC}" name="Plante, Jessica (EHS)" initials="" userId="S::Jessica.Plante@mass.gov::dba42ceb-2b5f-47e2-951a-8ec0ceb18b14" providerId="AD"/>
  <p188:author id="{538FAACC-CC5E-F1AB-0EE1-7B36A680E08B}" name="Plante, Jessica (EHS)" initials="P(" userId="S::jessica.plante@mass.gov::dba42ceb-2b5f-47e2-951a-8ec0ceb18b1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707314-2DFA-52B2-6E9F-86D16E6E3E6F}" v="1" dt="2024-12-31T20:26:26.6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37" autoAdjust="0"/>
    <p:restoredTop sz="94660"/>
  </p:normalViewPr>
  <p:slideViewPr>
    <p:cSldViewPr snapToGrid="0">
      <p:cViewPr varScale="1">
        <p:scale>
          <a:sx n="59" d="100"/>
          <a:sy n="59" d="100"/>
        </p:scale>
        <p:origin x="123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ields, Julia C (EHS)" userId="S::julia.c.shields@mass.gov::b833adee-7e33-427c-856b-e8bd9599b1aa" providerId="AD" clId="Web-{9C5B8F49-28D9-8BDB-3964-CA7AF8198CF8}"/>
    <pc:docChg chg="addSld delSld modSld sldOrd addMainMaster modMainMaster modSection">
      <pc:chgData name="Shields, Julia C (EHS)" userId="S::julia.c.shields@mass.gov::b833adee-7e33-427c-856b-e8bd9599b1aa" providerId="AD" clId="Web-{9C5B8F49-28D9-8BDB-3964-CA7AF8198CF8}" dt="2024-12-23T19:03:49.661" v="58"/>
      <pc:docMkLst>
        <pc:docMk/>
      </pc:docMkLst>
      <pc:sldChg chg="add">
        <pc:chgData name="Shields, Julia C (EHS)" userId="S::julia.c.shields@mass.gov::b833adee-7e33-427c-856b-e8bd9599b1aa" providerId="AD" clId="Web-{9C5B8F49-28D9-8BDB-3964-CA7AF8198CF8}" dt="2024-12-23T14:07:14.377" v="0"/>
        <pc:sldMkLst>
          <pc:docMk/>
          <pc:sldMk cId="0" sldId="1277"/>
        </pc:sldMkLst>
      </pc:sldChg>
      <pc:sldChg chg="add">
        <pc:chgData name="Shields, Julia C (EHS)" userId="S::julia.c.shields@mass.gov::b833adee-7e33-427c-856b-e8bd9599b1aa" providerId="AD" clId="Web-{9C5B8F49-28D9-8BDB-3964-CA7AF8198CF8}" dt="2024-12-23T14:08:37.236" v="9"/>
        <pc:sldMkLst>
          <pc:docMk/>
          <pc:sldMk cId="0" sldId="1289"/>
        </pc:sldMkLst>
      </pc:sldChg>
      <pc:sldChg chg="modSp add">
        <pc:chgData name="Shields, Julia C (EHS)" userId="S::julia.c.shields@mass.gov::b833adee-7e33-427c-856b-e8bd9599b1aa" providerId="AD" clId="Web-{9C5B8F49-28D9-8BDB-3964-CA7AF8198CF8}" dt="2024-12-23T18:24:11.140" v="51" actId="20577"/>
        <pc:sldMkLst>
          <pc:docMk/>
          <pc:sldMk cId="0" sldId="1290"/>
        </pc:sldMkLst>
        <pc:spChg chg="mod">
          <ac:chgData name="Shields, Julia C (EHS)" userId="S::julia.c.shields@mass.gov::b833adee-7e33-427c-856b-e8bd9599b1aa" providerId="AD" clId="Web-{9C5B8F49-28D9-8BDB-3964-CA7AF8198CF8}" dt="2024-12-23T18:23:55.265" v="46" actId="20577"/>
          <ac:spMkLst>
            <pc:docMk/>
            <pc:sldMk cId="0" sldId="1290"/>
            <ac:spMk id="17412" creationId="{F0E96159-5731-8C48-0266-F8318B5DDBFB}"/>
          </ac:spMkLst>
        </pc:spChg>
        <pc:spChg chg="mod">
          <ac:chgData name="Shields, Julia C (EHS)" userId="S::julia.c.shields@mass.gov::b833adee-7e33-427c-856b-e8bd9599b1aa" providerId="AD" clId="Web-{9C5B8F49-28D9-8BDB-3964-CA7AF8198CF8}" dt="2024-12-23T18:23:54.296" v="44" actId="20577"/>
          <ac:spMkLst>
            <pc:docMk/>
            <pc:sldMk cId="0" sldId="1290"/>
            <ac:spMk id="17413" creationId="{C3873360-6721-5DD1-9B3E-298BD43D49B5}"/>
          </ac:spMkLst>
        </pc:spChg>
        <pc:spChg chg="mod">
          <ac:chgData name="Shields, Julia C (EHS)" userId="S::julia.c.shields@mass.gov::b833adee-7e33-427c-856b-e8bd9599b1aa" providerId="AD" clId="Web-{9C5B8F49-28D9-8BDB-3964-CA7AF8198CF8}" dt="2024-12-23T18:24:11.140" v="51" actId="20577"/>
          <ac:spMkLst>
            <pc:docMk/>
            <pc:sldMk cId="0" sldId="1290"/>
            <ac:spMk id="17414" creationId="{36681712-47FF-91D2-F926-8E6A682DCF11}"/>
          </ac:spMkLst>
        </pc:spChg>
      </pc:sldChg>
      <pc:sldChg chg="add">
        <pc:chgData name="Shields, Julia C (EHS)" userId="S::julia.c.shields@mass.gov::b833adee-7e33-427c-856b-e8bd9599b1aa" providerId="AD" clId="Web-{9C5B8F49-28D9-8BDB-3964-CA7AF8198CF8}" dt="2024-12-23T14:09:35.955" v="17"/>
        <pc:sldMkLst>
          <pc:docMk/>
          <pc:sldMk cId="0" sldId="1294"/>
        </pc:sldMkLst>
      </pc:sldChg>
      <pc:sldChg chg="add">
        <pc:chgData name="Shields, Julia C (EHS)" userId="S::julia.c.shields@mass.gov::b833adee-7e33-427c-856b-e8bd9599b1aa" providerId="AD" clId="Web-{9C5B8F49-28D9-8BDB-3964-CA7AF8198CF8}" dt="2024-12-23T14:08:57.830" v="13"/>
        <pc:sldMkLst>
          <pc:docMk/>
          <pc:sldMk cId="0" sldId="1296"/>
        </pc:sldMkLst>
      </pc:sldChg>
      <pc:sldChg chg="add">
        <pc:chgData name="Shields, Julia C (EHS)" userId="S::julia.c.shields@mass.gov::b833adee-7e33-427c-856b-e8bd9599b1aa" providerId="AD" clId="Web-{9C5B8F49-28D9-8BDB-3964-CA7AF8198CF8}" dt="2024-12-23T14:07:50.127" v="1"/>
        <pc:sldMkLst>
          <pc:docMk/>
          <pc:sldMk cId="0" sldId="1318"/>
        </pc:sldMkLst>
      </pc:sldChg>
      <pc:sldChg chg="modSp add">
        <pc:chgData name="Shields, Julia C (EHS)" userId="S::julia.c.shields@mass.gov::b833adee-7e33-427c-856b-e8bd9599b1aa" providerId="AD" clId="Web-{9C5B8F49-28D9-8BDB-3964-CA7AF8198CF8}" dt="2024-12-23T18:22:50.498" v="38" actId="1076"/>
        <pc:sldMkLst>
          <pc:docMk/>
          <pc:sldMk cId="0" sldId="1332"/>
        </pc:sldMkLst>
        <pc:spChg chg="mod">
          <ac:chgData name="Shields, Julia C (EHS)" userId="S::julia.c.shields@mass.gov::b833adee-7e33-427c-856b-e8bd9599b1aa" providerId="AD" clId="Web-{9C5B8F49-28D9-8BDB-3964-CA7AF8198CF8}" dt="2024-12-23T18:22:50.482" v="37" actId="1076"/>
          <ac:spMkLst>
            <pc:docMk/>
            <pc:sldMk cId="0" sldId="1332"/>
            <ac:spMk id="16388" creationId="{C792374A-F899-F893-670F-F479F0F53D89}"/>
          </ac:spMkLst>
        </pc:spChg>
        <pc:spChg chg="mod">
          <ac:chgData name="Shields, Julia C (EHS)" userId="S::julia.c.shields@mass.gov::b833adee-7e33-427c-856b-e8bd9599b1aa" providerId="AD" clId="Web-{9C5B8F49-28D9-8BDB-3964-CA7AF8198CF8}" dt="2024-12-23T18:22:50.498" v="38" actId="1076"/>
          <ac:spMkLst>
            <pc:docMk/>
            <pc:sldMk cId="0" sldId="1332"/>
            <ac:spMk id="16389" creationId="{C66169CF-195E-DCD7-8285-3B941552008F}"/>
          </ac:spMkLst>
        </pc:spChg>
      </pc:sldChg>
      <pc:sldChg chg="add">
        <pc:chgData name="Shields, Julia C (EHS)" userId="S::julia.c.shields@mass.gov::b833adee-7e33-427c-856b-e8bd9599b1aa" providerId="AD" clId="Web-{9C5B8F49-28D9-8BDB-3964-CA7AF8198CF8}" dt="2024-12-23T14:08:53.236" v="12"/>
        <pc:sldMkLst>
          <pc:docMk/>
          <pc:sldMk cId="0" sldId="1334"/>
        </pc:sldMkLst>
      </pc:sldChg>
      <pc:sldChg chg="add">
        <pc:chgData name="Shields, Julia C (EHS)" userId="S::julia.c.shields@mass.gov::b833adee-7e33-427c-856b-e8bd9599b1aa" providerId="AD" clId="Web-{9C5B8F49-28D9-8BDB-3964-CA7AF8198CF8}" dt="2024-12-23T14:09:03.736" v="14"/>
        <pc:sldMkLst>
          <pc:docMk/>
          <pc:sldMk cId="0" sldId="1336"/>
        </pc:sldMkLst>
      </pc:sldChg>
      <pc:sldChg chg="add">
        <pc:chgData name="Shields, Julia C (EHS)" userId="S::julia.c.shields@mass.gov::b833adee-7e33-427c-856b-e8bd9599b1aa" providerId="AD" clId="Web-{9C5B8F49-28D9-8BDB-3964-CA7AF8198CF8}" dt="2024-12-23T14:09:41.767" v="18"/>
        <pc:sldMkLst>
          <pc:docMk/>
          <pc:sldMk cId="0" sldId="1344"/>
        </pc:sldMkLst>
      </pc:sldChg>
      <pc:sldChg chg="add">
        <pc:chgData name="Shields, Julia C (EHS)" userId="S::julia.c.shields@mass.gov::b833adee-7e33-427c-856b-e8bd9599b1aa" providerId="AD" clId="Web-{9C5B8F49-28D9-8BDB-3964-CA7AF8198CF8}" dt="2024-12-23T14:08:19.549" v="6"/>
        <pc:sldMkLst>
          <pc:docMk/>
          <pc:sldMk cId="0" sldId="1383"/>
        </pc:sldMkLst>
      </pc:sldChg>
      <pc:sldChg chg="add">
        <pc:chgData name="Shields, Julia C (EHS)" userId="S::julia.c.shields@mass.gov::b833adee-7e33-427c-856b-e8bd9599b1aa" providerId="AD" clId="Web-{9C5B8F49-28D9-8BDB-3964-CA7AF8198CF8}" dt="2024-12-23T14:08:26.174" v="7"/>
        <pc:sldMkLst>
          <pc:docMk/>
          <pc:sldMk cId="0" sldId="1384"/>
        </pc:sldMkLst>
      </pc:sldChg>
      <pc:sldChg chg="modSp add">
        <pc:chgData name="Shields, Julia C (EHS)" userId="S::julia.c.shields@mass.gov::b833adee-7e33-427c-856b-e8bd9599b1aa" providerId="AD" clId="Web-{9C5B8F49-28D9-8BDB-3964-CA7AF8198CF8}" dt="2024-12-23T18:26:29.470" v="53" actId="20577"/>
        <pc:sldMkLst>
          <pc:docMk/>
          <pc:sldMk cId="0" sldId="1390"/>
        </pc:sldMkLst>
        <pc:spChg chg="mod">
          <ac:chgData name="Shields, Julia C (EHS)" userId="S::julia.c.shields@mass.gov::b833adee-7e33-427c-856b-e8bd9599b1aa" providerId="AD" clId="Web-{9C5B8F49-28D9-8BDB-3964-CA7AF8198CF8}" dt="2024-12-23T18:26:29.470" v="53" actId="20577"/>
          <ac:spMkLst>
            <pc:docMk/>
            <pc:sldMk cId="0" sldId="1390"/>
            <ac:spMk id="24580" creationId="{2FDCFC43-1B20-4DD0-73DF-FD4E2E29FE1F}"/>
          </ac:spMkLst>
        </pc:spChg>
      </pc:sldChg>
      <pc:sldChg chg="add">
        <pc:chgData name="Shields, Julia C (EHS)" userId="S::julia.c.shields@mass.gov::b833adee-7e33-427c-856b-e8bd9599b1aa" providerId="AD" clId="Web-{9C5B8F49-28D9-8BDB-3964-CA7AF8198CF8}" dt="2024-12-23T14:09:30.689" v="16"/>
        <pc:sldMkLst>
          <pc:docMk/>
          <pc:sldMk cId="0" sldId="1391"/>
        </pc:sldMkLst>
      </pc:sldChg>
      <pc:sldChg chg="add">
        <pc:chgData name="Shields, Julia C (EHS)" userId="S::julia.c.shields@mass.gov::b833adee-7e33-427c-856b-e8bd9599b1aa" providerId="AD" clId="Web-{9C5B8F49-28D9-8BDB-3964-CA7AF8198CF8}" dt="2024-12-23T14:08:31.314" v="8"/>
        <pc:sldMkLst>
          <pc:docMk/>
          <pc:sldMk cId="0" sldId="1395"/>
        </pc:sldMkLst>
      </pc:sldChg>
      <pc:sldChg chg="add">
        <pc:chgData name="Shields, Julia C (EHS)" userId="S::julia.c.shields@mass.gov::b833adee-7e33-427c-856b-e8bd9599b1aa" providerId="AD" clId="Web-{9C5B8F49-28D9-8BDB-3964-CA7AF8198CF8}" dt="2024-12-23T14:10:00.486" v="19"/>
        <pc:sldMkLst>
          <pc:docMk/>
          <pc:sldMk cId="950185232" sldId="3474"/>
        </pc:sldMkLst>
      </pc:sldChg>
      <pc:sldChg chg="add">
        <pc:chgData name="Shields, Julia C (EHS)" userId="S::julia.c.shields@mass.gov::b833adee-7e33-427c-856b-e8bd9599b1aa" providerId="AD" clId="Web-{9C5B8F49-28D9-8BDB-3964-CA7AF8198CF8}" dt="2024-12-23T14:10:07.954" v="20"/>
        <pc:sldMkLst>
          <pc:docMk/>
          <pc:sldMk cId="2819136427" sldId="2145705785"/>
        </pc:sldMkLst>
      </pc:sldChg>
      <pc:sldChg chg="add">
        <pc:chgData name="Shields, Julia C (EHS)" userId="S::julia.c.shields@mass.gov::b833adee-7e33-427c-856b-e8bd9599b1aa" providerId="AD" clId="Web-{9C5B8F49-28D9-8BDB-3964-CA7AF8198CF8}" dt="2024-12-23T14:10:29.829" v="22"/>
        <pc:sldMkLst>
          <pc:docMk/>
          <pc:sldMk cId="2920097584" sldId="2147309615"/>
        </pc:sldMkLst>
      </pc:sldChg>
      <pc:sldChg chg="add">
        <pc:chgData name="Shields, Julia C (EHS)" userId="S::julia.c.shields@mass.gov::b833adee-7e33-427c-856b-e8bd9599b1aa" providerId="AD" clId="Web-{9C5B8F49-28D9-8BDB-3964-CA7AF8198CF8}" dt="2024-12-23T14:10:13.267" v="21"/>
        <pc:sldMkLst>
          <pc:docMk/>
          <pc:sldMk cId="221080138" sldId="2147469093"/>
        </pc:sldMkLst>
      </pc:sldChg>
      <pc:sldChg chg="add del">
        <pc:chgData name="Shields, Julia C (EHS)" userId="S::julia.c.shields@mass.gov::b833adee-7e33-427c-856b-e8bd9599b1aa" providerId="AD" clId="Web-{9C5B8F49-28D9-8BDB-3964-CA7AF8198CF8}" dt="2024-12-23T14:08:09.142" v="5"/>
        <pc:sldMkLst>
          <pc:docMk/>
          <pc:sldMk cId="1164625445" sldId="2147469093"/>
        </pc:sldMkLst>
      </pc:sldChg>
      <pc:sldChg chg="add del">
        <pc:chgData name="Shields, Julia C (EHS)" userId="S::julia.c.shields@mass.gov::b833adee-7e33-427c-856b-e8bd9599b1aa" providerId="AD" clId="Web-{9C5B8F49-28D9-8BDB-3964-CA7AF8198CF8}" dt="2024-12-23T14:08:07.049" v="4"/>
        <pc:sldMkLst>
          <pc:docMk/>
          <pc:sldMk cId="646080431" sldId="2147469094"/>
        </pc:sldMkLst>
      </pc:sldChg>
      <pc:sldChg chg="add">
        <pc:chgData name="Shields, Julia C (EHS)" userId="S::julia.c.shields@mass.gov::b833adee-7e33-427c-856b-e8bd9599b1aa" providerId="AD" clId="Web-{9C5B8F49-28D9-8BDB-3964-CA7AF8198CF8}" dt="2024-12-23T14:10:35.064" v="23"/>
        <pc:sldMkLst>
          <pc:docMk/>
          <pc:sldMk cId="1828145535" sldId="2147469094"/>
        </pc:sldMkLst>
      </pc:sldChg>
      <pc:sldChg chg="add">
        <pc:chgData name="Shields, Julia C (EHS)" userId="S::julia.c.shields@mass.gov::b833adee-7e33-427c-856b-e8bd9599b1aa" providerId="AD" clId="Web-{9C5B8F49-28D9-8BDB-3964-CA7AF8198CF8}" dt="2024-12-23T14:10:40.579" v="24"/>
        <pc:sldMkLst>
          <pc:docMk/>
          <pc:sldMk cId="3300010840" sldId="2147469095"/>
        </pc:sldMkLst>
      </pc:sldChg>
      <pc:sldChg chg="modSp add">
        <pc:chgData name="Shields, Julia C (EHS)" userId="S::julia.c.shields@mass.gov::b833adee-7e33-427c-856b-e8bd9599b1aa" providerId="AD" clId="Web-{9C5B8F49-28D9-8BDB-3964-CA7AF8198CF8}" dt="2024-12-23T14:12:50.438" v="34" actId="20577"/>
        <pc:sldMkLst>
          <pc:docMk/>
          <pc:sldMk cId="2867673601" sldId="2147469096"/>
        </pc:sldMkLst>
        <pc:spChg chg="mod">
          <ac:chgData name="Shields, Julia C (EHS)" userId="S::julia.c.shields@mass.gov::b833adee-7e33-427c-856b-e8bd9599b1aa" providerId="AD" clId="Web-{9C5B8F49-28D9-8BDB-3964-CA7AF8198CF8}" dt="2024-12-23T14:12:50.438" v="34" actId="20577"/>
          <ac:spMkLst>
            <pc:docMk/>
            <pc:sldMk cId="2867673601" sldId="2147469096"/>
            <ac:spMk id="2" creationId="{00000000-0000-0000-0000-000000000000}"/>
          </ac:spMkLst>
        </pc:spChg>
      </pc:sldChg>
      <pc:sldChg chg="modSp add">
        <pc:chgData name="Shields, Julia C (EHS)" userId="S::julia.c.shields@mass.gov::b833adee-7e33-427c-856b-e8bd9599b1aa" providerId="AD" clId="Web-{9C5B8F49-28D9-8BDB-3964-CA7AF8198CF8}" dt="2024-12-23T18:59:14.250" v="57" actId="20577"/>
        <pc:sldMkLst>
          <pc:docMk/>
          <pc:sldMk cId="1804216995" sldId="2147469097"/>
        </pc:sldMkLst>
        <pc:spChg chg="mod">
          <ac:chgData name="Shields, Julia C (EHS)" userId="S::julia.c.shields@mass.gov::b833adee-7e33-427c-856b-e8bd9599b1aa" providerId="AD" clId="Web-{9C5B8F49-28D9-8BDB-3964-CA7AF8198CF8}" dt="2024-12-23T18:59:14.250" v="57" actId="20577"/>
          <ac:spMkLst>
            <pc:docMk/>
            <pc:sldMk cId="1804216995" sldId="2147469097"/>
            <ac:spMk id="23" creationId="{69C94819-348F-4A37-9C5E-E7B80455AA40}"/>
          </ac:spMkLst>
        </pc:spChg>
      </pc:sldChg>
      <pc:sldChg chg="add del">
        <pc:chgData name="Shields, Julia C (EHS)" userId="S::julia.c.shields@mass.gov::b833adee-7e33-427c-856b-e8bd9599b1aa" providerId="AD" clId="Web-{9C5B8F49-28D9-8BDB-3964-CA7AF8198CF8}" dt="2024-12-23T14:12:10.594" v="33"/>
        <pc:sldMkLst>
          <pc:docMk/>
          <pc:sldMk cId="2416086897" sldId="2147469098"/>
        </pc:sldMkLst>
      </pc:sldChg>
      <pc:sldChg chg="add">
        <pc:chgData name="Shields, Julia C (EHS)" userId="S::julia.c.shields@mass.gov::b833adee-7e33-427c-856b-e8bd9599b1aa" providerId="AD" clId="Web-{9C5B8F49-28D9-8BDB-3964-CA7AF8198CF8}" dt="2024-12-23T14:11:02.829" v="28"/>
        <pc:sldMkLst>
          <pc:docMk/>
          <pc:sldMk cId="4161513974" sldId="2147469099"/>
        </pc:sldMkLst>
      </pc:sldChg>
      <pc:sldChg chg="add del">
        <pc:chgData name="Shields, Julia C (EHS)" userId="S::julia.c.shields@mass.gov::b833adee-7e33-427c-856b-e8bd9599b1aa" providerId="AD" clId="Web-{9C5B8F49-28D9-8BDB-3964-CA7AF8198CF8}" dt="2024-12-23T14:11:55.548" v="31"/>
        <pc:sldMkLst>
          <pc:docMk/>
          <pc:sldMk cId="2042757175" sldId="2147469100"/>
        </pc:sldMkLst>
      </pc:sldChg>
      <pc:sldChg chg="add ord">
        <pc:chgData name="Shields, Julia C (EHS)" userId="S::julia.c.shields@mass.gov::b833adee-7e33-427c-856b-e8bd9599b1aa" providerId="AD" clId="Web-{9C5B8F49-28D9-8BDB-3964-CA7AF8198CF8}" dt="2024-12-23T19:03:49.661" v="58"/>
        <pc:sldMkLst>
          <pc:docMk/>
          <pc:sldMk cId="3145946341" sldId="2147469101"/>
        </pc:sldMkLst>
      </pc:sldChg>
      <pc:sldChg chg="add">
        <pc:chgData name="Shields, Julia C (EHS)" userId="S::julia.c.shields@mass.gov::b833adee-7e33-427c-856b-e8bd9599b1aa" providerId="AD" clId="Web-{9C5B8F49-28D9-8BDB-3964-CA7AF8198CF8}" dt="2024-12-23T14:12:05.673" v="32"/>
        <pc:sldMkLst>
          <pc:docMk/>
          <pc:sldMk cId="376770462" sldId="2147469102"/>
        </pc:sldMkLst>
      </pc:sldChg>
      <pc:sldMasterChg chg="add addSldLayout">
        <pc:chgData name="Shields, Julia C (EHS)" userId="S::julia.c.shields@mass.gov::b833adee-7e33-427c-856b-e8bd9599b1aa" providerId="AD" clId="Web-{9C5B8F49-28D9-8BDB-3964-CA7AF8198CF8}" dt="2024-12-23T14:08:03.049" v="3"/>
        <pc:sldMasterMkLst>
          <pc:docMk/>
          <pc:sldMasterMk cId="0" sldId="2147483648"/>
        </pc:sldMasterMkLst>
        <pc:sldLayoutChg chg="add">
          <pc:chgData name="Shields, Julia C (EHS)" userId="S::julia.c.shields@mass.gov::b833adee-7e33-427c-856b-e8bd9599b1aa" providerId="AD" clId="Web-{9C5B8F49-28D9-8BDB-3964-CA7AF8198CF8}" dt="2024-12-23T14:08:03.049" v="3"/>
          <pc:sldLayoutMkLst>
            <pc:docMk/>
            <pc:sldMasterMk cId="0" sldId="2147483648"/>
            <pc:sldLayoutMk cId="1078542383" sldId="2147483937"/>
          </pc:sldLayoutMkLst>
        </pc:sldLayoutChg>
        <pc:sldLayoutChg chg="add">
          <pc:chgData name="Shields, Julia C (EHS)" userId="S::julia.c.shields@mass.gov::b833adee-7e33-427c-856b-e8bd9599b1aa" providerId="AD" clId="Web-{9C5B8F49-28D9-8BDB-3964-CA7AF8198CF8}" dt="2024-12-23T14:08:03.049" v="3"/>
          <pc:sldLayoutMkLst>
            <pc:docMk/>
            <pc:sldMasterMk cId="0" sldId="2147483648"/>
            <pc:sldLayoutMk cId="4126367893" sldId="2147483938"/>
          </pc:sldLayoutMkLst>
        </pc:sldLayoutChg>
      </pc:sldMasterChg>
      <pc:sldMasterChg chg="add addSldLayout">
        <pc:chgData name="Shields, Julia C (EHS)" userId="S::julia.c.shields@mass.gov::b833adee-7e33-427c-856b-e8bd9599b1aa" providerId="AD" clId="Web-{9C5B8F49-28D9-8BDB-3964-CA7AF8198CF8}" dt="2024-12-23T14:11:50.704" v="30"/>
        <pc:sldMasterMkLst>
          <pc:docMk/>
          <pc:sldMasterMk cId="59720158" sldId="2147483660"/>
        </pc:sldMasterMkLst>
        <pc:sldLayoutChg chg="add">
          <pc:chgData name="Shields, Julia C (EHS)" userId="S::julia.c.shields@mass.gov::b833adee-7e33-427c-856b-e8bd9599b1aa" providerId="AD" clId="Web-{9C5B8F49-28D9-8BDB-3964-CA7AF8198CF8}" dt="2024-12-23T14:11:50.704" v="30"/>
          <pc:sldLayoutMkLst>
            <pc:docMk/>
            <pc:sldMasterMk cId="59720158" sldId="2147483660"/>
            <pc:sldLayoutMk cId="4178342088" sldId="2147483661"/>
          </pc:sldLayoutMkLst>
        </pc:sldLayoutChg>
        <pc:sldLayoutChg chg="add">
          <pc:chgData name="Shields, Julia C (EHS)" userId="S::julia.c.shields@mass.gov::b833adee-7e33-427c-856b-e8bd9599b1aa" providerId="AD" clId="Web-{9C5B8F49-28D9-8BDB-3964-CA7AF8198CF8}" dt="2024-12-23T14:11:50.704" v="30"/>
          <pc:sldLayoutMkLst>
            <pc:docMk/>
            <pc:sldMasterMk cId="59720158" sldId="2147483660"/>
            <pc:sldLayoutMk cId="1279226112" sldId="2147483662"/>
          </pc:sldLayoutMkLst>
        </pc:sldLayoutChg>
        <pc:sldLayoutChg chg="add">
          <pc:chgData name="Shields, Julia C (EHS)" userId="S::julia.c.shields@mass.gov::b833adee-7e33-427c-856b-e8bd9599b1aa" providerId="AD" clId="Web-{9C5B8F49-28D9-8BDB-3964-CA7AF8198CF8}" dt="2024-12-23T14:11:50.704" v="30"/>
          <pc:sldLayoutMkLst>
            <pc:docMk/>
            <pc:sldMasterMk cId="59720158" sldId="2147483660"/>
            <pc:sldLayoutMk cId="3565338537" sldId="2147483663"/>
          </pc:sldLayoutMkLst>
        </pc:sldLayoutChg>
        <pc:sldLayoutChg chg="add">
          <pc:chgData name="Shields, Julia C (EHS)" userId="S::julia.c.shields@mass.gov::b833adee-7e33-427c-856b-e8bd9599b1aa" providerId="AD" clId="Web-{9C5B8F49-28D9-8BDB-3964-CA7AF8198CF8}" dt="2024-12-23T14:11:50.704" v="30"/>
          <pc:sldLayoutMkLst>
            <pc:docMk/>
            <pc:sldMasterMk cId="59720158" sldId="2147483660"/>
            <pc:sldLayoutMk cId="3622586769" sldId="2147483664"/>
          </pc:sldLayoutMkLst>
        </pc:sldLayoutChg>
        <pc:sldLayoutChg chg="add">
          <pc:chgData name="Shields, Julia C (EHS)" userId="S::julia.c.shields@mass.gov::b833adee-7e33-427c-856b-e8bd9599b1aa" providerId="AD" clId="Web-{9C5B8F49-28D9-8BDB-3964-CA7AF8198CF8}" dt="2024-12-23T14:11:50.704" v="30"/>
          <pc:sldLayoutMkLst>
            <pc:docMk/>
            <pc:sldMasterMk cId="59720158" sldId="2147483660"/>
            <pc:sldLayoutMk cId="2369683078" sldId="2147483665"/>
          </pc:sldLayoutMkLst>
        </pc:sldLayoutChg>
        <pc:sldLayoutChg chg="add">
          <pc:chgData name="Shields, Julia C (EHS)" userId="S::julia.c.shields@mass.gov::b833adee-7e33-427c-856b-e8bd9599b1aa" providerId="AD" clId="Web-{9C5B8F49-28D9-8BDB-3964-CA7AF8198CF8}" dt="2024-12-23T14:11:50.704" v="30"/>
          <pc:sldLayoutMkLst>
            <pc:docMk/>
            <pc:sldMasterMk cId="59720158" sldId="2147483660"/>
            <pc:sldLayoutMk cId="1455851074" sldId="2147483666"/>
          </pc:sldLayoutMkLst>
        </pc:sldLayoutChg>
        <pc:sldLayoutChg chg="add">
          <pc:chgData name="Shields, Julia C (EHS)" userId="S::julia.c.shields@mass.gov::b833adee-7e33-427c-856b-e8bd9599b1aa" providerId="AD" clId="Web-{9C5B8F49-28D9-8BDB-3964-CA7AF8198CF8}" dt="2024-12-23T14:11:50.704" v="30"/>
          <pc:sldLayoutMkLst>
            <pc:docMk/>
            <pc:sldMasterMk cId="59720158" sldId="2147483660"/>
            <pc:sldLayoutMk cId="1839135388" sldId="2147483667"/>
          </pc:sldLayoutMkLst>
        </pc:sldLayoutChg>
        <pc:sldLayoutChg chg="add">
          <pc:chgData name="Shields, Julia C (EHS)" userId="S::julia.c.shields@mass.gov::b833adee-7e33-427c-856b-e8bd9599b1aa" providerId="AD" clId="Web-{9C5B8F49-28D9-8BDB-3964-CA7AF8198CF8}" dt="2024-12-23T14:11:50.704" v="30"/>
          <pc:sldLayoutMkLst>
            <pc:docMk/>
            <pc:sldMasterMk cId="59720158" sldId="2147483660"/>
            <pc:sldLayoutMk cId="1962548920" sldId="2147483668"/>
          </pc:sldLayoutMkLst>
        </pc:sldLayoutChg>
        <pc:sldLayoutChg chg="add">
          <pc:chgData name="Shields, Julia C (EHS)" userId="S::julia.c.shields@mass.gov::b833adee-7e33-427c-856b-e8bd9599b1aa" providerId="AD" clId="Web-{9C5B8F49-28D9-8BDB-3964-CA7AF8198CF8}" dt="2024-12-23T14:11:50.704" v="30"/>
          <pc:sldLayoutMkLst>
            <pc:docMk/>
            <pc:sldMasterMk cId="59720158" sldId="2147483660"/>
            <pc:sldLayoutMk cId="2074564892" sldId="2147483670"/>
          </pc:sldLayoutMkLst>
        </pc:sldLayoutChg>
        <pc:sldLayoutChg chg="add">
          <pc:chgData name="Shields, Julia C (EHS)" userId="S::julia.c.shields@mass.gov::b833adee-7e33-427c-856b-e8bd9599b1aa" providerId="AD" clId="Web-{9C5B8F49-28D9-8BDB-3964-CA7AF8198CF8}" dt="2024-12-23T14:11:50.704" v="30"/>
          <pc:sldLayoutMkLst>
            <pc:docMk/>
            <pc:sldMasterMk cId="59720158" sldId="2147483660"/>
            <pc:sldLayoutMk cId="378580502" sldId="2147483671"/>
          </pc:sldLayoutMkLst>
        </pc:sldLayoutChg>
        <pc:sldLayoutChg chg="add">
          <pc:chgData name="Shields, Julia C (EHS)" userId="S::julia.c.shields@mass.gov::b833adee-7e33-427c-856b-e8bd9599b1aa" providerId="AD" clId="Web-{9C5B8F49-28D9-8BDB-3964-CA7AF8198CF8}" dt="2024-12-23T14:11:50.704" v="30"/>
          <pc:sldLayoutMkLst>
            <pc:docMk/>
            <pc:sldMasterMk cId="59720158" sldId="2147483660"/>
            <pc:sldLayoutMk cId="3683765069" sldId="2147483672"/>
          </pc:sldLayoutMkLst>
        </pc:sldLayoutChg>
        <pc:sldLayoutChg chg="add">
          <pc:chgData name="Shields, Julia C (EHS)" userId="S::julia.c.shields@mass.gov::b833adee-7e33-427c-856b-e8bd9599b1aa" providerId="AD" clId="Web-{9C5B8F49-28D9-8BDB-3964-CA7AF8198CF8}" dt="2024-12-23T14:11:50.704" v="30"/>
          <pc:sldLayoutMkLst>
            <pc:docMk/>
            <pc:sldMasterMk cId="59720158" sldId="2147483660"/>
            <pc:sldLayoutMk cId="3736040838" sldId="2147483673"/>
          </pc:sldLayoutMkLst>
        </pc:sldLayoutChg>
        <pc:sldLayoutChg chg="add">
          <pc:chgData name="Shields, Julia C (EHS)" userId="S::julia.c.shields@mass.gov::b833adee-7e33-427c-856b-e8bd9599b1aa" providerId="AD" clId="Web-{9C5B8F49-28D9-8BDB-3964-CA7AF8198CF8}" dt="2024-12-23T14:11:50.704" v="30"/>
          <pc:sldLayoutMkLst>
            <pc:docMk/>
            <pc:sldMasterMk cId="59720158" sldId="2147483660"/>
            <pc:sldLayoutMk cId="2193236373" sldId="2147483674"/>
          </pc:sldLayoutMkLst>
        </pc:sldLayoutChg>
      </pc:sldMasterChg>
      <pc:sldMasterChg chg="replId">
        <pc:chgData name="Shields, Julia C (EHS)" userId="S::julia.c.shields@mass.gov::b833adee-7e33-427c-856b-e8bd9599b1aa" providerId="AD" clId="Web-{9C5B8F49-28D9-8BDB-3964-CA7AF8198CF8}" dt="2024-12-23T14:08:03.049" v="3"/>
        <pc:sldMasterMkLst>
          <pc:docMk/>
          <pc:sldMasterMk cId="2497204213" sldId="2147483939"/>
        </pc:sldMasterMkLst>
      </pc:sldMasterChg>
      <pc:sldMasterChg chg="replId addSldLayout modSldLayout">
        <pc:chgData name="Shields, Julia C (EHS)" userId="S::julia.c.shields@mass.gov::b833adee-7e33-427c-856b-e8bd9599b1aa" providerId="AD" clId="Web-{9C5B8F49-28D9-8BDB-3964-CA7AF8198CF8}" dt="2024-12-23T14:11:50.704" v="30"/>
        <pc:sldMasterMkLst>
          <pc:docMk/>
          <pc:sldMasterMk cId="2460954070" sldId="2147483940"/>
        </pc:sldMasterMkLst>
        <pc:sldLayoutChg chg="add">
          <pc:chgData name="Shields, Julia C (EHS)" userId="S::julia.c.shields@mass.gov::b833adee-7e33-427c-856b-e8bd9599b1aa" providerId="AD" clId="Web-{9C5B8F49-28D9-8BDB-3964-CA7AF8198CF8}" dt="2024-12-23T14:10:07.954" v="20"/>
          <pc:sldLayoutMkLst>
            <pc:docMk/>
            <pc:sldMasterMk cId="2460954070" sldId="2147483940"/>
            <pc:sldLayoutMk cId="2231239296" sldId="2147483675"/>
          </pc:sldLayoutMkLst>
        </pc:sldLayoutChg>
        <pc:sldLayoutChg chg="add">
          <pc:chgData name="Shields, Julia C (EHS)" userId="S::julia.c.shields@mass.gov::b833adee-7e33-427c-856b-e8bd9599b1aa" providerId="AD" clId="Web-{9C5B8F49-28D9-8BDB-3964-CA7AF8198CF8}" dt="2024-12-23T14:10:13.267" v="21"/>
          <pc:sldLayoutMkLst>
            <pc:docMk/>
            <pc:sldMasterMk cId="2460954070" sldId="2147483940"/>
            <pc:sldLayoutMk cId="3214522892" sldId="2147483676"/>
          </pc:sldLayoutMkLst>
        </pc:sldLayoutChg>
        <pc:sldLayoutChg chg="add">
          <pc:chgData name="Shields, Julia C (EHS)" userId="S::julia.c.shields@mass.gov::b833adee-7e33-427c-856b-e8bd9599b1aa" providerId="AD" clId="Web-{9C5B8F49-28D9-8BDB-3964-CA7AF8198CF8}" dt="2024-12-23T14:10:29.829" v="22"/>
          <pc:sldLayoutMkLst>
            <pc:docMk/>
            <pc:sldMasterMk cId="2460954070" sldId="2147483940"/>
            <pc:sldLayoutMk cId="2839746867" sldId="2147483677"/>
          </pc:sldLayoutMkLst>
        </pc:sldLayoutChg>
        <pc:sldLayoutChg chg="add">
          <pc:chgData name="Shields, Julia C (EHS)" userId="S::julia.c.shields@mass.gov::b833adee-7e33-427c-856b-e8bd9599b1aa" providerId="AD" clId="Web-{9C5B8F49-28D9-8BDB-3964-CA7AF8198CF8}" dt="2024-12-23T14:10:35.064" v="23"/>
          <pc:sldLayoutMkLst>
            <pc:docMk/>
            <pc:sldMasterMk cId="2460954070" sldId="2147483940"/>
            <pc:sldLayoutMk cId="718216537" sldId="2147483678"/>
          </pc:sldLayoutMkLst>
        </pc:sldLayoutChg>
        <pc:sldLayoutChg chg="replId">
          <pc:chgData name="Shields, Julia C (EHS)" userId="S::julia.c.shields@mass.gov::b833adee-7e33-427c-856b-e8bd9599b1aa" providerId="AD" clId="Web-{9C5B8F49-28D9-8BDB-3964-CA7AF8198CF8}" dt="2024-12-23T14:11:50.704" v="30"/>
          <pc:sldLayoutMkLst>
            <pc:docMk/>
            <pc:sldMasterMk cId="2460954070" sldId="2147483940"/>
            <pc:sldLayoutMk cId="2385387890" sldId="2147483941"/>
          </pc:sldLayoutMkLst>
        </pc:sldLayoutChg>
        <pc:sldLayoutChg chg="replId">
          <pc:chgData name="Shields, Julia C (EHS)" userId="S::julia.c.shields@mass.gov::b833adee-7e33-427c-856b-e8bd9599b1aa" providerId="AD" clId="Web-{9C5B8F49-28D9-8BDB-3964-CA7AF8198CF8}" dt="2024-12-23T14:11:50.704" v="30"/>
          <pc:sldLayoutMkLst>
            <pc:docMk/>
            <pc:sldMasterMk cId="2460954070" sldId="2147483940"/>
            <pc:sldLayoutMk cId="949138452" sldId="2147483942"/>
          </pc:sldLayoutMkLst>
        </pc:sldLayoutChg>
        <pc:sldLayoutChg chg="replId">
          <pc:chgData name="Shields, Julia C (EHS)" userId="S::julia.c.shields@mass.gov::b833adee-7e33-427c-856b-e8bd9599b1aa" providerId="AD" clId="Web-{9C5B8F49-28D9-8BDB-3964-CA7AF8198CF8}" dt="2024-12-23T14:11:50.704" v="30"/>
          <pc:sldLayoutMkLst>
            <pc:docMk/>
            <pc:sldMasterMk cId="2460954070" sldId="2147483940"/>
            <pc:sldLayoutMk cId="2591524520" sldId="2147483943"/>
          </pc:sldLayoutMkLst>
        </pc:sldLayoutChg>
        <pc:sldLayoutChg chg="replId">
          <pc:chgData name="Shields, Julia C (EHS)" userId="S::julia.c.shields@mass.gov::b833adee-7e33-427c-856b-e8bd9599b1aa" providerId="AD" clId="Web-{9C5B8F49-28D9-8BDB-3964-CA7AF8198CF8}" dt="2024-12-23T14:11:50.704" v="30"/>
          <pc:sldLayoutMkLst>
            <pc:docMk/>
            <pc:sldMasterMk cId="2460954070" sldId="2147483940"/>
            <pc:sldLayoutMk cId="1203092039" sldId="2147483944"/>
          </pc:sldLayoutMkLst>
        </pc:sldLayoutChg>
        <pc:sldLayoutChg chg="replId">
          <pc:chgData name="Shields, Julia C (EHS)" userId="S::julia.c.shields@mass.gov::b833adee-7e33-427c-856b-e8bd9599b1aa" providerId="AD" clId="Web-{9C5B8F49-28D9-8BDB-3964-CA7AF8198CF8}" dt="2024-12-23T14:11:50.704" v="30"/>
          <pc:sldLayoutMkLst>
            <pc:docMk/>
            <pc:sldMasterMk cId="2460954070" sldId="2147483940"/>
            <pc:sldLayoutMk cId="3733172339" sldId="2147483945"/>
          </pc:sldLayoutMkLst>
        </pc:sldLayoutChg>
        <pc:sldLayoutChg chg="replId">
          <pc:chgData name="Shields, Julia C (EHS)" userId="S::julia.c.shields@mass.gov::b833adee-7e33-427c-856b-e8bd9599b1aa" providerId="AD" clId="Web-{9C5B8F49-28D9-8BDB-3964-CA7AF8198CF8}" dt="2024-12-23T14:11:50.704" v="30"/>
          <pc:sldLayoutMkLst>
            <pc:docMk/>
            <pc:sldMasterMk cId="2460954070" sldId="2147483940"/>
            <pc:sldLayoutMk cId="3210312558" sldId="2147483946"/>
          </pc:sldLayoutMkLst>
        </pc:sldLayoutChg>
        <pc:sldLayoutChg chg="replId">
          <pc:chgData name="Shields, Julia C (EHS)" userId="S::julia.c.shields@mass.gov::b833adee-7e33-427c-856b-e8bd9599b1aa" providerId="AD" clId="Web-{9C5B8F49-28D9-8BDB-3964-CA7AF8198CF8}" dt="2024-12-23T14:11:50.704" v="30"/>
          <pc:sldLayoutMkLst>
            <pc:docMk/>
            <pc:sldMasterMk cId="2460954070" sldId="2147483940"/>
            <pc:sldLayoutMk cId="3146388984" sldId="2147483947"/>
          </pc:sldLayoutMkLst>
        </pc:sldLayoutChg>
        <pc:sldLayoutChg chg="replId">
          <pc:chgData name="Shields, Julia C (EHS)" userId="S::julia.c.shields@mass.gov::b833adee-7e33-427c-856b-e8bd9599b1aa" providerId="AD" clId="Web-{9C5B8F49-28D9-8BDB-3964-CA7AF8198CF8}" dt="2024-12-23T14:11:50.704" v="30"/>
          <pc:sldLayoutMkLst>
            <pc:docMk/>
            <pc:sldMasterMk cId="2460954070" sldId="2147483940"/>
            <pc:sldLayoutMk cId="3171841454" sldId="2147483948"/>
          </pc:sldLayoutMkLst>
        </pc:sldLayoutChg>
        <pc:sldLayoutChg chg="replId">
          <pc:chgData name="Shields, Julia C (EHS)" userId="S::julia.c.shields@mass.gov::b833adee-7e33-427c-856b-e8bd9599b1aa" providerId="AD" clId="Web-{9C5B8F49-28D9-8BDB-3964-CA7AF8198CF8}" dt="2024-12-23T14:11:50.704" v="30"/>
          <pc:sldLayoutMkLst>
            <pc:docMk/>
            <pc:sldMasterMk cId="2460954070" sldId="2147483940"/>
            <pc:sldLayoutMk cId="2202905451" sldId="2147483949"/>
          </pc:sldLayoutMkLst>
        </pc:sldLayoutChg>
        <pc:sldLayoutChg chg="replId">
          <pc:chgData name="Shields, Julia C (EHS)" userId="S::julia.c.shields@mass.gov::b833adee-7e33-427c-856b-e8bd9599b1aa" providerId="AD" clId="Web-{9C5B8F49-28D9-8BDB-3964-CA7AF8198CF8}" dt="2024-12-23T14:11:50.704" v="30"/>
          <pc:sldLayoutMkLst>
            <pc:docMk/>
            <pc:sldMasterMk cId="2460954070" sldId="2147483940"/>
            <pc:sldLayoutMk cId="3479445657" sldId="2147483950"/>
          </pc:sldLayoutMkLst>
        </pc:sldLayoutChg>
        <pc:sldLayoutChg chg="replId">
          <pc:chgData name="Shields, Julia C (EHS)" userId="S::julia.c.shields@mass.gov::b833adee-7e33-427c-856b-e8bd9599b1aa" providerId="AD" clId="Web-{9C5B8F49-28D9-8BDB-3964-CA7AF8198CF8}" dt="2024-12-23T14:11:50.704" v="30"/>
          <pc:sldLayoutMkLst>
            <pc:docMk/>
            <pc:sldMasterMk cId="2460954070" sldId="2147483940"/>
            <pc:sldLayoutMk cId="4227228201" sldId="2147483951"/>
          </pc:sldLayoutMkLst>
        </pc:sldLayoutChg>
        <pc:sldLayoutChg chg="replId">
          <pc:chgData name="Shields, Julia C (EHS)" userId="S::julia.c.shields@mass.gov::b833adee-7e33-427c-856b-e8bd9599b1aa" providerId="AD" clId="Web-{9C5B8F49-28D9-8BDB-3964-CA7AF8198CF8}" dt="2024-12-23T14:11:50.704" v="30"/>
          <pc:sldLayoutMkLst>
            <pc:docMk/>
            <pc:sldMasterMk cId="2460954070" sldId="2147483940"/>
            <pc:sldLayoutMk cId="2337621503" sldId="2147483952"/>
          </pc:sldLayoutMkLst>
        </pc:sldLayoutChg>
        <pc:sldLayoutChg chg="replId">
          <pc:chgData name="Shields, Julia C (EHS)" userId="S::julia.c.shields@mass.gov::b833adee-7e33-427c-856b-e8bd9599b1aa" providerId="AD" clId="Web-{9C5B8F49-28D9-8BDB-3964-CA7AF8198CF8}" dt="2024-12-23T14:11:50.704" v="30"/>
          <pc:sldLayoutMkLst>
            <pc:docMk/>
            <pc:sldMasterMk cId="2460954070" sldId="2147483940"/>
            <pc:sldLayoutMk cId="183268135" sldId="2147483953"/>
          </pc:sldLayoutMkLst>
        </pc:sldLayoutChg>
      </pc:sldMasterChg>
    </pc:docChg>
  </pc:docChgLst>
  <pc:docChgLst>
    <pc:chgData name="Shields, Julia C (EHS)" userId="S::julia.c.shields@mass.gov::b833adee-7e33-427c-856b-e8bd9599b1aa" providerId="AD" clId="Web-{88707314-2DFA-52B2-6E9F-86D16E6E3E6F}"/>
    <pc:docChg chg="sldOrd">
      <pc:chgData name="Shields, Julia C (EHS)" userId="S::julia.c.shields@mass.gov::b833adee-7e33-427c-856b-e8bd9599b1aa" providerId="AD" clId="Web-{88707314-2DFA-52B2-6E9F-86D16E6E3E6F}" dt="2024-12-31T20:26:26.679" v="0"/>
      <pc:docMkLst>
        <pc:docMk/>
      </pc:docMkLst>
      <pc:sldChg chg="ord">
        <pc:chgData name="Shields, Julia C (EHS)" userId="S::julia.c.shields@mass.gov::b833adee-7e33-427c-856b-e8bd9599b1aa" providerId="AD" clId="Web-{88707314-2DFA-52B2-6E9F-86D16E6E3E6F}" dt="2024-12-31T20:26:26.679" v="0"/>
        <pc:sldMkLst>
          <pc:docMk/>
          <pc:sldMk cId="0" sldId="1336"/>
        </pc:sldMkLst>
      </pc:sldChg>
    </pc:docChg>
  </pc:docChgLst>
  <pc:docChgLst>
    <pc:chgData name="Shields, Julia C (EHS)" userId="S::julia.c.shields@mass.gov::b833adee-7e33-427c-856b-e8bd9599b1aa" providerId="AD" clId="Web-{94EE96CA-F435-71AC-CE06-207CF5B12E16}"/>
    <pc:docChg chg="addSld delSld">
      <pc:chgData name="Shields, Julia C (EHS)" userId="S::julia.c.shields@mass.gov::b833adee-7e33-427c-856b-e8bd9599b1aa" providerId="AD" clId="Web-{94EE96CA-F435-71AC-CE06-207CF5B12E16}" dt="2024-12-03T16:36:51.590" v="4"/>
      <pc:docMkLst>
        <pc:docMk/>
      </pc:docMkLst>
      <pc:sldChg chg="del">
        <pc:chgData name="Shields, Julia C (EHS)" userId="S::julia.c.shields@mass.gov::b833adee-7e33-427c-856b-e8bd9599b1aa" providerId="AD" clId="Web-{94EE96CA-F435-71AC-CE06-207CF5B12E16}" dt="2024-12-03T16:36:16.184" v="1"/>
        <pc:sldMkLst>
          <pc:docMk/>
          <pc:sldMk cId="109857222" sldId="256"/>
        </pc:sldMkLst>
      </pc:sldChg>
      <pc:sldChg chg="add">
        <pc:chgData name="Shields, Julia C (EHS)" userId="S::julia.c.shields@mass.gov::b833adee-7e33-427c-856b-e8bd9599b1aa" providerId="AD" clId="Web-{94EE96CA-F435-71AC-CE06-207CF5B12E16}" dt="2024-12-03T16:36:10.716" v="0"/>
        <pc:sldMkLst>
          <pc:docMk/>
          <pc:sldMk cId="2927344020" sldId="266"/>
        </pc:sldMkLst>
      </pc:sldChg>
      <pc:sldChg chg="add">
        <pc:chgData name="Shields, Julia C (EHS)" userId="S::julia.c.shields@mass.gov::b833adee-7e33-427c-856b-e8bd9599b1aa" providerId="AD" clId="Web-{94EE96CA-F435-71AC-CE06-207CF5B12E16}" dt="2024-12-03T16:36:32.137" v="2"/>
        <pc:sldMkLst>
          <pc:docMk/>
          <pc:sldMk cId="4264838871" sldId="2219"/>
        </pc:sldMkLst>
      </pc:sldChg>
      <pc:sldChg chg="add">
        <pc:chgData name="Shields, Julia C (EHS)" userId="S::julia.c.shields@mass.gov::b833adee-7e33-427c-856b-e8bd9599b1aa" providerId="AD" clId="Web-{94EE96CA-F435-71AC-CE06-207CF5B12E16}" dt="2024-12-03T16:36:44.637" v="3"/>
        <pc:sldMkLst>
          <pc:docMk/>
          <pc:sldMk cId="2595252672" sldId="2147469090"/>
        </pc:sldMkLst>
      </pc:sldChg>
      <pc:sldChg chg="add">
        <pc:chgData name="Shields, Julia C (EHS)" userId="S::julia.c.shields@mass.gov::b833adee-7e33-427c-856b-e8bd9599b1aa" providerId="AD" clId="Web-{94EE96CA-F435-71AC-CE06-207CF5B12E16}" dt="2024-12-03T16:36:51.590" v="4"/>
        <pc:sldMkLst>
          <pc:docMk/>
          <pc:sldMk cId="3246067588" sldId="2147469091"/>
        </pc:sldMkLst>
      </pc:sldChg>
    </pc:docChg>
  </pc:docChgLst>
  <pc:docChgLst>
    <pc:chgData name="Cooper, Emily (ELD)" userId="5d740a0b-2802-48fe-9ec1-c67c3b4a2340" providerId="ADAL" clId="{59755B82-C74A-4F43-8345-A5E978D0732F}"/>
    <pc:docChg chg="custSel modSld">
      <pc:chgData name="Cooper, Emily (ELD)" userId="5d740a0b-2802-48fe-9ec1-c67c3b4a2340" providerId="ADAL" clId="{59755B82-C74A-4F43-8345-A5E978D0732F}" dt="2024-12-12T19:55:58.334" v="62" actId="14100"/>
      <pc:docMkLst>
        <pc:docMk/>
      </pc:docMkLst>
      <pc:sldChg chg="modSp mod">
        <pc:chgData name="Cooper, Emily (ELD)" userId="5d740a0b-2802-48fe-9ec1-c67c3b4a2340" providerId="ADAL" clId="{59755B82-C74A-4F43-8345-A5E978D0732F}" dt="2024-12-12T19:55:58.334" v="62" actId="14100"/>
        <pc:sldMkLst>
          <pc:docMk/>
          <pc:sldMk cId="2537078521" sldId="257"/>
        </pc:sldMkLst>
        <pc:spChg chg="mod">
          <ac:chgData name="Cooper, Emily (ELD)" userId="5d740a0b-2802-48fe-9ec1-c67c3b4a2340" providerId="ADAL" clId="{59755B82-C74A-4F43-8345-A5E978D0732F}" dt="2024-12-12T19:55:58.334" v="62" actId="14100"/>
          <ac:spMkLst>
            <pc:docMk/>
            <pc:sldMk cId="2537078521" sldId="257"/>
            <ac:spMk id="2" creationId="{00000000-0000-0000-0000-000000000000}"/>
          </ac:spMkLst>
        </pc:spChg>
      </pc:sldChg>
      <pc:sldChg chg="modSp mod">
        <pc:chgData name="Cooper, Emily (ELD)" userId="5d740a0b-2802-48fe-9ec1-c67c3b4a2340" providerId="ADAL" clId="{59755B82-C74A-4F43-8345-A5E978D0732F}" dt="2024-12-12T19:55:13.085" v="0" actId="27636"/>
        <pc:sldMkLst>
          <pc:docMk/>
          <pc:sldMk cId="2911859736" sldId="2147469092"/>
        </pc:sldMkLst>
        <pc:spChg chg="mod">
          <ac:chgData name="Cooper, Emily (ELD)" userId="5d740a0b-2802-48fe-9ec1-c67c3b4a2340" providerId="ADAL" clId="{59755B82-C74A-4F43-8345-A5E978D0732F}" dt="2024-12-12T19:55:13.085" v="0" actId="27636"/>
          <ac:spMkLst>
            <pc:docMk/>
            <pc:sldMk cId="2911859736" sldId="2147469092"/>
            <ac:spMk id="2" creationId="{34335B80-4896-1047-DFFE-35E57DB9F225}"/>
          </ac:spMkLst>
        </pc:spChg>
      </pc:sldChg>
    </pc:docChg>
  </pc:docChgLst>
  <pc:docChgLst>
    <pc:chgData name="Shields, Julia C (EHS)" userId="S::julia.c.shields@mass.gov::b833adee-7e33-427c-856b-e8bd9599b1aa" providerId="AD" clId="Web-{CF61D6DA-12D3-8875-0790-1994487FC407}"/>
    <pc:docChg chg="addSld sldOrd addSection modSection">
      <pc:chgData name="Shields, Julia C (EHS)" userId="S::julia.c.shields@mass.gov::b833adee-7e33-427c-856b-e8bd9599b1aa" providerId="AD" clId="Web-{CF61D6DA-12D3-8875-0790-1994487FC407}" dt="2024-12-03T16:39:25.953" v="9"/>
      <pc:docMkLst>
        <pc:docMk/>
      </pc:docMkLst>
      <pc:sldChg chg="add ord">
        <pc:chgData name="Shields, Julia C (EHS)" userId="S::julia.c.shields@mass.gov::b833adee-7e33-427c-856b-e8bd9599b1aa" providerId="AD" clId="Web-{CF61D6DA-12D3-8875-0790-1994487FC407}" dt="2024-12-03T16:38:37.513" v="6"/>
        <pc:sldMkLst>
          <pc:docMk/>
          <pc:sldMk cId="3888900319" sldId="520"/>
        </pc:sldMkLst>
      </pc:sldChg>
      <pc:sldChg chg="add">
        <pc:chgData name="Shields, Julia C (EHS)" userId="S::julia.c.shields@mass.gov::b833adee-7e33-427c-856b-e8bd9599b1aa" providerId="AD" clId="Web-{CF61D6DA-12D3-8875-0790-1994487FC407}" dt="2024-12-03T16:38:54.357" v="8"/>
        <pc:sldMkLst>
          <pc:docMk/>
          <pc:sldMk cId="1460075842" sldId="2222"/>
        </pc:sldMkLst>
      </pc:sldChg>
      <pc:sldChg chg="add">
        <pc:chgData name="Shields, Julia C (EHS)" userId="S::julia.c.shields@mass.gov::b833adee-7e33-427c-856b-e8bd9599b1aa" providerId="AD" clId="Web-{CF61D6DA-12D3-8875-0790-1994487FC407}" dt="2024-12-03T16:38:45.295" v="7"/>
        <pc:sldMkLst>
          <pc:docMk/>
          <pc:sldMk cId="1051778387" sldId="4446"/>
        </pc:sldMkLst>
      </pc:sldChg>
      <pc:sldChg chg="add ord">
        <pc:chgData name="Shields, Julia C (EHS)" userId="S::julia.c.shields@mass.gov::b833adee-7e33-427c-856b-e8bd9599b1aa" providerId="AD" clId="Web-{CF61D6DA-12D3-8875-0790-1994487FC407}" dt="2024-12-03T16:37:55.636" v="3"/>
        <pc:sldMkLst>
          <pc:docMk/>
          <pc:sldMk cId="2911859736" sldId="2147469092"/>
        </pc:sldMkLst>
      </pc:sldChg>
      <pc:sldMasterChg chg="addSldLayout">
        <pc:chgData name="Shields, Julia C (EHS)" userId="S::julia.c.shields@mass.gov::b833adee-7e33-427c-856b-e8bd9599b1aa" providerId="AD" clId="Web-{CF61D6DA-12D3-8875-0790-1994487FC407}" dt="2024-12-03T16:38:45.295" v="7"/>
        <pc:sldMasterMkLst>
          <pc:docMk/>
          <pc:sldMasterMk cId="2460954070" sldId="2147483940"/>
        </pc:sldMasterMkLst>
        <pc:sldLayoutChg chg="add">
          <pc:chgData name="Shields, Julia C (EHS)" userId="S::julia.c.shields@mass.gov::b833adee-7e33-427c-856b-e8bd9599b1aa" providerId="AD" clId="Web-{CF61D6DA-12D3-8875-0790-1994487FC407}" dt="2024-12-03T16:37:19.416" v="0"/>
          <pc:sldLayoutMkLst>
            <pc:docMk/>
            <pc:sldMasterMk cId="2460954070" sldId="2147483940"/>
            <pc:sldLayoutMk cId="4227228201" sldId="2147483951"/>
          </pc:sldLayoutMkLst>
        </pc:sldLayoutChg>
        <pc:sldLayoutChg chg="add">
          <pc:chgData name="Shields, Julia C (EHS)" userId="S::julia.c.shields@mass.gov::b833adee-7e33-427c-856b-e8bd9599b1aa" providerId="AD" clId="Web-{CF61D6DA-12D3-8875-0790-1994487FC407}" dt="2024-12-03T16:38:31.231" v="5"/>
          <pc:sldLayoutMkLst>
            <pc:docMk/>
            <pc:sldMasterMk cId="2460954070" sldId="2147483940"/>
            <pc:sldLayoutMk cId="2337621503" sldId="2147483952"/>
          </pc:sldLayoutMkLst>
        </pc:sldLayoutChg>
        <pc:sldLayoutChg chg="add">
          <pc:chgData name="Shields, Julia C (EHS)" userId="S::julia.c.shields@mass.gov::b833adee-7e33-427c-856b-e8bd9599b1aa" providerId="AD" clId="Web-{CF61D6DA-12D3-8875-0790-1994487FC407}" dt="2024-12-03T16:38:45.295" v="7"/>
          <pc:sldLayoutMkLst>
            <pc:docMk/>
            <pc:sldMasterMk cId="2460954070" sldId="2147483940"/>
            <pc:sldLayoutMk cId="183268135" sldId="2147483953"/>
          </pc:sldLayoutMkLst>
        </pc:sldLayoutChg>
      </pc:sldMasterChg>
    </pc:docChg>
  </pc:docChgLst>
  <pc:docChgLst>
    <pc:chgData name="Shields, Julia C (EHS)" userId="S::julia.c.shields@mass.gov::b833adee-7e33-427c-856b-e8bd9599b1aa" providerId="AD" clId="Web-{C7358700-9454-3EE9-3967-CDBC9854DC28}"/>
    <pc:docChg chg="addSld delSld modSld sldOrd addMainMaster modSection">
      <pc:chgData name="Shields, Julia C (EHS)" userId="S::julia.c.shields@mass.gov::b833adee-7e33-427c-856b-e8bd9599b1aa" providerId="AD" clId="Web-{C7358700-9454-3EE9-3967-CDBC9854DC28}" dt="2024-12-11T19:54:32.953" v="61" actId="20577"/>
      <pc:docMkLst>
        <pc:docMk/>
      </pc:docMkLst>
      <pc:sldChg chg="modSp add del">
        <pc:chgData name="Shields, Julia C (EHS)" userId="S::julia.c.shields@mass.gov::b833adee-7e33-427c-856b-e8bd9599b1aa" providerId="AD" clId="Web-{C7358700-9454-3EE9-3967-CDBC9854DC28}" dt="2024-12-11T19:53:00.141" v="53" actId="20577"/>
        <pc:sldMkLst>
          <pc:docMk/>
          <pc:sldMk cId="2537078521" sldId="257"/>
        </pc:sldMkLst>
        <pc:spChg chg="mod">
          <ac:chgData name="Shields, Julia C (EHS)" userId="S::julia.c.shields@mass.gov::b833adee-7e33-427c-856b-e8bd9599b1aa" providerId="AD" clId="Web-{C7358700-9454-3EE9-3967-CDBC9854DC28}" dt="2024-12-11T19:53:00.141" v="53" actId="20577"/>
          <ac:spMkLst>
            <pc:docMk/>
            <pc:sldMk cId="2537078521" sldId="257"/>
            <ac:spMk id="2" creationId="{00000000-0000-0000-0000-000000000000}"/>
          </ac:spMkLst>
        </pc:spChg>
        <pc:spChg chg="mod">
          <ac:chgData name="Shields, Julia C (EHS)" userId="S::julia.c.shields@mass.gov::b833adee-7e33-427c-856b-e8bd9599b1aa" providerId="AD" clId="Web-{C7358700-9454-3EE9-3967-CDBC9854DC28}" dt="2024-12-11T19:52:39.407" v="28" actId="20577"/>
          <ac:spMkLst>
            <pc:docMk/>
            <pc:sldMk cId="2537078521" sldId="257"/>
            <ac:spMk id="3" creationId="{00000000-0000-0000-0000-000000000000}"/>
          </ac:spMkLst>
        </pc:spChg>
      </pc:sldChg>
      <pc:sldChg chg="modSp">
        <pc:chgData name="Shields, Julia C (EHS)" userId="S::julia.c.shields@mass.gov::b833adee-7e33-427c-856b-e8bd9599b1aa" providerId="AD" clId="Web-{C7358700-9454-3EE9-3967-CDBC9854DC28}" dt="2024-12-11T19:54:18.079" v="58" actId="20577"/>
        <pc:sldMkLst>
          <pc:docMk/>
          <pc:sldMk cId="3888900319" sldId="520"/>
        </pc:sldMkLst>
        <pc:spChg chg="mod">
          <ac:chgData name="Shields, Julia C (EHS)" userId="S::julia.c.shields@mass.gov::b833adee-7e33-427c-856b-e8bd9599b1aa" providerId="AD" clId="Web-{C7358700-9454-3EE9-3967-CDBC9854DC28}" dt="2024-12-11T19:54:03.454" v="56" actId="1076"/>
          <ac:spMkLst>
            <pc:docMk/>
            <pc:sldMk cId="3888900319" sldId="520"/>
            <ac:spMk id="41987" creationId="{00000000-0000-0000-0000-000000000000}"/>
          </ac:spMkLst>
        </pc:spChg>
        <pc:spChg chg="mod">
          <ac:chgData name="Shields, Julia C (EHS)" userId="S::julia.c.shields@mass.gov::b833adee-7e33-427c-856b-e8bd9599b1aa" providerId="AD" clId="Web-{C7358700-9454-3EE9-3967-CDBC9854DC28}" dt="2024-12-11T19:54:18.079" v="58" actId="20577"/>
          <ac:spMkLst>
            <pc:docMk/>
            <pc:sldMk cId="3888900319" sldId="520"/>
            <ac:spMk id="76802" creationId="{00000000-0000-0000-0000-000000000000}"/>
          </ac:spMkLst>
        </pc:spChg>
      </pc:sldChg>
      <pc:sldChg chg="modSp">
        <pc:chgData name="Shields, Julia C (EHS)" userId="S::julia.c.shields@mass.gov::b833adee-7e33-427c-856b-e8bd9599b1aa" providerId="AD" clId="Web-{C7358700-9454-3EE9-3967-CDBC9854DC28}" dt="2024-12-11T19:54:32.953" v="61" actId="20577"/>
        <pc:sldMkLst>
          <pc:docMk/>
          <pc:sldMk cId="1051778387" sldId="4446"/>
        </pc:sldMkLst>
        <pc:spChg chg="mod">
          <ac:chgData name="Shields, Julia C (EHS)" userId="S::julia.c.shields@mass.gov::b833adee-7e33-427c-856b-e8bd9599b1aa" providerId="AD" clId="Web-{C7358700-9454-3EE9-3967-CDBC9854DC28}" dt="2024-12-11T19:54:32.953" v="61" actId="20577"/>
          <ac:spMkLst>
            <pc:docMk/>
            <pc:sldMk cId="1051778387" sldId="4446"/>
            <ac:spMk id="5" creationId="{49D1C89F-4EB4-917F-E2EE-440C1552E2CA}"/>
          </ac:spMkLst>
        </pc:spChg>
        <pc:spChg chg="mod">
          <ac:chgData name="Shields, Julia C (EHS)" userId="S::julia.c.shields@mass.gov::b833adee-7e33-427c-856b-e8bd9599b1aa" providerId="AD" clId="Web-{C7358700-9454-3EE9-3967-CDBC9854DC28}" dt="2024-12-11T19:49:05.705" v="9" actId="1076"/>
          <ac:spMkLst>
            <pc:docMk/>
            <pc:sldMk cId="1051778387" sldId="4446"/>
            <ac:spMk id="6" creationId="{81CC8873-27E0-450D-1271-72AB35988AE3}"/>
          </ac:spMkLst>
        </pc:spChg>
      </pc:sldChg>
      <pc:sldChg chg="modSp">
        <pc:chgData name="Shields, Julia C (EHS)" userId="S::julia.c.shields@mass.gov::b833adee-7e33-427c-856b-e8bd9599b1aa" providerId="AD" clId="Web-{C7358700-9454-3EE9-3967-CDBC9854DC28}" dt="2024-12-11T19:53:22.126" v="54" actId="1076"/>
        <pc:sldMkLst>
          <pc:docMk/>
          <pc:sldMk cId="3246067588" sldId="2147469091"/>
        </pc:sldMkLst>
        <pc:spChg chg="mod">
          <ac:chgData name="Shields, Julia C (EHS)" userId="S::julia.c.shields@mass.gov::b833adee-7e33-427c-856b-e8bd9599b1aa" providerId="AD" clId="Web-{C7358700-9454-3EE9-3967-CDBC9854DC28}" dt="2024-12-11T19:53:22.126" v="54" actId="1076"/>
          <ac:spMkLst>
            <pc:docMk/>
            <pc:sldMk cId="3246067588" sldId="2147469091"/>
            <ac:spMk id="2" creationId="{F33091C7-5C9A-B7C8-0559-AA048988A722}"/>
          </ac:spMkLst>
        </pc:spChg>
      </pc:sldChg>
      <pc:sldChg chg="modSp">
        <pc:chgData name="Shields, Julia C (EHS)" userId="S::julia.c.shields@mass.gov::b833adee-7e33-427c-856b-e8bd9599b1aa" providerId="AD" clId="Web-{C7358700-9454-3EE9-3967-CDBC9854DC28}" dt="2024-12-11T19:53:39.454" v="55" actId="1076"/>
        <pc:sldMkLst>
          <pc:docMk/>
          <pc:sldMk cId="2911859736" sldId="2147469092"/>
        </pc:sldMkLst>
        <pc:spChg chg="mod">
          <ac:chgData name="Shields, Julia C (EHS)" userId="S::julia.c.shields@mass.gov::b833adee-7e33-427c-856b-e8bd9599b1aa" providerId="AD" clId="Web-{C7358700-9454-3EE9-3967-CDBC9854DC28}" dt="2024-12-11T19:53:39.454" v="55" actId="1076"/>
          <ac:spMkLst>
            <pc:docMk/>
            <pc:sldMk cId="2911859736" sldId="2147469092"/>
            <ac:spMk id="14" creationId="{94BD6C96-1C09-420B-BEB5-316A4E0E3DA2}"/>
          </ac:spMkLst>
        </pc:spChg>
      </pc:sldChg>
      <pc:sldChg chg="new del ord">
        <pc:chgData name="Shields, Julia C (EHS)" userId="S::julia.c.shields@mass.gov::b833adee-7e33-427c-856b-e8bd9599b1aa" providerId="AD" clId="Web-{C7358700-9454-3EE9-3967-CDBC9854DC28}" dt="2024-12-11T19:52:26.907" v="15"/>
        <pc:sldMkLst>
          <pc:docMk/>
          <pc:sldMk cId="4216436056" sldId="2147469093"/>
        </pc:sldMkLst>
      </pc:sldChg>
      <pc:sldMasterChg chg="add addSldLayout">
        <pc:chgData name="Shields, Julia C (EHS)" userId="S::julia.c.shields@mass.gov::b833adee-7e33-427c-856b-e8bd9599b1aa" providerId="AD" clId="Web-{C7358700-9454-3EE9-3967-CDBC9854DC28}" dt="2024-12-11T19:52:22.876" v="14"/>
        <pc:sldMasterMkLst>
          <pc:docMk/>
          <pc:sldMasterMk cId="2497204213" sldId="2147483939"/>
        </pc:sldMasterMkLst>
        <pc:sldLayoutChg chg="add">
          <pc:chgData name="Shields, Julia C (EHS)" userId="S::julia.c.shields@mass.gov::b833adee-7e33-427c-856b-e8bd9599b1aa" providerId="AD" clId="Web-{C7358700-9454-3EE9-3967-CDBC9854DC28}" dt="2024-12-11T19:52:22.876" v="14"/>
          <pc:sldLayoutMkLst>
            <pc:docMk/>
            <pc:sldMasterMk cId="2497204213" sldId="2147483939"/>
            <pc:sldLayoutMk cId="3576632432" sldId="2147483649"/>
          </pc:sldLayoutMkLst>
        </pc:sldLayoutChg>
        <pc:sldLayoutChg chg="add">
          <pc:chgData name="Shields, Julia C (EHS)" userId="S::julia.c.shields@mass.gov::b833adee-7e33-427c-856b-e8bd9599b1aa" providerId="AD" clId="Web-{C7358700-9454-3EE9-3967-CDBC9854DC28}" dt="2024-12-11T19:52:22.876" v="14"/>
          <pc:sldLayoutMkLst>
            <pc:docMk/>
            <pc:sldMasterMk cId="2497204213" sldId="2147483939"/>
            <pc:sldLayoutMk cId="1775630537" sldId="2147483651"/>
          </pc:sldLayoutMkLst>
        </pc:sldLayoutChg>
        <pc:sldLayoutChg chg="add">
          <pc:chgData name="Shields, Julia C (EHS)" userId="S::julia.c.shields@mass.gov::b833adee-7e33-427c-856b-e8bd9599b1aa" providerId="AD" clId="Web-{C7358700-9454-3EE9-3967-CDBC9854DC28}" dt="2024-12-11T19:52:22.876" v="14"/>
          <pc:sldLayoutMkLst>
            <pc:docMk/>
            <pc:sldMasterMk cId="2497204213" sldId="2147483939"/>
            <pc:sldLayoutMk cId="3446301083" sldId="2147483652"/>
          </pc:sldLayoutMkLst>
        </pc:sldLayoutChg>
        <pc:sldLayoutChg chg="add">
          <pc:chgData name="Shields, Julia C (EHS)" userId="S::julia.c.shields@mass.gov::b833adee-7e33-427c-856b-e8bd9599b1aa" providerId="AD" clId="Web-{C7358700-9454-3EE9-3967-CDBC9854DC28}" dt="2024-12-11T19:52:22.876" v="14"/>
          <pc:sldLayoutMkLst>
            <pc:docMk/>
            <pc:sldMasterMk cId="2497204213" sldId="2147483939"/>
            <pc:sldLayoutMk cId="3446301083" sldId="2147483653"/>
          </pc:sldLayoutMkLst>
        </pc:sldLayoutChg>
        <pc:sldLayoutChg chg="add">
          <pc:chgData name="Shields, Julia C (EHS)" userId="S::julia.c.shields@mass.gov::b833adee-7e33-427c-856b-e8bd9599b1aa" providerId="AD" clId="Web-{C7358700-9454-3EE9-3967-CDBC9854DC28}" dt="2024-12-11T19:52:22.876" v="14"/>
          <pc:sldLayoutMkLst>
            <pc:docMk/>
            <pc:sldMasterMk cId="2497204213" sldId="2147483939"/>
            <pc:sldLayoutMk cId="3446301083" sldId="2147483654"/>
          </pc:sldLayoutMkLst>
        </pc:sldLayoutChg>
        <pc:sldLayoutChg chg="add">
          <pc:chgData name="Shields, Julia C (EHS)" userId="S::julia.c.shields@mass.gov::b833adee-7e33-427c-856b-e8bd9599b1aa" providerId="AD" clId="Web-{C7358700-9454-3EE9-3967-CDBC9854DC28}" dt="2024-12-11T19:52:22.876" v="14"/>
          <pc:sldLayoutMkLst>
            <pc:docMk/>
            <pc:sldMasterMk cId="2497204213" sldId="2147483939"/>
            <pc:sldLayoutMk cId="3826264465" sldId="2147483656"/>
          </pc:sldLayoutMkLst>
        </pc:sldLayoutChg>
        <pc:sldLayoutChg chg="add">
          <pc:chgData name="Shields, Julia C (EHS)" userId="S::julia.c.shields@mass.gov::b833adee-7e33-427c-856b-e8bd9599b1aa" providerId="AD" clId="Web-{C7358700-9454-3EE9-3967-CDBC9854DC28}" dt="2024-12-11T19:52:22.876" v="14"/>
          <pc:sldLayoutMkLst>
            <pc:docMk/>
            <pc:sldMasterMk cId="2497204213" sldId="2147483939"/>
            <pc:sldLayoutMk cId="3609017609" sldId="2147483657"/>
          </pc:sldLayoutMkLst>
        </pc:sldLayoutChg>
        <pc:sldLayoutChg chg="add">
          <pc:chgData name="Shields, Julia C (EHS)" userId="S::julia.c.shields@mass.gov::b833adee-7e33-427c-856b-e8bd9599b1aa" providerId="AD" clId="Web-{C7358700-9454-3EE9-3967-CDBC9854DC28}" dt="2024-12-11T19:52:22.876" v="14"/>
          <pc:sldLayoutMkLst>
            <pc:docMk/>
            <pc:sldMasterMk cId="2497204213" sldId="2147483939"/>
            <pc:sldLayoutMk cId="816354499" sldId="2147483658"/>
          </pc:sldLayoutMkLst>
        </pc:sldLayoutChg>
        <pc:sldLayoutChg chg="add">
          <pc:chgData name="Shields, Julia C (EHS)" userId="S::julia.c.shields@mass.gov::b833adee-7e33-427c-856b-e8bd9599b1aa" providerId="AD" clId="Web-{C7358700-9454-3EE9-3967-CDBC9854DC28}" dt="2024-12-11T19:52:22.876" v="14"/>
          <pc:sldLayoutMkLst>
            <pc:docMk/>
            <pc:sldMasterMk cId="2497204213" sldId="2147483939"/>
            <pc:sldLayoutMk cId="2558899625" sldId="2147483685"/>
          </pc:sldLayoutMkLst>
        </pc:sldLayoutChg>
        <pc:sldLayoutChg chg="add">
          <pc:chgData name="Shields, Julia C (EHS)" userId="S::julia.c.shields@mass.gov::b833adee-7e33-427c-856b-e8bd9599b1aa" providerId="AD" clId="Web-{C7358700-9454-3EE9-3967-CDBC9854DC28}" dt="2024-12-11T19:52:22.876" v="14"/>
          <pc:sldLayoutMkLst>
            <pc:docMk/>
            <pc:sldMasterMk cId="2497204213" sldId="2147483939"/>
            <pc:sldLayoutMk cId="3622305537" sldId="2147483694"/>
          </pc:sldLayoutMkLst>
        </pc:sldLayoutChg>
        <pc:sldLayoutChg chg="add">
          <pc:chgData name="Shields, Julia C (EHS)" userId="S::julia.c.shields@mass.gov::b833adee-7e33-427c-856b-e8bd9599b1aa" providerId="AD" clId="Web-{C7358700-9454-3EE9-3967-CDBC9854DC28}" dt="2024-12-11T19:52:22.876" v="14"/>
          <pc:sldLayoutMkLst>
            <pc:docMk/>
            <pc:sldMasterMk cId="2497204213" sldId="2147483939"/>
            <pc:sldLayoutMk cId="1297122709" sldId="2147483695"/>
          </pc:sldLayoutMkLst>
        </pc:sldLayoutChg>
        <pc:sldLayoutChg chg="add">
          <pc:chgData name="Shields, Julia C (EHS)" userId="S::julia.c.shields@mass.gov::b833adee-7e33-427c-856b-e8bd9599b1aa" providerId="AD" clId="Web-{C7358700-9454-3EE9-3967-CDBC9854DC28}" dt="2024-12-11T19:52:22.876" v="14"/>
          <pc:sldLayoutMkLst>
            <pc:docMk/>
            <pc:sldMasterMk cId="2497204213" sldId="2147483939"/>
            <pc:sldLayoutMk cId="1471112770" sldId="2147483696"/>
          </pc:sldLayoutMkLst>
        </pc:sldLayoutChg>
        <pc:sldLayoutChg chg="add">
          <pc:chgData name="Shields, Julia C (EHS)" userId="S::julia.c.shields@mass.gov::b833adee-7e33-427c-856b-e8bd9599b1aa" providerId="AD" clId="Web-{C7358700-9454-3EE9-3967-CDBC9854DC28}" dt="2024-12-11T19:52:22.876" v="14"/>
          <pc:sldLayoutMkLst>
            <pc:docMk/>
            <pc:sldMasterMk cId="2497204213" sldId="2147483939"/>
            <pc:sldLayoutMk cId="2988115805" sldId="2147483697"/>
          </pc:sldLayoutMkLst>
        </pc:sldLayoutChg>
        <pc:sldLayoutChg chg="add">
          <pc:chgData name="Shields, Julia C (EHS)" userId="S::julia.c.shields@mass.gov::b833adee-7e33-427c-856b-e8bd9599b1aa" providerId="AD" clId="Web-{C7358700-9454-3EE9-3967-CDBC9854DC28}" dt="2024-12-11T19:52:22.876" v="14"/>
          <pc:sldLayoutMkLst>
            <pc:docMk/>
            <pc:sldMasterMk cId="2497204213" sldId="2147483939"/>
            <pc:sldLayoutMk cId="2813146259" sldId="2147483707"/>
          </pc:sldLayoutMkLst>
        </pc:sldLayoutChg>
        <pc:sldLayoutChg chg="add">
          <pc:chgData name="Shields, Julia C (EHS)" userId="S::julia.c.shields@mass.gov::b833adee-7e33-427c-856b-e8bd9599b1aa" providerId="AD" clId="Web-{C7358700-9454-3EE9-3967-CDBC9854DC28}" dt="2024-12-11T19:52:22.876" v="14"/>
          <pc:sldLayoutMkLst>
            <pc:docMk/>
            <pc:sldMasterMk cId="2497204213" sldId="2147483939"/>
            <pc:sldLayoutMk cId="4263872758" sldId="2147483708"/>
          </pc:sldLayoutMkLst>
        </pc:sldLayoutChg>
        <pc:sldLayoutChg chg="add">
          <pc:chgData name="Shields, Julia C (EHS)" userId="S::julia.c.shields@mass.gov::b833adee-7e33-427c-856b-e8bd9599b1aa" providerId="AD" clId="Web-{C7358700-9454-3EE9-3967-CDBC9854DC28}" dt="2024-12-11T19:52:22.876" v="14"/>
          <pc:sldLayoutMkLst>
            <pc:docMk/>
            <pc:sldMasterMk cId="2497204213" sldId="2147483939"/>
            <pc:sldLayoutMk cId="999495747" sldId="2147483712"/>
          </pc:sldLayoutMkLst>
        </pc:sldLayoutChg>
        <pc:sldLayoutChg chg="add">
          <pc:chgData name="Shields, Julia C (EHS)" userId="S::julia.c.shields@mass.gov::b833adee-7e33-427c-856b-e8bd9599b1aa" providerId="AD" clId="Web-{C7358700-9454-3EE9-3967-CDBC9854DC28}" dt="2024-12-11T19:52:22.876" v="14"/>
          <pc:sldLayoutMkLst>
            <pc:docMk/>
            <pc:sldMasterMk cId="2497204213" sldId="2147483939"/>
            <pc:sldLayoutMk cId="2409897077" sldId="2147483714"/>
          </pc:sldLayoutMkLst>
        </pc:sldLayoutChg>
      </pc:sldMasterChg>
    </pc:docChg>
  </pc:docChgLst>
  <pc:docChgLst>
    <pc:chgData name="Ciccariello, Susan (EHS)" userId="S::susan.ciccariello@mass.gov::8debdc03-ff77-4c17-ab82-e0bbfc456f0d" providerId="AD" clId="Web-{25BAB8EA-16CC-A7C9-0145-2A914410AC90}"/>
    <pc:docChg chg="sldOrd">
      <pc:chgData name="Ciccariello, Susan (EHS)" userId="S::susan.ciccariello@mass.gov::8debdc03-ff77-4c17-ab82-e0bbfc456f0d" providerId="AD" clId="Web-{25BAB8EA-16CC-A7C9-0145-2A914410AC90}" dt="2024-12-04T16:24:26.461" v="0"/>
      <pc:docMkLst>
        <pc:docMk/>
      </pc:docMkLst>
      <pc:sldChg chg="ord">
        <pc:chgData name="Ciccariello, Susan (EHS)" userId="S::susan.ciccariello@mass.gov::8debdc03-ff77-4c17-ab82-e0bbfc456f0d" providerId="AD" clId="Web-{25BAB8EA-16CC-A7C9-0145-2A914410AC90}" dt="2024-12-04T16:24:26.461" v="0"/>
        <pc:sldMkLst>
          <pc:docMk/>
          <pc:sldMk cId="2911859736" sldId="2147469092"/>
        </pc:sldMkLst>
      </pc:sldChg>
    </pc:docChg>
  </pc:docChgLst>
</pc:chgInfo>
</file>

<file path=ppt/comments/modernComment_7FE4DF39_A8089BAB.xml><?xml version="1.0" encoding="utf-8"?>
<p188:cmLst xmlns:a="http://schemas.openxmlformats.org/drawingml/2006/main" xmlns:r="http://schemas.openxmlformats.org/officeDocument/2006/relationships" xmlns:p188="http://schemas.microsoft.com/office/powerpoint/2018/8/main">
  <p188:cm id="{4F8141E4-3902-4AF7-B088-A12676BB98F7}" authorId="{1480448E-761C-3957-7BFE-E2695835478A}" status="resolved" created="2024-11-25T14:36:54.946" complete="100000">
    <pc:sldMkLst xmlns:pc="http://schemas.microsoft.com/office/powerpoint/2013/main/command">
      <pc:docMk/>
      <pc:sldMk cId="2819136427" sldId="2145705785"/>
    </pc:sldMkLst>
    <p188:replyLst>
      <p188:reply id="{9F37501A-76F8-4A39-BAD2-C7ED88546C0B}" authorId="{538FAACC-CC5E-F1AB-0EE1-7B36A680E08B}" created="2024-11-26T14:28:11.377">
        <p188:txBody>
          <a:bodyPr/>
          <a:lstStyle/>
          <a:p>
            <a:r>
              <a:rPr lang="en-US"/>
              <a:t>I can add the list of ACO/MCO names to the appendix</a:t>
            </a:r>
          </a:p>
        </p188:txBody>
      </p188:reply>
    </p188:replyLst>
    <p188:txBody>
      <a:bodyPr/>
      <a:lstStyle/>
      <a:p>
        <a:r>
          <a:rPr lang="en-US"/>
          <a:t>I think this audience may need some background: 
Can we add a slide that reminds people that ACOs/MCOs are for people under age 65 who are not also enrolled in Medicare? 
Remind folks that if members don’t choose an ACO/MCO when they enroll that MassHealth assigns them one
It would be helpful if we could also provide a list of the names of the ACOs/MCOs. And some instructions for how someone can find out which ACO/MCO they are enrolled in if they don’t know</a:t>
        </a:r>
      </a:p>
    </p188:txBody>
  </p188:cm>
  <p188:cm id="{92B7FEB1-DEBF-4EF6-B4B7-70EC54AAD0E0}" authorId="{1480448E-761C-3957-7BFE-E2695835478A}" status="resolved" created="2024-11-25T14:37:57.420" complete="100000">
    <ac:txMkLst xmlns:ac="http://schemas.microsoft.com/office/drawing/2013/main/command">
      <pc:docMk xmlns:pc="http://schemas.microsoft.com/office/powerpoint/2013/main/command"/>
      <pc:sldMk xmlns:pc="http://schemas.microsoft.com/office/powerpoint/2013/main/command" cId="2819136427" sldId="2145705785"/>
      <ac:spMk id="3" creationId="{78C6FFA9-2F1B-BE8D-C242-2613AF15EA0F}"/>
      <ac:txMk cp="29" len="498">
        <ac:context len="528" hash="3909294029"/>
      </ac:txMk>
    </ac:txMkLst>
    <p188:pos x="5607229" y="721877"/>
    <p188:replyLst>
      <p188:reply id="{0A6385CA-5803-4AE8-8A79-6A384627862D}" authorId="{538FAACC-CC5E-F1AB-0EE1-7B36A680E08B}" created="2024-11-26T14:21:33.773">
        <p188:txBody>
          <a:bodyPr/>
          <a:lstStyle/>
          <a:p>
            <a:r>
              <a:rPr lang="en-US"/>
              <a:t>[@Cooper, Emily (ELD)] this is mentioned in the following slide.</a:t>
            </a:r>
          </a:p>
        </p188:txBody>
      </p188:reply>
    </p188:replyLst>
    <p188:txBody>
      <a:bodyPr/>
      <a:lstStyle/>
      <a:p>
        <a:r>
          <a:rPr lang="en-US"/>
          <a:t>Can we add some information about how if someone is enrolled in a BHCP and needs LTSS services than the BHCP is responsible for helping  them?</a:t>
        </a:r>
      </a:p>
    </p188:txBody>
  </p188:cm>
</p188:cmLst>
</file>

<file path=ppt/comments/modernComment_7FFD582F_AE0D2730.xml><?xml version="1.0" encoding="utf-8"?>
<p188:cmLst xmlns:a="http://schemas.openxmlformats.org/drawingml/2006/main" xmlns:r="http://schemas.openxmlformats.org/officeDocument/2006/relationships" xmlns:p188="http://schemas.microsoft.com/office/powerpoint/2018/8/main">
  <p188:cm id="{48F0FB3A-27C1-4AE0-BEAA-D89E4ED65EF8}" authorId="{1480448E-761C-3957-7BFE-E2695835478A}" status="resolved" created="2024-11-25T14:39:28.229" complete="100000">
    <pc:sldMkLst xmlns:pc="http://schemas.microsoft.com/office/powerpoint/2013/main/command">
      <pc:docMk/>
      <pc:sldMk cId="2920097584" sldId="2147309615"/>
    </pc:sldMkLst>
    <p188:replyLst>
      <p188:reply id="{3D9A3E85-1151-4DDB-BD14-3A37D2750C25}" authorId="{03DBDFBD-2770-1399-00E4-2EEE1261F3EC}" created="2024-11-26T15:17:19.948">
        <p188:txBody>
          <a:bodyPr/>
          <a:lstStyle/>
          <a:p>
            <a:r>
              <a:rPr lang="en-US"/>
              <a:t>I will voice over during the first two slides</a:t>
            </a:r>
          </a:p>
        </p188:txBody>
      </p188:reply>
    </p188:replyLst>
    <p188:txBody>
      <a:bodyPr/>
      <a:lstStyle/>
      <a:p>
        <a:r>
          <a:rPr lang="en-US"/>
          <a:t>Can we add a slide about how to get help with LTSS services:
-If you are enrolled in an ACO/MCO but not enrolled in a CP?
-If you are enrolled in a BHCP?
</a:t>
        </a:r>
      </a:p>
    </p188:txBody>
  </p188:cm>
  <p188:cm id="{4C4F3C5F-083F-472A-99E4-05006BA2B939}" authorId="{1480448E-761C-3957-7BFE-E2695835478A}" status="resolved" created="2024-11-25T14:39:45.647" complete="100000">
    <pc:sldMkLst xmlns:pc="http://schemas.microsoft.com/office/powerpoint/2013/main/command">
      <pc:docMk/>
      <pc:sldMk cId="2920097584" sldId="2147309615"/>
    </pc:sldMkLst>
    <p188:replyLst>
      <p188:reply id="{099F6C74-E3D5-4DAA-B222-1358DC46CF14}" authorId="{03DBDFBD-2770-1399-00E4-2EEE1261F3EC}" created="2024-11-26T15:05:14.332">
        <p188:txBody>
          <a:bodyPr/>
          <a:lstStyle/>
          <a:p>
            <a:r>
              <a:rPr lang="en-US"/>
              <a:t>Will voiceover during the first slide</a:t>
            </a:r>
          </a:p>
        </p188:txBody>
      </p188:reply>
    </p188:replyLst>
    <p188:txBody>
      <a:bodyPr/>
      <a:lstStyle/>
      <a:p>
        <a:r>
          <a:rPr lang="en-US"/>
          <a:t>Can we add a slide about how to enroll in a CP?</a:t>
        </a:r>
      </a:p>
    </p188:txBody>
  </p188:cm>
</p188:cmLst>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13AAE8-C579-4EAB-8219-4EFAF12F08F0}" type="doc">
      <dgm:prSet loTypeId="urn:microsoft.com/office/officeart/2005/8/layout/vList5" loCatId="list" qsTypeId="urn:microsoft.com/office/officeart/2005/8/quickstyle/simple1" qsCatId="simple" csTypeId="urn:microsoft.com/office/officeart/2005/8/colors/accent2_1" csCatId="accent2" phldr="1"/>
      <dgm:spPr/>
      <dgm:t>
        <a:bodyPr/>
        <a:lstStyle/>
        <a:p>
          <a:endParaRPr lang="en-US"/>
        </a:p>
      </dgm:t>
    </dgm:pt>
    <dgm:pt modelId="{954642D6-23AC-4F8F-8420-1750E0ECCB44}">
      <dgm:prSet/>
      <dgm:spPr>
        <a:solidFill>
          <a:schemeClr val="accent6">
            <a:lumMod val="20000"/>
            <a:lumOff val="80000"/>
          </a:schemeClr>
        </a:solidFill>
        <a:ln>
          <a:solidFill>
            <a:schemeClr val="accent6">
              <a:lumMod val="50000"/>
            </a:schemeClr>
          </a:solidFill>
        </a:ln>
      </dgm:spPr>
      <dgm:t>
        <a:bodyPr/>
        <a:lstStyle/>
        <a:p>
          <a:r>
            <a:rPr lang="en-US" b="0"/>
            <a:t>MassHealth Standard </a:t>
          </a:r>
        </a:p>
      </dgm:t>
    </dgm:pt>
    <dgm:pt modelId="{13696DDD-BD29-452C-A158-8BC0BA41763C}" type="parTrans" cxnId="{445F77D7-06B2-46A6-AD7C-9984B45A2B2D}">
      <dgm:prSet/>
      <dgm:spPr/>
      <dgm:t>
        <a:bodyPr/>
        <a:lstStyle/>
        <a:p>
          <a:endParaRPr lang="en-US"/>
        </a:p>
      </dgm:t>
    </dgm:pt>
    <dgm:pt modelId="{95EED7D8-C67B-4F59-BE64-1F8E58DEA2AE}" type="sibTrans" cxnId="{445F77D7-06B2-46A6-AD7C-9984B45A2B2D}">
      <dgm:prSet/>
      <dgm:spPr/>
      <dgm:t>
        <a:bodyPr/>
        <a:lstStyle/>
        <a:p>
          <a:endParaRPr lang="en-US"/>
        </a:p>
      </dgm:t>
    </dgm:pt>
    <dgm:pt modelId="{0F74DDAA-8D50-46FB-8A5B-D692E4E43F5A}">
      <dgm:prSet/>
      <dgm:spPr>
        <a:solidFill>
          <a:schemeClr val="accent6">
            <a:lumMod val="20000"/>
            <a:lumOff val="80000"/>
          </a:schemeClr>
        </a:solidFill>
        <a:ln>
          <a:solidFill>
            <a:schemeClr val="accent6">
              <a:lumMod val="50000"/>
            </a:schemeClr>
          </a:solidFill>
        </a:ln>
      </dgm:spPr>
      <dgm:t>
        <a:bodyPr/>
        <a:lstStyle/>
        <a:p>
          <a:r>
            <a:rPr lang="en-US" b="0"/>
            <a:t>MassHealth CommonHealth </a:t>
          </a:r>
        </a:p>
      </dgm:t>
    </dgm:pt>
    <dgm:pt modelId="{FC1E06FD-9D42-401D-A50D-32F4DA4D9252}" type="parTrans" cxnId="{89FE05B0-FE3B-4217-A2C1-017C0B426836}">
      <dgm:prSet/>
      <dgm:spPr/>
      <dgm:t>
        <a:bodyPr/>
        <a:lstStyle/>
        <a:p>
          <a:endParaRPr lang="en-US"/>
        </a:p>
      </dgm:t>
    </dgm:pt>
    <dgm:pt modelId="{72B412EF-82D2-4365-9BE6-64707FE3FCD9}" type="sibTrans" cxnId="{89FE05B0-FE3B-4217-A2C1-017C0B426836}">
      <dgm:prSet/>
      <dgm:spPr/>
      <dgm:t>
        <a:bodyPr/>
        <a:lstStyle/>
        <a:p>
          <a:endParaRPr lang="en-US"/>
        </a:p>
      </dgm:t>
    </dgm:pt>
    <dgm:pt modelId="{2D1D172F-5D08-42C2-A8A8-EAA958A9393E}">
      <dgm:prSet/>
      <dgm:spPr>
        <a:solidFill>
          <a:schemeClr val="accent6">
            <a:lumMod val="20000"/>
            <a:lumOff val="80000"/>
          </a:schemeClr>
        </a:solidFill>
        <a:ln>
          <a:solidFill>
            <a:schemeClr val="accent6">
              <a:lumMod val="50000"/>
            </a:schemeClr>
          </a:solidFill>
        </a:ln>
      </dgm:spPr>
      <dgm:t>
        <a:bodyPr/>
        <a:lstStyle/>
        <a:p>
          <a:r>
            <a:rPr lang="en-US" b="0"/>
            <a:t>MassHealth Family Assistance </a:t>
          </a:r>
        </a:p>
      </dgm:t>
    </dgm:pt>
    <dgm:pt modelId="{BE85CA61-062A-411F-AD4B-A5573318A7C7}" type="parTrans" cxnId="{2DB5ADF9-69A7-4EC7-8056-71DDF0281B2A}">
      <dgm:prSet/>
      <dgm:spPr/>
      <dgm:t>
        <a:bodyPr/>
        <a:lstStyle/>
        <a:p>
          <a:endParaRPr lang="en-US"/>
        </a:p>
      </dgm:t>
    </dgm:pt>
    <dgm:pt modelId="{852AB638-9A18-4B56-AC01-D9B8E0867B73}" type="sibTrans" cxnId="{2DB5ADF9-69A7-4EC7-8056-71DDF0281B2A}">
      <dgm:prSet/>
      <dgm:spPr/>
      <dgm:t>
        <a:bodyPr/>
        <a:lstStyle/>
        <a:p>
          <a:endParaRPr lang="en-US"/>
        </a:p>
      </dgm:t>
    </dgm:pt>
    <dgm:pt modelId="{92830964-F0C6-4088-9344-547C6174439A}">
      <dgm:prSet/>
      <dgm:spPr>
        <a:solidFill>
          <a:schemeClr val="accent6">
            <a:lumMod val="20000"/>
            <a:lumOff val="80000"/>
          </a:schemeClr>
        </a:solidFill>
        <a:ln>
          <a:solidFill>
            <a:schemeClr val="accent6">
              <a:lumMod val="50000"/>
            </a:schemeClr>
          </a:solidFill>
        </a:ln>
      </dgm:spPr>
      <dgm:t>
        <a:bodyPr/>
        <a:lstStyle/>
        <a:p>
          <a:r>
            <a:rPr lang="en-US" b="0"/>
            <a:t>MassHealth Limited</a:t>
          </a:r>
        </a:p>
      </dgm:t>
    </dgm:pt>
    <dgm:pt modelId="{C1B1E03B-D9A7-496F-ABB6-181D2E5A7B77}" type="parTrans" cxnId="{4A860BA2-6804-42FE-BEC2-28E59472A30B}">
      <dgm:prSet/>
      <dgm:spPr/>
      <dgm:t>
        <a:bodyPr/>
        <a:lstStyle/>
        <a:p>
          <a:endParaRPr lang="en-US"/>
        </a:p>
      </dgm:t>
    </dgm:pt>
    <dgm:pt modelId="{0F2B3560-850A-4F7E-9011-D112A619907B}" type="sibTrans" cxnId="{4A860BA2-6804-42FE-BEC2-28E59472A30B}">
      <dgm:prSet/>
      <dgm:spPr/>
      <dgm:t>
        <a:bodyPr/>
        <a:lstStyle/>
        <a:p>
          <a:endParaRPr lang="en-US"/>
        </a:p>
      </dgm:t>
    </dgm:pt>
    <dgm:pt modelId="{630ECB67-D6AB-4DD5-AF0F-768EC95DBF51}">
      <dgm:prSet/>
      <dgm:spPr>
        <a:solidFill>
          <a:schemeClr val="accent6">
            <a:lumMod val="20000"/>
            <a:lumOff val="80000"/>
          </a:schemeClr>
        </a:solidFill>
        <a:ln>
          <a:solidFill>
            <a:schemeClr val="accent6">
              <a:lumMod val="50000"/>
            </a:schemeClr>
          </a:solidFill>
        </a:ln>
      </dgm:spPr>
      <dgm:t>
        <a:bodyPr/>
        <a:lstStyle/>
        <a:p>
          <a:r>
            <a:rPr lang="en-US" b="0"/>
            <a:t>Health Safety Net </a:t>
          </a:r>
        </a:p>
      </dgm:t>
    </dgm:pt>
    <dgm:pt modelId="{E20D421F-12FB-43E1-80ED-85C0FB9250BA}" type="parTrans" cxnId="{BF5E8D57-3038-461C-9005-90AE95AA3397}">
      <dgm:prSet/>
      <dgm:spPr/>
      <dgm:t>
        <a:bodyPr/>
        <a:lstStyle/>
        <a:p>
          <a:endParaRPr lang="en-US"/>
        </a:p>
      </dgm:t>
    </dgm:pt>
    <dgm:pt modelId="{89AF5597-4003-4627-8D7A-5E0668CC3F8C}" type="sibTrans" cxnId="{BF5E8D57-3038-461C-9005-90AE95AA3397}">
      <dgm:prSet/>
      <dgm:spPr/>
      <dgm:t>
        <a:bodyPr/>
        <a:lstStyle/>
        <a:p>
          <a:endParaRPr lang="en-US"/>
        </a:p>
      </dgm:t>
    </dgm:pt>
    <dgm:pt modelId="{D322F590-913A-4295-AB0E-5C5B0A4DF6CB}">
      <dgm:prSet/>
      <dgm:spPr>
        <a:solidFill>
          <a:schemeClr val="accent6">
            <a:lumMod val="20000"/>
            <a:lumOff val="80000"/>
          </a:schemeClr>
        </a:solidFill>
        <a:ln>
          <a:solidFill>
            <a:schemeClr val="accent6">
              <a:lumMod val="50000"/>
            </a:schemeClr>
          </a:solidFill>
        </a:ln>
      </dgm:spPr>
      <dgm:t>
        <a:bodyPr/>
        <a:lstStyle/>
        <a:p>
          <a:r>
            <a:rPr lang="en-US" b="0" err="1"/>
            <a:t>Careplus</a:t>
          </a:r>
          <a:endParaRPr lang="en-US" b="0"/>
        </a:p>
      </dgm:t>
    </dgm:pt>
    <dgm:pt modelId="{3B3F4665-3F9D-4BAB-B95A-C086BC10F830}" type="parTrans" cxnId="{C5F201A9-CDDD-48CF-9825-C4C606926560}">
      <dgm:prSet/>
      <dgm:spPr/>
      <dgm:t>
        <a:bodyPr/>
        <a:lstStyle/>
        <a:p>
          <a:endParaRPr lang="en-US"/>
        </a:p>
      </dgm:t>
    </dgm:pt>
    <dgm:pt modelId="{2716616D-7539-4ED1-8A1E-1D9D26B49CDA}" type="sibTrans" cxnId="{C5F201A9-CDDD-48CF-9825-C4C606926560}">
      <dgm:prSet/>
      <dgm:spPr/>
      <dgm:t>
        <a:bodyPr/>
        <a:lstStyle/>
        <a:p>
          <a:endParaRPr lang="en-US"/>
        </a:p>
      </dgm:t>
    </dgm:pt>
    <dgm:pt modelId="{A28ABBF7-3D22-42F2-85EE-19D86B01836A}">
      <dgm:prSet/>
      <dgm:spPr>
        <a:solidFill>
          <a:schemeClr val="accent6">
            <a:lumMod val="20000"/>
            <a:lumOff val="80000"/>
          </a:schemeClr>
        </a:solidFill>
        <a:ln>
          <a:solidFill>
            <a:schemeClr val="accent6">
              <a:lumMod val="50000"/>
            </a:schemeClr>
          </a:solidFill>
        </a:ln>
      </dgm:spPr>
      <dgm:t>
        <a:bodyPr/>
        <a:lstStyle/>
        <a:p>
          <a:r>
            <a:rPr lang="en-US" b="0"/>
            <a:t>Children’s Medical Security Plan</a:t>
          </a:r>
        </a:p>
      </dgm:t>
    </dgm:pt>
    <dgm:pt modelId="{375708F9-FCE9-4C9A-9B45-42AF4152682B}" type="parTrans" cxnId="{9CEDC0AC-7D91-4CFF-82B4-7F613272CE17}">
      <dgm:prSet/>
      <dgm:spPr/>
      <dgm:t>
        <a:bodyPr/>
        <a:lstStyle/>
        <a:p>
          <a:endParaRPr lang="en-US"/>
        </a:p>
      </dgm:t>
    </dgm:pt>
    <dgm:pt modelId="{18252530-02D9-4C0C-AEDB-2C38402BCD5B}" type="sibTrans" cxnId="{9CEDC0AC-7D91-4CFF-82B4-7F613272CE17}">
      <dgm:prSet/>
      <dgm:spPr/>
      <dgm:t>
        <a:bodyPr/>
        <a:lstStyle/>
        <a:p>
          <a:endParaRPr lang="en-US"/>
        </a:p>
      </dgm:t>
    </dgm:pt>
    <dgm:pt modelId="{6E65EFDA-60B0-495D-8F1C-E94DA2E116A8}" type="pres">
      <dgm:prSet presAssocID="{E613AAE8-C579-4EAB-8219-4EFAF12F08F0}" presName="Name0" presStyleCnt="0">
        <dgm:presLayoutVars>
          <dgm:dir/>
          <dgm:animLvl val="lvl"/>
          <dgm:resizeHandles val="exact"/>
        </dgm:presLayoutVars>
      </dgm:prSet>
      <dgm:spPr/>
    </dgm:pt>
    <dgm:pt modelId="{D1E4A156-B7E1-422D-B6BA-E0928CA3423F}" type="pres">
      <dgm:prSet presAssocID="{954642D6-23AC-4F8F-8420-1750E0ECCB44}" presName="linNode" presStyleCnt="0"/>
      <dgm:spPr/>
    </dgm:pt>
    <dgm:pt modelId="{4178981B-6F71-46DA-B378-E41FC219969B}" type="pres">
      <dgm:prSet presAssocID="{954642D6-23AC-4F8F-8420-1750E0ECCB44}" presName="parentText" presStyleLbl="node1" presStyleIdx="0" presStyleCnt="7">
        <dgm:presLayoutVars>
          <dgm:chMax val="1"/>
          <dgm:bulletEnabled val="1"/>
        </dgm:presLayoutVars>
      </dgm:prSet>
      <dgm:spPr/>
    </dgm:pt>
    <dgm:pt modelId="{3CF8ACBA-C07A-43B6-81F0-224FADCBEFAF}" type="pres">
      <dgm:prSet presAssocID="{95EED7D8-C67B-4F59-BE64-1F8E58DEA2AE}" presName="sp" presStyleCnt="0"/>
      <dgm:spPr/>
    </dgm:pt>
    <dgm:pt modelId="{09925FF7-854F-4425-A7B1-24B2FB9DE566}" type="pres">
      <dgm:prSet presAssocID="{0F74DDAA-8D50-46FB-8A5B-D692E4E43F5A}" presName="linNode" presStyleCnt="0"/>
      <dgm:spPr/>
    </dgm:pt>
    <dgm:pt modelId="{9F702DEB-B655-4FF7-AED8-DB089163F66A}" type="pres">
      <dgm:prSet presAssocID="{0F74DDAA-8D50-46FB-8A5B-D692E4E43F5A}" presName="parentText" presStyleLbl="node1" presStyleIdx="1" presStyleCnt="7">
        <dgm:presLayoutVars>
          <dgm:chMax val="1"/>
          <dgm:bulletEnabled val="1"/>
        </dgm:presLayoutVars>
      </dgm:prSet>
      <dgm:spPr/>
    </dgm:pt>
    <dgm:pt modelId="{8794C71B-50CA-4FD6-9891-BAC2BD3EF8C6}" type="pres">
      <dgm:prSet presAssocID="{72B412EF-82D2-4365-9BE6-64707FE3FCD9}" presName="sp" presStyleCnt="0"/>
      <dgm:spPr/>
    </dgm:pt>
    <dgm:pt modelId="{F8BF6387-80BE-4D20-8CAA-3187F8250DAF}" type="pres">
      <dgm:prSet presAssocID="{D322F590-913A-4295-AB0E-5C5B0A4DF6CB}" presName="linNode" presStyleCnt="0"/>
      <dgm:spPr/>
    </dgm:pt>
    <dgm:pt modelId="{9603E519-CCAD-434C-A8DF-D70EA79D851A}" type="pres">
      <dgm:prSet presAssocID="{D322F590-913A-4295-AB0E-5C5B0A4DF6CB}" presName="parentText" presStyleLbl="node1" presStyleIdx="2" presStyleCnt="7">
        <dgm:presLayoutVars>
          <dgm:chMax val="1"/>
          <dgm:bulletEnabled val="1"/>
        </dgm:presLayoutVars>
      </dgm:prSet>
      <dgm:spPr/>
    </dgm:pt>
    <dgm:pt modelId="{4B58A567-561F-4F77-9CA0-BCDBE2FBC1E8}" type="pres">
      <dgm:prSet presAssocID="{2716616D-7539-4ED1-8A1E-1D9D26B49CDA}" presName="sp" presStyleCnt="0"/>
      <dgm:spPr/>
    </dgm:pt>
    <dgm:pt modelId="{A9DDC0A5-D7BD-4A45-8E30-0E71114B5927}" type="pres">
      <dgm:prSet presAssocID="{2D1D172F-5D08-42C2-A8A8-EAA958A9393E}" presName="linNode" presStyleCnt="0"/>
      <dgm:spPr/>
    </dgm:pt>
    <dgm:pt modelId="{F2E7DE42-4A56-4FB4-A114-D2A7E6E8FC97}" type="pres">
      <dgm:prSet presAssocID="{2D1D172F-5D08-42C2-A8A8-EAA958A9393E}" presName="parentText" presStyleLbl="node1" presStyleIdx="3" presStyleCnt="7">
        <dgm:presLayoutVars>
          <dgm:chMax val="1"/>
          <dgm:bulletEnabled val="1"/>
        </dgm:presLayoutVars>
      </dgm:prSet>
      <dgm:spPr/>
    </dgm:pt>
    <dgm:pt modelId="{0EFB3368-FBB7-4089-BD6B-CAB5A8D3D3EC}" type="pres">
      <dgm:prSet presAssocID="{852AB638-9A18-4B56-AC01-D9B8E0867B73}" presName="sp" presStyleCnt="0"/>
      <dgm:spPr/>
    </dgm:pt>
    <dgm:pt modelId="{1A5243C6-5D58-4BF6-9E8C-3B6D840DC212}" type="pres">
      <dgm:prSet presAssocID="{92830964-F0C6-4088-9344-547C6174439A}" presName="linNode" presStyleCnt="0"/>
      <dgm:spPr/>
    </dgm:pt>
    <dgm:pt modelId="{4C12624F-C25B-4BA2-BDD7-4037B6960765}" type="pres">
      <dgm:prSet presAssocID="{92830964-F0C6-4088-9344-547C6174439A}" presName="parentText" presStyleLbl="node1" presStyleIdx="4" presStyleCnt="7">
        <dgm:presLayoutVars>
          <dgm:chMax val="1"/>
          <dgm:bulletEnabled val="1"/>
        </dgm:presLayoutVars>
      </dgm:prSet>
      <dgm:spPr/>
    </dgm:pt>
    <dgm:pt modelId="{92EC69EF-A6B8-4AF9-B8FD-3B8DD8CE7889}" type="pres">
      <dgm:prSet presAssocID="{0F2B3560-850A-4F7E-9011-D112A619907B}" presName="sp" presStyleCnt="0"/>
      <dgm:spPr/>
    </dgm:pt>
    <dgm:pt modelId="{FD5D7D6C-5F5A-4396-B380-B7B41305B921}" type="pres">
      <dgm:prSet presAssocID="{A28ABBF7-3D22-42F2-85EE-19D86B01836A}" presName="linNode" presStyleCnt="0"/>
      <dgm:spPr/>
    </dgm:pt>
    <dgm:pt modelId="{076BF524-8C23-4055-B6BE-B0B6488179BF}" type="pres">
      <dgm:prSet presAssocID="{A28ABBF7-3D22-42F2-85EE-19D86B01836A}" presName="parentText" presStyleLbl="node1" presStyleIdx="5" presStyleCnt="7">
        <dgm:presLayoutVars>
          <dgm:chMax val="1"/>
          <dgm:bulletEnabled val="1"/>
        </dgm:presLayoutVars>
      </dgm:prSet>
      <dgm:spPr/>
    </dgm:pt>
    <dgm:pt modelId="{72B44987-B4CC-40F6-A070-E90295A151A0}" type="pres">
      <dgm:prSet presAssocID="{18252530-02D9-4C0C-AEDB-2C38402BCD5B}" presName="sp" presStyleCnt="0"/>
      <dgm:spPr/>
    </dgm:pt>
    <dgm:pt modelId="{86C5FDCE-1FA7-4AB0-8B2E-B0DF7CA4FDFC}" type="pres">
      <dgm:prSet presAssocID="{630ECB67-D6AB-4DD5-AF0F-768EC95DBF51}" presName="linNode" presStyleCnt="0"/>
      <dgm:spPr/>
    </dgm:pt>
    <dgm:pt modelId="{047E48BC-EB42-4B7E-A2D8-7238B6914BAF}" type="pres">
      <dgm:prSet presAssocID="{630ECB67-D6AB-4DD5-AF0F-768EC95DBF51}" presName="parentText" presStyleLbl="node1" presStyleIdx="6" presStyleCnt="7">
        <dgm:presLayoutVars>
          <dgm:chMax val="1"/>
          <dgm:bulletEnabled val="1"/>
        </dgm:presLayoutVars>
      </dgm:prSet>
      <dgm:spPr/>
    </dgm:pt>
  </dgm:ptLst>
  <dgm:cxnLst>
    <dgm:cxn modelId="{FD77610E-0B22-40A7-BCA8-093AD3237529}" type="presOf" srcId="{954642D6-23AC-4F8F-8420-1750E0ECCB44}" destId="{4178981B-6F71-46DA-B378-E41FC219969B}" srcOrd="0" destOrd="0" presId="urn:microsoft.com/office/officeart/2005/8/layout/vList5"/>
    <dgm:cxn modelId="{D8D9802B-48D5-40CA-BE80-3BD1FCB20C1B}" type="presOf" srcId="{E613AAE8-C579-4EAB-8219-4EFAF12F08F0}" destId="{6E65EFDA-60B0-495D-8F1C-E94DA2E116A8}" srcOrd="0" destOrd="0" presId="urn:microsoft.com/office/officeart/2005/8/layout/vList5"/>
    <dgm:cxn modelId="{FF22AF32-1C08-4318-A7F0-B838DC06D260}" type="presOf" srcId="{2D1D172F-5D08-42C2-A8A8-EAA958A9393E}" destId="{F2E7DE42-4A56-4FB4-A114-D2A7E6E8FC97}" srcOrd="0" destOrd="0" presId="urn:microsoft.com/office/officeart/2005/8/layout/vList5"/>
    <dgm:cxn modelId="{0716756B-0D95-404C-9DAB-37EE7E2C0AF0}" type="presOf" srcId="{92830964-F0C6-4088-9344-547C6174439A}" destId="{4C12624F-C25B-4BA2-BDD7-4037B6960765}" srcOrd="0" destOrd="0" presId="urn:microsoft.com/office/officeart/2005/8/layout/vList5"/>
    <dgm:cxn modelId="{76F36C6E-2C84-4E7A-9F06-368D1DD8B4E9}" type="presOf" srcId="{630ECB67-D6AB-4DD5-AF0F-768EC95DBF51}" destId="{047E48BC-EB42-4B7E-A2D8-7238B6914BAF}" srcOrd="0" destOrd="0" presId="urn:microsoft.com/office/officeart/2005/8/layout/vList5"/>
    <dgm:cxn modelId="{BF5E8D57-3038-461C-9005-90AE95AA3397}" srcId="{E613AAE8-C579-4EAB-8219-4EFAF12F08F0}" destId="{630ECB67-D6AB-4DD5-AF0F-768EC95DBF51}" srcOrd="6" destOrd="0" parTransId="{E20D421F-12FB-43E1-80ED-85C0FB9250BA}" sibTransId="{89AF5597-4003-4627-8D7A-5E0668CC3F8C}"/>
    <dgm:cxn modelId="{9AA72E9C-142C-4ACB-8DD4-DAE986907131}" type="presOf" srcId="{D322F590-913A-4295-AB0E-5C5B0A4DF6CB}" destId="{9603E519-CCAD-434C-A8DF-D70EA79D851A}" srcOrd="0" destOrd="0" presId="urn:microsoft.com/office/officeart/2005/8/layout/vList5"/>
    <dgm:cxn modelId="{4A860BA2-6804-42FE-BEC2-28E59472A30B}" srcId="{E613AAE8-C579-4EAB-8219-4EFAF12F08F0}" destId="{92830964-F0C6-4088-9344-547C6174439A}" srcOrd="4" destOrd="0" parTransId="{C1B1E03B-D9A7-496F-ABB6-181D2E5A7B77}" sibTransId="{0F2B3560-850A-4F7E-9011-D112A619907B}"/>
    <dgm:cxn modelId="{C5F201A9-CDDD-48CF-9825-C4C606926560}" srcId="{E613AAE8-C579-4EAB-8219-4EFAF12F08F0}" destId="{D322F590-913A-4295-AB0E-5C5B0A4DF6CB}" srcOrd="2" destOrd="0" parTransId="{3B3F4665-3F9D-4BAB-B95A-C086BC10F830}" sibTransId="{2716616D-7539-4ED1-8A1E-1D9D26B49CDA}"/>
    <dgm:cxn modelId="{9CEDC0AC-7D91-4CFF-82B4-7F613272CE17}" srcId="{E613AAE8-C579-4EAB-8219-4EFAF12F08F0}" destId="{A28ABBF7-3D22-42F2-85EE-19D86B01836A}" srcOrd="5" destOrd="0" parTransId="{375708F9-FCE9-4C9A-9B45-42AF4152682B}" sibTransId="{18252530-02D9-4C0C-AEDB-2C38402BCD5B}"/>
    <dgm:cxn modelId="{89FE05B0-FE3B-4217-A2C1-017C0B426836}" srcId="{E613AAE8-C579-4EAB-8219-4EFAF12F08F0}" destId="{0F74DDAA-8D50-46FB-8A5B-D692E4E43F5A}" srcOrd="1" destOrd="0" parTransId="{FC1E06FD-9D42-401D-A50D-32F4DA4D9252}" sibTransId="{72B412EF-82D2-4365-9BE6-64707FE3FCD9}"/>
    <dgm:cxn modelId="{445F77D7-06B2-46A6-AD7C-9984B45A2B2D}" srcId="{E613AAE8-C579-4EAB-8219-4EFAF12F08F0}" destId="{954642D6-23AC-4F8F-8420-1750E0ECCB44}" srcOrd="0" destOrd="0" parTransId="{13696DDD-BD29-452C-A158-8BC0BA41763C}" sibTransId="{95EED7D8-C67B-4F59-BE64-1F8E58DEA2AE}"/>
    <dgm:cxn modelId="{02900CEE-48F2-456C-8340-4BD264B7E45B}" type="presOf" srcId="{A28ABBF7-3D22-42F2-85EE-19D86B01836A}" destId="{076BF524-8C23-4055-B6BE-B0B6488179BF}" srcOrd="0" destOrd="0" presId="urn:microsoft.com/office/officeart/2005/8/layout/vList5"/>
    <dgm:cxn modelId="{CC3EEFF0-A899-4F29-99A4-97561D17C137}" type="presOf" srcId="{0F74DDAA-8D50-46FB-8A5B-D692E4E43F5A}" destId="{9F702DEB-B655-4FF7-AED8-DB089163F66A}" srcOrd="0" destOrd="0" presId="urn:microsoft.com/office/officeart/2005/8/layout/vList5"/>
    <dgm:cxn modelId="{2DB5ADF9-69A7-4EC7-8056-71DDF0281B2A}" srcId="{E613AAE8-C579-4EAB-8219-4EFAF12F08F0}" destId="{2D1D172F-5D08-42C2-A8A8-EAA958A9393E}" srcOrd="3" destOrd="0" parTransId="{BE85CA61-062A-411F-AD4B-A5573318A7C7}" sibTransId="{852AB638-9A18-4B56-AC01-D9B8E0867B73}"/>
    <dgm:cxn modelId="{C5015B0F-8B37-4FDC-989D-C1AB9245D3D3}" type="presParOf" srcId="{6E65EFDA-60B0-495D-8F1C-E94DA2E116A8}" destId="{D1E4A156-B7E1-422D-B6BA-E0928CA3423F}" srcOrd="0" destOrd="0" presId="urn:microsoft.com/office/officeart/2005/8/layout/vList5"/>
    <dgm:cxn modelId="{85397BE2-474F-4DCB-A236-D5B558E00AAF}" type="presParOf" srcId="{D1E4A156-B7E1-422D-B6BA-E0928CA3423F}" destId="{4178981B-6F71-46DA-B378-E41FC219969B}" srcOrd="0" destOrd="0" presId="urn:microsoft.com/office/officeart/2005/8/layout/vList5"/>
    <dgm:cxn modelId="{A8A69B43-5370-4DD0-8A25-BAE06A866559}" type="presParOf" srcId="{6E65EFDA-60B0-495D-8F1C-E94DA2E116A8}" destId="{3CF8ACBA-C07A-43B6-81F0-224FADCBEFAF}" srcOrd="1" destOrd="0" presId="urn:microsoft.com/office/officeart/2005/8/layout/vList5"/>
    <dgm:cxn modelId="{411AFB4A-083E-4852-939E-35FEBF04240C}" type="presParOf" srcId="{6E65EFDA-60B0-495D-8F1C-E94DA2E116A8}" destId="{09925FF7-854F-4425-A7B1-24B2FB9DE566}" srcOrd="2" destOrd="0" presId="urn:microsoft.com/office/officeart/2005/8/layout/vList5"/>
    <dgm:cxn modelId="{2A4A2EDB-5DB9-4404-93CA-38A28C0A42EB}" type="presParOf" srcId="{09925FF7-854F-4425-A7B1-24B2FB9DE566}" destId="{9F702DEB-B655-4FF7-AED8-DB089163F66A}" srcOrd="0" destOrd="0" presId="urn:microsoft.com/office/officeart/2005/8/layout/vList5"/>
    <dgm:cxn modelId="{38384A59-4228-4DD0-8A4E-10AA64B6355B}" type="presParOf" srcId="{6E65EFDA-60B0-495D-8F1C-E94DA2E116A8}" destId="{8794C71B-50CA-4FD6-9891-BAC2BD3EF8C6}" srcOrd="3" destOrd="0" presId="urn:microsoft.com/office/officeart/2005/8/layout/vList5"/>
    <dgm:cxn modelId="{D27E3C97-6540-41D5-B02E-0D84C07D0EA7}" type="presParOf" srcId="{6E65EFDA-60B0-495D-8F1C-E94DA2E116A8}" destId="{F8BF6387-80BE-4D20-8CAA-3187F8250DAF}" srcOrd="4" destOrd="0" presId="urn:microsoft.com/office/officeart/2005/8/layout/vList5"/>
    <dgm:cxn modelId="{83A6985D-5D35-471B-BA64-66D302C62983}" type="presParOf" srcId="{F8BF6387-80BE-4D20-8CAA-3187F8250DAF}" destId="{9603E519-CCAD-434C-A8DF-D70EA79D851A}" srcOrd="0" destOrd="0" presId="urn:microsoft.com/office/officeart/2005/8/layout/vList5"/>
    <dgm:cxn modelId="{F82E1DFA-6264-4622-9B8E-D6E28D7EA8B1}" type="presParOf" srcId="{6E65EFDA-60B0-495D-8F1C-E94DA2E116A8}" destId="{4B58A567-561F-4F77-9CA0-BCDBE2FBC1E8}" srcOrd="5" destOrd="0" presId="urn:microsoft.com/office/officeart/2005/8/layout/vList5"/>
    <dgm:cxn modelId="{94F7882D-1C05-4087-B29B-61AFD262A012}" type="presParOf" srcId="{6E65EFDA-60B0-495D-8F1C-E94DA2E116A8}" destId="{A9DDC0A5-D7BD-4A45-8E30-0E71114B5927}" srcOrd="6" destOrd="0" presId="urn:microsoft.com/office/officeart/2005/8/layout/vList5"/>
    <dgm:cxn modelId="{C57B27A6-376D-4A5E-A64C-BE661EDD78B6}" type="presParOf" srcId="{A9DDC0A5-D7BD-4A45-8E30-0E71114B5927}" destId="{F2E7DE42-4A56-4FB4-A114-D2A7E6E8FC97}" srcOrd="0" destOrd="0" presId="urn:microsoft.com/office/officeart/2005/8/layout/vList5"/>
    <dgm:cxn modelId="{FB9B9A55-11BB-42D3-AD57-6A653CD68785}" type="presParOf" srcId="{6E65EFDA-60B0-495D-8F1C-E94DA2E116A8}" destId="{0EFB3368-FBB7-4089-BD6B-CAB5A8D3D3EC}" srcOrd="7" destOrd="0" presId="urn:microsoft.com/office/officeart/2005/8/layout/vList5"/>
    <dgm:cxn modelId="{24DCAE83-9AD4-4B19-8F7D-6B006A5D2E9C}" type="presParOf" srcId="{6E65EFDA-60B0-495D-8F1C-E94DA2E116A8}" destId="{1A5243C6-5D58-4BF6-9E8C-3B6D840DC212}" srcOrd="8" destOrd="0" presId="urn:microsoft.com/office/officeart/2005/8/layout/vList5"/>
    <dgm:cxn modelId="{38936B71-84E8-4CB7-BA08-CD5628E230F4}" type="presParOf" srcId="{1A5243C6-5D58-4BF6-9E8C-3B6D840DC212}" destId="{4C12624F-C25B-4BA2-BDD7-4037B6960765}" srcOrd="0" destOrd="0" presId="urn:microsoft.com/office/officeart/2005/8/layout/vList5"/>
    <dgm:cxn modelId="{B569DA37-88B4-4CB7-906B-8EA5B1DBD55E}" type="presParOf" srcId="{6E65EFDA-60B0-495D-8F1C-E94DA2E116A8}" destId="{92EC69EF-A6B8-4AF9-B8FD-3B8DD8CE7889}" srcOrd="9" destOrd="0" presId="urn:microsoft.com/office/officeart/2005/8/layout/vList5"/>
    <dgm:cxn modelId="{9A5E494F-8B65-4325-AA3E-F6E4220B8E4A}" type="presParOf" srcId="{6E65EFDA-60B0-495D-8F1C-E94DA2E116A8}" destId="{FD5D7D6C-5F5A-4396-B380-B7B41305B921}" srcOrd="10" destOrd="0" presId="urn:microsoft.com/office/officeart/2005/8/layout/vList5"/>
    <dgm:cxn modelId="{C05A8F95-2637-4D13-A6DB-6CF792A26716}" type="presParOf" srcId="{FD5D7D6C-5F5A-4396-B380-B7B41305B921}" destId="{076BF524-8C23-4055-B6BE-B0B6488179BF}" srcOrd="0" destOrd="0" presId="urn:microsoft.com/office/officeart/2005/8/layout/vList5"/>
    <dgm:cxn modelId="{81D56AA2-C3A0-4C45-AB37-C20C359FC1BE}" type="presParOf" srcId="{6E65EFDA-60B0-495D-8F1C-E94DA2E116A8}" destId="{72B44987-B4CC-40F6-A070-E90295A151A0}" srcOrd="11" destOrd="0" presId="urn:microsoft.com/office/officeart/2005/8/layout/vList5"/>
    <dgm:cxn modelId="{7E735B59-0D80-4177-A12B-8CDBF17FAEB6}" type="presParOf" srcId="{6E65EFDA-60B0-495D-8F1C-E94DA2E116A8}" destId="{86C5FDCE-1FA7-4AB0-8B2E-B0DF7CA4FDFC}" srcOrd="12" destOrd="0" presId="urn:microsoft.com/office/officeart/2005/8/layout/vList5"/>
    <dgm:cxn modelId="{41A7E5DD-48D3-4A28-8F44-396F8000E516}" type="presParOf" srcId="{86C5FDCE-1FA7-4AB0-8B2E-B0DF7CA4FDFC}" destId="{047E48BC-EB42-4B7E-A2D8-7238B6914BAF}" srcOrd="0" destOrd="0" presId="urn:microsoft.com/office/officeart/2005/8/layout/vList5"/>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13AAE8-C579-4EAB-8219-4EFAF12F08F0}" type="doc">
      <dgm:prSet loTypeId="urn:microsoft.com/office/officeart/2005/8/layout/vList5" loCatId="list" qsTypeId="urn:microsoft.com/office/officeart/2005/8/quickstyle/simple1" qsCatId="simple" csTypeId="urn:microsoft.com/office/officeart/2005/8/colors/accent1_1" csCatId="accent1" phldr="1"/>
      <dgm:spPr/>
      <dgm:t>
        <a:bodyPr/>
        <a:lstStyle/>
        <a:p>
          <a:endParaRPr lang="en-US"/>
        </a:p>
      </dgm:t>
    </dgm:pt>
    <dgm:pt modelId="{954642D6-23AC-4F8F-8420-1750E0ECCB44}">
      <dgm:prSet/>
      <dgm:spPr>
        <a:solidFill>
          <a:schemeClr val="accent5">
            <a:lumMod val="20000"/>
            <a:lumOff val="80000"/>
          </a:schemeClr>
        </a:solidFill>
      </dgm:spPr>
      <dgm:t>
        <a:bodyPr/>
        <a:lstStyle/>
        <a:p>
          <a:r>
            <a:rPr lang="en-US" b="0"/>
            <a:t>MassHealth Standard </a:t>
          </a:r>
        </a:p>
      </dgm:t>
    </dgm:pt>
    <dgm:pt modelId="{13696DDD-BD29-452C-A158-8BC0BA41763C}" type="parTrans" cxnId="{445F77D7-06B2-46A6-AD7C-9984B45A2B2D}">
      <dgm:prSet/>
      <dgm:spPr/>
      <dgm:t>
        <a:bodyPr/>
        <a:lstStyle/>
        <a:p>
          <a:endParaRPr lang="en-US"/>
        </a:p>
      </dgm:t>
    </dgm:pt>
    <dgm:pt modelId="{95EED7D8-C67B-4F59-BE64-1F8E58DEA2AE}" type="sibTrans" cxnId="{445F77D7-06B2-46A6-AD7C-9984B45A2B2D}">
      <dgm:prSet/>
      <dgm:spPr/>
      <dgm:t>
        <a:bodyPr/>
        <a:lstStyle/>
        <a:p>
          <a:endParaRPr lang="en-US"/>
        </a:p>
      </dgm:t>
    </dgm:pt>
    <dgm:pt modelId="{0F74DDAA-8D50-46FB-8A5B-D692E4E43F5A}">
      <dgm:prSet/>
      <dgm:spPr>
        <a:solidFill>
          <a:schemeClr val="accent5">
            <a:lumMod val="20000"/>
            <a:lumOff val="80000"/>
          </a:schemeClr>
        </a:solidFill>
      </dgm:spPr>
      <dgm:t>
        <a:bodyPr/>
        <a:lstStyle/>
        <a:p>
          <a:r>
            <a:rPr lang="en-US" b="0"/>
            <a:t>MassHealth CommonHealth </a:t>
          </a:r>
        </a:p>
      </dgm:t>
    </dgm:pt>
    <dgm:pt modelId="{FC1E06FD-9D42-401D-A50D-32F4DA4D9252}" type="parTrans" cxnId="{89FE05B0-FE3B-4217-A2C1-017C0B426836}">
      <dgm:prSet/>
      <dgm:spPr/>
      <dgm:t>
        <a:bodyPr/>
        <a:lstStyle/>
        <a:p>
          <a:endParaRPr lang="en-US"/>
        </a:p>
      </dgm:t>
    </dgm:pt>
    <dgm:pt modelId="{72B412EF-82D2-4365-9BE6-64707FE3FCD9}" type="sibTrans" cxnId="{89FE05B0-FE3B-4217-A2C1-017C0B426836}">
      <dgm:prSet/>
      <dgm:spPr/>
      <dgm:t>
        <a:bodyPr/>
        <a:lstStyle/>
        <a:p>
          <a:endParaRPr lang="en-US"/>
        </a:p>
      </dgm:t>
    </dgm:pt>
    <dgm:pt modelId="{2D1D172F-5D08-42C2-A8A8-EAA958A9393E}">
      <dgm:prSet/>
      <dgm:spPr>
        <a:solidFill>
          <a:schemeClr val="accent5">
            <a:lumMod val="20000"/>
            <a:lumOff val="80000"/>
          </a:schemeClr>
        </a:solidFill>
      </dgm:spPr>
      <dgm:t>
        <a:bodyPr/>
        <a:lstStyle/>
        <a:p>
          <a:r>
            <a:rPr lang="en-US" b="0"/>
            <a:t>MassHealth Family Assistance </a:t>
          </a:r>
        </a:p>
      </dgm:t>
    </dgm:pt>
    <dgm:pt modelId="{BE85CA61-062A-411F-AD4B-A5573318A7C7}" type="parTrans" cxnId="{2DB5ADF9-69A7-4EC7-8056-71DDF0281B2A}">
      <dgm:prSet/>
      <dgm:spPr/>
      <dgm:t>
        <a:bodyPr/>
        <a:lstStyle/>
        <a:p>
          <a:endParaRPr lang="en-US"/>
        </a:p>
      </dgm:t>
    </dgm:pt>
    <dgm:pt modelId="{852AB638-9A18-4B56-AC01-D9B8E0867B73}" type="sibTrans" cxnId="{2DB5ADF9-69A7-4EC7-8056-71DDF0281B2A}">
      <dgm:prSet/>
      <dgm:spPr/>
      <dgm:t>
        <a:bodyPr/>
        <a:lstStyle/>
        <a:p>
          <a:endParaRPr lang="en-US"/>
        </a:p>
      </dgm:t>
    </dgm:pt>
    <dgm:pt modelId="{92830964-F0C6-4088-9344-547C6174439A}">
      <dgm:prSet/>
      <dgm:spPr>
        <a:solidFill>
          <a:schemeClr val="accent5">
            <a:lumMod val="20000"/>
            <a:lumOff val="80000"/>
          </a:schemeClr>
        </a:solidFill>
      </dgm:spPr>
      <dgm:t>
        <a:bodyPr/>
        <a:lstStyle/>
        <a:p>
          <a:r>
            <a:rPr lang="en-US" b="0"/>
            <a:t>MassHealth Limited</a:t>
          </a:r>
        </a:p>
      </dgm:t>
    </dgm:pt>
    <dgm:pt modelId="{C1B1E03B-D9A7-496F-ABB6-181D2E5A7B77}" type="parTrans" cxnId="{4A860BA2-6804-42FE-BEC2-28E59472A30B}">
      <dgm:prSet/>
      <dgm:spPr/>
      <dgm:t>
        <a:bodyPr/>
        <a:lstStyle/>
        <a:p>
          <a:endParaRPr lang="en-US"/>
        </a:p>
      </dgm:t>
    </dgm:pt>
    <dgm:pt modelId="{0F2B3560-850A-4F7E-9011-D112A619907B}" type="sibTrans" cxnId="{4A860BA2-6804-42FE-BEC2-28E59472A30B}">
      <dgm:prSet/>
      <dgm:spPr/>
      <dgm:t>
        <a:bodyPr/>
        <a:lstStyle/>
        <a:p>
          <a:endParaRPr lang="en-US"/>
        </a:p>
      </dgm:t>
    </dgm:pt>
    <dgm:pt modelId="{C42D845C-D741-4C5C-A8C8-D06BF459EE1B}">
      <dgm:prSet/>
      <dgm:spPr>
        <a:solidFill>
          <a:schemeClr val="accent5">
            <a:lumMod val="20000"/>
            <a:lumOff val="80000"/>
          </a:schemeClr>
        </a:solidFill>
      </dgm:spPr>
      <dgm:t>
        <a:bodyPr/>
        <a:lstStyle/>
        <a:p>
          <a:r>
            <a:rPr lang="en-US" b="0"/>
            <a:t>Medicare Saving Program</a:t>
          </a:r>
        </a:p>
      </dgm:t>
    </dgm:pt>
    <dgm:pt modelId="{FF4C117C-9660-400D-947A-E66E77F8E95A}" type="parTrans" cxnId="{24A730D7-D1B9-479E-947B-F941C0A9F337}">
      <dgm:prSet/>
      <dgm:spPr/>
      <dgm:t>
        <a:bodyPr/>
        <a:lstStyle/>
        <a:p>
          <a:endParaRPr lang="en-US"/>
        </a:p>
      </dgm:t>
    </dgm:pt>
    <dgm:pt modelId="{2289F052-F3C8-41F4-A2AC-BBEE86DE1CA9}" type="sibTrans" cxnId="{24A730D7-D1B9-479E-947B-F941C0A9F337}">
      <dgm:prSet/>
      <dgm:spPr/>
      <dgm:t>
        <a:bodyPr/>
        <a:lstStyle/>
        <a:p>
          <a:endParaRPr lang="en-US"/>
        </a:p>
      </dgm:t>
    </dgm:pt>
    <dgm:pt modelId="{630ECB67-D6AB-4DD5-AF0F-768EC95DBF51}">
      <dgm:prSet/>
      <dgm:spPr>
        <a:solidFill>
          <a:schemeClr val="accent5">
            <a:lumMod val="20000"/>
            <a:lumOff val="80000"/>
          </a:schemeClr>
        </a:solidFill>
      </dgm:spPr>
      <dgm:t>
        <a:bodyPr/>
        <a:lstStyle/>
        <a:p>
          <a:r>
            <a:rPr lang="en-US" b="0"/>
            <a:t>Health Safety Net </a:t>
          </a:r>
        </a:p>
      </dgm:t>
    </dgm:pt>
    <dgm:pt modelId="{E20D421F-12FB-43E1-80ED-85C0FB9250BA}" type="parTrans" cxnId="{BF5E8D57-3038-461C-9005-90AE95AA3397}">
      <dgm:prSet/>
      <dgm:spPr/>
      <dgm:t>
        <a:bodyPr/>
        <a:lstStyle/>
        <a:p>
          <a:endParaRPr lang="en-US"/>
        </a:p>
      </dgm:t>
    </dgm:pt>
    <dgm:pt modelId="{89AF5597-4003-4627-8D7A-5E0668CC3F8C}" type="sibTrans" cxnId="{BF5E8D57-3038-461C-9005-90AE95AA3397}">
      <dgm:prSet/>
      <dgm:spPr/>
      <dgm:t>
        <a:bodyPr/>
        <a:lstStyle/>
        <a:p>
          <a:endParaRPr lang="en-US"/>
        </a:p>
      </dgm:t>
    </dgm:pt>
    <dgm:pt modelId="{6E65EFDA-60B0-495D-8F1C-E94DA2E116A8}" type="pres">
      <dgm:prSet presAssocID="{E613AAE8-C579-4EAB-8219-4EFAF12F08F0}" presName="Name0" presStyleCnt="0">
        <dgm:presLayoutVars>
          <dgm:dir/>
          <dgm:animLvl val="lvl"/>
          <dgm:resizeHandles val="exact"/>
        </dgm:presLayoutVars>
      </dgm:prSet>
      <dgm:spPr/>
    </dgm:pt>
    <dgm:pt modelId="{D1E4A156-B7E1-422D-B6BA-E0928CA3423F}" type="pres">
      <dgm:prSet presAssocID="{954642D6-23AC-4F8F-8420-1750E0ECCB44}" presName="linNode" presStyleCnt="0"/>
      <dgm:spPr/>
    </dgm:pt>
    <dgm:pt modelId="{4178981B-6F71-46DA-B378-E41FC219969B}" type="pres">
      <dgm:prSet presAssocID="{954642D6-23AC-4F8F-8420-1750E0ECCB44}" presName="parentText" presStyleLbl="node1" presStyleIdx="0" presStyleCnt="6" custLinFactNeighborY="-172">
        <dgm:presLayoutVars>
          <dgm:chMax val="1"/>
          <dgm:bulletEnabled val="1"/>
        </dgm:presLayoutVars>
      </dgm:prSet>
      <dgm:spPr/>
    </dgm:pt>
    <dgm:pt modelId="{3CF8ACBA-C07A-43B6-81F0-224FADCBEFAF}" type="pres">
      <dgm:prSet presAssocID="{95EED7D8-C67B-4F59-BE64-1F8E58DEA2AE}" presName="sp" presStyleCnt="0"/>
      <dgm:spPr/>
    </dgm:pt>
    <dgm:pt modelId="{09925FF7-854F-4425-A7B1-24B2FB9DE566}" type="pres">
      <dgm:prSet presAssocID="{0F74DDAA-8D50-46FB-8A5B-D692E4E43F5A}" presName="linNode" presStyleCnt="0"/>
      <dgm:spPr/>
    </dgm:pt>
    <dgm:pt modelId="{9F702DEB-B655-4FF7-AED8-DB089163F66A}" type="pres">
      <dgm:prSet presAssocID="{0F74DDAA-8D50-46FB-8A5B-D692E4E43F5A}" presName="parentText" presStyleLbl="node1" presStyleIdx="1" presStyleCnt="6" custLinFactNeighborY="-172">
        <dgm:presLayoutVars>
          <dgm:chMax val="1"/>
          <dgm:bulletEnabled val="1"/>
        </dgm:presLayoutVars>
      </dgm:prSet>
      <dgm:spPr/>
    </dgm:pt>
    <dgm:pt modelId="{8794C71B-50CA-4FD6-9891-BAC2BD3EF8C6}" type="pres">
      <dgm:prSet presAssocID="{72B412EF-82D2-4365-9BE6-64707FE3FCD9}" presName="sp" presStyleCnt="0"/>
      <dgm:spPr/>
    </dgm:pt>
    <dgm:pt modelId="{A9DDC0A5-D7BD-4A45-8E30-0E71114B5927}" type="pres">
      <dgm:prSet presAssocID="{2D1D172F-5D08-42C2-A8A8-EAA958A9393E}" presName="linNode" presStyleCnt="0"/>
      <dgm:spPr/>
    </dgm:pt>
    <dgm:pt modelId="{F2E7DE42-4A56-4FB4-A114-D2A7E6E8FC97}" type="pres">
      <dgm:prSet presAssocID="{2D1D172F-5D08-42C2-A8A8-EAA958A9393E}" presName="parentText" presStyleLbl="node1" presStyleIdx="2" presStyleCnt="6" custLinFactNeighborY="-172">
        <dgm:presLayoutVars>
          <dgm:chMax val="1"/>
          <dgm:bulletEnabled val="1"/>
        </dgm:presLayoutVars>
      </dgm:prSet>
      <dgm:spPr/>
    </dgm:pt>
    <dgm:pt modelId="{0EFB3368-FBB7-4089-BD6B-CAB5A8D3D3EC}" type="pres">
      <dgm:prSet presAssocID="{852AB638-9A18-4B56-AC01-D9B8E0867B73}" presName="sp" presStyleCnt="0"/>
      <dgm:spPr/>
    </dgm:pt>
    <dgm:pt modelId="{1A5243C6-5D58-4BF6-9E8C-3B6D840DC212}" type="pres">
      <dgm:prSet presAssocID="{92830964-F0C6-4088-9344-547C6174439A}" presName="linNode" presStyleCnt="0"/>
      <dgm:spPr/>
    </dgm:pt>
    <dgm:pt modelId="{4C12624F-C25B-4BA2-BDD7-4037B6960765}" type="pres">
      <dgm:prSet presAssocID="{92830964-F0C6-4088-9344-547C6174439A}" presName="parentText" presStyleLbl="node1" presStyleIdx="3" presStyleCnt="6" custLinFactNeighborY="-172">
        <dgm:presLayoutVars>
          <dgm:chMax val="1"/>
          <dgm:bulletEnabled val="1"/>
        </dgm:presLayoutVars>
      </dgm:prSet>
      <dgm:spPr/>
    </dgm:pt>
    <dgm:pt modelId="{92EC69EF-A6B8-4AF9-B8FD-3B8DD8CE7889}" type="pres">
      <dgm:prSet presAssocID="{0F2B3560-850A-4F7E-9011-D112A619907B}" presName="sp" presStyleCnt="0"/>
      <dgm:spPr/>
    </dgm:pt>
    <dgm:pt modelId="{86C5FDCE-1FA7-4AB0-8B2E-B0DF7CA4FDFC}" type="pres">
      <dgm:prSet presAssocID="{630ECB67-D6AB-4DD5-AF0F-768EC95DBF51}" presName="linNode" presStyleCnt="0"/>
      <dgm:spPr/>
    </dgm:pt>
    <dgm:pt modelId="{047E48BC-EB42-4B7E-A2D8-7238B6914BAF}" type="pres">
      <dgm:prSet presAssocID="{630ECB67-D6AB-4DD5-AF0F-768EC95DBF51}" presName="parentText" presStyleLbl="node1" presStyleIdx="4" presStyleCnt="6" custLinFactNeighborY="-172">
        <dgm:presLayoutVars>
          <dgm:chMax val="1"/>
          <dgm:bulletEnabled val="1"/>
        </dgm:presLayoutVars>
      </dgm:prSet>
      <dgm:spPr/>
    </dgm:pt>
    <dgm:pt modelId="{E4B4D407-DEC5-4965-9336-3496E25BA062}" type="pres">
      <dgm:prSet presAssocID="{89AF5597-4003-4627-8D7A-5E0668CC3F8C}" presName="sp" presStyleCnt="0"/>
      <dgm:spPr/>
    </dgm:pt>
    <dgm:pt modelId="{8D9D57A2-09E7-4E11-A69F-17C53BB35B4E}" type="pres">
      <dgm:prSet presAssocID="{C42D845C-D741-4C5C-A8C8-D06BF459EE1B}" presName="linNode" presStyleCnt="0"/>
      <dgm:spPr/>
    </dgm:pt>
    <dgm:pt modelId="{9B68B46D-9E16-4246-9529-7C12078BDF07}" type="pres">
      <dgm:prSet presAssocID="{C42D845C-D741-4C5C-A8C8-D06BF459EE1B}" presName="parentText" presStyleLbl="node1" presStyleIdx="5" presStyleCnt="6" custLinFactNeighborX="807" custLinFactNeighborY="6754">
        <dgm:presLayoutVars>
          <dgm:chMax val="1"/>
          <dgm:bulletEnabled val="1"/>
        </dgm:presLayoutVars>
      </dgm:prSet>
      <dgm:spPr/>
    </dgm:pt>
  </dgm:ptLst>
  <dgm:cxnLst>
    <dgm:cxn modelId="{FD77610E-0B22-40A7-BCA8-093AD3237529}" type="presOf" srcId="{954642D6-23AC-4F8F-8420-1750E0ECCB44}" destId="{4178981B-6F71-46DA-B378-E41FC219969B}" srcOrd="0" destOrd="0" presId="urn:microsoft.com/office/officeart/2005/8/layout/vList5"/>
    <dgm:cxn modelId="{D8D9802B-48D5-40CA-BE80-3BD1FCB20C1B}" type="presOf" srcId="{E613AAE8-C579-4EAB-8219-4EFAF12F08F0}" destId="{6E65EFDA-60B0-495D-8F1C-E94DA2E116A8}" srcOrd="0" destOrd="0" presId="urn:microsoft.com/office/officeart/2005/8/layout/vList5"/>
    <dgm:cxn modelId="{FF22AF32-1C08-4318-A7F0-B838DC06D260}" type="presOf" srcId="{2D1D172F-5D08-42C2-A8A8-EAA958A9393E}" destId="{F2E7DE42-4A56-4FB4-A114-D2A7E6E8FC97}" srcOrd="0" destOrd="0" presId="urn:microsoft.com/office/officeart/2005/8/layout/vList5"/>
    <dgm:cxn modelId="{0716756B-0D95-404C-9DAB-37EE7E2C0AF0}" type="presOf" srcId="{92830964-F0C6-4088-9344-547C6174439A}" destId="{4C12624F-C25B-4BA2-BDD7-4037B6960765}" srcOrd="0" destOrd="0" presId="urn:microsoft.com/office/officeart/2005/8/layout/vList5"/>
    <dgm:cxn modelId="{76F36C6E-2C84-4E7A-9F06-368D1DD8B4E9}" type="presOf" srcId="{630ECB67-D6AB-4DD5-AF0F-768EC95DBF51}" destId="{047E48BC-EB42-4B7E-A2D8-7238B6914BAF}" srcOrd="0" destOrd="0" presId="urn:microsoft.com/office/officeart/2005/8/layout/vList5"/>
    <dgm:cxn modelId="{0642824F-C205-4266-8F5C-431F18590FEE}" type="presOf" srcId="{C42D845C-D741-4C5C-A8C8-D06BF459EE1B}" destId="{9B68B46D-9E16-4246-9529-7C12078BDF07}" srcOrd="0" destOrd="0" presId="urn:microsoft.com/office/officeart/2005/8/layout/vList5"/>
    <dgm:cxn modelId="{BF5E8D57-3038-461C-9005-90AE95AA3397}" srcId="{E613AAE8-C579-4EAB-8219-4EFAF12F08F0}" destId="{630ECB67-D6AB-4DD5-AF0F-768EC95DBF51}" srcOrd="4" destOrd="0" parTransId="{E20D421F-12FB-43E1-80ED-85C0FB9250BA}" sibTransId="{89AF5597-4003-4627-8D7A-5E0668CC3F8C}"/>
    <dgm:cxn modelId="{4A860BA2-6804-42FE-BEC2-28E59472A30B}" srcId="{E613AAE8-C579-4EAB-8219-4EFAF12F08F0}" destId="{92830964-F0C6-4088-9344-547C6174439A}" srcOrd="3" destOrd="0" parTransId="{C1B1E03B-D9A7-496F-ABB6-181D2E5A7B77}" sibTransId="{0F2B3560-850A-4F7E-9011-D112A619907B}"/>
    <dgm:cxn modelId="{89FE05B0-FE3B-4217-A2C1-017C0B426836}" srcId="{E613AAE8-C579-4EAB-8219-4EFAF12F08F0}" destId="{0F74DDAA-8D50-46FB-8A5B-D692E4E43F5A}" srcOrd="1" destOrd="0" parTransId="{FC1E06FD-9D42-401D-A50D-32F4DA4D9252}" sibTransId="{72B412EF-82D2-4365-9BE6-64707FE3FCD9}"/>
    <dgm:cxn modelId="{24A730D7-D1B9-479E-947B-F941C0A9F337}" srcId="{E613AAE8-C579-4EAB-8219-4EFAF12F08F0}" destId="{C42D845C-D741-4C5C-A8C8-D06BF459EE1B}" srcOrd="5" destOrd="0" parTransId="{FF4C117C-9660-400D-947A-E66E77F8E95A}" sibTransId="{2289F052-F3C8-41F4-A2AC-BBEE86DE1CA9}"/>
    <dgm:cxn modelId="{445F77D7-06B2-46A6-AD7C-9984B45A2B2D}" srcId="{E613AAE8-C579-4EAB-8219-4EFAF12F08F0}" destId="{954642D6-23AC-4F8F-8420-1750E0ECCB44}" srcOrd="0" destOrd="0" parTransId="{13696DDD-BD29-452C-A158-8BC0BA41763C}" sibTransId="{95EED7D8-C67B-4F59-BE64-1F8E58DEA2AE}"/>
    <dgm:cxn modelId="{CC3EEFF0-A899-4F29-99A4-97561D17C137}" type="presOf" srcId="{0F74DDAA-8D50-46FB-8A5B-D692E4E43F5A}" destId="{9F702DEB-B655-4FF7-AED8-DB089163F66A}" srcOrd="0" destOrd="0" presId="urn:microsoft.com/office/officeart/2005/8/layout/vList5"/>
    <dgm:cxn modelId="{2DB5ADF9-69A7-4EC7-8056-71DDF0281B2A}" srcId="{E613AAE8-C579-4EAB-8219-4EFAF12F08F0}" destId="{2D1D172F-5D08-42C2-A8A8-EAA958A9393E}" srcOrd="2" destOrd="0" parTransId="{BE85CA61-062A-411F-AD4B-A5573318A7C7}" sibTransId="{852AB638-9A18-4B56-AC01-D9B8E0867B73}"/>
    <dgm:cxn modelId="{C5015B0F-8B37-4FDC-989D-C1AB9245D3D3}" type="presParOf" srcId="{6E65EFDA-60B0-495D-8F1C-E94DA2E116A8}" destId="{D1E4A156-B7E1-422D-B6BA-E0928CA3423F}" srcOrd="0" destOrd="0" presId="urn:microsoft.com/office/officeart/2005/8/layout/vList5"/>
    <dgm:cxn modelId="{85397BE2-474F-4DCB-A236-D5B558E00AAF}" type="presParOf" srcId="{D1E4A156-B7E1-422D-B6BA-E0928CA3423F}" destId="{4178981B-6F71-46DA-B378-E41FC219969B}" srcOrd="0" destOrd="0" presId="urn:microsoft.com/office/officeart/2005/8/layout/vList5"/>
    <dgm:cxn modelId="{A8A69B43-5370-4DD0-8A25-BAE06A866559}" type="presParOf" srcId="{6E65EFDA-60B0-495D-8F1C-E94DA2E116A8}" destId="{3CF8ACBA-C07A-43B6-81F0-224FADCBEFAF}" srcOrd="1" destOrd="0" presId="urn:microsoft.com/office/officeart/2005/8/layout/vList5"/>
    <dgm:cxn modelId="{411AFB4A-083E-4852-939E-35FEBF04240C}" type="presParOf" srcId="{6E65EFDA-60B0-495D-8F1C-E94DA2E116A8}" destId="{09925FF7-854F-4425-A7B1-24B2FB9DE566}" srcOrd="2" destOrd="0" presId="urn:microsoft.com/office/officeart/2005/8/layout/vList5"/>
    <dgm:cxn modelId="{2A4A2EDB-5DB9-4404-93CA-38A28C0A42EB}" type="presParOf" srcId="{09925FF7-854F-4425-A7B1-24B2FB9DE566}" destId="{9F702DEB-B655-4FF7-AED8-DB089163F66A}" srcOrd="0" destOrd="0" presId="urn:microsoft.com/office/officeart/2005/8/layout/vList5"/>
    <dgm:cxn modelId="{38384A59-4228-4DD0-8A4E-10AA64B6355B}" type="presParOf" srcId="{6E65EFDA-60B0-495D-8F1C-E94DA2E116A8}" destId="{8794C71B-50CA-4FD6-9891-BAC2BD3EF8C6}" srcOrd="3" destOrd="0" presId="urn:microsoft.com/office/officeart/2005/8/layout/vList5"/>
    <dgm:cxn modelId="{94F7882D-1C05-4087-B29B-61AFD262A012}" type="presParOf" srcId="{6E65EFDA-60B0-495D-8F1C-E94DA2E116A8}" destId="{A9DDC0A5-D7BD-4A45-8E30-0E71114B5927}" srcOrd="4" destOrd="0" presId="urn:microsoft.com/office/officeart/2005/8/layout/vList5"/>
    <dgm:cxn modelId="{C57B27A6-376D-4A5E-A64C-BE661EDD78B6}" type="presParOf" srcId="{A9DDC0A5-D7BD-4A45-8E30-0E71114B5927}" destId="{F2E7DE42-4A56-4FB4-A114-D2A7E6E8FC97}" srcOrd="0" destOrd="0" presId="urn:microsoft.com/office/officeart/2005/8/layout/vList5"/>
    <dgm:cxn modelId="{FB9B9A55-11BB-42D3-AD57-6A653CD68785}" type="presParOf" srcId="{6E65EFDA-60B0-495D-8F1C-E94DA2E116A8}" destId="{0EFB3368-FBB7-4089-BD6B-CAB5A8D3D3EC}" srcOrd="5" destOrd="0" presId="urn:microsoft.com/office/officeart/2005/8/layout/vList5"/>
    <dgm:cxn modelId="{24DCAE83-9AD4-4B19-8F7D-6B006A5D2E9C}" type="presParOf" srcId="{6E65EFDA-60B0-495D-8F1C-E94DA2E116A8}" destId="{1A5243C6-5D58-4BF6-9E8C-3B6D840DC212}" srcOrd="6" destOrd="0" presId="urn:microsoft.com/office/officeart/2005/8/layout/vList5"/>
    <dgm:cxn modelId="{38936B71-84E8-4CB7-BA08-CD5628E230F4}" type="presParOf" srcId="{1A5243C6-5D58-4BF6-9E8C-3B6D840DC212}" destId="{4C12624F-C25B-4BA2-BDD7-4037B6960765}" srcOrd="0" destOrd="0" presId="urn:microsoft.com/office/officeart/2005/8/layout/vList5"/>
    <dgm:cxn modelId="{B569DA37-88B4-4CB7-906B-8EA5B1DBD55E}" type="presParOf" srcId="{6E65EFDA-60B0-495D-8F1C-E94DA2E116A8}" destId="{92EC69EF-A6B8-4AF9-B8FD-3B8DD8CE7889}" srcOrd="7" destOrd="0" presId="urn:microsoft.com/office/officeart/2005/8/layout/vList5"/>
    <dgm:cxn modelId="{7E735B59-0D80-4177-A12B-8CDBF17FAEB6}" type="presParOf" srcId="{6E65EFDA-60B0-495D-8F1C-E94DA2E116A8}" destId="{86C5FDCE-1FA7-4AB0-8B2E-B0DF7CA4FDFC}" srcOrd="8" destOrd="0" presId="urn:microsoft.com/office/officeart/2005/8/layout/vList5"/>
    <dgm:cxn modelId="{41A7E5DD-48D3-4A28-8F44-396F8000E516}" type="presParOf" srcId="{86C5FDCE-1FA7-4AB0-8B2E-B0DF7CA4FDFC}" destId="{047E48BC-EB42-4B7E-A2D8-7238B6914BAF}" srcOrd="0" destOrd="0" presId="urn:microsoft.com/office/officeart/2005/8/layout/vList5"/>
    <dgm:cxn modelId="{258601AB-E4A9-4E4A-8719-5BB2A1814052}" type="presParOf" srcId="{6E65EFDA-60B0-495D-8F1C-E94DA2E116A8}" destId="{E4B4D407-DEC5-4965-9336-3496E25BA062}" srcOrd="9" destOrd="0" presId="urn:microsoft.com/office/officeart/2005/8/layout/vList5"/>
    <dgm:cxn modelId="{657EAAE4-DD5E-4AD4-B654-EE7B177DAC19}" type="presParOf" srcId="{6E65EFDA-60B0-495D-8F1C-E94DA2E116A8}" destId="{8D9D57A2-09E7-4E11-A69F-17C53BB35B4E}" srcOrd="10" destOrd="0" presId="urn:microsoft.com/office/officeart/2005/8/layout/vList5"/>
    <dgm:cxn modelId="{6F870273-5200-4184-928B-AB4F05C9F611}" type="presParOf" srcId="{8D9D57A2-09E7-4E11-A69F-17C53BB35B4E}" destId="{9B68B46D-9E16-4246-9529-7C12078BDF07}"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E43EE5-C938-40D2-B318-A527634648B9}" type="doc">
      <dgm:prSet loTypeId="urn:microsoft.com/office/officeart/2005/8/layout/hList1" loCatId="list" qsTypeId="urn:microsoft.com/office/officeart/2005/8/quickstyle/simple3" qsCatId="simple" csTypeId="urn:microsoft.com/office/officeart/2005/8/colors/accent2_2" csCatId="accent2" phldr="1"/>
      <dgm:spPr/>
      <dgm:t>
        <a:bodyPr/>
        <a:lstStyle/>
        <a:p>
          <a:endParaRPr lang="en-US"/>
        </a:p>
      </dgm:t>
    </dgm:pt>
    <dgm:pt modelId="{68AAD140-12D0-4094-8039-6CF17467B799}">
      <dgm:prSet/>
      <dgm:spPr/>
      <dgm:t>
        <a:bodyPr/>
        <a:lstStyle/>
        <a:p>
          <a:r>
            <a:rPr lang="en-US" b="1"/>
            <a:t>To enroll in PACE you must:</a:t>
          </a:r>
          <a:endParaRPr lang="en-US"/>
        </a:p>
      </dgm:t>
    </dgm:pt>
    <dgm:pt modelId="{B170C28B-3211-48F2-9330-4459DFF602A8}" type="parTrans" cxnId="{ECCF28E8-AEFB-488D-9CFB-312CB923C90D}">
      <dgm:prSet/>
      <dgm:spPr/>
      <dgm:t>
        <a:bodyPr/>
        <a:lstStyle/>
        <a:p>
          <a:endParaRPr lang="en-US"/>
        </a:p>
      </dgm:t>
    </dgm:pt>
    <dgm:pt modelId="{44252237-7E36-4B5E-82EE-B292F5F9005E}" type="sibTrans" cxnId="{ECCF28E8-AEFB-488D-9CFB-312CB923C90D}">
      <dgm:prSet/>
      <dgm:spPr/>
      <dgm:t>
        <a:bodyPr/>
        <a:lstStyle/>
        <a:p>
          <a:endParaRPr lang="en-US"/>
        </a:p>
      </dgm:t>
    </dgm:pt>
    <dgm:pt modelId="{38AA6751-E923-4782-A896-B89CC3F60F48}">
      <dgm:prSet/>
      <dgm:spPr/>
      <dgm:t>
        <a:bodyPr/>
        <a:lstStyle/>
        <a:p>
          <a:r>
            <a:rPr lang="en-US"/>
            <a:t>Be 55 or older</a:t>
          </a:r>
        </a:p>
      </dgm:t>
    </dgm:pt>
    <dgm:pt modelId="{90ECFECC-446D-4B97-8CE2-9E07BDB5DF34}" type="parTrans" cxnId="{F52A80DD-0D0F-4E81-89D8-8071BC59BC03}">
      <dgm:prSet/>
      <dgm:spPr/>
      <dgm:t>
        <a:bodyPr/>
        <a:lstStyle/>
        <a:p>
          <a:endParaRPr lang="en-US"/>
        </a:p>
      </dgm:t>
    </dgm:pt>
    <dgm:pt modelId="{80B9EF98-38F9-41F3-8E34-A17455B3BB5B}" type="sibTrans" cxnId="{F52A80DD-0D0F-4E81-89D8-8071BC59BC03}">
      <dgm:prSet/>
      <dgm:spPr/>
      <dgm:t>
        <a:bodyPr/>
        <a:lstStyle/>
        <a:p>
          <a:endParaRPr lang="en-US"/>
        </a:p>
      </dgm:t>
    </dgm:pt>
    <dgm:pt modelId="{70F13169-A104-4A3F-9506-C223E1D8F2AA}">
      <dgm:prSet/>
      <dgm:spPr/>
      <dgm:t>
        <a:bodyPr/>
        <a:lstStyle/>
        <a:p>
          <a:r>
            <a:rPr lang="en-US"/>
            <a:t>Live in the service area of a PACE organization</a:t>
          </a:r>
        </a:p>
      </dgm:t>
    </dgm:pt>
    <dgm:pt modelId="{8E83CA85-8BF5-434C-BF9D-5F6ECA64A1A9}" type="parTrans" cxnId="{EC561961-BCE7-4C00-8D17-7DB58EBB27D1}">
      <dgm:prSet/>
      <dgm:spPr/>
      <dgm:t>
        <a:bodyPr/>
        <a:lstStyle/>
        <a:p>
          <a:endParaRPr lang="en-US"/>
        </a:p>
      </dgm:t>
    </dgm:pt>
    <dgm:pt modelId="{8B69AF9F-2A0D-4A17-BD79-4EADC95293DE}" type="sibTrans" cxnId="{EC561961-BCE7-4C00-8D17-7DB58EBB27D1}">
      <dgm:prSet/>
      <dgm:spPr/>
      <dgm:t>
        <a:bodyPr/>
        <a:lstStyle/>
        <a:p>
          <a:endParaRPr lang="en-US"/>
        </a:p>
      </dgm:t>
    </dgm:pt>
    <dgm:pt modelId="{0EC95BF6-7B19-4916-ACCB-DC1056F08802}">
      <dgm:prSet/>
      <dgm:spPr/>
      <dgm:t>
        <a:bodyPr/>
        <a:lstStyle/>
        <a:p>
          <a:r>
            <a:rPr lang="en-US"/>
            <a:t>Be certified by the state as eligible for nursing home care</a:t>
          </a:r>
        </a:p>
      </dgm:t>
    </dgm:pt>
    <dgm:pt modelId="{794C3D85-9D0F-4167-9130-10C08607C9C6}" type="parTrans" cxnId="{429593EA-5102-427A-9275-59B8554D2890}">
      <dgm:prSet/>
      <dgm:spPr/>
      <dgm:t>
        <a:bodyPr/>
        <a:lstStyle/>
        <a:p>
          <a:endParaRPr lang="en-US"/>
        </a:p>
      </dgm:t>
    </dgm:pt>
    <dgm:pt modelId="{1C45CFF5-6F60-41FB-931C-04BB8D79F5C1}" type="sibTrans" cxnId="{429593EA-5102-427A-9275-59B8554D2890}">
      <dgm:prSet/>
      <dgm:spPr/>
      <dgm:t>
        <a:bodyPr/>
        <a:lstStyle/>
        <a:p>
          <a:endParaRPr lang="en-US"/>
        </a:p>
      </dgm:t>
    </dgm:pt>
    <dgm:pt modelId="{93E8C4B1-5B5D-4F0E-8B84-D6A44218C444}">
      <dgm:prSet/>
      <dgm:spPr/>
      <dgm:t>
        <a:bodyPr/>
        <a:lstStyle/>
        <a:p>
          <a:r>
            <a:rPr lang="en-US"/>
            <a:t>Live in the community (not a nursing home)</a:t>
          </a:r>
        </a:p>
      </dgm:t>
    </dgm:pt>
    <dgm:pt modelId="{8F5FE668-445C-4A8D-8750-78F0577D28E0}" type="parTrans" cxnId="{3EA1D9F2-E144-4256-9122-FB068451A9FD}">
      <dgm:prSet/>
      <dgm:spPr/>
      <dgm:t>
        <a:bodyPr/>
        <a:lstStyle/>
        <a:p>
          <a:endParaRPr lang="en-US"/>
        </a:p>
      </dgm:t>
    </dgm:pt>
    <dgm:pt modelId="{9A88AE7A-CACE-4F14-BEBF-FC9122B153B0}" type="sibTrans" cxnId="{3EA1D9F2-E144-4256-9122-FB068451A9FD}">
      <dgm:prSet/>
      <dgm:spPr/>
      <dgm:t>
        <a:bodyPr/>
        <a:lstStyle/>
        <a:p>
          <a:endParaRPr lang="en-US"/>
        </a:p>
      </dgm:t>
    </dgm:pt>
    <dgm:pt modelId="{E105157C-D8ED-4721-8278-9D70BC113EC8}">
      <dgm:prSet/>
      <dgm:spPr/>
      <dgm:t>
        <a:bodyPr/>
        <a:lstStyle/>
        <a:p>
          <a:r>
            <a:rPr lang="en-US"/>
            <a:t>Be able to live safely in the community, and</a:t>
          </a:r>
        </a:p>
      </dgm:t>
    </dgm:pt>
    <dgm:pt modelId="{91BE452C-A01F-4F18-B77D-822954B33B2F}" type="parTrans" cxnId="{36589208-61A1-4480-9120-E44836B2AE9E}">
      <dgm:prSet/>
      <dgm:spPr/>
      <dgm:t>
        <a:bodyPr/>
        <a:lstStyle/>
        <a:p>
          <a:endParaRPr lang="en-US"/>
        </a:p>
      </dgm:t>
    </dgm:pt>
    <dgm:pt modelId="{3A679785-AF9F-4212-8B93-8EEC600C928B}" type="sibTrans" cxnId="{36589208-61A1-4480-9120-E44836B2AE9E}">
      <dgm:prSet/>
      <dgm:spPr/>
      <dgm:t>
        <a:bodyPr/>
        <a:lstStyle/>
        <a:p>
          <a:endParaRPr lang="en-US"/>
        </a:p>
      </dgm:t>
    </dgm:pt>
    <dgm:pt modelId="{A579B4A9-F4A0-40F1-B05E-A162C4ABF767}">
      <dgm:prSet/>
      <dgm:spPr/>
      <dgm:t>
        <a:bodyPr/>
        <a:lstStyle/>
        <a:p>
          <a:r>
            <a:rPr lang="en-US"/>
            <a:t>Agree to receive health services exclusively through the PACE organization.</a:t>
          </a:r>
        </a:p>
      </dgm:t>
    </dgm:pt>
    <dgm:pt modelId="{9B6C2239-E5E1-49CB-BD41-D6B3E7CE1649}" type="parTrans" cxnId="{80F859CD-E1A2-4375-94D6-37A8EBD884E0}">
      <dgm:prSet/>
      <dgm:spPr/>
      <dgm:t>
        <a:bodyPr/>
        <a:lstStyle/>
        <a:p>
          <a:endParaRPr lang="en-US"/>
        </a:p>
      </dgm:t>
    </dgm:pt>
    <dgm:pt modelId="{196501D2-83EC-4BBE-81B2-2E098B4423A0}" type="sibTrans" cxnId="{80F859CD-E1A2-4375-94D6-37A8EBD884E0}">
      <dgm:prSet/>
      <dgm:spPr/>
      <dgm:t>
        <a:bodyPr/>
        <a:lstStyle/>
        <a:p>
          <a:endParaRPr lang="en-US"/>
        </a:p>
      </dgm:t>
    </dgm:pt>
    <dgm:pt modelId="{B7B29604-FBFD-4A31-B368-EFA0DB7512D9}">
      <dgm:prSet/>
      <dgm:spPr/>
      <dgm:t>
        <a:bodyPr/>
        <a:lstStyle/>
        <a:p>
          <a:r>
            <a:rPr lang="en-US" b="1"/>
            <a:t>MassHealth income and asset rules for PACE include the following:</a:t>
          </a:r>
        </a:p>
      </dgm:t>
    </dgm:pt>
    <dgm:pt modelId="{C312E1A4-2047-4A1B-A557-DA019AD75F6C}" type="parTrans" cxnId="{ECE67362-E13A-4901-9EE1-99F3E3640800}">
      <dgm:prSet/>
      <dgm:spPr/>
      <dgm:t>
        <a:bodyPr/>
        <a:lstStyle/>
        <a:p>
          <a:endParaRPr lang="en-US"/>
        </a:p>
      </dgm:t>
    </dgm:pt>
    <dgm:pt modelId="{6B7FE00C-2339-45D5-B654-BAAF37D1D7E5}" type="sibTrans" cxnId="{ECE67362-E13A-4901-9EE1-99F3E3640800}">
      <dgm:prSet/>
      <dgm:spPr/>
      <dgm:t>
        <a:bodyPr/>
        <a:lstStyle/>
        <a:p>
          <a:endParaRPr lang="en-US"/>
        </a:p>
      </dgm:t>
    </dgm:pt>
    <dgm:pt modelId="{BB718AA0-DF53-4488-BFCC-13CCE00174EC}">
      <dgm:prSet/>
      <dgm:spPr/>
      <dgm:t>
        <a:bodyPr/>
        <a:lstStyle/>
        <a:p>
          <a:r>
            <a:rPr lang="en-US"/>
            <a:t>Countable income must not be greater than 300% of the federal benefit rate. The monthly premium charged to a PACE enrollee is based upon income.</a:t>
          </a:r>
        </a:p>
      </dgm:t>
    </dgm:pt>
    <dgm:pt modelId="{65A5FDA7-2EA6-41B8-8BD7-7B67981F3C81}" type="parTrans" cxnId="{EDCFEE01-010F-4E47-BEE8-B1BCAB0D245B}">
      <dgm:prSet/>
      <dgm:spPr/>
      <dgm:t>
        <a:bodyPr/>
        <a:lstStyle/>
        <a:p>
          <a:endParaRPr lang="en-US"/>
        </a:p>
      </dgm:t>
    </dgm:pt>
    <dgm:pt modelId="{DD16C976-074D-4071-8F27-0A68D88FD5B4}" type="sibTrans" cxnId="{EDCFEE01-010F-4E47-BEE8-B1BCAB0D245B}">
      <dgm:prSet/>
      <dgm:spPr/>
      <dgm:t>
        <a:bodyPr/>
        <a:lstStyle/>
        <a:p>
          <a:endParaRPr lang="en-US"/>
        </a:p>
      </dgm:t>
    </dgm:pt>
    <dgm:pt modelId="{F5A3FA0C-455F-4B64-9D7A-A6FD57F3662C}">
      <dgm:prSet/>
      <dgm:spPr/>
      <dgm:t>
        <a:bodyPr/>
        <a:lstStyle/>
        <a:p>
          <a:r>
            <a:rPr lang="en-US"/>
            <a:t>Countable assets must not be greater than $2,000.</a:t>
          </a:r>
        </a:p>
      </dgm:t>
    </dgm:pt>
    <dgm:pt modelId="{EE6E64EC-CCA6-47CB-A8D9-CCA2E7073908}" type="parTrans" cxnId="{9977806F-5E1D-48FF-9914-15C4D713E6D2}">
      <dgm:prSet/>
      <dgm:spPr/>
      <dgm:t>
        <a:bodyPr/>
        <a:lstStyle/>
        <a:p>
          <a:endParaRPr lang="en-US"/>
        </a:p>
      </dgm:t>
    </dgm:pt>
    <dgm:pt modelId="{17FB1B70-D548-4178-88D8-426D13E60590}" type="sibTrans" cxnId="{9977806F-5E1D-48FF-9914-15C4D713E6D2}">
      <dgm:prSet/>
      <dgm:spPr/>
      <dgm:t>
        <a:bodyPr/>
        <a:lstStyle/>
        <a:p>
          <a:endParaRPr lang="en-US"/>
        </a:p>
      </dgm:t>
    </dgm:pt>
    <dgm:pt modelId="{C06C532B-B72E-4959-9273-8FA101D6A4CD}">
      <dgm:prSet/>
      <dgm:spPr/>
      <dgm:t>
        <a:bodyPr/>
        <a:lstStyle/>
        <a:p>
          <a:pPr>
            <a:buNone/>
          </a:pPr>
          <a:r>
            <a:rPr lang="en-US" b="1"/>
            <a:t>NOTE</a:t>
          </a:r>
          <a:r>
            <a:rPr lang="en-US"/>
            <a:t>: if you are married, your spouse's income and assets are not counted.</a:t>
          </a:r>
        </a:p>
      </dgm:t>
    </dgm:pt>
    <dgm:pt modelId="{9A0FD360-2661-441C-98D2-C3BD5110BA28}" type="parTrans" cxnId="{BDFCBEF3-D69A-4CDA-8901-FF569680D5E4}">
      <dgm:prSet/>
      <dgm:spPr/>
      <dgm:t>
        <a:bodyPr/>
        <a:lstStyle/>
        <a:p>
          <a:endParaRPr lang="en-US"/>
        </a:p>
      </dgm:t>
    </dgm:pt>
    <dgm:pt modelId="{A7EC062F-4990-4329-846F-111DD13DFCFB}" type="sibTrans" cxnId="{BDFCBEF3-D69A-4CDA-8901-FF569680D5E4}">
      <dgm:prSet/>
      <dgm:spPr/>
      <dgm:t>
        <a:bodyPr/>
        <a:lstStyle/>
        <a:p>
          <a:endParaRPr lang="en-US"/>
        </a:p>
      </dgm:t>
    </dgm:pt>
    <dgm:pt modelId="{15B21A15-95CE-4699-81A1-8F65B620F18D}">
      <dgm:prSet/>
      <dgm:spPr/>
      <dgm:t>
        <a:bodyPr/>
        <a:lstStyle/>
        <a:p>
          <a:pPr>
            <a:buNone/>
          </a:pPr>
          <a:endParaRPr lang="en-US"/>
        </a:p>
      </dgm:t>
    </dgm:pt>
    <dgm:pt modelId="{7EBB7A9F-0513-4A93-AEE8-CEF5483B51FB}" type="parTrans" cxnId="{391298BC-30FA-491E-B6E6-3ECB2B1831E2}">
      <dgm:prSet/>
      <dgm:spPr/>
      <dgm:t>
        <a:bodyPr/>
        <a:lstStyle/>
        <a:p>
          <a:endParaRPr lang="en-US"/>
        </a:p>
      </dgm:t>
    </dgm:pt>
    <dgm:pt modelId="{0FA53D1C-4BF8-4180-B56D-6E899DDB9B34}" type="sibTrans" cxnId="{391298BC-30FA-491E-B6E6-3ECB2B1831E2}">
      <dgm:prSet/>
      <dgm:spPr/>
      <dgm:t>
        <a:bodyPr/>
        <a:lstStyle/>
        <a:p>
          <a:endParaRPr lang="en-US"/>
        </a:p>
      </dgm:t>
    </dgm:pt>
    <dgm:pt modelId="{E4FDAB2C-B3F1-4E2A-B427-51C60614D5FE}" type="pres">
      <dgm:prSet presAssocID="{DCE43EE5-C938-40D2-B318-A527634648B9}" presName="Name0" presStyleCnt="0">
        <dgm:presLayoutVars>
          <dgm:dir/>
          <dgm:animLvl val="lvl"/>
          <dgm:resizeHandles val="exact"/>
        </dgm:presLayoutVars>
      </dgm:prSet>
      <dgm:spPr/>
    </dgm:pt>
    <dgm:pt modelId="{73641368-A122-49C2-B74F-D3CC0E9419A0}" type="pres">
      <dgm:prSet presAssocID="{68AAD140-12D0-4094-8039-6CF17467B799}" presName="composite" presStyleCnt="0"/>
      <dgm:spPr/>
    </dgm:pt>
    <dgm:pt modelId="{3063F492-068D-45C3-8ECE-45913D04F035}" type="pres">
      <dgm:prSet presAssocID="{68AAD140-12D0-4094-8039-6CF17467B799}" presName="parTx" presStyleLbl="alignNode1" presStyleIdx="0" presStyleCnt="2">
        <dgm:presLayoutVars>
          <dgm:chMax val="0"/>
          <dgm:chPref val="0"/>
          <dgm:bulletEnabled val="1"/>
        </dgm:presLayoutVars>
      </dgm:prSet>
      <dgm:spPr/>
    </dgm:pt>
    <dgm:pt modelId="{E0B4D689-BA31-4F02-BFA0-6C507843EC19}" type="pres">
      <dgm:prSet presAssocID="{68AAD140-12D0-4094-8039-6CF17467B799}" presName="desTx" presStyleLbl="alignAccFollowNode1" presStyleIdx="0" presStyleCnt="2">
        <dgm:presLayoutVars>
          <dgm:bulletEnabled val="1"/>
        </dgm:presLayoutVars>
      </dgm:prSet>
      <dgm:spPr/>
    </dgm:pt>
    <dgm:pt modelId="{58D20588-3F59-473D-9B0E-01E717E31533}" type="pres">
      <dgm:prSet presAssocID="{44252237-7E36-4B5E-82EE-B292F5F9005E}" presName="space" presStyleCnt="0"/>
      <dgm:spPr/>
    </dgm:pt>
    <dgm:pt modelId="{9DB2EE94-DA4F-443E-8F37-AA56CDB60048}" type="pres">
      <dgm:prSet presAssocID="{B7B29604-FBFD-4A31-B368-EFA0DB7512D9}" presName="composite" presStyleCnt="0"/>
      <dgm:spPr/>
    </dgm:pt>
    <dgm:pt modelId="{4F8C39AE-C05B-46F8-8AF0-701D090A9B1E}" type="pres">
      <dgm:prSet presAssocID="{B7B29604-FBFD-4A31-B368-EFA0DB7512D9}" presName="parTx" presStyleLbl="alignNode1" presStyleIdx="1" presStyleCnt="2">
        <dgm:presLayoutVars>
          <dgm:chMax val="0"/>
          <dgm:chPref val="0"/>
          <dgm:bulletEnabled val="1"/>
        </dgm:presLayoutVars>
      </dgm:prSet>
      <dgm:spPr/>
    </dgm:pt>
    <dgm:pt modelId="{D7CA7DF0-C87D-4F66-A4C6-7511F1496D94}" type="pres">
      <dgm:prSet presAssocID="{B7B29604-FBFD-4A31-B368-EFA0DB7512D9}" presName="desTx" presStyleLbl="alignAccFollowNode1" presStyleIdx="1" presStyleCnt="2">
        <dgm:presLayoutVars>
          <dgm:bulletEnabled val="1"/>
        </dgm:presLayoutVars>
      </dgm:prSet>
      <dgm:spPr/>
    </dgm:pt>
  </dgm:ptLst>
  <dgm:cxnLst>
    <dgm:cxn modelId="{7C3EE500-EA28-4B4A-919D-74A97A1DD3D3}" type="presOf" srcId="{38AA6751-E923-4782-A896-B89CC3F60F48}" destId="{E0B4D689-BA31-4F02-BFA0-6C507843EC19}" srcOrd="0" destOrd="0" presId="urn:microsoft.com/office/officeart/2005/8/layout/hList1"/>
    <dgm:cxn modelId="{EDCFEE01-010F-4E47-BEE8-B1BCAB0D245B}" srcId="{B7B29604-FBFD-4A31-B368-EFA0DB7512D9}" destId="{BB718AA0-DF53-4488-BFCC-13CCE00174EC}" srcOrd="0" destOrd="0" parTransId="{65A5FDA7-2EA6-41B8-8BD7-7B67981F3C81}" sibTransId="{DD16C976-074D-4071-8F27-0A68D88FD5B4}"/>
    <dgm:cxn modelId="{36589208-61A1-4480-9120-E44836B2AE9E}" srcId="{68AAD140-12D0-4094-8039-6CF17467B799}" destId="{E105157C-D8ED-4721-8278-9D70BC113EC8}" srcOrd="4" destOrd="0" parTransId="{91BE452C-A01F-4F18-B77D-822954B33B2F}" sibTransId="{3A679785-AF9F-4212-8B93-8EEC600C928B}"/>
    <dgm:cxn modelId="{E133573F-FD46-4104-AC62-B05CF062652B}" type="presOf" srcId="{15B21A15-95CE-4699-81A1-8F65B620F18D}" destId="{D7CA7DF0-C87D-4F66-A4C6-7511F1496D94}" srcOrd="0" destOrd="2" presId="urn:microsoft.com/office/officeart/2005/8/layout/hList1"/>
    <dgm:cxn modelId="{3B935D5C-0A6E-4CB7-B817-90FE45DBD6EB}" type="presOf" srcId="{B7B29604-FBFD-4A31-B368-EFA0DB7512D9}" destId="{4F8C39AE-C05B-46F8-8AF0-701D090A9B1E}" srcOrd="0" destOrd="0" presId="urn:microsoft.com/office/officeart/2005/8/layout/hList1"/>
    <dgm:cxn modelId="{EC561961-BCE7-4C00-8D17-7DB58EBB27D1}" srcId="{68AAD140-12D0-4094-8039-6CF17467B799}" destId="{70F13169-A104-4A3F-9506-C223E1D8F2AA}" srcOrd="1" destOrd="0" parTransId="{8E83CA85-8BF5-434C-BF9D-5F6ECA64A1A9}" sibTransId="{8B69AF9F-2A0D-4A17-BD79-4EADC95293DE}"/>
    <dgm:cxn modelId="{ECE67362-E13A-4901-9EE1-99F3E3640800}" srcId="{DCE43EE5-C938-40D2-B318-A527634648B9}" destId="{B7B29604-FBFD-4A31-B368-EFA0DB7512D9}" srcOrd="1" destOrd="0" parTransId="{C312E1A4-2047-4A1B-A557-DA019AD75F6C}" sibTransId="{6B7FE00C-2339-45D5-B654-BAAF37D1D7E5}"/>
    <dgm:cxn modelId="{9977806F-5E1D-48FF-9914-15C4D713E6D2}" srcId="{B7B29604-FBFD-4A31-B368-EFA0DB7512D9}" destId="{F5A3FA0C-455F-4B64-9D7A-A6FD57F3662C}" srcOrd="1" destOrd="0" parTransId="{EE6E64EC-CCA6-47CB-A8D9-CCA2E7073908}" sibTransId="{17FB1B70-D548-4178-88D8-426D13E60590}"/>
    <dgm:cxn modelId="{208C5A56-E2C9-4613-B3F0-E02396EE2006}" type="presOf" srcId="{F5A3FA0C-455F-4B64-9D7A-A6FD57F3662C}" destId="{D7CA7DF0-C87D-4F66-A4C6-7511F1496D94}" srcOrd="0" destOrd="1" presId="urn:microsoft.com/office/officeart/2005/8/layout/hList1"/>
    <dgm:cxn modelId="{BD026DAF-E536-490B-9842-A32522F89969}" type="presOf" srcId="{0EC95BF6-7B19-4916-ACCB-DC1056F08802}" destId="{E0B4D689-BA31-4F02-BFA0-6C507843EC19}" srcOrd="0" destOrd="2" presId="urn:microsoft.com/office/officeart/2005/8/layout/hList1"/>
    <dgm:cxn modelId="{31FF4CBA-A723-4A4C-ADF9-DE818A5F981C}" type="presOf" srcId="{DCE43EE5-C938-40D2-B318-A527634648B9}" destId="{E4FDAB2C-B3F1-4E2A-B427-51C60614D5FE}" srcOrd="0" destOrd="0" presId="urn:microsoft.com/office/officeart/2005/8/layout/hList1"/>
    <dgm:cxn modelId="{2AE2ABBB-E025-43C7-9622-7811032AD306}" type="presOf" srcId="{A579B4A9-F4A0-40F1-B05E-A162C4ABF767}" destId="{E0B4D689-BA31-4F02-BFA0-6C507843EC19}" srcOrd="0" destOrd="5" presId="urn:microsoft.com/office/officeart/2005/8/layout/hList1"/>
    <dgm:cxn modelId="{391298BC-30FA-491E-B6E6-3ECB2B1831E2}" srcId="{F5A3FA0C-455F-4B64-9D7A-A6FD57F3662C}" destId="{15B21A15-95CE-4699-81A1-8F65B620F18D}" srcOrd="0" destOrd="0" parTransId="{7EBB7A9F-0513-4A93-AEE8-CEF5483B51FB}" sibTransId="{0FA53D1C-4BF8-4180-B56D-6E899DDB9B34}"/>
    <dgm:cxn modelId="{80F859CD-E1A2-4375-94D6-37A8EBD884E0}" srcId="{68AAD140-12D0-4094-8039-6CF17467B799}" destId="{A579B4A9-F4A0-40F1-B05E-A162C4ABF767}" srcOrd="5" destOrd="0" parTransId="{9B6C2239-E5E1-49CB-BD41-D6B3E7CE1649}" sibTransId="{196501D2-83EC-4BBE-81B2-2E098B4423A0}"/>
    <dgm:cxn modelId="{7121E8D3-114B-4FF8-A793-443F1A5D1B26}" type="presOf" srcId="{C06C532B-B72E-4959-9273-8FA101D6A4CD}" destId="{D7CA7DF0-C87D-4F66-A4C6-7511F1496D94}" srcOrd="0" destOrd="3" presId="urn:microsoft.com/office/officeart/2005/8/layout/hList1"/>
    <dgm:cxn modelId="{91E34CDA-589B-4807-8BD8-A6273E391E3C}" type="presOf" srcId="{93E8C4B1-5B5D-4F0E-8B84-D6A44218C444}" destId="{E0B4D689-BA31-4F02-BFA0-6C507843EC19}" srcOrd="0" destOrd="3" presId="urn:microsoft.com/office/officeart/2005/8/layout/hList1"/>
    <dgm:cxn modelId="{69447DDB-1FA2-4C04-9A96-AD9D80FB8909}" type="presOf" srcId="{E105157C-D8ED-4721-8278-9D70BC113EC8}" destId="{E0B4D689-BA31-4F02-BFA0-6C507843EC19}" srcOrd="0" destOrd="4" presId="urn:microsoft.com/office/officeart/2005/8/layout/hList1"/>
    <dgm:cxn modelId="{F52A80DD-0D0F-4E81-89D8-8071BC59BC03}" srcId="{68AAD140-12D0-4094-8039-6CF17467B799}" destId="{38AA6751-E923-4782-A896-B89CC3F60F48}" srcOrd="0" destOrd="0" parTransId="{90ECFECC-446D-4B97-8CE2-9E07BDB5DF34}" sibTransId="{80B9EF98-38F9-41F3-8E34-A17455B3BB5B}"/>
    <dgm:cxn modelId="{0C2F25E3-70E4-428E-91D8-5E379EC385EF}" type="presOf" srcId="{BB718AA0-DF53-4488-BFCC-13CCE00174EC}" destId="{D7CA7DF0-C87D-4F66-A4C6-7511F1496D94}" srcOrd="0" destOrd="0" presId="urn:microsoft.com/office/officeart/2005/8/layout/hList1"/>
    <dgm:cxn modelId="{ECCF28E8-AEFB-488D-9CFB-312CB923C90D}" srcId="{DCE43EE5-C938-40D2-B318-A527634648B9}" destId="{68AAD140-12D0-4094-8039-6CF17467B799}" srcOrd="0" destOrd="0" parTransId="{B170C28B-3211-48F2-9330-4459DFF602A8}" sibTransId="{44252237-7E36-4B5E-82EE-B292F5F9005E}"/>
    <dgm:cxn modelId="{429593EA-5102-427A-9275-59B8554D2890}" srcId="{68AAD140-12D0-4094-8039-6CF17467B799}" destId="{0EC95BF6-7B19-4916-ACCB-DC1056F08802}" srcOrd="2" destOrd="0" parTransId="{794C3D85-9D0F-4167-9130-10C08607C9C6}" sibTransId="{1C45CFF5-6F60-41FB-931C-04BB8D79F5C1}"/>
    <dgm:cxn modelId="{3EA1D9F2-E144-4256-9122-FB068451A9FD}" srcId="{68AAD140-12D0-4094-8039-6CF17467B799}" destId="{93E8C4B1-5B5D-4F0E-8B84-D6A44218C444}" srcOrd="3" destOrd="0" parTransId="{8F5FE668-445C-4A8D-8750-78F0577D28E0}" sibTransId="{9A88AE7A-CACE-4F14-BEBF-FC9122B153B0}"/>
    <dgm:cxn modelId="{BDFCBEF3-D69A-4CDA-8901-FF569680D5E4}" srcId="{F5A3FA0C-455F-4B64-9D7A-A6FD57F3662C}" destId="{C06C532B-B72E-4959-9273-8FA101D6A4CD}" srcOrd="1" destOrd="0" parTransId="{9A0FD360-2661-441C-98D2-C3BD5110BA28}" sibTransId="{A7EC062F-4990-4329-846F-111DD13DFCFB}"/>
    <dgm:cxn modelId="{864FD1F5-14BE-4B2B-8DE6-845321E16AFA}" type="presOf" srcId="{70F13169-A104-4A3F-9506-C223E1D8F2AA}" destId="{E0B4D689-BA31-4F02-BFA0-6C507843EC19}" srcOrd="0" destOrd="1" presId="urn:microsoft.com/office/officeart/2005/8/layout/hList1"/>
    <dgm:cxn modelId="{248642FF-1070-4941-BFB4-6FFC5D53625A}" type="presOf" srcId="{68AAD140-12D0-4094-8039-6CF17467B799}" destId="{3063F492-068D-45C3-8ECE-45913D04F035}" srcOrd="0" destOrd="0" presId="urn:microsoft.com/office/officeart/2005/8/layout/hList1"/>
    <dgm:cxn modelId="{5A5402E5-BFB8-40E9-9E7A-40153B787DBA}" type="presParOf" srcId="{E4FDAB2C-B3F1-4E2A-B427-51C60614D5FE}" destId="{73641368-A122-49C2-B74F-D3CC0E9419A0}" srcOrd="0" destOrd="0" presId="urn:microsoft.com/office/officeart/2005/8/layout/hList1"/>
    <dgm:cxn modelId="{F655D93E-B1B3-4BFE-87EE-0CBD83828B84}" type="presParOf" srcId="{73641368-A122-49C2-B74F-D3CC0E9419A0}" destId="{3063F492-068D-45C3-8ECE-45913D04F035}" srcOrd="0" destOrd="0" presId="urn:microsoft.com/office/officeart/2005/8/layout/hList1"/>
    <dgm:cxn modelId="{2F1A1B04-BA3B-4AE0-9F68-E28D77F66B62}" type="presParOf" srcId="{73641368-A122-49C2-B74F-D3CC0E9419A0}" destId="{E0B4D689-BA31-4F02-BFA0-6C507843EC19}" srcOrd="1" destOrd="0" presId="urn:microsoft.com/office/officeart/2005/8/layout/hList1"/>
    <dgm:cxn modelId="{A5AAB75F-E23F-4D8D-A295-D879E67E859E}" type="presParOf" srcId="{E4FDAB2C-B3F1-4E2A-B427-51C60614D5FE}" destId="{58D20588-3F59-473D-9B0E-01E717E31533}" srcOrd="1" destOrd="0" presId="urn:microsoft.com/office/officeart/2005/8/layout/hList1"/>
    <dgm:cxn modelId="{EF88755D-B1E0-4E17-9534-B92861089BAC}" type="presParOf" srcId="{E4FDAB2C-B3F1-4E2A-B427-51C60614D5FE}" destId="{9DB2EE94-DA4F-443E-8F37-AA56CDB60048}" srcOrd="2" destOrd="0" presId="urn:microsoft.com/office/officeart/2005/8/layout/hList1"/>
    <dgm:cxn modelId="{76497151-4EBE-4378-85CE-7A6096811E44}" type="presParOf" srcId="{9DB2EE94-DA4F-443E-8F37-AA56CDB60048}" destId="{4F8C39AE-C05B-46F8-8AF0-701D090A9B1E}" srcOrd="0" destOrd="0" presId="urn:microsoft.com/office/officeart/2005/8/layout/hList1"/>
    <dgm:cxn modelId="{EB7B535B-0BB1-4242-A73A-91B69686B3CB}" type="presParOf" srcId="{9DB2EE94-DA4F-443E-8F37-AA56CDB60048}" destId="{D7CA7DF0-C87D-4F66-A4C6-7511F1496D94}"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8981B-6F71-46DA-B378-E41FC219969B}">
      <dsp:nvSpPr>
        <dsp:cNvPr id="0" name=""/>
        <dsp:cNvSpPr/>
      </dsp:nvSpPr>
      <dsp:spPr>
        <a:xfrm>
          <a:off x="1714646" y="381"/>
          <a:ext cx="1928976" cy="611927"/>
        </a:xfrm>
        <a:prstGeom prst="roundRect">
          <a:avLst/>
        </a:prstGeom>
        <a:solidFill>
          <a:schemeClr val="accent6">
            <a:lumMod val="20000"/>
            <a:lumOff val="8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b="0" kern="1200"/>
            <a:t>MassHealth Standard </a:t>
          </a:r>
        </a:p>
      </dsp:txBody>
      <dsp:txXfrm>
        <a:off x="1744518" y="30253"/>
        <a:ext cx="1869232" cy="552183"/>
      </dsp:txXfrm>
    </dsp:sp>
    <dsp:sp modelId="{9F702DEB-B655-4FF7-AED8-DB089163F66A}">
      <dsp:nvSpPr>
        <dsp:cNvPr id="0" name=""/>
        <dsp:cNvSpPr/>
      </dsp:nvSpPr>
      <dsp:spPr>
        <a:xfrm>
          <a:off x="1714646" y="642905"/>
          <a:ext cx="1928976" cy="611927"/>
        </a:xfrm>
        <a:prstGeom prst="roundRect">
          <a:avLst/>
        </a:prstGeom>
        <a:solidFill>
          <a:schemeClr val="accent6">
            <a:lumMod val="20000"/>
            <a:lumOff val="8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b="0" kern="1200"/>
            <a:t>MassHealth CommonHealth </a:t>
          </a:r>
        </a:p>
      </dsp:txBody>
      <dsp:txXfrm>
        <a:off x="1744518" y="672777"/>
        <a:ext cx="1869232" cy="552183"/>
      </dsp:txXfrm>
    </dsp:sp>
    <dsp:sp modelId="{9603E519-CCAD-434C-A8DF-D70EA79D851A}">
      <dsp:nvSpPr>
        <dsp:cNvPr id="0" name=""/>
        <dsp:cNvSpPr/>
      </dsp:nvSpPr>
      <dsp:spPr>
        <a:xfrm>
          <a:off x="1714646" y="1285428"/>
          <a:ext cx="1928976" cy="611927"/>
        </a:xfrm>
        <a:prstGeom prst="roundRect">
          <a:avLst/>
        </a:prstGeom>
        <a:solidFill>
          <a:schemeClr val="accent6">
            <a:lumMod val="20000"/>
            <a:lumOff val="8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b="0" kern="1200" err="1"/>
            <a:t>Careplus</a:t>
          </a:r>
          <a:endParaRPr lang="en-US" sz="1700" b="0" kern="1200"/>
        </a:p>
      </dsp:txBody>
      <dsp:txXfrm>
        <a:off x="1744518" y="1315300"/>
        <a:ext cx="1869232" cy="552183"/>
      </dsp:txXfrm>
    </dsp:sp>
    <dsp:sp modelId="{F2E7DE42-4A56-4FB4-A114-D2A7E6E8FC97}">
      <dsp:nvSpPr>
        <dsp:cNvPr id="0" name=""/>
        <dsp:cNvSpPr/>
      </dsp:nvSpPr>
      <dsp:spPr>
        <a:xfrm>
          <a:off x="1714646" y="1927951"/>
          <a:ext cx="1928976" cy="611927"/>
        </a:xfrm>
        <a:prstGeom prst="roundRect">
          <a:avLst/>
        </a:prstGeom>
        <a:solidFill>
          <a:schemeClr val="accent6">
            <a:lumMod val="20000"/>
            <a:lumOff val="8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b="0" kern="1200"/>
            <a:t>MassHealth Family Assistance </a:t>
          </a:r>
        </a:p>
      </dsp:txBody>
      <dsp:txXfrm>
        <a:off x="1744518" y="1957823"/>
        <a:ext cx="1869232" cy="552183"/>
      </dsp:txXfrm>
    </dsp:sp>
    <dsp:sp modelId="{4C12624F-C25B-4BA2-BDD7-4037B6960765}">
      <dsp:nvSpPr>
        <dsp:cNvPr id="0" name=""/>
        <dsp:cNvSpPr/>
      </dsp:nvSpPr>
      <dsp:spPr>
        <a:xfrm>
          <a:off x="1714646" y="2570475"/>
          <a:ext cx="1928976" cy="611927"/>
        </a:xfrm>
        <a:prstGeom prst="roundRect">
          <a:avLst/>
        </a:prstGeom>
        <a:solidFill>
          <a:schemeClr val="accent6">
            <a:lumMod val="20000"/>
            <a:lumOff val="8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b="0" kern="1200"/>
            <a:t>MassHealth Limited</a:t>
          </a:r>
        </a:p>
      </dsp:txBody>
      <dsp:txXfrm>
        <a:off x="1744518" y="2600347"/>
        <a:ext cx="1869232" cy="552183"/>
      </dsp:txXfrm>
    </dsp:sp>
    <dsp:sp modelId="{076BF524-8C23-4055-B6BE-B0B6488179BF}">
      <dsp:nvSpPr>
        <dsp:cNvPr id="0" name=""/>
        <dsp:cNvSpPr/>
      </dsp:nvSpPr>
      <dsp:spPr>
        <a:xfrm>
          <a:off x="1714646" y="3212998"/>
          <a:ext cx="1928976" cy="611927"/>
        </a:xfrm>
        <a:prstGeom prst="roundRect">
          <a:avLst/>
        </a:prstGeom>
        <a:solidFill>
          <a:schemeClr val="accent6">
            <a:lumMod val="20000"/>
            <a:lumOff val="8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b="0" kern="1200"/>
            <a:t>Children’s Medical Security Plan</a:t>
          </a:r>
        </a:p>
      </dsp:txBody>
      <dsp:txXfrm>
        <a:off x="1744518" y="3242870"/>
        <a:ext cx="1869232" cy="552183"/>
      </dsp:txXfrm>
    </dsp:sp>
    <dsp:sp modelId="{047E48BC-EB42-4B7E-A2D8-7238B6914BAF}">
      <dsp:nvSpPr>
        <dsp:cNvPr id="0" name=""/>
        <dsp:cNvSpPr/>
      </dsp:nvSpPr>
      <dsp:spPr>
        <a:xfrm>
          <a:off x="1714646" y="3855522"/>
          <a:ext cx="1928976" cy="611927"/>
        </a:xfrm>
        <a:prstGeom prst="roundRect">
          <a:avLst/>
        </a:prstGeom>
        <a:solidFill>
          <a:schemeClr val="accent6">
            <a:lumMod val="20000"/>
            <a:lumOff val="8000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b="0" kern="1200"/>
            <a:t>Health Safety Net </a:t>
          </a:r>
        </a:p>
      </dsp:txBody>
      <dsp:txXfrm>
        <a:off x="1744518" y="3885394"/>
        <a:ext cx="1869232" cy="5521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8981B-6F71-46DA-B378-E41FC219969B}">
      <dsp:nvSpPr>
        <dsp:cNvPr id="0" name=""/>
        <dsp:cNvSpPr/>
      </dsp:nvSpPr>
      <dsp:spPr>
        <a:xfrm>
          <a:off x="1606577" y="0"/>
          <a:ext cx="1807399" cy="714460"/>
        </a:xfrm>
        <a:prstGeom prst="roundRect">
          <a:avLst/>
        </a:prstGeom>
        <a:solidFill>
          <a:schemeClr val="accent5">
            <a:lumMod val="20000"/>
            <a:lumOff val="8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0" kern="1200"/>
            <a:t>MassHealth Standard </a:t>
          </a:r>
        </a:p>
      </dsp:txBody>
      <dsp:txXfrm>
        <a:off x="1641454" y="34877"/>
        <a:ext cx="1737645" cy="644706"/>
      </dsp:txXfrm>
    </dsp:sp>
    <dsp:sp modelId="{9F702DEB-B655-4FF7-AED8-DB089163F66A}">
      <dsp:nvSpPr>
        <dsp:cNvPr id="0" name=""/>
        <dsp:cNvSpPr/>
      </dsp:nvSpPr>
      <dsp:spPr>
        <a:xfrm>
          <a:off x="1606577" y="750181"/>
          <a:ext cx="1807399" cy="714460"/>
        </a:xfrm>
        <a:prstGeom prst="roundRect">
          <a:avLst/>
        </a:prstGeom>
        <a:solidFill>
          <a:schemeClr val="accent5">
            <a:lumMod val="20000"/>
            <a:lumOff val="8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0" kern="1200"/>
            <a:t>MassHealth CommonHealth </a:t>
          </a:r>
        </a:p>
      </dsp:txBody>
      <dsp:txXfrm>
        <a:off x="1641454" y="785058"/>
        <a:ext cx="1737645" cy="644706"/>
      </dsp:txXfrm>
    </dsp:sp>
    <dsp:sp modelId="{F2E7DE42-4A56-4FB4-A114-D2A7E6E8FC97}">
      <dsp:nvSpPr>
        <dsp:cNvPr id="0" name=""/>
        <dsp:cNvSpPr/>
      </dsp:nvSpPr>
      <dsp:spPr>
        <a:xfrm>
          <a:off x="1606577" y="1500364"/>
          <a:ext cx="1807399" cy="714460"/>
        </a:xfrm>
        <a:prstGeom prst="roundRect">
          <a:avLst/>
        </a:prstGeom>
        <a:solidFill>
          <a:schemeClr val="accent5">
            <a:lumMod val="20000"/>
            <a:lumOff val="8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0" kern="1200"/>
            <a:t>MassHealth Family Assistance </a:t>
          </a:r>
        </a:p>
      </dsp:txBody>
      <dsp:txXfrm>
        <a:off x="1641454" y="1535241"/>
        <a:ext cx="1737645" cy="644706"/>
      </dsp:txXfrm>
    </dsp:sp>
    <dsp:sp modelId="{4C12624F-C25B-4BA2-BDD7-4037B6960765}">
      <dsp:nvSpPr>
        <dsp:cNvPr id="0" name=""/>
        <dsp:cNvSpPr/>
      </dsp:nvSpPr>
      <dsp:spPr>
        <a:xfrm>
          <a:off x="1606577" y="2250548"/>
          <a:ext cx="1807399" cy="714460"/>
        </a:xfrm>
        <a:prstGeom prst="roundRect">
          <a:avLst/>
        </a:prstGeom>
        <a:solidFill>
          <a:schemeClr val="accent5">
            <a:lumMod val="20000"/>
            <a:lumOff val="8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0" kern="1200"/>
            <a:t>MassHealth Limited</a:t>
          </a:r>
        </a:p>
      </dsp:txBody>
      <dsp:txXfrm>
        <a:off x="1641454" y="2285425"/>
        <a:ext cx="1737645" cy="644706"/>
      </dsp:txXfrm>
    </dsp:sp>
    <dsp:sp modelId="{047E48BC-EB42-4B7E-A2D8-7238B6914BAF}">
      <dsp:nvSpPr>
        <dsp:cNvPr id="0" name=""/>
        <dsp:cNvSpPr/>
      </dsp:nvSpPr>
      <dsp:spPr>
        <a:xfrm>
          <a:off x="1606577" y="3000731"/>
          <a:ext cx="1807399" cy="714460"/>
        </a:xfrm>
        <a:prstGeom prst="roundRect">
          <a:avLst/>
        </a:prstGeom>
        <a:solidFill>
          <a:schemeClr val="accent5">
            <a:lumMod val="20000"/>
            <a:lumOff val="8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0" kern="1200"/>
            <a:t>Health Safety Net </a:t>
          </a:r>
        </a:p>
      </dsp:txBody>
      <dsp:txXfrm>
        <a:off x="1641454" y="3035608"/>
        <a:ext cx="1737645" cy="644706"/>
      </dsp:txXfrm>
    </dsp:sp>
    <dsp:sp modelId="{9B68B46D-9E16-4246-9529-7C12078BDF07}">
      <dsp:nvSpPr>
        <dsp:cNvPr id="0" name=""/>
        <dsp:cNvSpPr/>
      </dsp:nvSpPr>
      <dsp:spPr>
        <a:xfrm>
          <a:off x="1621163" y="3753370"/>
          <a:ext cx="1807399" cy="714460"/>
        </a:xfrm>
        <a:prstGeom prst="roundRect">
          <a:avLst/>
        </a:prstGeom>
        <a:solidFill>
          <a:schemeClr val="accent5">
            <a:lumMod val="20000"/>
            <a:lumOff val="8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0" kern="1200"/>
            <a:t>Medicare Saving Program</a:t>
          </a:r>
        </a:p>
      </dsp:txBody>
      <dsp:txXfrm>
        <a:off x="1656040" y="3788247"/>
        <a:ext cx="1737645" cy="6447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3F492-068D-45C3-8ECE-45913D04F035}">
      <dsp:nvSpPr>
        <dsp:cNvPr id="0" name=""/>
        <dsp:cNvSpPr/>
      </dsp:nvSpPr>
      <dsp:spPr>
        <a:xfrm>
          <a:off x="53" y="99391"/>
          <a:ext cx="5127426" cy="760371"/>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a:t>To enroll in PACE you must:</a:t>
          </a:r>
          <a:endParaRPr lang="en-US" sz="2000" kern="1200"/>
        </a:p>
      </dsp:txBody>
      <dsp:txXfrm>
        <a:off x="53" y="99391"/>
        <a:ext cx="5127426" cy="760371"/>
      </dsp:txXfrm>
    </dsp:sp>
    <dsp:sp modelId="{E0B4D689-BA31-4F02-BFA0-6C507843EC19}">
      <dsp:nvSpPr>
        <dsp:cNvPr id="0" name=""/>
        <dsp:cNvSpPr/>
      </dsp:nvSpPr>
      <dsp:spPr>
        <a:xfrm>
          <a:off x="53" y="859763"/>
          <a:ext cx="5127426" cy="3019500"/>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a:t>Be 55 or older</a:t>
          </a:r>
        </a:p>
        <a:p>
          <a:pPr marL="228600" lvl="1" indent="-228600" algn="l" defTabSz="889000">
            <a:lnSpc>
              <a:spcPct val="90000"/>
            </a:lnSpc>
            <a:spcBef>
              <a:spcPct val="0"/>
            </a:spcBef>
            <a:spcAft>
              <a:spcPct val="15000"/>
            </a:spcAft>
            <a:buChar char="•"/>
          </a:pPr>
          <a:r>
            <a:rPr lang="en-US" sz="2000" kern="1200"/>
            <a:t>Live in the service area of a PACE organization</a:t>
          </a:r>
        </a:p>
        <a:p>
          <a:pPr marL="228600" lvl="1" indent="-228600" algn="l" defTabSz="889000">
            <a:lnSpc>
              <a:spcPct val="90000"/>
            </a:lnSpc>
            <a:spcBef>
              <a:spcPct val="0"/>
            </a:spcBef>
            <a:spcAft>
              <a:spcPct val="15000"/>
            </a:spcAft>
            <a:buChar char="•"/>
          </a:pPr>
          <a:r>
            <a:rPr lang="en-US" sz="2000" kern="1200"/>
            <a:t>Be certified by the state as eligible for nursing home care</a:t>
          </a:r>
        </a:p>
        <a:p>
          <a:pPr marL="228600" lvl="1" indent="-228600" algn="l" defTabSz="889000">
            <a:lnSpc>
              <a:spcPct val="90000"/>
            </a:lnSpc>
            <a:spcBef>
              <a:spcPct val="0"/>
            </a:spcBef>
            <a:spcAft>
              <a:spcPct val="15000"/>
            </a:spcAft>
            <a:buChar char="•"/>
          </a:pPr>
          <a:r>
            <a:rPr lang="en-US" sz="2000" kern="1200"/>
            <a:t>Live in the community (not a nursing home)</a:t>
          </a:r>
        </a:p>
        <a:p>
          <a:pPr marL="228600" lvl="1" indent="-228600" algn="l" defTabSz="889000">
            <a:lnSpc>
              <a:spcPct val="90000"/>
            </a:lnSpc>
            <a:spcBef>
              <a:spcPct val="0"/>
            </a:spcBef>
            <a:spcAft>
              <a:spcPct val="15000"/>
            </a:spcAft>
            <a:buChar char="•"/>
          </a:pPr>
          <a:r>
            <a:rPr lang="en-US" sz="2000" kern="1200"/>
            <a:t>Be able to live safely in the community, and</a:t>
          </a:r>
        </a:p>
        <a:p>
          <a:pPr marL="228600" lvl="1" indent="-228600" algn="l" defTabSz="889000">
            <a:lnSpc>
              <a:spcPct val="90000"/>
            </a:lnSpc>
            <a:spcBef>
              <a:spcPct val="0"/>
            </a:spcBef>
            <a:spcAft>
              <a:spcPct val="15000"/>
            </a:spcAft>
            <a:buChar char="•"/>
          </a:pPr>
          <a:r>
            <a:rPr lang="en-US" sz="2000" kern="1200"/>
            <a:t>Agree to receive health services exclusively through the PACE organization.</a:t>
          </a:r>
        </a:p>
      </dsp:txBody>
      <dsp:txXfrm>
        <a:off x="53" y="859763"/>
        <a:ext cx="5127426" cy="3019500"/>
      </dsp:txXfrm>
    </dsp:sp>
    <dsp:sp modelId="{4F8C39AE-C05B-46F8-8AF0-701D090A9B1E}">
      <dsp:nvSpPr>
        <dsp:cNvPr id="0" name=""/>
        <dsp:cNvSpPr/>
      </dsp:nvSpPr>
      <dsp:spPr>
        <a:xfrm>
          <a:off x="5845319" y="99391"/>
          <a:ext cx="5127426" cy="760371"/>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a:t>MassHealth income and asset rules for PACE include the following:</a:t>
          </a:r>
        </a:p>
      </dsp:txBody>
      <dsp:txXfrm>
        <a:off x="5845319" y="99391"/>
        <a:ext cx="5127426" cy="760371"/>
      </dsp:txXfrm>
    </dsp:sp>
    <dsp:sp modelId="{D7CA7DF0-C87D-4F66-A4C6-7511F1496D94}">
      <dsp:nvSpPr>
        <dsp:cNvPr id="0" name=""/>
        <dsp:cNvSpPr/>
      </dsp:nvSpPr>
      <dsp:spPr>
        <a:xfrm>
          <a:off x="5845319" y="859763"/>
          <a:ext cx="5127426" cy="3019500"/>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a:t>Countable income must not be greater than 300% of the federal benefit rate. The monthly premium charged to a PACE enrollee is based upon income.</a:t>
          </a:r>
        </a:p>
        <a:p>
          <a:pPr marL="228600" lvl="1" indent="-228600" algn="l" defTabSz="889000">
            <a:lnSpc>
              <a:spcPct val="90000"/>
            </a:lnSpc>
            <a:spcBef>
              <a:spcPct val="0"/>
            </a:spcBef>
            <a:spcAft>
              <a:spcPct val="15000"/>
            </a:spcAft>
            <a:buChar char="•"/>
          </a:pPr>
          <a:r>
            <a:rPr lang="en-US" sz="2000" kern="1200"/>
            <a:t>Countable assets must not be greater than $2,000.</a:t>
          </a:r>
        </a:p>
        <a:p>
          <a:pPr marL="457200" lvl="2" indent="-228600" algn="l" defTabSz="889000">
            <a:lnSpc>
              <a:spcPct val="90000"/>
            </a:lnSpc>
            <a:spcBef>
              <a:spcPct val="0"/>
            </a:spcBef>
            <a:spcAft>
              <a:spcPct val="15000"/>
            </a:spcAft>
            <a:buNone/>
          </a:pPr>
          <a:endParaRPr lang="en-US" sz="2000" kern="1200"/>
        </a:p>
        <a:p>
          <a:pPr marL="457200" lvl="2" indent="-228600" algn="l" defTabSz="889000">
            <a:lnSpc>
              <a:spcPct val="90000"/>
            </a:lnSpc>
            <a:spcBef>
              <a:spcPct val="0"/>
            </a:spcBef>
            <a:spcAft>
              <a:spcPct val="15000"/>
            </a:spcAft>
            <a:buNone/>
          </a:pPr>
          <a:r>
            <a:rPr lang="en-US" sz="2000" b="1" kern="1200"/>
            <a:t>NOTE</a:t>
          </a:r>
          <a:r>
            <a:rPr lang="en-US" sz="2000" kern="1200"/>
            <a:t>: if you are married, your spouse's income and assets are not counted.</a:t>
          </a:r>
        </a:p>
      </dsp:txBody>
      <dsp:txXfrm>
        <a:off x="5845319" y="859763"/>
        <a:ext cx="5127426" cy="301950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CB1F8F-A5C6-4FFF-B15B-7F3EB70C0470}" type="datetimeFigureOut">
              <a:t>12/31/2024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82ED39-4B52-4BDA-B3B4-B83EE3FA75B6}" type="slidenum">
              <a:t>‹#›</a:t>
            </a:fld>
            <a:endParaRPr lang="en-US"/>
          </a:p>
        </p:txBody>
      </p:sp>
    </p:spTree>
    <p:extLst>
      <p:ext uri="{BB962C8B-B14F-4D97-AF65-F5344CB8AC3E}">
        <p14:creationId xmlns:p14="http://schemas.microsoft.com/office/powerpoint/2010/main" val="1392123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kern="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7D6940F1-3615-444C-95E7-60C4D34A32DC}" type="slidenum">
              <a:rPr lang="en-US" smtClean="0"/>
              <a:t>2</a:t>
            </a:fld>
            <a:endParaRPr lang="en-US"/>
          </a:p>
        </p:txBody>
      </p:sp>
    </p:spTree>
    <p:extLst>
      <p:ext uri="{BB962C8B-B14F-4D97-AF65-F5344CB8AC3E}">
        <p14:creationId xmlns:p14="http://schemas.microsoft.com/office/powerpoint/2010/main" val="285732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71547B94-B83D-31C6-559D-CE4225F6911F}"/>
              </a:ext>
            </a:extLst>
          </p:cNvPr>
          <p:cNvSpPr>
            <a:spLocks noGrp="1" noRot="1" noChangeAspect="1" noChangeArrowheads="1" noTextEdit="1"/>
          </p:cNvSpPr>
          <p:nvPr>
            <p:ph type="sldImg"/>
          </p:nvPr>
        </p:nvSpPr>
        <p:spPr>
          <a:xfrm>
            <a:off x="-115888" y="588963"/>
            <a:ext cx="7340601" cy="4130675"/>
          </a:xfrm>
          <a:ln/>
        </p:spPr>
      </p:sp>
      <p:sp>
        <p:nvSpPr>
          <p:cNvPr id="23555" name="Notes Placeholder 2">
            <a:extLst>
              <a:ext uri="{FF2B5EF4-FFF2-40B4-BE49-F238E27FC236}">
                <a16:creationId xmlns:a16="http://schemas.microsoft.com/office/drawing/2014/main" id="{9AE725DF-0B91-A9D8-AAE3-8A0B74B1DF3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2FF866F5-5457-9086-F4F3-398DC1D128E0}"/>
              </a:ext>
            </a:extLst>
          </p:cNvPr>
          <p:cNvSpPr>
            <a:spLocks noGrp="1" noRot="1" noChangeAspect="1" noChangeArrowheads="1" noTextEdit="1"/>
          </p:cNvSpPr>
          <p:nvPr>
            <p:ph type="sldImg"/>
          </p:nvPr>
        </p:nvSpPr>
        <p:spPr>
          <a:xfrm>
            <a:off x="-115888" y="588963"/>
            <a:ext cx="7340601" cy="4130675"/>
          </a:xfrm>
          <a:ln/>
        </p:spPr>
      </p:sp>
      <p:sp>
        <p:nvSpPr>
          <p:cNvPr id="25603" name="Notes Placeholder 2">
            <a:extLst>
              <a:ext uri="{FF2B5EF4-FFF2-40B4-BE49-F238E27FC236}">
                <a16:creationId xmlns:a16="http://schemas.microsoft.com/office/drawing/2014/main" id="{2390A5E8-CBAB-6000-A7D4-2E95F623EE9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D5679269-9719-740B-F248-FCA5DED5CB80}"/>
              </a:ext>
            </a:extLst>
          </p:cNvPr>
          <p:cNvSpPr>
            <a:spLocks noGrp="1" noRot="1" noChangeAspect="1" noChangeArrowheads="1" noTextEdit="1"/>
          </p:cNvSpPr>
          <p:nvPr>
            <p:ph type="sldImg"/>
          </p:nvPr>
        </p:nvSpPr>
        <p:spPr>
          <a:xfrm>
            <a:off x="-115888" y="588963"/>
            <a:ext cx="7340601" cy="4130675"/>
          </a:xfrm>
          <a:ln/>
        </p:spPr>
      </p:sp>
      <p:sp>
        <p:nvSpPr>
          <p:cNvPr id="27651" name="Notes Placeholder 2">
            <a:extLst>
              <a:ext uri="{FF2B5EF4-FFF2-40B4-BE49-F238E27FC236}">
                <a16:creationId xmlns:a16="http://schemas.microsoft.com/office/drawing/2014/main" id="{13C20BFB-4002-5A63-D011-E5DE4F40831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0D765BA7-0304-D458-AE38-6E5FD88064CF}"/>
              </a:ext>
            </a:extLst>
          </p:cNvPr>
          <p:cNvSpPr>
            <a:spLocks noGrp="1" noRot="1" noChangeAspect="1" noChangeArrowheads="1" noTextEdit="1"/>
          </p:cNvSpPr>
          <p:nvPr>
            <p:ph type="sldImg"/>
          </p:nvPr>
        </p:nvSpPr>
        <p:spPr>
          <a:xfrm>
            <a:off x="-115888" y="588963"/>
            <a:ext cx="7340601" cy="4130675"/>
          </a:xfrm>
          <a:ln/>
        </p:spPr>
      </p:sp>
      <p:sp>
        <p:nvSpPr>
          <p:cNvPr id="29699" name="Notes Placeholder 2">
            <a:extLst>
              <a:ext uri="{FF2B5EF4-FFF2-40B4-BE49-F238E27FC236}">
                <a16:creationId xmlns:a16="http://schemas.microsoft.com/office/drawing/2014/main" id="{322B5709-11AB-0367-8A36-D7E3D6118FE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F877A028-5529-B95F-7DF2-F10A30D8516C}"/>
              </a:ext>
            </a:extLst>
          </p:cNvPr>
          <p:cNvSpPr>
            <a:spLocks noGrp="1" noRot="1" noChangeAspect="1" noChangeArrowheads="1" noTextEdit="1"/>
          </p:cNvSpPr>
          <p:nvPr>
            <p:ph type="sldImg"/>
          </p:nvPr>
        </p:nvSpPr>
        <p:spPr>
          <a:xfrm>
            <a:off x="-115888" y="588963"/>
            <a:ext cx="7340601" cy="4130675"/>
          </a:xfrm>
          <a:ln/>
        </p:spPr>
      </p:sp>
      <p:sp>
        <p:nvSpPr>
          <p:cNvPr id="31747" name="Notes Placeholder 2">
            <a:extLst>
              <a:ext uri="{FF2B5EF4-FFF2-40B4-BE49-F238E27FC236}">
                <a16:creationId xmlns:a16="http://schemas.microsoft.com/office/drawing/2014/main" id="{E5994511-C65A-2D89-99CC-1B7ABA0D2CB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xfrm>
            <a:off x="6703474" y="8366474"/>
            <a:ext cx="84959" cy="185872"/>
          </a:xfrm>
          <a:prstGeom prst="rect">
            <a:avLst/>
          </a:prstGeom>
          <a:noFill/>
        </p:spPr>
        <p:txBody>
          <a:bodyPr/>
          <a:lstStyle>
            <a:lvl1pPr eaLnBrk="0" hangingPunct="0">
              <a:defRPr sz="1600">
                <a:solidFill>
                  <a:schemeClr val="tx1"/>
                </a:solidFill>
                <a:latin typeface="Arial" charset="0"/>
              </a:defRPr>
            </a:lvl1pPr>
            <a:lvl2pPr marL="742909" indent="-285734" eaLnBrk="0" hangingPunct="0">
              <a:defRPr sz="1600">
                <a:solidFill>
                  <a:schemeClr val="tx1"/>
                </a:solidFill>
                <a:latin typeface="Arial" charset="0"/>
              </a:defRPr>
            </a:lvl2pPr>
            <a:lvl3pPr marL="1142937" indent="-228587" eaLnBrk="0" hangingPunct="0">
              <a:defRPr sz="1600">
                <a:solidFill>
                  <a:schemeClr val="tx1"/>
                </a:solidFill>
                <a:latin typeface="Arial" charset="0"/>
              </a:defRPr>
            </a:lvl3pPr>
            <a:lvl4pPr marL="1600111" indent="-228587" eaLnBrk="0" hangingPunct="0">
              <a:defRPr sz="1600">
                <a:solidFill>
                  <a:schemeClr val="tx1"/>
                </a:solidFill>
                <a:latin typeface="Arial" charset="0"/>
              </a:defRPr>
            </a:lvl4pPr>
            <a:lvl5pPr marL="2057287" indent="-228587" eaLnBrk="0" hangingPunct="0">
              <a:defRPr sz="1600">
                <a:solidFill>
                  <a:schemeClr val="tx1"/>
                </a:solidFill>
                <a:latin typeface="Arial" charset="0"/>
              </a:defRPr>
            </a:lvl5pPr>
            <a:lvl6pPr marL="2514461" indent="-228587" eaLnBrk="0" fontAlgn="base" hangingPunct="0">
              <a:spcBef>
                <a:spcPct val="0"/>
              </a:spcBef>
              <a:spcAft>
                <a:spcPct val="0"/>
              </a:spcAft>
              <a:defRPr sz="1600">
                <a:solidFill>
                  <a:schemeClr val="tx1"/>
                </a:solidFill>
                <a:latin typeface="Arial" charset="0"/>
              </a:defRPr>
            </a:lvl6pPr>
            <a:lvl7pPr marL="2971635" indent="-228587" eaLnBrk="0" fontAlgn="base" hangingPunct="0">
              <a:spcBef>
                <a:spcPct val="0"/>
              </a:spcBef>
              <a:spcAft>
                <a:spcPct val="0"/>
              </a:spcAft>
              <a:defRPr sz="1600">
                <a:solidFill>
                  <a:schemeClr val="tx1"/>
                </a:solidFill>
                <a:latin typeface="Arial" charset="0"/>
              </a:defRPr>
            </a:lvl7pPr>
            <a:lvl8pPr marL="3428811" indent="-228587" eaLnBrk="0" fontAlgn="base" hangingPunct="0">
              <a:spcBef>
                <a:spcPct val="0"/>
              </a:spcBef>
              <a:spcAft>
                <a:spcPct val="0"/>
              </a:spcAft>
              <a:defRPr sz="1600">
                <a:solidFill>
                  <a:schemeClr val="tx1"/>
                </a:solidFill>
                <a:latin typeface="Arial" charset="0"/>
              </a:defRPr>
            </a:lvl8pPr>
            <a:lvl9pPr marL="3885985" indent="-228587" eaLnBrk="0" fontAlgn="base" hangingPunct="0">
              <a:spcBef>
                <a:spcPct val="0"/>
              </a:spcBef>
              <a:spcAft>
                <a:spcPct val="0"/>
              </a:spcAft>
              <a:defRPr sz="1600">
                <a:solidFill>
                  <a:schemeClr val="tx1"/>
                </a:solidFill>
                <a:latin typeface="Arial" charset="0"/>
              </a:defRPr>
            </a:lvl9pPr>
          </a:lstStyle>
          <a:p>
            <a:pPr marL="0" marR="0" lvl="0" indent="0" algn="r" defTabSz="912462" rtl="0" eaLnBrk="1" fontAlgn="auto" latinLnBrk="0" hangingPunct="1">
              <a:lnSpc>
                <a:spcPct val="100000"/>
              </a:lnSpc>
              <a:spcBef>
                <a:spcPts val="0"/>
              </a:spcBef>
              <a:spcAft>
                <a:spcPts val="0"/>
              </a:spcAft>
              <a:buClrTx/>
              <a:buSzTx/>
              <a:buFontTx/>
              <a:buNone/>
              <a:tabLst/>
              <a:defRPr/>
            </a:pPr>
            <a:fld id="{59C82D0B-2745-43F5-A242-79DE1EE6F40C}"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2462"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9219" name="Rectangle 9"/>
          <p:cNvSpPr>
            <a:spLocks noGrp="1" noRot="1" noChangeAspect="1" noChangeArrowheads="1" noTextEdit="1"/>
          </p:cNvSpPr>
          <p:nvPr>
            <p:ph type="sldImg"/>
          </p:nvPr>
        </p:nvSpPr>
        <p:spPr>
          <a:xfrm>
            <a:off x="-127000" y="582613"/>
            <a:ext cx="7270750" cy="4090987"/>
          </a:xfrm>
          <a:ln/>
        </p:spPr>
      </p:sp>
      <p:sp>
        <p:nvSpPr>
          <p:cNvPr id="9220" name="Rectangle 10"/>
          <p:cNvSpPr>
            <a:spLocks noGrp="1" noChangeArrowheads="1"/>
          </p:cNvSpPr>
          <p:nvPr>
            <p:ph type="body" idx="1"/>
          </p:nvPr>
        </p:nvSpPr>
        <p:spPr>
          <a:xfrm>
            <a:off x="590149" y="4687927"/>
            <a:ext cx="6210284" cy="247829"/>
          </a:xfrm>
          <a:noFill/>
        </p:spPr>
        <p:txBody>
          <a:bodyPr/>
          <a:lstStyle/>
          <a:p>
            <a:pPr eaLnBrk="1" hangingPunct="1"/>
            <a:endParaRPr lang="en-US"/>
          </a:p>
        </p:txBody>
      </p:sp>
    </p:spTree>
    <p:extLst>
      <p:ext uri="{BB962C8B-B14F-4D97-AF65-F5344CB8AC3E}">
        <p14:creationId xmlns:p14="http://schemas.microsoft.com/office/powerpoint/2010/main" val="1041337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reminds people that ACOs/MCOs are for people under age 65 who are not also enrolled in Medicare? </a:t>
            </a:r>
          </a:p>
          <a:p>
            <a:endParaRPr lang="en-US" dirty="0"/>
          </a:p>
          <a:p>
            <a:r>
              <a:rPr lang="en-US" dirty="0"/>
              <a:t>Remind folks that if members don’t choose an ACO/MCO when they enroll that MassHealth assigns them one</a:t>
            </a:r>
          </a:p>
          <a:p>
            <a:endParaRPr lang="en-US" dirty="0"/>
          </a:p>
        </p:txBody>
      </p:sp>
      <p:sp>
        <p:nvSpPr>
          <p:cNvPr id="4" name="Slide Number Placeholder 3"/>
          <p:cNvSpPr>
            <a:spLocks noGrp="1"/>
          </p:cNvSpPr>
          <p:nvPr>
            <p:ph type="sldNum" sz="quarter" idx="5"/>
          </p:nvPr>
        </p:nvSpPr>
        <p:spPr/>
        <p:txBody>
          <a:bodyPr/>
          <a:lstStyle/>
          <a:p>
            <a:fld id="{CE2D8A38-6564-4F6D-88BE-0C6A411328EE}" type="slidenum">
              <a:rPr lang="en-US" smtClean="0"/>
              <a:t>23</a:t>
            </a:fld>
            <a:endParaRPr lang="en-US"/>
          </a:p>
        </p:txBody>
      </p:sp>
    </p:spTree>
    <p:extLst>
      <p:ext uri="{BB962C8B-B14F-4D97-AF65-F5344CB8AC3E}">
        <p14:creationId xmlns:p14="http://schemas.microsoft.com/office/powerpoint/2010/main" val="3443082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If you are enrolled in an ACO/MCO but not enrolled in a CP?</a:t>
            </a:r>
            <a:br>
              <a:rPr lang="en-US" sz="1800" dirty="0">
                <a:effectLst/>
                <a:latin typeface="Segoe UI" panose="020B0502040204020203" pitchFamily="34" charset="0"/>
              </a:rPr>
            </a:br>
            <a:r>
              <a:rPr lang="en-US" sz="1800" dirty="0">
                <a:effectLst/>
                <a:latin typeface="Segoe UI" panose="020B0502040204020203" pitchFamily="34" charset="0"/>
              </a:rPr>
              <a:t>-If you are enrolled in a BHCP?</a:t>
            </a:r>
            <a:endParaRPr lang="en-US" dirty="0"/>
          </a:p>
        </p:txBody>
      </p:sp>
      <p:sp>
        <p:nvSpPr>
          <p:cNvPr id="4" name="Slide Number Placeholder 3"/>
          <p:cNvSpPr>
            <a:spLocks noGrp="1"/>
          </p:cNvSpPr>
          <p:nvPr>
            <p:ph type="sldNum" sz="quarter" idx="5"/>
          </p:nvPr>
        </p:nvSpPr>
        <p:spPr/>
        <p:txBody>
          <a:bodyPr/>
          <a:lstStyle/>
          <a:p>
            <a:fld id="{C0F4A2C8-6C88-4E71-83EE-698B9D4FE22F}" type="slidenum">
              <a:rPr lang="en-US" smtClean="0"/>
              <a:pPr/>
              <a:t>24</a:t>
            </a:fld>
            <a:endParaRPr lang="en-US"/>
          </a:p>
        </p:txBody>
      </p:sp>
    </p:spTree>
    <p:extLst>
      <p:ext uri="{BB962C8B-B14F-4D97-AF65-F5344CB8AC3E}">
        <p14:creationId xmlns:p14="http://schemas.microsoft.com/office/powerpoint/2010/main" val="2548425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407988" y="698500"/>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951C9AB6-EF03-4280-9206-7336F9F6201E}" type="slidenum">
              <a:rPr lang="en-US" altLang="en-US" smtClean="0">
                <a:solidFill>
                  <a:prstClr val="black"/>
                </a:solidFill>
              </a:rPr>
              <a:pPr eaLnBrk="1" hangingPunct="1">
                <a:spcBef>
                  <a:spcPct val="0"/>
                </a:spcBef>
              </a:pPr>
              <a:t>25</a:t>
            </a:fld>
            <a:endParaRPr lang="en-US" altLang="en-US">
              <a:solidFill>
                <a:prstClr val="black"/>
              </a:solidFill>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796936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F76B959-21C8-45E8-A3B9-16668007DAEF}" type="slidenum">
              <a:rPr lang="en-US" altLang="en-US" smtClean="0"/>
              <a:pPr>
                <a:defRPr/>
              </a:pPr>
              <a:t>26</a:t>
            </a:fld>
            <a:endParaRPr lang="en-US" altLang="en-US"/>
          </a:p>
        </p:txBody>
      </p:sp>
    </p:spTree>
    <p:extLst>
      <p:ext uri="{BB962C8B-B14F-4D97-AF65-F5344CB8AC3E}">
        <p14:creationId xmlns:p14="http://schemas.microsoft.com/office/powerpoint/2010/main" val="727160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a:solidFill>
                <a:srgbClr val="141414"/>
              </a:solidFill>
              <a:effectLst/>
              <a:latin typeface="Texta"/>
            </a:endParaRPr>
          </a:p>
          <a:p>
            <a:endParaRPr lang="en-US"/>
          </a:p>
        </p:txBody>
      </p:sp>
      <p:sp>
        <p:nvSpPr>
          <p:cNvPr id="4" name="Slide Number Placeholder 3"/>
          <p:cNvSpPr>
            <a:spLocks noGrp="1"/>
          </p:cNvSpPr>
          <p:nvPr>
            <p:ph type="sldNum" sz="quarter" idx="5"/>
          </p:nvPr>
        </p:nvSpPr>
        <p:spPr/>
        <p:txBody>
          <a:bodyPr/>
          <a:lstStyle/>
          <a:p>
            <a:pPr>
              <a:defRPr/>
            </a:pPr>
            <a:fld id="{DF76B959-21C8-45E8-A3B9-16668007DAEF}" type="slidenum">
              <a:rPr lang="en-US" altLang="en-US" smtClean="0"/>
              <a:pPr>
                <a:defRPr/>
              </a:pPr>
              <a:t>3</a:t>
            </a:fld>
            <a:endParaRPr lang="en-US" altLang="en-US"/>
          </a:p>
        </p:txBody>
      </p:sp>
    </p:spTree>
    <p:extLst>
      <p:ext uri="{BB962C8B-B14F-4D97-AF65-F5344CB8AC3E}">
        <p14:creationId xmlns:p14="http://schemas.microsoft.com/office/powerpoint/2010/main" val="1897839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3D7BFE-2880-4A0E-9AC7-B4C45264E84E}" type="slidenum">
              <a:rPr lang="en-US" smtClean="0"/>
              <a:t>5</a:t>
            </a:fld>
            <a:endParaRPr lang="en-US"/>
          </a:p>
        </p:txBody>
      </p:sp>
    </p:spTree>
    <p:extLst>
      <p:ext uri="{BB962C8B-B14F-4D97-AF65-F5344CB8AC3E}">
        <p14:creationId xmlns:p14="http://schemas.microsoft.com/office/powerpoint/2010/main" val="4147192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3D7BFE-2880-4A0E-9AC7-B4C45264E84E}" type="slidenum">
              <a:rPr lang="en-US" smtClean="0"/>
              <a:t>6</a:t>
            </a:fld>
            <a:endParaRPr lang="en-US"/>
          </a:p>
        </p:txBody>
      </p:sp>
    </p:spTree>
    <p:extLst>
      <p:ext uri="{BB962C8B-B14F-4D97-AF65-F5344CB8AC3E}">
        <p14:creationId xmlns:p14="http://schemas.microsoft.com/office/powerpoint/2010/main" val="512908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C8AFFE58-430A-279B-2C45-FEBF2A5083DC}"/>
              </a:ext>
            </a:extLst>
          </p:cNvPr>
          <p:cNvSpPr>
            <a:spLocks noGrp="1" noChangeArrowheads="1"/>
          </p:cNvSpPr>
          <p:nvPr>
            <p:ph type="sldNum" sz="quarter" idx="4294967295"/>
          </p:nvPr>
        </p:nvSpPr>
        <p:spPr bwMode="auto">
          <a:xfrm>
            <a:off x="6791325" y="8448675"/>
            <a:ext cx="85725" cy="1873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34" tIns="46017" rIns="92034" bIns="46017"/>
          <a:lstStyle>
            <a:lvl1pPr>
              <a:defRPr sz="1600">
                <a:solidFill>
                  <a:schemeClr val="tx1"/>
                </a:solidFill>
                <a:latin typeface="Arial" panose="020B0604020202020204" pitchFamily="34" charset="0"/>
                <a:ea typeface="ＭＳ Ｐゴシック" panose="020B0600070205080204" pitchFamily="34" charset="-128"/>
              </a:defRPr>
            </a:lvl1pPr>
            <a:lvl2pPr marL="37931725" indent="-37474525">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fld id="{D2BE683E-B1CD-4F05-AB49-83ECCBC713E4}" type="slidenum">
              <a:rPr lang="en-US" altLang="en-US" sz="1200"/>
              <a:pPr eaLnBrk="1" hangingPunct="1"/>
              <a:t>7</a:t>
            </a:fld>
            <a:endParaRPr lang="en-US" altLang="en-US" sz="1200"/>
          </a:p>
        </p:txBody>
      </p:sp>
      <p:sp>
        <p:nvSpPr>
          <p:cNvPr id="8195" name="Rectangle 9">
            <a:extLst>
              <a:ext uri="{FF2B5EF4-FFF2-40B4-BE49-F238E27FC236}">
                <a16:creationId xmlns:a16="http://schemas.microsoft.com/office/drawing/2014/main" id="{0D7895AA-A3A8-2A26-4675-2803658FC745}"/>
              </a:ext>
            </a:extLst>
          </p:cNvPr>
          <p:cNvSpPr>
            <a:spLocks noGrp="1" noRot="1" noChangeAspect="1" noChangeArrowheads="1" noTextEdit="1"/>
          </p:cNvSpPr>
          <p:nvPr>
            <p:ph type="sldImg"/>
          </p:nvPr>
        </p:nvSpPr>
        <p:spPr>
          <a:xfrm>
            <a:off x="-115888" y="588963"/>
            <a:ext cx="7340601" cy="4130675"/>
          </a:xfrm>
          <a:ln/>
        </p:spPr>
      </p:sp>
      <p:sp>
        <p:nvSpPr>
          <p:cNvPr id="8196" name="Rectangle 10">
            <a:extLst>
              <a:ext uri="{FF2B5EF4-FFF2-40B4-BE49-F238E27FC236}">
                <a16:creationId xmlns:a16="http://schemas.microsoft.com/office/drawing/2014/main" id="{775426E8-7156-EFE4-C085-5273A54C549D}"/>
              </a:ext>
            </a:extLst>
          </p:cNvPr>
          <p:cNvSpPr>
            <a:spLocks noGrp="1" noChangeArrowheads="1"/>
          </p:cNvSpPr>
          <p:nvPr>
            <p:ph type="body" idx="1"/>
          </p:nvPr>
        </p:nvSpPr>
        <p:spPr>
          <a:xfrm>
            <a:off x="598488" y="4733925"/>
            <a:ext cx="6291262"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B1AF66F5-612C-D876-5E7C-D74F8410997C}"/>
              </a:ext>
            </a:extLst>
          </p:cNvPr>
          <p:cNvSpPr>
            <a:spLocks noGrp="1" noRot="1" noChangeAspect="1" noChangeArrowheads="1" noTextEdit="1"/>
          </p:cNvSpPr>
          <p:nvPr>
            <p:ph type="sldImg"/>
          </p:nvPr>
        </p:nvSpPr>
        <p:spPr>
          <a:xfrm>
            <a:off x="-115888" y="588963"/>
            <a:ext cx="7340601" cy="4130675"/>
          </a:xfrm>
          <a:ln/>
        </p:spPr>
      </p:sp>
      <p:sp>
        <p:nvSpPr>
          <p:cNvPr id="10243" name="Notes Placeholder 2">
            <a:extLst>
              <a:ext uri="{FF2B5EF4-FFF2-40B4-BE49-F238E27FC236}">
                <a16:creationId xmlns:a16="http://schemas.microsoft.com/office/drawing/2014/main" id="{D3908291-55DF-A679-37BB-D22915320CFF}"/>
              </a:ext>
            </a:extLst>
          </p:cNvPr>
          <p:cNvSpPr>
            <a:spLocks noGrp="1"/>
          </p:cNvSpPr>
          <p:nvPr>
            <p:ph type="body" idx="1"/>
          </p:nvPr>
        </p:nvSpPr>
        <p:spPr>
          <a:xfrm>
            <a:off x="493713" y="5043488"/>
            <a:ext cx="6121400" cy="250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7D92DDAE-7166-A4C6-F214-6DB40D0C6E60}"/>
              </a:ext>
            </a:extLst>
          </p:cNvPr>
          <p:cNvSpPr>
            <a:spLocks noGrp="1" noRot="1" noChangeAspect="1" noChangeArrowheads="1" noTextEdit="1"/>
          </p:cNvSpPr>
          <p:nvPr>
            <p:ph type="sldImg"/>
          </p:nvPr>
        </p:nvSpPr>
        <p:spPr>
          <a:xfrm>
            <a:off x="-115888" y="588963"/>
            <a:ext cx="7340601" cy="4130675"/>
          </a:xfrm>
          <a:ln/>
        </p:spPr>
      </p:sp>
      <p:sp>
        <p:nvSpPr>
          <p:cNvPr id="83971" name="Notes Placeholder 2">
            <a:extLst>
              <a:ext uri="{FF2B5EF4-FFF2-40B4-BE49-F238E27FC236}">
                <a16:creationId xmlns:a16="http://schemas.microsoft.com/office/drawing/2014/main" id="{AC0B6FFD-B038-3A0B-867E-D3329544CE16}"/>
              </a:ext>
            </a:extLst>
          </p:cNvPr>
          <p:cNvSpPr>
            <a:spLocks noGrp="1"/>
          </p:cNvSpPr>
          <p:nvPr>
            <p:ph type="body" idx="1"/>
          </p:nvPr>
        </p:nvSpPr>
        <p:spPr/>
        <p:txBody>
          <a:bodyPr/>
          <a:lstStyle/>
          <a:p>
            <a:pPr>
              <a:defRPr/>
            </a:pPr>
            <a:r>
              <a:rPr lang="en-US" altLang="en-US" dirty="0">
                <a:cs typeface="Times New Roman" pitchFamily="18" charset="0"/>
              </a:rPr>
              <a:t>Must </a:t>
            </a:r>
            <a:r>
              <a:rPr lang="en-US" altLang="en-US" dirty="0"/>
              <a:t>be 22 years of age or older; meet the financial criteria established to be eligible for the SSI-G Living Arrangement, if residing in an assisted living facility; require daily hands on </a:t>
            </a:r>
            <a:r>
              <a:rPr lang="en-US" altLang="en-US" dirty="0">
                <a:solidFill>
                  <a:srgbClr val="FF0000"/>
                </a:solidFill>
              </a:rPr>
              <a:t>physical</a:t>
            </a:r>
            <a:r>
              <a:rPr lang="en-US" altLang="en-US" dirty="0"/>
              <a:t> assistance or daily supervision and cueing throughout the entire task with at least one Activity of Daily Living (ADL); receive </a:t>
            </a:r>
            <a:r>
              <a:rPr lang="en-US" altLang="en-US" dirty="0">
                <a:solidFill>
                  <a:srgbClr val="FF0000"/>
                </a:solidFill>
              </a:rPr>
              <a:t>an order </a:t>
            </a:r>
            <a:r>
              <a:rPr lang="en-US" altLang="en-US" strike="sngStrike" dirty="0"/>
              <a:t>recommendation</a:t>
            </a:r>
            <a:r>
              <a:rPr lang="en-US" altLang="en-US" dirty="0"/>
              <a:t> from the primary care provider </a:t>
            </a:r>
            <a:r>
              <a:rPr lang="en-US" altLang="en-US" strike="sngStrike" dirty="0"/>
              <a:t>(Physician Summary Form)</a:t>
            </a:r>
            <a:r>
              <a:rPr lang="en-US" altLang="en-US" dirty="0"/>
              <a:t>; and receive clinical approval, prior to enrollment, from the designated screening agent, Coastline Elderly Services.</a:t>
            </a:r>
          </a:p>
          <a:p>
            <a:pPr eaLnBrk="1" hangingPunct="1">
              <a:spcAft>
                <a:spcPts val="1200"/>
              </a:spcAft>
              <a:buClrTx/>
              <a:defRPr/>
            </a:pPr>
            <a:r>
              <a:rPr lang="en-US" altLang="en-US" dirty="0">
                <a:cs typeface="Times New Roman" pitchFamily="18" charset="0"/>
              </a:rPr>
              <a:t> </a:t>
            </a:r>
          </a:p>
          <a:p>
            <a:pPr>
              <a:defRPr/>
            </a:pPr>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19D2A6B7-E990-FA42-6F9F-2AC4307E1BD2}"/>
              </a:ext>
            </a:extLst>
          </p:cNvPr>
          <p:cNvSpPr>
            <a:spLocks noGrp="1" noRot="1" noChangeAspect="1" noChangeArrowheads="1" noTextEdit="1"/>
          </p:cNvSpPr>
          <p:nvPr>
            <p:ph type="sldImg"/>
          </p:nvPr>
        </p:nvSpPr>
        <p:spPr>
          <a:xfrm>
            <a:off x="-115888" y="588963"/>
            <a:ext cx="7340601" cy="4130675"/>
          </a:xfrm>
          <a:ln/>
        </p:spPr>
      </p:sp>
      <p:sp>
        <p:nvSpPr>
          <p:cNvPr id="18435" name="Notes Placeholder 2">
            <a:extLst>
              <a:ext uri="{FF2B5EF4-FFF2-40B4-BE49-F238E27FC236}">
                <a16:creationId xmlns:a16="http://schemas.microsoft.com/office/drawing/2014/main" id="{7EA27B07-0269-2E78-7CE7-38E0CE6D1DE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Must have a chronic, permanent disability that impairs the member’s ability to perform ADLs and IADLs without hands-on assistance; require hands-on  assistance with at least 2 of the following ADLs: mobility, including transfers, medications, bathing/grooming, dressing or undressing, range-of-motion exercises, eating, and toileting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5AEDCB4F-FA6F-CAC4-3913-0F9CD533D666}"/>
              </a:ext>
            </a:extLst>
          </p:cNvPr>
          <p:cNvSpPr>
            <a:spLocks noGrp="1" noRot="1" noChangeAspect="1" noChangeArrowheads="1" noTextEdit="1"/>
          </p:cNvSpPr>
          <p:nvPr>
            <p:ph type="sldImg"/>
          </p:nvPr>
        </p:nvSpPr>
        <p:spPr>
          <a:xfrm>
            <a:off x="-115888" y="588963"/>
            <a:ext cx="7340601" cy="4130675"/>
          </a:xfrm>
          <a:ln/>
        </p:spPr>
      </p:sp>
      <p:sp>
        <p:nvSpPr>
          <p:cNvPr id="51203" name="Notes Placeholder 2">
            <a:extLst>
              <a:ext uri="{FF2B5EF4-FFF2-40B4-BE49-F238E27FC236}">
                <a16:creationId xmlns:a16="http://schemas.microsoft.com/office/drawing/2014/main" id="{4AF79A3C-E161-E8C8-B589-E6780D54DA95}"/>
              </a:ext>
            </a:extLst>
          </p:cNvPr>
          <p:cNvSpPr>
            <a:spLocks noGrp="1"/>
          </p:cNvSpPr>
          <p:nvPr>
            <p:ph type="body" idx="1"/>
          </p:nvPr>
        </p:nvSpPr>
        <p:spPr/>
        <p:txBody>
          <a:bodyPr/>
          <a:lstStyle/>
          <a:p>
            <a:pPr>
              <a:defRPr/>
            </a:pPr>
            <a:r>
              <a:rPr lang="en-US" altLang="en-US" dirty="0">
                <a:solidFill>
                  <a:srgbClr val="FF0000"/>
                </a:solidFill>
              </a:rPr>
              <a:t>For HH nursing or therapy services, </a:t>
            </a:r>
            <a:r>
              <a:rPr lang="en-US" altLang="en-US" dirty="0"/>
              <a:t>members must </a:t>
            </a:r>
            <a:r>
              <a:rPr lang="en-US" altLang="en-US" dirty="0">
                <a:solidFill>
                  <a:srgbClr val="FF0000"/>
                </a:solidFill>
              </a:rPr>
              <a:t>have a clearly identifiable, specific medical need, or skilled need, requiring the skills of a nurse of therapist</a:t>
            </a:r>
            <a:r>
              <a:rPr lang="en-US" altLang="en-US" dirty="0"/>
              <a:t>.   </a:t>
            </a:r>
            <a:r>
              <a:rPr lang="en-US" altLang="en-US" dirty="0">
                <a:solidFill>
                  <a:srgbClr val="FF0000"/>
                </a:solidFill>
              </a:rPr>
              <a:t>For CSN, </a:t>
            </a:r>
            <a:r>
              <a:rPr lang="en-US" altLang="en-US" dirty="0"/>
              <a:t>members must have a specific medical condition that requires a nurse visit of more than 2 continuous hours of nursing services</a:t>
            </a:r>
            <a:r>
              <a:rPr lang="en-US" altLang="en-US" strike="sngStrike" dirty="0"/>
              <a:t> to receive CSN services</a:t>
            </a:r>
            <a:r>
              <a:rPr lang="en-US" altLang="en-US" dirty="0"/>
              <a:t>. All services must be medically necessary and prescribed by physician or nurse practitioner, </a:t>
            </a:r>
            <a:r>
              <a:rPr lang="en-US" altLang="en-US" dirty="0">
                <a:solidFill>
                  <a:srgbClr val="FF0000"/>
                </a:solidFill>
              </a:rPr>
              <a:t>and the member must be under the care of a physician</a:t>
            </a:r>
            <a:r>
              <a:rPr lang="en-US" altLang="en-US" dirty="0"/>
              <a:t>. </a:t>
            </a:r>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em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oleObject" Target="../embeddings/oleObject1.bin"/><Relationship Id="rId5" Type="http://schemas.openxmlformats.org/officeDocument/2006/relationships/slideMaster" Target="../slideMasters/slideMaster1.xml"/><Relationship Id="rId4" Type="http://schemas.openxmlformats.org/officeDocument/2006/relationships/tags" Target="../tags/tag4.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26.xml"/><Relationship Id="rId4" Type="http://schemas.openxmlformats.org/officeDocument/2006/relationships/image" Target="../media/image4.emf"/></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5.emf"/><Relationship Id="rId4" Type="http://schemas.openxmlformats.org/officeDocument/2006/relationships/oleObject" Target="../embeddings/oleObject14.bin"/></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29.xml"/><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30.xml"/><Relationship Id="rId4" Type="http://schemas.openxmlformats.org/officeDocument/2006/relationships/image" Target="../media/image2.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31.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32.xml"/><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33.xml"/><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34.xml"/><Relationship Id="rId4" Type="http://schemas.openxmlformats.org/officeDocument/2006/relationships/image" Target="../media/image5.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tags" Target="../tags/tag35.xml"/><Relationship Id="rId4" Type="http://schemas.openxmlformats.org/officeDocument/2006/relationships/image" Target="../media/image5.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2.xml"/><Relationship Id="rId1" Type="http://schemas.openxmlformats.org/officeDocument/2006/relationships/tags" Target="../tags/tag36.xml"/><Relationship Id="rId4" Type="http://schemas.openxmlformats.org/officeDocument/2006/relationships/image" Target="../media/image5.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2.xml"/><Relationship Id="rId1" Type="http://schemas.openxmlformats.org/officeDocument/2006/relationships/tags" Target="../tags/tag37.xml"/><Relationship Id="rId4" Type="http://schemas.openxmlformats.org/officeDocument/2006/relationships/image" Target="../media/image5.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tags" Target="../tags/tag67.xml"/><Relationship Id="rId18" Type="http://schemas.openxmlformats.org/officeDocument/2006/relationships/slideMaster" Target="../slideMasters/slideMaster3.xml"/><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tags" Target="../tags/tag66.xml"/><Relationship Id="rId17" Type="http://schemas.openxmlformats.org/officeDocument/2006/relationships/tags" Target="../tags/tag71.xml"/><Relationship Id="rId2" Type="http://schemas.openxmlformats.org/officeDocument/2006/relationships/tags" Target="../tags/tag56.xml"/><Relationship Id="rId16" Type="http://schemas.openxmlformats.org/officeDocument/2006/relationships/tags" Target="../tags/tag70.xml"/><Relationship Id="rId20" Type="http://schemas.openxmlformats.org/officeDocument/2006/relationships/image" Target="../media/image6.emf"/><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5" Type="http://schemas.openxmlformats.org/officeDocument/2006/relationships/tags" Target="../tags/tag59.xml"/><Relationship Id="rId15" Type="http://schemas.openxmlformats.org/officeDocument/2006/relationships/tags" Target="../tags/tag69.xml"/><Relationship Id="rId10" Type="http://schemas.openxmlformats.org/officeDocument/2006/relationships/tags" Target="../tags/tag64.xml"/><Relationship Id="rId19" Type="http://schemas.openxmlformats.org/officeDocument/2006/relationships/oleObject" Target="../embeddings/oleObject25.bin"/><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tags" Target="../tags/tag68.xml"/></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4.xml"/><Relationship Id="rId1" Type="http://schemas.openxmlformats.org/officeDocument/2006/relationships/tags" Target="../tags/tag88.xml"/><Relationship Id="rId5" Type="http://schemas.openxmlformats.org/officeDocument/2006/relationships/image" Target="../media/image3.png"/><Relationship Id="rId4" Type="http://schemas.openxmlformats.org/officeDocument/2006/relationships/image" Target="../media/image8.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4.xml"/><Relationship Id="rId1" Type="http://schemas.openxmlformats.org/officeDocument/2006/relationships/tags" Target="../tags/tag89.xml"/><Relationship Id="rId4" Type="http://schemas.openxmlformats.org/officeDocument/2006/relationships/image" Target="../media/image9.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4.xml"/><Relationship Id="rId1" Type="http://schemas.openxmlformats.org/officeDocument/2006/relationships/tags" Target="../tags/tag90.xml"/><Relationship Id="rId4" Type="http://schemas.openxmlformats.org/officeDocument/2006/relationships/image" Target="../media/image1.emf"/></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2.xml"/><Relationship Id="rId1" Type="http://schemas.openxmlformats.org/officeDocument/2006/relationships/tags" Target="../tags/tag101.x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4.xml"/><Relationship Id="rId1" Type="http://schemas.openxmlformats.org/officeDocument/2006/relationships/tags" Target="../tags/tag103.xml"/><Relationship Id="rId4" Type="http://schemas.openxmlformats.org/officeDocument/2006/relationships/image" Target="../media/image9.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104.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6.xml"/><Relationship Id="rId1" Type="http://schemas.openxmlformats.org/officeDocument/2006/relationships/tags" Target="../tags/tag105.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Content Placeholder 2"/>
          <p:cNvSpPr>
            <a:spLocks noGrp="1" noChangeArrowheads="1"/>
          </p:cNvSpPr>
          <p:nvPr>
            <p:ph idx="1"/>
          </p:nvPr>
        </p:nvSpPr>
        <p:spPr bwMode="auto">
          <a:xfrm>
            <a:off x="609600" y="1598613"/>
            <a:ext cx="10972800" cy="4480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0" marR="0" indent="0" algn="l" defTabSz="914400" rtl="0" eaLnBrk="0" fontAlgn="base" latinLnBrk="0" hangingPunct="0">
              <a:lnSpc>
                <a:spcPct val="100000"/>
              </a:lnSpc>
              <a:spcBef>
                <a:spcPts val="800"/>
              </a:spcBef>
              <a:spcAft>
                <a:spcPct val="0"/>
              </a:spcAft>
              <a:buClr>
                <a:srgbClr val="5C5A5A"/>
              </a:buClr>
              <a:buSzPct val="100000"/>
              <a:buFontTx/>
              <a:buNone/>
              <a:tabLst/>
              <a:defRPr/>
            </a:lvl1pPr>
          </a:lstStyle>
          <a:p>
            <a:pPr lvl="0"/>
            <a:r>
              <a:rPr lang="en-US" noProof="0"/>
              <a:t>Click to edit Master text styles</a:t>
            </a:r>
          </a:p>
        </p:txBody>
      </p:sp>
      <p:sp>
        <p:nvSpPr>
          <p:cNvPr id="4" name="Text Box 3"/>
          <p:cNvSpPr txBox="1">
            <a:spLocks noGrp="1" noChangeArrowheads="1"/>
          </p:cNvSpPr>
          <p:nvPr>
            <p:ph type="sldNum" sz="quarter" idx="10"/>
          </p:nvPr>
        </p:nvSpPr>
        <p:spPr>
          <a:xfrm>
            <a:off x="609600" y="6307616"/>
            <a:ext cx="2844800" cy="365125"/>
          </a:xfrm>
          <a:prstGeom prst="rect">
            <a:avLst/>
          </a:prstGeom>
          <a:ln/>
        </p:spPr>
        <p:txBody>
          <a:bodyPr/>
          <a:lstStyle>
            <a:lvl1pPr>
              <a:defRPr/>
            </a:lvl1pPr>
          </a:lstStyle>
          <a:p>
            <a:pPr>
              <a:defRPr/>
            </a:pPr>
            <a:fld id="{2780B6C8-8DB6-4EB2-8825-BF69DD156794}" type="slidenum">
              <a:rPr lang="en-US"/>
              <a:pPr>
                <a:defRPr/>
              </a:pPr>
              <a:t>‹#›</a:t>
            </a:fld>
            <a:endParaRPr lang="en-US"/>
          </a:p>
        </p:txBody>
      </p:sp>
    </p:spTree>
    <p:extLst>
      <p:ext uri="{BB962C8B-B14F-4D97-AF65-F5344CB8AC3E}">
        <p14:creationId xmlns:p14="http://schemas.microsoft.com/office/powerpoint/2010/main" val="422722820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Content Placeholder 2"/>
          <p:cNvSpPr>
            <a:spLocks noGrp="1" noChangeArrowheads="1"/>
          </p:cNvSpPr>
          <p:nvPr>
            <p:ph idx="1"/>
          </p:nvPr>
        </p:nvSpPr>
        <p:spPr bwMode="auto">
          <a:xfrm>
            <a:off x="609600" y="1598613"/>
            <a:ext cx="10972800" cy="4480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0" marR="0" indent="0" algn="l" defTabSz="914400" rtl="0" eaLnBrk="0" fontAlgn="base" latinLnBrk="0" hangingPunct="0">
              <a:lnSpc>
                <a:spcPct val="100000"/>
              </a:lnSpc>
              <a:spcBef>
                <a:spcPts val="800"/>
              </a:spcBef>
              <a:spcAft>
                <a:spcPct val="0"/>
              </a:spcAft>
              <a:buClr>
                <a:srgbClr val="5C5A5A"/>
              </a:buClr>
              <a:buSzPct val="100000"/>
              <a:buFontTx/>
              <a:buNone/>
              <a:tabLst/>
              <a:defRPr/>
            </a:lvl1pPr>
          </a:lstStyle>
          <a:p>
            <a:pPr lvl="0"/>
            <a:r>
              <a:rPr lang="en-US" noProof="0"/>
              <a:t>Click to edit Master text styles</a:t>
            </a:r>
          </a:p>
        </p:txBody>
      </p:sp>
      <p:sp>
        <p:nvSpPr>
          <p:cNvPr id="4" name="Text Box 3"/>
          <p:cNvSpPr txBox="1">
            <a:spLocks noGrp="1" noChangeArrowheads="1"/>
          </p:cNvSpPr>
          <p:nvPr>
            <p:ph type="sldNum" sz="quarter" idx="10"/>
          </p:nvPr>
        </p:nvSpPr>
        <p:spPr>
          <a:xfrm>
            <a:off x="609600" y="6307616"/>
            <a:ext cx="2844800" cy="365125"/>
          </a:xfrm>
          <a:prstGeom prst="rect">
            <a:avLst/>
          </a:prstGeom>
          <a:ln/>
        </p:spPr>
        <p:txBody>
          <a:bodyPr/>
          <a:lstStyle>
            <a:lvl1pPr>
              <a:defRPr/>
            </a:lvl1pPr>
          </a:lstStyle>
          <a:p>
            <a:pPr>
              <a:defRPr/>
            </a:pPr>
            <a:fld id="{2780B6C8-8DB6-4EB2-8825-BF69DD156794}" type="slidenum">
              <a:rPr lang="en-US" smtClean="0"/>
              <a:pPr>
                <a:defRPr/>
              </a:pPr>
              <a:t>‹#›</a:t>
            </a:fld>
            <a:endParaRPr lang="en-US"/>
          </a:p>
        </p:txBody>
      </p:sp>
    </p:spTree>
    <p:extLst>
      <p:ext uri="{BB962C8B-B14F-4D97-AF65-F5344CB8AC3E}">
        <p14:creationId xmlns:p14="http://schemas.microsoft.com/office/powerpoint/2010/main" val="233762150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ext box">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8" name="Object 7" hidden="1"/>
                      <p:cNvPicPr/>
                      <p:nvPr/>
                    </p:nvPicPr>
                    <p:blipFill>
                      <a:blip r:embed="rId7"/>
                      <a:stretch>
                        <a:fillRect/>
                      </a:stretch>
                    </p:blipFill>
                    <p:spPr>
                      <a:xfrm>
                        <a:off x="2119" y="1588"/>
                        <a:ext cx="2117" cy="1588"/>
                      </a:xfrm>
                      <a:prstGeom prst="rect">
                        <a:avLst/>
                      </a:prstGeom>
                    </p:spPr>
                  </p:pic>
                </p:oleObj>
              </mc:Fallback>
            </mc:AlternateContent>
          </a:graphicData>
        </a:graphic>
      </p:graphicFrame>
      <p:sp>
        <p:nvSpPr>
          <p:cNvPr id="7" name="Rectangle 6" hidden="1"/>
          <p:cNvSpPr/>
          <p:nvPr>
            <p:custDataLst>
              <p:tags r:id="rId2"/>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425"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2"/>
          </p:nvPr>
        </p:nvSpPr>
        <p:spPr>
          <a:xfrm>
            <a:off x="812800" y="1066801"/>
            <a:ext cx="3869008" cy="2776145"/>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BCCCA275-4AD6-E899-CF08-88D6B734DE25}"/>
              </a:ext>
            </a:extLst>
          </p:cNvPr>
          <p:cNvSpPr>
            <a:spLocks noGrp="1"/>
          </p:cNvSpPr>
          <p:nvPr>
            <p:ph type="sldNum" sz="quarter" idx="13"/>
          </p:nvPr>
        </p:nvSpPr>
        <p:spPr>
          <a:xfrm>
            <a:off x="812800" y="6335111"/>
            <a:ext cx="2844800" cy="365125"/>
          </a:xfrm>
          <a:prstGeom prst="rect">
            <a:avLst/>
          </a:prstGeom>
        </p:spPr>
        <p:txBody>
          <a:bodyPr/>
          <a:lstStyle>
            <a:lvl1pPr>
              <a:defRPr>
                <a:latin typeface="+mn-lt"/>
              </a:defRPr>
            </a:lvl1pPr>
          </a:lstStyle>
          <a:p>
            <a:pPr>
              <a:defRPr/>
            </a:pPr>
            <a:fld id="{180CC5D2-9F73-4638-8520-080834850007}" type="slidenum">
              <a:rPr lang="en-US" altLang="en-US" smtClean="0"/>
              <a:pPr>
                <a:defRPr/>
              </a:pPr>
              <a:t>‹#›</a:t>
            </a:fld>
            <a:endParaRPr lang="en-US" altLang="en-US"/>
          </a:p>
        </p:txBody>
      </p:sp>
      <p:graphicFrame>
        <p:nvGraphicFramePr>
          <p:cNvPr id="4" name="Object 3" hidden="1">
            <a:extLst>
              <a:ext uri="{FF2B5EF4-FFF2-40B4-BE49-F238E27FC236}">
                <a16:creationId xmlns:a16="http://schemas.microsoft.com/office/drawing/2014/main" id="{66B272C6-2CAA-D9FA-71C7-1FE2821CCEB0}"/>
              </a:ext>
            </a:extLst>
          </p:cNvPr>
          <p:cNvGraphicFramePr>
            <a:graphicFrameLocks noChangeAspect="1"/>
          </p:cNvGraphicFramePr>
          <p:nvPr userDrawn="1">
            <p:custDataLst>
              <p:tags r:id="rId3"/>
            </p:custData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4" name="Object 3" hidden="1">
                        <a:extLst>
                          <a:ext uri="{FF2B5EF4-FFF2-40B4-BE49-F238E27FC236}">
                            <a16:creationId xmlns:a16="http://schemas.microsoft.com/office/drawing/2014/main" id="{66B272C6-2CAA-D9FA-71C7-1FE2821CCEB0}"/>
                          </a:ext>
                        </a:extLst>
                      </p:cNvPr>
                      <p:cNvPicPr/>
                      <p:nvPr/>
                    </p:nvPicPr>
                    <p:blipFill>
                      <a:blip r:embed="rId7"/>
                      <a:stretch>
                        <a:fillRect/>
                      </a:stretch>
                    </p:blipFill>
                    <p:spPr>
                      <a:xfrm>
                        <a:off x="2119" y="1588"/>
                        <a:ext cx="2117"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D6F417B8-A130-E86E-61A6-29B0D0FD61F7}"/>
              </a:ext>
            </a:extLst>
          </p:cNvPr>
          <p:cNvSpPr/>
          <p:nvPr userDrawn="1">
            <p:custDataLst>
              <p:tags r:id="rId4"/>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425" b="1" i="0" baseline="0">
              <a:latin typeface="Arial"/>
              <a:ea typeface="+mj-ea"/>
              <a:cs typeface="Arial"/>
              <a:sym typeface="Arial"/>
            </a:endParaRPr>
          </a:p>
        </p:txBody>
      </p:sp>
    </p:spTree>
    <p:extLst>
      <p:ext uri="{BB962C8B-B14F-4D97-AF65-F5344CB8AC3E}">
        <p14:creationId xmlns:p14="http://schemas.microsoft.com/office/powerpoint/2010/main" val="183268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812800" y="1143001"/>
            <a:ext cx="10566400" cy="1077218"/>
          </a:xfrm>
        </p:spPr>
        <p:txBody>
          <a:bodyPr wrap="square"/>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1239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 name="Object 1" hidden="1"/>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9" name="Text Placeholder 8"/>
          <p:cNvSpPr>
            <a:spLocks noGrp="1"/>
          </p:cNvSpPr>
          <p:nvPr>
            <p:ph type="body" sz="quarter" idx="13" hasCustomPrompt="1"/>
          </p:nvPr>
        </p:nvSpPr>
        <p:spPr>
          <a:xfrm>
            <a:off x="501652" y="651600"/>
            <a:ext cx="11162349" cy="757255"/>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4" name="Title Placeholder 1"/>
          <p:cNvSpPr>
            <a:spLocks noGrp="1"/>
          </p:cNvSpPr>
          <p:nvPr>
            <p:ph type="title"/>
          </p:nvPr>
        </p:nvSpPr>
        <p:spPr>
          <a:xfrm>
            <a:off x="501652" y="317502"/>
            <a:ext cx="11162349" cy="334101"/>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501651" y="1665291"/>
            <a:ext cx="11165416" cy="471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1452289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19"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425"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914400" y="1143000"/>
            <a:ext cx="3869008" cy="1231106"/>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9746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 Boxes">
    <p:spTree>
      <p:nvGrpSpPr>
        <p:cNvPr id="1" name=""/>
        <p:cNvGrpSpPr/>
        <p:nvPr/>
      </p:nvGrpSpPr>
      <p:grpSpPr>
        <a:xfrm>
          <a:off x="0" y="0"/>
          <a:ext cx="0" cy="0"/>
          <a:chOff x="0" y="0"/>
          <a:chExt cx="0" cy="0"/>
        </a:xfrm>
      </p:grpSpPr>
      <p:graphicFrame>
        <p:nvGraphicFramePr>
          <p:cNvPr id="28" name="Object 27" hidden="1"/>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8" name="Object 27"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a:xfrm>
            <a:off x="231648" y="237744"/>
            <a:ext cx="11655552" cy="292388"/>
          </a:xfrm>
        </p:spPr>
        <p:txBody>
          <a:bodyPr/>
          <a:lstStyle/>
          <a:p>
            <a:r>
              <a:rPr lang="en-US"/>
              <a:t>Click to edit Master title style</a:t>
            </a:r>
          </a:p>
        </p:txBody>
      </p:sp>
      <p:sp>
        <p:nvSpPr>
          <p:cNvPr id="21" name="Text Placeholder 5"/>
          <p:cNvSpPr>
            <a:spLocks noGrp="1"/>
          </p:cNvSpPr>
          <p:nvPr>
            <p:ph type="body" sz="quarter" idx="10" hasCustomPrompt="1"/>
          </p:nvPr>
        </p:nvSpPr>
        <p:spPr>
          <a:xfrm>
            <a:off x="304800" y="1371600"/>
            <a:ext cx="2316480" cy="990600"/>
          </a:xfrm>
          <a:solidFill>
            <a:schemeClr val="accent1"/>
          </a:solidFill>
        </p:spPr>
        <p:txBody>
          <a:bodyPr anchor="ctr">
            <a:noAutofit/>
          </a:bodyPr>
          <a:lstStyle>
            <a:lvl1pPr algn="ctr">
              <a:defRPr baseline="0"/>
            </a:lvl1pPr>
          </a:lstStyle>
          <a:p>
            <a:pPr lvl="0"/>
            <a:r>
              <a:rPr lang="en-US"/>
              <a:t>Add Text</a:t>
            </a:r>
          </a:p>
        </p:txBody>
      </p:sp>
      <p:sp>
        <p:nvSpPr>
          <p:cNvPr id="22" name="Text Placeholder 5"/>
          <p:cNvSpPr>
            <a:spLocks noGrp="1"/>
          </p:cNvSpPr>
          <p:nvPr>
            <p:ph type="body" sz="quarter" idx="11" hasCustomPrompt="1"/>
          </p:nvPr>
        </p:nvSpPr>
        <p:spPr>
          <a:xfrm>
            <a:off x="304800" y="2565400"/>
            <a:ext cx="2316480" cy="990600"/>
          </a:xfrm>
          <a:solidFill>
            <a:schemeClr val="accent1"/>
          </a:solidFill>
        </p:spPr>
        <p:txBody>
          <a:bodyPr anchor="ctr">
            <a:noAutofit/>
          </a:bodyPr>
          <a:lstStyle>
            <a:lvl1pPr algn="ctr">
              <a:defRPr baseline="0"/>
            </a:lvl1pPr>
          </a:lstStyle>
          <a:p>
            <a:pPr lvl="0"/>
            <a:r>
              <a:rPr lang="en-US"/>
              <a:t>Add Text</a:t>
            </a:r>
          </a:p>
        </p:txBody>
      </p:sp>
      <p:sp>
        <p:nvSpPr>
          <p:cNvPr id="23" name="Text Placeholder 5"/>
          <p:cNvSpPr>
            <a:spLocks noGrp="1"/>
          </p:cNvSpPr>
          <p:nvPr>
            <p:ph type="body" sz="quarter" idx="12" hasCustomPrompt="1"/>
          </p:nvPr>
        </p:nvSpPr>
        <p:spPr>
          <a:xfrm>
            <a:off x="304800" y="3759200"/>
            <a:ext cx="2316480" cy="990600"/>
          </a:xfrm>
          <a:solidFill>
            <a:schemeClr val="accent1"/>
          </a:solidFill>
        </p:spPr>
        <p:txBody>
          <a:bodyPr anchor="ctr">
            <a:noAutofit/>
          </a:bodyPr>
          <a:lstStyle>
            <a:lvl1pPr algn="ctr">
              <a:defRPr baseline="0"/>
            </a:lvl1pPr>
          </a:lstStyle>
          <a:p>
            <a:pPr lvl="0"/>
            <a:r>
              <a:rPr lang="en-US"/>
              <a:t>Add Text</a:t>
            </a:r>
          </a:p>
        </p:txBody>
      </p:sp>
      <p:sp>
        <p:nvSpPr>
          <p:cNvPr id="24" name="Text Placeholder 5"/>
          <p:cNvSpPr>
            <a:spLocks noGrp="1"/>
          </p:cNvSpPr>
          <p:nvPr>
            <p:ph type="body" sz="quarter" idx="13" hasCustomPrompt="1"/>
          </p:nvPr>
        </p:nvSpPr>
        <p:spPr>
          <a:xfrm>
            <a:off x="304800" y="4953000"/>
            <a:ext cx="2316480" cy="990600"/>
          </a:xfrm>
          <a:solidFill>
            <a:schemeClr val="accent1"/>
          </a:solidFill>
        </p:spPr>
        <p:txBody>
          <a:bodyPr anchor="ctr">
            <a:noAutofit/>
          </a:bodyPr>
          <a:lstStyle>
            <a:lvl1pPr algn="ctr">
              <a:defRPr baseline="0"/>
            </a:lvl1pPr>
          </a:lstStyle>
          <a:p>
            <a:pPr lvl="0"/>
            <a:r>
              <a:rPr lang="en-US"/>
              <a:t>Add Text</a:t>
            </a:r>
          </a:p>
        </p:txBody>
      </p:sp>
      <p:sp>
        <p:nvSpPr>
          <p:cNvPr id="25" name="Text Placeholder 23"/>
          <p:cNvSpPr>
            <a:spLocks noGrp="1"/>
          </p:cNvSpPr>
          <p:nvPr>
            <p:ph type="body" sz="quarter" idx="14" hasCustomPrompt="1"/>
          </p:nvPr>
        </p:nvSpPr>
        <p:spPr>
          <a:xfrm>
            <a:off x="3048000" y="944434"/>
            <a:ext cx="1009251" cy="338554"/>
          </a:xfrm>
        </p:spPr>
        <p:txBody>
          <a:bodyPr wrap="square" lIns="91440" tIns="45720" rIns="91440" bIns="45720" anchor="t" anchorCtr="0"/>
          <a:lstStyle>
            <a:lvl1pPr>
              <a:defRPr baseline="0"/>
            </a:lvl1pPr>
          </a:lstStyle>
          <a:p>
            <a:pPr lvl="0"/>
            <a:r>
              <a:rPr lang="en-US"/>
              <a:t>Item 1</a:t>
            </a:r>
          </a:p>
        </p:txBody>
      </p:sp>
      <p:sp>
        <p:nvSpPr>
          <p:cNvPr id="26" name="Text Placeholder 23"/>
          <p:cNvSpPr>
            <a:spLocks noGrp="1"/>
          </p:cNvSpPr>
          <p:nvPr>
            <p:ph type="body" sz="quarter" idx="15" hasCustomPrompt="1"/>
          </p:nvPr>
        </p:nvSpPr>
        <p:spPr>
          <a:xfrm>
            <a:off x="6248400" y="944434"/>
            <a:ext cx="1009251" cy="338554"/>
          </a:xfrm>
        </p:spPr>
        <p:txBody>
          <a:bodyPr wrap="square" lIns="91440" tIns="45720" rIns="91440" bIns="45720" anchor="t" anchorCtr="0"/>
          <a:lstStyle>
            <a:lvl1pPr>
              <a:defRPr baseline="0"/>
            </a:lvl1pPr>
          </a:lstStyle>
          <a:p>
            <a:pPr lvl="0"/>
            <a:r>
              <a:rPr lang="en-US"/>
              <a:t>Item 2</a:t>
            </a:r>
          </a:p>
        </p:txBody>
      </p:sp>
      <p:sp>
        <p:nvSpPr>
          <p:cNvPr id="27" name="Text Placeholder 23"/>
          <p:cNvSpPr>
            <a:spLocks noGrp="1"/>
          </p:cNvSpPr>
          <p:nvPr>
            <p:ph type="body" sz="quarter" idx="16" hasCustomPrompt="1"/>
          </p:nvPr>
        </p:nvSpPr>
        <p:spPr>
          <a:xfrm>
            <a:off x="9448800" y="944434"/>
            <a:ext cx="1009251" cy="338554"/>
          </a:xfrm>
        </p:spPr>
        <p:txBody>
          <a:bodyPr wrap="square" lIns="91440" tIns="45720" rIns="91440" bIns="45720" anchor="t" anchorCtr="0"/>
          <a:lstStyle>
            <a:lvl1pPr>
              <a:defRPr baseline="0"/>
            </a:lvl1pPr>
          </a:lstStyle>
          <a:p>
            <a:pPr lvl="0"/>
            <a:r>
              <a:rPr lang="en-US"/>
              <a:t>Item 3</a:t>
            </a:r>
          </a:p>
        </p:txBody>
      </p:sp>
      <p:sp>
        <p:nvSpPr>
          <p:cNvPr id="4" name="Text Placeholder 3"/>
          <p:cNvSpPr>
            <a:spLocks noGrp="1"/>
          </p:cNvSpPr>
          <p:nvPr>
            <p:ph type="body" sz="quarter" idx="17"/>
          </p:nvPr>
        </p:nvSpPr>
        <p:spPr>
          <a:xfrm>
            <a:off x="3454400" y="1752601"/>
            <a:ext cx="3869008" cy="1323439"/>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82165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12" name="Object 11"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11" name="Rectangle 10"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800" b="1" i="0" baseline="0" dirty="0">
              <a:latin typeface="Arial"/>
              <a:ea typeface="+mj-ea"/>
              <a:cs typeface="Arial"/>
              <a:sym typeface="Arial"/>
            </a:endParaRPr>
          </a:p>
        </p:txBody>
      </p:sp>
      <p:sp>
        <p:nvSpPr>
          <p:cNvPr id="2" name="Title 1"/>
          <p:cNvSpPr>
            <a:spLocks noGrp="1"/>
          </p:cNvSpPr>
          <p:nvPr>
            <p:ph type="ctrTitle"/>
          </p:nvPr>
        </p:nvSpPr>
        <p:spPr>
          <a:xfrm>
            <a:off x="3584449" y="2724913"/>
            <a:ext cx="6608647" cy="430887"/>
          </a:xfrm>
        </p:spPr>
        <p:txBody>
          <a:bodyPr vert="horz" wrap="square" lIns="0" tIns="0" rIns="0" bIns="0">
            <a:spAutoFit/>
          </a:bodyPr>
          <a:lstStyle>
            <a:lvl1pPr algn="l">
              <a:defRPr sz="28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3586137" y="4937760"/>
            <a:ext cx="3708281" cy="215444"/>
          </a:xfrm>
        </p:spPr>
        <p:txBody>
          <a:bodyPr wrap="square" lIns="0" tIns="0" rIns="0" bIns="0">
            <a:spAutoFit/>
          </a:bodyPr>
          <a:lstStyle>
            <a:lvl1pPr marL="0" indent="0" algn="l">
              <a:buNone/>
              <a:defRPr sz="1400" b="1">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9" name="TitleTopPlaceholder"/>
          <p:cNvSpPr>
            <a:spLocks noChangeArrowheads="1"/>
          </p:cNvSpPr>
          <p:nvPr userDrawn="1"/>
        </p:nvSpPr>
        <p:spPr bwMode="ltGray">
          <a:xfrm>
            <a:off x="2834206" y="3246407"/>
            <a:ext cx="2834204" cy="436455"/>
          </a:xfrm>
          <a:prstGeom prst="rect">
            <a:avLst/>
          </a:prstGeom>
          <a:solidFill>
            <a:srgbClr val="5E8BFF">
              <a:alpha val="76863"/>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dirty="0">
              <a:solidFill>
                <a:srgbClr val="000000"/>
              </a:solidFill>
              <a:latin typeface="Arial"/>
            </a:endParaRPr>
          </a:p>
        </p:txBody>
      </p:sp>
      <p:sp>
        <p:nvSpPr>
          <p:cNvPr id="20" name="TitleTopPlaceholder"/>
          <p:cNvSpPr>
            <a:spLocks noChangeArrowheads="1"/>
          </p:cNvSpPr>
          <p:nvPr userDrawn="1"/>
        </p:nvSpPr>
        <p:spPr bwMode="ltGray">
          <a:xfrm>
            <a:off x="2" y="3246407"/>
            <a:ext cx="2834204" cy="436455"/>
          </a:xfrm>
          <a:prstGeom prst="rect">
            <a:avLst/>
          </a:prstGeom>
          <a:solidFill>
            <a:srgbClr val="FFC000">
              <a:alpha val="80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dirty="0">
              <a:solidFill>
                <a:srgbClr val="000000"/>
              </a:solidFill>
              <a:latin typeface="Arial"/>
            </a:endParaRPr>
          </a:p>
        </p:txBody>
      </p:sp>
      <p:sp>
        <p:nvSpPr>
          <p:cNvPr id="21" name="TitleTopPlaceholder"/>
          <p:cNvSpPr>
            <a:spLocks noChangeArrowheads="1"/>
          </p:cNvSpPr>
          <p:nvPr userDrawn="1"/>
        </p:nvSpPr>
        <p:spPr bwMode="ltGray">
          <a:xfrm>
            <a:off x="5181341" y="3246407"/>
            <a:ext cx="7010659" cy="436455"/>
          </a:xfrm>
          <a:prstGeom prst="rect">
            <a:avLst/>
          </a:prstGeom>
          <a:solidFill>
            <a:srgbClr val="009900">
              <a:alpha val="68627"/>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dirty="0">
              <a:solidFill>
                <a:srgbClr val="000000"/>
              </a:solidFill>
              <a:latin typeface="Arial"/>
            </a:endParaRPr>
          </a:p>
        </p:txBody>
      </p:sp>
      <p:pic>
        <p:nvPicPr>
          <p:cNvPr id="22" name="Picture 4" descr="http://upload.wikimedia.org/wikipedia/commons/thumb/8/82/Seal_of_Massachusetts.svg/2000px-Seal_of_Massachusetts.svg.png"/>
          <p:cNvPicPr>
            <a:picLocks noChangeAspect="1" noChangeArrowheads="1"/>
          </p:cNvPicPr>
          <p:nvPr userDrawn="1"/>
        </p:nvPicPr>
        <p:blipFill>
          <a:blip r:embed="rId6" cstate="print">
            <a:duotone>
              <a:srgbClr val="FFFFFF">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219200" y="1981200"/>
            <a:ext cx="2180577"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McK Disclaimer"/>
          <p:cNvSpPr>
            <a:spLocks noChangeArrowheads="1"/>
          </p:cNvSpPr>
          <p:nvPr userDrawn="1"/>
        </p:nvSpPr>
        <p:spPr bwMode="auto">
          <a:xfrm>
            <a:off x="304800" y="6553200"/>
            <a:ext cx="682836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03755" eaLnBrk="0" hangingPunct="0"/>
            <a:r>
              <a:rPr lang="en-US" sz="1000" dirty="0">
                <a:solidFill>
                  <a:schemeClr val="tx2"/>
                </a:solidFill>
                <a:latin typeface="Arial"/>
                <a:ea typeface="ＭＳ Ｐゴシック"/>
              </a:rPr>
              <a:t>CONFIDENTIAL; FOR POLICY DEVELOPMENT PURPOSES ONLY</a:t>
            </a:r>
          </a:p>
        </p:txBody>
      </p:sp>
      <p:sp>
        <p:nvSpPr>
          <p:cNvPr id="24" name="McK Disclaimer"/>
          <p:cNvSpPr>
            <a:spLocks noChangeArrowheads="1"/>
          </p:cNvSpPr>
          <p:nvPr userDrawn="1"/>
        </p:nvSpPr>
        <p:spPr bwMode="auto">
          <a:xfrm>
            <a:off x="3586136" y="4343401"/>
            <a:ext cx="74882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03755" eaLnBrk="0" hangingPunct="0"/>
            <a:r>
              <a:rPr lang="en-US" sz="2000" dirty="0">
                <a:solidFill>
                  <a:schemeClr val="tx2"/>
                </a:solidFill>
                <a:latin typeface="Arial"/>
                <a:ea typeface="ＭＳ Ｐゴシック"/>
              </a:rPr>
              <a:t>Executive Office of Health and Human Services</a:t>
            </a:r>
          </a:p>
        </p:txBody>
      </p:sp>
    </p:spTree>
    <p:extLst>
      <p:ext uri="{BB962C8B-B14F-4D97-AF65-F5344CB8AC3E}">
        <p14:creationId xmlns:p14="http://schemas.microsoft.com/office/powerpoint/2010/main" val="357663243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a:ea typeface="+mj-ea"/>
              <a:cs typeface="Arial"/>
              <a:sym typeface="Arial"/>
            </a:endParaRPr>
          </a:p>
        </p:txBody>
      </p:sp>
      <p:sp>
        <p:nvSpPr>
          <p:cNvPr id="2" name="Title 1"/>
          <p:cNvSpPr>
            <a:spLocks noGrp="1"/>
          </p:cNvSpPr>
          <p:nvPr>
            <p:ph type="title"/>
          </p:nvPr>
        </p:nvSpPr>
        <p:spPr/>
        <p:txBody>
          <a:bodyPr vert="horz"/>
          <a:lstStyle/>
          <a:p>
            <a:r>
              <a:rPr lang="en-US"/>
              <a:t>Click to edit Master title style</a:t>
            </a:r>
            <a:endParaRPr lang="en-US" dirty="0"/>
          </a:p>
        </p:txBody>
      </p:sp>
      <p:sp>
        <p:nvSpPr>
          <p:cNvPr id="4" name="Text Placeholder 3"/>
          <p:cNvSpPr>
            <a:spLocks noGrp="1"/>
          </p:cNvSpPr>
          <p:nvPr>
            <p:ph type="body" sz="quarter" idx="10"/>
          </p:nvPr>
        </p:nvSpPr>
        <p:spPr>
          <a:xfrm>
            <a:off x="812800" y="1143001"/>
            <a:ext cx="10566400" cy="1200329"/>
          </a:xfrm>
        </p:spPr>
        <p:txBody>
          <a:bodyPr wrap="square"/>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6264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a:ea typeface="+mj-ea"/>
              <a:cs typeface="Arial"/>
              <a:sym typeface="Arial"/>
            </a:endParaRPr>
          </a:p>
        </p:txBody>
      </p:sp>
      <p:sp>
        <p:nvSpPr>
          <p:cNvPr id="2" name="Title 1"/>
          <p:cNvSpPr>
            <a:spLocks noGrp="1"/>
          </p:cNvSpPr>
          <p:nvPr>
            <p:ph type="title"/>
          </p:nvPr>
        </p:nvSpPr>
        <p:spPr/>
        <p:txBody>
          <a:bodyPr vert="horz"/>
          <a:lstStyle/>
          <a:p>
            <a:r>
              <a:rPr lang="en-US"/>
              <a:t>Click to edit Master title style</a:t>
            </a:r>
          </a:p>
        </p:txBody>
      </p:sp>
      <p:sp>
        <p:nvSpPr>
          <p:cNvPr id="6" name="Text Placeholder 5"/>
          <p:cNvSpPr>
            <a:spLocks noGrp="1"/>
          </p:cNvSpPr>
          <p:nvPr>
            <p:ph type="body" sz="quarter" idx="12"/>
          </p:nvPr>
        </p:nvSpPr>
        <p:spPr>
          <a:xfrm>
            <a:off x="812800" y="1066801"/>
            <a:ext cx="3869008" cy="1169551"/>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756305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hadow Box">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a:ea typeface="+mj-ea"/>
              <a:cs typeface="Arial"/>
              <a:sym typeface="Arial"/>
            </a:endParaRPr>
          </a:p>
        </p:txBody>
      </p:sp>
      <p:sp>
        <p:nvSpPr>
          <p:cNvPr id="2" name="Title 1"/>
          <p:cNvSpPr>
            <a:spLocks noGrp="1"/>
          </p:cNvSpPr>
          <p:nvPr>
            <p:ph type="title"/>
          </p:nvPr>
        </p:nvSpPr>
        <p:spPr/>
        <p:txBody>
          <a:bodyPr vert="horz"/>
          <a:lstStyle/>
          <a:p>
            <a:r>
              <a:rPr lang="en-US"/>
              <a:t>Click to edit Master title style</a:t>
            </a:r>
            <a:endParaRPr lang="en-US" dirty="0"/>
          </a:p>
        </p:txBody>
      </p:sp>
      <p:sp>
        <p:nvSpPr>
          <p:cNvPr id="6" name="Text Placeholder 5"/>
          <p:cNvSpPr>
            <a:spLocks noGrp="1"/>
          </p:cNvSpPr>
          <p:nvPr>
            <p:ph type="body" sz="quarter" idx="12"/>
          </p:nvPr>
        </p:nvSpPr>
        <p:spPr>
          <a:xfrm>
            <a:off x="1371600" y="1371600"/>
            <a:ext cx="9448800" cy="4343400"/>
          </a:xfrm>
          <a:solidFill>
            <a:schemeClr val="bg1"/>
          </a:solidFill>
          <a:ln>
            <a:solidFill>
              <a:schemeClr val="tx1"/>
            </a:solidFill>
          </a:ln>
          <a:effectLst>
            <a:outerShdw blurRad="50800" dist="38100" dir="2700000" algn="tl" rotWithShape="0">
              <a:prstClr val="black">
                <a:alpha val="40000"/>
              </a:prstClr>
            </a:outerShdw>
          </a:effectLst>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463010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 Boxes">
    <p:spTree>
      <p:nvGrpSpPr>
        <p:cNvPr id="1" name=""/>
        <p:cNvGrpSpPr/>
        <p:nvPr/>
      </p:nvGrpSpPr>
      <p:grpSpPr>
        <a:xfrm>
          <a:off x="0" y="0"/>
          <a:ext cx="0" cy="0"/>
          <a:chOff x="0" y="0"/>
          <a:chExt cx="0" cy="0"/>
        </a:xfrm>
      </p:grpSpPr>
      <p:graphicFrame>
        <p:nvGraphicFramePr>
          <p:cNvPr id="28" name="Object 27" hidden="1"/>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8" name="Object 27"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a:ea typeface="+mj-ea"/>
              <a:cs typeface="Arial"/>
              <a:sym typeface="Arial"/>
            </a:endParaRPr>
          </a:p>
        </p:txBody>
      </p:sp>
      <p:sp>
        <p:nvSpPr>
          <p:cNvPr id="2" name="Title 1"/>
          <p:cNvSpPr>
            <a:spLocks noGrp="1"/>
          </p:cNvSpPr>
          <p:nvPr>
            <p:ph type="title"/>
          </p:nvPr>
        </p:nvSpPr>
        <p:spPr>
          <a:xfrm>
            <a:off x="231648" y="237744"/>
            <a:ext cx="11655552" cy="292388"/>
          </a:xfrm>
        </p:spPr>
        <p:txBody>
          <a:bodyPr vert="horz"/>
          <a:lstStyle/>
          <a:p>
            <a:r>
              <a:rPr lang="en-US"/>
              <a:t>Click to edit Master title style</a:t>
            </a:r>
            <a:endParaRPr lang="en-US" dirty="0"/>
          </a:p>
        </p:txBody>
      </p:sp>
      <p:sp>
        <p:nvSpPr>
          <p:cNvPr id="21" name="Text Placeholder 5"/>
          <p:cNvSpPr>
            <a:spLocks noGrp="1"/>
          </p:cNvSpPr>
          <p:nvPr>
            <p:ph type="body" sz="quarter" idx="10" hasCustomPrompt="1"/>
          </p:nvPr>
        </p:nvSpPr>
        <p:spPr>
          <a:xfrm>
            <a:off x="304800" y="1371600"/>
            <a:ext cx="2316480" cy="990600"/>
          </a:xfrm>
          <a:solidFill>
            <a:schemeClr val="accent1"/>
          </a:solidFill>
        </p:spPr>
        <p:txBody>
          <a:bodyPr anchor="ctr">
            <a:noAutofit/>
          </a:bodyPr>
          <a:lstStyle>
            <a:lvl1pPr algn="ctr">
              <a:defRPr baseline="0"/>
            </a:lvl1pPr>
          </a:lstStyle>
          <a:p>
            <a:pPr lvl="0"/>
            <a:r>
              <a:rPr lang="en-US" dirty="0"/>
              <a:t>Add Text</a:t>
            </a:r>
          </a:p>
        </p:txBody>
      </p:sp>
      <p:sp>
        <p:nvSpPr>
          <p:cNvPr id="22" name="Text Placeholder 5"/>
          <p:cNvSpPr>
            <a:spLocks noGrp="1"/>
          </p:cNvSpPr>
          <p:nvPr>
            <p:ph type="body" sz="quarter" idx="11" hasCustomPrompt="1"/>
          </p:nvPr>
        </p:nvSpPr>
        <p:spPr>
          <a:xfrm>
            <a:off x="304800" y="2565400"/>
            <a:ext cx="2316480" cy="990600"/>
          </a:xfrm>
          <a:solidFill>
            <a:schemeClr val="accent1"/>
          </a:solidFill>
        </p:spPr>
        <p:txBody>
          <a:bodyPr anchor="ctr">
            <a:noAutofit/>
          </a:bodyPr>
          <a:lstStyle>
            <a:lvl1pPr algn="ctr">
              <a:defRPr baseline="0"/>
            </a:lvl1pPr>
          </a:lstStyle>
          <a:p>
            <a:pPr lvl="0"/>
            <a:r>
              <a:rPr lang="en-US" dirty="0"/>
              <a:t>Add Text</a:t>
            </a:r>
          </a:p>
        </p:txBody>
      </p:sp>
      <p:sp>
        <p:nvSpPr>
          <p:cNvPr id="23" name="Text Placeholder 5"/>
          <p:cNvSpPr>
            <a:spLocks noGrp="1"/>
          </p:cNvSpPr>
          <p:nvPr>
            <p:ph type="body" sz="quarter" idx="12" hasCustomPrompt="1"/>
          </p:nvPr>
        </p:nvSpPr>
        <p:spPr>
          <a:xfrm>
            <a:off x="304800" y="3759200"/>
            <a:ext cx="2316480" cy="990600"/>
          </a:xfrm>
          <a:solidFill>
            <a:schemeClr val="accent1"/>
          </a:solidFill>
        </p:spPr>
        <p:txBody>
          <a:bodyPr anchor="ctr">
            <a:noAutofit/>
          </a:bodyPr>
          <a:lstStyle>
            <a:lvl1pPr algn="ctr">
              <a:defRPr baseline="0"/>
            </a:lvl1pPr>
          </a:lstStyle>
          <a:p>
            <a:pPr lvl="0"/>
            <a:r>
              <a:rPr lang="en-US" dirty="0"/>
              <a:t>Add Text</a:t>
            </a:r>
          </a:p>
        </p:txBody>
      </p:sp>
      <p:sp>
        <p:nvSpPr>
          <p:cNvPr id="24" name="Text Placeholder 5"/>
          <p:cNvSpPr>
            <a:spLocks noGrp="1"/>
          </p:cNvSpPr>
          <p:nvPr>
            <p:ph type="body" sz="quarter" idx="13" hasCustomPrompt="1"/>
          </p:nvPr>
        </p:nvSpPr>
        <p:spPr>
          <a:xfrm>
            <a:off x="304800" y="4953000"/>
            <a:ext cx="2316480" cy="990600"/>
          </a:xfrm>
          <a:solidFill>
            <a:schemeClr val="accent1"/>
          </a:solidFill>
        </p:spPr>
        <p:txBody>
          <a:bodyPr anchor="ctr">
            <a:noAutofit/>
          </a:bodyPr>
          <a:lstStyle>
            <a:lvl1pPr algn="ctr">
              <a:defRPr baseline="0"/>
            </a:lvl1pPr>
          </a:lstStyle>
          <a:p>
            <a:pPr lvl="0"/>
            <a:r>
              <a:rPr lang="en-US" dirty="0"/>
              <a:t>Add Text</a:t>
            </a:r>
          </a:p>
        </p:txBody>
      </p:sp>
      <p:sp>
        <p:nvSpPr>
          <p:cNvPr id="25" name="Text Placeholder 23"/>
          <p:cNvSpPr>
            <a:spLocks noGrp="1"/>
          </p:cNvSpPr>
          <p:nvPr>
            <p:ph type="body" sz="quarter" idx="14" hasCustomPrompt="1"/>
          </p:nvPr>
        </p:nvSpPr>
        <p:spPr>
          <a:xfrm>
            <a:off x="3048000" y="944434"/>
            <a:ext cx="1009251" cy="307777"/>
          </a:xfrm>
        </p:spPr>
        <p:txBody>
          <a:bodyPr wrap="square" lIns="91440" tIns="45720" rIns="91440" bIns="45720" anchor="t" anchorCtr="0"/>
          <a:lstStyle>
            <a:lvl1pPr>
              <a:defRPr baseline="0"/>
            </a:lvl1pPr>
          </a:lstStyle>
          <a:p>
            <a:pPr lvl="0"/>
            <a:r>
              <a:rPr lang="en-US" dirty="0"/>
              <a:t>Item 1</a:t>
            </a:r>
          </a:p>
        </p:txBody>
      </p:sp>
      <p:sp>
        <p:nvSpPr>
          <p:cNvPr id="26" name="Text Placeholder 23"/>
          <p:cNvSpPr>
            <a:spLocks noGrp="1"/>
          </p:cNvSpPr>
          <p:nvPr>
            <p:ph type="body" sz="quarter" idx="15" hasCustomPrompt="1"/>
          </p:nvPr>
        </p:nvSpPr>
        <p:spPr>
          <a:xfrm>
            <a:off x="6248400" y="944434"/>
            <a:ext cx="1009251" cy="307777"/>
          </a:xfrm>
        </p:spPr>
        <p:txBody>
          <a:bodyPr wrap="square" lIns="91440" tIns="45720" rIns="91440" bIns="45720" anchor="t" anchorCtr="0"/>
          <a:lstStyle>
            <a:lvl1pPr>
              <a:defRPr baseline="0"/>
            </a:lvl1pPr>
          </a:lstStyle>
          <a:p>
            <a:pPr lvl="0"/>
            <a:r>
              <a:rPr lang="en-US" dirty="0"/>
              <a:t>Item 2</a:t>
            </a:r>
          </a:p>
        </p:txBody>
      </p:sp>
      <p:sp>
        <p:nvSpPr>
          <p:cNvPr id="27" name="Text Placeholder 23"/>
          <p:cNvSpPr>
            <a:spLocks noGrp="1"/>
          </p:cNvSpPr>
          <p:nvPr>
            <p:ph type="body" sz="quarter" idx="16" hasCustomPrompt="1"/>
          </p:nvPr>
        </p:nvSpPr>
        <p:spPr>
          <a:xfrm>
            <a:off x="9448800" y="944434"/>
            <a:ext cx="1009251" cy="307777"/>
          </a:xfrm>
        </p:spPr>
        <p:txBody>
          <a:bodyPr wrap="square" lIns="91440" tIns="45720" rIns="91440" bIns="45720" anchor="t" anchorCtr="0"/>
          <a:lstStyle>
            <a:lvl1pPr>
              <a:defRPr baseline="0"/>
            </a:lvl1pPr>
          </a:lstStyle>
          <a:p>
            <a:pPr lvl="0"/>
            <a:r>
              <a:rPr lang="en-US" dirty="0"/>
              <a:t>Item 3</a:t>
            </a:r>
          </a:p>
        </p:txBody>
      </p:sp>
      <p:sp>
        <p:nvSpPr>
          <p:cNvPr id="4" name="Text Placeholder 3"/>
          <p:cNvSpPr>
            <a:spLocks noGrp="1"/>
          </p:cNvSpPr>
          <p:nvPr>
            <p:ph type="body" sz="quarter" idx="17"/>
          </p:nvPr>
        </p:nvSpPr>
        <p:spPr>
          <a:xfrm>
            <a:off x="3454400" y="1752601"/>
            <a:ext cx="3869008" cy="1169551"/>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463010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a:ea typeface="+mj-ea"/>
              <a:cs typeface="Arial"/>
              <a:sym typeface="Arial"/>
            </a:endParaRPr>
          </a:p>
        </p:txBody>
      </p:sp>
      <p:sp>
        <p:nvSpPr>
          <p:cNvPr id="2" name="Title 1"/>
          <p:cNvSpPr>
            <a:spLocks noGrp="1"/>
          </p:cNvSpPr>
          <p:nvPr>
            <p:ph type="title"/>
          </p:nvPr>
        </p:nvSpPr>
        <p:spPr/>
        <p:txBody>
          <a:bodyPr vert="horz"/>
          <a:lstStyle/>
          <a:p>
            <a:r>
              <a:rPr lang="en-US"/>
              <a:t>Click to edit Master title style</a:t>
            </a:r>
          </a:p>
        </p:txBody>
      </p:sp>
      <p:sp>
        <p:nvSpPr>
          <p:cNvPr id="4" name="Text Placeholder 3"/>
          <p:cNvSpPr>
            <a:spLocks noGrp="1"/>
          </p:cNvSpPr>
          <p:nvPr>
            <p:ph type="body" sz="quarter" idx="10"/>
          </p:nvPr>
        </p:nvSpPr>
        <p:spPr>
          <a:xfrm>
            <a:off x="914400" y="1143000"/>
            <a:ext cx="3869008" cy="1169551"/>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6301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59D1527-0B77-4EE5-AE01-631A936AF26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6" name="Object 5" hidden="1">
                        <a:extLst>
                          <a:ext uri="{FF2B5EF4-FFF2-40B4-BE49-F238E27FC236}">
                            <a16:creationId xmlns:a16="http://schemas.microsoft.com/office/drawing/2014/main" id="{D59D1527-0B77-4EE5-AE01-631A936AF2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9DDDFB84-A7EC-403B-BB9A-DAD5596CF9DA}"/>
              </a:ext>
            </a:extLst>
          </p:cNvPr>
          <p:cNvSpPr>
            <a:spLocks noGrp="1"/>
          </p:cNvSpPr>
          <p:nvPr>
            <p:ph type="sldNum" sz="quarter" idx="10"/>
          </p:nvPr>
        </p:nvSpPr>
        <p:spPr>
          <a:xfrm>
            <a:off x="12010578" y="6519474"/>
            <a:ext cx="181423" cy="72888"/>
          </a:xfrm>
          <a:prstGeom prst="rect">
            <a:avLst/>
          </a:prstGeom>
        </p:spPr>
        <p:txBody>
          <a:bodyPr vert="horz" wrap="square" lIns="91440" tIns="45720" rIns="91440" bIns="45720" numCol="1" anchor="t" anchorCtr="0" compatLnSpc="1">
            <a:prstTxWarp prst="textNoShape">
              <a:avLst/>
            </a:prstTxWarp>
          </a:bodyPr>
          <a:lstStyle>
            <a:lvl1pPr>
              <a:buClr>
                <a:schemeClr val="tx2"/>
              </a:buClr>
              <a:defRPr sz="204">
                <a:solidFill>
                  <a:schemeClr val="bg1"/>
                </a:solidFill>
              </a:defRPr>
            </a:lvl1pPr>
          </a:lstStyle>
          <a:p>
            <a:fld id="{035FF39A-D20A-42AE-AFD4-F3FEF33B0E20}" type="slidenum">
              <a:rPr lang="en-US" altLang="en-US"/>
              <a:pPr/>
              <a:t>‹#›</a:t>
            </a:fld>
            <a:r>
              <a:rPr lang="en-US" altLang="en-US"/>
              <a:t> </a:t>
            </a:r>
          </a:p>
        </p:txBody>
      </p:sp>
    </p:spTree>
    <p:extLst>
      <p:ext uri="{BB962C8B-B14F-4D97-AF65-F5344CB8AC3E}">
        <p14:creationId xmlns:p14="http://schemas.microsoft.com/office/powerpoint/2010/main" val="36090176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62" y="1622"/>
          <a:ext cx="2159" cy="1619"/>
        </p:xfrm>
        <a:graphic>
          <a:graphicData uri="http://schemas.openxmlformats.org/presentationml/2006/ole">
            <mc:AlternateContent xmlns:mc="http://schemas.openxmlformats.org/markup-compatibility/2006">
              <mc:Choice xmlns:v="urn:schemas-microsoft-com:vml" Requires="v">
                <p:oleObj name="think-cell Slide" r:id="rId4" imgW="6350000" imgH="6350000" progId="TCLayout.ActiveDocument.1">
                  <p:embed/>
                </p:oleObj>
              </mc:Choice>
              <mc:Fallback>
                <p:oleObj name="think-cell Slide" r:id="rId4" imgW="6350000" imgH="6350000" progId="TCLayout.ActiveDocument.1">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2" y="1622"/>
                        <a:ext cx="215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0E3C510F-2418-4596-A0AA-6F65BAF4A951}"/>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19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McK 2. Slide Title"/>
          <p:cNvSpPr>
            <a:spLocks noGrp="1"/>
          </p:cNvSpPr>
          <p:nvPr>
            <p:ph type="title"/>
          </p:nvPr>
        </p:nvSpPr>
        <p:spPr/>
        <p:txBody>
          <a:bodyPr vert="horz"/>
          <a:lstStyle/>
          <a:p>
            <a:r>
              <a:rPr lang="en-US"/>
              <a:t>Click to edit Master title style</a:t>
            </a:r>
          </a:p>
        </p:txBody>
      </p:sp>
    </p:spTree>
    <p:extLst>
      <p:ext uri="{BB962C8B-B14F-4D97-AF65-F5344CB8AC3E}">
        <p14:creationId xmlns:p14="http://schemas.microsoft.com/office/powerpoint/2010/main" val="8163544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2" name="2. Slide Title"/>
          <p:cNvSpPr>
            <a:spLocks noGrp="1"/>
          </p:cNvSpPr>
          <p:nvPr>
            <p:ph type="title"/>
          </p:nvPr>
        </p:nvSpPr>
        <p:spPr/>
        <p:txBody>
          <a:bodyPr vert="horz"/>
          <a:lstStyle>
            <a:lvl1pPr>
              <a:defRPr>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558899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6_Title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DEC524B-4A7F-4138-887F-0CBC5F80C2A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5" name="Object 4" hidden="1">
                        <a:extLst>
                          <a:ext uri="{FF2B5EF4-FFF2-40B4-BE49-F238E27FC236}">
                            <a16:creationId xmlns:a16="http://schemas.microsoft.com/office/drawing/2014/main" id="{7DEC524B-4A7F-4138-887F-0CBC5F80C2A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lvl1pPr>
              <a:defRPr>
                <a:solidFill>
                  <a:schemeClr val="accent4"/>
                </a:solidFill>
              </a:defRPr>
            </a:lvl1pPr>
          </a:lstStyle>
          <a:p>
            <a:r>
              <a:rPr lang="en-US"/>
              <a:t>Click to edit Master title style</a:t>
            </a:r>
            <a:endParaRPr lang="en-GB" dirty="0"/>
          </a:p>
        </p:txBody>
      </p:sp>
      <p:sp>
        <p:nvSpPr>
          <p:cNvPr id="3" name="Text Placeholder 5"/>
          <p:cNvSpPr>
            <a:spLocks noGrp="1"/>
          </p:cNvSpPr>
          <p:nvPr>
            <p:ph type="body" sz="quarter" idx="14" hasCustomPrompt="1"/>
          </p:nvPr>
        </p:nvSpPr>
        <p:spPr>
          <a:xfrm>
            <a:off x="1" y="6656690"/>
            <a:ext cx="8839200" cy="201312"/>
          </a:xfrm>
        </p:spPr>
        <p:txBody>
          <a:bodyPr bIns="44806" anchor="b"/>
          <a:lstStyle>
            <a:lvl1pPr marL="0" indent="0">
              <a:buNone/>
              <a:defRPr sz="714">
                <a:solidFill>
                  <a:schemeClr val="bg1"/>
                </a:solidFill>
              </a:defRPr>
            </a:lvl1pPr>
            <a:lvl5pPr>
              <a:defRPr/>
            </a:lvl5pPr>
          </a:lstStyle>
          <a:p>
            <a:pPr lvl="0"/>
            <a:r>
              <a:rPr lang="en-US" dirty="0"/>
              <a:t>Click to add source</a:t>
            </a:r>
          </a:p>
        </p:txBody>
      </p:sp>
    </p:spTree>
    <p:extLst>
      <p:ext uri="{BB962C8B-B14F-4D97-AF65-F5344CB8AC3E}">
        <p14:creationId xmlns:p14="http://schemas.microsoft.com/office/powerpoint/2010/main" val="36223055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7_Title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80798A5-3371-4200-B64A-1BE69249D97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5" name="Object 4" hidden="1">
                        <a:extLst>
                          <a:ext uri="{FF2B5EF4-FFF2-40B4-BE49-F238E27FC236}">
                            <a16:creationId xmlns:a16="http://schemas.microsoft.com/office/drawing/2014/main" id="{180798A5-3371-4200-B64A-1BE69249D97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lvl1pPr>
              <a:defRPr>
                <a:solidFill>
                  <a:schemeClr val="accent4"/>
                </a:solidFill>
              </a:defRPr>
            </a:lvl1pPr>
          </a:lstStyle>
          <a:p>
            <a:r>
              <a:rPr lang="en-US"/>
              <a:t>Click to edit Master title style</a:t>
            </a:r>
            <a:endParaRPr lang="en-GB" dirty="0"/>
          </a:p>
        </p:txBody>
      </p:sp>
      <p:sp>
        <p:nvSpPr>
          <p:cNvPr id="3" name="Text Placeholder 5"/>
          <p:cNvSpPr>
            <a:spLocks noGrp="1"/>
          </p:cNvSpPr>
          <p:nvPr>
            <p:ph type="body" sz="quarter" idx="14" hasCustomPrompt="1"/>
          </p:nvPr>
        </p:nvSpPr>
        <p:spPr>
          <a:xfrm>
            <a:off x="1" y="6656690"/>
            <a:ext cx="8839200" cy="201312"/>
          </a:xfrm>
        </p:spPr>
        <p:txBody>
          <a:bodyPr bIns="44806" anchor="b"/>
          <a:lstStyle>
            <a:lvl1pPr marL="0" indent="0">
              <a:buNone/>
              <a:defRPr sz="714">
                <a:solidFill>
                  <a:schemeClr val="bg1"/>
                </a:solidFill>
              </a:defRPr>
            </a:lvl1pPr>
            <a:lvl5pPr>
              <a:defRPr/>
            </a:lvl5pPr>
          </a:lstStyle>
          <a:p>
            <a:pPr lvl="0"/>
            <a:r>
              <a:rPr lang="en-US" dirty="0"/>
              <a:t>Click to add source</a:t>
            </a:r>
          </a:p>
        </p:txBody>
      </p:sp>
    </p:spTree>
    <p:extLst>
      <p:ext uri="{BB962C8B-B14F-4D97-AF65-F5344CB8AC3E}">
        <p14:creationId xmlns:p14="http://schemas.microsoft.com/office/powerpoint/2010/main" val="1297122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2" name="2. Slide Title"/>
          <p:cNvSpPr>
            <a:spLocks noGrp="1"/>
          </p:cNvSpPr>
          <p:nvPr>
            <p:ph type="title"/>
          </p:nvPr>
        </p:nvSpPr>
        <p:spPr/>
        <p:txBody>
          <a:bodyPr vert="horz"/>
          <a:lstStyle>
            <a:lvl1pPr>
              <a:defRPr>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471112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2" name="2. Slide Title"/>
          <p:cNvSpPr>
            <a:spLocks noGrp="1"/>
          </p:cNvSpPr>
          <p:nvPr>
            <p:ph type="title"/>
          </p:nvPr>
        </p:nvSpPr>
        <p:spPr/>
        <p:txBody>
          <a:bodyPr vert="horz"/>
          <a:lstStyle>
            <a:lvl1pPr>
              <a:defRPr>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9881158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62" y="1622"/>
          <a:ext cx="2159" cy="1619"/>
        </p:xfrm>
        <a:graphic>
          <a:graphicData uri="http://schemas.openxmlformats.org/presentationml/2006/ole">
            <mc:AlternateContent xmlns:mc="http://schemas.openxmlformats.org/markup-compatibility/2006">
              <mc:Choice xmlns:v="urn:schemas-microsoft-com:vml" Requires="v">
                <p:oleObj name="think-cell Slide" r:id="rId3" imgW="6350000" imgH="6350000" progId="TCLayout.ActiveDocument.1">
                  <p:embed/>
                </p:oleObj>
              </mc:Choice>
              <mc:Fallback>
                <p:oleObj name="think-cell Slide" r:id="rId3" imgW="6350000" imgH="6350000" progId="TCLayout.ActiveDocument.1">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2" y="1622"/>
                        <a:ext cx="215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McK 2. Slide Title"/>
          <p:cNvSpPr>
            <a:spLocks noGrp="1"/>
          </p:cNvSpPr>
          <p:nvPr>
            <p:ph type="title"/>
          </p:nvPr>
        </p:nvSpPr>
        <p:spPr/>
        <p:txBody>
          <a:bodyPr vert="horz"/>
          <a:lstStyle/>
          <a:p>
            <a:r>
              <a:rPr lang="en-US"/>
              <a:t>Click to edit Master title style</a:t>
            </a:r>
          </a:p>
        </p:txBody>
      </p:sp>
    </p:spTree>
    <p:extLst>
      <p:ext uri="{BB962C8B-B14F-4D97-AF65-F5344CB8AC3E}">
        <p14:creationId xmlns:p14="http://schemas.microsoft.com/office/powerpoint/2010/main" val="28131462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62" y="1622"/>
          <a:ext cx="2159" cy="1619"/>
        </p:xfrm>
        <a:graphic>
          <a:graphicData uri="http://schemas.openxmlformats.org/presentationml/2006/ole">
            <mc:AlternateContent xmlns:mc="http://schemas.openxmlformats.org/markup-compatibility/2006">
              <mc:Choice xmlns:v="urn:schemas-microsoft-com:vml" Requires="v">
                <p:oleObj name="think-cell Slide" r:id="rId3" imgW="6350000" imgH="6350000" progId="TCLayout.ActiveDocument.1">
                  <p:embed/>
                </p:oleObj>
              </mc:Choice>
              <mc:Fallback>
                <p:oleObj name="think-cell Slide" r:id="rId3" imgW="6350000" imgH="6350000" progId="TCLayout.ActiveDocument.1">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2" y="1622"/>
                        <a:ext cx="215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McK 2. Slide Title"/>
          <p:cNvSpPr>
            <a:spLocks noGrp="1"/>
          </p:cNvSpPr>
          <p:nvPr>
            <p:ph type="title"/>
          </p:nvPr>
        </p:nvSpPr>
        <p:spPr/>
        <p:txBody>
          <a:bodyPr vert="horz"/>
          <a:lstStyle/>
          <a:p>
            <a:r>
              <a:rPr lang="en-US"/>
              <a:t>Click to edit Master title style</a:t>
            </a:r>
          </a:p>
        </p:txBody>
      </p:sp>
    </p:spTree>
    <p:extLst>
      <p:ext uri="{BB962C8B-B14F-4D97-AF65-F5344CB8AC3E}">
        <p14:creationId xmlns:p14="http://schemas.microsoft.com/office/powerpoint/2010/main" val="42638727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7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62" y="1622"/>
          <a:ext cx="2159" cy="1619"/>
        </p:xfrm>
        <a:graphic>
          <a:graphicData uri="http://schemas.openxmlformats.org/presentationml/2006/ole">
            <mc:AlternateContent xmlns:mc="http://schemas.openxmlformats.org/markup-compatibility/2006">
              <mc:Choice xmlns:v="urn:schemas-microsoft-com:vml" Requires="v">
                <p:oleObj name="think-cell Slide" r:id="rId3" imgW="6350000" imgH="6350000" progId="TCLayout.ActiveDocument.1">
                  <p:embed/>
                </p:oleObj>
              </mc:Choice>
              <mc:Fallback>
                <p:oleObj name="think-cell Slide" r:id="rId3" imgW="6350000" imgH="6350000" progId="TCLayout.ActiveDocument.1">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2" y="1622"/>
                        <a:ext cx="215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McK 2. Slide Title"/>
          <p:cNvSpPr>
            <a:spLocks noGrp="1"/>
          </p:cNvSpPr>
          <p:nvPr>
            <p:ph type="title"/>
          </p:nvPr>
        </p:nvSpPr>
        <p:spPr/>
        <p:txBody>
          <a:bodyPr vert="horz"/>
          <a:lstStyle>
            <a:lvl1pPr>
              <a:defRPr>
                <a:solidFill>
                  <a:schemeClr val="accent4"/>
                </a:solidFill>
              </a:defRPr>
            </a:lvl1pPr>
          </a:lstStyle>
          <a:p>
            <a:r>
              <a:rPr lang="en-US"/>
              <a:t>Click to edit Master title style</a:t>
            </a:r>
            <a:endParaRPr lang="en-US" dirty="0"/>
          </a:p>
        </p:txBody>
      </p:sp>
    </p:spTree>
    <p:extLst>
      <p:ext uri="{BB962C8B-B14F-4D97-AF65-F5344CB8AC3E}">
        <p14:creationId xmlns:p14="http://schemas.microsoft.com/office/powerpoint/2010/main" val="9994957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9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62" y="1622"/>
          <a:ext cx="2159" cy="1619"/>
        </p:xfrm>
        <a:graphic>
          <a:graphicData uri="http://schemas.openxmlformats.org/presentationml/2006/ole">
            <mc:AlternateContent xmlns:mc="http://schemas.openxmlformats.org/markup-compatibility/2006">
              <mc:Choice xmlns:v="urn:schemas-microsoft-com:vml" Requires="v">
                <p:oleObj name="think-cell Slide" r:id="rId3" imgW="6350000" imgH="6350000" progId="TCLayout.ActiveDocument.1">
                  <p:embed/>
                </p:oleObj>
              </mc:Choice>
              <mc:Fallback>
                <p:oleObj name="think-cell Slide" r:id="rId3" imgW="6350000" imgH="6350000" progId="TCLayout.ActiveDocument.1">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2" y="1622"/>
                        <a:ext cx="215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McK 2. Slide Title"/>
          <p:cNvSpPr>
            <a:spLocks noGrp="1"/>
          </p:cNvSpPr>
          <p:nvPr>
            <p:ph type="title"/>
          </p:nvPr>
        </p:nvSpPr>
        <p:spPr/>
        <p:txBody>
          <a:bodyPr vert="horz"/>
          <a:lstStyle>
            <a:lvl1pPr>
              <a:defRPr>
                <a:solidFill>
                  <a:schemeClr val="accent4"/>
                </a:solidFill>
              </a:defRPr>
            </a:lvl1pPr>
          </a:lstStyle>
          <a:p>
            <a:r>
              <a:rPr lang="en-US"/>
              <a:t>Click to edit Master title style</a:t>
            </a:r>
            <a:endParaRPr lang="en-US" dirty="0"/>
          </a:p>
        </p:txBody>
      </p:sp>
    </p:spTree>
    <p:extLst>
      <p:ext uri="{BB962C8B-B14F-4D97-AF65-F5344CB8AC3E}">
        <p14:creationId xmlns:p14="http://schemas.microsoft.com/office/powerpoint/2010/main" val="24098970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2" name="McK Title Elements" hidden="1">
            <a:extLst>
              <a:ext uri="{FF2B5EF4-FFF2-40B4-BE49-F238E27FC236}">
                <a16:creationId xmlns:a16="http://schemas.microsoft.com/office/drawing/2014/main" id="{F715CB3F-8F59-872B-AE27-ADC2563BD08F}"/>
              </a:ext>
            </a:extLst>
          </p:cNvPr>
          <p:cNvGrpSpPr>
            <a:grpSpLocks/>
          </p:cNvGrpSpPr>
          <p:nvPr userDrawn="1"/>
        </p:nvGrpSpPr>
        <p:grpSpPr bwMode="auto">
          <a:xfrm>
            <a:off x="3591728" y="5165367"/>
            <a:ext cx="6967474" cy="1099806"/>
            <a:chOff x="2640013" y="5063111"/>
            <a:chExt cx="5121275" cy="1077339"/>
          </a:xfrm>
        </p:grpSpPr>
        <p:sp>
          <p:nvSpPr>
            <p:cNvPr id="3" name="McK Document type">
              <a:extLst>
                <a:ext uri="{FF2B5EF4-FFF2-40B4-BE49-F238E27FC236}">
                  <a16:creationId xmlns:a16="http://schemas.microsoft.com/office/drawing/2014/main" id="{4E2EB4FD-51E9-D3D7-F926-FB80308F5BEF}"/>
                </a:ext>
              </a:extLst>
            </p:cNvPr>
            <p:cNvSpPr txBox="1">
              <a:spLocks noChangeArrowheads="1"/>
            </p:cNvSpPr>
            <p:nvPr/>
          </p:nvSpPr>
          <p:spPr bwMode="auto">
            <a:xfrm>
              <a:off x="2640013" y="5063111"/>
              <a:ext cx="4935537" cy="215785"/>
            </a:xfrm>
            <a:prstGeom prst="rect">
              <a:avLst/>
            </a:prstGeom>
            <a:noFill/>
            <a:ln>
              <a:noFill/>
            </a:ln>
            <a:effec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28">
                  <a:latin typeface="+mn-lt"/>
                  <a:ea typeface="+mn-ea"/>
                </a:rPr>
                <a:t>Document type</a:t>
              </a:r>
              <a:endParaRPr lang="en-US" sz="1428" dirty="0">
                <a:latin typeface="+mn-lt"/>
                <a:ea typeface="+mn-ea"/>
              </a:endParaRPr>
            </a:p>
          </p:txBody>
        </p:sp>
        <p:sp>
          <p:nvSpPr>
            <p:cNvPr id="4" name="McK Date">
              <a:extLst>
                <a:ext uri="{FF2B5EF4-FFF2-40B4-BE49-F238E27FC236}">
                  <a16:creationId xmlns:a16="http://schemas.microsoft.com/office/drawing/2014/main" id="{21DD264E-2613-837F-ED10-CB5D2C490755}"/>
                </a:ext>
              </a:extLst>
            </p:cNvPr>
            <p:cNvSpPr txBox="1">
              <a:spLocks noChangeArrowheads="1"/>
            </p:cNvSpPr>
            <p:nvPr/>
          </p:nvSpPr>
          <p:spPr bwMode="auto">
            <a:xfrm>
              <a:off x="2640013" y="5331255"/>
              <a:ext cx="4935537" cy="215785"/>
            </a:xfrm>
            <a:prstGeom prst="rect">
              <a:avLst/>
            </a:prstGeom>
            <a:noFill/>
            <a:ln>
              <a:noFill/>
            </a:ln>
            <a:effec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28" dirty="0">
                  <a:latin typeface="+mn-lt"/>
                  <a:ea typeface="+mn-ea"/>
                </a:rPr>
                <a:t>Date</a:t>
              </a:r>
            </a:p>
          </p:txBody>
        </p:sp>
        <p:sp>
          <p:nvSpPr>
            <p:cNvPr id="5" name="McK Disclaimer">
              <a:extLst>
                <a:ext uri="{FF2B5EF4-FFF2-40B4-BE49-F238E27FC236}">
                  <a16:creationId xmlns:a16="http://schemas.microsoft.com/office/drawing/2014/main" id="{C37B2B21-FE20-8DC0-BA4A-3F464734B4F1}"/>
                </a:ext>
              </a:extLst>
            </p:cNvPr>
            <p:cNvSpPr>
              <a:spLocks noChangeArrowheads="1"/>
            </p:cNvSpPr>
            <p:nvPr/>
          </p:nvSpPr>
          <p:spPr bwMode="auto">
            <a:xfrm>
              <a:off x="2640013" y="5894519"/>
              <a:ext cx="5121275" cy="245931"/>
            </a:xfrm>
            <a:prstGeom prst="rect">
              <a:avLst/>
            </a:prstGeom>
            <a:noFill/>
            <a:ln>
              <a:noFill/>
            </a:ln>
          </p:spPr>
          <p:txBody>
            <a:bodyPr lIns="0" tIns="0" rIns="0" bIns="0" anchor="b">
              <a:spAutoFit/>
            </a:bodyPr>
            <a:lstStyle>
              <a:lvl1pPr defTabSz="804863" eaLnBrk="0" hangingPunct="0">
                <a:defRPr sz="1600">
                  <a:solidFill>
                    <a:schemeClr val="tx1"/>
                  </a:solidFill>
                  <a:latin typeface="Arial" pitchFamily="34" charset="0"/>
                  <a:ea typeface="ＭＳ Ｐゴシック" pitchFamily="34" charset="-128"/>
                </a:defRPr>
              </a:lvl1pPr>
              <a:lvl2pPr marL="742950" indent="-285750" defTabSz="804863" eaLnBrk="0" hangingPunct="0">
                <a:defRPr sz="1600">
                  <a:solidFill>
                    <a:schemeClr val="tx1"/>
                  </a:solidFill>
                  <a:latin typeface="Arial" pitchFamily="34" charset="0"/>
                  <a:ea typeface="ＭＳ Ｐゴシック" pitchFamily="34" charset="-128"/>
                </a:defRPr>
              </a:lvl2pPr>
              <a:lvl3pPr marL="1143000" indent="-228600" defTabSz="804863" eaLnBrk="0" hangingPunct="0">
                <a:defRPr sz="1600">
                  <a:solidFill>
                    <a:schemeClr val="tx1"/>
                  </a:solidFill>
                  <a:latin typeface="Arial" pitchFamily="34" charset="0"/>
                  <a:ea typeface="ＭＳ Ｐゴシック" pitchFamily="34" charset="-128"/>
                </a:defRPr>
              </a:lvl3pPr>
              <a:lvl4pPr marL="1600200" indent="-228600" defTabSz="804863" eaLnBrk="0" hangingPunct="0">
                <a:defRPr sz="1600">
                  <a:solidFill>
                    <a:schemeClr val="tx1"/>
                  </a:solidFill>
                  <a:latin typeface="Arial" pitchFamily="34" charset="0"/>
                  <a:ea typeface="ＭＳ Ｐゴシック" pitchFamily="34" charset="-128"/>
                </a:defRPr>
              </a:lvl4pPr>
              <a:lvl5pPr marL="2057400" indent="-228600" defTabSz="804863" eaLnBrk="0" hangingPunct="0">
                <a:defRPr sz="1600">
                  <a:solidFill>
                    <a:schemeClr val="tx1"/>
                  </a:solidFill>
                  <a:latin typeface="Arial" pitchFamily="34" charset="0"/>
                  <a:ea typeface="ＭＳ Ｐゴシック" pitchFamily="34" charset="-128"/>
                </a:defRPr>
              </a:lvl5pPr>
              <a:lvl6pPr marL="2514600" indent="-228600" defTabSz="804863"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defTabSz="804863"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defTabSz="804863"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defTabSz="804863"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defRPr/>
              </a:pPr>
              <a:r>
                <a:rPr lang="en-US" altLang="en-US" sz="816"/>
                <a:t>CONFIDENTIAL AND PROPRIETARY</a:t>
              </a:r>
            </a:p>
            <a:p>
              <a:pPr>
                <a:defRPr/>
              </a:pPr>
              <a:r>
                <a:rPr lang="en-US" altLang="en-US" sz="816"/>
                <a:t>Any use of this material without specific permission is strictly prohibited</a:t>
              </a:r>
            </a:p>
          </p:txBody>
        </p:sp>
      </p:grpSp>
      <p:sp>
        <p:nvSpPr>
          <p:cNvPr id="13314" name="Rectangle 1026"/>
          <p:cNvSpPr>
            <a:spLocks noGrp="1" noChangeArrowheads="1"/>
          </p:cNvSpPr>
          <p:nvPr>
            <p:ph type="ctrTitle"/>
          </p:nvPr>
        </p:nvSpPr>
        <p:spPr bwMode="auto">
          <a:xfrm>
            <a:off x="3591728" y="1783341"/>
            <a:ext cx="7209868" cy="502445"/>
          </a:xfrm>
          <a:prstGeom prst="rect">
            <a:avLst/>
          </a:prstGeom>
        </p:spPr>
        <p:txBody>
          <a:bodyPr anchor="b"/>
          <a:lstStyle>
            <a:lvl1pPr>
              <a:defRPr sz="3265"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3591728" y="3615959"/>
            <a:ext cx="7209868" cy="219820"/>
          </a:xfrm>
        </p:spPr>
        <p:txBody>
          <a:bodyPr anchor="ctr"/>
          <a:lstStyle>
            <a:lvl1pPr>
              <a:defRPr sz="1428" baseline="0">
                <a:latin typeface="+mj-lt"/>
                <a:ea typeface="+mj-ea"/>
              </a:defRPr>
            </a:lvl1pPr>
          </a:lstStyle>
          <a:p>
            <a:pPr lvl="0"/>
            <a:r>
              <a:rPr lang="en-US" noProof="0"/>
              <a:t>Click to edit Master subtitle style</a:t>
            </a:r>
          </a:p>
        </p:txBody>
      </p:sp>
    </p:spTree>
    <p:extLst>
      <p:ext uri="{BB962C8B-B14F-4D97-AF65-F5344CB8AC3E}">
        <p14:creationId xmlns:p14="http://schemas.microsoft.com/office/powerpoint/2010/main" val="10785423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graphicFrame>
        <p:nvGraphicFramePr>
          <p:cNvPr id="3" name="Object 699">
            <a:extLst>
              <a:ext uri="{FF2B5EF4-FFF2-40B4-BE49-F238E27FC236}">
                <a16:creationId xmlns:a16="http://schemas.microsoft.com/office/drawing/2014/main" id="{880C8574-4B30-859C-F5F5-2A569A2CFB57}"/>
              </a:ext>
            </a:extLst>
          </p:cNvPr>
          <p:cNvGraphicFramePr>
            <a:graphicFrameLocks noChangeAspect="1"/>
          </p:cNvGraphicFramePr>
          <p:nvPr>
            <p:custDataLst>
              <p:tags r:id="rId1"/>
            </p:custData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19" imgW="360" imgH="360" progId="">
                  <p:embed/>
                </p:oleObj>
              </mc:Choice>
              <mc:Fallback>
                <p:oleObj name="think-cell Slide" r:id="rId19" imgW="360" imgH="360" progId="">
                  <p:embed/>
                  <p:pic>
                    <p:nvPicPr>
                      <p:cNvPr id="3" name="Object 699">
                        <a:extLst>
                          <a:ext uri="{FF2B5EF4-FFF2-40B4-BE49-F238E27FC236}">
                            <a16:creationId xmlns:a16="http://schemas.microsoft.com/office/drawing/2014/main" id="{880C8574-4B30-859C-F5F5-2A569A2CFB5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215979" cy="16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McK 1. On-page tracker" hidden="1">
            <a:extLst>
              <a:ext uri="{FF2B5EF4-FFF2-40B4-BE49-F238E27FC236}">
                <a16:creationId xmlns:a16="http://schemas.microsoft.com/office/drawing/2014/main" id="{1B19CB0E-3528-F959-0918-BE2E90DB226B}"/>
              </a:ext>
            </a:extLst>
          </p:cNvPr>
          <p:cNvSpPr>
            <a:spLocks noChangeArrowheads="1"/>
          </p:cNvSpPr>
          <p:nvPr/>
        </p:nvSpPr>
        <p:spPr bwMode="auto">
          <a:xfrm>
            <a:off x="161986" y="16198"/>
            <a:ext cx="1168444" cy="218666"/>
          </a:xfrm>
          <a:prstGeom prst="rect">
            <a:avLst/>
          </a:prstGeom>
          <a:noFill/>
          <a:ln>
            <a:noFill/>
          </a:ln>
        </p:spPr>
        <p:txBody>
          <a:bodyPr wrap="square" lIns="0" tIns="0" rIns="0" bIns="0">
            <a:spAutoFit/>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defRPr/>
            </a:pPr>
            <a:r>
              <a:rPr lang="en-US" altLang="en-US" sz="1428">
                <a:solidFill>
                  <a:srgbClr val="808080"/>
                </a:solidFill>
              </a:rPr>
              <a:t>TRACKER</a:t>
            </a:r>
          </a:p>
        </p:txBody>
      </p:sp>
      <p:sp>
        <p:nvSpPr>
          <p:cNvPr id="5" name="McK 3. Unit of measure" hidden="1">
            <a:extLst>
              <a:ext uri="{FF2B5EF4-FFF2-40B4-BE49-F238E27FC236}">
                <a16:creationId xmlns:a16="http://schemas.microsoft.com/office/drawing/2014/main" id="{AA49B95F-4629-2FB2-992C-281BF506D47B}"/>
              </a:ext>
            </a:extLst>
          </p:cNvPr>
          <p:cNvSpPr txBox="1">
            <a:spLocks noChangeArrowheads="1"/>
          </p:cNvSpPr>
          <p:nvPr/>
        </p:nvSpPr>
        <p:spPr bwMode="auto">
          <a:xfrm>
            <a:off x="161986" y="532897"/>
            <a:ext cx="6302259" cy="251060"/>
          </a:xfrm>
          <a:prstGeom prst="rect">
            <a:avLst/>
          </a:prstGeom>
          <a:noFill/>
          <a:ln>
            <a:noFill/>
          </a:ln>
          <a:effec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632" dirty="0">
                <a:solidFill>
                  <a:srgbClr val="808080"/>
                </a:solidFill>
                <a:latin typeface="+mn-lt"/>
                <a:ea typeface="+mn-ea"/>
              </a:rPr>
              <a:t>Unit of measure</a:t>
            </a:r>
          </a:p>
        </p:txBody>
      </p:sp>
      <p:grpSp>
        <p:nvGrpSpPr>
          <p:cNvPr id="6" name="McK Slide Elements" hidden="1">
            <a:extLst>
              <a:ext uri="{FF2B5EF4-FFF2-40B4-BE49-F238E27FC236}">
                <a16:creationId xmlns:a16="http://schemas.microsoft.com/office/drawing/2014/main" id="{42B134BD-6E87-F010-66B5-188251CC2579}"/>
              </a:ext>
            </a:extLst>
          </p:cNvPr>
          <p:cNvGrpSpPr>
            <a:grpSpLocks/>
          </p:cNvGrpSpPr>
          <p:nvPr/>
        </p:nvGrpSpPr>
        <p:grpSpPr bwMode="auto">
          <a:xfrm>
            <a:off x="1857417" y="6159891"/>
            <a:ext cx="10030052" cy="526417"/>
            <a:chOff x="1365594" y="6036921"/>
            <a:chExt cx="7372005" cy="517023"/>
          </a:xfrm>
        </p:grpSpPr>
        <p:sp>
          <p:nvSpPr>
            <p:cNvPr id="7" name="McK 4. Footnote">
              <a:extLst>
                <a:ext uri="{FF2B5EF4-FFF2-40B4-BE49-F238E27FC236}">
                  <a16:creationId xmlns:a16="http://schemas.microsoft.com/office/drawing/2014/main" id="{7AF1957F-E7BC-E6FC-341D-8D619B92053D}"/>
                </a:ext>
              </a:extLst>
            </p:cNvPr>
            <p:cNvSpPr txBox="1">
              <a:spLocks noChangeArrowheads="1"/>
            </p:cNvSpPr>
            <p:nvPr/>
          </p:nvSpPr>
          <p:spPr bwMode="auto">
            <a:xfrm>
              <a:off x="1365594" y="6036921"/>
              <a:ext cx="7372005" cy="154311"/>
            </a:xfrm>
            <a:prstGeom prst="rect">
              <a:avLst/>
            </a:prstGeom>
            <a:noFill/>
            <a:ln>
              <a:noFill/>
            </a:ln>
            <a:effec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020" dirty="0">
                  <a:latin typeface="+mn-lt"/>
                  <a:ea typeface="+mn-ea"/>
                </a:rPr>
                <a:t>1 Footnote</a:t>
              </a:r>
            </a:p>
          </p:txBody>
        </p:sp>
        <p:sp>
          <p:nvSpPr>
            <p:cNvPr id="8" name="McK 5. Source">
              <a:extLst>
                <a:ext uri="{FF2B5EF4-FFF2-40B4-BE49-F238E27FC236}">
                  <a16:creationId xmlns:a16="http://schemas.microsoft.com/office/drawing/2014/main" id="{5486AA70-4860-5FC3-1772-3055E6C6360A}"/>
                </a:ext>
              </a:extLst>
            </p:cNvPr>
            <p:cNvSpPr>
              <a:spLocks noChangeArrowheads="1"/>
            </p:cNvSpPr>
            <p:nvPr/>
          </p:nvSpPr>
          <p:spPr bwMode="auto">
            <a:xfrm>
              <a:off x="1365594" y="6399633"/>
              <a:ext cx="3935229" cy="154311"/>
            </a:xfrm>
            <a:prstGeom prst="rect">
              <a:avLst/>
            </a:prstGeom>
            <a:noFill/>
            <a:ln>
              <a:noFill/>
            </a:ln>
          </p:spPr>
          <p:txBody>
            <a:bodyPr lIns="0" tIns="0" rIns="0" bIns="0" anchor="ctr">
              <a:spAutoFit/>
            </a:bodyPr>
            <a:lstStyle>
              <a:lvl1pPr marL="469900" indent="-469900" defTabSz="895350" eaLnBrk="0" hangingPunct="0">
                <a:tabLst>
                  <a:tab pos="481013" algn="l"/>
                  <a:tab pos="665163" algn="l"/>
                </a:tabLst>
                <a:defRPr sz="1600">
                  <a:solidFill>
                    <a:schemeClr val="tx1"/>
                  </a:solidFill>
                  <a:latin typeface="Arial" pitchFamily="34" charset="0"/>
                  <a:ea typeface="ＭＳ Ｐゴシック" pitchFamily="34" charset="-128"/>
                </a:defRPr>
              </a:lvl1pPr>
              <a:lvl2pPr marL="742950" indent="-285750" defTabSz="895350" eaLnBrk="0" hangingPunct="0">
                <a:tabLst>
                  <a:tab pos="481013" algn="l"/>
                  <a:tab pos="665163" algn="l"/>
                </a:tabLst>
                <a:defRPr sz="1600">
                  <a:solidFill>
                    <a:schemeClr val="tx1"/>
                  </a:solidFill>
                  <a:latin typeface="Arial" pitchFamily="34" charset="0"/>
                  <a:ea typeface="ＭＳ Ｐゴシック" pitchFamily="34" charset="-128"/>
                </a:defRPr>
              </a:lvl2pPr>
              <a:lvl3pPr marL="1143000" indent="-228600" defTabSz="895350" eaLnBrk="0" hangingPunct="0">
                <a:tabLst>
                  <a:tab pos="481013" algn="l"/>
                  <a:tab pos="665163" algn="l"/>
                </a:tabLst>
                <a:defRPr sz="1600">
                  <a:solidFill>
                    <a:schemeClr val="tx1"/>
                  </a:solidFill>
                  <a:latin typeface="Arial" pitchFamily="34" charset="0"/>
                  <a:ea typeface="ＭＳ Ｐゴシック" pitchFamily="34" charset="-128"/>
                </a:defRPr>
              </a:lvl3pPr>
              <a:lvl4pPr marL="1600200" indent="-228600" defTabSz="895350" eaLnBrk="0" hangingPunct="0">
                <a:tabLst>
                  <a:tab pos="481013" algn="l"/>
                  <a:tab pos="665163" algn="l"/>
                </a:tabLst>
                <a:defRPr sz="1600">
                  <a:solidFill>
                    <a:schemeClr val="tx1"/>
                  </a:solidFill>
                  <a:latin typeface="Arial" pitchFamily="34" charset="0"/>
                  <a:ea typeface="ＭＳ Ｐゴシック" pitchFamily="34" charset="-128"/>
                </a:defRPr>
              </a:lvl4pPr>
              <a:lvl5pPr marL="2057400" indent="-228600" defTabSz="895350" eaLnBrk="0" hangingPunct="0">
                <a:tabLst>
                  <a:tab pos="481013" algn="l"/>
                  <a:tab pos="665163" algn="l"/>
                </a:tabLst>
                <a:defRPr sz="1600">
                  <a:solidFill>
                    <a:schemeClr val="tx1"/>
                  </a:solidFill>
                  <a:latin typeface="Arial" pitchFamily="34" charset="0"/>
                  <a:ea typeface="ＭＳ Ｐゴシック" pitchFamily="34" charset="-128"/>
                </a:defRPr>
              </a:lvl5pPr>
              <a:lvl6pPr marL="2514600" indent="-228600" defTabSz="895350" eaLnBrk="0" fontAlgn="base" hangingPunct="0">
                <a:spcBef>
                  <a:spcPct val="0"/>
                </a:spcBef>
                <a:spcAft>
                  <a:spcPct val="0"/>
                </a:spcAft>
                <a:tabLst>
                  <a:tab pos="481013" algn="l"/>
                  <a:tab pos="665163" algn="l"/>
                </a:tabLst>
                <a:defRPr sz="1600">
                  <a:solidFill>
                    <a:schemeClr val="tx1"/>
                  </a:solidFill>
                  <a:latin typeface="Arial" pitchFamily="34" charset="0"/>
                  <a:ea typeface="ＭＳ Ｐゴシック" pitchFamily="34" charset="-128"/>
                </a:defRPr>
              </a:lvl6pPr>
              <a:lvl7pPr marL="2971800" indent="-228600" defTabSz="895350" eaLnBrk="0" fontAlgn="base" hangingPunct="0">
                <a:spcBef>
                  <a:spcPct val="0"/>
                </a:spcBef>
                <a:spcAft>
                  <a:spcPct val="0"/>
                </a:spcAft>
                <a:tabLst>
                  <a:tab pos="481013" algn="l"/>
                  <a:tab pos="665163" algn="l"/>
                </a:tabLst>
                <a:defRPr sz="1600">
                  <a:solidFill>
                    <a:schemeClr val="tx1"/>
                  </a:solidFill>
                  <a:latin typeface="Arial" pitchFamily="34" charset="0"/>
                  <a:ea typeface="ＭＳ Ｐゴシック" pitchFamily="34" charset="-128"/>
                </a:defRPr>
              </a:lvl7pPr>
              <a:lvl8pPr marL="3429000" indent="-228600" defTabSz="895350" eaLnBrk="0" fontAlgn="base" hangingPunct="0">
                <a:spcBef>
                  <a:spcPct val="0"/>
                </a:spcBef>
                <a:spcAft>
                  <a:spcPct val="0"/>
                </a:spcAft>
                <a:tabLst>
                  <a:tab pos="481013" algn="l"/>
                  <a:tab pos="665163" algn="l"/>
                </a:tabLst>
                <a:defRPr sz="1600">
                  <a:solidFill>
                    <a:schemeClr val="tx1"/>
                  </a:solidFill>
                  <a:latin typeface="Arial" pitchFamily="34" charset="0"/>
                  <a:ea typeface="ＭＳ Ｐゴシック" pitchFamily="34" charset="-128"/>
                </a:defRPr>
              </a:lvl8pPr>
              <a:lvl9pPr marL="3886200" indent="-228600" defTabSz="895350" eaLnBrk="0" fontAlgn="base" hangingPunct="0">
                <a:spcBef>
                  <a:spcPct val="0"/>
                </a:spcBef>
                <a:spcAft>
                  <a:spcPct val="0"/>
                </a:spcAft>
                <a:tabLst>
                  <a:tab pos="481013" algn="l"/>
                  <a:tab pos="665163" algn="l"/>
                </a:tabLst>
                <a:defRPr sz="1600">
                  <a:solidFill>
                    <a:schemeClr val="tx1"/>
                  </a:solidFill>
                  <a:latin typeface="Arial" pitchFamily="34" charset="0"/>
                  <a:ea typeface="ＭＳ Ｐゴシック" pitchFamily="34" charset="-128"/>
                </a:defRPr>
              </a:lvl9pPr>
            </a:lstStyle>
            <a:p>
              <a:pPr eaLnBrk="1" hangingPunct="1">
                <a:defRPr/>
              </a:pPr>
              <a:r>
                <a:rPr lang="en-US" altLang="en-US" sz="1020"/>
                <a:t>Source: Source</a:t>
              </a:r>
            </a:p>
          </p:txBody>
        </p:sp>
      </p:grpSp>
      <p:grpSp>
        <p:nvGrpSpPr>
          <p:cNvPr id="9" name="ACET" hidden="1">
            <a:extLst>
              <a:ext uri="{FF2B5EF4-FFF2-40B4-BE49-F238E27FC236}">
                <a16:creationId xmlns:a16="http://schemas.microsoft.com/office/drawing/2014/main" id="{06E45911-11BC-EE88-4EFB-9E76C9F2C3CB}"/>
              </a:ext>
            </a:extLst>
          </p:cNvPr>
          <p:cNvGrpSpPr>
            <a:grpSpLocks/>
          </p:cNvGrpSpPr>
          <p:nvPr/>
        </p:nvGrpSpPr>
        <p:grpSpPr bwMode="auto">
          <a:xfrm>
            <a:off x="3170568" y="1859467"/>
            <a:ext cx="5853024" cy="518318"/>
            <a:chOff x="915" y="710"/>
            <a:chExt cx="2686" cy="320"/>
          </a:xfrm>
        </p:grpSpPr>
        <p:cxnSp>
          <p:nvCxnSpPr>
            <p:cNvPr id="10" name="AutoShape 249">
              <a:extLst>
                <a:ext uri="{FF2B5EF4-FFF2-40B4-BE49-F238E27FC236}">
                  <a16:creationId xmlns:a16="http://schemas.microsoft.com/office/drawing/2014/main" id="{2F4564CD-8175-2EA2-206D-9D5B9B85ADC2}"/>
                </a:ext>
              </a:extLst>
            </p:cNvPr>
            <p:cNvCxnSpPr>
              <a:cxnSpLocks noChangeShapeType="1"/>
            </p:cNvCxnSpPr>
            <p:nvPr/>
          </p:nvCxnSpPr>
          <p:spPr bwMode="auto">
            <a:xfrm>
              <a:off x="915" y="1030"/>
              <a:ext cx="2686" cy="0"/>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sp>
          <p:nvSpPr>
            <p:cNvPr id="11" name="AutoShape 250">
              <a:extLst>
                <a:ext uri="{FF2B5EF4-FFF2-40B4-BE49-F238E27FC236}">
                  <a16:creationId xmlns:a16="http://schemas.microsoft.com/office/drawing/2014/main" id="{4CEC033C-A1FD-3CF1-184E-B9BDD67E018B}"/>
                </a:ext>
              </a:extLst>
            </p:cNvPr>
            <p:cNvSpPr>
              <a:spLocks noChangeArrowheads="1"/>
            </p:cNvSpPr>
            <p:nvPr/>
          </p:nvSpPr>
          <p:spPr bwMode="auto">
            <a:xfrm>
              <a:off x="915" y="710"/>
              <a:ext cx="2686" cy="320"/>
            </a:xfrm>
            <a:prstGeom prst="leftRightArrow">
              <a:avLst>
                <a:gd name="adj1" fmla="val 100000"/>
                <a:gd name="adj2" fmla="val 0"/>
              </a:avLst>
            </a:prstGeom>
            <a:noFill/>
            <a:ln>
              <a:noFill/>
            </a:ln>
          </p:spPr>
          <p:txBody>
            <a:bodyPr lIns="0" tIns="0" rIns="0" bIns="18288" anchor="b">
              <a:spAutoFit/>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defRPr/>
              </a:pPr>
              <a:r>
                <a:rPr lang="en-US" altLang="en-US" sz="1632" b="1"/>
                <a:t>Title</a:t>
              </a:r>
            </a:p>
            <a:p>
              <a:pPr eaLnBrk="1" hangingPunct="1">
                <a:defRPr/>
              </a:pPr>
              <a:r>
                <a:rPr lang="en-US" altLang="en-US" sz="1632">
                  <a:solidFill>
                    <a:srgbClr val="808080"/>
                  </a:solidFill>
                </a:rPr>
                <a:t>Unit of measure</a:t>
              </a:r>
            </a:p>
          </p:txBody>
        </p:sp>
      </p:grpSp>
      <p:sp>
        <p:nvSpPr>
          <p:cNvPr id="12" name="SlideLogoSeparator">
            <a:extLst>
              <a:ext uri="{FF2B5EF4-FFF2-40B4-BE49-F238E27FC236}">
                <a16:creationId xmlns:a16="http://schemas.microsoft.com/office/drawing/2014/main" id="{657AB8F6-74D3-1ED6-DB0A-679E0F32B09B}"/>
              </a:ext>
            </a:extLst>
          </p:cNvPr>
          <p:cNvSpPr>
            <a:spLocks noChangeArrowheads="1"/>
          </p:cNvSpPr>
          <p:nvPr>
            <p:custDataLst>
              <p:tags r:id="rId2"/>
            </p:custDataLst>
          </p:nvPr>
        </p:nvSpPr>
        <p:spPr bwMode="auto">
          <a:xfrm>
            <a:off x="11477111" y="6623138"/>
            <a:ext cx="56154" cy="186270"/>
          </a:xfrm>
          <a:prstGeom prst="rect">
            <a:avLst/>
          </a:prstGeom>
          <a:noFill/>
          <a:ln>
            <a:noFill/>
          </a:ln>
        </p:spPr>
        <p:txBody>
          <a:bodyPr wrap="none" lIns="0" tIns="0" rIns="0" bIns="0" anchor="ctr"/>
          <a:lstStyle>
            <a:lvl1pPr defTabSz="895350" eaLnBrk="0" hangingPunct="0">
              <a:defRPr sz="1600">
                <a:solidFill>
                  <a:schemeClr val="tx1"/>
                </a:solidFill>
                <a:latin typeface="Arial" pitchFamily="34" charset="0"/>
                <a:ea typeface="ＭＳ Ｐゴシック" pitchFamily="34" charset="-128"/>
              </a:defRPr>
            </a:lvl1pPr>
            <a:lvl2pPr marL="742950" indent="-285750" defTabSz="895350" eaLnBrk="0" hangingPunct="0">
              <a:defRPr sz="1600">
                <a:solidFill>
                  <a:schemeClr val="tx1"/>
                </a:solidFill>
                <a:latin typeface="Arial" pitchFamily="34" charset="0"/>
                <a:ea typeface="ＭＳ Ｐゴシック" pitchFamily="34" charset="-128"/>
              </a:defRPr>
            </a:lvl2pPr>
            <a:lvl3pPr marL="1143000" indent="-228600" defTabSz="895350" eaLnBrk="0" hangingPunct="0">
              <a:defRPr sz="1600">
                <a:solidFill>
                  <a:schemeClr val="tx1"/>
                </a:solidFill>
                <a:latin typeface="Arial" pitchFamily="34" charset="0"/>
                <a:ea typeface="ＭＳ Ｐゴシック" pitchFamily="34" charset="-128"/>
              </a:defRPr>
            </a:lvl3pPr>
            <a:lvl4pPr marL="1600200" indent="-228600" defTabSz="895350" eaLnBrk="0" hangingPunct="0">
              <a:defRPr sz="1600">
                <a:solidFill>
                  <a:schemeClr val="tx1"/>
                </a:solidFill>
                <a:latin typeface="Arial" pitchFamily="34" charset="0"/>
                <a:ea typeface="ＭＳ Ｐゴシック" pitchFamily="34" charset="-128"/>
              </a:defRPr>
            </a:lvl4pPr>
            <a:lvl5pPr marL="2057400" indent="-228600" defTabSz="895350" eaLnBrk="0" hangingPunct="0">
              <a:defRPr sz="1600">
                <a:solidFill>
                  <a:schemeClr val="tx1"/>
                </a:solidFill>
                <a:latin typeface="Arial" pitchFamily="34" charset="0"/>
                <a:ea typeface="ＭＳ Ｐゴシック" pitchFamily="34" charset="-128"/>
              </a:defRPr>
            </a:lvl5pPr>
            <a:lvl6pPr marL="25146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r" eaLnBrk="1" hangingPunct="1">
              <a:defRPr/>
            </a:pPr>
            <a:r>
              <a:rPr lang="en-US" altLang="en-US" sz="1224"/>
              <a:t>|</a:t>
            </a:r>
          </a:p>
        </p:txBody>
      </p:sp>
      <p:grpSp>
        <p:nvGrpSpPr>
          <p:cNvPr id="13" name="LegendBoxes" hidden="1">
            <a:extLst>
              <a:ext uri="{FF2B5EF4-FFF2-40B4-BE49-F238E27FC236}">
                <a16:creationId xmlns:a16="http://schemas.microsoft.com/office/drawing/2014/main" id="{95ECB401-5222-70AF-3BC6-A4792BD72C57}"/>
              </a:ext>
            </a:extLst>
          </p:cNvPr>
          <p:cNvGrpSpPr>
            <a:grpSpLocks/>
          </p:cNvGrpSpPr>
          <p:nvPr/>
        </p:nvGrpSpPr>
        <p:grpSpPr bwMode="auto">
          <a:xfrm>
            <a:off x="10848613" y="296414"/>
            <a:ext cx="1038857" cy="1017200"/>
            <a:chOff x="4936" y="176"/>
            <a:chExt cx="481" cy="628"/>
          </a:xfrm>
        </p:grpSpPr>
        <p:sp>
          <p:nvSpPr>
            <p:cNvPr id="14" name="Legend1">
              <a:extLst>
                <a:ext uri="{FF2B5EF4-FFF2-40B4-BE49-F238E27FC236}">
                  <a16:creationId xmlns:a16="http://schemas.microsoft.com/office/drawing/2014/main" id="{56CC3467-99B5-6644-B22C-39E77B312B69}"/>
                </a:ext>
              </a:extLst>
            </p:cNvPr>
            <p:cNvSpPr>
              <a:spLocks noChangeArrowheads="1"/>
            </p:cNvSpPr>
            <p:nvPr/>
          </p:nvSpPr>
          <p:spPr bwMode="auto">
            <a:xfrm>
              <a:off x="5096" y="176"/>
              <a:ext cx="321" cy="116"/>
            </a:xfrm>
            <a:prstGeom prst="rect">
              <a:avLst/>
            </a:prstGeom>
            <a:noFill/>
            <a:ln>
              <a:noFill/>
            </a:ln>
          </p:spPr>
          <p:txBody>
            <a:bodyPr wrap="none" lIns="0" tIns="0" rIns="0" bIns="0">
              <a:spAutoFit/>
            </a:bodyPr>
            <a:lstStyle>
              <a:lvl1pPr defTabSz="895350" eaLnBrk="0" hangingPunct="0">
                <a:defRPr sz="1600">
                  <a:solidFill>
                    <a:schemeClr val="tx1"/>
                  </a:solidFill>
                  <a:latin typeface="Arial" pitchFamily="34" charset="0"/>
                  <a:ea typeface="ＭＳ Ｐゴシック" pitchFamily="34" charset="-128"/>
                </a:defRPr>
              </a:lvl1pPr>
              <a:lvl2pPr marL="742950" indent="-285750" defTabSz="895350" eaLnBrk="0" hangingPunct="0">
                <a:defRPr sz="1600">
                  <a:solidFill>
                    <a:schemeClr val="tx1"/>
                  </a:solidFill>
                  <a:latin typeface="Arial" pitchFamily="34" charset="0"/>
                  <a:ea typeface="ＭＳ Ｐゴシック" pitchFamily="34" charset="-128"/>
                </a:defRPr>
              </a:lvl2pPr>
              <a:lvl3pPr marL="1143000" indent="-228600" defTabSz="895350" eaLnBrk="0" hangingPunct="0">
                <a:defRPr sz="1600">
                  <a:solidFill>
                    <a:schemeClr val="tx1"/>
                  </a:solidFill>
                  <a:latin typeface="Arial" pitchFamily="34" charset="0"/>
                  <a:ea typeface="ＭＳ Ｐゴシック" pitchFamily="34" charset="-128"/>
                </a:defRPr>
              </a:lvl3pPr>
              <a:lvl4pPr marL="1600200" indent="-228600" defTabSz="895350" eaLnBrk="0" hangingPunct="0">
                <a:defRPr sz="1600">
                  <a:solidFill>
                    <a:schemeClr val="tx1"/>
                  </a:solidFill>
                  <a:latin typeface="Arial" pitchFamily="34" charset="0"/>
                  <a:ea typeface="ＭＳ Ｐゴシック" pitchFamily="34" charset="-128"/>
                </a:defRPr>
              </a:lvl4pPr>
              <a:lvl5pPr marL="2057400" indent="-228600" defTabSz="895350" eaLnBrk="0" hangingPunct="0">
                <a:defRPr sz="1600">
                  <a:solidFill>
                    <a:schemeClr val="tx1"/>
                  </a:solidFill>
                  <a:latin typeface="Arial" pitchFamily="34" charset="0"/>
                  <a:ea typeface="ＭＳ Ｐゴシック" pitchFamily="34" charset="-128"/>
                </a:defRPr>
              </a:lvl5pPr>
              <a:lvl6pPr marL="25146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buClr>
                  <a:schemeClr val="tx2"/>
                </a:buClr>
                <a:defRPr/>
              </a:pPr>
              <a:r>
                <a:rPr lang="en-US" altLang="en-US" sz="1224"/>
                <a:t>Legend</a:t>
              </a:r>
            </a:p>
          </p:txBody>
        </p:sp>
        <p:sp>
          <p:nvSpPr>
            <p:cNvPr id="15" name="LegendRectangle1">
              <a:extLst>
                <a:ext uri="{FF2B5EF4-FFF2-40B4-BE49-F238E27FC236}">
                  <a16:creationId xmlns:a16="http://schemas.microsoft.com/office/drawing/2014/main" id="{912F22E7-EABF-30CD-EE9F-7A6D87416BD1}"/>
                </a:ext>
              </a:extLst>
            </p:cNvPr>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defRPr/>
              </a:pPr>
              <a:endParaRPr lang="en-US" altLang="en-US" sz="1224"/>
            </a:p>
          </p:txBody>
        </p:sp>
        <p:sp>
          <p:nvSpPr>
            <p:cNvPr id="16" name="Legend2">
              <a:extLst>
                <a:ext uri="{FF2B5EF4-FFF2-40B4-BE49-F238E27FC236}">
                  <a16:creationId xmlns:a16="http://schemas.microsoft.com/office/drawing/2014/main" id="{00D2CA46-AB6E-9AFF-DD8C-F69DC913845E}"/>
                </a:ext>
              </a:extLst>
            </p:cNvPr>
            <p:cNvSpPr>
              <a:spLocks noChangeArrowheads="1"/>
            </p:cNvSpPr>
            <p:nvPr/>
          </p:nvSpPr>
          <p:spPr bwMode="auto">
            <a:xfrm>
              <a:off x="5096" y="346"/>
              <a:ext cx="321" cy="116"/>
            </a:xfrm>
            <a:prstGeom prst="rect">
              <a:avLst/>
            </a:prstGeom>
            <a:noFill/>
            <a:ln>
              <a:noFill/>
            </a:ln>
          </p:spPr>
          <p:txBody>
            <a:bodyPr wrap="none" lIns="0" tIns="0" rIns="0" bIns="0">
              <a:spAutoFit/>
            </a:bodyPr>
            <a:lstStyle>
              <a:lvl1pPr defTabSz="895350" eaLnBrk="0" hangingPunct="0">
                <a:defRPr sz="1600">
                  <a:solidFill>
                    <a:schemeClr val="tx1"/>
                  </a:solidFill>
                  <a:latin typeface="Arial" pitchFamily="34" charset="0"/>
                  <a:ea typeface="ＭＳ Ｐゴシック" pitchFamily="34" charset="-128"/>
                </a:defRPr>
              </a:lvl1pPr>
              <a:lvl2pPr marL="742950" indent="-285750" defTabSz="895350" eaLnBrk="0" hangingPunct="0">
                <a:defRPr sz="1600">
                  <a:solidFill>
                    <a:schemeClr val="tx1"/>
                  </a:solidFill>
                  <a:latin typeface="Arial" pitchFamily="34" charset="0"/>
                  <a:ea typeface="ＭＳ Ｐゴシック" pitchFamily="34" charset="-128"/>
                </a:defRPr>
              </a:lvl2pPr>
              <a:lvl3pPr marL="1143000" indent="-228600" defTabSz="895350" eaLnBrk="0" hangingPunct="0">
                <a:defRPr sz="1600">
                  <a:solidFill>
                    <a:schemeClr val="tx1"/>
                  </a:solidFill>
                  <a:latin typeface="Arial" pitchFamily="34" charset="0"/>
                  <a:ea typeface="ＭＳ Ｐゴシック" pitchFamily="34" charset="-128"/>
                </a:defRPr>
              </a:lvl3pPr>
              <a:lvl4pPr marL="1600200" indent="-228600" defTabSz="895350" eaLnBrk="0" hangingPunct="0">
                <a:defRPr sz="1600">
                  <a:solidFill>
                    <a:schemeClr val="tx1"/>
                  </a:solidFill>
                  <a:latin typeface="Arial" pitchFamily="34" charset="0"/>
                  <a:ea typeface="ＭＳ Ｐゴシック" pitchFamily="34" charset="-128"/>
                </a:defRPr>
              </a:lvl4pPr>
              <a:lvl5pPr marL="2057400" indent="-228600" defTabSz="895350" eaLnBrk="0" hangingPunct="0">
                <a:defRPr sz="1600">
                  <a:solidFill>
                    <a:schemeClr val="tx1"/>
                  </a:solidFill>
                  <a:latin typeface="Arial" pitchFamily="34" charset="0"/>
                  <a:ea typeface="ＭＳ Ｐゴシック" pitchFamily="34" charset="-128"/>
                </a:defRPr>
              </a:lvl5pPr>
              <a:lvl6pPr marL="25146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buClr>
                  <a:schemeClr val="tx2"/>
                </a:buClr>
                <a:defRPr/>
              </a:pPr>
              <a:r>
                <a:rPr lang="en-US" altLang="en-US" sz="1224"/>
                <a:t>Legend</a:t>
              </a:r>
            </a:p>
          </p:txBody>
        </p:sp>
        <p:sp>
          <p:nvSpPr>
            <p:cNvPr id="17" name="LegendRectangle2">
              <a:extLst>
                <a:ext uri="{FF2B5EF4-FFF2-40B4-BE49-F238E27FC236}">
                  <a16:creationId xmlns:a16="http://schemas.microsoft.com/office/drawing/2014/main" id="{420AB592-BA8E-8D7A-995A-04BAAEAC1FBA}"/>
                </a:ext>
              </a:extLst>
            </p:cNvPr>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defRPr/>
              </a:pPr>
              <a:endParaRPr lang="en-US" altLang="en-US" sz="1224"/>
            </a:p>
          </p:txBody>
        </p:sp>
        <p:sp>
          <p:nvSpPr>
            <p:cNvPr id="18" name="Legend3">
              <a:extLst>
                <a:ext uri="{FF2B5EF4-FFF2-40B4-BE49-F238E27FC236}">
                  <a16:creationId xmlns:a16="http://schemas.microsoft.com/office/drawing/2014/main" id="{5CA9C708-FAD5-4D38-9AF4-9AC36CDFBFFA}"/>
                </a:ext>
              </a:extLst>
            </p:cNvPr>
            <p:cNvSpPr>
              <a:spLocks noChangeArrowheads="1"/>
            </p:cNvSpPr>
            <p:nvPr/>
          </p:nvSpPr>
          <p:spPr bwMode="auto">
            <a:xfrm>
              <a:off x="5096" y="517"/>
              <a:ext cx="321" cy="116"/>
            </a:xfrm>
            <a:prstGeom prst="rect">
              <a:avLst/>
            </a:prstGeom>
            <a:noFill/>
            <a:ln>
              <a:noFill/>
            </a:ln>
          </p:spPr>
          <p:txBody>
            <a:bodyPr wrap="none" lIns="0" tIns="0" rIns="0" bIns="0">
              <a:spAutoFit/>
            </a:bodyPr>
            <a:lstStyle>
              <a:lvl1pPr defTabSz="895350" eaLnBrk="0" hangingPunct="0">
                <a:defRPr sz="1600">
                  <a:solidFill>
                    <a:schemeClr val="tx1"/>
                  </a:solidFill>
                  <a:latin typeface="Arial" pitchFamily="34" charset="0"/>
                  <a:ea typeface="ＭＳ Ｐゴシック" pitchFamily="34" charset="-128"/>
                </a:defRPr>
              </a:lvl1pPr>
              <a:lvl2pPr marL="742950" indent="-285750" defTabSz="895350" eaLnBrk="0" hangingPunct="0">
                <a:defRPr sz="1600">
                  <a:solidFill>
                    <a:schemeClr val="tx1"/>
                  </a:solidFill>
                  <a:latin typeface="Arial" pitchFamily="34" charset="0"/>
                  <a:ea typeface="ＭＳ Ｐゴシック" pitchFamily="34" charset="-128"/>
                </a:defRPr>
              </a:lvl2pPr>
              <a:lvl3pPr marL="1143000" indent="-228600" defTabSz="895350" eaLnBrk="0" hangingPunct="0">
                <a:defRPr sz="1600">
                  <a:solidFill>
                    <a:schemeClr val="tx1"/>
                  </a:solidFill>
                  <a:latin typeface="Arial" pitchFamily="34" charset="0"/>
                  <a:ea typeface="ＭＳ Ｐゴシック" pitchFamily="34" charset="-128"/>
                </a:defRPr>
              </a:lvl3pPr>
              <a:lvl4pPr marL="1600200" indent="-228600" defTabSz="895350" eaLnBrk="0" hangingPunct="0">
                <a:defRPr sz="1600">
                  <a:solidFill>
                    <a:schemeClr val="tx1"/>
                  </a:solidFill>
                  <a:latin typeface="Arial" pitchFamily="34" charset="0"/>
                  <a:ea typeface="ＭＳ Ｐゴシック" pitchFamily="34" charset="-128"/>
                </a:defRPr>
              </a:lvl4pPr>
              <a:lvl5pPr marL="2057400" indent="-228600" defTabSz="895350" eaLnBrk="0" hangingPunct="0">
                <a:defRPr sz="1600">
                  <a:solidFill>
                    <a:schemeClr val="tx1"/>
                  </a:solidFill>
                  <a:latin typeface="Arial" pitchFamily="34" charset="0"/>
                  <a:ea typeface="ＭＳ Ｐゴシック" pitchFamily="34" charset="-128"/>
                </a:defRPr>
              </a:lvl5pPr>
              <a:lvl6pPr marL="25146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buClr>
                  <a:schemeClr val="tx2"/>
                </a:buClr>
                <a:defRPr/>
              </a:pPr>
              <a:r>
                <a:rPr lang="en-US" altLang="en-US" sz="1224"/>
                <a:t>Legend</a:t>
              </a:r>
            </a:p>
          </p:txBody>
        </p:sp>
        <p:sp>
          <p:nvSpPr>
            <p:cNvPr id="19" name="LegendRectangle3">
              <a:extLst>
                <a:ext uri="{FF2B5EF4-FFF2-40B4-BE49-F238E27FC236}">
                  <a16:creationId xmlns:a16="http://schemas.microsoft.com/office/drawing/2014/main" id="{B0D078D8-C415-9E8D-A3E8-9218A4F0BCE4}"/>
                </a:ext>
              </a:extLst>
            </p:cNvPr>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defRPr/>
              </a:pPr>
              <a:endParaRPr lang="en-US" altLang="en-US" sz="1224"/>
            </a:p>
          </p:txBody>
        </p:sp>
        <p:sp>
          <p:nvSpPr>
            <p:cNvPr id="20" name="Legend4">
              <a:extLst>
                <a:ext uri="{FF2B5EF4-FFF2-40B4-BE49-F238E27FC236}">
                  <a16:creationId xmlns:a16="http://schemas.microsoft.com/office/drawing/2014/main" id="{135AD34B-2C9B-9670-1016-3FB82ECD0C36}"/>
                </a:ext>
              </a:extLst>
            </p:cNvPr>
            <p:cNvSpPr>
              <a:spLocks noChangeArrowheads="1"/>
            </p:cNvSpPr>
            <p:nvPr/>
          </p:nvSpPr>
          <p:spPr bwMode="auto">
            <a:xfrm>
              <a:off x="5096" y="688"/>
              <a:ext cx="321" cy="116"/>
            </a:xfrm>
            <a:prstGeom prst="rect">
              <a:avLst/>
            </a:prstGeom>
            <a:noFill/>
            <a:ln>
              <a:noFill/>
            </a:ln>
          </p:spPr>
          <p:txBody>
            <a:bodyPr wrap="none" lIns="0" tIns="0" rIns="0" bIns="0">
              <a:spAutoFit/>
            </a:bodyPr>
            <a:lstStyle>
              <a:lvl1pPr defTabSz="895350" eaLnBrk="0" hangingPunct="0">
                <a:defRPr sz="1600">
                  <a:solidFill>
                    <a:schemeClr val="tx1"/>
                  </a:solidFill>
                  <a:latin typeface="Arial" pitchFamily="34" charset="0"/>
                  <a:ea typeface="ＭＳ Ｐゴシック" pitchFamily="34" charset="-128"/>
                </a:defRPr>
              </a:lvl1pPr>
              <a:lvl2pPr marL="742950" indent="-285750" defTabSz="895350" eaLnBrk="0" hangingPunct="0">
                <a:defRPr sz="1600">
                  <a:solidFill>
                    <a:schemeClr val="tx1"/>
                  </a:solidFill>
                  <a:latin typeface="Arial" pitchFamily="34" charset="0"/>
                  <a:ea typeface="ＭＳ Ｐゴシック" pitchFamily="34" charset="-128"/>
                </a:defRPr>
              </a:lvl2pPr>
              <a:lvl3pPr marL="1143000" indent="-228600" defTabSz="895350" eaLnBrk="0" hangingPunct="0">
                <a:defRPr sz="1600">
                  <a:solidFill>
                    <a:schemeClr val="tx1"/>
                  </a:solidFill>
                  <a:latin typeface="Arial" pitchFamily="34" charset="0"/>
                  <a:ea typeface="ＭＳ Ｐゴシック" pitchFamily="34" charset="-128"/>
                </a:defRPr>
              </a:lvl3pPr>
              <a:lvl4pPr marL="1600200" indent="-228600" defTabSz="895350" eaLnBrk="0" hangingPunct="0">
                <a:defRPr sz="1600">
                  <a:solidFill>
                    <a:schemeClr val="tx1"/>
                  </a:solidFill>
                  <a:latin typeface="Arial" pitchFamily="34" charset="0"/>
                  <a:ea typeface="ＭＳ Ｐゴシック" pitchFamily="34" charset="-128"/>
                </a:defRPr>
              </a:lvl4pPr>
              <a:lvl5pPr marL="2057400" indent="-228600" defTabSz="895350" eaLnBrk="0" hangingPunct="0">
                <a:defRPr sz="1600">
                  <a:solidFill>
                    <a:schemeClr val="tx1"/>
                  </a:solidFill>
                  <a:latin typeface="Arial" pitchFamily="34" charset="0"/>
                  <a:ea typeface="ＭＳ Ｐゴシック" pitchFamily="34" charset="-128"/>
                </a:defRPr>
              </a:lvl5pPr>
              <a:lvl6pPr marL="25146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buClr>
                  <a:schemeClr val="tx2"/>
                </a:buClr>
                <a:defRPr/>
              </a:pPr>
              <a:r>
                <a:rPr lang="en-US" altLang="en-US" sz="1224"/>
                <a:t>Legend</a:t>
              </a:r>
            </a:p>
          </p:txBody>
        </p:sp>
        <p:sp>
          <p:nvSpPr>
            <p:cNvPr id="21" name="LegendRectangle4">
              <a:extLst>
                <a:ext uri="{FF2B5EF4-FFF2-40B4-BE49-F238E27FC236}">
                  <a16:creationId xmlns:a16="http://schemas.microsoft.com/office/drawing/2014/main" id="{515EC72B-6B6E-9801-45DD-BC38065F3CA8}"/>
                </a:ext>
              </a:extLst>
            </p:cNvPr>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defRPr/>
              </a:pPr>
              <a:endParaRPr lang="en-US" altLang="en-US" sz="1224"/>
            </a:p>
          </p:txBody>
        </p:sp>
      </p:grpSp>
      <p:grpSp>
        <p:nvGrpSpPr>
          <p:cNvPr id="22" name="LegendLines" hidden="1">
            <a:extLst>
              <a:ext uri="{FF2B5EF4-FFF2-40B4-BE49-F238E27FC236}">
                <a16:creationId xmlns:a16="http://schemas.microsoft.com/office/drawing/2014/main" id="{8C646E0C-3C5D-0054-0E6D-C5F250D7ECD0}"/>
              </a:ext>
            </a:extLst>
          </p:cNvPr>
          <p:cNvGrpSpPr>
            <a:grpSpLocks/>
          </p:cNvGrpSpPr>
          <p:nvPr/>
        </p:nvGrpSpPr>
        <p:grpSpPr bwMode="auto">
          <a:xfrm>
            <a:off x="10429613" y="296414"/>
            <a:ext cx="1457856" cy="745083"/>
            <a:chOff x="4750" y="176"/>
            <a:chExt cx="675" cy="460"/>
          </a:xfrm>
        </p:grpSpPr>
        <p:sp>
          <p:nvSpPr>
            <p:cNvPr id="23" name="LineLegend1">
              <a:extLst>
                <a:ext uri="{FF2B5EF4-FFF2-40B4-BE49-F238E27FC236}">
                  <a16:creationId xmlns:a16="http://schemas.microsoft.com/office/drawing/2014/main" id="{9A4E3E99-7A4B-8A50-B3E1-B6E278756581}"/>
                </a:ext>
              </a:extLst>
            </p:cNvPr>
            <p:cNvSpPr>
              <a:spLocks noChangeShapeType="1"/>
            </p:cNvSpPr>
            <p:nvPr/>
          </p:nvSpPr>
          <p:spPr bwMode="auto">
            <a:xfrm>
              <a:off x="4750" y="233"/>
              <a:ext cx="288" cy="0"/>
            </a:xfrm>
            <a:prstGeom prst="line">
              <a:avLst/>
            </a:prstGeom>
            <a:noFill/>
            <a:ln w="28575">
              <a:solidFill>
                <a:schemeClr val="accent3"/>
              </a:solidFill>
              <a:round/>
              <a:headEnd/>
              <a:tailEnd/>
            </a:ln>
            <a:effectLst/>
          </p:spPr>
          <p:txBody>
            <a:bodyPr/>
            <a:lstStyle/>
            <a:p>
              <a:pPr eaLnBrk="1" hangingPunct="1">
                <a:defRPr/>
              </a:pPr>
              <a:endParaRPr lang="en-US" sz="1224">
                <a:latin typeface="+mn-lt"/>
                <a:ea typeface="+mn-ea"/>
              </a:endParaRPr>
            </a:p>
          </p:txBody>
        </p:sp>
        <p:sp>
          <p:nvSpPr>
            <p:cNvPr id="24" name="LineLegend2">
              <a:extLst>
                <a:ext uri="{FF2B5EF4-FFF2-40B4-BE49-F238E27FC236}">
                  <a16:creationId xmlns:a16="http://schemas.microsoft.com/office/drawing/2014/main" id="{4C9B6EEE-D25B-E818-E2C3-C83CC06D7003}"/>
                </a:ext>
              </a:extLst>
            </p:cNvPr>
            <p:cNvSpPr>
              <a:spLocks noChangeShapeType="1"/>
            </p:cNvSpPr>
            <p:nvPr/>
          </p:nvSpPr>
          <p:spPr bwMode="auto">
            <a:xfrm>
              <a:off x="4750" y="402"/>
              <a:ext cx="288" cy="0"/>
            </a:xfrm>
            <a:prstGeom prst="line">
              <a:avLst/>
            </a:prstGeom>
            <a:noFill/>
            <a:ln w="28575">
              <a:solidFill>
                <a:schemeClr val="accent3"/>
              </a:solidFill>
              <a:prstDash val="dash"/>
              <a:round/>
              <a:headEnd/>
              <a:tailEnd/>
            </a:ln>
            <a:effectLst/>
          </p:spPr>
          <p:txBody>
            <a:bodyPr/>
            <a:lstStyle/>
            <a:p>
              <a:pPr eaLnBrk="1" hangingPunct="1">
                <a:defRPr/>
              </a:pPr>
              <a:endParaRPr lang="en-US" sz="1224">
                <a:latin typeface="+mn-lt"/>
                <a:ea typeface="+mn-ea"/>
              </a:endParaRPr>
            </a:p>
          </p:txBody>
        </p:sp>
        <p:sp>
          <p:nvSpPr>
            <p:cNvPr id="25" name="LineLegend3">
              <a:extLst>
                <a:ext uri="{FF2B5EF4-FFF2-40B4-BE49-F238E27FC236}">
                  <a16:creationId xmlns:a16="http://schemas.microsoft.com/office/drawing/2014/main" id="{B7F4246C-F588-5FED-51D3-763E4833713A}"/>
                </a:ext>
              </a:extLst>
            </p:cNvPr>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p:spPr>
          <p:txBody>
            <a:bodyPr/>
            <a:lstStyle/>
            <a:p>
              <a:pPr eaLnBrk="1" hangingPunct="1">
                <a:defRPr/>
              </a:pPr>
              <a:endParaRPr lang="en-US" sz="1224">
                <a:latin typeface="+mn-lt"/>
                <a:ea typeface="+mn-ea"/>
              </a:endParaRPr>
            </a:p>
          </p:txBody>
        </p:sp>
        <p:sp>
          <p:nvSpPr>
            <p:cNvPr id="26" name="Legend1">
              <a:extLst>
                <a:ext uri="{FF2B5EF4-FFF2-40B4-BE49-F238E27FC236}">
                  <a16:creationId xmlns:a16="http://schemas.microsoft.com/office/drawing/2014/main" id="{4A0AD41C-06D6-FE86-6E44-BA3CFEBE48A0}"/>
                </a:ext>
              </a:extLst>
            </p:cNvPr>
            <p:cNvSpPr>
              <a:spLocks noChangeArrowheads="1"/>
            </p:cNvSpPr>
            <p:nvPr/>
          </p:nvSpPr>
          <p:spPr bwMode="auto">
            <a:xfrm>
              <a:off x="5104" y="176"/>
              <a:ext cx="321" cy="116"/>
            </a:xfrm>
            <a:prstGeom prst="rect">
              <a:avLst/>
            </a:prstGeom>
            <a:noFill/>
            <a:ln>
              <a:noFill/>
            </a:ln>
          </p:spPr>
          <p:txBody>
            <a:bodyPr wrap="none" lIns="0" tIns="0" rIns="0" bIns="0">
              <a:spAutoFit/>
            </a:bodyPr>
            <a:lstStyle>
              <a:lvl1pPr defTabSz="895350" eaLnBrk="0" hangingPunct="0">
                <a:defRPr sz="1600">
                  <a:solidFill>
                    <a:schemeClr val="tx1"/>
                  </a:solidFill>
                  <a:latin typeface="Arial" pitchFamily="34" charset="0"/>
                  <a:ea typeface="ＭＳ Ｐゴシック" pitchFamily="34" charset="-128"/>
                </a:defRPr>
              </a:lvl1pPr>
              <a:lvl2pPr marL="742950" indent="-285750" defTabSz="895350" eaLnBrk="0" hangingPunct="0">
                <a:defRPr sz="1600">
                  <a:solidFill>
                    <a:schemeClr val="tx1"/>
                  </a:solidFill>
                  <a:latin typeface="Arial" pitchFamily="34" charset="0"/>
                  <a:ea typeface="ＭＳ Ｐゴシック" pitchFamily="34" charset="-128"/>
                </a:defRPr>
              </a:lvl2pPr>
              <a:lvl3pPr marL="1143000" indent="-228600" defTabSz="895350" eaLnBrk="0" hangingPunct="0">
                <a:defRPr sz="1600">
                  <a:solidFill>
                    <a:schemeClr val="tx1"/>
                  </a:solidFill>
                  <a:latin typeface="Arial" pitchFamily="34" charset="0"/>
                  <a:ea typeface="ＭＳ Ｐゴシック" pitchFamily="34" charset="-128"/>
                </a:defRPr>
              </a:lvl3pPr>
              <a:lvl4pPr marL="1600200" indent="-228600" defTabSz="895350" eaLnBrk="0" hangingPunct="0">
                <a:defRPr sz="1600">
                  <a:solidFill>
                    <a:schemeClr val="tx1"/>
                  </a:solidFill>
                  <a:latin typeface="Arial" pitchFamily="34" charset="0"/>
                  <a:ea typeface="ＭＳ Ｐゴシック" pitchFamily="34" charset="-128"/>
                </a:defRPr>
              </a:lvl4pPr>
              <a:lvl5pPr marL="2057400" indent="-228600" defTabSz="895350" eaLnBrk="0" hangingPunct="0">
                <a:defRPr sz="1600">
                  <a:solidFill>
                    <a:schemeClr val="tx1"/>
                  </a:solidFill>
                  <a:latin typeface="Arial" pitchFamily="34" charset="0"/>
                  <a:ea typeface="ＭＳ Ｐゴシック" pitchFamily="34" charset="-128"/>
                </a:defRPr>
              </a:lvl5pPr>
              <a:lvl6pPr marL="25146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buClr>
                  <a:schemeClr val="tx2"/>
                </a:buClr>
                <a:defRPr/>
              </a:pPr>
              <a:r>
                <a:rPr lang="en-US" altLang="en-US" sz="1224"/>
                <a:t>Legend</a:t>
              </a:r>
            </a:p>
          </p:txBody>
        </p:sp>
        <p:sp>
          <p:nvSpPr>
            <p:cNvPr id="27" name="Legend2">
              <a:extLst>
                <a:ext uri="{FF2B5EF4-FFF2-40B4-BE49-F238E27FC236}">
                  <a16:creationId xmlns:a16="http://schemas.microsoft.com/office/drawing/2014/main" id="{A68BB2E6-5542-4907-FC14-BA04072E5285}"/>
                </a:ext>
              </a:extLst>
            </p:cNvPr>
            <p:cNvSpPr>
              <a:spLocks noChangeArrowheads="1"/>
            </p:cNvSpPr>
            <p:nvPr/>
          </p:nvSpPr>
          <p:spPr bwMode="auto">
            <a:xfrm>
              <a:off x="5104" y="344"/>
              <a:ext cx="321" cy="116"/>
            </a:xfrm>
            <a:prstGeom prst="rect">
              <a:avLst/>
            </a:prstGeom>
            <a:noFill/>
            <a:ln>
              <a:noFill/>
            </a:ln>
          </p:spPr>
          <p:txBody>
            <a:bodyPr wrap="none" lIns="0" tIns="0" rIns="0" bIns="0">
              <a:spAutoFit/>
            </a:bodyPr>
            <a:lstStyle>
              <a:lvl1pPr defTabSz="895350" eaLnBrk="0" hangingPunct="0">
                <a:defRPr sz="1600">
                  <a:solidFill>
                    <a:schemeClr val="tx1"/>
                  </a:solidFill>
                  <a:latin typeface="Arial" pitchFamily="34" charset="0"/>
                  <a:ea typeface="ＭＳ Ｐゴシック" pitchFamily="34" charset="-128"/>
                </a:defRPr>
              </a:lvl1pPr>
              <a:lvl2pPr marL="742950" indent="-285750" defTabSz="895350" eaLnBrk="0" hangingPunct="0">
                <a:defRPr sz="1600">
                  <a:solidFill>
                    <a:schemeClr val="tx1"/>
                  </a:solidFill>
                  <a:latin typeface="Arial" pitchFamily="34" charset="0"/>
                  <a:ea typeface="ＭＳ Ｐゴシック" pitchFamily="34" charset="-128"/>
                </a:defRPr>
              </a:lvl2pPr>
              <a:lvl3pPr marL="1143000" indent="-228600" defTabSz="895350" eaLnBrk="0" hangingPunct="0">
                <a:defRPr sz="1600">
                  <a:solidFill>
                    <a:schemeClr val="tx1"/>
                  </a:solidFill>
                  <a:latin typeface="Arial" pitchFamily="34" charset="0"/>
                  <a:ea typeface="ＭＳ Ｐゴシック" pitchFamily="34" charset="-128"/>
                </a:defRPr>
              </a:lvl3pPr>
              <a:lvl4pPr marL="1600200" indent="-228600" defTabSz="895350" eaLnBrk="0" hangingPunct="0">
                <a:defRPr sz="1600">
                  <a:solidFill>
                    <a:schemeClr val="tx1"/>
                  </a:solidFill>
                  <a:latin typeface="Arial" pitchFamily="34" charset="0"/>
                  <a:ea typeface="ＭＳ Ｐゴシック" pitchFamily="34" charset="-128"/>
                </a:defRPr>
              </a:lvl4pPr>
              <a:lvl5pPr marL="2057400" indent="-228600" defTabSz="895350" eaLnBrk="0" hangingPunct="0">
                <a:defRPr sz="1600">
                  <a:solidFill>
                    <a:schemeClr val="tx1"/>
                  </a:solidFill>
                  <a:latin typeface="Arial" pitchFamily="34" charset="0"/>
                  <a:ea typeface="ＭＳ Ｐゴシック" pitchFamily="34" charset="-128"/>
                </a:defRPr>
              </a:lvl5pPr>
              <a:lvl6pPr marL="25146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buClr>
                  <a:schemeClr val="tx2"/>
                </a:buClr>
                <a:defRPr/>
              </a:pPr>
              <a:r>
                <a:rPr lang="en-US" altLang="en-US" sz="1224"/>
                <a:t>Legend</a:t>
              </a:r>
            </a:p>
          </p:txBody>
        </p:sp>
        <p:sp>
          <p:nvSpPr>
            <p:cNvPr id="28" name="Legend3">
              <a:extLst>
                <a:ext uri="{FF2B5EF4-FFF2-40B4-BE49-F238E27FC236}">
                  <a16:creationId xmlns:a16="http://schemas.microsoft.com/office/drawing/2014/main" id="{1CD26808-A4F9-8D63-0CC6-2558DC4165EC}"/>
                </a:ext>
              </a:extLst>
            </p:cNvPr>
            <p:cNvSpPr>
              <a:spLocks noChangeArrowheads="1"/>
            </p:cNvSpPr>
            <p:nvPr/>
          </p:nvSpPr>
          <p:spPr bwMode="auto">
            <a:xfrm>
              <a:off x="5104" y="520"/>
              <a:ext cx="321" cy="116"/>
            </a:xfrm>
            <a:prstGeom prst="rect">
              <a:avLst/>
            </a:prstGeom>
            <a:noFill/>
            <a:ln>
              <a:noFill/>
            </a:ln>
          </p:spPr>
          <p:txBody>
            <a:bodyPr wrap="none" lIns="0" tIns="0" rIns="0" bIns="0">
              <a:spAutoFit/>
            </a:bodyPr>
            <a:lstStyle>
              <a:lvl1pPr defTabSz="895350" eaLnBrk="0" hangingPunct="0">
                <a:defRPr sz="1600">
                  <a:solidFill>
                    <a:schemeClr val="tx1"/>
                  </a:solidFill>
                  <a:latin typeface="Arial" pitchFamily="34" charset="0"/>
                  <a:ea typeface="ＭＳ Ｐゴシック" pitchFamily="34" charset="-128"/>
                </a:defRPr>
              </a:lvl1pPr>
              <a:lvl2pPr marL="742950" indent="-285750" defTabSz="895350" eaLnBrk="0" hangingPunct="0">
                <a:defRPr sz="1600">
                  <a:solidFill>
                    <a:schemeClr val="tx1"/>
                  </a:solidFill>
                  <a:latin typeface="Arial" pitchFamily="34" charset="0"/>
                  <a:ea typeface="ＭＳ Ｐゴシック" pitchFamily="34" charset="-128"/>
                </a:defRPr>
              </a:lvl2pPr>
              <a:lvl3pPr marL="1143000" indent="-228600" defTabSz="895350" eaLnBrk="0" hangingPunct="0">
                <a:defRPr sz="1600">
                  <a:solidFill>
                    <a:schemeClr val="tx1"/>
                  </a:solidFill>
                  <a:latin typeface="Arial" pitchFamily="34" charset="0"/>
                  <a:ea typeface="ＭＳ Ｐゴシック" pitchFamily="34" charset="-128"/>
                </a:defRPr>
              </a:lvl3pPr>
              <a:lvl4pPr marL="1600200" indent="-228600" defTabSz="895350" eaLnBrk="0" hangingPunct="0">
                <a:defRPr sz="1600">
                  <a:solidFill>
                    <a:schemeClr val="tx1"/>
                  </a:solidFill>
                  <a:latin typeface="Arial" pitchFamily="34" charset="0"/>
                  <a:ea typeface="ＭＳ Ｐゴシック" pitchFamily="34" charset="-128"/>
                </a:defRPr>
              </a:lvl4pPr>
              <a:lvl5pPr marL="2057400" indent="-228600" defTabSz="895350" eaLnBrk="0" hangingPunct="0">
                <a:defRPr sz="1600">
                  <a:solidFill>
                    <a:schemeClr val="tx1"/>
                  </a:solidFill>
                  <a:latin typeface="Arial" pitchFamily="34" charset="0"/>
                  <a:ea typeface="ＭＳ Ｐゴシック" pitchFamily="34" charset="-128"/>
                </a:defRPr>
              </a:lvl5pPr>
              <a:lvl6pPr marL="25146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buClr>
                  <a:schemeClr val="tx2"/>
                </a:buClr>
                <a:defRPr/>
              </a:pPr>
              <a:r>
                <a:rPr lang="en-US" altLang="en-US" sz="1224"/>
                <a:t>Legend</a:t>
              </a:r>
            </a:p>
          </p:txBody>
        </p:sp>
      </p:grpSp>
      <p:grpSp>
        <p:nvGrpSpPr>
          <p:cNvPr id="29" name="McKSticker" hidden="1">
            <a:extLst>
              <a:ext uri="{FF2B5EF4-FFF2-40B4-BE49-F238E27FC236}">
                <a16:creationId xmlns:a16="http://schemas.microsoft.com/office/drawing/2014/main" id="{4ACBA9C0-3DE3-4578-3F20-4B274C71E391}"/>
              </a:ext>
            </a:extLst>
          </p:cNvPr>
          <p:cNvGrpSpPr>
            <a:grpSpLocks/>
          </p:cNvGrpSpPr>
          <p:nvPr/>
        </p:nvGrpSpPr>
        <p:grpSpPr bwMode="auto">
          <a:xfrm>
            <a:off x="10436092" y="296414"/>
            <a:ext cx="1451377" cy="217046"/>
            <a:chOff x="7673880" y="285750"/>
            <a:chExt cx="1066895" cy="212366"/>
          </a:xfrm>
        </p:grpSpPr>
        <p:sp>
          <p:nvSpPr>
            <p:cNvPr id="30" name="StickerRectangle">
              <a:extLst>
                <a:ext uri="{FF2B5EF4-FFF2-40B4-BE49-F238E27FC236}">
                  <a16:creationId xmlns:a16="http://schemas.microsoft.com/office/drawing/2014/main" id="{058406C7-FACD-FBFC-BA67-844858C9E26D}"/>
                </a:ext>
              </a:extLst>
            </p:cNvPr>
            <p:cNvSpPr>
              <a:spLocks noChangeArrowheads="1"/>
            </p:cNvSpPr>
            <p:nvPr/>
          </p:nvSpPr>
          <p:spPr bwMode="auto">
            <a:xfrm>
              <a:off x="7673880" y="285750"/>
              <a:ext cx="1066895" cy="212366"/>
            </a:xfrm>
            <a:prstGeom prst="leftRightArrow">
              <a:avLst>
                <a:gd name="adj1" fmla="val 100000"/>
                <a:gd name="adj2" fmla="val 0"/>
              </a:avLst>
            </a:prstGeom>
            <a:noFill/>
            <a:ln>
              <a:noFill/>
            </a:ln>
          </p:spPr>
          <p:txBody>
            <a:bodyPr wrap="none" lIns="27432" tIns="0" rIns="0" bIns="27432">
              <a:spAutoFit/>
            </a:bodyPr>
            <a:lstStyle>
              <a:lvl1pPr defTabSz="895350" eaLnBrk="0" hangingPunct="0">
                <a:defRPr sz="1600">
                  <a:solidFill>
                    <a:schemeClr val="tx1"/>
                  </a:solidFill>
                  <a:latin typeface="Arial" pitchFamily="34" charset="0"/>
                  <a:ea typeface="ＭＳ Ｐゴシック" pitchFamily="34" charset="-128"/>
                </a:defRPr>
              </a:lvl1pPr>
              <a:lvl2pPr marL="742950" indent="-285750" defTabSz="895350" eaLnBrk="0" hangingPunct="0">
                <a:defRPr sz="1600">
                  <a:solidFill>
                    <a:schemeClr val="tx1"/>
                  </a:solidFill>
                  <a:latin typeface="Arial" pitchFamily="34" charset="0"/>
                  <a:ea typeface="ＭＳ Ｐゴシック" pitchFamily="34" charset="-128"/>
                </a:defRPr>
              </a:lvl2pPr>
              <a:lvl3pPr marL="1143000" indent="-228600" defTabSz="895350" eaLnBrk="0" hangingPunct="0">
                <a:defRPr sz="1600">
                  <a:solidFill>
                    <a:schemeClr val="tx1"/>
                  </a:solidFill>
                  <a:latin typeface="Arial" pitchFamily="34" charset="0"/>
                  <a:ea typeface="ＭＳ Ｐゴシック" pitchFamily="34" charset="-128"/>
                </a:defRPr>
              </a:lvl3pPr>
              <a:lvl4pPr marL="1600200" indent="-228600" defTabSz="895350" eaLnBrk="0" hangingPunct="0">
                <a:defRPr sz="1600">
                  <a:solidFill>
                    <a:schemeClr val="tx1"/>
                  </a:solidFill>
                  <a:latin typeface="Arial" pitchFamily="34" charset="0"/>
                  <a:ea typeface="ＭＳ Ｐゴシック" pitchFamily="34" charset="-128"/>
                </a:defRPr>
              </a:lvl4pPr>
              <a:lvl5pPr marL="2057400" indent="-228600" defTabSz="895350" eaLnBrk="0" hangingPunct="0">
                <a:defRPr sz="1600">
                  <a:solidFill>
                    <a:schemeClr val="tx1"/>
                  </a:solidFill>
                  <a:latin typeface="Arial" pitchFamily="34" charset="0"/>
                  <a:ea typeface="ＭＳ Ｐゴシック" pitchFamily="34" charset="-128"/>
                </a:defRPr>
              </a:lvl5pPr>
              <a:lvl6pPr marL="25146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r" eaLnBrk="1" hangingPunct="1">
                <a:buClr>
                  <a:schemeClr val="tx2"/>
                </a:buClr>
                <a:defRPr/>
              </a:pPr>
              <a:r>
                <a:rPr lang="en-US" altLang="en-US" sz="1224">
                  <a:solidFill>
                    <a:srgbClr val="808080"/>
                  </a:solidFill>
                </a:rPr>
                <a:t>PRELIMINARY</a:t>
              </a:r>
            </a:p>
          </p:txBody>
        </p:sp>
        <p:cxnSp>
          <p:nvCxnSpPr>
            <p:cNvPr id="31" name="AutoShape 31">
              <a:extLst>
                <a:ext uri="{FF2B5EF4-FFF2-40B4-BE49-F238E27FC236}">
                  <a16:creationId xmlns:a16="http://schemas.microsoft.com/office/drawing/2014/main" id="{A07F6D28-4B45-E812-CC3B-613AED37B6E3}"/>
                </a:ext>
              </a:extLst>
            </p:cNvPr>
            <p:cNvCxnSpPr>
              <a:cxnSpLocks noChangeShapeType="1"/>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32" name="AutoShape 32">
              <a:extLst>
                <a:ext uri="{FF2B5EF4-FFF2-40B4-BE49-F238E27FC236}">
                  <a16:creationId xmlns:a16="http://schemas.microsoft.com/office/drawing/2014/main" id="{E309F205-7977-A73D-7812-E6F0368F0B27}"/>
                </a:ext>
              </a:extLst>
            </p:cNvPr>
            <p:cNvCxnSpPr>
              <a:cxnSpLocks noChangeShapeType="1"/>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33" name="LegendMoons" hidden="1">
            <a:extLst>
              <a:ext uri="{FF2B5EF4-FFF2-40B4-BE49-F238E27FC236}">
                <a16:creationId xmlns:a16="http://schemas.microsoft.com/office/drawing/2014/main" id="{2508B56F-0900-0920-9604-F507B7300860}"/>
              </a:ext>
            </a:extLst>
          </p:cNvPr>
          <p:cNvGrpSpPr>
            <a:grpSpLocks/>
          </p:cNvGrpSpPr>
          <p:nvPr/>
        </p:nvGrpSpPr>
        <p:grpSpPr bwMode="auto">
          <a:xfrm>
            <a:off x="10757901" y="296414"/>
            <a:ext cx="1129568" cy="1333050"/>
            <a:chOff x="6655594" y="273840"/>
            <a:chExt cx="830430" cy="1306516"/>
          </a:xfrm>
        </p:grpSpPr>
        <p:grpSp>
          <p:nvGrpSpPr>
            <p:cNvPr id="34" name="MoonLegend1">
              <a:extLst>
                <a:ext uri="{FF2B5EF4-FFF2-40B4-BE49-F238E27FC236}">
                  <a16:creationId xmlns:a16="http://schemas.microsoft.com/office/drawing/2014/main" id="{BE386F0D-868C-4D19-AFDB-B46A15CDFD0F}"/>
                </a:ext>
              </a:extLst>
            </p:cNvPr>
            <p:cNvGrpSpPr>
              <a:grpSpLocks noChangeAspect="1"/>
            </p:cNvGrpSpPr>
            <p:nvPr>
              <p:custDataLst>
                <p:tags r:id="rId3"/>
              </p:custDataLst>
            </p:nvPr>
          </p:nvGrpSpPr>
          <p:grpSpPr bwMode="auto">
            <a:xfrm>
              <a:off x="6655594" y="273840"/>
              <a:ext cx="209550" cy="209551"/>
              <a:chOff x="4533" y="183"/>
              <a:chExt cx="144" cy="144"/>
            </a:xfrm>
          </p:grpSpPr>
          <p:sp>
            <p:nvSpPr>
              <p:cNvPr id="52" name="Oval 38">
                <a:extLst>
                  <a:ext uri="{FF2B5EF4-FFF2-40B4-BE49-F238E27FC236}">
                    <a16:creationId xmlns:a16="http://schemas.microsoft.com/office/drawing/2014/main" id="{FB96C771-E74E-4C72-7439-BBE9B7216B87}"/>
                  </a:ext>
                </a:extLst>
              </p:cNvPr>
              <p:cNvSpPr>
                <a:spLocks noChangeAspect="1" noChangeArrowheads="1"/>
              </p:cNvSpPr>
              <p:nvPr>
                <p:custDataLst>
                  <p:tags r:id="rId16"/>
                </p:custDataLst>
              </p:nvPr>
            </p:nvSpPr>
            <p:spPr bwMode="auto">
              <a:xfrm>
                <a:off x="4533" y="183"/>
                <a:ext cx="144" cy="144"/>
              </a:xfrm>
              <a:prstGeom prst="ellipse">
                <a:avLst/>
              </a:prstGeom>
              <a:solidFill>
                <a:schemeClr val="accent1"/>
              </a:solidFill>
              <a:ln w="9525">
                <a:solidFill>
                  <a:schemeClr val="accent6"/>
                </a:solidFill>
                <a:round/>
                <a:headEnd/>
                <a:tailEnd/>
              </a:ln>
              <a:effectLst/>
            </p:spPr>
            <p:txBody>
              <a:bodyPr wrap="none" anchor="ctr"/>
              <a:lstStyle/>
              <a:p>
                <a:pPr eaLnBrk="1" hangingPunct="1">
                  <a:defRPr/>
                </a:pPr>
                <a:endParaRPr lang="en-US" sz="1224">
                  <a:latin typeface="+mn-lt"/>
                  <a:ea typeface="+mn-ea"/>
                </a:endParaRPr>
              </a:p>
            </p:txBody>
          </p:sp>
          <p:sp>
            <p:nvSpPr>
              <p:cNvPr id="53" name="Arc 39">
                <a:extLst>
                  <a:ext uri="{FF2B5EF4-FFF2-40B4-BE49-F238E27FC236}">
                    <a16:creationId xmlns:a16="http://schemas.microsoft.com/office/drawing/2014/main" id="{3B055981-5695-4939-D0B7-6C9207ED12FB}"/>
                  </a:ext>
                </a:extLst>
              </p:cNvPr>
              <p:cNvSpPr>
                <a:spLocks noChangeAspect="1"/>
              </p:cNvSpPr>
              <p:nvPr>
                <p:custDataLst>
                  <p:tags r:id="rId17"/>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p:spPr>
            <p:txBody>
              <a:bodyPr wrap="none" anchor="ctr"/>
              <a:lstStyle/>
              <a:p>
                <a:pPr eaLnBrk="1" hangingPunct="1">
                  <a:defRPr/>
                </a:pPr>
                <a:endParaRPr lang="en-US" sz="1224">
                  <a:latin typeface="+mn-lt"/>
                  <a:ea typeface="+mn-ea"/>
                </a:endParaRPr>
              </a:p>
            </p:txBody>
          </p:sp>
        </p:grpSp>
        <p:grpSp>
          <p:nvGrpSpPr>
            <p:cNvPr id="35" name="MoonLegend2">
              <a:extLst>
                <a:ext uri="{FF2B5EF4-FFF2-40B4-BE49-F238E27FC236}">
                  <a16:creationId xmlns:a16="http://schemas.microsoft.com/office/drawing/2014/main" id="{4B6EACEB-31F4-C6DF-40B9-B8CF4DA2E1BE}"/>
                </a:ext>
              </a:extLst>
            </p:cNvPr>
            <p:cNvGrpSpPr>
              <a:grpSpLocks noChangeAspect="1"/>
            </p:cNvGrpSpPr>
            <p:nvPr>
              <p:custDataLst>
                <p:tags r:id="rId4"/>
              </p:custDataLst>
            </p:nvPr>
          </p:nvGrpSpPr>
          <p:grpSpPr bwMode="auto">
            <a:xfrm>
              <a:off x="6655594" y="548081"/>
              <a:ext cx="209550" cy="209551"/>
              <a:chOff x="1694" y="2044"/>
              <a:chExt cx="160" cy="160"/>
            </a:xfrm>
          </p:grpSpPr>
          <p:sp>
            <p:nvSpPr>
              <p:cNvPr id="50" name="Oval 41">
                <a:extLst>
                  <a:ext uri="{FF2B5EF4-FFF2-40B4-BE49-F238E27FC236}">
                    <a16:creationId xmlns:a16="http://schemas.microsoft.com/office/drawing/2014/main" id="{D47FD7FD-D1BE-468C-F0C7-680DAD1530D4}"/>
                  </a:ext>
                </a:extLst>
              </p:cNvPr>
              <p:cNvSpPr>
                <a:spLocks noChangeAspect="1" noChangeArrowheads="1"/>
              </p:cNvSpPr>
              <p:nvPr>
                <p:custDataLst>
                  <p:tags r:id="rId14"/>
                </p:custDataLst>
              </p:nvPr>
            </p:nvSpPr>
            <p:spPr bwMode="auto">
              <a:xfrm>
                <a:off x="1694" y="2044"/>
                <a:ext cx="160" cy="160"/>
              </a:xfrm>
              <a:prstGeom prst="ellipse">
                <a:avLst/>
              </a:prstGeom>
              <a:solidFill>
                <a:schemeClr val="accent1"/>
              </a:solidFill>
              <a:ln w="9525">
                <a:solidFill>
                  <a:schemeClr val="accent6"/>
                </a:solidFill>
                <a:round/>
                <a:headEnd/>
                <a:tailEnd/>
              </a:ln>
              <a:effectLst/>
            </p:spPr>
            <p:txBody>
              <a:bodyPr wrap="none" anchor="ctr"/>
              <a:lstStyle/>
              <a:p>
                <a:pPr eaLnBrk="1" hangingPunct="1">
                  <a:defRPr/>
                </a:pPr>
                <a:endParaRPr lang="en-US" sz="1224">
                  <a:latin typeface="+mn-lt"/>
                  <a:ea typeface="+mn-ea"/>
                </a:endParaRPr>
              </a:p>
            </p:txBody>
          </p:sp>
          <p:sp>
            <p:nvSpPr>
              <p:cNvPr id="51" name="Arc 42">
                <a:extLst>
                  <a:ext uri="{FF2B5EF4-FFF2-40B4-BE49-F238E27FC236}">
                    <a16:creationId xmlns:a16="http://schemas.microsoft.com/office/drawing/2014/main" id="{D805504A-59B4-8BDE-5659-6766A79FBC60}"/>
                  </a:ext>
                </a:extLst>
              </p:cNvPr>
              <p:cNvSpPr>
                <a:spLocks noChangeAspect="1"/>
              </p:cNvSpPr>
              <p:nvPr>
                <p:custDataLst>
                  <p:tags r:id="rId15"/>
                </p:custDataLst>
              </p:nvPr>
            </p:nvSpPr>
            <p:spPr bwMode="auto">
              <a:xfrm>
                <a:off x="1694" y="2044"/>
                <a:ext cx="160" cy="160"/>
              </a:xfrm>
              <a:prstGeom prst="arc">
                <a:avLst/>
              </a:prstGeom>
              <a:solidFill>
                <a:schemeClr val="folHlink"/>
              </a:solidFill>
              <a:ln w="9525">
                <a:solidFill>
                  <a:schemeClr val="accent6"/>
                </a:solidFill>
                <a:round/>
                <a:headEnd/>
                <a:tailEnd/>
              </a:ln>
              <a:effectLst/>
            </p:spPr>
            <p:txBody>
              <a:bodyPr wrap="none" anchor="ctr"/>
              <a:lstStyle/>
              <a:p>
                <a:pPr eaLnBrk="1" hangingPunct="1">
                  <a:defRPr/>
                </a:pPr>
                <a:endParaRPr lang="en-US" sz="1224">
                  <a:latin typeface="+mn-lt"/>
                  <a:ea typeface="+mn-ea"/>
                </a:endParaRPr>
              </a:p>
            </p:txBody>
          </p:sp>
        </p:grpSp>
        <p:grpSp>
          <p:nvGrpSpPr>
            <p:cNvPr id="36" name="MoonLegend4">
              <a:extLst>
                <a:ext uri="{FF2B5EF4-FFF2-40B4-BE49-F238E27FC236}">
                  <a16:creationId xmlns:a16="http://schemas.microsoft.com/office/drawing/2014/main" id="{1086A578-6463-F83E-56C7-0064E0C5EDEA}"/>
                </a:ext>
              </a:extLst>
            </p:cNvPr>
            <p:cNvGrpSpPr>
              <a:grpSpLocks noChangeAspect="1"/>
            </p:cNvGrpSpPr>
            <p:nvPr>
              <p:custDataLst>
                <p:tags r:id="rId5"/>
              </p:custDataLst>
            </p:nvPr>
          </p:nvGrpSpPr>
          <p:grpSpPr bwMode="auto">
            <a:xfrm>
              <a:off x="6655594" y="1096563"/>
              <a:ext cx="209550" cy="209551"/>
              <a:chOff x="4495" y="1198"/>
              <a:chExt cx="160" cy="160"/>
            </a:xfrm>
          </p:grpSpPr>
          <p:sp>
            <p:nvSpPr>
              <p:cNvPr id="48" name="Oval 47">
                <a:extLst>
                  <a:ext uri="{FF2B5EF4-FFF2-40B4-BE49-F238E27FC236}">
                    <a16:creationId xmlns:a16="http://schemas.microsoft.com/office/drawing/2014/main" id="{19AAF37C-EAB1-D810-4628-44F1F7547D12}"/>
                  </a:ext>
                </a:extLst>
              </p:cNvPr>
              <p:cNvSpPr>
                <a:spLocks noChangeAspect="1" noChangeArrowheads="1"/>
              </p:cNvSpPr>
              <p:nvPr>
                <p:custDataLst>
                  <p:tags r:id="rId12"/>
                </p:custDataLst>
              </p:nvPr>
            </p:nvSpPr>
            <p:spPr bwMode="auto">
              <a:xfrm>
                <a:off x="4495" y="1198"/>
                <a:ext cx="160" cy="160"/>
              </a:xfrm>
              <a:prstGeom prst="ellipse">
                <a:avLst/>
              </a:prstGeom>
              <a:solidFill>
                <a:schemeClr val="accent1"/>
              </a:solidFill>
              <a:ln w="9525">
                <a:solidFill>
                  <a:schemeClr val="accent6"/>
                </a:solidFill>
                <a:round/>
                <a:headEnd/>
                <a:tailEnd/>
              </a:ln>
              <a:effectLst/>
            </p:spPr>
            <p:txBody>
              <a:bodyPr wrap="none" anchor="ctr"/>
              <a:lstStyle/>
              <a:p>
                <a:pPr eaLnBrk="1" hangingPunct="1">
                  <a:defRPr/>
                </a:pPr>
                <a:endParaRPr lang="en-US" sz="1224">
                  <a:latin typeface="+mn-lt"/>
                  <a:ea typeface="+mn-ea"/>
                </a:endParaRPr>
              </a:p>
            </p:txBody>
          </p:sp>
          <p:sp>
            <p:nvSpPr>
              <p:cNvPr id="49" name="Arc 48">
                <a:extLst>
                  <a:ext uri="{FF2B5EF4-FFF2-40B4-BE49-F238E27FC236}">
                    <a16:creationId xmlns:a16="http://schemas.microsoft.com/office/drawing/2014/main" id="{B76D82C8-9392-1A20-BAFC-F029ED9FAAF8}"/>
                  </a:ext>
                </a:extLst>
              </p:cNvPr>
              <p:cNvSpPr>
                <a:spLocks noChangeAspect="1"/>
              </p:cNvSpPr>
              <p:nvPr>
                <p:custDataLst>
                  <p:tags r:id="rId13"/>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p:spPr>
            <p:txBody>
              <a:bodyPr wrap="none" anchor="ctr"/>
              <a:lstStyle/>
              <a:p>
                <a:pPr eaLnBrk="1" hangingPunct="1">
                  <a:defRPr/>
                </a:pPr>
                <a:endParaRPr lang="en-US" sz="1224">
                  <a:latin typeface="+mn-lt"/>
                  <a:ea typeface="+mn-ea"/>
                </a:endParaRPr>
              </a:p>
            </p:txBody>
          </p:sp>
        </p:grpSp>
        <p:grpSp>
          <p:nvGrpSpPr>
            <p:cNvPr id="37" name="MoonLegend5">
              <a:extLst>
                <a:ext uri="{FF2B5EF4-FFF2-40B4-BE49-F238E27FC236}">
                  <a16:creationId xmlns:a16="http://schemas.microsoft.com/office/drawing/2014/main" id="{D7B59940-FF01-1468-B110-4EE05F9776ED}"/>
                </a:ext>
              </a:extLst>
            </p:cNvPr>
            <p:cNvGrpSpPr>
              <a:grpSpLocks noChangeAspect="1"/>
            </p:cNvGrpSpPr>
            <p:nvPr>
              <p:custDataLst>
                <p:tags r:id="rId6"/>
              </p:custDataLst>
            </p:nvPr>
          </p:nvGrpSpPr>
          <p:grpSpPr bwMode="auto">
            <a:xfrm>
              <a:off x="6655594" y="1370805"/>
              <a:ext cx="209550" cy="209551"/>
              <a:chOff x="4495" y="1440"/>
              <a:chExt cx="160" cy="160"/>
            </a:xfrm>
          </p:grpSpPr>
          <p:sp>
            <p:nvSpPr>
              <p:cNvPr id="46" name="Oval 50">
                <a:extLst>
                  <a:ext uri="{FF2B5EF4-FFF2-40B4-BE49-F238E27FC236}">
                    <a16:creationId xmlns:a16="http://schemas.microsoft.com/office/drawing/2014/main" id="{F8A2C8D1-419E-CB16-4E9E-BAA702E3F484}"/>
                  </a:ext>
                </a:extLst>
              </p:cNvPr>
              <p:cNvSpPr>
                <a:spLocks noChangeAspect="1" noChangeArrowheads="1"/>
              </p:cNvSpPr>
              <p:nvPr>
                <p:custDataLst>
                  <p:tags r:id="rId10"/>
                </p:custDataLst>
              </p:nvPr>
            </p:nvSpPr>
            <p:spPr bwMode="auto">
              <a:xfrm>
                <a:off x="4495" y="1440"/>
                <a:ext cx="160" cy="160"/>
              </a:xfrm>
              <a:prstGeom prst="ellipse">
                <a:avLst/>
              </a:prstGeom>
              <a:solidFill>
                <a:schemeClr val="accent1"/>
              </a:solidFill>
              <a:ln w="9525">
                <a:solidFill>
                  <a:schemeClr val="accent6"/>
                </a:solidFill>
                <a:round/>
                <a:headEnd/>
                <a:tailEnd/>
              </a:ln>
              <a:effectLst/>
            </p:spPr>
            <p:txBody>
              <a:bodyPr wrap="none" anchor="ctr"/>
              <a:lstStyle/>
              <a:p>
                <a:pPr eaLnBrk="1" hangingPunct="1">
                  <a:defRPr/>
                </a:pPr>
                <a:endParaRPr lang="en-US" sz="1224">
                  <a:latin typeface="+mn-lt"/>
                  <a:ea typeface="+mn-ea"/>
                </a:endParaRPr>
              </a:p>
            </p:txBody>
          </p:sp>
          <p:sp>
            <p:nvSpPr>
              <p:cNvPr id="47" name="Oval 51">
                <a:extLst>
                  <a:ext uri="{FF2B5EF4-FFF2-40B4-BE49-F238E27FC236}">
                    <a16:creationId xmlns:a16="http://schemas.microsoft.com/office/drawing/2014/main" id="{47FF5F51-6226-301B-D60C-3EBC7E3B78F6}"/>
                  </a:ext>
                </a:extLst>
              </p:cNvPr>
              <p:cNvSpPr>
                <a:spLocks noChangeAspect="1" noChangeArrowheads="1"/>
              </p:cNvSpPr>
              <p:nvPr>
                <p:custDataLst>
                  <p:tags r:id="rId11"/>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p:spPr>
            <p:txBody>
              <a:bodyPr wrap="none" anchor="ctr"/>
              <a:lstStyle/>
              <a:p>
                <a:pPr eaLnBrk="1" hangingPunct="1">
                  <a:defRPr/>
                </a:pPr>
                <a:endParaRPr lang="en-US" sz="1224">
                  <a:latin typeface="+mn-lt"/>
                  <a:ea typeface="+mn-ea"/>
                </a:endParaRPr>
              </a:p>
            </p:txBody>
          </p:sp>
        </p:grpSp>
        <p:sp>
          <p:nvSpPr>
            <p:cNvPr id="38" name="Legend1">
              <a:extLst>
                <a:ext uri="{FF2B5EF4-FFF2-40B4-BE49-F238E27FC236}">
                  <a16:creationId xmlns:a16="http://schemas.microsoft.com/office/drawing/2014/main" id="{141F1258-84E1-6C75-F176-9640B30DC7BF}"/>
                </a:ext>
              </a:extLst>
            </p:cNvPr>
            <p:cNvSpPr>
              <a:spLocks noChangeArrowheads="1"/>
            </p:cNvSpPr>
            <p:nvPr/>
          </p:nvSpPr>
          <p:spPr bwMode="auto">
            <a:xfrm>
              <a:off x="6976334" y="286540"/>
              <a:ext cx="509690" cy="184151"/>
            </a:xfrm>
            <a:prstGeom prst="rect">
              <a:avLst/>
            </a:prstGeom>
            <a:noFill/>
            <a:ln>
              <a:noFill/>
            </a:ln>
          </p:spPr>
          <p:txBody>
            <a:bodyPr wrap="none" lIns="0" tIns="0" rIns="0" bIns="0">
              <a:spAutoFit/>
            </a:bodyPr>
            <a:lstStyle>
              <a:lvl1pPr defTabSz="895350" eaLnBrk="0" hangingPunct="0">
                <a:defRPr sz="1600">
                  <a:solidFill>
                    <a:schemeClr val="tx1"/>
                  </a:solidFill>
                  <a:latin typeface="Arial" pitchFamily="34" charset="0"/>
                  <a:ea typeface="ＭＳ Ｐゴシック" pitchFamily="34" charset="-128"/>
                </a:defRPr>
              </a:lvl1pPr>
              <a:lvl2pPr marL="742950" indent="-285750" defTabSz="895350" eaLnBrk="0" hangingPunct="0">
                <a:defRPr sz="1600">
                  <a:solidFill>
                    <a:schemeClr val="tx1"/>
                  </a:solidFill>
                  <a:latin typeface="Arial" pitchFamily="34" charset="0"/>
                  <a:ea typeface="ＭＳ Ｐゴシック" pitchFamily="34" charset="-128"/>
                </a:defRPr>
              </a:lvl2pPr>
              <a:lvl3pPr marL="1143000" indent="-228600" defTabSz="895350" eaLnBrk="0" hangingPunct="0">
                <a:defRPr sz="1600">
                  <a:solidFill>
                    <a:schemeClr val="tx1"/>
                  </a:solidFill>
                  <a:latin typeface="Arial" pitchFamily="34" charset="0"/>
                  <a:ea typeface="ＭＳ Ｐゴシック" pitchFamily="34" charset="-128"/>
                </a:defRPr>
              </a:lvl3pPr>
              <a:lvl4pPr marL="1600200" indent="-228600" defTabSz="895350" eaLnBrk="0" hangingPunct="0">
                <a:defRPr sz="1600">
                  <a:solidFill>
                    <a:schemeClr val="tx1"/>
                  </a:solidFill>
                  <a:latin typeface="Arial" pitchFamily="34" charset="0"/>
                  <a:ea typeface="ＭＳ Ｐゴシック" pitchFamily="34" charset="-128"/>
                </a:defRPr>
              </a:lvl4pPr>
              <a:lvl5pPr marL="2057400" indent="-228600" defTabSz="895350" eaLnBrk="0" hangingPunct="0">
                <a:defRPr sz="1600">
                  <a:solidFill>
                    <a:schemeClr val="tx1"/>
                  </a:solidFill>
                  <a:latin typeface="Arial" pitchFamily="34" charset="0"/>
                  <a:ea typeface="ＭＳ Ｐゴシック" pitchFamily="34" charset="-128"/>
                </a:defRPr>
              </a:lvl5pPr>
              <a:lvl6pPr marL="25146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buClr>
                  <a:schemeClr val="tx2"/>
                </a:buClr>
                <a:defRPr/>
              </a:pPr>
              <a:r>
                <a:rPr lang="en-US" altLang="en-US" sz="1224"/>
                <a:t>Legend</a:t>
              </a:r>
            </a:p>
          </p:txBody>
        </p:sp>
        <p:sp>
          <p:nvSpPr>
            <p:cNvPr id="39" name="Legend2">
              <a:extLst>
                <a:ext uri="{FF2B5EF4-FFF2-40B4-BE49-F238E27FC236}">
                  <a16:creationId xmlns:a16="http://schemas.microsoft.com/office/drawing/2014/main" id="{CD241243-07D9-EA44-BCE5-8A7A64B3193F}"/>
                </a:ext>
              </a:extLst>
            </p:cNvPr>
            <p:cNvSpPr>
              <a:spLocks noChangeArrowheads="1"/>
            </p:cNvSpPr>
            <p:nvPr/>
          </p:nvSpPr>
          <p:spPr bwMode="auto">
            <a:xfrm>
              <a:off x="6976334" y="561178"/>
              <a:ext cx="509690" cy="184151"/>
            </a:xfrm>
            <a:prstGeom prst="rect">
              <a:avLst/>
            </a:prstGeom>
            <a:noFill/>
            <a:ln>
              <a:noFill/>
            </a:ln>
          </p:spPr>
          <p:txBody>
            <a:bodyPr wrap="none" lIns="0" tIns="0" rIns="0" bIns="0">
              <a:spAutoFit/>
            </a:bodyPr>
            <a:lstStyle>
              <a:lvl1pPr defTabSz="895350" eaLnBrk="0" hangingPunct="0">
                <a:defRPr sz="1600">
                  <a:solidFill>
                    <a:schemeClr val="tx1"/>
                  </a:solidFill>
                  <a:latin typeface="Arial" pitchFamily="34" charset="0"/>
                  <a:ea typeface="ＭＳ Ｐゴシック" pitchFamily="34" charset="-128"/>
                </a:defRPr>
              </a:lvl1pPr>
              <a:lvl2pPr marL="742950" indent="-285750" defTabSz="895350" eaLnBrk="0" hangingPunct="0">
                <a:defRPr sz="1600">
                  <a:solidFill>
                    <a:schemeClr val="tx1"/>
                  </a:solidFill>
                  <a:latin typeface="Arial" pitchFamily="34" charset="0"/>
                  <a:ea typeface="ＭＳ Ｐゴシック" pitchFamily="34" charset="-128"/>
                </a:defRPr>
              </a:lvl2pPr>
              <a:lvl3pPr marL="1143000" indent="-228600" defTabSz="895350" eaLnBrk="0" hangingPunct="0">
                <a:defRPr sz="1600">
                  <a:solidFill>
                    <a:schemeClr val="tx1"/>
                  </a:solidFill>
                  <a:latin typeface="Arial" pitchFamily="34" charset="0"/>
                  <a:ea typeface="ＭＳ Ｐゴシック" pitchFamily="34" charset="-128"/>
                </a:defRPr>
              </a:lvl3pPr>
              <a:lvl4pPr marL="1600200" indent="-228600" defTabSz="895350" eaLnBrk="0" hangingPunct="0">
                <a:defRPr sz="1600">
                  <a:solidFill>
                    <a:schemeClr val="tx1"/>
                  </a:solidFill>
                  <a:latin typeface="Arial" pitchFamily="34" charset="0"/>
                  <a:ea typeface="ＭＳ Ｐゴシック" pitchFamily="34" charset="-128"/>
                </a:defRPr>
              </a:lvl4pPr>
              <a:lvl5pPr marL="2057400" indent="-228600" defTabSz="895350" eaLnBrk="0" hangingPunct="0">
                <a:defRPr sz="1600">
                  <a:solidFill>
                    <a:schemeClr val="tx1"/>
                  </a:solidFill>
                  <a:latin typeface="Arial" pitchFamily="34" charset="0"/>
                  <a:ea typeface="ＭＳ Ｐゴシック" pitchFamily="34" charset="-128"/>
                </a:defRPr>
              </a:lvl5pPr>
              <a:lvl6pPr marL="25146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buClr>
                  <a:schemeClr val="tx2"/>
                </a:buClr>
                <a:defRPr/>
              </a:pPr>
              <a:r>
                <a:rPr lang="en-US" altLang="en-US" sz="1224"/>
                <a:t>Legend</a:t>
              </a:r>
            </a:p>
          </p:txBody>
        </p:sp>
        <p:sp>
          <p:nvSpPr>
            <p:cNvPr id="40" name="Legend3">
              <a:extLst>
                <a:ext uri="{FF2B5EF4-FFF2-40B4-BE49-F238E27FC236}">
                  <a16:creationId xmlns:a16="http://schemas.microsoft.com/office/drawing/2014/main" id="{A7BE0084-171D-17ED-D47D-32FFFCF1F669}"/>
                </a:ext>
              </a:extLst>
            </p:cNvPr>
            <p:cNvSpPr>
              <a:spLocks noChangeArrowheads="1"/>
            </p:cNvSpPr>
            <p:nvPr/>
          </p:nvSpPr>
          <p:spPr bwMode="auto">
            <a:xfrm>
              <a:off x="6976334" y="835817"/>
              <a:ext cx="509690" cy="184151"/>
            </a:xfrm>
            <a:prstGeom prst="rect">
              <a:avLst/>
            </a:prstGeom>
            <a:noFill/>
            <a:ln>
              <a:noFill/>
            </a:ln>
          </p:spPr>
          <p:txBody>
            <a:bodyPr wrap="none" lIns="0" tIns="0" rIns="0" bIns="0">
              <a:spAutoFit/>
            </a:bodyPr>
            <a:lstStyle>
              <a:lvl1pPr defTabSz="895350" eaLnBrk="0" hangingPunct="0">
                <a:defRPr sz="1600">
                  <a:solidFill>
                    <a:schemeClr val="tx1"/>
                  </a:solidFill>
                  <a:latin typeface="Arial" pitchFamily="34" charset="0"/>
                  <a:ea typeface="ＭＳ Ｐゴシック" pitchFamily="34" charset="-128"/>
                </a:defRPr>
              </a:lvl1pPr>
              <a:lvl2pPr marL="742950" indent="-285750" defTabSz="895350" eaLnBrk="0" hangingPunct="0">
                <a:defRPr sz="1600">
                  <a:solidFill>
                    <a:schemeClr val="tx1"/>
                  </a:solidFill>
                  <a:latin typeface="Arial" pitchFamily="34" charset="0"/>
                  <a:ea typeface="ＭＳ Ｐゴシック" pitchFamily="34" charset="-128"/>
                </a:defRPr>
              </a:lvl2pPr>
              <a:lvl3pPr marL="1143000" indent="-228600" defTabSz="895350" eaLnBrk="0" hangingPunct="0">
                <a:defRPr sz="1600">
                  <a:solidFill>
                    <a:schemeClr val="tx1"/>
                  </a:solidFill>
                  <a:latin typeface="Arial" pitchFamily="34" charset="0"/>
                  <a:ea typeface="ＭＳ Ｐゴシック" pitchFamily="34" charset="-128"/>
                </a:defRPr>
              </a:lvl3pPr>
              <a:lvl4pPr marL="1600200" indent="-228600" defTabSz="895350" eaLnBrk="0" hangingPunct="0">
                <a:defRPr sz="1600">
                  <a:solidFill>
                    <a:schemeClr val="tx1"/>
                  </a:solidFill>
                  <a:latin typeface="Arial" pitchFamily="34" charset="0"/>
                  <a:ea typeface="ＭＳ Ｐゴシック" pitchFamily="34" charset="-128"/>
                </a:defRPr>
              </a:lvl4pPr>
              <a:lvl5pPr marL="2057400" indent="-228600" defTabSz="895350" eaLnBrk="0" hangingPunct="0">
                <a:defRPr sz="1600">
                  <a:solidFill>
                    <a:schemeClr val="tx1"/>
                  </a:solidFill>
                  <a:latin typeface="Arial" pitchFamily="34" charset="0"/>
                  <a:ea typeface="ＭＳ Ｐゴシック" pitchFamily="34" charset="-128"/>
                </a:defRPr>
              </a:lvl5pPr>
              <a:lvl6pPr marL="25146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buClr>
                  <a:schemeClr val="tx2"/>
                </a:buClr>
                <a:defRPr/>
              </a:pPr>
              <a:r>
                <a:rPr lang="en-US" altLang="en-US" sz="1224"/>
                <a:t>Legend</a:t>
              </a:r>
            </a:p>
          </p:txBody>
        </p:sp>
        <p:sp>
          <p:nvSpPr>
            <p:cNvPr id="41" name="Legend4">
              <a:extLst>
                <a:ext uri="{FF2B5EF4-FFF2-40B4-BE49-F238E27FC236}">
                  <a16:creationId xmlns:a16="http://schemas.microsoft.com/office/drawing/2014/main" id="{0084EE0C-6A8A-58EE-5B8C-FE951D00820A}"/>
                </a:ext>
              </a:extLst>
            </p:cNvPr>
            <p:cNvSpPr>
              <a:spLocks noChangeArrowheads="1"/>
            </p:cNvSpPr>
            <p:nvPr/>
          </p:nvSpPr>
          <p:spPr bwMode="auto">
            <a:xfrm>
              <a:off x="6976334" y="1107280"/>
              <a:ext cx="509690" cy="184151"/>
            </a:xfrm>
            <a:prstGeom prst="rect">
              <a:avLst/>
            </a:prstGeom>
            <a:noFill/>
            <a:ln>
              <a:noFill/>
            </a:ln>
          </p:spPr>
          <p:txBody>
            <a:bodyPr wrap="none" lIns="0" tIns="0" rIns="0" bIns="0">
              <a:spAutoFit/>
            </a:bodyPr>
            <a:lstStyle>
              <a:lvl1pPr defTabSz="895350" eaLnBrk="0" hangingPunct="0">
                <a:defRPr sz="1600">
                  <a:solidFill>
                    <a:schemeClr val="tx1"/>
                  </a:solidFill>
                  <a:latin typeface="Arial" pitchFamily="34" charset="0"/>
                  <a:ea typeface="ＭＳ Ｐゴシック" pitchFamily="34" charset="-128"/>
                </a:defRPr>
              </a:lvl1pPr>
              <a:lvl2pPr marL="742950" indent="-285750" defTabSz="895350" eaLnBrk="0" hangingPunct="0">
                <a:defRPr sz="1600">
                  <a:solidFill>
                    <a:schemeClr val="tx1"/>
                  </a:solidFill>
                  <a:latin typeface="Arial" pitchFamily="34" charset="0"/>
                  <a:ea typeface="ＭＳ Ｐゴシック" pitchFamily="34" charset="-128"/>
                </a:defRPr>
              </a:lvl2pPr>
              <a:lvl3pPr marL="1143000" indent="-228600" defTabSz="895350" eaLnBrk="0" hangingPunct="0">
                <a:defRPr sz="1600">
                  <a:solidFill>
                    <a:schemeClr val="tx1"/>
                  </a:solidFill>
                  <a:latin typeface="Arial" pitchFamily="34" charset="0"/>
                  <a:ea typeface="ＭＳ Ｐゴシック" pitchFamily="34" charset="-128"/>
                </a:defRPr>
              </a:lvl3pPr>
              <a:lvl4pPr marL="1600200" indent="-228600" defTabSz="895350" eaLnBrk="0" hangingPunct="0">
                <a:defRPr sz="1600">
                  <a:solidFill>
                    <a:schemeClr val="tx1"/>
                  </a:solidFill>
                  <a:latin typeface="Arial" pitchFamily="34" charset="0"/>
                  <a:ea typeface="ＭＳ Ｐゴシック" pitchFamily="34" charset="-128"/>
                </a:defRPr>
              </a:lvl4pPr>
              <a:lvl5pPr marL="2057400" indent="-228600" defTabSz="895350" eaLnBrk="0" hangingPunct="0">
                <a:defRPr sz="1600">
                  <a:solidFill>
                    <a:schemeClr val="tx1"/>
                  </a:solidFill>
                  <a:latin typeface="Arial" pitchFamily="34" charset="0"/>
                  <a:ea typeface="ＭＳ Ｐゴシック" pitchFamily="34" charset="-128"/>
                </a:defRPr>
              </a:lvl5pPr>
              <a:lvl6pPr marL="25146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buClr>
                  <a:schemeClr val="tx2"/>
                </a:buClr>
                <a:defRPr/>
              </a:pPr>
              <a:r>
                <a:rPr lang="en-US" altLang="en-US" sz="1224"/>
                <a:t>Legend</a:t>
              </a:r>
            </a:p>
          </p:txBody>
        </p:sp>
        <p:sp>
          <p:nvSpPr>
            <p:cNvPr id="42" name="Legend5">
              <a:extLst>
                <a:ext uri="{FF2B5EF4-FFF2-40B4-BE49-F238E27FC236}">
                  <a16:creationId xmlns:a16="http://schemas.microsoft.com/office/drawing/2014/main" id="{8ECD75FF-E87D-FF5D-5C5F-A3D4DC3A235F}"/>
                </a:ext>
              </a:extLst>
            </p:cNvPr>
            <p:cNvSpPr>
              <a:spLocks noChangeArrowheads="1"/>
            </p:cNvSpPr>
            <p:nvPr/>
          </p:nvSpPr>
          <p:spPr bwMode="auto">
            <a:xfrm>
              <a:off x="6976334" y="1383505"/>
              <a:ext cx="509690" cy="184151"/>
            </a:xfrm>
            <a:prstGeom prst="rect">
              <a:avLst/>
            </a:prstGeom>
            <a:noFill/>
            <a:ln>
              <a:noFill/>
            </a:ln>
          </p:spPr>
          <p:txBody>
            <a:bodyPr wrap="none" lIns="0" tIns="0" rIns="0" bIns="0">
              <a:spAutoFit/>
            </a:bodyPr>
            <a:lstStyle>
              <a:lvl1pPr defTabSz="895350" eaLnBrk="0" hangingPunct="0">
                <a:defRPr sz="1600">
                  <a:solidFill>
                    <a:schemeClr val="tx1"/>
                  </a:solidFill>
                  <a:latin typeface="Arial" pitchFamily="34" charset="0"/>
                  <a:ea typeface="ＭＳ Ｐゴシック" pitchFamily="34" charset="-128"/>
                </a:defRPr>
              </a:lvl1pPr>
              <a:lvl2pPr marL="742950" indent="-285750" defTabSz="895350" eaLnBrk="0" hangingPunct="0">
                <a:defRPr sz="1600">
                  <a:solidFill>
                    <a:schemeClr val="tx1"/>
                  </a:solidFill>
                  <a:latin typeface="Arial" pitchFamily="34" charset="0"/>
                  <a:ea typeface="ＭＳ Ｐゴシック" pitchFamily="34" charset="-128"/>
                </a:defRPr>
              </a:lvl2pPr>
              <a:lvl3pPr marL="1143000" indent="-228600" defTabSz="895350" eaLnBrk="0" hangingPunct="0">
                <a:defRPr sz="1600">
                  <a:solidFill>
                    <a:schemeClr val="tx1"/>
                  </a:solidFill>
                  <a:latin typeface="Arial" pitchFamily="34" charset="0"/>
                  <a:ea typeface="ＭＳ Ｐゴシック" pitchFamily="34" charset="-128"/>
                </a:defRPr>
              </a:lvl3pPr>
              <a:lvl4pPr marL="1600200" indent="-228600" defTabSz="895350" eaLnBrk="0" hangingPunct="0">
                <a:defRPr sz="1600">
                  <a:solidFill>
                    <a:schemeClr val="tx1"/>
                  </a:solidFill>
                  <a:latin typeface="Arial" pitchFamily="34" charset="0"/>
                  <a:ea typeface="ＭＳ Ｐゴシック" pitchFamily="34" charset="-128"/>
                </a:defRPr>
              </a:lvl4pPr>
              <a:lvl5pPr marL="2057400" indent="-228600" defTabSz="895350" eaLnBrk="0" hangingPunct="0">
                <a:defRPr sz="1600">
                  <a:solidFill>
                    <a:schemeClr val="tx1"/>
                  </a:solidFill>
                  <a:latin typeface="Arial" pitchFamily="34" charset="0"/>
                  <a:ea typeface="ＭＳ Ｐゴシック" pitchFamily="34" charset="-128"/>
                </a:defRPr>
              </a:lvl5pPr>
              <a:lvl6pPr marL="25146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buClr>
                  <a:schemeClr val="tx2"/>
                </a:buClr>
                <a:defRPr/>
              </a:pPr>
              <a:r>
                <a:rPr lang="en-US" altLang="en-US" sz="1224"/>
                <a:t>Legend</a:t>
              </a:r>
            </a:p>
          </p:txBody>
        </p:sp>
        <p:grpSp>
          <p:nvGrpSpPr>
            <p:cNvPr id="43" name="MoonLegend3">
              <a:extLst>
                <a:ext uri="{FF2B5EF4-FFF2-40B4-BE49-F238E27FC236}">
                  <a16:creationId xmlns:a16="http://schemas.microsoft.com/office/drawing/2014/main" id="{7732D7D4-7175-2901-03C5-D31B40F6A386}"/>
                </a:ext>
              </a:extLst>
            </p:cNvPr>
            <p:cNvGrpSpPr>
              <a:grpSpLocks noChangeAspect="1"/>
            </p:cNvGrpSpPr>
            <p:nvPr>
              <p:custDataLst>
                <p:tags r:id="rId7"/>
              </p:custDataLst>
            </p:nvPr>
          </p:nvGrpSpPr>
          <p:grpSpPr bwMode="auto">
            <a:xfrm>
              <a:off x="6655594" y="818393"/>
              <a:ext cx="209550" cy="209551"/>
              <a:chOff x="4495" y="1195"/>
              <a:chExt cx="160" cy="160"/>
            </a:xfrm>
          </p:grpSpPr>
          <p:sp>
            <p:nvSpPr>
              <p:cNvPr id="44" name="Oval 47">
                <a:extLst>
                  <a:ext uri="{FF2B5EF4-FFF2-40B4-BE49-F238E27FC236}">
                    <a16:creationId xmlns:a16="http://schemas.microsoft.com/office/drawing/2014/main" id="{5DFE976F-219B-20CD-16E7-3E68A60BBF95}"/>
                  </a:ext>
                </a:extLst>
              </p:cNvPr>
              <p:cNvSpPr>
                <a:spLocks noChangeAspect="1" noChangeArrowheads="1"/>
              </p:cNvSpPr>
              <p:nvPr>
                <p:custDataLst>
                  <p:tags r:id="rId8"/>
                </p:custDataLst>
              </p:nvPr>
            </p:nvSpPr>
            <p:spPr bwMode="auto">
              <a:xfrm>
                <a:off x="4495" y="1195"/>
                <a:ext cx="160" cy="160"/>
              </a:xfrm>
              <a:prstGeom prst="ellipse">
                <a:avLst/>
              </a:prstGeom>
              <a:solidFill>
                <a:schemeClr val="accent1"/>
              </a:solidFill>
              <a:ln w="9525">
                <a:solidFill>
                  <a:schemeClr val="accent6"/>
                </a:solidFill>
                <a:round/>
                <a:headEnd/>
                <a:tailEnd/>
              </a:ln>
              <a:effectLst/>
            </p:spPr>
            <p:txBody>
              <a:bodyPr wrap="none" anchor="ctr"/>
              <a:lstStyle/>
              <a:p>
                <a:pPr eaLnBrk="1" hangingPunct="1">
                  <a:defRPr/>
                </a:pPr>
                <a:endParaRPr lang="en-US" sz="1224">
                  <a:latin typeface="+mn-lt"/>
                  <a:ea typeface="+mn-ea"/>
                </a:endParaRPr>
              </a:p>
            </p:txBody>
          </p:sp>
          <p:sp>
            <p:nvSpPr>
              <p:cNvPr id="45" name="Arc 48">
                <a:extLst>
                  <a:ext uri="{FF2B5EF4-FFF2-40B4-BE49-F238E27FC236}">
                    <a16:creationId xmlns:a16="http://schemas.microsoft.com/office/drawing/2014/main" id="{CC65E9B0-8DBA-A144-E3BA-2FD9362D6398}"/>
                  </a:ext>
                </a:extLst>
              </p:cNvPr>
              <p:cNvSpPr>
                <a:spLocks noChangeAspect="1"/>
              </p:cNvSpPr>
              <p:nvPr>
                <p:custDataLst>
                  <p:tags r:id="rId9"/>
                </p:custDataLst>
              </p:nvPr>
            </p:nvSpPr>
            <p:spPr bwMode="auto">
              <a:xfrm>
                <a:off x="4495" y="1195"/>
                <a:ext cx="160" cy="160"/>
              </a:xfrm>
              <a:prstGeom prst="arc">
                <a:avLst>
                  <a:gd name="adj1" fmla="val 16200000"/>
                  <a:gd name="adj2" fmla="val 5400000"/>
                </a:avLst>
              </a:prstGeom>
              <a:solidFill>
                <a:schemeClr val="folHlink"/>
              </a:solidFill>
              <a:ln w="9525">
                <a:solidFill>
                  <a:schemeClr val="accent6"/>
                </a:solidFill>
                <a:round/>
                <a:headEnd/>
                <a:tailEnd/>
              </a:ln>
              <a:effectLst/>
            </p:spPr>
            <p:txBody>
              <a:bodyPr wrap="none" anchor="ctr"/>
              <a:lstStyle/>
              <a:p>
                <a:pPr eaLnBrk="1" hangingPunct="1">
                  <a:defRPr/>
                </a:pPr>
                <a:endParaRPr lang="en-US" sz="1224">
                  <a:latin typeface="+mn-lt"/>
                  <a:ea typeface="+mn-ea"/>
                </a:endParaRPr>
              </a:p>
            </p:txBody>
          </p:sp>
        </p:grpSp>
      </p:grpSp>
      <p:sp>
        <p:nvSpPr>
          <p:cNvPr id="54" name="Slide Number">
            <a:extLst>
              <a:ext uri="{FF2B5EF4-FFF2-40B4-BE49-F238E27FC236}">
                <a16:creationId xmlns:a16="http://schemas.microsoft.com/office/drawing/2014/main" id="{5498EF7F-8AF8-35B0-D857-AD4F76B9890A}"/>
              </a:ext>
            </a:extLst>
          </p:cNvPr>
          <p:cNvSpPr txBox="1">
            <a:spLocks/>
          </p:cNvSpPr>
          <p:nvPr userDrawn="1"/>
        </p:nvSpPr>
        <p:spPr bwMode="auto">
          <a:xfrm>
            <a:off x="11673651" y="6647433"/>
            <a:ext cx="213818" cy="157116"/>
          </a:xfrm>
          <a:prstGeom prst="rect">
            <a:avLst/>
          </a:prstGeom>
        </p:spPr>
        <p:txBody>
          <a:bodyPr wrap="square" lIns="0" tIns="0" rIns="0" bIns="0" anchor="ctr">
            <a:spAutoFit/>
          </a:bodyPr>
          <a:lstStyle>
            <a:lvl1pPr>
              <a:defRPr sz="1600">
                <a:solidFill>
                  <a:schemeClr val="tx1"/>
                </a:solidFill>
                <a:latin typeface="Arial" panose="020B0604020202020204" pitchFamily="34" charset="0"/>
                <a:ea typeface="ＭＳ Ｐゴシック" panose="020B0600070205080204" pitchFamily="34" charset="-128"/>
              </a:defRPr>
            </a:lvl1pPr>
            <a:lvl2pPr marL="37931725" indent="-37474525">
              <a:defRPr sz="1600">
                <a:solidFill>
                  <a:schemeClr val="tx1"/>
                </a:solidFill>
                <a:latin typeface="Arial" panose="020B0604020202020204" pitchFamily="34" charset="0"/>
                <a:ea typeface="ＭＳ Ｐゴシック" panose="020B0600070205080204" pitchFamily="34" charset="-128"/>
              </a:defRPr>
            </a:lvl2pPr>
            <a:lvl3pPr marL="1143000" indent="-228600">
              <a:defRPr sz="1600">
                <a:solidFill>
                  <a:schemeClr val="tx1"/>
                </a:solidFill>
                <a:latin typeface="Arial" panose="020B0604020202020204" pitchFamily="34" charset="0"/>
                <a:ea typeface="ＭＳ Ｐゴシック" panose="020B0600070205080204" pitchFamily="34" charset="-128"/>
              </a:defRPr>
            </a:lvl3pPr>
            <a:lvl4pPr marL="1600200" indent="-228600">
              <a:defRPr sz="1600">
                <a:solidFill>
                  <a:schemeClr val="tx1"/>
                </a:solidFill>
                <a:latin typeface="Arial" panose="020B0604020202020204" pitchFamily="34" charset="0"/>
                <a:ea typeface="ＭＳ Ｐゴシック" panose="020B0600070205080204" pitchFamily="34" charset="-128"/>
              </a:defRPr>
            </a:lvl4pPr>
            <a:lvl5pPr marL="2057400" indent="-228600">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defRPr/>
            </a:pPr>
            <a:fld id="{EE52EFF3-9581-4CF2-A00A-E19F4FB0E50C}" type="slidenum">
              <a:rPr lang="en-US" altLang="en-US" sz="1020"/>
              <a:pPr eaLnBrk="1" hangingPunct="1">
                <a:defRPr/>
              </a:pPr>
              <a:t>‹#›</a:t>
            </a:fld>
            <a:endParaRPr lang="en-US" altLang="en-US" sz="1020"/>
          </a:p>
        </p:txBody>
      </p:sp>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263678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2162" y="1622"/>
          <a:ext cx="215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2162" y="1622"/>
                        <a:ext cx="215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3591729" y="4874538"/>
            <a:ext cx="6714780" cy="494023"/>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a:solidFill>
                    <a:srgbClr val="000000"/>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a:solidFill>
                    <a:srgbClr val="000000"/>
                  </a:solidFill>
                  <a:latin typeface="Arial"/>
                </a:rPr>
                <a:t>Date</a:t>
              </a:r>
            </a:p>
          </p:txBody>
        </p:sp>
      </p:grpSp>
      <p:sp>
        <p:nvSpPr>
          <p:cNvPr id="13314" name="Rectangle 1026"/>
          <p:cNvSpPr>
            <a:spLocks noGrp="1" noChangeArrowheads="1"/>
          </p:cNvSpPr>
          <p:nvPr>
            <p:ph type="ctrTitle"/>
          </p:nvPr>
        </p:nvSpPr>
        <p:spPr bwMode="auto">
          <a:xfrm>
            <a:off x="3591729" y="2648242"/>
            <a:ext cx="7385660"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p>
        </p:txBody>
      </p:sp>
      <p:sp>
        <p:nvSpPr>
          <p:cNvPr id="13315" name="Rectangle 1027"/>
          <p:cNvSpPr>
            <a:spLocks noGrp="1" noChangeArrowheads="1"/>
          </p:cNvSpPr>
          <p:nvPr>
            <p:ph type="subTitle" idx="1"/>
          </p:nvPr>
        </p:nvSpPr>
        <p:spPr bwMode="auto">
          <a:xfrm>
            <a:off x="3591729" y="3770660"/>
            <a:ext cx="7385660" cy="219820"/>
          </a:xfrm>
        </p:spPr>
        <p:txBody>
          <a:bodyPr>
            <a:spAutoFit/>
          </a:bodyPr>
          <a:lstStyle>
            <a:lvl1pPr>
              <a:defRPr sz="1400" baseline="0">
                <a:latin typeface="+mn-lt"/>
                <a:ea typeface="+mn-ea"/>
              </a:defRPr>
            </a:lvl1pPr>
          </a:lstStyle>
          <a:p>
            <a:pPr lvl="0"/>
            <a:r>
              <a:rPr lang="en-US" noProof="0"/>
              <a:t>Click to edit Master subtitle style</a:t>
            </a:r>
          </a:p>
        </p:txBody>
      </p:sp>
      <p:sp>
        <p:nvSpPr>
          <p:cNvPr id="12" name="TitleTopPlaceholder"/>
          <p:cNvSpPr>
            <a:spLocks noChangeArrowheads="1"/>
          </p:cNvSpPr>
          <p:nvPr/>
        </p:nvSpPr>
        <p:spPr bwMode="ltGray">
          <a:xfrm>
            <a:off x="2834206" y="3245970"/>
            <a:ext cx="2834204" cy="436455"/>
          </a:xfrm>
          <a:prstGeom prst="rect">
            <a:avLst/>
          </a:prstGeom>
          <a:solidFill>
            <a:schemeClr val="accent4">
              <a:alpha val="77000"/>
            </a:scheme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endParaRPr>
          </a:p>
        </p:txBody>
      </p:sp>
      <p:sp>
        <p:nvSpPr>
          <p:cNvPr id="13" name="TitleTopPlaceholder"/>
          <p:cNvSpPr>
            <a:spLocks noChangeArrowheads="1"/>
          </p:cNvSpPr>
          <p:nvPr/>
        </p:nvSpPr>
        <p:spPr bwMode="ltGray">
          <a:xfrm>
            <a:off x="2" y="3245969"/>
            <a:ext cx="2834204" cy="436455"/>
          </a:xfrm>
          <a:prstGeom prst="rect">
            <a:avLst/>
          </a:prstGeom>
          <a:solidFill>
            <a:srgbClr val="FFC000">
              <a:alpha val="80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endParaRPr>
          </a:p>
        </p:txBody>
      </p:sp>
      <p:sp>
        <p:nvSpPr>
          <p:cNvPr id="14" name="TitleTopPlaceholder"/>
          <p:cNvSpPr>
            <a:spLocks noChangeArrowheads="1"/>
          </p:cNvSpPr>
          <p:nvPr/>
        </p:nvSpPr>
        <p:spPr bwMode="ltGray">
          <a:xfrm>
            <a:off x="5181341" y="3246845"/>
            <a:ext cx="7010659" cy="436455"/>
          </a:xfrm>
          <a:prstGeom prst="rect">
            <a:avLst/>
          </a:prstGeom>
          <a:solidFill>
            <a:srgbClr val="009900">
              <a:alpha val="69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endParaRPr>
          </a:p>
        </p:txBody>
      </p:sp>
      <p:pic>
        <p:nvPicPr>
          <p:cNvPr id="15" name="Picture 4" descr="http://upload.wikimedia.org/wikipedia/commons/thumb/8/82/Seal_of_Massachusetts.svg/2000px-Seal_of_Massachusetts.svg.png"/>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2623" y="2029604"/>
            <a:ext cx="2767117"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3420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2"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79226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12/31/2024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53385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225867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19"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425"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914400" y="1143000"/>
            <a:ext cx="3869008" cy="1231106"/>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9683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812800" y="1143001"/>
            <a:ext cx="10566400" cy="1077218"/>
          </a:xfrm>
        </p:spPr>
        <p:txBody>
          <a:bodyPr wrap="square"/>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58510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812800" y="1143001"/>
            <a:ext cx="10566400" cy="1077218"/>
          </a:xfrm>
        </p:spPr>
        <p:txBody>
          <a:bodyPr wrap="square"/>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91353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812800" y="1143001"/>
            <a:ext cx="10566400" cy="1077218"/>
          </a:xfrm>
        </p:spPr>
        <p:txBody>
          <a:bodyPr wrap="square"/>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25489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812800" y="1143001"/>
            <a:ext cx="10566400" cy="1077218"/>
          </a:xfrm>
        </p:spPr>
        <p:txBody>
          <a:bodyPr wrap="square"/>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45648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812800" y="1143001"/>
            <a:ext cx="10566400" cy="1077218"/>
          </a:xfrm>
        </p:spPr>
        <p:txBody>
          <a:bodyPr wrap="square"/>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5805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2179" y="1638"/>
          <a:ext cx="2116"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p:cNvPicPr/>
                      <p:nvPr/>
                    </p:nvPicPr>
                    <p:blipFill>
                      <a:blip r:embed="rId4"/>
                      <a:stretch>
                        <a:fillRect/>
                      </a:stretch>
                    </p:blipFill>
                    <p:spPr>
                      <a:xfrm>
                        <a:off x="2179" y="1638"/>
                        <a:ext cx="2116" cy="1587"/>
                      </a:xfrm>
                      <a:prstGeom prst="rect">
                        <a:avLst/>
                      </a:prstGeom>
                    </p:spPr>
                  </p:pic>
                </p:oleObj>
              </mc:Fallback>
            </mc:AlternateContent>
          </a:graphicData>
        </a:graphic>
      </p:graphicFrame>
      <p:sp>
        <p:nvSpPr>
          <p:cNvPr id="2" name="Holder 2"/>
          <p:cNvSpPr>
            <a:spLocks noGrp="1"/>
          </p:cNvSpPr>
          <p:nvPr>
            <p:ph type="title"/>
          </p:nvPr>
        </p:nvSpPr>
        <p:spPr/>
        <p:txBody>
          <a:bodyPr lIns="0" tIns="0" rIns="0" bIns="0"/>
          <a:lstStyle/>
          <a:p>
            <a:endParaRPr/>
          </a:p>
        </p:txBody>
      </p:sp>
      <p:sp>
        <p:nvSpPr>
          <p:cNvPr id="5" name="Rectangle 286"/>
          <p:cNvSpPr>
            <a:spLocks noGrp="1" noChangeArrowheads="1"/>
          </p:cNvSpPr>
          <p:nvPr>
            <p:ph idx="10" hasCustomPrompt="1"/>
          </p:nvPr>
        </p:nvSpPr>
        <p:spPr bwMode="auto">
          <a:xfrm>
            <a:off x="345443" y="908026"/>
            <a:ext cx="10769600" cy="1177245"/>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217726" indent="-217726">
              <a:spcAft>
                <a:spcPts val="459"/>
              </a:spcAft>
              <a:buFont typeface="Wingdings" panose="05000000000000000000" pitchFamily="2" charset="2"/>
              <a:buChar char="§"/>
              <a:defRPr baseline="0"/>
            </a:lvl1pPr>
            <a:lvl3pPr>
              <a:spcAft>
                <a:spcPts val="459"/>
              </a:spcAft>
              <a:defRPr baseline="0"/>
            </a:lvl3pPr>
            <a:lvl4pPr>
              <a:spcAft>
                <a:spcPts val="459"/>
              </a:spcAft>
              <a:buSzPct val="100000"/>
              <a:defRPr baseline="0"/>
            </a:lvl4pPr>
            <a:lvl5pPr>
              <a:spcAft>
                <a:spcPts val="459"/>
              </a:spcAft>
              <a:defRPr baseline="0"/>
            </a:lvl5pPr>
          </a:lstStyle>
          <a:p>
            <a:pPr lvl="0"/>
            <a:r>
              <a:rPr lang="en-US" noProof="0"/>
              <a:t>First Level</a:t>
            </a:r>
          </a:p>
          <a:p>
            <a:pPr lvl="2"/>
            <a:r>
              <a:rPr lang="en-US" noProof="0"/>
              <a:t>Second Level</a:t>
            </a:r>
          </a:p>
          <a:p>
            <a:pPr lvl="3"/>
            <a:r>
              <a:rPr lang="en-US" noProof="0"/>
              <a:t>Third Level</a:t>
            </a:r>
          </a:p>
          <a:p>
            <a:pPr lvl="4"/>
            <a:r>
              <a:rPr lang="en-US" noProof="0"/>
              <a:t>Fourth Level</a:t>
            </a:r>
          </a:p>
        </p:txBody>
      </p:sp>
      <p:sp>
        <p:nvSpPr>
          <p:cNvPr id="6" name="TextBox 5">
            <a:extLst>
              <a:ext uri="{FF2B5EF4-FFF2-40B4-BE49-F238E27FC236}">
                <a16:creationId xmlns:a16="http://schemas.microsoft.com/office/drawing/2014/main" id="{6BD29839-8C13-6A22-AA09-7FF6EECA836C}"/>
              </a:ext>
            </a:extLst>
          </p:cNvPr>
          <p:cNvSpPr txBox="1"/>
          <p:nvPr userDrawn="1"/>
        </p:nvSpPr>
        <p:spPr>
          <a:xfrm>
            <a:off x="6923242" y="6619161"/>
            <a:ext cx="4723449" cy="12695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825">
                <a:solidFill>
                  <a:srgbClr val="FFFFFF"/>
                </a:solidFill>
              </a:rPr>
              <a:t>Confidential – for policy development purposes only</a:t>
            </a:r>
          </a:p>
        </p:txBody>
      </p:sp>
    </p:spTree>
    <p:extLst>
      <p:ext uri="{BB962C8B-B14F-4D97-AF65-F5344CB8AC3E}">
        <p14:creationId xmlns:p14="http://schemas.microsoft.com/office/powerpoint/2010/main" val="36837650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 name="Object 1" hidden="1"/>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9" name="Text Placeholder 8"/>
          <p:cNvSpPr>
            <a:spLocks noGrp="1"/>
          </p:cNvSpPr>
          <p:nvPr>
            <p:ph type="body" sz="quarter" idx="13" hasCustomPrompt="1"/>
          </p:nvPr>
        </p:nvSpPr>
        <p:spPr>
          <a:xfrm>
            <a:off x="501652" y="651600"/>
            <a:ext cx="11162349" cy="757255"/>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4" name="Title Placeholder 1"/>
          <p:cNvSpPr>
            <a:spLocks noGrp="1"/>
          </p:cNvSpPr>
          <p:nvPr>
            <p:ph type="title"/>
          </p:nvPr>
        </p:nvSpPr>
        <p:spPr>
          <a:xfrm>
            <a:off x="501652" y="317502"/>
            <a:ext cx="11162349" cy="334101"/>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501651" y="1665291"/>
            <a:ext cx="11165416" cy="471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73604083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12/31/2024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ue Boxes">
    <p:spTree>
      <p:nvGrpSpPr>
        <p:cNvPr id="1" name=""/>
        <p:cNvGrpSpPr/>
        <p:nvPr/>
      </p:nvGrpSpPr>
      <p:grpSpPr>
        <a:xfrm>
          <a:off x="0" y="0"/>
          <a:ext cx="0" cy="0"/>
          <a:chOff x="0" y="0"/>
          <a:chExt cx="0" cy="0"/>
        </a:xfrm>
      </p:grpSpPr>
      <p:graphicFrame>
        <p:nvGraphicFramePr>
          <p:cNvPr id="28" name="Object 27" hidden="1"/>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8" name="Object 27" hidden="1"/>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5" name="Rectangle 4" hidden="1"/>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a:latin typeface="Arial"/>
              <a:ea typeface="+mj-ea"/>
              <a:cs typeface="Arial"/>
              <a:sym typeface="Arial"/>
            </a:endParaRPr>
          </a:p>
        </p:txBody>
      </p:sp>
      <p:sp>
        <p:nvSpPr>
          <p:cNvPr id="2" name="Title 1"/>
          <p:cNvSpPr>
            <a:spLocks noGrp="1"/>
          </p:cNvSpPr>
          <p:nvPr>
            <p:ph type="title"/>
          </p:nvPr>
        </p:nvSpPr>
        <p:spPr>
          <a:xfrm>
            <a:off x="231648" y="237744"/>
            <a:ext cx="11655552" cy="292388"/>
          </a:xfrm>
        </p:spPr>
        <p:txBody>
          <a:bodyPr/>
          <a:lstStyle/>
          <a:p>
            <a:r>
              <a:rPr lang="en-US"/>
              <a:t>Click to edit Master title style</a:t>
            </a:r>
          </a:p>
        </p:txBody>
      </p:sp>
      <p:sp>
        <p:nvSpPr>
          <p:cNvPr id="21" name="Text Placeholder 5"/>
          <p:cNvSpPr>
            <a:spLocks noGrp="1"/>
          </p:cNvSpPr>
          <p:nvPr>
            <p:ph type="body" sz="quarter" idx="10" hasCustomPrompt="1"/>
          </p:nvPr>
        </p:nvSpPr>
        <p:spPr>
          <a:xfrm>
            <a:off x="304800" y="1371600"/>
            <a:ext cx="2316480" cy="990600"/>
          </a:xfrm>
          <a:solidFill>
            <a:schemeClr val="accent1"/>
          </a:solidFill>
        </p:spPr>
        <p:txBody>
          <a:bodyPr anchor="ctr">
            <a:noAutofit/>
          </a:bodyPr>
          <a:lstStyle>
            <a:lvl1pPr algn="ctr">
              <a:defRPr baseline="0"/>
            </a:lvl1pPr>
          </a:lstStyle>
          <a:p>
            <a:pPr lvl="0"/>
            <a:r>
              <a:rPr lang="en-US"/>
              <a:t>Add Text</a:t>
            </a:r>
          </a:p>
        </p:txBody>
      </p:sp>
      <p:sp>
        <p:nvSpPr>
          <p:cNvPr id="22" name="Text Placeholder 5"/>
          <p:cNvSpPr>
            <a:spLocks noGrp="1"/>
          </p:cNvSpPr>
          <p:nvPr>
            <p:ph type="body" sz="quarter" idx="11" hasCustomPrompt="1"/>
          </p:nvPr>
        </p:nvSpPr>
        <p:spPr>
          <a:xfrm>
            <a:off x="304800" y="2565400"/>
            <a:ext cx="2316480" cy="990600"/>
          </a:xfrm>
          <a:solidFill>
            <a:schemeClr val="accent1"/>
          </a:solidFill>
        </p:spPr>
        <p:txBody>
          <a:bodyPr anchor="ctr">
            <a:noAutofit/>
          </a:bodyPr>
          <a:lstStyle>
            <a:lvl1pPr algn="ctr">
              <a:defRPr baseline="0"/>
            </a:lvl1pPr>
          </a:lstStyle>
          <a:p>
            <a:pPr lvl="0"/>
            <a:r>
              <a:rPr lang="en-US"/>
              <a:t>Add Text</a:t>
            </a:r>
          </a:p>
        </p:txBody>
      </p:sp>
      <p:sp>
        <p:nvSpPr>
          <p:cNvPr id="23" name="Text Placeholder 5"/>
          <p:cNvSpPr>
            <a:spLocks noGrp="1"/>
          </p:cNvSpPr>
          <p:nvPr>
            <p:ph type="body" sz="quarter" idx="12" hasCustomPrompt="1"/>
          </p:nvPr>
        </p:nvSpPr>
        <p:spPr>
          <a:xfrm>
            <a:off x="304800" y="3759200"/>
            <a:ext cx="2316480" cy="990600"/>
          </a:xfrm>
          <a:solidFill>
            <a:schemeClr val="accent1"/>
          </a:solidFill>
        </p:spPr>
        <p:txBody>
          <a:bodyPr anchor="ctr">
            <a:noAutofit/>
          </a:bodyPr>
          <a:lstStyle>
            <a:lvl1pPr algn="ctr">
              <a:defRPr baseline="0"/>
            </a:lvl1pPr>
          </a:lstStyle>
          <a:p>
            <a:pPr lvl="0"/>
            <a:r>
              <a:rPr lang="en-US"/>
              <a:t>Add Text</a:t>
            </a:r>
          </a:p>
        </p:txBody>
      </p:sp>
      <p:sp>
        <p:nvSpPr>
          <p:cNvPr id="24" name="Text Placeholder 5"/>
          <p:cNvSpPr>
            <a:spLocks noGrp="1"/>
          </p:cNvSpPr>
          <p:nvPr>
            <p:ph type="body" sz="quarter" idx="13" hasCustomPrompt="1"/>
          </p:nvPr>
        </p:nvSpPr>
        <p:spPr>
          <a:xfrm>
            <a:off x="304800" y="4953000"/>
            <a:ext cx="2316480" cy="990600"/>
          </a:xfrm>
          <a:solidFill>
            <a:schemeClr val="accent1"/>
          </a:solidFill>
        </p:spPr>
        <p:txBody>
          <a:bodyPr anchor="ctr">
            <a:noAutofit/>
          </a:bodyPr>
          <a:lstStyle>
            <a:lvl1pPr algn="ctr">
              <a:defRPr baseline="0"/>
            </a:lvl1pPr>
          </a:lstStyle>
          <a:p>
            <a:pPr lvl="0"/>
            <a:r>
              <a:rPr lang="en-US"/>
              <a:t>Add Text</a:t>
            </a:r>
          </a:p>
        </p:txBody>
      </p:sp>
      <p:sp>
        <p:nvSpPr>
          <p:cNvPr id="25" name="Text Placeholder 23"/>
          <p:cNvSpPr>
            <a:spLocks noGrp="1"/>
          </p:cNvSpPr>
          <p:nvPr>
            <p:ph type="body" sz="quarter" idx="14" hasCustomPrompt="1"/>
          </p:nvPr>
        </p:nvSpPr>
        <p:spPr>
          <a:xfrm>
            <a:off x="3048000" y="944434"/>
            <a:ext cx="1009251" cy="338554"/>
          </a:xfrm>
        </p:spPr>
        <p:txBody>
          <a:bodyPr wrap="square" lIns="91440" tIns="45720" rIns="91440" bIns="45720" anchor="t" anchorCtr="0"/>
          <a:lstStyle>
            <a:lvl1pPr>
              <a:defRPr baseline="0"/>
            </a:lvl1pPr>
          </a:lstStyle>
          <a:p>
            <a:pPr lvl="0"/>
            <a:r>
              <a:rPr lang="en-US"/>
              <a:t>Item 1</a:t>
            </a:r>
          </a:p>
        </p:txBody>
      </p:sp>
      <p:sp>
        <p:nvSpPr>
          <p:cNvPr id="26" name="Text Placeholder 23"/>
          <p:cNvSpPr>
            <a:spLocks noGrp="1"/>
          </p:cNvSpPr>
          <p:nvPr>
            <p:ph type="body" sz="quarter" idx="15" hasCustomPrompt="1"/>
          </p:nvPr>
        </p:nvSpPr>
        <p:spPr>
          <a:xfrm>
            <a:off x="6248400" y="944434"/>
            <a:ext cx="1009251" cy="338554"/>
          </a:xfrm>
        </p:spPr>
        <p:txBody>
          <a:bodyPr wrap="square" lIns="91440" tIns="45720" rIns="91440" bIns="45720" anchor="t" anchorCtr="0"/>
          <a:lstStyle>
            <a:lvl1pPr>
              <a:defRPr baseline="0"/>
            </a:lvl1pPr>
          </a:lstStyle>
          <a:p>
            <a:pPr lvl="0"/>
            <a:r>
              <a:rPr lang="en-US"/>
              <a:t>Item 2</a:t>
            </a:r>
          </a:p>
        </p:txBody>
      </p:sp>
      <p:sp>
        <p:nvSpPr>
          <p:cNvPr id="27" name="Text Placeholder 23"/>
          <p:cNvSpPr>
            <a:spLocks noGrp="1"/>
          </p:cNvSpPr>
          <p:nvPr>
            <p:ph type="body" sz="quarter" idx="16" hasCustomPrompt="1"/>
          </p:nvPr>
        </p:nvSpPr>
        <p:spPr>
          <a:xfrm>
            <a:off x="9448800" y="944434"/>
            <a:ext cx="1009251" cy="338554"/>
          </a:xfrm>
        </p:spPr>
        <p:txBody>
          <a:bodyPr wrap="square" lIns="91440" tIns="45720" rIns="91440" bIns="45720" anchor="t" anchorCtr="0"/>
          <a:lstStyle>
            <a:lvl1pPr>
              <a:defRPr baseline="0"/>
            </a:lvl1pPr>
          </a:lstStyle>
          <a:p>
            <a:pPr lvl="0"/>
            <a:r>
              <a:rPr lang="en-US"/>
              <a:t>Item 3</a:t>
            </a:r>
          </a:p>
        </p:txBody>
      </p:sp>
      <p:sp>
        <p:nvSpPr>
          <p:cNvPr id="4" name="Text Placeholder 3"/>
          <p:cNvSpPr>
            <a:spLocks noGrp="1"/>
          </p:cNvSpPr>
          <p:nvPr>
            <p:ph type="body" sz="quarter" idx="17"/>
          </p:nvPr>
        </p:nvSpPr>
        <p:spPr>
          <a:xfrm>
            <a:off x="3454400" y="1752601"/>
            <a:ext cx="3869008" cy="1323439"/>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3236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12/31/2024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21" Type="http://schemas.openxmlformats.org/officeDocument/2006/relationships/oleObject" Target="../embeddings/oleObject6.bin"/><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ags" Target="../tags/tag13.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ags" Target="../tags/tag1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tags" Target="../tags/tag47.xml"/><Relationship Id="rId18" Type="http://schemas.openxmlformats.org/officeDocument/2006/relationships/tags" Target="../tags/tag52.xml"/><Relationship Id="rId3" Type="http://schemas.openxmlformats.org/officeDocument/2006/relationships/theme" Target="../theme/theme3.xml"/><Relationship Id="rId21" Type="http://schemas.openxmlformats.org/officeDocument/2006/relationships/oleObject" Target="../embeddings/oleObject24.bin"/><Relationship Id="rId7" Type="http://schemas.openxmlformats.org/officeDocument/2006/relationships/tags" Target="../tags/tag41.xml"/><Relationship Id="rId12" Type="http://schemas.openxmlformats.org/officeDocument/2006/relationships/tags" Target="../tags/tag46.xml"/><Relationship Id="rId17" Type="http://schemas.openxmlformats.org/officeDocument/2006/relationships/tags" Target="../tags/tag51.xml"/><Relationship Id="rId2" Type="http://schemas.openxmlformats.org/officeDocument/2006/relationships/slideLayout" Target="../slideLayouts/slideLayout37.xml"/><Relationship Id="rId16" Type="http://schemas.openxmlformats.org/officeDocument/2006/relationships/tags" Target="../tags/tag50.xml"/><Relationship Id="rId20" Type="http://schemas.openxmlformats.org/officeDocument/2006/relationships/tags" Target="../tags/tag54.xml"/><Relationship Id="rId1" Type="http://schemas.openxmlformats.org/officeDocument/2006/relationships/slideLayout" Target="../slideLayouts/slideLayout36.xml"/><Relationship Id="rId6" Type="http://schemas.openxmlformats.org/officeDocument/2006/relationships/tags" Target="../tags/tag40.xml"/><Relationship Id="rId11" Type="http://schemas.openxmlformats.org/officeDocument/2006/relationships/tags" Target="../tags/tag45.xml"/><Relationship Id="rId5" Type="http://schemas.openxmlformats.org/officeDocument/2006/relationships/tags" Target="../tags/tag39.xml"/><Relationship Id="rId15" Type="http://schemas.openxmlformats.org/officeDocument/2006/relationships/tags" Target="../tags/tag49.xml"/><Relationship Id="rId10" Type="http://schemas.openxmlformats.org/officeDocument/2006/relationships/tags" Target="../tags/tag44.xml"/><Relationship Id="rId19" Type="http://schemas.openxmlformats.org/officeDocument/2006/relationships/tags" Target="../tags/tag53.xml"/><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tags" Target="../tags/tag48.xml"/><Relationship Id="rId22" Type="http://schemas.openxmlformats.org/officeDocument/2006/relationships/image" Target="../media/image6.emf"/></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50.xml"/><Relationship Id="rId18" Type="http://schemas.openxmlformats.org/officeDocument/2006/relationships/tags" Target="../tags/tag75.xml"/><Relationship Id="rId26" Type="http://schemas.openxmlformats.org/officeDocument/2006/relationships/tags" Target="../tags/tag83.xml"/><Relationship Id="rId3" Type="http://schemas.openxmlformats.org/officeDocument/2006/relationships/slideLayout" Target="../slideLayouts/slideLayout40.xml"/><Relationship Id="rId21" Type="http://schemas.openxmlformats.org/officeDocument/2006/relationships/tags" Target="../tags/tag7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tags" Target="../tags/tag74.xml"/><Relationship Id="rId25" Type="http://schemas.openxmlformats.org/officeDocument/2006/relationships/tags" Target="../tags/tag82.xml"/><Relationship Id="rId33" Type="http://schemas.openxmlformats.org/officeDocument/2006/relationships/image" Target="../media/image7.png"/><Relationship Id="rId2" Type="http://schemas.openxmlformats.org/officeDocument/2006/relationships/slideLayout" Target="../slideLayouts/slideLayout39.xml"/><Relationship Id="rId16" Type="http://schemas.openxmlformats.org/officeDocument/2006/relationships/tags" Target="../tags/tag73.xml"/><Relationship Id="rId20" Type="http://schemas.openxmlformats.org/officeDocument/2006/relationships/tags" Target="../tags/tag77.xml"/><Relationship Id="rId29" Type="http://schemas.openxmlformats.org/officeDocument/2006/relationships/tags" Target="../tags/tag8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tags" Target="../tags/tag81.xml"/><Relationship Id="rId32" Type="http://schemas.openxmlformats.org/officeDocument/2006/relationships/image" Target="../media/image6.emf"/><Relationship Id="rId5" Type="http://schemas.openxmlformats.org/officeDocument/2006/relationships/slideLayout" Target="../slideLayouts/slideLayout42.xml"/><Relationship Id="rId15" Type="http://schemas.openxmlformats.org/officeDocument/2006/relationships/tags" Target="../tags/tag72.xml"/><Relationship Id="rId23" Type="http://schemas.openxmlformats.org/officeDocument/2006/relationships/tags" Target="../tags/tag80.xml"/><Relationship Id="rId28" Type="http://schemas.openxmlformats.org/officeDocument/2006/relationships/tags" Target="../tags/tag85.xml"/><Relationship Id="rId10" Type="http://schemas.openxmlformats.org/officeDocument/2006/relationships/slideLayout" Target="../slideLayouts/slideLayout47.xml"/><Relationship Id="rId19" Type="http://schemas.openxmlformats.org/officeDocument/2006/relationships/tags" Target="../tags/tag76.xml"/><Relationship Id="rId31" Type="http://schemas.openxmlformats.org/officeDocument/2006/relationships/oleObject" Target="../embeddings/oleObject26.bin"/><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 Id="rId22" Type="http://schemas.openxmlformats.org/officeDocument/2006/relationships/tags" Target="../tags/tag79.xml"/><Relationship Id="rId27" Type="http://schemas.openxmlformats.org/officeDocument/2006/relationships/tags" Target="../tags/tag84.xml"/><Relationship Id="rId30" Type="http://schemas.openxmlformats.org/officeDocument/2006/relationships/tags" Target="../tags/tag87.xml"/><Relationship Id="rId8"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12/31/2024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669" r:id="rId9"/>
    <p:sldLayoutId id="2147483949" r:id="rId10"/>
    <p:sldLayoutId id="2147483950" r:id="rId11"/>
    <p:sldLayoutId id="2147483951" r:id="rId12"/>
    <p:sldLayoutId id="2147483952" r:id="rId13"/>
    <p:sldLayoutId id="2147483953"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9"/>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21" imgW="270" imgH="270" progId="TCLayout.ActiveDocument.1">
                  <p:embed/>
                </p:oleObj>
              </mc:Choice>
              <mc:Fallback>
                <p:oleObj name="think-cell Slide" r:id="rId21" imgW="270" imgH="270" progId="TCLayout.ActiveDocument.1">
                  <p:embed/>
                  <p:pic>
                    <p:nvPicPr>
                      <p:cNvPr id="8" name="Object 7" hidden="1"/>
                      <p:cNvPicPr/>
                      <p:nvPr/>
                    </p:nvPicPr>
                    <p:blipFill>
                      <a:blip r:embed="rId22"/>
                      <a:stretch>
                        <a:fillRect/>
                      </a:stretch>
                    </p:blipFill>
                    <p:spPr>
                      <a:xfrm>
                        <a:off x="2118" y="1588"/>
                        <a:ext cx="2117" cy="1588"/>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C2E797EC-78C2-4CB0-8EBF-9B6930F958C7}"/>
              </a:ext>
            </a:extLst>
          </p:cNvPr>
          <p:cNvGrpSpPr/>
          <p:nvPr userDrawn="1"/>
        </p:nvGrpSpPr>
        <p:grpSpPr>
          <a:xfrm>
            <a:off x="1" y="6565612"/>
            <a:ext cx="12191999" cy="292388"/>
            <a:chOff x="1" y="3246406"/>
            <a:chExt cx="9143999" cy="436455"/>
          </a:xfrm>
        </p:grpSpPr>
        <p:sp>
          <p:nvSpPr>
            <p:cNvPr id="13" name="TitleTopPlaceholder">
              <a:extLst>
                <a:ext uri="{FF2B5EF4-FFF2-40B4-BE49-F238E27FC236}">
                  <a16:creationId xmlns:a16="http://schemas.microsoft.com/office/drawing/2014/main" id="{F0A848F1-DF84-42D1-8D59-2294D99D43D1}"/>
                </a:ext>
              </a:extLst>
            </p:cNvPr>
            <p:cNvSpPr>
              <a:spLocks noChangeArrowheads="1"/>
            </p:cNvSpPr>
            <p:nvPr userDrawn="1"/>
          </p:nvSpPr>
          <p:spPr bwMode="ltGray">
            <a:xfrm>
              <a:off x="2125654" y="3246406"/>
              <a:ext cx="2125653" cy="436455"/>
            </a:xfrm>
            <a:prstGeom prst="rect">
              <a:avLst/>
            </a:prstGeom>
            <a:solidFill>
              <a:srgbClr val="5E8BFF">
                <a:alpha val="76863"/>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dirty="0">
                <a:solidFill>
                  <a:srgbClr val="000000"/>
                </a:solidFill>
                <a:latin typeface="Arial"/>
              </a:endParaRPr>
            </a:p>
          </p:txBody>
        </p:sp>
        <p:sp>
          <p:nvSpPr>
            <p:cNvPr id="14" name="TitleTopPlaceholder">
              <a:extLst>
                <a:ext uri="{FF2B5EF4-FFF2-40B4-BE49-F238E27FC236}">
                  <a16:creationId xmlns:a16="http://schemas.microsoft.com/office/drawing/2014/main" id="{F110B6E9-4F9C-48BC-85E1-46543045340D}"/>
                </a:ext>
              </a:extLst>
            </p:cNvPr>
            <p:cNvSpPr>
              <a:spLocks noChangeArrowheads="1"/>
            </p:cNvSpPr>
            <p:nvPr userDrawn="1"/>
          </p:nvSpPr>
          <p:spPr bwMode="ltGray">
            <a:xfrm>
              <a:off x="1" y="3246406"/>
              <a:ext cx="2125653" cy="436455"/>
            </a:xfrm>
            <a:prstGeom prst="rect">
              <a:avLst/>
            </a:prstGeom>
            <a:solidFill>
              <a:srgbClr val="FFC000">
                <a:alpha val="80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dirty="0">
                <a:solidFill>
                  <a:srgbClr val="000000"/>
                </a:solidFill>
                <a:latin typeface="Arial"/>
              </a:endParaRPr>
            </a:p>
          </p:txBody>
        </p:sp>
        <p:sp>
          <p:nvSpPr>
            <p:cNvPr id="15" name="TitleTopPlaceholder">
              <a:extLst>
                <a:ext uri="{FF2B5EF4-FFF2-40B4-BE49-F238E27FC236}">
                  <a16:creationId xmlns:a16="http://schemas.microsoft.com/office/drawing/2014/main" id="{6F721DB0-1D80-41F3-97D9-FCA44AA8F960}"/>
                </a:ext>
              </a:extLst>
            </p:cNvPr>
            <p:cNvSpPr>
              <a:spLocks noChangeArrowheads="1"/>
            </p:cNvSpPr>
            <p:nvPr userDrawn="1"/>
          </p:nvSpPr>
          <p:spPr bwMode="ltGray">
            <a:xfrm>
              <a:off x="3886006" y="3246406"/>
              <a:ext cx="5257994" cy="436455"/>
            </a:xfrm>
            <a:prstGeom prst="rect">
              <a:avLst/>
            </a:prstGeom>
            <a:solidFill>
              <a:srgbClr val="009900">
                <a:alpha val="68627"/>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dirty="0">
                <a:solidFill>
                  <a:srgbClr val="000000"/>
                </a:solidFill>
                <a:latin typeface="Arial"/>
              </a:endParaRPr>
            </a:p>
          </p:txBody>
        </p:sp>
      </p:grpSp>
      <p:sp>
        <p:nvSpPr>
          <p:cNvPr id="7" name="Rectangle 6" hidden="1"/>
          <p:cNvSpPr/>
          <p:nvPr userDrawn="1">
            <p:custDataLst>
              <p:tags r:id="rId20"/>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a:ea typeface="+mj-ea"/>
              <a:cs typeface="Arial"/>
              <a:sym typeface="Arial"/>
            </a:endParaRPr>
          </a:p>
        </p:txBody>
      </p:sp>
      <p:sp>
        <p:nvSpPr>
          <p:cNvPr id="2" name="Title Placeholder 1"/>
          <p:cNvSpPr>
            <a:spLocks noGrp="1"/>
          </p:cNvSpPr>
          <p:nvPr>
            <p:ph type="title"/>
          </p:nvPr>
        </p:nvSpPr>
        <p:spPr>
          <a:xfrm>
            <a:off x="231648" y="237744"/>
            <a:ext cx="11684000" cy="292388"/>
          </a:xfrm>
          <a:prstGeom prst="rect">
            <a:avLst/>
          </a:prstGeom>
        </p:spPr>
        <p:txBody>
          <a:bodyPr vert="horz" wrap="square" lIns="0" tIns="0" rIns="0" bIns="0" rtlCol="0" anchor="ctr">
            <a:spAutoFit/>
          </a:bodyPr>
          <a:lstStyle/>
          <a:p>
            <a:r>
              <a:rPr lang="en-US"/>
              <a:t>Click to edit Master title style</a:t>
            </a:r>
            <a:endParaRPr lang="en-US" dirty="0"/>
          </a:p>
        </p:txBody>
      </p:sp>
      <p:sp>
        <p:nvSpPr>
          <p:cNvPr id="3" name="Text Placeholder 2"/>
          <p:cNvSpPr>
            <a:spLocks noGrp="1"/>
          </p:cNvSpPr>
          <p:nvPr>
            <p:ph type="body" idx="1"/>
          </p:nvPr>
        </p:nvSpPr>
        <p:spPr>
          <a:xfrm>
            <a:off x="711200" y="914401"/>
            <a:ext cx="3869008" cy="1200329"/>
          </a:xfrm>
          <a:prstGeom prst="rect">
            <a:avLst/>
          </a:prstGeom>
        </p:spPr>
        <p:txBody>
          <a:bodyPr vert="horz" wrap="square"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Slide Number"/>
          <p:cNvSpPr txBox="1">
            <a:spLocks/>
          </p:cNvSpPr>
          <p:nvPr userDrawn="1"/>
        </p:nvSpPr>
        <p:spPr bwMode="auto">
          <a:xfrm>
            <a:off x="11842231" y="6634862"/>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z="1000" smtClean="0">
                <a:solidFill>
                  <a:schemeClr val="bg2"/>
                </a:solidFill>
                <a:latin typeface="Arial"/>
              </a:rPr>
              <a:pPr algn="r" fontAlgn="base">
                <a:spcBef>
                  <a:spcPct val="0"/>
                </a:spcBef>
                <a:spcAft>
                  <a:spcPct val="0"/>
                </a:spcAft>
              </a:pPr>
              <a:t>‹#›</a:t>
            </a:fld>
            <a:endParaRPr lang="en-US" sz="1000" dirty="0">
              <a:solidFill>
                <a:schemeClr val="bg2"/>
              </a:solidFill>
              <a:latin typeface="Arial"/>
            </a:endParaRPr>
          </a:p>
        </p:txBody>
      </p:sp>
      <p:sp>
        <p:nvSpPr>
          <p:cNvPr id="20" name="TextBox 19"/>
          <p:cNvSpPr txBox="1"/>
          <p:nvPr userDrawn="1"/>
        </p:nvSpPr>
        <p:spPr>
          <a:xfrm>
            <a:off x="7620000" y="6634082"/>
            <a:ext cx="4155320" cy="15545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00" dirty="0">
                <a:solidFill>
                  <a:schemeClr val="bg2"/>
                </a:solidFill>
                <a:latin typeface="Arial"/>
              </a:rPr>
              <a:t>Confidential – for policy development purposes only   |</a:t>
            </a:r>
          </a:p>
        </p:txBody>
      </p:sp>
    </p:spTree>
    <p:extLst>
      <p:ext uri="{BB962C8B-B14F-4D97-AF65-F5344CB8AC3E}">
        <p14:creationId xmlns:p14="http://schemas.microsoft.com/office/powerpoint/2010/main" val="2497204213"/>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1" r:id="rId3"/>
    <p:sldLayoutId id="2147483652" r:id="rId4"/>
    <p:sldLayoutId id="2147483653" r:id="rId5"/>
    <p:sldLayoutId id="2147483654" r:id="rId6"/>
    <p:sldLayoutId id="2147483657" r:id="rId7"/>
    <p:sldLayoutId id="2147483658" r:id="rId8"/>
    <p:sldLayoutId id="2147483685" r:id="rId9"/>
    <p:sldLayoutId id="2147483694" r:id="rId10"/>
    <p:sldLayoutId id="2147483695" r:id="rId11"/>
    <p:sldLayoutId id="2147483696" r:id="rId12"/>
    <p:sldLayoutId id="2147483697" r:id="rId13"/>
    <p:sldLayoutId id="2147483707" r:id="rId14"/>
    <p:sldLayoutId id="2147483708" r:id="rId15"/>
    <p:sldLayoutId id="2147483712" r:id="rId16"/>
    <p:sldLayoutId id="2147483714" r:id="rId17"/>
  </p:sldLayoutIdLst>
  <p:hf hdr="0" dt="0"/>
  <p:txStyles>
    <p:title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1026" name="Object 699">
            <a:extLst>
              <a:ext uri="{FF2B5EF4-FFF2-40B4-BE49-F238E27FC236}">
                <a16:creationId xmlns:a16="http://schemas.microsoft.com/office/drawing/2014/main" id="{BE79F708-7CE3-F2FB-BA3B-F2B07024A6F0}"/>
              </a:ext>
            </a:extLst>
          </p:cNvPr>
          <p:cNvGraphicFramePr>
            <a:graphicFrameLocks noChangeAspect="1"/>
          </p:cNvGraphicFramePr>
          <p:nvPr>
            <p:custDataLst>
              <p:tags r:id="rId4"/>
            </p:custData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21" imgW="360" imgH="360" progId="">
                  <p:embed/>
                </p:oleObj>
              </mc:Choice>
              <mc:Fallback>
                <p:oleObj name="think-cell Slide" r:id="rId21" imgW="360" imgH="360" progId="">
                  <p:embed/>
                  <p:pic>
                    <p:nvPicPr>
                      <p:cNvPr id="1026" name="Object 699">
                        <a:extLst>
                          <a:ext uri="{FF2B5EF4-FFF2-40B4-BE49-F238E27FC236}">
                            <a16:creationId xmlns:a16="http://schemas.microsoft.com/office/drawing/2014/main" id="{BE79F708-7CE3-F2FB-BA3B-F2B07024A6F0}"/>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215979" cy="16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7" name="Rectangle 286">
            <a:extLst>
              <a:ext uri="{FF2B5EF4-FFF2-40B4-BE49-F238E27FC236}">
                <a16:creationId xmlns:a16="http://schemas.microsoft.com/office/drawing/2014/main" id="{6103A079-8658-A4E7-ABD3-CD1C715FACD5}"/>
              </a:ext>
            </a:extLst>
          </p:cNvPr>
          <p:cNvSpPr>
            <a:spLocks noGrp="1" noChangeArrowheads="1"/>
          </p:cNvSpPr>
          <p:nvPr>
            <p:ph type="body" idx="1"/>
          </p:nvPr>
        </p:nvSpPr>
        <p:spPr bwMode="auto">
          <a:xfrm>
            <a:off x="3170568" y="2440956"/>
            <a:ext cx="5853024" cy="25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Text</a:t>
            </a:r>
          </a:p>
        </p:txBody>
      </p:sp>
      <p:sp>
        <p:nvSpPr>
          <p:cNvPr id="1028" name="Title Placeholder 2">
            <a:extLst>
              <a:ext uri="{FF2B5EF4-FFF2-40B4-BE49-F238E27FC236}">
                <a16:creationId xmlns:a16="http://schemas.microsoft.com/office/drawing/2014/main" id="{224DDE24-5A15-6366-18D9-4C439C07B68D}"/>
              </a:ext>
            </a:extLst>
          </p:cNvPr>
          <p:cNvSpPr>
            <a:spLocks noGrp="1" noChangeArrowheads="1"/>
          </p:cNvSpPr>
          <p:nvPr>
            <p:ph type="title"/>
          </p:nvPr>
        </p:nvSpPr>
        <p:spPr bwMode="auto">
          <a:xfrm>
            <a:off x="161985" y="234864"/>
            <a:ext cx="11725485" cy="298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title style</a:t>
            </a:r>
          </a:p>
        </p:txBody>
      </p:sp>
      <p:sp>
        <p:nvSpPr>
          <p:cNvPr id="2" name="McK 1. On-page tracker" hidden="1">
            <a:extLst>
              <a:ext uri="{FF2B5EF4-FFF2-40B4-BE49-F238E27FC236}">
                <a16:creationId xmlns:a16="http://schemas.microsoft.com/office/drawing/2014/main" id="{C932C250-3A0B-242A-8293-2663856D945C}"/>
              </a:ext>
            </a:extLst>
          </p:cNvPr>
          <p:cNvSpPr>
            <a:spLocks noChangeArrowheads="1"/>
          </p:cNvSpPr>
          <p:nvPr/>
        </p:nvSpPr>
        <p:spPr bwMode="auto">
          <a:xfrm>
            <a:off x="161986" y="16198"/>
            <a:ext cx="1168444" cy="218666"/>
          </a:xfrm>
          <a:prstGeom prst="rect">
            <a:avLst/>
          </a:prstGeom>
          <a:noFill/>
          <a:ln>
            <a:noFill/>
          </a:ln>
        </p:spPr>
        <p:txBody>
          <a:bodyPr wrap="square" lIns="0" tIns="0" rIns="0" bIns="0">
            <a:spAutoFit/>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defRPr/>
            </a:pPr>
            <a:r>
              <a:rPr lang="en-US" altLang="en-US" sz="1428">
                <a:solidFill>
                  <a:srgbClr val="808080"/>
                </a:solidFill>
              </a:rPr>
              <a:t>TRACKER</a:t>
            </a:r>
          </a:p>
        </p:txBody>
      </p:sp>
      <p:sp>
        <p:nvSpPr>
          <p:cNvPr id="11" name="McK 3. Unit of measure" hidden="1">
            <a:extLst>
              <a:ext uri="{FF2B5EF4-FFF2-40B4-BE49-F238E27FC236}">
                <a16:creationId xmlns:a16="http://schemas.microsoft.com/office/drawing/2014/main" id="{1458600F-4A25-BB44-F8B7-0D651AB7DDAA}"/>
              </a:ext>
            </a:extLst>
          </p:cNvPr>
          <p:cNvSpPr txBox="1">
            <a:spLocks noChangeArrowheads="1"/>
          </p:cNvSpPr>
          <p:nvPr/>
        </p:nvSpPr>
        <p:spPr bwMode="auto">
          <a:xfrm>
            <a:off x="161986" y="532897"/>
            <a:ext cx="6302259" cy="251060"/>
          </a:xfrm>
          <a:prstGeom prst="rect">
            <a:avLst/>
          </a:prstGeom>
          <a:noFill/>
          <a:ln>
            <a:noFill/>
          </a:ln>
          <a:effec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632" dirty="0">
                <a:solidFill>
                  <a:srgbClr val="808080"/>
                </a:solidFill>
                <a:latin typeface="+mn-lt"/>
                <a:ea typeface="+mn-ea"/>
              </a:rPr>
              <a:t>Unit of measure</a:t>
            </a:r>
          </a:p>
        </p:txBody>
      </p:sp>
      <p:grpSp>
        <p:nvGrpSpPr>
          <p:cNvPr id="1031" name="McK Slide Elements" hidden="1">
            <a:extLst>
              <a:ext uri="{FF2B5EF4-FFF2-40B4-BE49-F238E27FC236}">
                <a16:creationId xmlns:a16="http://schemas.microsoft.com/office/drawing/2014/main" id="{9A39F5D1-0D93-7366-A6BA-A0C5F284114B}"/>
              </a:ext>
            </a:extLst>
          </p:cNvPr>
          <p:cNvGrpSpPr>
            <a:grpSpLocks/>
          </p:cNvGrpSpPr>
          <p:nvPr/>
        </p:nvGrpSpPr>
        <p:grpSpPr bwMode="auto">
          <a:xfrm>
            <a:off x="1857417" y="6159891"/>
            <a:ext cx="10030052" cy="526417"/>
            <a:chOff x="1365594" y="6036921"/>
            <a:chExt cx="7372005" cy="517023"/>
          </a:xfrm>
        </p:grpSpPr>
        <p:sp>
          <p:nvSpPr>
            <p:cNvPr id="13" name="McK 4. Footnote">
              <a:extLst>
                <a:ext uri="{FF2B5EF4-FFF2-40B4-BE49-F238E27FC236}">
                  <a16:creationId xmlns:a16="http://schemas.microsoft.com/office/drawing/2014/main" id="{DFA1E023-923F-03F5-C1F5-2DB49DEA0816}"/>
                </a:ext>
              </a:extLst>
            </p:cNvPr>
            <p:cNvSpPr txBox="1">
              <a:spLocks noChangeArrowheads="1"/>
            </p:cNvSpPr>
            <p:nvPr/>
          </p:nvSpPr>
          <p:spPr bwMode="auto">
            <a:xfrm>
              <a:off x="1365594" y="6036921"/>
              <a:ext cx="7372005" cy="154311"/>
            </a:xfrm>
            <a:prstGeom prst="rect">
              <a:avLst/>
            </a:prstGeom>
            <a:noFill/>
            <a:ln>
              <a:noFill/>
            </a:ln>
            <a:effec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020" dirty="0">
                  <a:latin typeface="+mn-lt"/>
                  <a:ea typeface="+mn-ea"/>
                </a:rPr>
                <a:t>1 Footnote</a:t>
              </a:r>
            </a:p>
          </p:txBody>
        </p:sp>
        <p:sp>
          <p:nvSpPr>
            <p:cNvPr id="1078" name="McK 5. Source">
              <a:extLst>
                <a:ext uri="{FF2B5EF4-FFF2-40B4-BE49-F238E27FC236}">
                  <a16:creationId xmlns:a16="http://schemas.microsoft.com/office/drawing/2014/main" id="{4006D4F5-E99C-8787-E5C5-C69D61019728}"/>
                </a:ext>
              </a:extLst>
            </p:cNvPr>
            <p:cNvSpPr>
              <a:spLocks noChangeArrowheads="1"/>
            </p:cNvSpPr>
            <p:nvPr/>
          </p:nvSpPr>
          <p:spPr bwMode="auto">
            <a:xfrm>
              <a:off x="1365594" y="6399633"/>
              <a:ext cx="3935229" cy="154311"/>
            </a:xfrm>
            <a:prstGeom prst="rect">
              <a:avLst/>
            </a:prstGeom>
            <a:noFill/>
            <a:ln>
              <a:noFill/>
            </a:ln>
          </p:spPr>
          <p:txBody>
            <a:bodyPr lIns="0" tIns="0" rIns="0" bIns="0" anchor="ctr">
              <a:spAutoFit/>
            </a:bodyPr>
            <a:lstStyle>
              <a:lvl1pPr marL="469900" indent="-469900" defTabSz="895350" eaLnBrk="0" hangingPunct="0">
                <a:tabLst>
                  <a:tab pos="481013" algn="l"/>
                  <a:tab pos="665163" algn="l"/>
                </a:tabLst>
                <a:defRPr sz="1600">
                  <a:solidFill>
                    <a:schemeClr val="tx1"/>
                  </a:solidFill>
                  <a:latin typeface="Arial" pitchFamily="34" charset="0"/>
                  <a:ea typeface="ＭＳ Ｐゴシック" pitchFamily="34" charset="-128"/>
                </a:defRPr>
              </a:lvl1pPr>
              <a:lvl2pPr marL="742950" indent="-285750" defTabSz="895350" eaLnBrk="0" hangingPunct="0">
                <a:tabLst>
                  <a:tab pos="481013" algn="l"/>
                  <a:tab pos="665163" algn="l"/>
                </a:tabLst>
                <a:defRPr sz="1600">
                  <a:solidFill>
                    <a:schemeClr val="tx1"/>
                  </a:solidFill>
                  <a:latin typeface="Arial" pitchFamily="34" charset="0"/>
                  <a:ea typeface="ＭＳ Ｐゴシック" pitchFamily="34" charset="-128"/>
                </a:defRPr>
              </a:lvl2pPr>
              <a:lvl3pPr marL="1143000" indent="-228600" defTabSz="895350" eaLnBrk="0" hangingPunct="0">
                <a:tabLst>
                  <a:tab pos="481013" algn="l"/>
                  <a:tab pos="665163" algn="l"/>
                </a:tabLst>
                <a:defRPr sz="1600">
                  <a:solidFill>
                    <a:schemeClr val="tx1"/>
                  </a:solidFill>
                  <a:latin typeface="Arial" pitchFamily="34" charset="0"/>
                  <a:ea typeface="ＭＳ Ｐゴシック" pitchFamily="34" charset="-128"/>
                </a:defRPr>
              </a:lvl3pPr>
              <a:lvl4pPr marL="1600200" indent="-228600" defTabSz="895350" eaLnBrk="0" hangingPunct="0">
                <a:tabLst>
                  <a:tab pos="481013" algn="l"/>
                  <a:tab pos="665163" algn="l"/>
                </a:tabLst>
                <a:defRPr sz="1600">
                  <a:solidFill>
                    <a:schemeClr val="tx1"/>
                  </a:solidFill>
                  <a:latin typeface="Arial" pitchFamily="34" charset="0"/>
                  <a:ea typeface="ＭＳ Ｐゴシック" pitchFamily="34" charset="-128"/>
                </a:defRPr>
              </a:lvl4pPr>
              <a:lvl5pPr marL="2057400" indent="-228600" defTabSz="895350" eaLnBrk="0" hangingPunct="0">
                <a:tabLst>
                  <a:tab pos="481013" algn="l"/>
                  <a:tab pos="665163" algn="l"/>
                </a:tabLst>
                <a:defRPr sz="1600">
                  <a:solidFill>
                    <a:schemeClr val="tx1"/>
                  </a:solidFill>
                  <a:latin typeface="Arial" pitchFamily="34" charset="0"/>
                  <a:ea typeface="ＭＳ Ｐゴシック" pitchFamily="34" charset="-128"/>
                </a:defRPr>
              </a:lvl5pPr>
              <a:lvl6pPr marL="2514600" indent="-228600" defTabSz="895350" eaLnBrk="0" fontAlgn="base" hangingPunct="0">
                <a:spcBef>
                  <a:spcPct val="0"/>
                </a:spcBef>
                <a:spcAft>
                  <a:spcPct val="0"/>
                </a:spcAft>
                <a:tabLst>
                  <a:tab pos="481013" algn="l"/>
                  <a:tab pos="665163" algn="l"/>
                </a:tabLst>
                <a:defRPr sz="1600">
                  <a:solidFill>
                    <a:schemeClr val="tx1"/>
                  </a:solidFill>
                  <a:latin typeface="Arial" pitchFamily="34" charset="0"/>
                  <a:ea typeface="ＭＳ Ｐゴシック" pitchFamily="34" charset="-128"/>
                </a:defRPr>
              </a:lvl6pPr>
              <a:lvl7pPr marL="2971800" indent="-228600" defTabSz="895350" eaLnBrk="0" fontAlgn="base" hangingPunct="0">
                <a:spcBef>
                  <a:spcPct val="0"/>
                </a:spcBef>
                <a:spcAft>
                  <a:spcPct val="0"/>
                </a:spcAft>
                <a:tabLst>
                  <a:tab pos="481013" algn="l"/>
                  <a:tab pos="665163" algn="l"/>
                </a:tabLst>
                <a:defRPr sz="1600">
                  <a:solidFill>
                    <a:schemeClr val="tx1"/>
                  </a:solidFill>
                  <a:latin typeface="Arial" pitchFamily="34" charset="0"/>
                  <a:ea typeface="ＭＳ Ｐゴシック" pitchFamily="34" charset="-128"/>
                </a:defRPr>
              </a:lvl7pPr>
              <a:lvl8pPr marL="3429000" indent="-228600" defTabSz="895350" eaLnBrk="0" fontAlgn="base" hangingPunct="0">
                <a:spcBef>
                  <a:spcPct val="0"/>
                </a:spcBef>
                <a:spcAft>
                  <a:spcPct val="0"/>
                </a:spcAft>
                <a:tabLst>
                  <a:tab pos="481013" algn="l"/>
                  <a:tab pos="665163" algn="l"/>
                </a:tabLst>
                <a:defRPr sz="1600">
                  <a:solidFill>
                    <a:schemeClr val="tx1"/>
                  </a:solidFill>
                  <a:latin typeface="Arial" pitchFamily="34" charset="0"/>
                  <a:ea typeface="ＭＳ Ｐゴシック" pitchFamily="34" charset="-128"/>
                </a:defRPr>
              </a:lvl8pPr>
              <a:lvl9pPr marL="3886200" indent="-228600" defTabSz="895350" eaLnBrk="0" fontAlgn="base" hangingPunct="0">
                <a:spcBef>
                  <a:spcPct val="0"/>
                </a:spcBef>
                <a:spcAft>
                  <a:spcPct val="0"/>
                </a:spcAft>
                <a:tabLst>
                  <a:tab pos="481013" algn="l"/>
                  <a:tab pos="665163" algn="l"/>
                </a:tabLst>
                <a:defRPr sz="1600">
                  <a:solidFill>
                    <a:schemeClr val="tx1"/>
                  </a:solidFill>
                  <a:latin typeface="Arial" pitchFamily="34" charset="0"/>
                  <a:ea typeface="ＭＳ Ｐゴシック" pitchFamily="34" charset="-128"/>
                </a:defRPr>
              </a:lvl9pPr>
            </a:lstStyle>
            <a:p>
              <a:pPr eaLnBrk="1" hangingPunct="1">
                <a:defRPr/>
              </a:pPr>
              <a:r>
                <a:rPr lang="en-US" altLang="en-US" sz="1020"/>
                <a:t>Source: Source</a:t>
              </a:r>
            </a:p>
          </p:txBody>
        </p:sp>
      </p:grpSp>
      <p:grpSp>
        <p:nvGrpSpPr>
          <p:cNvPr id="1032" name="ACET" hidden="1">
            <a:extLst>
              <a:ext uri="{FF2B5EF4-FFF2-40B4-BE49-F238E27FC236}">
                <a16:creationId xmlns:a16="http://schemas.microsoft.com/office/drawing/2014/main" id="{F96D215D-0500-0DDF-CBDC-C624FDAAAEBC}"/>
              </a:ext>
            </a:extLst>
          </p:cNvPr>
          <p:cNvGrpSpPr>
            <a:grpSpLocks/>
          </p:cNvGrpSpPr>
          <p:nvPr/>
        </p:nvGrpSpPr>
        <p:grpSpPr bwMode="auto">
          <a:xfrm>
            <a:off x="3170568" y="1859467"/>
            <a:ext cx="5853024" cy="518318"/>
            <a:chOff x="915" y="710"/>
            <a:chExt cx="2686" cy="320"/>
          </a:xfrm>
        </p:grpSpPr>
        <p:cxnSp>
          <p:nvCxnSpPr>
            <p:cNvPr id="1075" name="AutoShape 249">
              <a:extLst>
                <a:ext uri="{FF2B5EF4-FFF2-40B4-BE49-F238E27FC236}">
                  <a16:creationId xmlns:a16="http://schemas.microsoft.com/office/drawing/2014/main" id="{BC45C248-3737-4CDC-D53D-69F1131A6CA5}"/>
                </a:ext>
              </a:extLst>
            </p:cNvPr>
            <p:cNvCxnSpPr>
              <a:cxnSpLocks noChangeShapeType="1"/>
            </p:cNvCxnSpPr>
            <p:nvPr/>
          </p:nvCxnSpPr>
          <p:spPr bwMode="auto">
            <a:xfrm>
              <a:off x="915" y="1030"/>
              <a:ext cx="2686" cy="0"/>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sp>
          <p:nvSpPr>
            <p:cNvPr id="3" name="AutoShape 250">
              <a:extLst>
                <a:ext uri="{FF2B5EF4-FFF2-40B4-BE49-F238E27FC236}">
                  <a16:creationId xmlns:a16="http://schemas.microsoft.com/office/drawing/2014/main" id="{A8270688-28F3-C9E3-F56C-A040C469B1D9}"/>
                </a:ext>
              </a:extLst>
            </p:cNvPr>
            <p:cNvSpPr>
              <a:spLocks noChangeArrowheads="1"/>
            </p:cNvSpPr>
            <p:nvPr/>
          </p:nvSpPr>
          <p:spPr bwMode="auto">
            <a:xfrm>
              <a:off x="915" y="710"/>
              <a:ext cx="2686" cy="320"/>
            </a:xfrm>
            <a:prstGeom prst="leftRightArrow">
              <a:avLst>
                <a:gd name="adj1" fmla="val 100000"/>
                <a:gd name="adj2" fmla="val 0"/>
              </a:avLst>
            </a:prstGeom>
            <a:noFill/>
            <a:ln>
              <a:noFill/>
            </a:ln>
          </p:spPr>
          <p:txBody>
            <a:bodyPr lIns="0" tIns="0" rIns="0" bIns="18288" anchor="b">
              <a:spAutoFit/>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defRPr/>
              </a:pPr>
              <a:r>
                <a:rPr lang="en-US" altLang="en-US" sz="1632" b="1"/>
                <a:t>Title</a:t>
              </a:r>
            </a:p>
            <a:p>
              <a:pPr eaLnBrk="1" hangingPunct="1">
                <a:defRPr/>
              </a:pPr>
              <a:r>
                <a:rPr lang="en-US" altLang="en-US" sz="1632">
                  <a:solidFill>
                    <a:srgbClr val="808080"/>
                  </a:solidFill>
                </a:rPr>
                <a:t>Unit of measure</a:t>
              </a:r>
            </a:p>
          </p:txBody>
        </p:sp>
      </p:grpSp>
      <p:sp>
        <p:nvSpPr>
          <p:cNvPr id="4" name="SlideLogoSeparator">
            <a:extLst>
              <a:ext uri="{FF2B5EF4-FFF2-40B4-BE49-F238E27FC236}">
                <a16:creationId xmlns:a16="http://schemas.microsoft.com/office/drawing/2014/main" id="{182ECC7D-F8D9-12D8-7BFC-465199BB44DA}"/>
              </a:ext>
            </a:extLst>
          </p:cNvPr>
          <p:cNvSpPr>
            <a:spLocks noChangeArrowheads="1"/>
          </p:cNvSpPr>
          <p:nvPr>
            <p:custDataLst>
              <p:tags r:id="rId5"/>
            </p:custDataLst>
          </p:nvPr>
        </p:nvSpPr>
        <p:spPr bwMode="auto">
          <a:xfrm>
            <a:off x="11477111" y="6623138"/>
            <a:ext cx="56154" cy="186270"/>
          </a:xfrm>
          <a:prstGeom prst="rect">
            <a:avLst/>
          </a:prstGeom>
          <a:noFill/>
          <a:ln>
            <a:noFill/>
          </a:ln>
        </p:spPr>
        <p:txBody>
          <a:bodyPr wrap="none" lIns="0" tIns="0" rIns="0" bIns="0" anchor="ctr"/>
          <a:lstStyle>
            <a:lvl1pPr defTabSz="895350" eaLnBrk="0" hangingPunct="0">
              <a:defRPr sz="1600">
                <a:solidFill>
                  <a:schemeClr val="tx1"/>
                </a:solidFill>
                <a:latin typeface="Arial" pitchFamily="34" charset="0"/>
                <a:ea typeface="ＭＳ Ｐゴシック" pitchFamily="34" charset="-128"/>
              </a:defRPr>
            </a:lvl1pPr>
            <a:lvl2pPr marL="742950" indent="-285750" defTabSz="895350" eaLnBrk="0" hangingPunct="0">
              <a:defRPr sz="1600">
                <a:solidFill>
                  <a:schemeClr val="tx1"/>
                </a:solidFill>
                <a:latin typeface="Arial" pitchFamily="34" charset="0"/>
                <a:ea typeface="ＭＳ Ｐゴシック" pitchFamily="34" charset="-128"/>
              </a:defRPr>
            </a:lvl2pPr>
            <a:lvl3pPr marL="1143000" indent="-228600" defTabSz="895350" eaLnBrk="0" hangingPunct="0">
              <a:defRPr sz="1600">
                <a:solidFill>
                  <a:schemeClr val="tx1"/>
                </a:solidFill>
                <a:latin typeface="Arial" pitchFamily="34" charset="0"/>
                <a:ea typeface="ＭＳ Ｐゴシック" pitchFamily="34" charset="-128"/>
              </a:defRPr>
            </a:lvl3pPr>
            <a:lvl4pPr marL="1600200" indent="-228600" defTabSz="895350" eaLnBrk="0" hangingPunct="0">
              <a:defRPr sz="1600">
                <a:solidFill>
                  <a:schemeClr val="tx1"/>
                </a:solidFill>
                <a:latin typeface="Arial" pitchFamily="34" charset="0"/>
                <a:ea typeface="ＭＳ Ｐゴシック" pitchFamily="34" charset="-128"/>
              </a:defRPr>
            </a:lvl4pPr>
            <a:lvl5pPr marL="2057400" indent="-228600" defTabSz="895350" eaLnBrk="0" hangingPunct="0">
              <a:defRPr sz="1600">
                <a:solidFill>
                  <a:schemeClr val="tx1"/>
                </a:solidFill>
                <a:latin typeface="Arial" pitchFamily="34" charset="0"/>
                <a:ea typeface="ＭＳ Ｐゴシック" pitchFamily="34" charset="-128"/>
              </a:defRPr>
            </a:lvl5pPr>
            <a:lvl6pPr marL="25146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r" eaLnBrk="1" hangingPunct="1">
              <a:defRPr/>
            </a:pPr>
            <a:r>
              <a:rPr lang="en-US" altLang="en-US" sz="1224"/>
              <a:t>|</a:t>
            </a:r>
          </a:p>
        </p:txBody>
      </p:sp>
      <p:grpSp>
        <p:nvGrpSpPr>
          <p:cNvPr id="1034" name="LegendBoxes" hidden="1">
            <a:extLst>
              <a:ext uri="{FF2B5EF4-FFF2-40B4-BE49-F238E27FC236}">
                <a16:creationId xmlns:a16="http://schemas.microsoft.com/office/drawing/2014/main" id="{CEED528F-46DB-3C8A-F15E-47688A512089}"/>
              </a:ext>
            </a:extLst>
          </p:cNvPr>
          <p:cNvGrpSpPr>
            <a:grpSpLocks/>
          </p:cNvGrpSpPr>
          <p:nvPr/>
        </p:nvGrpSpPr>
        <p:grpSpPr bwMode="auto">
          <a:xfrm>
            <a:off x="10848613" y="296414"/>
            <a:ext cx="1038857" cy="1017200"/>
            <a:chOff x="4936" y="176"/>
            <a:chExt cx="481" cy="628"/>
          </a:xfrm>
        </p:grpSpPr>
        <p:sp>
          <p:nvSpPr>
            <p:cNvPr id="1067" name="Legend1">
              <a:extLst>
                <a:ext uri="{FF2B5EF4-FFF2-40B4-BE49-F238E27FC236}">
                  <a16:creationId xmlns:a16="http://schemas.microsoft.com/office/drawing/2014/main" id="{49ED877F-C45E-E1D5-49E7-5584552200D2}"/>
                </a:ext>
              </a:extLst>
            </p:cNvPr>
            <p:cNvSpPr>
              <a:spLocks noChangeArrowheads="1"/>
            </p:cNvSpPr>
            <p:nvPr/>
          </p:nvSpPr>
          <p:spPr bwMode="auto">
            <a:xfrm>
              <a:off x="5096" y="176"/>
              <a:ext cx="321" cy="116"/>
            </a:xfrm>
            <a:prstGeom prst="rect">
              <a:avLst/>
            </a:prstGeom>
            <a:noFill/>
            <a:ln>
              <a:noFill/>
            </a:ln>
          </p:spPr>
          <p:txBody>
            <a:bodyPr wrap="none" lIns="0" tIns="0" rIns="0" bIns="0">
              <a:spAutoFit/>
            </a:bodyPr>
            <a:lstStyle>
              <a:lvl1pPr defTabSz="895350" eaLnBrk="0" hangingPunct="0">
                <a:defRPr sz="1600">
                  <a:solidFill>
                    <a:schemeClr val="tx1"/>
                  </a:solidFill>
                  <a:latin typeface="Arial" pitchFamily="34" charset="0"/>
                  <a:ea typeface="ＭＳ Ｐゴシック" pitchFamily="34" charset="-128"/>
                </a:defRPr>
              </a:lvl1pPr>
              <a:lvl2pPr marL="742950" indent="-285750" defTabSz="895350" eaLnBrk="0" hangingPunct="0">
                <a:defRPr sz="1600">
                  <a:solidFill>
                    <a:schemeClr val="tx1"/>
                  </a:solidFill>
                  <a:latin typeface="Arial" pitchFamily="34" charset="0"/>
                  <a:ea typeface="ＭＳ Ｐゴシック" pitchFamily="34" charset="-128"/>
                </a:defRPr>
              </a:lvl2pPr>
              <a:lvl3pPr marL="1143000" indent="-228600" defTabSz="895350" eaLnBrk="0" hangingPunct="0">
                <a:defRPr sz="1600">
                  <a:solidFill>
                    <a:schemeClr val="tx1"/>
                  </a:solidFill>
                  <a:latin typeface="Arial" pitchFamily="34" charset="0"/>
                  <a:ea typeface="ＭＳ Ｐゴシック" pitchFamily="34" charset="-128"/>
                </a:defRPr>
              </a:lvl3pPr>
              <a:lvl4pPr marL="1600200" indent="-228600" defTabSz="895350" eaLnBrk="0" hangingPunct="0">
                <a:defRPr sz="1600">
                  <a:solidFill>
                    <a:schemeClr val="tx1"/>
                  </a:solidFill>
                  <a:latin typeface="Arial" pitchFamily="34" charset="0"/>
                  <a:ea typeface="ＭＳ Ｐゴシック" pitchFamily="34" charset="-128"/>
                </a:defRPr>
              </a:lvl4pPr>
              <a:lvl5pPr marL="2057400" indent="-228600" defTabSz="895350" eaLnBrk="0" hangingPunct="0">
                <a:defRPr sz="1600">
                  <a:solidFill>
                    <a:schemeClr val="tx1"/>
                  </a:solidFill>
                  <a:latin typeface="Arial" pitchFamily="34" charset="0"/>
                  <a:ea typeface="ＭＳ Ｐゴシック" pitchFamily="34" charset="-128"/>
                </a:defRPr>
              </a:lvl5pPr>
              <a:lvl6pPr marL="25146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buClr>
                  <a:schemeClr val="tx2"/>
                </a:buClr>
                <a:defRPr/>
              </a:pPr>
              <a:r>
                <a:rPr lang="en-US" altLang="en-US" sz="1224"/>
                <a:t>Legend</a:t>
              </a:r>
            </a:p>
          </p:txBody>
        </p:sp>
        <p:sp>
          <p:nvSpPr>
            <p:cNvPr id="1068" name="LegendRectangle1">
              <a:extLst>
                <a:ext uri="{FF2B5EF4-FFF2-40B4-BE49-F238E27FC236}">
                  <a16:creationId xmlns:a16="http://schemas.microsoft.com/office/drawing/2014/main" id="{03DD02E7-0DF8-B1ED-9D5C-36A4B936A6D5}"/>
                </a:ext>
              </a:extLst>
            </p:cNvPr>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defRPr/>
              </a:pPr>
              <a:endParaRPr lang="en-US" altLang="en-US" sz="1224"/>
            </a:p>
          </p:txBody>
        </p:sp>
        <p:sp>
          <p:nvSpPr>
            <p:cNvPr id="1069" name="Legend2">
              <a:extLst>
                <a:ext uri="{FF2B5EF4-FFF2-40B4-BE49-F238E27FC236}">
                  <a16:creationId xmlns:a16="http://schemas.microsoft.com/office/drawing/2014/main" id="{DA104245-8E23-64B0-40E2-1973790A5202}"/>
                </a:ext>
              </a:extLst>
            </p:cNvPr>
            <p:cNvSpPr>
              <a:spLocks noChangeArrowheads="1"/>
            </p:cNvSpPr>
            <p:nvPr/>
          </p:nvSpPr>
          <p:spPr bwMode="auto">
            <a:xfrm>
              <a:off x="5096" y="346"/>
              <a:ext cx="321" cy="116"/>
            </a:xfrm>
            <a:prstGeom prst="rect">
              <a:avLst/>
            </a:prstGeom>
            <a:noFill/>
            <a:ln>
              <a:noFill/>
            </a:ln>
          </p:spPr>
          <p:txBody>
            <a:bodyPr wrap="none" lIns="0" tIns="0" rIns="0" bIns="0">
              <a:spAutoFit/>
            </a:bodyPr>
            <a:lstStyle>
              <a:lvl1pPr defTabSz="895350" eaLnBrk="0" hangingPunct="0">
                <a:defRPr sz="1600">
                  <a:solidFill>
                    <a:schemeClr val="tx1"/>
                  </a:solidFill>
                  <a:latin typeface="Arial" pitchFamily="34" charset="0"/>
                  <a:ea typeface="ＭＳ Ｐゴシック" pitchFamily="34" charset="-128"/>
                </a:defRPr>
              </a:lvl1pPr>
              <a:lvl2pPr marL="742950" indent="-285750" defTabSz="895350" eaLnBrk="0" hangingPunct="0">
                <a:defRPr sz="1600">
                  <a:solidFill>
                    <a:schemeClr val="tx1"/>
                  </a:solidFill>
                  <a:latin typeface="Arial" pitchFamily="34" charset="0"/>
                  <a:ea typeface="ＭＳ Ｐゴシック" pitchFamily="34" charset="-128"/>
                </a:defRPr>
              </a:lvl2pPr>
              <a:lvl3pPr marL="1143000" indent="-228600" defTabSz="895350" eaLnBrk="0" hangingPunct="0">
                <a:defRPr sz="1600">
                  <a:solidFill>
                    <a:schemeClr val="tx1"/>
                  </a:solidFill>
                  <a:latin typeface="Arial" pitchFamily="34" charset="0"/>
                  <a:ea typeface="ＭＳ Ｐゴシック" pitchFamily="34" charset="-128"/>
                </a:defRPr>
              </a:lvl3pPr>
              <a:lvl4pPr marL="1600200" indent="-228600" defTabSz="895350" eaLnBrk="0" hangingPunct="0">
                <a:defRPr sz="1600">
                  <a:solidFill>
                    <a:schemeClr val="tx1"/>
                  </a:solidFill>
                  <a:latin typeface="Arial" pitchFamily="34" charset="0"/>
                  <a:ea typeface="ＭＳ Ｐゴシック" pitchFamily="34" charset="-128"/>
                </a:defRPr>
              </a:lvl4pPr>
              <a:lvl5pPr marL="2057400" indent="-228600" defTabSz="895350" eaLnBrk="0" hangingPunct="0">
                <a:defRPr sz="1600">
                  <a:solidFill>
                    <a:schemeClr val="tx1"/>
                  </a:solidFill>
                  <a:latin typeface="Arial" pitchFamily="34" charset="0"/>
                  <a:ea typeface="ＭＳ Ｐゴシック" pitchFamily="34" charset="-128"/>
                </a:defRPr>
              </a:lvl5pPr>
              <a:lvl6pPr marL="25146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buClr>
                  <a:schemeClr val="tx2"/>
                </a:buClr>
                <a:defRPr/>
              </a:pPr>
              <a:r>
                <a:rPr lang="en-US" altLang="en-US" sz="1224"/>
                <a:t>Legend</a:t>
              </a:r>
            </a:p>
          </p:txBody>
        </p:sp>
        <p:sp>
          <p:nvSpPr>
            <p:cNvPr id="1070" name="LegendRectangle2">
              <a:extLst>
                <a:ext uri="{FF2B5EF4-FFF2-40B4-BE49-F238E27FC236}">
                  <a16:creationId xmlns:a16="http://schemas.microsoft.com/office/drawing/2014/main" id="{BA24B89F-90B0-6EF1-499F-D29BA90CE055}"/>
                </a:ext>
              </a:extLst>
            </p:cNvPr>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defRPr/>
              </a:pPr>
              <a:endParaRPr lang="en-US" altLang="en-US" sz="1224"/>
            </a:p>
          </p:txBody>
        </p:sp>
        <p:sp>
          <p:nvSpPr>
            <p:cNvPr id="1071" name="Legend3">
              <a:extLst>
                <a:ext uri="{FF2B5EF4-FFF2-40B4-BE49-F238E27FC236}">
                  <a16:creationId xmlns:a16="http://schemas.microsoft.com/office/drawing/2014/main" id="{8D36BC99-7DA2-853E-53ED-0094A6E02B70}"/>
                </a:ext>
              </a:extLst>
            </p:cNvPr>
            <p:cNvSpPr>
              <a:spLocks noChangeArrowheads="1"/>
            </p:cNvSpPr>
            <p:nvPr/>
          </p:nvSpPr>
          <p:spPr bwMode="auto">
            <a:xfrm>
              <a:off x="5096" y="517"/>
              <a:ext cx="321" cy="116"/>
            </a:xfrm>
            <a:prstGeom prst="rect">
              <a:avLst/>
            </a:prstGeom>
            <a:noFill/>
            <a:ln>
              <a:noFill/>
            </a:ln>
          </p:spPr>
          <p:txBody>
            <a:bodyPr wrap="none" lIns="0" tIns="0" rIns="0" bIns="0">
              <a:spAutoFit/>
            </a:bodyPr>
            <a:lstStyle>
              <a:lvl1pPr defTabSz="895350" eaLnBrk="0" hangingPunct="0">
                <a:defRPr sz="1600">
                  <a:solidFill>
                    <a:schemeClr val="tx1"/>
                  </a:solidFill>
                  <a:latin typeface="Arial" pitchFamily="34" charset="0"/>
                  <a:ea typeface="ＭＳ Ｐゴシック" pitchFamily="34" charset="-128"/>
                </a:defRPr>
              </a:lvl1pPr>
              <a:lvl2pPr marL="742950" indent="-285750" defTabSz="895350" eaLnBrk="0" hangingPunct="0">
                <a:defRPr sz="1600">
                  <a:solidFill>
                    <a:schemeClr val="tx1"/>
                  </a:solidFill>
                  <a:latin typeface="Arial" pitchFamily="34" charset="0"/>
                  <a:ea typeface="ＭＳ Ｐゴシック" pitchFamily="34" charset="-128"/>
                </a:defRPr>
              </a:lvl2pPr>
              <a:lvl3pPr marL="1143000" indent="-228600" defTabSz="895350" eaLnBrk="0" hangingPunct="0">
                <a:defRPr sz="1600">
                  <a:solidFill>
                    <a:schemeClr val="tx1"/>
                  </a:solidFill>
                  <a:latin typeface="Arial" pitchFamily="34" charset="0"/>
                  <a:ea typeface="ＭＳ Ｐゴシック" pitchFamily="34" charset="-128"/>
                </a:defRPr>
              </a:lvl3pPr>
              <a:lvl4pPr marL="1600200" indent="-228600" defTabSz="895350" eaLnBrk="0" hangingPunct="0">
                <a:defRPr sz="1600">
                  <a:solidFill>
                    <a:schemeClr val="tx1"/>
                  </a:solidFill>
                  <a:latin typeface="Arial" pitchFamily="34" charset="0"/>
                  <a:ea typeface="ＭＳ Ｐゴシック" pitchFamily="34" charset="-128"/>
                </a:defRPr>
              </a:lvl4pPr>
              <a:lvl5pPr marL="2057400" indent="-228600" defTabSz="895350" eaLnBrk="0" hangingPunct="0">
                <a:defRPr sz="1600">
                  <a:solidFill>
                    <a:schemeClr val="tx1"/>
                  </a:solidFill>
                  <a:latin typeface="Arial" pitchFamily="34" charset="0"/>
                  <a:ea typeface="ＭＳ Ｐゴシック" pitchFamily="34" charset="-128"/>
                </a:defRPr>
              </a:lvl5pPr>
              <a:lvl6pPr marL="25146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buClr>
                  <a:schemeClr val="tx2"/>
                </a:buClr>
                <a:defRPr/>
              </a:pPr>
              <a:r>
                <a:rPr lang="en-US" altLang="en-US" sz="1224"/>
                <a:t>Legend</a:t>
              </a:r>
            </a:p>
          </p:txBody>
        </p:sp>
        <p:sp>
          <p:nvSpPr>
            <p:cNvPr id="1072" name="LegendRectangle3">
              <a:extLst>
                <a:ext uri="{FF2B5EF4-FFF2-40B4-BE49-F238E27FC236}">
                  <a16:creationId xmlns:a16="http://schemas.microsoft.com/office/drawing/2014/main" id="{C4C353ED-E1DE-1CA7-AFF3-FC4A3898160A}"/>
                </a:ext>
              </a:extLst>
            </p:cNvPr>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defRPr/>
              </a:pPr>
              <a:endParaRPr lang="en-US" altLang="en-US" sz="1224"/>
            </a:p>
          </p:txBody>
        </p:sp>
        <p:sp>
          <p:nvSpPr>
            <p:cNvPr id="1073" name="Legend4">
              <a:extLst>
                <a:ext uri="{FF2B5EF4-FFF2-40B4-BE49-F238E27FC236}">
                  <a16:creationId xmlns:a16="http://schemas.microsoft.com/office/drawing/2014/main" id="{FBAFF4EA-60CC-5AD6-3730-A5274BAFC49B}"/>
                </a:ext>
              </a:extLst>
            </p:cNvPr>
            <p:cNvSpPr>
              <a:spLocks noChangeArrowheads="1"/>
            </p:cNvSpPr>
            <p:nvPr/>
          </p:nvSpPr>
          <p:spPr bwMode="auto">
            <a:xfrm>
              <a:off x="5096" y="688"/>
              <a:ext cx="321" cy="116"/>
            </a:xfrm>
            <a:prstGeom prst="rect">
              <a:avLst/>
            </a:prstGeom>
            <a:noFill/>
            <a:ln>
              <a:noFill/>
            </a:ln>
          </p:spPr>
          <p:txBody>
            <a:bodyPr wrap="none" lIns="0" tIns="0" rIns="0" bIns="0">
              <a:spAutoFit/>
            </a:bodyPr>
            <a:lstStyle>
              <a:lvl1pPr defTabSz="895350" eaLnBrk="0" hangingPunct="0">
                <a:defRPr sz="1600">
                  <a:solidFill>
                    <a:schemeClr val="tx1"/>
                  </a:solidFill>
                  <a:latin typeface="Arial" pitchFamily="34" charset="0"/>
                  <a:ea typeface="ＭＳ Ｐゴシック" pitchFamily="34" charset="-128"/>
                </a:defRPr>
              </a:lvl1pPr>
              <a:lvl2pPr marL="742950" indent="-285750" defTabSz="895350" eaLnBrk="0" hangingPunct="0">
                <a:defRPr sz="1600">
                  <a:solidFill>
                    <a:schemeClr val="tx1"/>
                  </a:solidFill>
                  <a:latin typeface="Arial" pitchFamily="34" charset="0"/>
                  <a:ea typeface="ＭＳ Ｐゴシック" pitchFamily="34" charset="-128"/>
                </a:defRPr>
              </a:lvl2pPr>
              <a:lvl3pPr marL="1143000" indent="-228600" defTabSz="895350" eaLnBrk="0" hangingPunct="0">
                <a:defRPr sz="1600">
                  <a:solidFill>
                    <a:schemeClr val="tx1"/>
                  </a:solidFill>
                  <a:latin typeface="Arial" pitchFamily="34" charset="0"/>
                  <a:ea typeface="ＭＳ Ｐゴシック" pitchFamily="34" charset="-128"/>
                </a:defRPr>
              </a:lvl3pPr>
              <a:lvl4pPr marL="1600200" indent="-228600" defTabSz="895350" eaLnBrk="0" hangingPunct="0">
                <a:defRPr sz="1600">
                  <a:solidFill>
                    <a:schemeClr val="tx1"/>
                  </a:solidFill>
                  <a:latin typeface="Arial" pitchFamily="34" charset="0"/>
                  <a:ea typeface="ＭＳ Ｐゴシック" pitchFamily="34" charset="-128"/>
                </a:defRPr>
              </a:lvl4pPr>
              <a:lvl5pPr marL="2057400" indent="-228600" defTabSz="895350" eaLnBrk="0" hangingPunct="0">
                <a:defRPr sz="1600">
                  <a:solidFill>
                    <a:schemeClr val="tx1"/>
                  </a:solidFill>
                  <a:latin typeface="Arial" pitchFamily="34" charset="0"/>
                  <a:ea typeface="ＭＳ Ｐゴシック" pitchFamily="34" charset="-128"/>
                </a:defRPr>
              </a:lvl5pPr>
              <a:lvl6pPr marL="25146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buClr>
                  <a:schemeClr val="tx2"/>
                </a:buClr>
                <a:defRPr/>
              </a:pPr>
              <a:r>
                <a:rPr lang="en-US" altLang="en-US" sz="1224"/>
                <a:t>Legend</a:t>
              </a:r>
            </a:p>
          </p:txBody>
        </p:sp>
        <p:sp>
          <p:nvSpPr>
            <p:cNvPr id="1074" name="LegendRectangle4">
              <a:extLst>
                <a:ext uri="{FF2B5EF4-FFF2-40B4-BE49-F238E27FC236}">
                  <a16:creationId xmlns:a16="http://schemas.microsoft.com/office/drawing/2014/main" id="{05827A13-12C3-2A81-C74E-AA5966E49FE0}"/>
                </a:ext>
              </a:extLst>
            </p:cNvPr>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p:spPr>
          <p:txBody>
            <a:bodyPr wrap="none" anchor="ct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defRPr/>
              </a:pPr>
              <a:endParaRPr lang="en-US" altLang="en-US" sz="1224"/>
            </a:p>
          </p:txBody>
        </p:sp>
      </p:grpSp>
      <p:grpSp>
        <p:nvGrpSpPr>
          <p:cNvPr id="1035" name="LegendLines" hidden="1">
            <a:extLst>
              <a:ext uri="{FF2B5EF4-FFF2-40B4-BE49-F238E27FC236}">
                <a16:creationId xmlns:a16="http://schemas.microsoft.com/office/drawing/2014/main" id="{BA68D4CF-1B3B-725A-9B66-73D7137D7CA6}"/>
              </a:ext>
            </a:extLst>
          </p:cNvPr>
          <p:cNvGrpSpPr>
            <a:grpSpLocks/>
          </p:cNvGrpSpPr>
          <p:nvPr/>
        </p:nvGrpSpPr>
        <p:grpSpPr bwMode="auto">
          <a:xfrm>
            <a:off x="10429613" y="296414"/>
            <a:ext cx="1457856" cy="745083"/>
            <a:chOff x="4750" y="176"/>
            <a:chExt cx="675" cy="460"/>
          </a:xfrm>
        </p:grpSpPr>
        <p:sp>
          <p:nvSpPr>
            <p:cNvPr id="35" name="LineLegend1">
              <a:extLst>
                <a:ext uri="{FF2B5EF4-FFF2-40B4-BE49-F238E27FC236}">
                  <a16:creationId xmlns:a16="http://schemas.microsoft.com/office/drawing/2014/main" id="{4C22B19B-BC8F-6E3C-82B5-A559DF8CD1CB}"/>
                </a:ext>
              </a:extLst>
            </p:cNvPr>
            <p:cNvSpPr>
              <a:spLocks noChangeShapeType="1"/>
            </p:cNvSpPr>
            <p:nvPr/>
          </p:nvSpPr>
          <p:spPr bwMode="auto">
            <a:xfrm>
              <a:off x="4750" y="233"/>
              <a:ext cx="288" cy="0"/>
            </a:xfrm>
            <a:prstGeom prst="line">
              <a:avLst/>
            </a:prstGeom>
            <a:noFill/>
            <a:ln w="28575">
              <a:solidFill>
                <a:schemeClr val="accent3"/>
              </a:solidFill>
              <a:round/>
              <a:headEnd/>
              <a:tailEnd/>
            </a:ln>
            <a:effectLst/>
          </p:spPr>
          <p:txBody>
            <a:bodyPr/>
            <a:lstStyle/>
            <a:p>
              <a:pPr eaLnBrk="1" hangingPunct="1">
                <a:defRPr/>
              </a:pPr>
              <a:endParaRPr lang="en-US" sz="1224">
                <a:latin typeface="+mn-lt"/>
                <a:ea typeface="+mn-ea"/>
              </a:endParaRPr>
            </a:p>
          </p:txBody>
        </p:sp>
        <p:sp>
          <p:nvSpPr>
            <p:cNvPr id="36" name="LineLegend2">
              <a:extLst>
                <a:ext uri="{FF2B5EF4-FFF2-40B4-BE49-F238E27FC236}">
                  <a16:creationId xmlns:a16="http://schemas.microsoft.com/office/drawing/2014/main" id="{D62A67B5-F21E-EE70-336D-0C7D48CBF192}"/>
                </a:ext>
              </a:extLst>
            </p:cNvPr>
            <p:cNvSpPr>
              <a:spLocks noChangeShapeType="1"/>
            </p:cNvSpPr>
            <p:nvPr/>
          </p:nvSpPr>
          <p:spPr bwMode="auto">
            <a:xfrm>
              <a:off x="4750" y="402"/>
              <a:ext cx="288" cy="0"/>
            </a:xfrm>
            <a:prstGeom prst="line">
              <a:avLst/>
            </a:prstGeom>
            <a:noFill/>
            <a:ln w="28575">
              <a:solidFill>
                <a:schemeClr val="accent3"/>
              </a:solidFill>
              <a:prstDash val="dash"/>
              <a:round/>
              <a:headEnd/>
              <a:tailEnd/>
            </a:ln>
            <a:effectLst/>
          </p:spPr>
          <p:txBody>
            <a:bodyPr/>
            <a:lstStyle/>
            <a:p>
              <a:pPr eaLnBrk="1" hangingPunct="1">
                <a:defRPr/>
              </a:pPr>
              <a:endParaRPr lang="en-US" sz="1224">
                <a:latin typeface="+mn-lt"/>
                <a:ea typeface="+mn-ea"/>
              </a:endParaRPr>
            </a:p>
          </p:txBody>
        </p:sp>
        <p:sp>
          <p:nvSpPr>
            <p:cNvPr id="37" name="LineLegend3">
              <a:extLst>
                <a:ext uri="{FF2B5EF4-FFF2-40B4-BE49-F238E27FC236}">
                  <a16:creationId xmlns:a16="http://schemas.microsoft.com/office/drawing/2014/main" id="{4A920DDE-4DF7-3E03-A5EC-8E73DCBC42DB}"/>
                </a:ext>
              </a:extLst>
            </p:cNvPr>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p:spPr>
          <p:txBody>
            <a:bodyPr/>
            <a:lstStyle/>
            <a:p>
              <a:pPr eaLnBrk="1" hangingPunct="1">
                <a:defRPr/>
              </a:pPr>
              <a:endParaRPr lang="en-US" sz="1224">
                <a:latin typeface="+mn-lt"/>
                <a:ea typeface="+mn-ea"/>
              </a:endParaRPr>
            </a:p>
          </p:txBody>
        </p:sp>
        <p:sp>
          <p:nvSpPr>
            <p:cNvPr id="1064" name="Legend1">
              <a:extLst>
                <a:ext uri="{FF2B5EF4-FFF2-40B4-BE49-F238E27FC236}">
                  <a16:creationId xmlns:a16="http://schemas.microsoft.com/office/drawing/2014/main" id="{A710897F-2262-D5A7-98C1-4963498393B5}"/>
                </a:ext>
              </a:extLst>
            </p:cNvPr>
            <p:cNvSpPr>
              <a:spLocks noChangeArrowheads="1"/>
            </p:cNvSpPr>
            <p:nvPr/>
          </p:nvSpPr>
          <p:spPr bwMode="auto">
            <a:xfrm>
              <a:off x="5104" y="176"/>
              <a:ext cx="321" cy="116"/>
            </a:xfrm>
            <a:prstGeom prst="rect">
              <a:avLst/>
            </a:prstGeom>
            <a:noFill/>
            <a:ln>
              <a:noFill/>
            </a:ln>
          </p:spPr>
          <p:txBody>
            <a:bodyPr wrap="none" lIns="0" tIns="0" rIns="0" bIns="0">
              <a:spAutoFit/>
            </a:bodyPr>
            <a:lstStyle>
              <a:lvl1pPr defTabSz="895350" eaLnBrk="0" hangingPunct="0">
                <a:defRPr sz="1600">
                  <a:solidFill>
                    <a:schemeClr val="tx1"/>
                  </a:solidFill>
                  <a:latin typeface="Arial" pitchFamily="34" charset="0"/>
                  <a:ea typeface="ＭＳ Ｐゴシック" pitchFamily="34" charset="-128"/>
                </a:defRPr>
              </a:lvl1pPr>
              <a:lvl2pPr marL="742950" indent="-285750" defTabSz="895350" eaLnBrk="0" hangingPunct="0">
                <a:defRPr sz="1600">
                  <a:solidFill>
                    <a:schemeClr val="tx1"/>
                  </a:solidFill>
                  <a:latin typeface="Arial" pitchFamily="34" charset="0"/>
                  <a:ea typeface="ＭＳ Ｐゴシック" pitchFamily="34" charset="-128"/>
                </a:defRPr>
              </a:lvl2pPr>
              <a:lvl3pPr marL="1143000" indent="-228600" defTabSz="895350" eaLnBrk="0" hangingPunct="0">
                <a:defRPr sz="1600">
                  <a:solidFill>
                    <a:schemeClr val="tx1"/>
                  </a:solidFill>
                  <a:latin typeface="Arial" pitchFamily="34" charset="0"/>
                  <a:ea typeface="ＭＳ Ｐゴシック" pitchFamily="34" charset="-128"/>
                </a:defRPr>
              </a:lvl3pPr>
              <a:lvl4pPr marL="1600200" indent="-228600" defTabSz="895350" eaLnBrk="0" hangingPunct="0">
                <a:defRPr sz="1600">
                  <a:solidFill>
                    <a:schemeClr val="tx1"/>
                  </a:solidFill>
                  <a:latin typeface="Arial" pitchFamily="34" charset="0"/>
                  <a:ea typeface="ＭＳ Ｐゴシック" pitchFamily="34" charset="-128"/>
                </a:defRPr>
              </a:lvl4pPr>
              <a:lvl5pPr marL="2057400" indent="-228600" defTabSz="895350" eaLnBrk="0" hangingPunct="0">
                <a:defRPr sz="1600">
                  <a:solidFill>
                    <a:schemeClr val="tx1"/>
                  </a:solidFill>
                  <a:latin typeface="Arial" pitchFamily="34" charset="0"/>
                  <a:ea typeface="ＭＳ Ｐゴシック" pitchFamily="34" charset="-128"/>
                </a:defRPr>
              </a:lvl5pPr>
              <a:lvl6pPr marL="25146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buClr>
                  <a:schemeClr val="tx2"/>
                </a:buClr>
                <a:defRPr/>
              </a:pPr>
              <a:r>
                <a:rPr lang="en-US" altLang="en-US" sz="1224"/>
                <a:t>Legend</a:t>
              </a:r>
            </a:p>
          </p:txBody>
        </p:sp>
        <p:sp>
          <p:nvSpPr>
            <p:cNvPr id="1065" name="Legend2">
              <a:extLst>
                <a:ext uri="{FF2B5EF4-FFF2-40B4-BE49-F238E27FC236}">
                  <a16:creationId xmlns:a16="http://schemas.microsoft.com/office/drawing/2014/main" id="{4BA43088-749C-03BE-D8D5-FF60E8AAD333}"/>
                </a:ext>
              </a:extLst>
            </p:cNvPr>
            <p:cNvSpPr>
              <a:spLocks noChangeArrowheads="1"/>
            </p:cNvSpPr>
            <p:nvPr/>
          </p:nvSpPr>
          <p:spPr bwMode="auto">
            <a:xfrm>
              <a:off x="5104" y="344"/>
              <a:ext cx="321" cy="116"/>
            </a:xfrm>
            <a:prstGeom prst="rect">
              <a:avLst/>
            </a:prstGeom>
            <a:noFill/>
            <a:ln>
              <a:noFill/>
            </a:ln>
          </p:spPr>
          <p:txBody>
            <a:bodyPr wrap="none" lIns="0" tIns="0" rIns="0" bIns="0">
              <a:spAutoFit/>
            </a:bodyPr>
            <a:lstStyle>
              <a:lvl1pPr defTabSz="895350" eaLnBrk="0" hangingPunct="0">
                <a:defRPr sz="1600">
                  <a:solidFill>
                    <a:schemeClr val="tx1"/>
                  </a:solidFill>
                  <a:latin typeface="Arial" pitchFamily="34" charset="0"/>
                  <a:ea typeface="ＭＳ Ｐゴシック" pitchFamily="34" charset="-128"/>
                </a:defRPr>
              </a:lvl1pPr>
              <a:lvl2pPr marL="742950" indent="-285750" defTabSz="895350" eaLnBrk="0" hangingPunct="0">
                <a:defRPr sz="1600">
                  <a:solidFill>
                    <a:schemeClr val="tx1"/>
                  </a:solidFill>
                  <a:latin typeface="Arial" pitchFamily="34" charset="0"/>
                  <a:ea typeface="ＭＳ Ｐゴシック" pitchFamily="34" charset="-128"/>
                </a:defRPr>
              </a:lvl2pPr>
              <a:lvl3pPr marL="1143000" indent="-228600" defTabSz="895350" eaLnBrk="0" hangingPunct="0">
                <a:defRPr sz="1600">
                  <a:solidFill>
                    <a:schemeClr val="tx1"/>
                  </a:solidFill>
                  <a:latin typeface="Arial" pitchFamily="34" charset="0"/>
                  <a:ea typeface="ＭＳ Ｐゴシック" pitchFamily="34" charset="-128"/>
                </a:defRPr>
              </a:lvl3pPr>
              <a:lvl4pPr marL="1600200" indent="-228600" defTabSz="895350" eaLnBrk="0" hangingPunct="0">
                <a:defRPr sz="1600">
                  <a:solidFill>
                    <a:schemeClr val="tx1"/>
                  </a:solidFill>
                  <a:latin typeface="Arial" pitchFamily="34" charset="0"/>
                  <a:ea typeface="ＭＳ Ｐゴシック" pitchFamily="34" charset="-128"/>
                </a:defRPr>
              </a:lvl4pPr>
              <a:lvl5pPr marL="2057400" indent="-228600" defTabSz="895350" eaLnBrk="0" hangingPunct="0">
                <a:defRPr sz="1600">
                  <a:solidFill>
                    <a:schemeClr val="tx1"/>
                  </a:solidFill>
                  <a:latin typeface="Arial" pitchFamily="34" charset="0"/>
                  <a:ea typeface="ＭＳ Ｐゴシック" pitchFamily="34" charset="-128"/>
                </a:defRPr>
              </a:lvl5pPr>
              <a:lvl6pPr marL="25146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buClr>
                  <a:schemeClr val="tx2"/>
                </a:buClr>
                <a:defRPr/>
              </a:pPr>
              <a:r>
                <a:rPr lang="en-US" altLang="en-US" sz="1224"/>
                <a:t>Legend</a:t>
              </a:r>
            </a:p>
          </p:txBody>
        </p:sp>
        <p:sp>
          <p:nvSpPr>
            <p:cNvPr id="1066" name="Legend3">
              <a:extLst>
                <a:ext uri="{FF2B5EF4-FFF2-40B4-BE49-F238E27FC236}">
                  <a16:creationId xmlns:a16="http://schemas.microsoft.com/office/drawing/2014/main" id="{3B290E07-0ED6-CB2E-0B05-B8FE43B8BDA3}"/>
                </a:ext>
              </a:extLst>
            </p:cNvPr>
            <p:cNvSpPr>
              <a:spLocks noChangeArrowheads="1"/>
            </p:cNvSpPr>
            <p:nvPr/>
          </p:nvSpPr>
          <p:spPr bwMode="auto">
            <a:xfrm>
              <a:off x="5104" y="520"/>
              <a:ext cx="321" cy="116"/>
            </a:xfrm>
            <a:prstGeom prst="rect">
              <a:avLst/>
            </a:prstGeom>
            <a:noFill/>
            <a:ln>
              <a:noFill/>
            </a:ln>
          </p:spPr>
          <p:txBody>
            <a:bodyPr wrap="none" lIns="0" tIns="0" rIns="0" bIns="0">
              <a:spAutoFit/>
            </a:bodyPr>
            <a:lstStyle>
              <a:lvl1pPr defTabSz="895350" eaLnBrk="0" hangingPunct="0">
                <a:defRPr sz="1600">
                  <a:solidFill>
                    <a:schemeClr val="tx1"/>
                  </a:solidFill>
                  <a:latin typeface="Arial" pitchFamily="34" charset="0"/>
                  <a:ea typeface="ＭＳ Ｐゴシック" pitchFamily="34" charset="-128"/>
                </a:defRPr>
              </a:lvl1pPr>
              <a:lvl2pPr marL="742950" indent="-285750" defTabSz="895350" eaLnBrk="0" hangingPunct="0">
                <a:defRPr sz="1600">
                  <a:solidFill>
                    <a:schemeClr val="tx1"/>
                  </a:solidFill>
                  <a:latin typeface="Arial" pitchFamily="34" charset="0"/>
                  <a:ea typeface="ＭＳ Ｐゴシック" pitchFamily="34" charset="-128"/>
                </a:defRPr>
              </a:lvl2pPr>
              <a:lvl3pPr marL="1143000" indent="-228600" defTabSz="895350" eaLnBrk="0" hangingPunct="0">
                <a:defRPr sz="1600">
                  <a:solidFill>
                    <a:schemeClr val="tx1"/>
                  </a:solidFill>
                  <a:latin typeface="Arial" pitchFamily="34" charset="0"/>
                  <a:ea typeface="ＭＳ Ｐゴシック" pitchFamily="34" charset="-128"/>
                </a:defRPr>
              </a:lvl3pPr>
              <a:lvl4pPr marL="1600200" indent="-228600" defTabSz="895350" eaLnBrk="0" hangingPunct="0">
                <a:defRPr sz="1600">
                  <a:solidFill>
                    <a:schemeClr val="tx1"/>
                  </a:solidFill>
                  <a:latin typeface="Arial" pitchFamily="34" charset="0"/>
                  <a:ea typeface="ＭＳ Ｐゴシック" pitchFamily="34" charset="-128"/>
                </a:defRPr>
              </a:lvl4pPr>
              <a:lvl5pPr marL="2057400" indent="-228600" defTabSz="895350" eaLnBrk="0" hangingPunct="0">
                <a:defRPr sz="1600">
                  <a:solidFill>
                    <a:schemeClr val="tx1"/>
                  </a:solidFill>
                  <a:latin typeface="Arial" pitchFamily="34" charset="0"/>
                  <a:ea typeface="ＭＳ Ｐゴシック" pitchFamily="34" charset="-128"/>
                </a:defRPr>
              </a:lvl5pPr>
              <a:lvl6pPr marL="25146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buClr>
                  <a:schemeClr val="tx2"/>
                </a:buClr>
                <a:defRPr/>
              </a:pPr>
              <a:r>
                <a:rPr lang="en-US" altLang="en-US" sz="1224"/>
                <a:t>Legend</a:t>
              </a:r>
            </a:p>
          </p:txBody>
        </p:sp>
      </p:grpSp>
      <p:grpSp>
        <p:nvGrpSpPr>
          <p:cNvPr id="1036" name="McKSticker" hidden="1">
            <a:extLst>
              <a:ext uri="{FF2B5EF4-FFF2-40B4-BE49-F238E27FC236}">
                <a16:creationId xmlns:a16="http://schemas.microsoft.com/office/drawing/2014/main" id="{D3AC1C54-0519-B443-4F53-F414B250CDCD}"/>
              </a:ext>
            </a:extLst>
          </p:cNvPr>
          <p:cNvGrpSpPr>
            <a:grpSpLocks/>
          </p:cNvGrpSpPr>
          <p:nvPr/>
        </p:nvGrpSpPr>
        <p:grpSpPr bwMode="auto">
          <a:xfrm>
            <a:off x="10436092" y="296414"/>
            <a:ext cx="1451377" cy="217046"/>
            <a:chOff x="7673880" y="285750"/>
            <a:chExt cx="1066895" cy="212366"/>
          </a:xfrm>
        </p:grpSpPr>
        <p:sp>
          <p:nvSpPr>
            <p:cNvPr id="1058" name="StickerRectangle">
              <a:extLst>
                <a:ext uri="{FF2B5EF4-FFF2-40B4-BE49-F238E27FC236}">
                  <a16:creationId xmlns:a16="http://schemas.microsoft.com/office/drawing/2014/main" id="{F1E1287B-0594-01A4-08B0-87A1D00A6EFA}"/>
                </a:ext>
              </a:extLst>
            </p:cNvPr>
            <p:cNvSpPr>
              <a:spLocks noChangeArrowheads="1"/>
            </p:cNvSpPr>
            <p:nvPr/>
          </p:nvSpPr>
          <p:spPr bwMode="auto">
            <a:xfrm>
              <a:off x="7673880" y="285750"/>
              <a:ext cx="1066895" cy="212366"/>
            </a:xfrm>
            <a:prstGeom prst="leftRightArrow">
              <a:avLst>
                <a:gd name="adj1" fmla="val 100000"/>
                <a:gd name="adj2" fmla="val 0"/>
              </a:avLst>
            </a:prstGeom>
            <a:noFill/>
            <a:ln>
              <a:noFill/>
            </a:ln>
          </p:spPr>
          <p:txBody>
            <a:bodyPr wrap="none" lIns="27432" tIns="0" rIns="0" bIns="27432">
              <a:spAutoFit/>
            </a:bodyPr>
            <a:lstStyle>
              <a:lvl1pPr defTabSz="895350" eaLnBrk="0" hangingPunct="0">
                <a:defRPr sz="1600">
                  <a:solidFill>
                    <a:schemeClr val="tx1"/>
                  </a:solidFill>
                  <a:latin typeface="Arial" pitchFamily="34" charset="0"/>
                  <a:ea typeface="ＭＳ Ｐゴシック" pitchFamily="34" charset="-128"/>
                </a:defRPr>
              </a:lvl1pPr>
              <a:lvl2pPr marL="742950" indent="-285750" defTabSz="895350" eaLnBrk="0" hangingPunct="0">
                <a:defRPr sz="1600">
                  <a:solidFill>
                    <a:schemeClr val="tx1"/>
                  </a:solidFill>
                  <a:latin typeface="Arial" pitchFamily="34" charset="0"/>
                  <a:ea typeface="ＭＳ Ｐゴシック" pitchFamily="34" charset="-128"/>
                </a:defRPr>
              </a:lvl2pPr>
              <a:lvl3pPr marL="1143000" indent="-228600" defTabSz="895350" eaLnBrk="0" hangingPunct="0">
                <a:defRPr sz="1600">
                  <a:solidFill>
                    <a:schemeClr val="tx1"/>
                  </a:solidFill>
                  <a:latin typeface="Arial" pitchFamily="34" charset="0"/>
                  <a:ea typeface="ＭＳ Ｐゴシック" pitchFamily="34" charset="-128"/>
                </a:defRPr>
              </a:lvl3pPr>
              <a:lvl4pPr marL="1600200" indent="-228600" defTabSz="895350" eaLnBrk="0" hangingPunct="0">
                <a:defRPr sz="1600">
                  <a:solidFill>
                    <a:schemeClr val="tx1"/>
                  </a:solidFill>
                  <a:latin typeface="Arial" pitchFamily="34" charset="0"/>
                  <a:ea typeface="ＭＳ Ｐゴシック" pitchFamily="34" charset="-128"/>
                </a:defRPr>
              </a:lvl4pPr>
              <a:lvl5pPr marL="2057400" indent="-228600" defTabSz="895350" eaLnBrk="0" hangingPunct="0">
                <a:defRPr sz="1600">
                  <a:solidFill>
                    <a:schemeClr val="tx1"/>
                  </a:solidFill>
                  <a:latin typeface="Arial" pitchFamily="34" charset="0"/>
                  <a:ea typeface="ＭＳ Ｐゴシック" pitchFamily="34" charset="-128"/>
                </a:defRPr>
              </a:lvl5pPr>
              <a:lvl6pPr marL="25146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r" eaLnBrk="1" hangingPunct="1">
                <a:buClr>
                  <a:schemeClr val="tx2"/>
                </a:buClr>
                <a:defRPr/>
              </a:pPr>
              <a:r>
                <a:rPr lang="en-US" altLang="en-US" sz="1224">
                  <a:solidFill>
                    <a:srgbClr val="808080"/>
                  </a:solidFill>
                </a:rPr>
                <a:t>PRELIMINARY</a:t>
              </a:r>
            </a:p>
          </p:txBody>
        </p:sp>
        <p:cxnSp>
          <p:nvCxnSpPr>
            <p:cNvPr id="1059" name="AutoShape 31">
              <a:extLst>
                <a:ext uri="{FF2B5EF4-FFF2-40B4-BE49-F238E27FC236}">
                  <a16:creationId xmlns:a16="http://schemas.microsoft.com/office/drawing/2014/main" id="{F0C2A0C2-2492-DB74-D527-99EFB17688F6}"/>
                </a:ext>
              </a:extLst>
            </p:cNvPr>
            <p:cNvCxnSpPr>
              <a:cxnSpLocks noChangeShapeType="1"/>
              <a:stCxn id="1058" idx="2"/>
              <a:endCxn id="1058"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1060" name="AutoShape 32">
              <a:extLst>
                <a:ext uri="{FF2B5EF4-FFF2-40B4-BE49-F238E27FC236}">
                  <a16:creationId xmlns:a16="http://schemas.microsoft.com/office/drawing/2014/main" id="{478C9CD2-8288-3F5B-8A43-306BA1074A5F}"/>
                </a:ext>
              </a:extLst>
            </p:cNvPr>
            <p:cNvCxnSpPr>
              <a:cxnSpLocks noChangeShapeType="1"/>
              <a:stCxn id="1058" idx="4"/>
              <a:endCxn id="1058"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1037" name="LegendMoons" hidden="1">
            <a:extLst>
              <a:ext uri="{FF2B5EF4-FFF2-40B4-BE49-F238E27FC236}">
                <a16:creationId xmlns:a16="http://schemas.microsoft.com/office/drawing/2014/main" id="{3FFC98DE-82B3-0741-381F-BBC8FC94FF83}"/>
              </a:ext>
            </a:extLst>
          </p:cNvPr>
          <p:cNvGrpSpPr>
            <a:grpSpLocks/>
          </p:cNvGrpSpPr>
          <p:nvPr/>
        </p:nvGrpSpPr>
        <p:grpSpPr bwMode="auto">
          <a:xfrm>
            <a:off x="10757901" y="296414"/>
            <a:ext cx="1129568" cy="1333050"/>
            <a:chOff x="6655594" y="273840"/>
            <a:chExt cx="830430" cy="1306516"/>
          </a:xfrm>
        </p:grpSpPr>
        <p:grpSp>
          <p:nvGrpSpPr>
            <p:cNvPr id="1038" name="MoonLegend1">
              <a:extLst>
                <a:ext uri="{FF2B5EF4-FFF2-40B4-BE49-F238E27FC236}">
                  <a16:creationId xmlns:a16="http://schemas.microsoft.com/office/drawing/2014/main" id="{CF4E6F99-7475-52B1-34FF-F9F13EBDA53E}"/>
                </a:ext>
              </a:extLst>
            </p:cNvPr>
            <p:cNvGrpSpPr>
              <a:grpSpLocks noChangeAspect="1"/>
            </p:cNvGrpSpPr>
            <p:nvPr>
              <p:custDataLst>
                <p:tags r:id="rId6"/>
              </p:custDataLst>
            </p:nvPr>
          </p:nvGrpSpPr>
          <p:grpSpPr bwMode="auto">
            <a:xfrm>
              <a:off x="6655594" y="273840"/>
              <a:ext cx="209550" cy="209551"/>
              <a:chOff x="4533" y="183"/>
              <a:chExt cx="144" cy="144"/>
            </a:xfrm>
          </p:grpSpPr>
          <p:sp>
            <p:nvSpPr>
              <p:cNvPr id="64" name="Oval 38">
                <a:extLst>
                  <a:ext uri="{FF2B5EF4-FFF2-40B4-BE49-F238E27FC236}">
                    <a16:creationId xmlns:a16="http://schemas.microsoft.com/office/drawing/2014/main" id="{D1126B2F-2E87-8091-4B77-67A05AA25FBB}"/>
                  </a:ext>
                </a:extLst>
              </p:cNvPr>
              <p:cNvSpPr>
                <a:spLocks noChangeAspect="1" noChangeArrowheads="1"/>
              </p:cNvSpPr>
              <p:nvPr>
                <p:custDataLst>
                  <p:tags r:id="rId19"/>
                </p:custDataLst>
              </p:nvPr>
            </p:nvSpPr>
            <p:spPr bwMode="auto">
              <a:xfrm>
                <a:off x="4533" y="183"/>
                <a:ext cx="144" cy="144"/>
              </a:xfrm>
              <a:prstGeom prst="ellipse">
                <a:avLst/>
              </a:prstGeom>
              <a:solidFill>
                <a:schemeClr val="accent1"/>
              </a:solidFill>
              <a:ln w="9525">
                <a:solidFill>
                  <a:schemeClr val="accent6"/>
                </a:solidFill>
                <a:round/>
                <a:headEnd/>
                <a:tailEnd/>
              </a:ln>
              <a:effectLst/>
            </p:spPr>
            <p:txBody>
              <a:bodyPr wrap="none" anchor="ctr"/>
              <a:lstStyle/>
              <a:p>
                <a:pPr eaLnBrk="1" hangingPunct="1">
                  <a:defRPr/>
                </a:pPr>
                <a:endParaRPr lang="en-US" sz="1224">
                  <a:latin typeface="+mn-lt"/>
                  <a:ea typeface="+mn-ea"/>
                </a:endParaRPr>
              </a:p>
            </p:txBody>
          </p:sp>
          <p:sp>
            <p:nvSpPr>
              <p:cNvPr id="65" name="Arc 39">
                <a:extLst>
                  <a:ext uri="{FF2B5EF4-FFF2-40B4-BE49-F238E27FC236}">
                    <a16:creationId xmlns:a16="http://schemas.microsoft.com/office/drawing/2014/main" id="{74ED8C23-423F-8408-565A-E1538AE78A2F}"/>
                  </a:ext>
                </a:extLst>
              </p:cNvPr>
              <p:cNvSpPr>
                <a:spLocks noChangeAspect="1"/>
              </p:cNvSpPr>
              <p:nvPr>
                <p:custDataLst>
                  <p:tags r:id="rId20"/>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p:spPr>
            <p:txBody>
              <a:bodyPr wrap="none" anchor="ctr"/>
              <a:lstStyle/>
              <a:p>
                <a:pPr eaLnBrk="1" hangingPunct="1">
                  <a:defRPr/>
                </a:pPr>
                <a:endParaRPr lang="en-US" sz="1224">
                  <a:latin typeface="+mn-lt"/>
                  <a:ea typeface="+mn-ea"/>
                </a:endParaRPr>
              </a:p>
            </p:txBody>
          </p:sp>
        </p:grpSp>
        <p:grpSp>
          <p:nvGrpSpPr>
            <p:cNvPr id="1039" name="MoonLegend2">
              <a:extLst>
                <a:ext uri="{FF2B5EF4-FFF2-40B4-BE49-F238E27FC236}">
                  <a16:creationId xmlns:a16="http://schemas.microsoft.com/office/drawing/2014/main" id="{9B693B08-5673-E031-4FAB-37FB3DD08302}"/>
                </a:ext>
              </a:extLst>
            </p:cNvPr>
            <p:cNvGrpSpPr>
              <a:grpSpLocks noChangeAspect="1"/>
            </p:cNvGrpSpPr>
            <p:nvPr>
              <p:custDataLst>
                <p:tags r:id="rId7"/>
              </p:custDataLst>
            </p:nvPr>
          </p:nvGrpSpPr>
          <p:grpSpPr bwMode="auto">
            <a:xfrm>
              <a:off x="6655594" y="548081"/>
              <a:ext cx="209550" cy="209551"/>
              <a:chOff x="1694" y="2044"/>
              <a:chExt cx="160" cy="160"/>
            </a:xfrm>
          </p:grpSpPr>
          <p:sp>
            <p:nvSpPr>
              <p:cNvPr id="62" name="Oval 41">
                <a:extLst>
                  <a:ext uri="{FF2B5EF4-FFF2-40B4-BE49-F238E27FC236}">
                    <a16:creationId xmlns:a16="http://schemas.microsoft.com/office/drawing/2014/main" id="{49C5965B-06A0-ED40-9BD8-0F2CFD0656C3}"/>
                  </a:ext>
                </a:extLst>
              </p:cNvPr>
              <p:cNvSpPr>
                <a:spLocks noChangeAspect="1" noChangeArrowheads="1"/>
              </p:cNvSpPr>
              <p:nvPr>
                <p:custDataLst>
                  <p:tags r:id="rId17"/>
                </p:custDataLst>
              </p:nvPr>
            </p:nvSpPr>
            <p:spPr bwMode="auto">
              <a:xfrm>
                <a:off x="1694" y="2044"/>
                <a:ext cx="160" cy="160"/>
              </a:xfrm>
              <a:prstGeom prst="ellipse">
                <a:avLst/>
              </a:prstGeom>
              <a:solidFill>
                <a:schemeClr val="accent1"/>
              </a:solidFill>
              <a:ln w="9525">
                <a:solidFill>
                  <a:schemeClr val="accent6"/>
                </a:solidFill>
                <a:round/>
                <a:headEnd/>
                <a:tailEnd/>
              </a:ln>
              <a:effectLst/>
            </p:spPr>
            <p:txBody>
              <a:bodyPr wrap="none" anchor="ctr"/>
              <a:lstStyle/>
              <a:p>
                <a:pPr eaLnBrk="1" hangingPunct="1">
                  <a:defRPr/>
                </a:pPr>
                <a:endParaRPr lang="en-US" sz="1224">
                  <a:latin typeface="+mn-lt"/>
                  <a:ea typeface="+mn-ea"/>
                </a:endParaRPr>
              </a:p>
            </p:txBody>
          </p:sp>
          <p:sp>
            <p:nvSpPr>
              <p:cNvPr id="63" name="Arc 42">
                <a:extLst>
                  <a:ext uri="{FF2B5EF4-FFF2-40B4-BE49-F238E27FC236}">
                    <a16:creationId xmlns:a16="http://schemas.microsoft.com/office/drawing/2014/main" id="{7C37ACF6-2F1E-3FF8-D2CC-FB2D2EF7F950}"/>
                  </a:ext>
                </a:extLst>
              </p:cNvPr>
              <p:cNvSpPr>
                <a:spLocks noChangeAspect="1"/>
              </p:cNvSpPr>
              <p:nvPr>
                <p:custDataLst>
                  <p:tags r:id="rId18"/>
                </p:custDataLst>
              </p:nvPr>
            </p:nvSpPr>
            <p:spPr bwMode="auto">
              <a:xfrm>
                <a:off x="1694" y="2044"/>
                <a:ext cx="160" cy="160"/>
              </a:xfrm>
              <a:prstGeom prst="arc">
                <a:avLst/>
              </a:prstGeom>
              <a:solidFill>
                <a:schemeClr val="folHlink"/>
              </a:solidFill>
              <a:ln w="9525">
                <a:solidFill>
                  <a:schemeClr val="accent6"/>
                </a:solidFill>
                <a:round/>
                <a:headEnd/>
                <a:tailEnd/>
              </a:ln>
              <a:effectLst/>
            </p:spPr>
            <p:txBody>
              <a:bodyPr wrap="none" anchor="ctr"/>
              <a:lstStyle/>
              <a:p>
                <a:pPr eaLnBrk="1" hangingPunct="1">
                  <a:defRPr/>
                </a:pPr>
                <a:endParaRPr lang="en-US" sz="1224">
                  <a:latin typeface="+mn-lt"/>
                  <a:ea typeface="+mn-ea"/>
                </a:endParaRPr>
              </a:p>
            </p:txBody>
          </p:sp>
        </p:grpSp>
        <p:grpSp>
          <p:nvGrpSpPr>
            <p:cNvPr id="1040" name="MoonLegend4">
              <a:extLst>
                <a:ext uri="{FF2B5EF4-FFF2-40B4-BE49-F238E27FC236}">
                  <a16:creationId xmlns:a16="http://schemas.microsoft.com/office/drawing/2014/main" id="{C82FA46C-F92D-6231-2018-65DC8DA2AF0D}"/>
                </a:ext>
              </a:extLst>
            </p:cNvPr>
            <p:cNvGrpSpPr>
              <a:grpSpLocks noChangeAspect="1"/>
            </p:cNvGrpSpPr>
            <p:nvPr>
              <p:custDataLst>
                <p:tags r:id="rId8"/>
              </p:custDataLst>
            </p:nvPr>
          </p:nvGrpSpPr>
          <p:grpSpPr bwMode="auto">
            <a:xfrm>
              <a:off x="6655594" y="1096563"/>
              <a:ext cx="209550" cy="209551"/>
              <a:chOff x="4495" y="1198"/>
              <a:chExt cx="160" cy="160"/>
            </a:xfrm>
          </p:grpSpPr>
          <p:sp>
            <p:nvSpPr>
              <p:cNvPr id="60" name="Oval 47">
                <a:extLst>
                  <a:ext uri="{FF2B5EF4-FFF2-40B4-BE49-F238E27FC236}">
                    <a16:creationId xmlns:a16="http://schemas.microsoft.com/office/drawing/2014/main" id="{467306FF-BCCB-623C-7CC2-A87D2B669699}"/>
                  </a:ext>
                </a:extLst>
              </p:cNvPr>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p:spPr>
            <p:txBody>
              <a:bodyPr wrap="none" anchor="ctr"/>
              <a:lstStyle/>
              <a:p>
                <a:pPr eaLnBrk="1" hangingPunct="1">
                  <a:defRPr/>
                </a:pPr>
                <a:endParaRPr lang="en-US" sz="1224">
                  <a:latin typeface="+mn-lt"/>
                  <a:ea typeface="+mn-ea"/>
                </a:endParaRPr>
              </a:p>
            </p:txBody>
          </p:sp>
          <p:sp>
            <p:nvSpPr>
              <p:cNvPr id="61" name="Arc 48">
                <a:extLst>
                  <a:ext uri="{FF2B5EF4-FFF2-40B4-BE49-F238E27FC236}">
                    <a16:creationId xmlns:a16="http://schemas.microsoft.com/office/drawing/2014/main" id="{1A6A6A0E-6F22-14CB-23F0-0946C3BB9F52}"/>
                  </a:ext>
                </a:extLst>
              </p:cNvPr>
              <p:cNvSpPr>
                <a:spLocks noChangeAspect="1"/>
              </p:cNvSpPr>
              <p:nvPr>
                <p:custDataLst>
                  <p:tags r:id="rId16"/>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p:spPr>
            <p:txBody>
              <a:bodyPr wrap="none" anchor="ctr"/>
              <a:lstStyle/>
              <a:p>
                <a:pPr eaLnBrk="1" hangingPunct="1">
                  <a:defRPr/>
                </a:pPr>
                <a:endParaRPr lang="en-US" sz="1224">
                  <a:latin typeface="+mn-lt"/>
                  <a:ea typeface="+mn-ea"/>
                </a:endParaRPr>
              </a:p>
            </p:txBody>
          </p:sp>
        </p:grpSp>
        <p:grpSp>
          <p:nvGrpSpPr>
            <p:cNvPr id="1041" name="MoonLegend5">
              <a:extLst>
                <a:ext uri="{FF2B5EF4-FFF2-40B4-BE49-F238E27FC236}">
                  <a16:creationId xmlns:a16="http://schemas.microsoft.com/office/drawing/2014/main" id="{EA1477BD-EF03-87B6-5D1F-37FED1ECDEA4}"/>
                </a:ext>
              </a:extLst>
            </p:cNvPr>
            <p:cNvGrpSpPr>
              <a:grpSpLocks noChangeAspect="1"/>
            </p:cNvGrpSpPr>
            <p:nvPr>
              <p:custDataLst>
                <p:tags r:id="rId9"/>
              </p:custDataLst>
            </p:nvPr>
          </p:nvGrpSpPr>
          <p:grpSpPr bwMode="auto">
            <a:xfrm>
              <a:off x="6655594" y="1370805"/>
              <a:ext cx="209550" cy="209551"/>
              <a:chOff x="4495" y="1440"/>
              <a:chExt cx="160" cy="160"/>
            </a:xfrm>
          </p:grpSpPr>
          <p:sp>
            <p:nvSpPr>
              <p:cNvPr id="58" name="Oval 50">
                <a:extLst>
                  <a:ext uri="{FF2B5EF4-FFF2-40B4-BE49-F238E27FC236}">
                    <a16:creationId xmlns:a16="http://schemas.microsoft.com/office/drawing/2014/main" id="{0BA142BF-349D-D73A-67AE-AD2F06C2CE30}"/>
                  </a:ext>
                </a:extLst>
              </p:cNvPr>
              <p:cNvSpPr>
                <a:spLocks noChangeAspect="1" noChangeArrowheads="1"/>
              </p:cNvSpPr>
              <p:nvPr>
                <p:custDataLst>
                  <p:tags r:id="rId13"/>
                </p:custDataLst>
              </p:nvPr>
            </p:nvSpPr>
            <p:spPr bwMode="auto">
              <a:xfrm>
                <a:off x="4495" y="1440"/>
                <a:ext cx="160" cy="160"/>
              </a:xfrm>
              <a:prstGeom prst="ellipse">
                <a:avLst/>
              </a:prstGeom>
              <a:solidFill>
                <a:schemeClr val="accent1"/>
              </a:solidFill>
              <a:ln w="9525">
                <a:solidFill>
                  <a:schemeClr val="accent6"/>
                </a:solidFill>
                <a:round/>
                <a:headEnd/>
                <a:tailEnd/>
              </a:ln>
              <a:effectLst/>
            </p:spPr>
            <p:txBody>
              <a:bodyPr wrap="none" anchor="ctr"/>
              <a:lstStyle/>
              <a:p>
                <a:pPr eaLnBrk="1" hangingPunct="1">
                  <a:defRPr/>
                </a:pPr>
                <a:endParaRPr lang="en-US" sz="1224">
                  <a:latin typeface="+mn-lt"/>
                  <a:ea typeface="+mn-ea"/>
                </a:endParaRPr>
              </a:p>
            </p:txBody>
          </p:sp>
          <p:sp>
            <p:nvSpPr>
              <p:cNvPr id="59" name="Oval 51">
                <a:extLst>
                  <a:ext uri="{FF2B5EF4-FFF2-40B4-BE49-F238E27FC236}">
                    <a16:creationId xmlns:a16="http://schemas.microsoft.com/office/drawing/2014/main" id="{A79E0742-96A4-41CF-4069-9072778A4203}"/>
                  </a:ext>
                </a:extLst>
              </p:cNvPr>
              <p:cNvSpPr>
                <a:spLocks noChangeAspect="1" noChangeArrowheads="1"/>
              </p:cNvSpPr>
              <p:nvPr>
                <p:custDataLst>
                  <p:tags r:id="rId14"/>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p:spPr>
            <p:txBody>
              <a:bodyPr wrap="none" anchor="ctr"/>
              <a:lstStyle/>
              <a:p>
                <a:pPr eaLnBrk="1" hangingPunct="1">
                  <a:defRPr/>
                </a:pPr>
                <a:endParaRPr lang="en-US" sz="1224">
                  <a:latin typeface="+mn-lt"/>
                  <a:ea typeface="+mn-ea"/>
                </a:endParaRPr>
              </a:p>
            </p:txBody>
          </p:sp>
        </p:grpSp>
        <p:sp>
          <p:nvSpPr>
            <p:cNvPr id="5" name="Legend1">
              <a:extLst>
                <a:ext uri="{FF2B5EF4-FFF2-40B4-BE49-F238E27FC236}">
                  <a16:creationId xmlns:a16="http://schemas.microsoft.com/office/drawing/2014/main" id="{A4321FF2-CE0C-58F0-8A4B-17DEA212124B}"/>
                </a:ext>
              </a:extLst>
            </p:cNvPr>
            <p:cNvSpPr>
              <a:spLocks noChangeArrowheads="1"/>
            </p:cNvSpPr>
            <p:nvPr/>
          </p:nvSpPr>
          <p:spPr bwMode="auto">
            <a:xfrm>
              <a:off x="6976334" y="286540"/>
              <a:ext cx="509690" cy="184151"/>
            </a:xfrm>
            <a:prstGeom prst="rect">
              <a:avLst/>
            </a:prstGeom>
            <a:noFill/>
            <a:ln>
              <a:noFill/>
            </a:ln>
          </p:spPr>
          <p:txBody>
            <a:bodyPr wrap="none" lIns="0" tIns="0" rIns="0" bIns="0">
              <a:spAutoFit/>
            </a:bodyPr>
            <a:lstStyle>
              <a:lvl1pPr defTabSz="895350" eaLnBrk="0" hangingPunct="0">
                <a:defRPr sz="1600">
                  <a:solidFill>
                    <a:schemeClr val="tx1"/>
                  </a:solidFill>
                  <a:latin typeface="Arial" pitchFamily="34" charset="0"/>
                  <a:ea typeface="ＭＳ Ｐゴシック" pitchFamily="34" charset="-128"/>
                </a:defRPr>
              </a:lvl1pPr>
              <a:lvl2pPr marL="742950" indent="-285750" defTabSz="895350" eaLnBrk="0" hangingPunct="0">
                <a:defRPr sz="1600">
                  <a:solidFill>
                    <a:schemeClr val="tx1"/>
                  </a:solidFill>
                  <a:latin typeface="Arial" pitchFamily="34" charset="0"/>
                  <a:ea typeface="ＭＳ Ｐゴシック" pitchFamily="34" charset="-128"/>
                </a:defRPr>
              </a:lvl2pPr>
              <a:lvl3pPr marL="1143000" indent="-228600" defTabSz="895350" eaLnBrk="0" hangingPunct="0">
                <a:defRPr sz="1600">
                  <a:solidFill>
                    <a:schemeClr val="tx1"/>
                  </a:solidFill>
                  <a:latin typeface="Arial" pitchFamily="34" charset="0"/>
                  <a:ea typeface="ＭＳ Ｐゴシック" pitchFamily="34" charset="-128"/>
                </a:defRPr>
              </a:lvl3pPr>
              <a:lvl4pPr marL="1600200" indent="-228600" defTabSz="895350" eaLnBrk="0" hangingPunct="0">
                <a:defRPr sz="1600">
                  <a:solidFill>
                    <a:schemeClr val="tx1"/>
                  </a:solidFill>
                  <a:latin typeface="Arial" pitchFamily="34" charset="0"/>
                  <a:ea typeface="ＭＳ Ｐゴシック" pitchFamily="34" charset="-128"/>
                </a:defRPr>
              </a:lvl4pPr>
              <a:lvl5pPr marL="2057400" indent="-228600" defTabSz="895350" eaLnBrk="0" hangingPunct="0">
                <a:defRPr sz="1600">
                  <a:solidFill>
                    <a:schemeClr val="tx1"/>
                  </a:solidFill>
                  <a:latin typeface="Arial" pitchFamily="34" charset="0"/>
                  <a:ea typeface="ＭＳ Ｐゴシック" pitchFamily="34" charset="-128"/>
                </a:defRPr>
              </a:lvl5pPr>
              <a:lvl6pPr marL="25146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buClr>
                  <a:schemeClr val="tx2"/>
                </a:buClr>
                <a:defRPr/>
              </a:pPr>
              <a:r>
                <a:rPr lang="en-US" altLang="en-US" sz="1224"/>
                <a:t>Legend</a:t>
              </a:r>
            </a:p>
          </p:txBody>
        </p:sp>
        <p:sp>
          <p:nvSpPr>
            <p:cNvPr id="1043" name="Legend2">
              <a:extLst>
                <a:ext uri="{FF2B5EF4-FFF2-40B4-BE49-F238E27FC236}">
                  <a16:creationId xmlns:a16="http://schemas.microsoft.com/office/drawing/2014/main" id="{E8C22440-5145-5665-15A8-986E291DD43D}"/>
                </a:ext>
              </a:extLst>
            </p:cNvPr>
            <p:cNvSpPr>
              <a:spLocks noChangeArrowheads="1"/>
            </p:cNvSpPr>
            <p:nvPr/>
          </p:nvSpPr>
          <p:spPr bwMode="auto">
            <a:xfrm>
              <a:off x="6976334" y="561178"/>
              <a:ext cx="509690" cy="184151"/>
            </a:xfrm>
            <a:prstGeom prst="rect">
              <a:avLst/>
            </a:prstGeom>
            <a:noFill/>
            <a:ln>
              <a:noFill/>
            </a:ln>
          </p:spPr>
          <p:txBody>
            <a:bodyPr wrap="none" lIns="0" tIns="0" rIns="0" bIns="0">
              <a:spAutoFit/>
            </a:bodyPr>
            <a:lstStyle>
              <a:lvl1pPr defTabSz="895350" eaLnBrk="0" hangingPunct="0">
                <a:defRPr sz="1600">
                  <a:solidFill>
                    <a:schemeClr val="tx1"/>
                  </a:solidFill>
                  <a:latin typeface="Arial" pitchFamily="34" charset="0"/>
                  <a:ea typeface="ＭＳ Ｐゴシック" pitchFamily="34" charset="-128"/>
                </a:defRPr>
              </a:lvl1pPr>
              <a:lvl2pPr marL="742950" indent="-285750" defTabSz="895350" eaLnBrk="0" hangingPunct="0">
                <a:defRPr sz="1600">
                  <a:solidFill>
                    <a:schemeClr val="tx1"/>
                  </a:solidFill>
                  <a:latin typeface="Arial" pitchFamily="34" charset="0"/>
                  <a:ea typeface="ＭＳ Ｐゴシック" pitchFamily="34" charset="-128"/>
                </a:defRPr>
              </a:lvl2pPr>
              <a:lvl3pPr marL="1143000" indent="-228600" defTabSz="895350" eaLnBrk="0" hangingPunct="0">
                <a:defRPr sz="1600">
                  <a:solidFill>
                    <a:schemeClr val="tx1"/>
                  </a:solidFill>
                  <a:latin typeface="Arial" pitchFamily="34" charset="0"/>
                  <a:ea typeface="ＭＳ Ｐゴシック" pitchFamily="34" charset="-128"/>
                </a:defRPr>
              </a:lvl3pPr>
              <a:lvl4pPr marL="1600200" indent="-228600" defTabSz="895350" eaLnBrk="0" hangingPunct="0">
                <a:defRPr sz="1600">
                  <a:solidFill>
                    <a:schemeClr val="tx1"/>
                  </a:solidFill>
                  <a:latin typeface="Arial" pitchFamily="34" charset="0"/>
                  <a:ea typeface="ＭＳ Ｐゴシック" pitchFamily="34" charset="-128"/>
                </a:defRPr>
              </a:lvl4pPr>
              <a:lvl5pPr marL="2057400" indent="-228600" defTabSz="895350" eaLnBrk="0" hangingPunct="0">
                <a:defRPr sz="1600">
                  <a:solidFill>
                    <a:schemeClr val="tx1"/>
                  </a:solidFill>
                  <a:latin typeface="Arial" pitchFamily="34" charset="0"/>
                  <a:ea typeface="ＭＳ Ｐゴシック" pitchFamily="34" charset="-128"/>
                </a:defRPr>
              </a:lvl5pPr>
              <a:lvl6pPr marL="25146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buClr>
                  <a:schemeClr val="tx2"/>
                </a:buClr>
                <a:defRPr/>
              </a:pPr>
              <a:r>
                <a:rPr lang="en-US" altLang="en-US" sz="1224"/>
                <a:t>Legend</a:t>
              </a:r>
            </a:p>
          </p:txBody>
        </p:sp>
        <p:sp>
          <p:nvSpPr>
            <p:cNvPr id="1044" name="Legend3">
              <a:extLst>
                <a:ext uri="{FF2B5EF4-FFF2-40B4-BE49-F238E27FC236}">
                  <a16:creationId xmlns:a16="http://schemas.microsoft.com/office/drawing/2014/main" id="{34E01568-835E-FBEF-DC46-3609673832A0}"/>
                </a:ext>
              </a:extLst>
            </p:cNvPr>
            <p:cNvSpPr>
              <a:spLocks noChangeArrowheads="1"/>
            </p:cNvSpPr>
            <p:nvPr/>
          </p:nvSpPr>
          <p:spPr bwMode="auto">
            <a:xfrm>
              <a:off x="6976334" y="835817"/>
              <a:ext cx="509690" cy="184151"/>
            </a:xfrm>
            <a:prstGeom prst="rect">
              <a:avLst/>
            </a:prstGeom>
            <a:noFill/>
            <a:ln>
              <a:noFill/>
            </a:ln>
          </p:spPr>
          <p:txBody>
            <a:bodyPr wrap="none" lIns="0" tIns="0" rIns="0" bIns="0">
              <a:spAutoFit/>
            </a:bodyPr>
            <a:lstStyle>
              <a:lvl1pPr defTabSz="895350" eaLnBrk="0" hangingPunct="0">
                <a:defRPr sz="1600">
                  <a:solidFill>
                    <a:schemeClr val="tx1"/>
                  </a:solidFill>
                  <a:latin typeface="Arial" pitchFamily="34" charset="0"/>
                  <a:ea typeface="ＭＳ Ｐゴシック" pitchFamily="34" charset="-128"/>
                </a:defRPr>
              </a:lvl1pPr>
              <a:lvl2pPr marL="742950" indent="-285750" defTabSz="895350" eaLnBrk="0" hangingPunct="0">
                <a:defRPr sz="1600">
                  <a:solidFill>
                    <a:schemeClr val="tx1"/>
                  </a:solidFill>
                  <a:latin typeface="Arial" pitchFamily="34" charset="0"/>
                  <a:ea typeface="ＭＳ Ｐゴシック" pitchFamily="34" charset="-128"/>
                </a:defRPr>
              </a:lvl2pPr>
              <a:lvl3pPr marL="1143000" indent="-228600" defTabSz="895350" eaLnBrk="0" hangingPunct="0">
                <a:defRPr sz="1600">
                  <a:solidFill>
                    <a:schemeClr val="tx1"/>
                  </a:solidFill>
                  <a:latin typeface="Arial" pitchFamily="34" charset="0"/>
                  <a:ea typeface="ＭＳ Ｐゴシック" pitchFamily="34" charset="-128"/>
                </a:defRPr>
              </a:lvl3pPr>
              <a:lvl4pPr marL="1600200" indent="-228600" defTabSz="895350" eaLnBrk="0" hangingPunct="0">
                <a:defRPr sz="1600">
                  <a:solidFill>
                    <a:schemeClr val="tx1"/>
                  </a:solidFill>
                  <a:latin typeface="Arial" pitchFamily="34" charset="0"/>
                  <a:ea typeface="ＭＳ Ｐゴシック" pitchFamily="34" charset="-128"/>
                </a:defRPr>
              </a:lvl4pPr>
              <a:lvl5pPr marL="2057400" indent="-228600" defTabSz="895350" eaLnBrk="0" hangingPunct="0">
                <a:defRPr sz="1600">
                  <a:solidFill>
                    <a:schemeClr val="tx1"/>
                  </a:solidFill>
                  <a:latin typeface="Arial" pitchFamily="34" charset="0"/>
                  <a:ea typeface="ＭＳ Ｐゴシック" pitchFamily="34" charset="-128"/>
                </a:defRPr>
              </a:lvl5pPr>
              <a:lvl6pPr marL="25146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buClr>
                  <a:schemeClr val="tx2"/>
                </a:buClr>
                <a:defRPr/>
              </a:pPr>
              <a:r>
                <a:rPr lang="en-US" altLang="en-US" sz="1224"/>
                <a:t>Legend</a:t>
              </a:r>
            </a:p>
          </p:txBody>
        </p:sp>
        <p:sp>
          <p:nvSpPr>
            <p:cNvPr id="1045" name="Legend4">
              <a:extLst>
                <a:ext uri="{FF2B5EF4-FFF2-40B4-BE49-F238E27FC236}">
                  <a16:creationId xmlns:a16="http://schemas.microsoft.com/office/drawing/2014/main" id="{E5DC6F60-60D4-119F-F0AD-A5F3745D5271}"/>
                </a:ext>
              </a:extLst>
            </p:cNvPr>
            <p:cNvSpPr>
              <a:spLocks noChangeArrowheads="1"/>
            </p:cNvSpPr>
            <p:nvPr/>
          </p:nvSpPr>
          <p:spPr bwMode="auto">
            <a:xfrm>
              <a:off x="6976334" y="1107280"/>
              <a:ext cx="509690" cy="184151"/>
            </a:xfrm>
            <a:prstGeom prst="rect">
              <a:avLst/>
            </a:prstGeom>
            <a:noFill/>
            <a:ln>
              <a:noFill/>
            </a:ln>
          </p:spPr>
          <p:txBody>
            <a:bodyPr wrap="none" lIns="0" tIns="0" rIns="0" bIns="0">
              <a:spAutoFit/>
            </a:bodyPr>
            <a:lstStyle>
              <a:lvl1pPr defTabSz="895350" eaLnBrk="0" hangingPunct="0">
                <a:defRPr sz="1600">
                  <a:solidFill>
                    <a:schemeClr val="tx1"/>
                  </a:solidFill>
                  <a:latin typeface="Arial" pitchFamily="34" charset="0"/>
                  <a:ea typeface="ＭＳ Ｐゴシック" pitchFamily="34" charset="-128"/>
                </a:defRPr>
              </a:lvl1pPr>
              <a:lvl2pPr marL="742950" indent="-285750" defTabSz="895350" eaLnBrk="0" hangingPunct="0">
                <a:defRPr sz="1600">
                  <a:solidFill>
                    <a:schemeClr val="tx1"/>
                  </a:solidFill>
                  <a:latin typeface="Arial" pitchFamily="34" charset="0"/>
                  <a:ea typeface="ＭＳ Ｐゴシック" pitchFamily="34" charset="-128"/>
                </a:defRPr>
              </a:lvl2pPr>
              <a:lvl3pPr marL="1143000" indent="-228600" defTabSz="895350" eaLnBrk="0" hangingPunct="0">
                <a:defRPr sz="1600">
                  <a:solidFill>
                    <a:schemeClr val="tx1"/>
                  </a:solidFill>
                  <a:latin typeface="Arial" pitchFamily="34" charset="0"/>
                  <a:ea typeface="ＭＳ Ｐゴシック" pitchFamily="34" charset="-128"/>
                </a:defRPr>
              </a:lvl3pPr>
              <a:lvl4pPr marL="1600200" indent="-228600" defTabSz="895350" eaLnBrk="0" hangingPunct="0">
                <a:defRPr sz="1600">
                  <a:solidFill>
                    <a:schemeClr val="tx1"/>
                  </a:solidFill>
                  <a:latin typeface="Arial" pitchFamily="34" charset="0"/>
                  <a:ea typeface="ＭＳ Ｐゴシック" pitchFamily="34" charset="-128"/>
                </a:defRPr>
              </a:lvl4pPr>
              <a:lvl5pPr marL="2057400" indent="-228600" defTabSz="895350" eaLnBrk="0" hangingPunct="0">
                <a:defRPr sz="1600">
                  <a:solidFill>
                    <a:schemeClr val="tx1"/>
                  </a:solidFill>
                  <a:latin typeface="Arial" pitchFamily="34" charset="0"/>
                  <a:ea typeface="ＭＳ Ｐゴシック" pitchFamily="34" charset="-128"/>
                </a:defRPr>
              </a:lvl5pPr>
              <a:lvl6pPr marL="25146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buClr>
                  <a:schemeClr val="tx2"/>
                </a:buClr>
                <a:defRPr/>
              </a:pPr>
              <a:r>
                <a:rPr lang="en-US" altLang="en-US" sz="1224"/>
                <a:t>Legend</a:t>
              </a:r>
            </a:p>
          </p:txBody>
        </p:sp>
        <p:sp>
          <p:nvSpPr>
            <p:cNvPr id="1046" name="Legend5">
              <a:extLst>
                <a:ext uri="{FF2B5EF4-FFF2-40B4-BE49-F238E27FC236}">
                  <a16:creationId xmlns:a16="http://schemas.microsoft.com/office/drawing/2014/main" id="{19500671-A6A7-10EF-74A6-DD23F3C3D3E4}"/>
                </a:ext>
              </a:extLst>
            </p:cNvPr>
            <p:cNvSpPr>
              <a:spLocks noChangeArrowheads="1"/>
            </p:cNvSpPr>
            <p:nvPr/>
          </p:nvSpPr>
          <p:spPr bwMode="auto">
            <a:xfrm>
              <a:off x="6976334" y="1383505"/>
              <a:ext cx="509690" cy="184151"/>
            </a:xfrm>
            <a:prstGeom prst="rect">
              <a:avLst/>
            </a:prstGeom>
            <a:noFill/>
            <a:ln>
              <a:noFill/>
            </a:ln>
          </p:spPr>
          <p:txBody>
            <a:bodyPr wrap="none" lIns="0" tIns="0" rIns="0" bIns="0">
              <a:spAutoFit/>
            </a:bodyPr>
            <a:lstStyle>
              <a:lvl1pPr defTabSz="895350" eaLnBrk="0" hangingPunct="0">
                <a:defRPr sz="1600">
                  <a:solidFill>
                    <a:schemeClr val="tx1"/>
                  </a:solidFill>
                  <a:latin typeface="Arial" pitchFamily="34" charset="0"/>
                  <a:ea typeface="ＭＳ Ｐゴシック" pitchFamily="34" charset="-128"/>
                </a:defRPr>
              </a:lvl1pPr>
              <a:lvl2pPr marL="742950" indent="-285750" defTabSz="895350" eaLnBrk="0" hangingPunct="0">
                <a:defRPr sz="1600">
                  <a:solidFill>
                    <a:schemeClr val="tx1"/>
                  </a:solidFill>
                  <a:latin typeface="Arial" pitchFamily="34" charset="0"/>
                  <a:ea typeface="ＭＳ Ｐゴシック" pitchFamily="34" charset="-128"/>
                </a:defRPr>
              </a:lvl2pPr>
              <a:lvl3pPr marL="1143000" indent="-228600" defTabSz="895350" eaLnBrk="0" hangingPunct="0">
                <a:defRPr sz="1600">
                  <a:solidFill>
                    <a:schemeClr val="tx1"/>
                  </a:solidFill>
                  <a:latin typeface="Arial" pitchFamily="34" charset="0"/>
                  <a:ea typeface="ＭＳ Ｐゴシック" pitchFamily="34" charset="-128"/>
                </a:defRPr>
              </a:lvl3pPr>
              <a:lvl4pPr marL="1600200" indent="-228600" defTabSz="895350" eaLnBrk="0" hangingPunct="0">
                <a:defRPr sz="1600">
                  <a:solidFill>
                    <a:schemeClr val="tx1"/>
                  </a:solidFill>
                  <a:latin typeface="Arial" pitchFamily="34" charset="0"/>
                  <a:ea typeface="ＭＳ Ｐゴシック" pitchFamily="34" charset="-128"/>
                </a:defRPr>
              </a:lvl4pPr>
              <a:lvl5pPr marL="2057400" indent="-228600" defTabSz="895350" eaLnBrk="0" hangingPunct="0">
                <a:defRPr sz="1600">
                  <a:solidFill>
                    <a:schemeClr val="tx1"/>
                  </a:solidFill>
                  <a:latin typeface="Arial" pitchFamily="34" charset="0"/>
                  <a:ea typeface="ＭＳ Ｐゴシック" pitchFamily="34" charset="-128"/>
                </a:defRPr>
              </a:lvl5pPr>
              <a:lvl6pPr marL="25146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defTabSz="89535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buClr>
                  <a:schemeClr val="tx2"/>
                </a:buClr>
                <a:defRPr/>
              </a:pPr>
              <a:r>
                <a:rPr lang="en-US" altLang="en-US" sz="1224"/>
                <a:t>Legend</a:t>
              </a:r>
            </a:p>
          </p:txBody>
        </p:sp>
        <p:grpSp>
          <p:nvGrpSpPr>
            <p:cNvPr id="1047" name="MoonLegend3">
              <a:extLst>
                <a:ext uri="{FF2B5EF4-FFF2-40B4-BE49-F238E27FC236}">
                  <a16:creationId xmlns:a16="http://schemas.microsoft.com/office/drawing/2014/main" id="{919B3A51-68B9-A0FD-F485-D05B1C8773B8}"/>
                </a:ext>
              </a:extLst>
            </p:cNvPr>
            <p:cNvGrpSpPr>
              <a:grpSpLocks noChangeAspect="1"/>
            </p:cNvGrpSpPr>
            <p:nvPr>
              <p:custDataLst>
                <p:tags r:id="rId10"/>
              </p:custDataLst>
            </p:nvPr>
          </p:nvGrpSpPr>
          <p:grpSpPr bwMode="auto">
            <a:xfrm>
              <a:off x="6655594" y="822322"/>
              <a:ext cx="209550" cy="209551"/>
              <a:chOff x="4495" y="1198"/>
              <a:chExt cx="160" cy="160"/>
            </a:xfrm>
          </p:grpSpPr>
          <p:sp>
            <p:nvSpPr>
              <p:cNvPr id="56" name="Oval 47">
                <a:extLst>
                  <a:ext uri="{FF2B5EF4-FFF2-40B4-BE49-F238E27FC236}">
                    <a16:creationId xmlns:a16="http://schemas.microsoft.com/office/drawing/2014/main" id="{09D1AE11-0962-6278-01AF-084CDE3AA23E}"/>
                  </a:ext>
                </a:extLst>
              </p:cNvPr>
              <p:cNvSpPr>
                <a:spLocks noChangeAspect="1" noChangeArrowheads="1"/>
              </p:cNvSpPr>
              <p:nvPr>
                <p:custDataLst>
                  <p:tags r:id="rId11"/>
                </p:custDataLst>
              </p:nvPr>
            </p:nvSpPr>
            <p:spPr bwMode="auto">
              <a:xfrm>
                <a:off x="4495" y="1195"/>
                <a:ext cx="160" cy="160"/>
              </a:xfrm>
              <a:prstGeom prst="ellipse">
                <a:avLst/>
              </a:prstGeom>
              <a:solidFill>
                <a:schemeClr val="accent1"/>
              </a:solidFill>
              <a:ln w="9525">
                <a:solidFill>
                  <a:schemeClr val="accent6"/>
                </a:solidFill>
                <a:round/>
                <a:headEnd/>
                <a:tailEnd/>
              </a:ln>
              <a:effectLst/>
            </p:spPr>
            <p:txBody>
              <a:bodyPr wrap="none" anchor="ctr"/>
              <a:lstStyle/>
              <a:p>
                <a:pPr eaLnBrk="1" hangingPunct="1">
                  <a:defRPr/>
                </a:pPr>
                <a:endParaRPr lang="en-US" sz="1224">
                  <a:latin typeface="+mn-lt"/>
                  <a:ea typeface="+mn-ea"/>
                </a:endParaRPr>
              </a:p>
            </p:txBody>
          </p:sp>
          <p:sp>
            <p:nvSpPr>
              <p:cNvPr id="57" name="Arc 48">
                <a:extLst>
                  <a:ext uri="{FF2B5EF4-FFF2-40B4-BE49-F238E27FC236}">
                    <a16:creationId xmlns:a16="http://schemas.microsoft.com/office/drawing/2014/main" id="{F1504902-3D8F-5B66-F113-946F3B88C437}"/>
                  </a:ext>
                </a:extLst>
              </p:cNvPr>
              <p:cNvSpPr>
                <a:spLocks noChangeAspect="1"/>
              </p:cNvSpPr>
              <p:nvPr>
                <p:custDataLst>
                  <p:tags r:id="rId12"/>
                </p:custDataLst>
              </p:nvPr>
            </p:nvSpPr>
            <p:spPr bwMode="auto">
              <a:xfrm>
                <a:off x="4495" y="1195"/>
                <a:ext cx="160" cy="160"/>
              </a:xfrm>
              <a:prstGeom prst="arc">
                <a:avLst>
                  <a:gd name="adj1" fmla="val 16200000"/>
                  <a:gd name="adj2" fmla="val 5400000"/>
                </a:avLst>
              </a:prstGeom>
              <a:solidFill>
                <a:schemeClr val="folHlink"/>
              </a:solidFill>
              <a:ln w="9525">
                <a:solidFill>
                  <a:schemeClr val="accent6"/>
                </a:solidFill>
                <a:round/>
                <a:headEnd/>
                <a:tailEnd/>
              </a:ln>
              <a:effectLst/>
            </p:spPr>
            <p:txBody>
              <a:bodyPr wrap="none" anchor="ctr"/>
              <a:lstStyle/>
              <a:p>
                <a:pPr eaLnBrk="1" hangingPunct="1">
                  <a:defRPr/>
                </a:pPr>
                <a:endParaRPr lang="en-US" sz="1224">
                  <a:latin typeface="+mn-lt"/>
                  <a:ea typeface="+mn-ea"/>
                </a:endParaRPr>
              </a:p>
            </p:txBody>
          </p:sp>
        </p:grpSp>
      </p:grpSp>
    </p:spTree>
  </p:cSld>
  <p:clrMap bg1="lt1" tx1="dk1" bg2="lt2" tx2="dk2" accent1="accent1" accent2="accent2" accent3="accent3" accent4="accent4" accent5="accent5" accent6="accent6" hlink="hlink" folHlink="folHlink"/>
  <p:sldLayoutIdLst>
    <p:sldLayoutId id="2147483937" r:id="rId1"/>
    <p:sldLayoutId id="2147483938" r:id="rId2"/>
  </p:sldLayoutIdLst>
  <p:hf hdr="0" ftr="0" dt="0"/>
  <p:txStyles>
    <p:titleStyle>
      <a:lvl1pPr algn="l" defTabSz="895350" rtl="0" eaLnBrk="0" fontAlgn="base" hangingPunct="0">
        <a:spcBef>
          <a:spcPct val="0"/>
        </a:spcBef>
        <a:spcAft>
          <a:spcPct val="0"/>
        </a:spcAft>
        <a:tabLst>
          <a:tab pos="269875" algn="l"/>
        </a:tabLst>
        <a:defRPr sz="1900" b="1">
          <a:solidFill>
            <a:schemeClr val="tx2"/>
          </a:solidFill>
          <a:latin typeface="+mj-lt"/>
          <a:ea typeface="ＭＳ Ｐゴシック" pitchFamily="34" charset="-128"/>
          <a:cs typeface="ＭＳ Ｐゴシック" charset="-128"/>
        </a:defRPr>
      </a:lvl1pPr>
      <a:lvl2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cs typeface="ＭＳ Ｐゴシック" charset="-128"/>
        </a:defRPr>
      </a:lvl2pPr>
      <a:lvl3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cs typeface="ＭＳ Ｐゴシック" charset="-128"/>
        </a:defRPr>
      </a:lvl3pPr>
      <a:lvl4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cs typeface="ＭＳ Ｐゴシック" charset="-128"/>
        </a:defRPr>
      </a:lvl4pPr>
      <a:lvl5pPr algn="l" defTabSz="895350" rtl="0" eaLnBrk="0" fontAlgn="base" hangingPunct="0">
        <a:spcBef>
          <a:spcPct val="0"/>
        </a:spcBef>
        <a:spcAft>
          <a:spcPct val="0"/>
        </a:spcAft>
        <a:tabLst>
          <a:tab pos="269875" algn="l"/>
        </a:tabLst>
        <a:defRPr sz="1900" b="1">
          <a:solidFill>
            <a:schemeClr val="tx2"/>
          </a:solidFill>
          <a:latin typeface="Arial" charset="0"/>
          <a:ea typeface="ＭＳ Ｐゴシック" pitchFamily="34" charset="-128"/>
          <a:cs typeface="ＭＳ Ｐゴシック" charset="-128"/>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342900" indent="-342900" algn="l" defTabSz="895350" rtl="0" eaLnBrk="0" fontAlgn="base" hangingPunct="0">
        <a:spcBef>
          <a:spcPct val="0"/>
        </a:spcBef>
        <a:spcAft>
          <a:spcPct val="0"/>
        </a:spcAft>
        <a:buClr>
          <a:schemeClr val="tx2"/>
        </a:buClr>
        <a:defRPr sz="1600">
          <a:solidFill>
            <a:schemeClr val="tx1"/>
          </a:solidFill>
          <a:latin typeface="+mn-lt"/>
          <a:ea typeface="ＭＳ Ｐゴシック" pitchFamily="34" charset="-128"/>
          <a:cs typeface="ＭＳ Ｐゴシック" charset="-128"/>
        </a:defRPr>
      </a:lvl1pPr>
      <a:lvl2pPr marL="193675" indent="-192088" algn="l" defTabSz="895350" rtl="0" eaLnBrk="0" fontAlgn="base" hangingPunct="0">
        <a:spcBef>
          <a:spcPct val="0"/>
        </a:spcBef>
        <a:spcAft>
          <a:spcPct val="0"/>
        </a:spcAft>
        <a:buClr>
          <a:schemeClr val="tx2"/>
        </a:buClr>
        <a:buSzPct val="125000"/>
        <a:buFont typeface="Arial" panose="020B0604020202020204" pitchFamily="34" charset="0"/>
        <a:buChar char="▪"/>
        <a:defRPr sz="1600">
          <a:solidFill>
            <a:schemeClr val="tx1"/>
          </a:solidFill>
          <a:latin typeface="+mn-lt"/>
          <a:ea typeface="ＭＳ Ｐゴシック" pitchFamily="34" charset="-128"/>
        </a:defRPr>
      </a:lvl2pPr>
      <a:lvl3pPr marL="457200" indent="-261938" algn="l" defTabSz="895350" rtl="0" eaLnBrk="0" fontAlgn="base" hangingPunct="0">
        <a:spcBef>
          <a:spcPct val="0"/>
        </a:spcBef>
        <a:spcAft>
          <a:spcPct val="0"/>
        </a:spcAft>
        <a:buClr>
          <a:schemeClr val="tx2"/>
        </a:buClr>
        <a:buSzPct val="120000"/>
        <a:buFont typeface="Arial" panose="020B0604020202020204" pitchFamily="34" charset="0"/>
        <a:buChar char="–"/>
        <a:defRPr sz="1600">
          <a:solidFill>
            <a:schemeClr val="tx1"/>
          </a:solidFill>
          <a:latin typeface="+mn-lt"/>
          <a:ea typeface="ＭＳ Ｐゴシック" pitchFamily="34" charset="-128"/>
        </a:defRPr>
      </a:lvl3pPr>
      <a:lvl4pPr marL="614363" indent="-155575" algn="l" defTabSz="895350" rtl="0" eaLnBrk="0" fontAlgn="base" hangingPunct="0">
        <a:spcBef>
          <a:spcPct val="0"/>
        </a:spcBef>
        <a:spcAft>
          <a:spcPct val="0"/>
        </a:spcAft>
        <a:buClr>
          <a:schemeClr val="tx2"/>
        </a:buClr>
        <a:buSzPct val="120000"/>
        <a:buFont typeface="Arial" panose="020B0604020202020204" pitchFamily="34" charset="0"/>
        <a:buChar char="▫"/>
        <a:defRPr sz="1600">
          <a:solidFill>
            <a:schemeClr val="tx1"/>
          </a:solidFill>
          <a:latin typeface="+mn-lt"/>
          <a:ea typeface="ＭＳ Ｐゴシック" pitchFamily="34" charset="-128"/>
        </a:defRPr>
      </a:lvl4pPr>
      <a:lvl5pPr marL="749300" indent="-130175" algn="l" defTabSz="895350" rtl="0"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mn-lt"/>
          <a:ea typeface="ＭＳ Ｐゴシック"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5"/>
            </p:custData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31" imgW="270" imgH="270" progId="TCLayout.ActiveDocument.1">
                  <p:embed/>
                </p:oleObj>
              </mc:Choice>
              <mc:Fallback>
                <p:oleObj name="think-cell Slide" r:id="rId31" imgW="270" imgH="270" progId="TCLayout.ActiveDocument.1">
                  <p:embed/>
                  <p:pic>
                    <p:nvPicPr>
                      <p:cNvPr id="2" name="Object 1" hidden="1"/>
                      <p:cNvPicPr/>
                      <p:nvPr/>
                    </p:nvPicPr>
                    <p:blipFill>
                      <a:blip r:embed="rId32"/>
                      <a:stretch>
                        <a:fillRect/>
                      </a:stretch>
                    </p:blipFill>
                    <p:spPr>
                      <a:xfrm>
                        <a:off x="0" y="0"/>
                        <a:ext cx="215979" cy="161974"/>
                      </a:xfrm>
                      <a:prstGeom prst="rect">
                        <a:avLst/>
                      </a:prstGeom>
                    </p:spPr>
                  </p:pic>
                </p:oleObj>
              </mc:Fallback>
            </mc:AlternateContent>
          </a:graphicData>
        </a:graphic>
      </p:graphicFrame>
      <p:grpSp>
        <p:nvGrpSpPr>
          <p:cNvPr id="58" name="Group 57"/>
          <p:cNvGrpSpPr/>
          <p:nvPr/>
        </p:nvGrpSpPr>
        <p:grpSpPr bwMode="ltGray">
          <a:xfrm>
            <a:off x="3" y="6565688"/>
            <a:ext cx="12191999" cy="292313"/>
            <a:chOff x="-476250" y="1078229"/>
            <a:chExt cx="9437688" cy="475297"/>
          </a:xfrm>
        </p:grpSpPr>
        <p:sp>
          <p:nvSpPr>
            <p:cNvPr id="59" name="TitleTopPlaceholder"/>
            <p:cNvSpPr>
              <a:spLocks noChangeArrowheads="1"/>
            </p:cNvSpPr>
            <p:nvPr/>
          </p:nvSpPr>
          <p:spPr bwMode="ltGray">
            <a:xfrm>
              <a:off x="1717675" y="1078230"/>
              <a:ext cx="2193925" cy="474345"/>
            </a:xfrm>
            <a:prstGeom prst="rect">
              <a:avLst/>
            </a:prstGeom>
            <a:solidFill>
              <a:schemeClr val="accent4">
                <a:alpha val="77000"/>
              </a:schemeClr>
            </a:solidFill>
            <a:ln w="9525">
              <a:noFill/>
              <a:miter lim="800000"/>
              <a:headEnd/>
              <a:tailEnd/>
            </a:ln>
            <a:effectLst/>
          </p:spPr>
          <p:txBody>
            <a:bodyPr wrap="none" anchor="ctr"/>
            <a:lstStyle/>
            <a:p>
              <a:pPr fontAlgn="base">
                <a:spcBef>
                  <a:spcPct val="0"/>
                </a:spcBef>
                <a:spcAft>
                  <a:spcPct val="0"/>
                </a:spcAft>
              </a:pPr>
              <a:endParaRPr lang="en-US" sz="1600">
                <a:solidFill>
                  <a:srgbClr val="000000"/>
                </a:solidFill>
              </a:endParaRPr>
            </a:p>
          </p:txBody>
        </p:sp>
        <p:sp>
          <p:nvSpPr>
            <p:cNvPr id="60" name="TitleTopPlaceholder"/>
            <p:cNvSpPr>
              <a:spLocks noChangeArrowheads="1"/>
            </p:cNvSpPr>
            <p:nvPr/>
          </p:nvSpPr>
          <p:spPr bwMode="ltGray">
            <a:xfrm>
              <a:off x="-476250" y="1078229"/>
              <a:ext cx="2193925" cy="474345"/>
            </a:xfrm>
            <a:prstGeom prst="rect">
              <a:avLst/>
            </a:prstGeom>
            <a:solidFill>
              <a:srgbClr val="FFC000">
                <a:alpha val="80000"/>
              </a:srgbClr>
            </a:solidFill>
            <a:ln w="9525">
              <a:noFill/>
              <a:miter lim="800000"/>
              <a:headEnd/>
              <a:tailEnd/>
            </a:ln>
            <a:effectLst/>
          </p:spPr>
          <p:txBody>
            <a:bodyPr wrap="none" anchor="ctr"/>
            <a:lstStyle/>
            <a:p>
              <a:pPr fontAlgn="base">
                <a:spcBef>
                  <a:spcPct val="0"/>
                </a:spcBef>
                <a:spcAft>
                  <a:spcPct val="0"/>
                </a:spcAft>
              </a:pPr>
              <a:endParaRPr lang="en-US" sz="1600">
                <a:solidFill>
                  <a:srgbClr val="000000"/>
                </a:solidFill>
              </a:endParaRPr>
            </a:p>
          </p:txBody>
        </p:sp>
        <p:sp>
          <p:nvSpPr>
            <p:cNvPr id="61" name="TitleTopPlaceholder"/>
            <p:cNvSpPr>
              <a:spLocks noChangeArrowheads="1"/>
            </p:cNvSpPr>
            <p:nvPr/>
          </p:nvSpPr>
          <p:spPr bwMode="ltGray">
            <a:xfrm>
              <a:off x="3534567" y="1079181"/>
              <a:ext cx="5426871" cy="474345"/>
            </a:xfrm>
            <a:prstGeom prst="rect">
              <a:avLst/>
            </a:prstGeom>
            <a:solidFill>
              <a:srgbClr val="009900">
                <a:alpha val="69000"/>
              </a:srgbClr>
            </a:solidFill>
            <a:ln w="9525">
              <a:noFill/>
              <a:miter lim="800000"/>
              <a:headEnd/>
              <a:tailEnd/>
            </a:ln>
            <a:effectLst/>
          </p:spPr>
          <p:txBody>
            <a:bodyPr wrap="none" anchor="ctr"/>
            <a:lstStyle/>
            <a:p>
              <a:pPr fontAlgn="base">
                <a:spcBef>
                  <a:spcPct val="0"/>
                </a:spcBef>
                <a:spcAft>
                  <a:spcPct val="0"/>
                </a:spcAft>
              </a:pPr>
              <a:endParaRPr lang="en-US" sz="1600">
                <a:solidFill>
                  <a:srgbClr val="000000"/>
                </a:solidFill>
              </a:endParaRPr>
            </a:p>
          </p:txBody>
        </p:sp>
      </p:grpSp>
      <p:sp>
        <p:nvSpPr>
          <p:cNvPr id="1036" name="Rectangle 286"/>
          <p:cNvSpPr>
            <a:spLocks noGrp="1" noChangeArrowheads="1"/>
          </p:cNvSpPr>
          <p:nvPr>
            <p:ph type="body" idx="1"/>
          </p:nvPr>
        </p:nvSpPr>
        <p:spPr bwMode="auto">
          <a:xfrm>
            <a:off x="1976208" y="1990667"/>
            <a:ext cx="5853024"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itle Placeholder 2"/>
          <p:cNvSpPr>
            <a:spLocks noGrp="1" noChangeArrowheads="1"/>
          </p:cNvSpPr>
          <p:nvPr>
            <p:ph type="title"/>
          </p:nvPr>
        </p:nvSpPr>
        <p:spPr bwMode="auto">
          <a:xfrm>
            <a:off x="233261" y="234864"/>
            <a:ext cx="1073823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p>
        </p:txBody>
      </p:sp>
      <p:sp>
        <p:nvSpPr>
          <p:cNvPr id="10" name="McK 1. On-page tracker" hidden="1"/>
          <p:cNvSpPr>
            <a:spLocks noChangeArrowheads="1"/>
          </p:cNvSpPr>
          <p:nvPr/>
        </p:nvSpPr>
        <p:spPr bwMode="auto">
          <a:xfrm>
            <a:off x="233259" y="27536"/>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a:solidFill>
                  <a:srgbClr val="808080"/>
                </a:solidFill>
              </a:rPr>
              <a:t>TRACKER</a:t>
            </a:r>
          </a:p>
        </p:txBody>
      </p:sp>
      <p:sp>
        <p:nvSpPr>
          <p:cNvPr id="11" name="McK 3. Unit of measure" hidden="1"/>
          <p:cNvSpPr txBox="1">
            <a:spLocks noChangeArrowheads="1"/>
          </p:cNvSpPr>
          <p:nvPr/>
        </p:nvSpPr>
        <p:spPr bwMode="auto">
          <a:xfrm>
            <a:off x="233260" y="542617"/>
            <a:ext cx="10738233"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a:solidFill>
                  <a:srgbClr val="808080"/>
                </a:solidFill>
                <a:latin typeface="Arial"/>
              </a:rPr>
              <a:t>Unit of measure</a:t>
            </a:r>
          </a:p>
        </p:txBody>
      </p:sp>
      <p:grpSp>
        <p:nvGrpSpPr>
          <p:cNvPr id="12" name="McK Slide Elements" hidden="1"/>
          <p:cNvGrpSpPr>
            <a:grpSpLocks/>
          </p:cNvGrpSpPr>
          <p:nvPr/>
        </p:nvGrpSpPr>
        <p:grpSpPr bwMode="auto">
          <a:xfrm>
            <a:off x="233259" y="6086392"/>
            <a:ext cx="11732172" cy="413035"/>
            <a:chOff x="75" y="3895"/>
            <a:chExt cx="689" cy="255"/>
          </a:xfrm>
        </p:grpSpPr>
        <p:sp>
          <p:nvSpPr>
            <p:cNvPr id="13" name="McK 4. Footnote"/>
            <p:cNvSpPr txBox="1">
              <a:spLocks noChangeArrowheads="1"/>
            </p:cNvSpPr>
            <p:nvPr/>
          </p:nvSpPr>
          <p:spPr bwMode="auto">
            <a:xfrm>
              <a:off x="75" y="3895"/>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a:solidFill>
                    <a:srgbClr val="000000"/>
                  </a:solidFill>
                  <a:latin typeface="Arial"/>
                </a:rPr>
                <a:t>1 Footnote</a:t>
              </a:r>
            </a:p>
          </p:txBody>
        </p:sp>
        <p:sp>
          <p:nvSpPr>
            <p:cNvPr id="14" name="McK 5. Source"/>
            <p:cNvSpPr>
              <a:spLocks noChangeArrowheads="1"/>
            </p:cNvSpPr>
            <p:nvPr/>
          </p:nvSpPr>
          <p:spPr bwMode="auto">
            <a:xfrm>
              <a:off x="75" y="4053"/>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21910" indent="-621910" defTabSz="913429" fontAlgn="base">
                <a:spcBef>
                  <a:spcPct val="0"/>
                </a:spcBef>
                <a:spcAft>
                  <a:spcPct val="0"/>
                </a:spcAft>
                <a:tabLst>
                  <a:tab pos="625148" algn="l"/>
                </a:tabLst>
              </a:pPr>
              <a:r>
                <a:rPr lang="en-US" sz="1000">
                  <a:solidFill>
                    <a:srgbClr val="000000"/>
                  </a:solidFill>
                </a:rPr>
                <a:t>SOURCE: Source</a:t>
              </a:r>
            </a:p>
          </p:txBody>
        </p:sp>
      </p:grpSp>
      <p:grpSp>
        <p:nvGrpSpPr>
          <p:cNvPr id="15" name="ACET" hidden="1"/>
          <p:cNvGrpSpPr>
            <a:grpSpLocks/>
          </p:cNvGrpSpPr>
          <p:nvPr/>
        </p:nvGrpSpPr>
        <p:grpSpPr bwMode="auto">
          <a:xfrm>
            <a:off x="1976208" y="1150019"/>
            <a:ext cx="5801189"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a:solidFill>
                    <a:srgbClr val="000000"/>
                  </a:solidFill>
                </a:rPr>
                <a:t>Title</a:t>
              </a:r>
            </a:p>
            <a:p>
              <a:pPr fontAlgn="base">
                <a:spcBef>
                  <a:spcPct val="0"/>
                </a:spcBef>
                <a:spcAft>
                  <a:spcPct val="0"/>
                </a:spcAft>
              </a:pPr>
              <a:r>
                <a:rPr lang="en-US" sz="1600">
                  <a:solidFill>
                    <a:srgbClr val="808080"/>
                  </a:solidFill>
                </a:rPr>
                <a:t>Unit of measure</a:t>
              </a:r>
            </a:p>
          </p:txBody>
        </p:sp>
      </p:grpSp>
      <p:grpSp>
        <p:nvGrpSpPr>
          <p:cNvPr id="63" name="LegendBoxes" hidden="1"/>
          <p:cNvGrpSpPr>
            <a:grpSpLocks/>
          </p:cNvGrpSpPr>
          <p:nvPr/>
        </p:nvGrpSpPr>
        <p:grpSpPr bwMode="auto">
          <a:xfrm>
            <a:off x="9932637" y="275440"/>
            <a:ext cx="855277" cy="1013962"/>
            <a:chOff x="4936" y="176"/>
            <a:chExt cx="396" cy="626"/>
          </a:xfrm>
        </p:grpSpPr>
        <p:sp>
          <p:nvSpPr>
            <p:cNvPr id="64" name="Legend1"/>
            <p:cNvSpPr>
              <a:spLocks noChangeArrowheads="1"/>
            </p:cNvSpPr>
            <p:nvPr/>
          </p:nvSpPr>
          <p:spPr bwMode="auto">
            <a:xfrm>
              <a:off x="5096" y="176"/>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66" name="Legend2"/>
            <p:cNvSpPr>
              <a:spLocks noChangeArrowheads="1"/>
            </p:cNvSpPr>
            <p:nvPr/>
          </p:nvSpPr>
          <p:spPr bwMode="auto">
            <a:xfrm>
              <a:off x="5096" y="346"/>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68" name="Legend3"/>
            <p:cNvSpPr>
              <a:spLocks noChangeArrowheads="1"/>
            </p:cNvSpPr>
            <p:nvPr/>
          </p:nvSpPr>
          <p:spPr bwMode="auto">
            <a:xfrm>
              <a:off x="5096" y="517"/>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70" name="Legend4"/>
            <p:cNvSpPr>
              <a:spLocks noChangeArrowheads="1"/>
            </p:cNvSpPr>
            <p:nvPr/>
          </p:nvSpPr>
          <p:spPr bwMode="auto">
            <a:xfrm>
              <a:off x="5096" y="688"/>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grpSp>
        <p:nvGrpSpPr>
          <p:cNvPr id="72" name="LegendLines" hidden="1"/>
          <p:cNvGrpSpPr>
            <a:grpSpLocks/>
          </p:cNvGrpSpPr>
          <p:nvPr/>
        </p:nvGrpSpPr>
        <p:grpSpPr bwMode="auto">
          <a:xfrm>
            <a:off x="9513638" y="275439"/>
            <a:ext cx="1274275" cy="741845"/>
            <a:chOff x="4750" y="176"/>
            <a:chExt cx="590" cy="458"/>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a:solidFill>
                  <a:srgbClr val="000000"/>
                </a:solidFill>
              </a:endParaRPr>
            </a:p>
          </p:txBody>
        </p:sp>
        <p:sp>
          <p:nvSpPr>
            <p:cNvPr id="76" name="Legend1"/>
            <p:cNvSpPr>
              <a:spLocks noChangeArrowheads="1"/>
            </p:cNvSpPr>
            <p:nvPr/>
          </p:nvSpPr>
          <p:spPr bwMode="auto">
            <a:xfrm>
              <a:off x="5104" y="176"/>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77" name="Legend2"/>
            <p:cNvSpPr>
              <a:spLocks noChangeArrowheads="1"/>
            </p:cNvSpPr>
            <p:nvPr/>
          </p:nvSpPr>
          <p:spPr bwMode="auto">
            <a:xfrm>
              <a:off x="5104" y="344"/>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78" name="Legend3"/>
            <p:cNvSpPr>
              <a:spLocks noChangeArrowheads="1"/>
            </p:cNvSpPr>
            <p:nvPr/>
          </p:nvSpPr>
          <p:spPr bwMode="auto">
            <a:xfrm>
              <a:off x="5104" y="520"/>
              <a:ext cx="236"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grpSp>
      <p:grpSp>
        <p:nvGrpSpPr>
          <p:cNvPr id="79" name="McKSticker" hidden="1"/>
          <p:cNvGrpSpPr/>
          <p:nvPr/>
        </p:nvGrpSpPr>
        <p:grpSpPr bwMode="auto">
          <a:xfrm>
            <a:off x="9904604" y="275438"/>
            <a:ext cx="1066895" cy="212366"/>
            <a:chOff x="7956580" y="285750"/>
            <a:chExt cx="784195" cy="208138"/>
          </a:xfrm>
        </p:grpSpPr>
        <p:sp>
          <p:nvSpPr>
            <p:cNvPr id="80" name="StickerRectangle"/>
            <p:cNvSpPr>
              <a:spLocks noChangeArrowheads="1"/>
            </p:cNvSpPr>
            <p:nvPr/>
          </p:nvSpPr>
          <p:spPr bwMode="auto">
            <a:xfrm>
              <a:off x="7956580" y="285750"/>
              <a:ext cx="784195" cy="20813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fontAlgn="base">
                <a:spcBef>
                  <a:spcPct val="0"/>
                </a:spcBef>
                <a:spcAft>
                  <a:spcPct val="0"/>
                </a:spcAft>
                <a:buClr>
                  <a:srgbClr val="000000"/>
                </a:buClr>
              </a:pPr>
              <a:r>
                <a:rPr lang="en-US" sz="1200">
                  <a:solidFill>
                    <a:srgbClr val="808080"/>
                  </a:solidFill>
                </a:rPr>
                <a:t>PRELIMINARY</a:t>
              </a:r>
            </a:p>
          </p:txBody>
        </p:sp>
        <p:cxnSp>
          <p:nvCxnSpPr>
            <p:cNvPr id="81" name="AutoShape 31"/>
            <p:cNvCxnSpPr>
              <a:cxnSpLocks noChangeShapeType="1"/>
              <a:stCxn id="80" idx="2"/>
              <a:endCxn id="80" idx="4"/>
            </p:cNvCxnSpPr>
            <p:nvPr/>
          </p:nvCxnSpPr>
          <p:spPr bwMode="auto">
            <a:xfrm>
              <a:off x="7956580" y="285750"/>
              <a:ext cx="0" cy="208138"/>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956580" y="493888"/>
              <a:ext cx="7841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9841696" y="275438"/>
            <a:ext cx="946031" cy="1333054"/>
            <a:chOff x="6655594" y="273840"/>
            <a:chExt cx="695358" cy="1306516"/>
          </a:xfrm>
        </p:grpSpPr>
        <p:grpSp>
          <p:nvGrpSpPr>
            <p:cNvPr id="84" name="MoonLegend1"/>
            <p:cNvGrpSpPr>
              <a:grpSpLocks noChangeAspect="1"/>
            </p:cNvGrpSpPr>
            <p:nvPr>
              <p:custDataLst>
                <p:tags r:id="rId16"/>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9"/>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103" name="Arc 39"/>
              <p:cNvSpPr>
                <a:spLocks noChangeAspect="1"/>
              </p:cNvSpPr>
              <p:nvPr>
                <p:custDataLst>
                  <p:tags r:id="rId30"/>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grpSp>
          <p:nvGrpSpPr>
            <p:cNvPr id="85" name="MoonLegend2"/>
            <p:cNvGrpSpPr>
              <a:grpSpLocks noChangeAspect="1"/>
            </p:cNvGrpSpPr>
            <p:nvPr>
              <p:custDataLst>
                <p:tags r:id="rId17"/>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27"/>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101" name="Arc 42"/>
              <p:cNvSpPr>
                <a:spLocks noChangeAspect="1"/>
              </p:cNvSpPr>
              <p:nvPr>
                <p:custDataLst>
                  <p:tags r:id="rId28"/>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grpSp>
          <p:nvGrpSpPr>
            <p:cNvPr id="86" name="MoonLegend4"/>
            <p:cNvGrpSpPr>
              <a:grpSpLocks noChangeAspect="1"/>
            </p:cNvGrpSpPr>
            <p:nvPr>
              <p:custDataLst>
                <p:tags r:id="rId18"/>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2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99" name="Arc 48"/>
              <p:cNvSpPr>
                <a:spLocks noChangeAspect="1"/>
              </p:cNvSpPr>
              <p:nvPr>
                <p:custDataLst>
                  <p:tags r:id="rId26"/>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grpSp>
          <p:nvGrpSpPr>
            <p:cNvPr id="87" name="MoonLegend5"/>
            <p:cNvGrpSpPr>
              <a:grpSpLocks noChangeAspect="1"/>
            </p:cNvGrpSpPr>
            <p:nvPr>
              <p:custDataLst>
                <p:tags r:id="rId19"/>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23"/>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97" name="Oval 51"/>
              <p:cNvSpPr>
                <a:spLocks noChangeAspect="1" noChangeArrowheads="1"/>
              </p:cNvSpPr>
              <p:nvPr>
                <p:custDataLst>
                  <p:tags r:id="rId24"/>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sp>
          <p:nvSpPr>
            <p:cNvPr id="88" name="Legend1"/>
            <p:cNvSpPr>
              <a:spLocks noChangeArrowheads="1"/>
            </p:cNvSpPr>
            <p:nvPr/>
          </p:nvSpPr>
          <p:spPr bwMode="auto">
            <a:xfrm>
              <a:off x="6976269" y="286540"/>
              <a:ext cx="37468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89" name="Legend2"/>
            <p:cNvSpPr>
              <a:spLocks noChangeArrowheads="1"/>
            </p:cNvSpPr>
            <p:nvPr/>
          </p:nvSpPr>
          <p:spPr bwMode="auto">
            <a:xfrm>
              <a:off x="6976269" y="561178"/>
              <a:ext cx="37468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90" name="Legend3"/>
            <p:cNvSpPr>
              <a:spLocks noChangeArrowheads="1"/>
            </p:cNvSpPr>
            <p:nvPr/>
          </p:nvSpPr>
          <p:spPr bwMode="auto">
            <a:xfrm>
              <a:off x="6976269" y="835817"/>
              <a:ext cx="37468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91" name="Legend4"/>
            <p:cNvSpPr>
              <a:spLocks noChangeArrowheads="1"/>
            </p:cNvSpPr>
            <p:nvPr/>
          </p:nvSpPr>
          <p:spPr bwMode="auto">
            <a:xfrm>
              <a:off x="6976269" y="1107280"/>
              <a:ext cx="37468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sp>
          <p:nvSpPr>
            <p:cNvPr id="92" name="Legend5"/>
            <p:cNvSpPr>
              <a:spLocks noChangeArrowheads="1"/>
            </p:cNvSpPr>
            <p:nvPr/>
          </p:nvSpPr>
          <p:spPr bwMode="auto">
            <a:xfrm>
              <a:off x="6976269" y="1383505"/>
              <a:ext cx="374683"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a:solidFill>
                    <a:srgbClr val="000000"/>
                  </a:solidFill>
                </a:rPr>
                <a:t>Legend</a:t>
              </a:r>
            </a:p>
          </p:txBody>
        </p:sp>
        <p:grpSp>
          <p:nvGrpSpPr>
            <p:cNvPr id="93" name="MoonLegend3"/>
            <p:cNvGrpSpPr>
              <a:grpSpLocks noChangeAspect="1"/>
            </p:cNvGrpSpPr>
            <p:nvPr>
              <p:custDataLst>
                <p:tags r:id="rId20"/>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21"/>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95" name="Arc 48"/>
              <p:cNvSpPr>
                <a:spLocks noChangeAspect="1"/>
              </p:cNvSpPr>
              <p:nvPr>
                <p:custDataLst>
                  <p:tags r:id="rId22"/>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grpSp>
      <p:sp>
        <p:nvSpPr>
          <p:cNvPr id="104" name="Slide Number"/>
          <p:cNvSpPr txBox="1">
            <a:spLocks/>
          </p:cNvSpPr>
          <p:nvPr/>
        </p:nvSpPr>
        <p:spPr bwMode="auto">
          <a:xfrm>
            <a:off x="11801649" y="6634899"/>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z="1000" smtClean="0">
                <a:solidFill>
                  <a:srgbClr val="FFFFFF"/>
                </a:solidFill>
              </a:rPr>
              <a:pPr algn="r" fontAlgn="base">
                <a:spcBef>
                  <a:spcPct val="0"/>
                </a:spcBef>
                <a:spcAft>
                  <a:spcPct val="0"/>
                </a:spcAft>
              </a:pPr>
              <a:t>‹#›</a:t>
            </a:fld>
            <a:endParaRPr lang="en-US" sz="1000">
              <a:solidFill>
                <a:srgbClr val="FFFFFF"/>
              </a:solidFill>
            </a:endParaRPr>
          </a:p>
        </p:txBody>
      </p:sp>
      <p:pic>
        <p:nvPicPr>
          <p:cNvPr id="62" name="Picture 4" descr="http://upload.wikimedia.org/wikipedia/commons/thumb/8/82/Seal_of_Massachusetts.svg/2000px-Seal_of_Massachusetts.svg.png"/>
          <p:cNvPicPr>
            <a:picLocks noChangeAspect="1" noChangeArrowheads="1"/>
          </p:cNvPicPr>
          <p:nvPr/>
        </p:nvPicPr>
        <p:blipFill>
          <a:blip r:embed="rId3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119954" y="135845"/>
            <a:ext cx="838789"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5" name="TextBox 104"/>
          <p:cNvSpPr txBox="1"/>
          <p:nvPr/>
        </p:nvSpPr>
        <p:spPr>
          <a:xfrm>
            <a:off x="6923239" y="6619159"/>
            <a:ext cx="5736167" cy="1692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100">
                <a:solidFill>
                  <a:srgbClr val="FFFFFF"/>
                </a:solidFill>
              </a:rPr>
              <a:t>INTERNAL DRAFT – POLICY IN DEVELOPMENT</a:t>
            </a:r>
          </a:p>
        </p:txBody>
      </p:sp>
    </p:spTree>
    <p:extLst>
      <p:ext uri="{BB962C8B-B14F-4D97-AF65-F5344CB8AC3E}">
        <p14:creationId xmlns:p14="http://schemas.microsoft.com/office/powerpoint/2010/main" val="597201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0" r:id="rId9"/>
    <p:sldLayoutId id="2147483671" r:id="rId10"/>
    <p:sldLayoutId id="2147483672" r:id="rId11"/>
    <p:sldLayoutId id="2147483673" r:id="rId12"/>
    <p:sldLayoutId id="2147483674" r:id="rId13"/>
  </p:sldLayoutIdLst>
  <p:hf hdr="0" ftr="0" dt="0"/>
  <p:txStyles>
    <p:title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image" Target="../media/image2.emf"/><Relationship Id="rId4" Type="http://schemas.openxmlformats.org/officeDocument/2006/relationships/oleObject" Target="../embeddings/oleObject35.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13.xml"/><Relationship Id="rId1" Type="http://schemas.openxmlformats.org/officeDocument/2006/relationships/tags" Target="../tags/tag112.xml"/><Relationship Id="rId4"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15.xml"/><Relationship Id="rId1" Type="http://schemas.openxmlformats.org/officeDocument/2006/relationships/tags" Target="../tags/tag11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17.xml"/><Relationship Id="rId1" Type="http://schemas.openxmlformats.org/officeDocument/2006/relationships/tags" Target="../tags/tag116.xml"/><Relationship Id="rId4"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19.xml"/><Relationship Id="rId1" Type="http://schemas.openxmlformats.org/officeDocument/2006/relationships/tags" Target="../tags/tag118.xml"/><Relationship Id="rId4" Type="http://schemas.openxmlformats.org/officeDocument/2006/relationships/hyperlink" Target="https://www.mass.gov/info-details/personal-care-management-pcm-agency-list" TargetMode="Externa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21.xml"/><Relationship Id="rId1" Type="http://schemas.openxmlformats.org/officeDocument/2006/relationships/tags" Target="../tags/tag120.xml"/><Relationship Id="rId4"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23.xml"/><Relationship Id="rId1" Type="http://schemas.openxmlformats.org/officeDocument/2006/relationships/tags" Target="../tags/tag122.xml"/><Relationship Id="rId4"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25.xml"/><Relationship Id="rId1" Type="http://schemas.openxmlformats.org/officeDocument/2006/relationships/tags" Target="../tags/tag124.xml"/><Relationship Id="rId4"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hyperlink" Target="https://www.mass.gov/info-details/masshealth-payment-and-coverage-guideline-tools" TargetMode="External"/><Relationship Id="rId4"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29.xml"/><Relationship Id="rId1" Type="http://schemas.openxmlformats.org/officeDocument/2006/relationships/tags" Target="../tags/tag128.xml"/><Relationship Id="rId4"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31.xml"/><Relationship Id="rId1" Type="http://schemas.openxmlformats.org/officeDocument/2006/relationships/tags" Target="../tags/tag130.xml"/><Relationship Id="rId4"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32.xml"/><Relationship Id="rId6" Type="http://schemas.openxmlformats.org/officeDocument/2006/relationships/image" Target="../media/image3.png"/><Relationship Id="rId5" Type="http://schemas.openxmlformats.org/officeDocument/2006/relationships/image" Target="../media/image12.emf"/><Relationship Id="rId4" Type="http://schemas.openxmlformats.org/officeDocument/2006/relationships/oleObject" Target="../embeddings/oleObject38.bin"/></Relationships>
</file>

<file path=ppt/slides/_rels/slide23.xml.rels><?xml version="1.0" encoding="UTF-8" standalone="yes"?>
<Relationships xmlns="http://schemas.openxmlformats.org/package/2006/relationships"><Relationship Id="rId3" Type="http://schemas.microsoft.com/office/2018/10/relationships/comments" Target="../comments/modernComment_7FE4DF39_A8089BAB.xm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133.xml"/><Relationship Id="rId6" Type="http://schemas.openxmlformats.org/officeDocument/2006/relationships/image" Target="../media/image17.png"/><Relationship Id="rId5" Type="http://schemas.openxmlformats.org/officeDocument/2006/relationships/hyperlink" Target="mailto:info@myombudsman.org" TargetMode="External"/><Relationship Id="rId4" Type="http://schemas.openxmlformats.org/officeDocument/2006/relationships/hyperlink" Target="https://www.myombudsman.or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mass.gov/learn-about-myservices"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tags" Target="../tags/tag134.xml"/></Relationships>
</file>

<file path=ppt/slides/_rels/slide28.xml.rels><?xml version="1.0" encoding="UTF-8" standalone="yes"?>
<Relationships xmlns="http://schemas.openxmlformats.org/package/2006/relationships"><Relationship Id="rId2" Type="http://schemas.microsoft.com/office/2018/10/relationships/comments" Target="../comments/modernComment_7FFD582F_AE0D2730.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image" Target="../media/image21.jpeg"/><Relationship Id="rId5" Type="http://schemas.openxmlformats.org/officeDocument/2006/relationships/image" Target="../media/image2.emf"/><Relationship Id="rId4" Type="http://schemas.openxmlformats.org/officeDocument/2006/relationships/oleObject" Target="../embeddings/oleObject39.bin"/></Relationships>
</file>

<file path=ppt/slides/_rels/slide3.xml.rels><?xml version="1.0" encoding="UTF-8" standalone="yes"?>
<Relationships xmlns="http://schemas.openxmlformats.org/package/2006/relationships"><Relationship Id="rId8" Type="http://schemas.openxmlformats.org/officeDocument/2006/relationships/hyperlink" Target="https://www.mass.gov/info-details/primary-care-clinician-pcc-plan-for-masshealth-members" TargetMode="External"/><Relationship Id="rId3" Type="http://schemas.openxmlformats.org/officeDocument/2006/relationships/notesSlide" Target="../notesSlides/notesSlide2.xml"/><Relationship Id="rId7" Type="http://schemas.openxmlformats.org/officeDocument/2006/relationships/hyperlink" Target="https://www.mass.gov/info-details/managed-care-organization-mco-plan" TargetMode="External"/><Relationship Id="rId2" Type="http://schemas.openxmlformats.org/officeDocument/2006/relationships/slideLayout" Target="../slideLayouts/slideLayout4.xml"/><Relationship Id="rId1" Type="http://schemas.openxmlformats.org/officeDocument/2006/relationships/tags" Target="../tags/tag109.xml"/><Relationship Id="rId6" Type="http://schemas.openxmlformats.org/officeDocument/2006/relationships/hyperlink" Target="https://www.mass.gov/info-details/primary-care-aco-plans" TargetMode="External"/><Relationship Id="rId5" Type="http://schemas.openxmlformats.org/officeDocument/2006/relationships/hyperlink" Target="https://www.mass.gov/info-details/accountable-care-partnership-plan" TargetMode="Externa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image" Target="../media/image22.png"/><Relationship Id="rId5" Type="http://schemas.openxmlformats.org/officeDocument/2006/relationships/image" Target="../media/image2.emf"/><Relationship Id="rId4" Type="http://schemas.openxmlformats.org/officeDocument/2006/relationships/oleObject" Target="../embeddings/oleObject39.bin"/></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40.xml"/><Relationship Id="rId1" Type="http://schemas.openxmlformats.org/officeDocument/2006/relationships/tags" Target="../tags/tag139.xml"/><Relationship Id="rId5" Type="http://schemas.openxmlformats.org/officeDocument/2006/relationships/image" Target="../media/image2.emf"/><Relationship Id="rId4" Type="http://schemas.openxmlformats.org/officeDocument/2006/relationships/oleObject" Target="../embeddings/oleObject39.bin"/></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42.xml"/><Relationship Id="rId1" Type="http://schemas.openxmlformats.org/officeDocument/2006/relationships/tags" Target="../tags/tag141.xml"/><Relationship Id="rId5" Type="http://schemas.openxmlformats.org/officeDocument/2006/relationships/image" Target="../media/image2.emf"/><Relationship Id="rId4" Type="http://schemas.openxmlformats.org/officeDocument/2006/relationships/oleObject" Target="../embeddings/oleObject39.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hyperlink" Target="https://www.mass.gov/one-care" TargetMode="External"/><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mass.gov/senior-care-options-sco?_gl=1*1au9r96*_ga*MTQyMTYxMTM0OC4xNzI2NjA2Mzc3*_ga_MCLPEGW7WM*MTczMTUwNzM1Ny40NS4xLjE3MzE1MDgwODkuMC4wLjA."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s://www.mass.gov/doc/pace-brochure-english/download" TargetMode="External"/><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10.xml"/><Relationship Id="rId5" Type="http://schemas.openxmlformats.org/officeDocument/2006/relationships/image" Target="../media/image12.emf"/><Relationship Id="rId4" Type="http://schemas.openxmlformats.org/officeDocument/2006/relationships/oleObject" Target="../embeddings/oleObject36.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111.xml"/><Relationship Id="rId5" Type="http://schemas.openxmlformats.org/officeDocument/2006/relationships/image" Target="../media/image1.emf"/><Relationship Id="rId4" Type="http://schemas.openxmlformats.org/officeDocument/2006/relationships/oleObject" Target="../embeddings/oleObject37.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08E1A0E-58FC-4C3A-BE87-CD4FC383EE3A}"/>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208E1A0E-58FC-4C3A-BE87-CD4FC383EE3A}"/>
                          </a:ext>
                        </a:extLst>
                      </p:cNvPr>
                      <p:cNvPicPr/>
                      <p:nvPr/>
                    </p:nvPicPr>
                    <p:blipFill>
                      <a:blip r:embed="rId5"/>
                      <a:stretch>
                        <a:fillRect/>
                      </a:stretch>
                    </p:blipFill>
                    <p:spPr>
                      <a:xfrm>
                        <a:off x="1525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A8B720A-00B6-4D3C-8A4E-D6E4CDDB350E}"/>
              </a:ext>
            </a:extLst>
          </p:cNvPr>
          <p:cNvSpPr/>
          <p:nvPr>
            <p:custDataLst>
              <p:tags r:id="rId2"/>
            </p:custDataLst>
          </p:nvPr>
        </p:nvSpPr>
        <p:spPr>
          <a:xfrm>
            <a:off x="152400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8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ctrTitle"/>
          </p:nvPr>
        </p:nvSpPr>
        <p:spPr>
          <a:xfrm>
            <a:off x="3491504" y="1034143"/>
            <a:ext cx="6784609" cy="2117799"/>
          </a:xfrm>
        </p:spPr>
        <p:txBody>
          <a:bodyPr vert="horz"/>
          <a:lstStyle/>
          <a:p>
            <a:r>
              <a:rPr lang="en-US" dirty="0">
                <a:latin typeface="Arial"/>
                <a:cs typeface="Arial"/>
              </a:rPr>
              <a:t>MassHealth Housing, Homelessness, and Health Policy Webinar Series – Long Term Services and Supports</a:t>
            </a:r>
            <a:endParaRPr lang="en-US" dirty="0"/>
          </a:p>
        </p:txBody>
      </p:sp>
      <p:sp>
        <p:nvSpPr>
          <p:cNvPr id="3" name="Subtitle 2"/>
          <p:cNvSpPr>
            <a:spLocks noGrp="1"/>
          </p:cNvSpPr>
          <p:nvPr>
            <p:ph type="subTitle" idx="1"/>
          </p:nvPr>
        </p:nvSpPr>
        <p:spPr/>
        <p:txBody>
          <a:bodyPr vert="horz" wrap="square" lIns="0" tIns="0" rIns="0" bIns="0" rtlCol="0" anchor="t">
            <a:spAutoFit/>
          </a:bodyPr>
          <a:lstStyle/>
          <a:p>
            <a:r>
              <a:rPr lang="en-US" dirty="0">
                <a:latin typeface="Arial"/>
                <a:cs typeface="Arial"/>
              </a:rPr>
              <a:t>December 2024</a:t>
            </a:r>
            <a:endParaRPr lang="en-US" dirty="0"/>
          </a:p>
        </p:txBody>
      </p:sp>
    </p:spTree>
    <p:extLst>
      <p:ext uri="{BB962C8B-B14F-4D97-AF65-F5344CB8AC3E}">
        <p14:creationId xmlns:p14="http://schemas.microsoft.com/office/powerpoint/2010/main" val="2537078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1E543B57-06C2-0E7F-A913-AD7AD25D19A5}"/>
              </a:ext>
            </a:extLst>
          </p:cNvPr>
          <p:cNvSpPr>
            <a:spLocks noGrp="1" noChangeArrowheads="1"/>
          </p:cNvSpPr>
          <p:nvPr>
            <p:ph type="title"/>
          </p:nvPr>
        </p:nvSpPr>
        <p:spPr>
          <a:xfrm>
            <a:off x="1645751" y="234864"/>
            <a:ext cx="8793595" cy="596066"/>
          </a:xfrm>
        </p:spPr>
        <p:txBody>
          <a:bodyP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r>
              <a:rPr lang="en-US" altLang="en-US"/>
              <a:t>How does a member start the process to get needed Long Term Services and Supports?</a:t>
            </a:r>
          </a:p>
        </p:txBody>
      </p:sp>
      <p:sp>
        <p:nvSpPr>
          <p:cNvPr id="12291" name="TextBox 2">
            <a:extLst>
              <a:ext uri="{FF2B5EF4-FFF2-40B4-BE49-F238E27FC236}">
                <a16:creationId xmlns:a16="http://schemas.microsoft.com/office/drawing/2014/main" id="{008B7EE9-B09A-8EDF-7241-D6307ECF2831}"/>
              </a:ext>
            </a:extLst>
          </p:cNvPr>
          <p:cNvSpPr txBox="1">
            <a:spLocks noChangeArrowheads="1"/>
          </p:cNvSpPr>
          <p:nvPr/>
        </p:nvSpPr>
        <p:spPr bwMode="auto">
          <a:xfrm>
            <a:off x="1841740" y="1362207"/>
            <a:ext cx="8377321" cy="447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pPr>
              <a:buClrTx/>
              <a:buFontTx/>
              <a:buAutoNum type="arabicPeriod"/>
            </a:pPr>
            <a:r>
              <a:rPr lang="en-US" altLang="en-US" sz="2041"/>
              <a:t>Reach out to Primary Care Provider and talk about needs and current supports. A member’s PCP can start the referral process </a:t>
            </a:r>
          </a:p>
          <a:p>
            <a:pPr>
              <a:buClrTx/>
              <a:buFontTx/>
              <a:buAutoNum type="arabicPeriod"/>
            </a:pPr>
            <a:endParaRPr lang="en-US" altLang="en-US" sz="2041"/>
          </a:p>
          <a:p>
            <a:pPr>
              <a:buClrTx/>
              <a:buFontTx/>
              <a:buAutoNum type="arabicPeriod"/>
            </a:pPr>
            <a:r>
              <a:rPr lang="en-US" altLang="en-US" sz="2041"/>
              <a:t>Contact MassHealth Customer Service at 800-849-2900 to confirm the MassHealth coverage type. Not all MassHealth coverage types cover all LTSS</a:t>
            </a:r>
          </a:p>
          <a:p>
            <a:pPr>
              <a:buClrTx/>
              <a:buFontTx/>
              <a:buAutoNum type="arabicPeriod"/>
            </a:pPr>
            <a:endParaRPr lang="en-US" altLang="en-US" sz="2041"/>
          </a:p>
          <a:p>
            <a:pPr>
              <a:buClrTx/>
              <a:buFontTx/>
              <a:buAutoNum type="arabicPeriod"/>
            </a:pPr>
            <a:r>
              <a:rPr lang="en-US" altLang="en-US" sz="2041"/>
              <a:t>Contact MassOptions at 800-243-4636 and ask about what services may be able to meet needs</a:t>
            </a:r>
          </a:p>
          <a:p>
            <a:pPr>
              <a:buClrTx/>
              <a:buFontTx/>
              <a:buAutoNum type="arabicPeriod"/>
            </a:pPr>
            <a:endParaRPr lang="en-US" altLang="en-US" sz="2041"/>
          </a:p>
          <a:p>
            <a:pPr>
              <a:buClrTx/>
              <a:buFontTx/>
              <a:buAutoNum type="arabicPeriod"/>
            </a:pPr>
            <a:r>
              <a:rPr lang="en-US" altLang="en-US" sz="2041"/>
              <a:t>If a member is enrolled in a health plan (including ACO, MCO One Care, SCO or PACE), the health plan can help with accessing LTSS.</a:t>
            </a:r>
          </a:p>
          <a:p>
            <a:pPr>
              <a:buClrTx/>
              <a:buFontTx/>
              <a:buAutoNum type="arabicPeriod"/>
            </a:pPr>
            <a:endParaRPr lang="en-US" altLang="en-US" sz="1982"/>
          </a:p>
          <a:p>
            <a:pPr>
              <a:buClrTx/>
              <a:buFontTx/>
              <a:buAutoNum type="arabicPeriod"/>
            </a:pPr>
            <a:endParaRPr lang="en-US" altLang="en-US" sz="1982"/>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BCEDB0BB-C6AC-A309-064F-F8598DC79657}"/>
              </a:ext>
            </a:extLst>
          </p:cNvPr>
          <p:cNvSpPr>
            <a:spLocks noGrp="1" noChangeArrowheads="1"/>
          </p:cNvSpPr>
          <p:nvPr>
            <p:ph type="title"/>
          </p:nvPr>
        </p:nvSpPr>
        <p:spPr/>
        <p:txBody>
          <a:bodyP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r>
              <a:rPr lang="en-US" altLang="en-US"/>
              <a:t>What are the things LTSS can help an eligible member with?</a:t>
            </a:r>
          </a:p>
        </p:txBody>
      </p:sp>
      <p:sp>
        <p:nvSpPr>
          <p:cNvPr id="13315" name="TextBox 2">
            <a:extLst>
              <a:ext uri="{FF2B5EF4-FFF2-40B4-BE49-F238E27FC236}">
                <a16:creationId xmlns:a16="http://schemas.microsoft.com/office/drawing/2014/main" id="{D6DE9ECB-6FE7-DF57-1093-3CB5EC81D0F9}"/>
              </a:ext>
            </a:extLst>
          </p:cNvPr>
          <p:cNvSpPr txBox="1">
            <a:spLocks noChangeArrowheads="1"/>
          </p:cNvSpPr>
          <p:nvPr/>
        </p:nvSpPr>
        <p:spPr bwMode="auto">
          <a:xfrm>
            <a:off x="1841740" y="1362207"/>
            <a:ext cx="8377321" cy="38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pPr>
              <a:buClrTx/>
              <a:buFontTx/>
              <a:buChar char="•"/>
            </a:pPr>
            <a:r>
              <a:rPr lang="en-US" altLang="en-US" sz="2041"/>
              <a:t>Assistance with Activities of Daily Living (ADLs), like assistance dressing, bathing and mobility</a:t>
            </a:r>
          </a:p>
          <a:p>
            <a:pPr>
              <a:buClrTx/>
              <a:buFontTx/>
              <a:buChar char="•"/>
            </a:pPr>
            <a:endParaRPr lang="en-US" altLang="en-US" sz="2041"/>
          </a:p>
          <a:p>
            <a:pPr>
              <a:buClrTx/>
              <a:buFontTx/>
              <a:buChar char="•"/>
            </a:pPr>
            <a:r>
              <a:rPr lang="en-US" altLang="en-US" sz="2041"/>
              <a:t>Limited assistance with Instrumental Activities of Daily Living (IADLs), like laundry, shopping and housekeeping</a:t>
            </a:r>
          </a:p>
          <a:p>
            <a:pPr>
              <a:buClrTx/>
              <a:buFontTx/>
              <a:buChar char="•"/>
            </a:pPr>
            <a:endParaRPr lang="en-US" altLang="en-US" sz="2041"/>
          </a:p>
          <a:p>
            <a:pPr>
              <a:buClrTx/>
              <a:buFontTx/>
              <a:buChar char="•"/>
            </a:pPr>
            <a:r>
              <a:rPr lang="en-US" altLang="en-US" sz="2041"/>
              <a:t>Skilled care- such as wound care and therapies</a:t>
            </a:r>
          </a:p>
          <a:p>
            <a:pPr>
              <a:buClrTx/>
              <a:buFontTx/>
              <a:buChar char="•"/>
            </a:pPr>
            <a:endParaRPr lang="en-US" altLang="en-US" sz="2041"/>
          </a:p>
          <a:p>
            <a:pPr>
              <a:buClrTx/>
              <a:buFontTx/>
              <a:buChar char="•"/>
            </a:pPr>
            <a:r>
              <a:rPr lang="en-US" altLang="en-US" sz="2041"/>
              <a:t>Medical equipment and supplies</a:t>
            </a:r>
          </a:p>
          <a:p>
            <a:pPr>
              <a:buClrTx/>
              <a:buFontTx/>
              <a:buAutoNum type="arabicPeriod"/>
            </a:pPr>
            <a:endParaRPr lang="en-US" altLang="en-US" sz="2041"/>
          </a:p>
          <a:p>
            <a:pPr>
              <a:buClrTx/>
              <a:buFontTx/>
              <a:buAutoNum type="arabicPeriod"/>
            </a:pPr>
            <a:endParaRPr lang="en-US" altLang="en-US" sz="1982"/>
          </a:p>
          <a:p>
            <a:pPr>
              <a:buClrTx/>
              <a:buFontTx/>
              <a:buAutoNum type="arabicPeriod"/>
            </a:pPr>
            <a:endParaRPr lang="en-US" altLang="en-US" sz="1982"/>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48A5D94-C3DE-2AE1-1307-6078C5B664F8}"/>
              </a:ext>
            </a:extLst>
          </p:cNvPr>
          <p:cNvSpPr>
            <a:spLocks noGrp="1" noChangeArrowheads="1"/>
          </p:cNvSpPr>
          <p:nvPr>
            <p:ph type="title"/>
          </p:nvPr>
        </p:nvSpPr>
        <p:spPr>
          <a:xfrm>
            <a:off x="1645751" y="234864"/>
            <a:ext cx="8793595" cy="314231"/>
          </a:xfrm>
        </p:spPr>
        <p:txBody>
          <a:bodyP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pPr algn="ctr" eaLnBrk="1" hangingPunct="1"/>
            <a:r>
              <a:rPr lang="en-US" altLang="en-US" sz="2041"/>
              <a:t>Group Adult Foster Care Services</a:t>
            </a:r>
          </a:p>
        </p:txBody>
      </p:sp>
      <p:sp>
        <p:nvSpPr>
          <p:cNvPr id="14339" name="Freeform 12">
            <a:extLst>
              <a:ext uri="{FF2B5EF4-FFF2-40B4-BE49-F238E27FC236}">
                <a16:creationId xmlns:a16="http://schemas.microsoft.com/office/drawing/2014/main" id="{5521B56D-C6D1-7762-3F30-464C2EE3542E}"/>
              </a:ext>
            </a:extLst>
          </p:cNvPr>
          <p:cNvSpPr>
            <a:spLocks/>
          </p:cNvSpPr>
          <p:nvPr>
            <p:custDataLst>
              <p:tags r:id="rId1"/>
            </p:custDataLst>
          </p:nvPr>
        </p:nvSpPr>
        <p:spPr bwMode="gray">
          <a:xfrm>
            <a:off x="1686245" y="644659"/>
            <a:ext cx="3786964" cy="187890"/>
          </a:xfrm>
          <a:custGeom>
            <a:avLst/>
            <a:gdLst>
              <a:gd name="T0" fmla="*/ 0 w 1632"/>
              <a:gd name="T1" fmla="*/ 2147483646 h 100"/>
              <a:gd name="T2" fmla="*/ 2147483646 w 1632"/>
              <a:gd name="T3" fmla="*/ 2147483646 h 100"/>
              <a:gd name="T4" fmla="*/ 2147483646 w 1632"/>
              <a:gd name="T5" fmla="*/ 0 h 100"/>
              <a:gd name="T6" fmla="*/ 2147483646 w 1632"/>
              <a:gd name="T7" fmla="*/ 2147483646 h 100"/>
              <a:gd name="T8" fmla="*/ 2147483646 w 1632"/>
              <a:gd name="T9" fmla="*/ 2147483646 h 100"/>
              <a:gd name="T10" fmla="*/ 0 60000 65536"/>
              <a:gd name="T11" fmla="*/ 0 60000 65536"/>
              <a:gd name="T12" fmla="*/ 0 60000 65536"/>
              <a:gd name="T13" fmla="*/ 0 60000 65536"/>
              <a:gd name="T14" fmla="*/ 0 60000 65536"/>
              <a:gd name="T15" fmla="*/ 0 w 1632"/>
              <a:gd name="T16" fmla="*/ 0 h 100"/>
              <a:gd name="T17" fmla="*/ 1632 w 1632"/>
              <a:gd name="T18" fmla="*/ 100 h 100"/>
            </a:gdLst>
            <a:ahLst/>
            <a:cxnLst>
              <a:cxn ang="T10">
                <a:pos x="T0" y="T1"/>
              </a:cxn>
              <a:cxn ang="T11">
                <a:pos x="T2" y="T3"/>
              </a:cxn>
              <a:cxn ang="T12">
                <a:pos x="T4" y="T5"/>
              </a:cxn>
              <a:cxn ang="T13">
                <a:pos x="T6" y="T7"/>
              </a:cxn>
              <a:cxn ang="T14">
                <a:pos x="T8" y="T9"/>
              </a:cxn>
            </a:cxnLst>
            <a:rect l="T15" t="T16" r="T17" b="T18"/>
            <a:pathLst>
              <a:path w="1632" h="100">
                <a:moveTo>
                  <a:pt x="0" y="100"/>
                </a:moveTo>
                <a:lnTo>
                  <a:pt x="1632" y="100"/>
                </a:lnTo>
                <a:lnTo>
                  <a:pt x="1525" y="0"/>
                </a:lnTo>
                <a:lnTo>
                  <a:pt x="1540" y="66"/>
                </a:lnTo>
                <a:lnTo>
                  <a:pt x="1" y="62"/>
                </a:lnTo>
              </a:path>
            </a:pathLst>
          </a:custGeom>
          <a:solidFill>
            <a:srgbClr val="92D050"/>
          </a:solidFill>
          <a:ln w="19050">
            <a:solidFill>
              <a:schemeClr val="accent1"/>
            </a:solidFill>
            <a:round/>
            <a:headEnd/>
            <a:tailEnd/>
          </a:ln>
        </p:spPr>
        <p:txBody>
          <a:bodyP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endParaRPr lang="en-US" sz="1982"/>
          </a:p>
        </p:txBody>
      </p:sp>
      <p:sp>
        <p:nvSpPr>
          <p:cNvPr id="14340" name="Rectangle 5">
            <a:extLst>
              <a:ext uri="{FF2B5EF4-FFF2-40B4-BE49-F238E27FC236}">
                <a16:creationId xmlns:a16="http://schemas.microsoft.com/office/drawing/2014/main" id="{1A8AB045-B6DB-C243-FCB8-14B1BB85F1FF}"/>
              </a:ext>
            </a:extLst>
          </p:cNvPr>
          <p:cNvSpPr>
            <a:spLocks noChangeArrowheads="1"/>
          </p:cNvSpPr>
          <p:nvPr>
            <p:custDataLst>
              <p:tags r:id="rId2"/>
            </p:custDataLst>
          </p:nvPr>
        </p:nvSpPr>
        <p:spPr bwMode="gray">
          <a:xfrm>
            <a:off x="1686244" y="894100"/>
            <a:ext cx="8649438" cy="435712"/>
          </a:xfrm>
          <a:prstGeom prst="rect">
            <a:avLst/>
          </a:prstGeom>
          <a:solidFill>
            <a:srgbClr val="92D050"/>
          </a:solidFill>
          <a:ln w="9525">
            <a:solidFill>
              <a:schemeClr val="accent1"/>
            </a:solidFill>
            <a:miter lim="800000"/>
            <a:headEnd/>
            <a:tailEnd/>
          </a:ln>
        </p:spPr>
        <p:txBody>
          <a:bodyPr wrap="none" anchor="ct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982" b="1"/>
              <a:t>Group Adult Foster Care (GAFC) </a:t>
            </a:r>
            <a:r>
              <a:rPr lang="en-US" altLang="en-US" sz="1982"/>
              <a:t>130 CMR 408.500</a:t>
            </a:r>
          </a:p>
        </p:txBody>
      </p:sp>
      <p:sp>
        <p:nvSpPr>
          <p:cNvPr id="14341" name="Rectangle 9">
            <a:extLst>
              <a:ext uri="{FF2B5EF4-FFF2-40B4-BE49-F238E27FC236}">
                <a16:creationId xmlns:a16="http://schemas.microsoft.com/office/drawing/2014/main" id="{5341E25C-E5AC-5967-859B-B708F5734CBA}"/>
              </a:ext>
            </a:extLst>
          </p:cNvPr>
          <p:cNvSpPr>
            <a:spLocks noChangeArrowheads="1"/>
          </p:cNvSpPr>
          <p:nvPr/>
        </p:nvSpPr>
        <p:spPr bwMode="auto">
          <a:xfrm>
            <a:off x="1686244" y="1726649"/>
            <a:ext cx="8649438" cy="4177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spcAft>
                <a:spcPts val="1224"/>
              </a:spcAft>
            </a:pPr>
            <a:r>
              <a:rPr lang="en-US" altLang="en-US" sz="2041" b="1" u="sng"/>
              <a:t>Description</a:t>
            </a:r>
            <a:r>
              <a:rPr lang="en-US" altLang="en-US" sz="2041" u="sng">
                <a:cs typeface="Times New Roman" panose="02020603050405020304" pitchFamily="18" charset="0"/>
              </a:rPr>
              <a:t>:</a:t>
            </a:r>
            <a:r>
              <a:rPr lang="en-US" altLang="en-US" sz="2041">
                <a:cs typeface="Times New Roman" panose="02020603050405020304" pitchFamily="18" charset="0"/>
              </a:rPr>
              <a:t> </a:t>
            </a:r>
            <a:r>
              <a:rPr lang="en-US" altLang="en-US" sz="2041"/>
              <a:t>The GAFC program provides daily assistance with ADLs, IADLs, nursing and case management services for people, age 22 and older, who are elderly and/or disabled, enrolled in MassHealth Standard who meet the clinical criteria</a:t>
            </a:r>
            <a:r>
              <a:rPr lang="en-US" altLang="en-US" sz="2041">
                <a:cs typeface="Times New Roman" panose="02020603050405020304" pitchFamily="18" charset="0"/>
              </a:rPr>
              <a:t>. Direct Care workers come to a Member’s place of residence to provide care to the Member and nurses and case managers visit to monitor the Member’s care. </a:t>
            </a:r>
          </a:p>
          <a:p>
            <a:pPr eaLnBrk="1" hangingPunct="1">
              <a:spcAft>
                <a:spcPts val="1224"/>
              </a:spcAft>
            </a:pPr>
            <a:endParaRPr lang="en-US" altLang="en-US" sz="2041" b="1">
              <a:cs typeface="Times New Roman" panose="02020603050405020304" pitchFamily="18" charset="0"/>
            </a:endParaRPr>
          </a:p>
          <a:p>
            <a:pPr eaLnBrk="1" hangingPunct="1">
              <a:spcAft>
                <a:spcPts val="1224"/>
              </a:spcAft>
            </a:pPr>
            <a:r>
              <a:rPr lang="en-US" altLang="en-US" sz="2041" b="1" u="sng">
                <a:cs typeface="Times New Roman" panose="02020603050405020304" pitchFamily="18" charset="0"/>
              </a:rPr>
              <a:t>Type of MassHealth Coverage</a:t>
            </a:r>
            <a:r>
              <a:rPr lang="en-US" altLang="en-US" sz="2041" b="1">
                <a:cs typeface="Times New Roman" panose="02020603050405020304" pitchFamily="18" charset="0"/>
              </a:rPr>
              <a:t>: </a:t>
            </a:r>
            <a:r>
              <a:rPr lang="en-US" altLang="en-US" sz="2041">
                <a:cs typeface="Times New Roman" panose="02020603050405020304" pitchFamily="18" charset="0"/>
              </a:rPr>
              <a:t>MassHealth Standard and MassHealth CommonHealth</a:t>
            </a:r>
          </a:p>
          <a:p>
            <a:pPr eaLnBrk="1" hangingPunct="1">
              <a:spcAft>
                <a:spcPts val="1224"/>
              </a:spcAft>
            </a:pPr>
            <a:endParaRPr lang="en-US" altLang="en-US" sz="2041">
              <a:cs typeface="Times New Roman" panose="02020603050405020304" pitchFamily="18" charset="0"/>
            </a:endParaRPr>
          </a:p>
          <a:p>
            <a:pPr eaLnBrk="1" hangingPunct="1">
              <a:spcAft>
                <a:spcPts val="1224"/>
              </a:spcAft>
            </a:pPr>
            <a:r>
              <a:rPr lang="en-US" altLang="en-US" sz="2041" b="1" u="sng"/>
              <a:t>Member Clinical</a:t>
            </a:r>
            <a:r>
              <a:rPr lang="en-US" altLang="en-US" sz="2041" u="sng">
                <a:cs typeface="Times New Roman" panose="02020603050405020304" pitchFamily="18" charset="0"/>
              </a:rPr>
              <a:t> </a:t>
            </a:r>
            <a:r>
              <a:rPr lang="en-US" altLang="en-US" sz="2041" b="1" u="sng"/>
              <a:t>Eligibility</a:t>
            </a:r>
            <a:r>
              <a:rPr lang="en-US" altLang="en-US" sz="2041" u="sng">
                <a:cs typeface="Times New Roman" panose="02020603050405020304" pitchFamily="18" charset="0"/>
              </a:rPr>
              <a:t>: </a:t>
            </a:r>
            <a:r>
              <a:rPr lang="en-US" altLang="en-US" sz="2041">
                <a:cs typeface="Times New Roman" panose="02020603050405020304" pitchFamily="18" charset="0"/>
              </a:rPr>
              <a:t>130 CMR 408.506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0EC49617-613D-2DF3-D997-004BB2D9293B}"/>
              </a:ext>
            </a:extLst>
          </p:cNvPr>
          <p:cNvSpPr>
            <a:spLocks noGrp="1" noChangeArrowheads="1"/>
          </p:cNvSpPr>
          <p:nvPr>
            <p:ph type="title"/>
          </p:nvPr>
        </p:nvSpPr>
        <p:spPr>
          <a:xfrm>
            <a:off x="1645751" y="234864"/>
            <a:ext cx="8793595" cy="314231"/>
          </a:xfrm>
        </p:spPr>
        <p:txBody>
          <a:bodyP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pPr algn="ctr" eaLnBrk="1" hangingPunct="1"/>
            <a:r>
              <a:rPr lang="en-US" altLang="en-US" sz="2041"/>
              <a:t>Group Adult Foster Care Services</a:t>
            </a:r>
          </a:p>
        </p:txBody>
      </p:sp>
      <p:sp>
        <p:nvSpPr>
          <p:cNvPr id="16387" name="Freeform 12">
            <a:extLst>
              <a:ext uri="{FF2B5EF4-FFF2-40B4-BE49-F238E27FC236}">
                <a16:creationId xmlns:a16="http://schemas.microsoft.com/office/drawing/2014/main" id="{306CC6FB-C5E6-436E-DDE7-F4F178BF942F}"/>
              </a:ext>
            </a:extLst>
          </p:cNvPr>
          <p:cNvSpPr>
            <a:spLocks/>
          </p:cNvSpPr>
          <p:nvPr>
            <p:custDataLst>
              <p:tags r:id="rId1"/>
            </p:custDataLst>
          </p:nvPr>
        </p:nvSpPr>
        <p:spPr bwMode="gray">
          <a:xfrm>
            <a:off x="1686245" y="644659"/>
            <a:ext cx="3786964" cy="187890"/>
          </a:xfrm>
          <a:custGeom>
            <a:avLst/>
            <a:gdLst>
              <a:gd name="T0" fmla="*/ 0 w 1632"/>
              <a:gd name="T1" fmla="*/ 2147483646 h 100"/>
              <a:gd name="T2" fmla="*/ 2147483646 w 1632"/>
              <a:gd name="T3" fmla="*/ 2147483646 h 100"/>
              <a:gd name="T4" fmla="*/ 2147483646 w 1632"/>
              <a:gd name="T5" fmla="*/ 0 h 100"/>
              <a:gd name="T6" fmla="*/ 2147483646 w 1632"/>
              <a:gd name="T7" fmla="*/ 2147483646 h 100"/>
              <a:gd name="T8" fmla="*/ 2147483646 w 1632"/>
              <a:gd name="T9" fmla="*/ 2147483646 h 100"/>
              <a:gd name="T10" fmla="*/ 0 60000 65536"/>
              <a:gd name="T11" fmla="*/ 0 60000 65536"/>
              <a:gd name="T12" fmla="*/ 0 60000 65536"/>
              <a:gd name="T13" fmla="*/ 0 60000 65536"/>
              <a:gd name="T14" fmla="*/ 0 60000 65536"/>
              <a:gd name="T15" fmla="*/ 0 w 1632"/>
              <a:gd name="T16" fmla="*/ 0 h 100"/>
              <a:gd name="T17" fmla="*/ 1632 w 1632"/>
              <a:gd name="T18" fmla="*/ 100 h 100"/>
            </a:gdLst>
            <a:ahLst/>
            <a:cxnLst>
              <a:cxn ang="T10">
                <a:pos x="T0" y="T1"/>
              </a:cxn>
              <a:cxn ang="T11">
                <a:pos x="T2" y="T3"/>
              </a:cxn>
              <a:cxn ang="T12">
                <a:pos x="T4" y="T5"/>
              </a:cxn>
              <a:cxn ang="T13">
                <a:pos x="T6" y="T7"/>
              </a:cxn>
              <a:cxn ang="T14">
                <a:pos x="T8" y="T9"/>
              </a:cxn>
            </a:cxnLst>
            <a:rect l="T15" t="T16" r="T17" b="T18"/>
            <a:pathLst>
              <a:path w="1632" h="100">
                <a:moveTo>
                  <a:pt x="0" y="100"/>
                </a:moveTo>
                <a:lnTo>
                  <a:pt x="1632" y="100"/>
                </a:lnTo>
                <a:lnTo>
                  <a:pt x="1525" y="0"/>
                </a:lnTo>
                <a:lnTo>
                  <a:pt x="1540" y="66"/>
                </a:lnTo>
                <a:lnTo>
                  <a:pt x="1" y="62"/>
                </a:lnTo>
              </a:path>
            </a:pathLst>
          </a:custGeom>
          <a:solidFill>
            <a:srgbClr val="92D050"/>
          </a:solidFill>
          <a:ln w="19050">
            <a:solidFill>
              <a:schemeClr val="accent1"/>
            </a:solidFill>
            <a:round/>
            <a:headEnd/>
            <a:tailEnd/>
          </a:ln>
        </p:spPr>
        <p:txBody>
          <a:bodyP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endParaRPr lang="en-US" sz="1982"/>
          </a:p>
        </p:txBody>
      </p:sp>
      <p:sp>
        <p:nvSpPr>
          <p:cNvPr id="16388" name="Rectangle 12">
            <a:extLst>
              <a:ext uri="{FF2B5EF4-FFF2-40B4-BE49-F238E27FC236}">
                <a16:creationId xmlns:a16="http://schemas.microsoft.com/office/drawing/2014/main" id="{C792374A-F899-F893-670F-F479F0F53D89}"/>
              </a:ext>
            </a:extLst>
          </p:cNvPr>
          <p:cNvSpPr>
            <a:spLocks noChangeArrowheads="1"/>
          </p:cNvSpPr>
          <p:nvPr/>
        </p:nvSpPr>
        <p:spPr bwMode="auto">
          <a:xfrm>
            <a:off x="1810785" y="1707393"/>
            <a:ext cx="8649438" cy="72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spcAft>
                <a:spcPts val="1224"/>
              </a:spcAft>
              <a:buClr>
                <a:srgbClr val="C00000"/>
              </a:buClr>
              <a:buSzPct val="104000"/>
            </a:pPr>
            <a:r>
              <a:rPr lang="en-US" altLang="en-US" sz="2041" b="1" u="sng"/>
              <a:t>Population</a:t>
            </a:r>
            <a:r>
              <a:rPr lang="en-US" altLang="en-US" sz="2041" u="sng">
                <a:cs typeface="Times New Roman" panose="02020603050405020304" pitchFamily="18" charset="0"/>
              </a:rPr>
              <a:t> </a:t>
            </a:r>
            <a:r>
              <a:rPr lang="en-US" altLang="en-US" sz="2041" b="1" u="sng"/>
              <a:t>Served</a:t>
            </a:r>
            <a:r>
              <a:rPr lang="en-US" altLang="en-US" sz="2041" u="sng">
                <a:cs typeface="Times New Roman" panose="02020603050405020304" pitchFamily="18" charset="0"/>
              </a:rPr>
              <a:t>:</a:t>
            </a:r>
            <a:r>
              <a:rPr lang="en-US" altLang="en-US" sz="2041">
                <a:cs typeface="Times New Roman" panose="02020603050405020304" pitchFamily="18" charset="0"/>
              </a:rPr>
              <a:t>  Serves people age 22 with lower needs than some other LTSS services.</a:t>
            </a:r>
          </a:p>
        </p:txBody>
      </p:sp>
      <p:sp>
        <p:nvSpPr>
          <p:cNvPr id="16389" name="Rectangle 13">
            <a:extLst>
              <a:ext uri="{FF2B5EF4-FFF2-40B4-BE49-F238E27FC236}">
                <a16:creationId xmlns:a16="http://schemas.microsoft.com/office/drawing/2014/main" id="{C66169CF-195E-DCD7-8285-3B941552008F}"/>
              </a:ext>
            </a:extLst>
          </p:cNvPr>
          <p:cNvSpPr>
            <a:spLocks noChangeArrowheads="1"/>
          </p:cNvSpPr>
          <p:nvPr/>
        </p:nvSpPr>
        <p:spPr bwMode="auto">
          <a:xfrm>
            <a:off x="1802687" y="2677619"/>
            <a:ext cx="8519858" cy="354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spcAft>
                <a:spcPts val="1224"/>
              </a:spcAft>
              <a:buClr>
                <a:srgbClr val="C00000"/>
              </a:buClr>
              <a:buSzPct val="104000"/>
            </a:pPr>
            <a:r>
              <a:rPr lang="en-US" altLang="en-US" sz="2041" b="1" u="sng"/>
              <a:t>Other</a:t>
            </a:r>
            <a:r>
              <a:rPr lang="en-US" altLang="en-US" sz="2041" u="sng">
                <a:cs typeface="Times New Roman" panose="02020603050405020304" pitchFamily="18" charset="0"/>
              </a:rPr>
              <a:t> </a:t>
            </a:r>
            <a:r>
              <a:rPr lang="en-US" altLang="en-US" sz="2041" b="1" u="sng"/>
              <a:t>Conditions/Limitations</a:t>
            </a:r>
            <a:r>
              <a:rPr lang="en-US" altLang="en-US" sz="2041" u="sng">
                <a:cs typeface="Times New Roman" panose="02020603050405020304" pitchFamily="18" charset="0"/>
              </a:rPr>
              <a:t>:</a:t>
            </a:r>
            <a:r>
              <a:rPr lang="en-US" altLang="en-US" sz="2041">
                <a:cs typeface="Times New Roman" panose="02020603050405020304" pitchFamily="18" charset="0"/>
              </a:rPr>
              <a:t> </a:t>
            </a:r>
            <a:r>
              <a:rPr lang="en-US" altLang="en-US" sz="2041"/>
              <a:t>Requires pre-admission clinical eligibility assessment and determination performed by Coastline Elderly Services (ASAP). Rent and/or r</a:t>
            </a:r>
            <a:r>
              <a:rPr lang="en-US" altLang="en-US" sz="2041">
                <a:cs typeface="Times New Roman" panose="02020603050405020304" pitchFamily="18" charset="0"/>
              </a:rPr>
              <a:t>oom and board fees are the Member’s responsibility.  Members residing in Assisted Living Facility’s and receiving GAFC services may be eligible for a room and board subsidy from the Social Security Administration called Supplemental Security Income: Category G (SSI-G).</a:t>
            </a:r>
          </a:p>
          <a:p>
            <a:pPr eaLnBrk="1" hangingPunct="1">
              <a:spcAft>
                <a:spcPts val="1224"/>
              </a:spcAft>
              <a:buClr>
                <a:srgbClr val="C00000"/>
              </a:buClr>
              <a:buSzPct val="104000"/>
            </a:pPr>
            <a:endParaRPr lang="en-US" altLang="en-US" sz="2041">
              <a:cs typeface="Times New Roman" panose="02020603050405020304" pitchFamily="18" charset="0"/>
            </a:endParaRPr>
          </a:p>
          <a:p>
            <a:pPr eaLnBrk="1" hangingPunct="1">
              <a:spcAft>
                <a:spcPts val="1224"/>
              </a:spcAft>
              <a:buClr>
                <a:srgbClr val="C00000"/>
              </a:buClr>
              <a:buSzPct val="104000"/>
            </a:pPr>
            <a:r>
              <a:rPr lang="en-US" altLang="en-US" sz="2041" b="1" u="sng">
                <a:cs typeface="Times New Roman" panose="02020603050405020304" pitchFamily="18" charset="0"/>
              </a:rPr>
              <a:t>To get started: </a:t>
            </a:r>
            <a:r>
              <a:rPr lang="en-US" altLang="en-US" sz="2041">
                <a:cs typeface="Times New Roman" panose="02020603050405020304" pitchFamily="18" charset="0"/>
              </a:rPr>
              <a:t>Call MassOptions for list of GAFC providers in your area. </a:t>
            </a:r>
          </a:p>
        </p:txBody>
      </p:sp>
      <p:sp>
        <p:nvSpPr>
          <p:cNvPr id="16390" name="Rectangle 5">
            <a:extLst>
              <a:ext uri="{FF2B5EF4-FFF2-40B4-BE49-F238E27FC236}">
                <a16:creationId xmlns:a16="http://schemas.microsoft.com/office/drawing/2014/main" id="{6DBC4B0B-65C5-44BA-2C57-16675DEC2D0C}"/>
              </a:ext>
            </a:extLst>
          </p:cNvPr>
          <p:cNvSpPr>
            <a:spLocks noChangeArrowheads="1"/>
          </p:cNvSpPr>
          <p:nvPr>
            <p:custDataLst>
              <p:tags r:id="rId2"/>
            </p:custDataLst>
          </p:nvPr>
        </p:nvSpPr>
        <p:spPr bwMode="gray">
          <a:xfrm>
            <a:off x="1841740" y="1075511"/>
            <a:ext cx="8649438" cy="435712"/>
          </a:xfrm>
          <a:prstGeom prst="rect">
            <a:avLst/>
          </a:prstGeom>
          <a:solidFill>
            <a:srgbClr val="92D050"/>
          </a:solidFill>
          <a:ln w="9525">
            <a:solidFill>
              <a:schemeClr val="accent1"/>
            </a:solidFill>
            <a:miter lim="800000"/>
            <a:headEnd/>
            <a:tailEnd/>
          </a:ln>
        </p:spPr>
        <p:txBody>
          <a:bodyPr wrap="none" anchor="ct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982" b="1"/>
              <a:t>Group Adult Foster Care (GAFC) </a:t>
            </a:r>
            <a:r>
              <a:rPr lang="en-US" altLang="en-US" sz="1982"/>
              <a:t>130 CMR 408.500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ED8C5B94-F6B3-CC08-CAD3-96D300921A76}"/>
              </a:ext>
            </a:extLst>
          </p:cNvPr>
          <p:cNvSpPr>
            <a:spLocks noGrp="1" noChangeArrowheads="1"/>
          </p:cNvSpPr>
          <p:nvPr>
            <p:ph type="title"/>
          </p:nvPr>
        </p:nvSpPr>
        <p:spPr>
          <a:xfrm>
            <a:off x="1645751" y="234864"/>
            <a:ext cx="8793595" cy="314231"/>
          </a:xfrm>
        </p:spPr>
        <p:txBody>
          <a:bodyP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pPr algn="ctr" eaLnBrk="1" hangingPunct="1"/>
            <a:r>
              <a:rPr lang="en-US" altLang="en-US" sz="2041"/>
              <a:t>Personal Care Attendant Services</a:t>
            </a:r>
          </a:p>
        </p:txBody>
      </p:sp>
      <p:sp>
        <p:nvSpPr>
          <p:cNvPr id="17411" name="Freeform 12">
            <a:extLst>
              <a:ext uri="{FF2B5EF4-FFF2-40B4-BE49-F238E27FC236}">
                <a16:creationId xmlns:a16="http://schemas.microsoft.com/office/drawing/2014/main" id="{CF089178-940C-9EA9-F90A-3A02613CF071}"/>
              </a:ext>
            </a:extLst>
          </p:cNvPr>
          <p:cNvSpPr>
            <a:spLocks/>
          </p:cNvSpPr>
          <p:nvPr>
            <p:custDataLst>
              <p:tags r:id="rId1"/>
            </p:custDataLst>
          </p:nvPr>
        </p:nvSpPr>
        <p:spPr bwMode="gray">
          <a:xfrm>
            <a:off x="1686245" y="644659"/>
            <a:ext cx="3786964" cy="187890"/>
          </a:xfrm>
          <a:custGeom>
            <a:avLst/>
            <a:gdLst>
              <a:gd name="T0" fmla="*/ 0 w 1632"/>
              <a:gd name="T1" fmla="*/ 2147483646 h 100"/>
              <a:gd name="T2" fmla="*/ 2147483646 w 1632"/>
              <a:gd name="T3" fmla="*/ 2147483646 h 100"/>
              <a:gd name="T4" fmla="*/ 2147483646 w 1632"/>
              <a:gd name="T5" fmla="*/ 0 h 100"/>
              <a:gd name="T6" fmla="*/ 2147483646 w 1632"/>
              <a:gd name="T7" fmla="*/ 2147483646 h 100"/>
              <a:gd name="T8" fmla="*/ 2147483646 w 1632"/>
              <a:gd name="T9" fmla="*/ 2147483646 h 100"/>
              <a:gd name="T10" fmla="*/ 0 60000 65536"/>
              <a:gd name="T11" fmla="*/ 0 60000 65536"/>
              <a:gd name="T12" fmla="*/ 0 60000 65536"/>
              <a:gd name="T13" fmla="*/ 0 60000 65536"/>
              <a:gd name="T14" fmla="*/ 0 60000 65536"/>
              <a:gd name="T15" fmla="*/ 0 w 1632"/>
              <a:gd name="T16" fmla="*/ 0 h 100"/>
              <a:gd name="T17" fmla="*/ 1632 w 1632"/>
              <a:gd name="T18" fmla="*/ 100 h 100"/>
            </a:gdLst>
            <a:ahLst/>
            <a:cxnLst>
              <a:cxn ang="T10">
                <a:pos x="T0" y="T1"/>
              </a:cxn>
              <a:cxn ang="T11">
                <a:pos x="T2" y="T3"/>
              </a:cxn>
              <a:cxn ang="T12">
                <a:pos x="T4" y="T5"/>
              </a:cxn>
              <a:cxn ang="T13">
                <a:pos x="T6" y="T7"/>
              </a:cxn>
              <a:cxn ang="T14">
                <a:pos x="T8" y="T9"/>
              </a:cxn>
            </a:cxnLst>
            <a:rect l="T15" t="T16" r="T17" b="T18"/>
            <a:pathLst>
              <a:path w="1632" h="100">
                <a:moveTo>
                  <a:pt x="0" y="100"/>
                </a:moveTo>
                <a:lnTo>
                  <a:pt x="1632" y="100"/>
                </a:lnTo>
                <a:lnTo>
                  <a:pt x="1525" y="0"/>
                </a:lnTo>
                <a:lnTo>
                  <a:pt x="1540" y="66"/>
                </a:lnTo>
                <a:lnTo>
                  <a:pt x="1" y="62"/>
                </a:lnTo>
              </a:path>
            </a:pathLst>
          </a:custGeom>
          <a:solidFill>
            <a:srgbClr val="92D050"/>
          </a:solidFill>
          <a:ln w="19050">
            <a:solidFill>
              <a:schemeClr val="accent1"/>
            </a:solidFill>
            <a:round/>
            <a:headEnd/>
            <a:tailEnd/>
          </a:ln>
        </p:spPr>
        <p:txBody>
          <a:bodyP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endParaRPr lang="en-US" sz="1982"/>
          </a:p>
        </p:txBody>
      </p:sp>
      <p:sp>
        <p:nvSpPr>
          <p:cNvPr id="17412" name="Rectangle 5">
            <a:extLst>
              <a:ext uri="{FF2B5EF4-FFF2-40B4-BE49-F238E27FC236}">
                <a16:creationId xmlns:a16="http://schemas.microsoft.com/office/drawing/2014/main" id="{F0E96159-5731-8C48-0266-F8318B5DDBFB}"/>
              </a:ext>
            </a:extLst>
          </p:cNvPr>
          <p:cNvSpPr>
            <a:spLocks noChangeArrowheads="1"/>
          </p:cNvSpPr>
          <p:nvPr>
            <p:custDataLst>
              <p:tags r:id="rId2"/>
            </p:custDataLst>
          </p:nvPr>
        </p:nvSpPr>
        <p:spPr bwMode="gray">
          <a:xfrm>
            <a:off x="1684625" y="920016"/>
            <a:ext cx="8649438" cy="435712"/>
          </a:xfrm>
          <a:prstGeom prst="rect">
            <a:avLst/>
          </a:prstGeom>
          <a:solidFill>
            <a:srgbClr val="92D050"/>
          </a:solidFill>
          <a:ln w="9525">
            <a:solidFill>
              <a:schemeClr val="accent1"/>
            </a:solidFill>
            <a:miter lim="800000"/>
            <a:headEnd/>
            <a:tailEnd/>
          </a:ln>
        </p:spPr>
        <p:txBody>
          <a:bodyPr wrap="none" anchor="ct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endParaRPr lang="en-US" altLang="en-US" sz="1982" b="1"/>
          </a:p>
          <a:p>
            <a:pPr eaLnBrk="1" hangingPunct="1"/>
            <a:r>
              <a:rPr lang="en-US" altLang="en-US" sz="1982" b="1" dirty="0"/>
              <a:t>Personal Care Attendant (PCA) </a:t>
            </a:r>
            <a:r>
              <a:rPr lang="en-US" altLang="en-US" sz="1982" dirty="0"/>
              <a:t>130 CMR 422.000</a:t>
            </a:r>
            <a:endParaRPr lang="en-US" altLang="en-US" sz="1982" u="sng" dirty="0"/>
          </a:p>
          <a:p>
            <a:pPr eaLnBrk="1" hangingPunct="1"/>
            <a:r>
              <a:rPr lang="en-US" altLang="en-US" sz="1982" b="1"/>
              <a:t> </a:t>
            </a:r>
            <a:endParaRPr lang="en-US" altLang="en-US" sz="1982"/>
          </a:p>
        </p:txBody>
      </p:sp>
      <p:sp>
        <p:nvSpPr>
          <p:cNvPr id="17413" name="Rectangle 4">
            <a:extLst>
              <a:ext uri="{FF2B5EF4-FFF2-40B4-BE49-F238E27FC236}">
                <a16:creationId xmlns:a16="http://schemas.microsoft.com/office/drawing/2014/main" id="{C3873360-6721-5DD1-9B3E-298BD43D49B5}"/>
              </a:ext>
            </a:extLst>
          </p:cNvPr>
          <p:cNvSpPr>
            <a:spLocks noChangeArrowheads="1"/>
          </p:cNvSpPr>
          <p:nvPr/>
        </p:nvSpPr>
        <p:spPr bwMode="auto">
          <a:xfrm>
            <a:off x="1718639" y="1874046"/>
            <a:ext cx="8651058" cy="1538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spcAft>
                <a:spcPts val="1224"/>
              </a:spcAft>
            </a:pPr>
            <a:r>
              <a:rPr lang="en-US" altLang="en-US" sz="2041" b="1" u="sng" dirty="0"/>
              <a:t>Description</a:t>
            </a:r>
            <a:r>
              <a:rPr lang="en-US" altLang="en-US" sz="2041" u="sng" dirty="0"/>
              <a:t>:</a:t>
            </a:r>
            <a:r>
              <a:rPr lang="en-US" altLang="en-US" sz="2041" dirty="0"/>
              <a:t> </a:t>
            </a:r>
            <a:r>
              <a:rPr lang="en-US" altLang="en-US" sz="1837" dirty="0"/>
              <a:t>PCA services are for people with permanent or chronic disabilities that require hands-on assistance with ADLs and IADLs.  Program is consumer directed: members act as employers of the personal care attendants (PCAs) and are responsible for recruiting, hiring, training, and supervising their PCAs. No other insurance covers PCA.</a:t>
            </a:r>
          </a:p>
        </p:txBody>
      </p:sp>
      <p:sp>
        <p:nvSpPr>
          <p:cNvPr id="17414" name="Rectangle 5">
            <a:extLst>
              <a:ext uri="{FF2B5EF4-FFF2-40B4-BE49-F238E27FC236}">
                <a16:creationId xmlns:a16="http://schemas.microsoft.com/office/drawing/2014/main" id="{36681712-47FF-91D2-F926-8E6A682DCF11}"/>
              </a:ext>
            </a:extLst>
          </p:cNvPr>
          <p:cNvSpPr>
            <a:spLocks noChangeArrowheads="1"/>
          </p:cNvSpPr>
          <p:nvPr/>
        </p:nvSpPr>
        <p:spPr bwMode="auto">
          <a:xfrm>
            <a:off x="1736457" y="4041265"/>
            <a:ext cx="872070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spcAft>
                <a:spcPts val="1224"/>
              </a:spcAft>
            </a:pPr>
            <a:r>
              <a:rPr lang="en-US" altLang="en-US" sz="2000" b="1" u="sng">
                <a:cs typeface="Times New Roman"/>
              </a:rPr>
              <a:t>Type of MassHealth Coverage</a:t>
            </a:r>
            <a:r>
              <a:rPr lang="en-US" altLang="en-US" sz="2000" b="1">
                <a:cs typeface="Times New Roman"/>
              </a:rPr>
              <a:t>: </a:t>
            </a:r>
            <a:r>
              <a:rPr lang="en-US" altLang="en-US" sz="2000">
                <a:cs typeface="Times New Roman"/>
              </a:rPr>
              <a:t>MassHealth Standard and MassHealth CommonHealth</a:t>
            </a:r>
            <a:endParaRPr lang="en-US"/>
          </a:p>
          <a:p>
            <a:pPr>
              <a:spcAft>
                <a:spcPts val="1224"/>
              </a:spcAft>
            </a:pPr>
            <a:endParaRPr lang="en-US" altLang="en-US" sz="2000" b="1" u="sng" dirty="0">
              <a:cs typeface="Arial"/>
            </a:endParaRPr>
          </a:p>
          <a:p>
            <a:pPr>
              <a:spcAft>
                <a:spcPts val="1224"/>
              </a:spcAft>
            </a:pPr>
            <a:r>
              <a:rPr lang="en-US" altLang="en-US" sz="2000" b="1" u="sng">
                <a:latin typeface="Arial"/>
                <a:ea typeface="ＭＳ Ｐゴシック"/>
                <a:cs typeface="Arial"/>
              </a:rPr>
              <a:t>Member Clinical</a:t>
            </a:r>
            <a:r>
              <a:rPr lang="en-US" altLang="en-US" sz="2000" u="sng" dirty="0">
                <a:latin typeface="Arial"/>
                <a:ea typeface="ＭＳ Ｐゴシック"/>
                <a:cs typeface="Arial"/>
              </a:rPr>
              <a:t> </a:t>
            </a:r>
            <a:r>
              <a:rPr lang="en-US" altLang="en-US" sz="2000" b="1" u="sng">
                <a:latin typeface="Arial"/>
                <a:ea typeface="ＭＳ Ｐゴシック"/>
                <a:cs typeface="Arial"/>
              </a:rPr>
              <a:t>Eligibility</a:t>
            </a:r>
            <a:r>
              <a:rPr lang="en-US" altLang="en-US" sz="2000" u="sng">
                <a:latin typeface="Arial"/>
                <a:ea typeface="ＭＳ Ｐゴシック"/>
                <a:cs typeface="Arial"/>
              </a:rPr>
              <a:t>: </a:t>
            </a:r>
            <a:r>
              <a:rPr lang="en-US" altLang="en-US" sz="2000">
                <a:latin typeface="Arial"/>
                <a:ea typeface="ＭＳ Ｐゴシック"/>
                <a:cs typeface="Arial"/>
              </a:rPr>
              <a:t>130 CMR 422.403</a:t>
            </a:r>
            <a:endParaRPr lang="en-US">
              <a:latin typeface="Arial"/>
              <a:ea typeface="ＭＳ Ｐゴシック"/>
            </a:endParaRPr>
          </a:p>
          <a:p>
            <a:pPr>
              <a:spcAft>
                <a:spcPts val="1224"/>
              </a:spcAft>
            </a:pPr>
            <a:endParaRPr lang="en-US" altLang="en-US" sz="1800" dirty="0">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D3893D22-BE0B-54AE-F41F-0F38A6DD2A6E}"/>
              </a:ext>
            </a:extLst>
          </p:cNvPr>
          <p:cNvSpPr>
            <a:spLocks noGrp="1" noChangeArrowheads="1"/>
          </p:cNvSpPr>
          <p:nvPr>
            <p:ph type="title"/>
          </p:nvPr>
        </p:nvSpPr>
        <p:spPr>
          <a:xfrm>
            <a:off x="1645751" y="234864"/>
            <a:ext cx="8793595" cy="314231"/>
          </a:xfrm>
        </p:spPr>
        <p:txBody>
          <a:bodyP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pPr algn="ctr" eaLnBrk="1" hangingPunct="1"/>
            <a:r>
              <a:rPr lang="en-US" altLang="en-US" sz="2041"/>
              <a:t>Personal Care Attendant Services</a:t>
            </a:r>
          </a:p>
        </p:txBody>
      </p:sp>
      <p:sp>
        <p:nvSpPr>
          <p:cNvPr id="19459" name="Freeform 12">
            <a:extLst>
              <a:ext uri="{FF2B5EF4-FFF2-40B4-BE49-F238E27FC236}">
                <a16:creationId xmlns:a16="http://schemas.microsoft.com/office/drawing/2014/main" id="{866F8ECF-B0B7-651C-A1BA-6E78837D6DD8}"/>
              </a:ext>
            </a:extLst>
          </p:cNvPr>
          <p:cNvSpPr>
            <a:spLocks/>
          </p:cNvSpPr>
          <p:nvPr>
            <p:custDataLst>
              <p:tags r:id="rId1"/>
            </p:custDataLst>
          </p:nvPr>
        </p:nvSpPr>
        <p:spPr bwMode="gray">
          <a:xfrm>
            <a:off x="1686245" y="644659"/>
            <a:ext cx="3786964" cy="187890"/>
          </a:xfrm>
          <a:custGeom>
            <a:avLst/>
            <a:gdLst>
              <a:gd name="T0" fmla="*/ 0 w 1632"/>
              <a:gd name="T1" fmla="*/ 2147483646 h 100"/>
              <a:gd name="T2" fmla="*/ 2147483646 w 1632"/>
              <a:gd name="T3" fmla="*/ 2147483646 h 100"/>
              <a:gd name="T4" fmla="*/ 2147483646 w 1632"/>
              <a:gd name="T5" fmla="*/ 0 h 100"/>
              <a:gd name="T6" fmla="*/ 2147483646 w 1632"/>
              <a:gd name="T7" fmla="*/ 2147483646 h 100"/>
              <a:gd name="T8" fmla="*/ 2147483646 w 1632"/>
              <a:gd name="T9" fmla="*/ 2147483646 h 100"/>
              <a:gd name="T10" fmla="*/ 0 60000 65536"/>
              <a:gd name="T11" fmla="*/ 0 60000 65536"/>
              <a:gd name="T12" fmla="*/ 0 60000 65536"/>
              <a:gd name="T13" fmla="*/ 0 60000 65536"/>
              <a:gd name="T14" fmla="*/ 0 60000 65536"/>
              <a:gd name="T15" fmla="*/ 0 w 1632"/>
              <a:gd name="T16" fmla="*/ 0 h 100"/>
              <a:gd name="T17" fmla="*/ 1632 w 1632"/>
              <a:gd name="T18" fmla="*/ 100 h 100"/>
            </a:gdLst>
            <a:ahLst/>
            <a:cxnLst>
              <a:cxn ang="T10">
                <a:pos x="T0" y="T1"/>
              </a:cxn>
              <a:cxn ang="T11">
                <a:pos x="T2" y="T3"/>
              </a:cxn>
              <a:cxn ang="T12">
                <a:pos x="T4" y="T5"/>
              </a:cxn>
              <a:cxn ang="T13">
                <a:pos x="T6" y="T7"/>
              </a:cxn>
              <a:cxn ang="T14">
                <a:pos x="T8" y="T9"/>
              </a:cxn>
            </a:cxnLst>
            <a:rect l="T15" t="T16" r="T17" b="T18"/>
            <a:pathLst>
              <a:path w="1632" h="100">
                <a:moveTo>
                  <a:pt x="0" y="100"/>
                </a:moveTo>
                <a:lnTo>
                  <a:pt x="1632" y="100"/>
                </a:lnTo>
                <a:lnTo>
                  <a:pt x="1525" y="0"/>
                </a:lnTo>
                <a:lnTo>
                  <a:pt x="1540" y="66"/>
                </a:lnTo>
                <a:lnTo>
                  <a:pt x="1" y="62"/>
                </a:lnTo>
              </a:path>
            </a:pathLst>
          </a:custGeom>
          <a:solidFill>
            <a:srgbClr val="92D050"/>
          </a:solidFill>
          <a:ln w="19050">
            <a:solidFill>
              <a:schemeClr val="accent1"/>
            </a:solidFill>
            <a:round/>
            <a:headEnd/>
            <a:tailEnd/>
          </a:ln>
        </p:spPr>
        <p:txBody>
          <a:bodyP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endParaRPr lang="en-US" sz="1982"/>
          </a:p>
        </p:txBody>
      </p:sp>
      <p:sp>
        <p:nvSpPr>
          <p:cNvPr id="19460" name="Rectangle 5">
            <a:extLst>
              <a:ext uri="{FF2B5EF4-FFF2-40B4-BE49-F238E27FC236}">
                <a16:creationId xmlns:a16="http://schemas.microsoft.com/office/drawing/2014/main" id="{E2F3AF86-B9B7-5601-29D6-20D76F9AF7F9}"/>
              </a:ext>
            </a:extLst>
          </p:cNvPr>
          <p:cNvSpPr>
            <a:spLocks noChangeArrowheads="1"/>
          </p:cNvSpPr>
          <p:nvPr>
            <p:custDataLst>
              <p:tags r:id="rId2"/>
            </p:custDataLst>
          </p:nvPr>
        </p:nvSpPr>
        <p:spPr bwMode="gray">
          <a:xfrm>
            <a:off x="1684625" y="920016"/>
            <a:ext cx="8649438" cy="435712"/>
          </a:xfrm>
          <a:prstGeom prst="rect">
            <a:avLst/>
          </a:prstGeom>
          <a:solidFill>
            <a:srgbClr val="92D050"/>
          </a:solidFill>
          <a:ln w="9525">
            <a:solidFill>
              <a:schemeClr val="accent1"/>
            </a:solidFill>
            <a:miter lim="800000"/>
            <a:headEnd/>
            <a:tailEnd/>
          </a:ln>
        </p:spPr>
        <p:txBody>
          <a:bodyPr wrap="none" anchor="ct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endParaRPr lang="en-US" altLang="en-US" sz="1982" b="1"/>
          </a:p>
          <a:p>
            <a:pPr eaLnBrk="1" hangingPunct="1"/>
            <a:r>
              <a:rPr lang="en-US" altLang="en-US" sz="1982" b="1"/>
              <a:t>Personal Care Attendant (PCA) </a:t>
            </a:r>
            <a:r>
              <a:rPr lang="en-US" altLang="en-US" sz="1982"/>
              <a:t>130 CMR 422.000</a:t>
            </a:r>
            <a:endParaRPr lang="en-US" altLang="en-US" sz="1982" u="sng"/>
          </a:p>
          <a:p>
            <a:pPr eaLnBrk="1" hangingPunct="1"/>
            <a:r>
              <a:rPr lang="en-US" altLang="en-US" sz="1982" b="1"/>
              <a:t> </a:t>
            </a:r>
            <a:endParaRPr lang="en-US" altLang="en-US" sz="1982"/>
          </a:p>
        </p:txBody>
      </p:sp>
      <p:sp>
        <p:nvSpPr>
          <p:cNvPr id="19461" name="Rectangle 6">
            <a:extLst>
              <a:ext uri="{FF2B5EF4-FFF2-40B4-BE49-F238E27FC236}">
                <a16:creationId xmlns:a16="http://schemas.microsoft.com/office/drawing/2014/main" id="{35604FDD-20E9-1FF3-6610-9184C6382E76}"/>
              </a:ext>
            </a:extLst>
          </p:cNvPr>
          <p:cNvSpPr>
            <a:spLocks noChangeArrowheads="1"/>
          </p:cNvSpPr>
          <p:nvPr/>
        </p:nvSpPr>
        <p:spPr bwMode="auto">
          <a:xfrm>
            <a:off x="1691104" y="1451292"/>
            <a:ext cx="8694791" cy="247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lnSpc>
                <a:spcPct val="90000"/>
              </a:lnSpc>
              <a:spcAft>
                <a:spcPts val="1224"/>
              </a:spcAft>
            </a:pPr>
            <a:r>
              <a:rPr lang="en-US" altLang="en-US" sz="2041" b="1" u="sng"/>
              <a:t>Providers</a:t>
            </a:r>
            <a:r>
              <a:rPr lang="en-US" altLang="en-US" sz="2041" u="sng"/>
              <a:t>:</a:t>
            </a:r>
            <a:r>
              <a:rPr lang="en-US" altLang="en-US" sz="1837"/>
              <a:t> 17 Personal Care Management (PCM) evaluate members’ need for PCA services;  assess need for surrogate; develop a Service Agreement; and provide intake/orientation and skills instruction to members regarding their employer responsibilities and managing their PCA services. </a:t>
            </a:r>
          </a:p>
          <a:p>
            <a:pPr eaLnBrk="1" hangingPunct="1">
              <a:lnSpc>
                <a:spcPct val="90000"/>
              </a:lnSpc>
              <a:spcAft>
                <a:spcPts val="1224"/>
              </a:spcAft>
            </a:pPr>
            <a:r>
              <a:rPr lang="en-US" altLang="en-US" sz="1837"/>
              <a:t>One Fiscal Intermediary (Tempus) act as employer agents for members; process payment checks for PCAs; withhold and pay all required employer taxes; deduct union dues and fees; and purchase workers’ compensation</a:t>
            </a:r>
          </a:p>
          <a:p>
            <a:pPr eaLnBrk="1" hangingPunct="1">
              <a:lnSpc>
                <a:spcPct val="90000"/>
              </a:lnSpc>
              <a:spcAft>
                <a:spcPts val="1224"/>
              </a:spcAft>
            </a:pPr>
            <a:r>
              <a:rPr lang="en-US" altLang="en-US" sz="1837"/>
              <a:t>The Member: recruits, hires and trains their own PCA</a:t>
            </a:r>
          </a:p>
        </p:txBody>
      </p:sp>
      <p:sp>
        <p:nvSpPr>
          <p:cNvPr id="19462" name="Rectangle 7">
            <a:extLst>
              <a:ext uri="{FF2B5EF4-FFF2-40B4-BE49-F238E27FC236}">
                <a16:creationId xmlns:a16="http://schemas.microsoft.com/office/drawing/2014/main" id="{72464373-0246-F981-E3AB-4F610F9B088E}"/>
              </a:ext>
            </a:extLst>
          </p:cNvPr>
          <p:cNvSpPr>
            <a:spLocks noChangeArrowheads="1"/>
          </p:cNvSpPr>
          <p:nvPr/>
        </p:nvSpPr>
        <p:spPr bwMode="auto">
          <a:xfrm>
            <a:off x="1684625" y="3589355"/>
            <a:ext cx="869641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endParaRPr lang="en-US" altLang="en-US" sz="2041" b="1" u="sng"/>
          </a:p>
          <a:p>
            <a:pPr eaLnBrk="1" hangingPunct="1"/>
            <a:endParaRPr lang="en-US" altLang="en-US" sz="2041" b="1" u="sng"/>
          </a:p>
          <a:p>
            <a:pPr eaLnBrk="1" hangingPunct="1"/>
            <a:r>
              <a:rPr lang="en-US" altLang="en-US" sz="2041" b="1" u="sng"/>
              <a:t>Population Served:</a:t>
            </a:r>
            <a:r>
              <a:rPr lang="en-US" altLang="en-US" sz="2041" b="1"/>
              <a:t>  </a:t>
            </a:r>
            <a:r>
              <a:rPr lang="en-US" altLang="en-US" sz="1837"/>
              <a:t>Serves eligible Members of all ages and disabilities.</a:t>
            </a:r>
          </a:p>
        </p:txBody>
      </p:sp>
      <p:sp>
        <p:nvSpPr>
          <p:cNvPr id="19463" name="Rectangle 8">
            <a:extLst>
              <a:ext uri="{FF2B5EF4-FFF2-40B4-BE49-F238E27FC236}">
                <a16:creationId xmlns:a16="http://schemas.microsoft.com/office/drawing/2014/main" id="{B4B010B7-97FA-43DE-3623-CD3202DB064A}"/>
              </a:ext>
            </a:extLst>
          </p:cNvPr>
          <p:cNvSpPr>
            <a:spLocks noChangeArrowheads="1"/>
          </p:cNvSpPr>
          <p:nvPr/>
        </p:nvSpPr>
        <p:spPr bwMode="auto">
          <a:xfrm>
            <a:off x="1639272" y="4804164"/>
            <a:ext cx="8800074" cy="1451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lnSpc>
                <a:spcPct val="90000"/>
              </a:lnSpc>
            </a:pPr>
            <a:r>
              <a:rPr lang="en-US" altLang="en-US" sz="2041" b="1" u="sng"/>
              <a:t>Other Conditions/Limitations:</a:t>
            </a:r>
            <a:r>
              <a:rPr lang="en-US" altLang="en-US" sz="2041"/>
              <a:t>   </a:t>
            </a:r>
            <a:r>
              <a:rPr lang="en-US" altLang="en-US" sz="1837"/>
              <a:t>Prior authorization is required.  Members must appoint a surrogate if they are assessed as requiring a surrogate to manage PCA services. </a:t>
            </a:r>
          </a:p>
          <a:p>
            <a:pPr eaLnBrk="1" hangingPunct="1">
              <a:lnSpc>
                <a:spcPct val="90000"/>
              </a:lnSpc>
            </a:pPr>
            <a:r>
              <a:rPr lang="en-US" altLang="en-US" sz="1837" b="1" u="sng"/>
              <a:t>To get started- </a:t>
            </a:r>
            <a:r>
              <a:rPr lang="en-US" altLang="en-US" sz="1837"/>
              <a:t>outreach to a PCM in your area: </a:t>
            </a:r>
            <a:r>
              <a:rPr lang="en-US" altLang="en-US" sz="2041">
                <a:hlinkClick r:id="rId4"/>
              </a:rPr>
              <a:t>Personal Care Management (PCM) Agency List | Mass.gov</a:t>
            </a:r>
            <a:endParaRPr lang="en-US" altLang="en-US" sz="1837"/>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81943006-C3EF-0326-357F-DBB0DFB04861}"/>
              </a:ext>
            </a:extLst>
          </p:cNvPr>
          <p:cNvSpPr>
            <a:spLocks noGrp="1" noChangeArrowheads="1"/>
          </p:cNvSpPr>
          <p:nvPr>
            <p:ph type="title"/>
          </p:nvPr>
        </p:nvSpPr>
        <p:spPr>
          <a:xfrm>
            <a:off x="1686244" y="218667"/>
            <a:ext cx="8793596" cy="314231"/>
          </a:xfrm>
        </p:spPr>
        <p:txBody>
          <a:bodyP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pPr algn="ctr" eaLnBrk="1" hangingPunct="1"/>
            <a:r>
              <a:rPr lang="en-US" altLang="en-US" sz="2041"/>
              <a:t>Home Health (HH) Services</a:t>
            </a:r>
          </a:p>
        </p:txBody>
      </p:sp>
      <p:sp>
        <p:nvSpPr>
          <p:cNvPr id="20483" name="Freeform 12">
            <a:extLst>
              <a:ext uri="{FF2B5EF4-FFF2-40B4-BE49-F238E27FC236}">
                <a16:creationId xmlns:a16="http://schemas.microsoft.com/office/drawing/2014/main" id="{6B9B6805-E105-0E0E-E0C8-2C7B0E1A9F6D}"/>
              </a:ext>
            </a:extLst>
          </p:cNvPr>
          <p:cNvSpPr>
            <a:spLocks/>
          </p:cNvSpPr>
          <p:nvPr>
            <p:custDataLst>
              <p:tags r:id="rId1"/>
            </p:custDataLst>
          </p:nvPr>
        </p:nvSpPr>
        <p:spPr bwMode="gray">
          <a:xfrm>
            <a:off x="1686245" y="644659"/>
            <a:ext cx="3786964" cy="187890"/>
          </a:xfrm>
          <a:custGeom>
            <a:avLst/>
            <a:gdLst>
              <a:gd name="T0" fmla="*/ 0 w 1632"/>
              <a:gd name="T1" fmla="*/ 2147483646 h 100"/>
              <a:gd name="T2" fmla="*/ 2147483646 w 1632"/>
              <a:gd name="T3" fmla="*/ 2147483646 h 100"/>
              <a:gd name="T4" fmla="*/ 2147483646 w 1632"/>
              <a:gd name="T5" fmla="*/ 0 h 100"/>
              <a:gd name="T6" fmla="*/ 2147483646 w 1632"/>
              <a:gd name="T7" fmla="*/ 2147483646 h 100"/>
              <a:gd name="T8" fmla="*/ 2147483646 w 1632"/>
              <a:gd name="T9" fmla="*/ 2147483646 h 100"/>
              <a:gd name="T10" fmla="*/ 0 60000 65536"/>
              <a:gd name="T11" fmla="*/ 0 60000 65536"/>
              <a:gd name="T12" fmla="*/ 0 60000 65536"/>
              <a:gd name="T13" fmla="*/ 0 60000 65536"/>
              <a:gd name="T14" fmla="*/ 0 60000 65536"/>
              <a:gd name="T15" fmla="*/ 0 w 1632"/>
              <a:gd name="T16" fmla="*/ 0 h 100"/>
              <a:gd name="T17" fmla="*/ 1632 w 1632"/>
              <a:gd name="T18" fmla="*/ 100 h 100"/>
            </a:gdLst>
            <a:ahLst/>
            <a:cxnLst>
              <a:cxn ang="T10">
                <a:pos x="T0" y="T1"/>
              </a:cxn>
              <a:cxn ang="T11">
                <a:pos x="T2" y="T3"/>
              </a:cxn>
              <a:cxn ang="T12">
                <a:pos x="T4" y="T5"/>
              </a:cxn>
              <a:cxn ang="T13">
                <a:pos x="T6" y="T7"/>
              </a:cxn>
              <a:cxn ang="T14">
                <a:pos x="T8" y="T9"/>
              </a:cxn>
            </a:cxnLst>
            <a:rect l="T15" t="T16" r="T17" b="T18"/>
            <a:pathLst>
              <a:path w="1632" h="100">
                <a:moveTo>
                  <a:pt x="0" y="100"/>
                </a:moveTo>
                <a:lnTo>
                  <a:pt x="1632" y="100"/>
                </a:lnTo>
                <a:lnTo>
                  <a:pt x="1525" y="0"/>
                </a:lnTo>
                <a:lnTo>
                  <a:pt x="1540" y="66"/>
                </a:lnTo>
                <a:lnTo>
                  <a:pt x="1" y="62"/>
                </a:lnTo>
              </a:path>
            </a:pathLst>
          </a:custGeom>
          <a:solidFill>
            <a:schemeClr val="accent1"/>
          </a:solidFill>
          <a:ln w="19050">
            <a:solidFill>
              <a:schemeClr val="accent1"/>
            </a:solidFill>
            <a:round/>
            <a:headEnd/>
            <a:tailEnd/>
          </a:ln>
        </p:spPr>
        <p:txBody>
          <a:bodyP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endParaRPr lang="en-US" sz="1982"/>
          </a:p>
        </p:txBody>
      </p:sp>
      <p:sp>
        <p:nvSpPr>
          <p:cNvPr id="4" name="Rectangle 5">
            <a:extLst>
              <a:ext uri="{FF2B5EF4-FFF2-40B4-BE49-F238E27FC236}">
                <a16:creationId xmlns:a16="http://schemas.microsoft.com/office/drawing/2014/main" id="{691C771B-5CA4-438E-BD98-05E43BA31320}"/>
              </a:ext>
            </a:extLst>
          </p:cNvPr>
          <p:cNvSpPr>
            <a:spLocks noChangeArrowheads="1"/>
          </p:cNvSpPr>
          <p:nvPr>
            <p:custDataLst>
              <p:tags r:id="rId2"/>
            </p:custDataLst>
          </p:nvPr>
        </p:nvSpPr>
        <p:spPr bwMode="gray">
          <a:xfrm>
            <a:off x="1686244" y="921636"/>
            <a:ext cx="8649438" cy="435711"/>
          </a:xfrm>
          <a:prstGeom prst="rect">
            <a:avLst/>
          </a:prstGeom>
          <a:solidFill>
            <a:schemeClr val="accent3">
              <a:lumMod val="20000"/>
              <a:lumOff val="80000"/>
            </a:schemeClr>
          </a:solidFill>
          <a:ln w="9525">
            <a:solidFill>
              <a:schemeClr val="accent1"/>
            </a:solidFill>
            <a:miter lim="800000"/>
            <a:headEnd/>
            <a:tailEnd/>
          </a:ln>
          <a:effectLst/>
        </p:spPr>
        <p:txBody>
          <a:bodyPr wrap="none" anchor="ct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defRPr/>
            </a:pPr>
            <a:r>
              <a:rPr lang="en-US" sz="1982" b="1" dirty="0">
                <a:latin typeface="Arial" charset="0"/>
                <a:ea typeface="+mn-ea"/>
              </a:rPr>
              <a:t>Home Health Services (HH) </a:t>
            </a:r>
            <a:r>
              <a:rPr lang="en-US" sz="1982" dirty="0">
                <a:latin typeface="Arial" charset="0"/>
                <a:ea typeface="+mn-ea"/>
              </a:rPr>
              <a:t>130 CMR 403.000</a:t>
            </a:r>
          </a:p>
        </p:txBody>
      </p:sp>
      <p:sp>
        <p:nvSpPr>
          <p:cNvPr id="20485" name="Rectangle 4">
            <a:extLst>
              <a:ext uri="{FF2B5EF4-FFF2-40B4-BE49-F238E27FC236}">
                <a16:creationId xmlns:a16="http://schemas.microsoft.com/office/drawing/2014/main" id="{C91A74F4-D970-BF1B-4B95-CDFF4A0579CA}"/>
              </a:ext>
            </a:extLst>
          </p:cNvPr>
          <p:cNvSpPr>
            <a:spLocks noChangeArrowheads="1"/>
          </p:cNvSpPr>
          <p:nvPr/>
        </p:nvSpPr>
        <p:spPr bwMode="auto">
          <a:xfrm>
            <a:off x="1757513" y="1357347"/>
            <a:ext cx="8649438" cy="378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spcBef>
                <a:spcPts val="612"/>
              </a:spcBef>
              <a:spcAft>
                <a:spcPts val="816"/>
              </a:spcAft>
            </a:pPr>
            <a:r>
              <a:rPr lang="en-US" altLang="en-US" sz="2041" b="1" u="sng"/>
              <a:t>Description</a:t>
            </a:r>
            <a:r>
              <a:rPr lang="en-US" altLang="en-US" sz="2041"/>
              <a:t>:  HH Agencies provide nursing visits, home health aide services, physical therapy (PT), speech therapy (ST) and occupational therapy (OT) services to MassHealth members in their homes and communities. Home Health services are covered by other insurances, including Medicare.</a:t>
            </a:r>
          </a:p>
          <a:p>
            <a:pPr eaLnBrk="1" hangingPunct="1">
              <a:spcBef>
                <a:spcPts val="612"/>
              </a:spcBef>
              <a:spcAft>
                <a:spcPts val="816"/>
              </a:spcAft>
            </a:pPr>
            <a:r>
              <a:rPr lang="en-US" altLang="en-US" sz="2041" b="1" u="sng"/>
              <a:t>Type of MassHealth Coverage: </a:t>
            </a:r>
            <a:r>
              <a:rPr lang="en-US" altLang="en-US" sz="2041"/>
              <a:t>Standard, CommonHealth, Family Assistance, CarePlus, Family Assistance</a:t>
            </a:r>
          </a:p>
          <a:p>
            <a:pPr eaLnBrk="1" hangingPunct="1">
              <a:spcBef>
                <a:spcPts val="612"/>
              </a:spcBef>
              <a:spcAft>
                <a:spcPts val="816"/>
              </a:spcAft>
            </a:pPr>
            <a:r>
              <a:rPr lang="en-US" altLang="en-US" sz="2041" b="1" u="sng"/>
              <a:t>Member</a:t>
            </a:r>
            <a:r>
              <a:rPr lang="en-US" altLang="en-US" sz="2041" u="sng"/>
              <a:t> </a:t>
            </a:r>
            <a:r>
              <a:rPr lang="en-US" altLang="en-US" sz="2041" b="1" u="sng"/>
              <a:t>Clinical Eligibility:  </a:t>
            </a:r>
            <a:r>
              <a:rPr lang="en-US" altLang="en-US" sz="2041"/>
              <a:t>130 CMR 403.409</a:t>
            </a:r>
            <a:endParaRPr lang="en-US" altLang="en-US" sz="2041" b="1" u="sng"/>
          </a:p>
          <a:p>
            <a:pPr eaLnBrk="1" hangingPunct="1">
              <a:spcBef>
                <a:spcPts val="612"/>
              </a:spcBef>
              <a:spcAft>
                <a:spcPts val="816"/>
              </a:spcAft>
            </a:pPr>
            <a:r>
              <a:rPr lang="en-US" altLang="en-US" sz="2041" b="1" u="sng"/>
              <a:t>Medical Necessity Criteria</a:t>
            </a:r>
            <a:r>
              <a:rPr lang="en-US" altLang="en-US" sz="2041"/>
              <a:t>:  See Medical Necessity Guidelines for Home Health Services under Mass.Gov</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E90FF5FD-3507-2B80-7311-F2A002C36AFA}"/>
              </a:ext>
            </a:extLst>
          </p:cNvPr>
          <p:cNvSpPr>
            <a:spLocks noGrp="1" noChangeArrowheads="1"/>
          </p:cNvSpPr>
          <p:nvPr>
            <p:ph type="title"/>
          </p:nvPr>
        </p:nvSpPr>
        <p:spPr>
          <a:xfrm>
            <a:off x="1645751" y="234864"/>
            <a:ext cx="8793595" cy="314231"/>
          </a:xfrm>
        </p:spPr>
        <p:txBody>
          <a:bodyP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pPr algn="ctr" eaLnBrk="1" hangingPunct="1"/>
            <a:r>
              <a:rPr lang="en-US" altLang="en-US" sz="2041"/>
              <a:t>Home Health Services</a:t>
            </a:r>
          </a:p>
        </p:txBody>
      </p:sp>
      <p:sp>
        <p:nvSpPr>
          <p:cNvPr id="22531" name="Freeform 12">
            <a:extLst>
              <a:ext uri="{FF2B5EF4-FFF2-40B4-BE49-F238E27FC236}">
                <a16:creationId xmlns:a16="http://schemas.microsoft.com/office/drawing/2014/main" id="{5D0391E2-451B-4F04-771C-36B53E6A8B3F}"/>
              </a:ext>
            </a:extLst>
          </p:cNvPr>
          <p:cNvSpPr>
            <a:spLocks/>
          </p:cNvSpPr>
          <p:nvPr>
            <p:custDataLst>
              <p:tags r:id="rId1"/>
            </p:custDataLst>
          </p:nvPr>
        </p:nvSpPr>
        <p:spPr bwMode="gray">
          <a:xfrm>
            <a:off x="1686245" y="644659"/>
            <a:ext cx="3786964" cy="187890"/>
          </a:xfrm>
          <a:custGeom>
            <a:avLst/>
            <a:gdLst>
              <a:gd name="T0" fmla="*/ 0 w 1632"/>
              <a:gd name="T1" fmla="*/ 2147483646 h 100"/>
              <a:gd name="T2" fmla="*/ 2147483646 w 1632"/>
              <a:gd name="T3" fmla="*/ 2147483646 h 100"/>
              <a:gd name="T4" fmla="*/ 2147483646 w 1632"/>
              <a:gd name="T5" fmla="*/ 0 h 100"/>
              <a:gd name="T6" fmla="*/ 2147483646 w 1632"/>
              <a:gd name="T7" fmla="*/ 2147483646 h 100"/>
              <a:gd name="T8" fmla="*/ 2147483646 w 1632"/>
              <a:gd name="T9" fmla="*/ 2147483646 h 100"/>
              <a:gd name="T10" fmla="*/ 0 60000 65536"/>
              <a:gd name="T11" fmla="*/ 0 60000 65536"/>
              <a:gd name="T12" fmla="*/ 0 60000 65536"/>
              <a:gd name="T13" fmla="*/ 0 60000 65536"/>
              <a:gd name="T14" fmla="*/ 0 60000 65536"/>
              <a:gd name="T15" fmla="*/ 0 w 1632"/>
              <a:gd name="T16" fmla="*/ 0 h 100"/>
              <a:gd name="T17" fmla="*/ 1632 w 1632"/>
              <a:gd name="T18" fmla="*/ 100 h 100"/>
            </a:gdLst>
            <a:ahLst/>
            <a:cxnLst>
              <a:cxn ang="T10">
                <a:pos x="T0" y="T1"/>
              </a:cxn>
              <a:cxn ang="T11">
                <a:pos x="T2" y="T3"/>
              </a:cxn>
              <a:cxn ang="T12">
                <a:pos x="T4" y="T5"/>
              </a:cxn>
              <a:cxn ang="T13">
                <a:pos x="T6" y="T7"/>
              </a:cxn>
              <a:cxn ang="T14">
                <a:pos x="T8" y="T9"/>
              </a:cxn>
            </a:cxnLst>
            <a:rect l="T15" t="T16" r="T17" b="T18"/>
            <a:pathLst>
              <a:path w="1632" h="100">
                <a:moveTo>
                  <a:pt x="0" y="100"/>
                </a:moveTo>
                <a:lnTo>
                  <a:pt x="1632" y="100"/>
                </a:lnTo>
                <a:lnTo>
                  <a:pt x="1525" y="0"/>
                </a:lnTo>
                <a:lnTo>
                  <a:pt x="1540" y="66"/>
                </a:lnTo>
                <a:lnTo>
                  <a:pt x="1" y="62"/>
                </a:lnTo>
              </a:path>
            </a:pathLst>
          </a:custGeom>
          <a:solidFill>
            <a:schemeClr val="accent1"/>
          </a:solidFill>
          <a:ln w="19050">
            <a:solidFill>
              <a:schemeClr val="accent1"/>
            </a:solidFill>
            <a:round/>
            <a:headEnd/>
            <a:tailEnd/>
          </a:ln>
        </p:spPr>
        <p:txBody>
          <a:bodyP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endParaRPr lang="en-US" sz="1982"/>
          </a:p>
        </p:txBody>
      </p:sp>
      <p:sp>
        <p:nvSpPr>
          <p:cNvPr id="4" name="Rectangle 5">
            <a:extLst>
              <a:ext uri="{FF2B5EF4-FFF2-40B4-BE49-F238E27FC236}">
                <a16:creationId xmlns:a16="http://schemas.microsoft.com/office/drawing/2014/main" id="{6F006509-6E38-9536-008B-D815ABD4CCE6}"/>
              </a:ext>
            </a:extLst>
          </p:cNvPr>
          <p:cNvSpPr>
            <a:spLocks noChangeArrowheads="1"/>
          </p:cNvSpPr>
          <p:nvPr>
            <p:custDataLst>
              <p:tags r:id="rId2"/>
            </p:custDataLst>
          </p:nvPr>
        </p:nvSpPr>
        <p:spPr bwMode="gray">
          <a:xfrm>
            <a:off x="1686244" y="921636"/>
            <a:ext cx="8649438" cy="435711"/>
          </a:xfrm>
          <a:prstGeom prst="rect">
            <a:avLst/>
          </a:prstGeom>
          <a:solidFill>
            <a:schemeClr val="accent3">
              <a:lumMod val="20000"/>
              <a:lumOff val="80000"/>
            </a:schemeClr>
          </a:solidFill>
          <a:ln w="9525">
            <a:solidFill>
              <a:schemeClr val="accent1"/>
            </a:solidFill>
            <a:miter lim="800000"/>
            <a:headEnd/>
            <a:tailEnd/>
          </a:ln>
          <a:effectLst/>
        </p:spPr>
        <p:txBody>
          <a:bodyPr wrap="none" anchor="ct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defRPr/>
            </a:pPr>
            <a:r>
              <a:rPr lang="en-US" sz="1982" b="1" dirty="0">
                <a:latin typeface="Arial" charset="0"/>
                <a:ea typeface="+mn-ea"/>
              </a:rPr>
              <a:t>Home Health Services (HH) </a:t>
            </a:r>
            <a:r>
              <a:rPr lang="en-US" sz="1982" dirty="0">
                <a:latin typeface="Arial" charset="0"/>
                <a:ea typeface="+mn-ea"/>
              </a:rPr>
              <a:t>130 CMR 403.000</a:t>
            </a:r>
          </a:p>
        </p:txBody>
      </p:sp>
      <p:sp>
        <p:nvSpPr>
          <p:cNvPr id="22533" name="Rectangle 8">
            <a:extLst>
              <a:ext uri="{FF2B5EF4-FFF2-40B4-BE49-F238E27FC236}">
                <a16:creationId xmlns:a16="http://schemas.microsoft.com/office/drawing/2014/main" id="{66C99198-9197-AA01-00FE-C0E0F3BD9D1C}"/>
              </a:ext>
            </a:extLst>
          </p:cNvPr>
          <p:cNvSpPr>
            <a:spLocks noChangeArrowheads="1"/>
          </p:cNvSpPr>
          <p:nvPr/>
        </p:nvSpPr>
        <p:spPr bwMode="auto">
          <a:xfrm>
            <a:off x="1772091" y="1446434"/>
            <a:ext cx="8649438" cy="486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spcAft>
                <a:spcPts val="816"/>
              </a:spcAft>
            </a:pPr>
            <a:endParaRPr lang="en-US" altLang="en-US" sz="2449" b="1" u="sng"/>
          </a:p>
          <a:p>
            <a:pPr eaLnBrk="1" hangingPunct="1">
              <a:spcAft>
                <a:spcPts val="816"/>
              </a:spcAft>
            </a:pPr>
            <a:r>
              <a:rPr lang="en-US" altLang="en-US" sz="2449" b="1" u="sng"/>
              <a:t>Population</a:t>
            </a:r>
            <a:r>
              <a:rPr lang="en-US" altLang="en-US" sz="2449" u="sng"/>
              <a:t> </a:t>
            </a:r>
            <a:r>
              <a:rPr lang="en-US" altLang="en-US" sz="2449" b="1" u="sng"/>
              <a:t>served</a:t>
            </a:r>
            <a:r>
              <a:rPr lang="en-US" altLang="en-US" sz="2449"/>
              <a:t>:  All ages, provided member has a need for skilled nursing or therapy services.</a:t>
            </a:r>
            <a:endParaRPr lang="en-US" altLang="en-US" sz="2449" b="1" u="sng"/>
          </a:p>
          <a:p>
            <a:pPr eaLnBrk="1" hangingPunct="1">
              <a:spcAft>
                <a:spcPts val="816"/>
              </a:spcAft>
            </a:pPr>
            <a:endParaRPr lang="en-US" altLang="en-US" sz="2449" b="1" u="sng"/>
          </a:p>
          <a:p>
            <a:pPr eaLnBrk="1" hangingPunct="1">
              <a:spcAft>
                <a:spcPts val="816"/>
              </a:spcAft>
            </a:pPr>
            <a:endParaRPr lang="en-US" altLang="en-US" sz="2449" b="1" u="sng"/>
          </a:p>
          <a:p>
            <a:pPr eaLnBrk="1" hangingPunct="1">
              <a:spcAft>
                <a:spcPts val="816"/>
              </a:spcAft>
            </a:pPr>
            <a:r>
              <a:rPr lang="en-US" altLang="en-US" sz="2449" b="1" u="sng"/>
              <a:t>Other</a:t>
            </a:r>
            <a:r>
              <a:rPr lang="en-US" altLang="en-US" sz="2449" u="sng"/>
              <a:t> </a:t>
            </a:r>
            <a:r>
              <a:rPr lang="en-US" altLang="en-US" sz="2449" b="1" u="sng"/>
              <a:t>Conditions/Limitations</a:t>
            </a:r>
            <a:r>
              <a:rPr lang="en-US" altLang="en-US" sz="2449" u="sng"/>
              <a:t>:  </a:t>
            </a:r>
            <a:r>
              <a:rPr lang="en-US" altLang="en-US" sz="2449"/>
              <a:t>See prior authorizations requirements in 130 CMR 403.410</a:t>
            </a:r>
          </a:p>
          <a:p>
            <a:pPr eaLnBrk="1" hangingPunct="1">
              <a:spcAft>
                <a:spcPts val="816"/>
              </a:spcAft>
            </a:pPr>
            <a:endParaRPr lang="en-US" altLang="en-US" sz="2449"/>
          </a:p>
          <a:p>
            <a:pPr eaLnBrk="1" hangingPunct="1">
              <a:spcAft>
                <a:spcPts val="816"/>
              </a:spcAft>
            </a:pPr>
            <a:r>
              <a:rPr lang="en-US" altLang="en-US" sz="2449" b="1" u="sng"/>
              <a:t>To get started</a:t>
            </a:r>
            <a:r>
              <a:rPr lang="en-US" altLang="en-US" sz="2449"/>
              <a:t>: Ask your primary care physician for a referral- or call MassHealth Customer Service for a list of Home Health providers who accept MassHealth.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FEE06595-0C78-CC82-BCC7-9DF4B7E69D97}"/>
              </a:ext>
            </a:extLst>
          </p:cNvPr>
          <p:cNvSpPr>
            <a:spLocks noGrp="1" noChangeArrowheads="1"/>
          </p:cNvSpPr>
          <p:nvPr>
            <p:ph type="title"/>
          </p:nvPr>
        </p:nvSpPr>
        <p:spPr>
          <a:xfrm>
            <a:off x="1645751" y="234864"/>
            <a:ext cx="8793595" cy="628461"/>
          </a:xfrm>
        </p:spPr>
        <p:txBody>
          <a:bodyP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pPr algn="ctr" eaLnBrk="1" hangingPunct="1"/>
            <a:r>
              <a:rPr lang="en-US" altLang="en-US" sz="2041"/>
              <a:t>Durable Medical Equipment (DME)</a:t>
            </a:r>
            <a:br>
              <a:rPr lang="en-US" altLang="en-US" sz="2041"/>
            </a:br>
            <a:endParaRPr lang="en-US" altLang="en-US" sz="2041"/>
          </a:p>
        </p:txBody>
      </p:sp>
      <p:sp>
        <p:nvSpPr>
          <p:cNvPr id="24579" name="Freeform 12">
            <a:extLst>
              <a:ext uri="{FF2B5EF4-FFF2-40B4-BE49-F238E27FC236}">
                <a16:creationId xmlns:a16="http://schemas.microsoft.com/office/drawing/2014/main" id="{22A23194-CB40-5639-705B-8D27856B4FC2}"/>
              </a:ext>
            </a:extLst>
          </p:cNvPr>
          <p:cNvSpPr>
            <a:spLocks/>
          </p:cNvSpPr>
          <p:nvPr>
            <p:custDataLst>
              <p:tags r:id="rId1"/>
            </p:custDataLst>
          </p:nvPr>
        </p:nvSpPr>
        <p:spPr bwMode="gray">
          <a:xfrm flipV="1">
            <a:off x="1836881" y="1177556"/>
            <a:ext cx="3806401" cy="183031"/>
          </a:xfrm>
          <a:custGeom>
            <a:avLst/>
            <a:gdLst>
              <a:gd name="T0" fmla="*/ 0 w 1632"/>
              <a:gd name="T1" fmla="*/ 2147483646 h 100"/>
              <a:gd name="T2" fmla="*/ 2147483646 w 1632"/>
              <a:gd name="T3" fmla="*/ 2147483646 h 100"/>
              <a:gd name="T4" fmla="*/ 2147483646 w 1632"/>
              <a:gd name="T5" fmla="*/ 0 h 100"/>
              <a:gd name="T6" fmla="*/ 2147483646 w 1632"/>
              <a:gd name="T7" fmla="*/ 2147483646 h 100"/>
              <a:gd name="T8" fmla="*/ 2147483646 w 1632"/>
              <a:gd name="T9" fmla="*/ 2147483646 h 100"/>
              <a:gd name="T10" fmla="*/ 0 60000 65536"/>
              <a:gd name="T11" fmla="*/ 0 60000 65536"/>
              <a:gd name="T12" fmla="*/ 0 60000 65536"/>
              <a:gd name="T13" fmla="*/ 0 60000 65536"/>
              <a:gd name="T14" fmla="*/ 0 60000 65536"/>
              <a:gd name="T15" fmla="*/ 0 w 1632"/>
              <a:gd name="T16" fmla="*/ 0 h 100"/>
              <a:gd name="T17" fmla="*/ 1632 w 1632"/>
              <a:gd name="T18" fmla="*/ 100 h 100"/>
            </a:gdLst>
            <a:ahLst/>
            <a:cxnLst>
              <a:cxn ang="T10">
                <a:pos x="T0" y="T1"/>
              </a:cxn>
              <a:cxn ang="T11">
                <a:pos x="T2" y="T3"/>
              </a:cxn>
              <a:cxn ang="T12">
                <a:pos x="T4" y="T5"/>
              </a:cxn>
              <a:cxn ang="T13">
                <a:pos x="T6" y="T7"/>
              </a:cxn>
              <a:cxn ang="T14">
                <a:pos x="T8" y="T9"/>
              </a:cxn>
            </a:cxnLst>
            <a:rect l="T15" t="T16" r="T17" b="T18"/>
            <a:pathLst>
              <a:path w="1632" h="100">
                <a:moveTo>
                  <a:pt x="0" y="100"/>
                </a:moveTo>
                <a:lnTo>
                  <a:pt x="1632" y="100"/>
                </a:lnTo>
                <a:lnTo>
                  <a:pt x="1525" y="0"/>
                </a:lnTo>
                <a:lnTo>
                  <a:pt x="1540" y="66"/>
                </a:lnTo>
                <a:lnTo>
                  <a:pt x="1" y="62"/>
                </a:lnTo>
              </a:path>
            </a:pathLst>
          </a:custGeom>
          <a:solidFill>
            <a:schemeClr val="accent1"/>
          </a:solidFill>
          <a:ln w="19050">
            <a:solidFill>
              <a:schemeClr val="accent1"/>
            </a:solidFill>
            <a:round/>
            <a:headEnd/>
            <a:tailEnd/>
          </a:ln>
        </p:spPr>
        <p:txBody>
          <a:bodyP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endParaRPr lang="en-US" sz="1982"/>
          </a:p>
        </p:txBody>
      </p:sp>
      <p:sp>
        <p:nvSpPr>
          <p:cNvPr id="24580" name="Rectangle 5">
            <a:extLst>
              <a:ext uri="{FF2B5EF4-FFF2-40B4-BE49-F238E27FC236}">
                <a16:creationId xmlns:a16="http://schemas.microsoft.com/office/drawing/2014/main" id="{2FDCFC43-1B20-4DD0-73DF-FD4E2E29FE1F}"/>
              </a:ext>
            </a:extLst>
          </p:cNvPr>
          <p:cNvSpPr>
            <a:spLocks noChangeArrowheads="1"/>
          </p:cNvSpPr>
          <p:nvPr>
            <p:custDataLst>
              <p:tags r:id="rId2"/>
            </p:custDataLst>
          </p:nvPr>
        </p:nvSpPr>
        <p:spPr bwMode="gray">
          <a:xfrm>
            <a:off x="1645752" y="1459392"/>
            <a:ext cx="8709368" cy="455148"/>
          </a:xfrm>
          <a:prstGeom prst="rect">
            <a:avLst/>
          </a:prstGeom>
          <a:solidFill>
            <a:schemeClr val="accent1"/>
          </a:solidFill>
          <a:ln w="9525">
            <a:solidFill>
              <a:schemeClr val="accent1"/>
            </a:solidFill>
            <a:miter lim="800000"/>
            <a:headEnd/>
            <a:tailEnd/>
          </a:ln>
        </p:spPr>
        <p:txBody>
          <a:bodyPr wrap="none" lIns="91440" tIns="45720" rIns="91440" bIns="45720" anchor="ct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950" dirty="0">
                <a:latin typeface="Arial"/>
                <a:ea typeface="ＭＳ Ｐゴシック"/>
                <a:cs typeface="Arial"/>
              </a:rPr>
              <a:t>D</a:t>
            </a:r>
            <a:r>
              <a:rPr lang="en-US" altLang="en-US" sz="1950" b="1" dirty="0">
                <a:latin typeface="Arial"/>
                <a:ea typeface="ＭＳ Ｐゴシック"/>
                <a:cs typeface="Arial"/>
              </a:rPr>
              <a:t>ME Services</a:t>
            </a:r>
            <a:r>
              <a:rPr lang="en-US" altLang="en-US" sz="1950" dirty="0">
                <a:latin typeface="Arial"/>
                <a:ea typeface="ＭＳ Ｐゴシック"/>
                <a:cs typeface="Arial"/>
              </a:rPr>
              <a:t>130 CMR 409.000 &amp; 427.000</a:t>
            </a:r>
            <a:endParaRPr lang="en-US" altLang="en-US" sz="1982" dirty="0">
              <a:cs typeface="Arial" panose="020B0604020202020204" pitchFamily="34" charset="0"/>
            </a:endParaRPr>
          </a:p>
        </p:txBody>
      </p:sp>
      <p:sp>
        <p:nvSpPr>
          <p:cNvPr id="24581" name="Rectangle 4">
            <a:extLst>
              <a:ext uri="{FF2B5EF4-FFF2-40B4-BE49-F238E27FC236}">
                <a16:creationId xmlns:a16="http://schemas.microsoft.com/office/drawing/2014/main" id="{E44615E7-A545-93A4-1CD8-2FE85ECDC377}"/>
              </a:ext>
            </a:extLst>
          </p:cNvPr>
          <p:cNvSpPr>
            <a:spLocks noChangeArrowheads="1"/>
          </p:cNvSpPr>
          <p:nvPr/>
        </p:nvSpPr>
        <p:spPr bwMode="auto">
          <a:xfrm>
            <a:off x="1686244" y="1959892"/>
            <a:ext cx="8688312" cy="505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spcAft>
                <a:spcPts val="1224"/>
              </a:spcAft>
            </a:pPr>
            <a:r>
              <a:rPr lang="en-US" altLang="en-US" sz="2245" b="1" u="sng"/>
              <a:t>Description: </a:t>
            </a:r>
            <a:r>
              <a:rPr lang="en-US" altLang="en-US" sz="2245" b="1"/>
              <a:t> </a:t>
            </a:r>
            <a:r>
              <a:rPr lang="en-US" altLang="en-US" sz="2245"/>
              <a:t>Provides members with medically necessary equipment, accessories, or supplies in member’s home.  Certain customized DME may be provided to members in nursing facilities.  Services include the purchase, rental, and repair of customized equipment, mobility equipment, absorbent products,  Personal Emergency Response System (PERS), enteral and parenteral products, and oxygen and respiratory equipment,  and instruction in its use,  as appropriate.  Other insurance covers DME/Oxygen.</a:t>
            </a:r>
          </a:p>
          <a:p>
            <a:pPr eaLnBrk="1" hangingPunct="1">
              <a:spcBef>
                <a:spcPts val="612"/>
              </a:spcBef>
              <a:spcAft>
                <a:spcPts val="816"/>
              </a:spcAft>
            </a:pPr>
            <a:r>
              <a:rPr lang="en-US" altLang="en-US" sz="2449" b="1" u="sng"/>
              <a:t>Type of MassHealth Coverage: </a:t>
            </a:r>
            <a:r>
              <a:rPr lang="en-US" altLang="en-US" sz="2449"/>
              <a:t>Standard, CommonHealth, Family Assistance, CarePlus, Family Assistance</a:t>
            </a:r>
          </a:p>
          <a:p>
            <a:pPr eaLnBrk="1" hangingPunct="1">
              <a:spcAft>
                <a:spcPts val="1224"/>
              </a:spcAft>
            </a:pPr>
            <a:r>
              <a:rPr lang="en-US" altLang="en-US" sz="2245" b="1" u="sng"/>
              <a:t>Member</a:t>
            </a:r>
            <a:r>
              <a:rPr lang="en-US" altLang="en-US" sz="2245" u="sng"/>
              <a:t> </a:t>
            </a:r>
            <a:r>
              <a:rPr lang="en-US" altLang="en-US" sz="2245" b="1" u="sng"/>
              <a:t>Eligibility</a:t>
            </a:r>
            <a:r>
              <a:rPr lang="en-US" altLang="en-US" sz="2245" u="sng"/>
              <a:t>:</a:t>
            </a:r>
            <a:r>
              <a:rPr lang="en-US" altLang="en-US" sz="2245"/>
              <a:t>   Must meet eligibility requirements described in 130 CMR 409.000 or 427.000</a:t>
            </a:r>
          </a:p>
          <a:p>
            <a:pPr eaLnBrk="1" hangingPunct="1">
              <a:spcAft>
                <a:spcPts val="1224"/>
              </a:spcAft>
            </a:pPr>
            <a:endParaRPr lang="en-US" altLang="en-US" sz="1982"/>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8AD146C-EB61-32A7-7485-17F24DA2C40E}"/>
              </a:ext>
            </a:extLst>
          </p:cNvPr>
          <p:cNvSpPr>
            <a:spLocks noGrp="1" noChangeArrowheads="1"/>
          </p:cNvSpPr>
          <p:nvPr>
            <p:ph type="title"/>
          </p:nvPr>
        </p:nvSpPr>
        <p:spPr>
          <a:xfrm>
            <a:off x="1645751" y="234864"/>
            <a:ext cx="8793595" cy="314231"/>
          </a:xfrm>
        </p:spPr>
        <p:txBody>
          <a:bodyP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pPr algn="ctr" eaLnBrk="1" hangingPunct="1"/>
            <a:r>
              <a:rPr lang="en-US" altLang="en-US" sz="2041"/>
              <a:t>Durable Medical Equipment (DME)</a:t>
            </a:r>
          </a:p>
        </p:txBody>
      </p:sp>
      <p:sp>
        <p:nvSpPr>
          <p:cNvPr id="26627" name="Freeform 12">
            <a:extLst>
              <a:ext uri="{FF2B5EF4-FFF2-40B4-BE49-F238E27FC236}">
                <a16:creationId xmlns:a16="http://schemas.microsoft.com/office/drawing/2014/main" id="{C05C8667-E969-F542-2D14-E88BBC5CFF50}"/>
              </a:ext>
            </a:extLst>
          </p:cNvPr>
          <p:cNvSpPr>
            <a:spLocks/>
          </p:cNvSpPr>
          <p:nvPr>
            <p:custDataLst>
              <p:tags r:id="rId1"/>
            </p:custDataLst>
          </p:nvPr>
        </p:nvSpPr>
        <p:spPr bwMode="gray">
          <a:xfrm>
            <a:off x="1686245" y="897339"/>
            <a:ext cx="3786964" cy="187890"/>
          </a:xfrm>
          <a:custGeom>
            <a:avLst/>
            <a:gdLst>
              <a:gd name="T0" fmla="*/ 0 w 1632"/>
              <a:gd name="T1" fmla="*/ 2147483646 h 100"/>
              <a:gd name="T2" fmla="*/ 2147483646 w 1632"/>
              <a:gd name="T3" fmla="*/ 2147483646 h 100"/>
              <a:gd name="T4" fmla="*/ 2147483646 w 1632"/>
              <a:gd name="T5" fmla="*/ 0 h 100"/>
              <a:gd name="T6" fmla="*/ 2147483646 w 1632"/>
              <a:gd name="T7" fmla="*/ 2147483646 h 100"/>
              <a:gd name="T8" fmla="*/ 2147483646 w 1632"/>
              <a:gd name="T9" fmla="*/ 2147483646 h 100"/>
              <a:gd name="T10" fmla="*/ 0 60000 65536"/>
              <a:gd name="T11" fmla="*/ 0 60000 65536"/>
              <a:gd name="T12" fmla="*/ 0 60000 65536"/>
              <a:gd name="T13" fmla="*/ 0 60000 65536"/>
              <a:gd name="T14" fmla="*/ 0 60000 65536"/>
              <a:gd name="T15" fmla="*/ 0 w 1632"/>
              <a:gd name="T16" fmla="*/ 0 h 100"/>
              <a:gd name="T17" fmla="*/ 1632 w 1632"/>
              <a:gd name="T18" fmla="*/ 100 h 100"/>
            </a:gdLst>
            <a:ahLst/>
            <a:cxnLst>
              <a:cxn ang="T10">
                <a:pos x="T0" y="T1"/>
              </a:cxn>
              <a:cxn ang="T11">
                <a:pos x="T2" y="T3"/>
              </a:cxn>
              <a:cxn ang="T12">
                <a:pos x="T4" y="T5"/>
              </a:cxn>
              <a:cxn ang="T13">
                <a:pos x="T6" y="T7"/>
              </a:cxn>
              <a:cxn ang="T14">
                <a:pos x="T8" y="T9"/>
              </a:cxn>
            </a:cxnLst>
            <a:rect l="T15" t="T16" r="T17" b="T18"/>
            <a:pathLst>
              <a:path w="1632" h="100">
                <a:moveTo>
                  <a:pt x="0" y="100"/>
                </a:moveTo>
                <a:lnTo>
                  <a:pt x="1632" y="100"/>
                </a:lnTo>
                <a:lnTo>
                  <a:pt x="1525" y="0"/>
                </a:lnTo>
                <a:lnTo>
                  <a:pt x="1540" y="66"/>
                </a:lnTo>
                <a:lnTo>
                  <a:pt x="1" y="62"/>
                </a:lnTo>
              </a:path>
            </a:pathLst>
          </a:custGeom>
          <a:solidFill>
            <a:schemeClr val="accent1"/>
          </a:solidFill>
          <a:ln w="19050">
            <a:solidFill>
              <a:schemeClr val="accent1"/>
            </a:solidFill>
            <a:round/>
            <a:headEnd/>
            <a:tailEnd/>
          </a:ln>
        </p:spPr>
        <p:txBody>
          <a:bodyP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endParaRPr lang="en-US" sz="1982"/>
          </a:p>
        </p:txBody>
      </p:sp>
      <p:sp>
        <p:nvSpPr>
          <p:cNvPr id="26628" name="Rectangle 5">
            <a:extLst>
              <a:ext uri="{FF2B5EF4-FFF2-40B4-BE49-F238E27FC236}">
                <a16:creationId xmlns:a16="http://schemas.microsoft.com/office/drawing/2014/main" id="{DDECBD83-0751-65D5-C032-9F2284B51BFC}"/>
              </a:ext>
            </a:extLst>
          </p:cNvPr>
          <p:cNvSpPr>
            <a:spLocks noChangeArrowheads="1"/>
          </p:cNvSpPr>
          <p:nvPr>
            <p:custDataLst>
              <p:tags r:id="rId2"/>
            </p:custDataLst>
          </p:nvPr>
        </p:nvSpPr>
        <p:spPr bwMode="gray">
          <a:xfrm>
            <a:off x="1697583" y="997763"/>
            <a:ext cx="8649438" cy="435712"/>
          </a:xfrm>
          <a:prstGeom prst="rect">
            <a:avLst/>
          </a:prstGeom>
          <a:solidFill>
            <a:schemeClr val="accent1"/>
          </a:solidFill>
          <a:ln w="9525">
            <a:solidFill>
              <a:schemeClr val="accent1"/>
            </a:solidFill>
            <a:miter lim="800000"/>
            <a:headEnd/>
            <a:tailEnd/>
          </a:ln>
        </p:spPr>
        <p:txBody>
          <a:bodyPr wrap="none" anchor="ct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982" b="1"/>
              <a:t>DME: </a:t>
            </a:r>
            <a:r>
              <a:rPr lang="en-US" altLang="en-US" sz="1982"/>
              <a:t>130 CMR 409.000 &amp; 427.000</a:t>
            </a:r>
          </a:p>
        </p:txBody>
      </p:sp>
      <p:sp>
        <p:nvSpPr>
          <p:cNvPr id="26629" name="Rectangle 4">
            <a:extLst>
              <a:ext uri="{FF2B5EF4-FFF2-40B4-BE49-F238E27FC236}">
                <a16:creationId xmlns:a16="http://schemas.microsoft.com/office/drawing/2014/main" id="{4C5BD093-65D7-F2B2-A81B-F321F85989B4}"/>
              </a:ext>
            </a:extLst>
          </p:cNvPr>
          <p:cNvSpPr>
            <a:spLocks noChangeArrowheads="1"/>
          </p:cNvSpPr>
          <p:nvPr/>
        </p:nvSpPr>
        <p:spPr bwMode="auto">
          <a:xfrm>
            <a:off x="1697583" y="1644042"/>
            <a:ext cx="8688312" cy="529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spcBef>
                <a:spcPts val="612"/>
              </a:spcBef>
              <a:spcAft>
                <a:spcPts val="1224"/>
              </a:spcAft>
            </a:pPr>
            <a:r>
              <a:rPr lang="en-US" altLang="en-US" sz="2245" b="1" u="sng"/>
              <a:t>Providers</a:t>
            </a:r>
            <a:r>
              <a:rPr lang="en-US" altLang="en-US" sz="2245" u="sng"/>
              <a:t>:</a:t>
            </a:r>
            <a:r>
              <a:rPr lang="en-US" altLang="en-US" sz="2245"/>
              <a:t> 81 DME providers- many pharmacies also provide certain DME.  Providers may specialize in the provision of certain DME.</a:t>
            </a:r>
          </a:p>
          <a:p>
            <a:pPr eaLnBrk="1" hangingPunct="1">
              <a:spcBef>
                <a:spcPts val="612"/>
              </a:spcBef>
              <a:spcAft>
                <a:spcPts val="1224"/>
              </a:spcAft>
            </a:pPr>
            <a:r>
              <a:rPr lang="en-US" altLang="en-US" sz="2245" b="1" u="sng"/>
              <a:t>Population</a:t>
            </a:r>
            <a:r>
              <a:rPr lang="en-US" altLang="en-US" sz="2245" u="sng"/>
              <a:t> </a:t>
            </a:r>
            <a:r>
              <a:rPr lang="en-US" altLang="en-US" sz="2245" b="1" u="sng"/>
              <a:t>Served</a:t>
            </a:r>
            <a:r>
              <a:rPr lang="en-US" altLang="en-US" sz="2245" u="sng"/>
              <a:t>:</a:t>
            </a:r>
            <a:r>
              <a:rPr lang="en-US" altLang="en-US" sz="2245"/>
              <a:t>  Serves people of all ages and disabilities.</a:t>
            </a:r>
            <a:r>
              <a:rPr lang="en-US" altLang="en-US" sz="2245" b="1" u="sng"/>
              <a:t> </a:t>
            </a:r>
          </a:p>
          <a:p>
            <a:pPr eaLnBrk="1" hangingPunct="1">
              <a:spcBef>
                <a:spcPts val="612"/>
              </a:spcBef>
              <a:spcAft>
                <a:spcPts val="1224"/>
              </a:spcAft>
            </a:pPr>
            <a:r>
              <a:rPr lang="en-US" altLang="en-US" sz="2245" b="1" u="sng"/>
              <a:t>Other</a:t>
            </a:r>
            <a:r>
              <a:rPr lang="en-US" altLang="en-US" sz="2245" u="sng"/>
              <a:t> </a:t>
            </a:r>
            <a:r>
              <a:rPr lang="en-US" altLang="en-US" sz="2245" b="1" u="sng"/>
              <a:t>Conditions/Limitations</a:t>
            </a:r>
            <a:r>
              <a:rPr lang="en-US" altLang="en-US" sz="2245" u="sng"/>
              <a:t>:</a:t>
            </a:r>
            <a:r>
              <a:rPr lang="en-US" altLang="en-US" sz="2245"/>
              <a:t> Services must be medically necessary in accordance with regulations and guidelines.  Many products/services have maximum allowable units. Prior authorization is required for many products/services.  Covered service codes,  modifiers,  service limitations,  and prior authorization (PA) requirements are listed in the </a:t>
            </a:r>
            <a:r>
              <a:rPr lang="en-US" altLang="en-US" sz="2245" i="1">
                <a:hlinkClick r:id="rId5"/>
              </a:rPr>
              <a:t>DME and Oxygen Payment and Coverage Guidelines Tool</a:t>
            </a:r>
            <a:endParaRPr lang="en-US" altLang="en-US" sz="2245"/>
          </a:p>
          <a:p>
            <a:pPr eaLnBrk="1" hangingPunct="1">
              <a:spcBef>
                <a:spcPts val="612"/>
              </a:spcBef>
              <a:spcAft>
                <a:spcPts val="1224"/>
              </a:spcAft>
            </a:pPr>
            <a:r>
              <a:rPr lang="en-US" altLang="en-US" sz="2245" b="1" u="sng"/>
              <a:t>To get started</a:t>
            </a:r>
            <a:r>
              <a:rPr lang="en-US" altLang="en-US" sz="2245"/>
              <a:t>: PCP can make referral/write a prescription for DME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BB40315-9FE2-BB99-4197-B2D006096FAB}"/>
              </a:ext>
            </a:extLst>
          </p:cNvPr>
          <p:cNvSpPr>
            <a:spLocks noGrp="1"/>
          </p:cNvSpPr>
          <p:nvPr>
            <p:ph type="title"/>
          </p:nvPr>
        </p:nvSpPr>
        <p:spPr>
          <a:xfrm>
            <a:off x="838200" y="134389"/>
            <a:ext cx="10149840" cy="731520"/>
          </a:xfrm>
        </p:spPr>
        <p:txBody>
          <a:bodyPr vert="horz" lIns="91440" tIns="45720" rIns="91440" bIns="45720" rtlCol="0" anchor="ctr">
            <a:normAutofit/>
          </a:bodyPr>
          <a:lstStyle/>
          <a:p>
            <a:r>
              <a:rPr lang="en-US"/>
              <a:t>MassHealth Coverage Types</a:t>
            </a:r>
          </a:p>
        </p:txBody>
      </p:sp>
      <p:graphicFrame>
        <p:nvGraphicFramePr>
          <p:cNvPr id="16" name="Content Placeholder 9">
            <a:extLst>
              <a:ext uri="{FF2B5EF4-FFF2-40B4-BE49-F238E27FC236}">
                <a16:creationId xmlns:a16="http://schemas.microsoft.com/office/drawing/2014/main" id="{08585A33-B763-804C-6588-DACB3B0A4373}"/>
              </a:ext>
            </a:extLst>
          </p:cNvPr>
          <p:cNvGraphicFramePr>
            <a:graphicFrameLocks noGrp="1"/>
          </p:cNvGraphicFramePr>
          <p:nvPr>
            <p:ph idx="4294967295"/>
          </p:nvPr>
        </p:nvGraphicFramePr>
        <p:xfrm>
          <a:off x="398483" y="2264120"/>
          <a:ext cx="5358269" cy="44678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B7F83BCD-7DB3-102C-6F17-6D9B9EEEAD38}"/>
              </a:ext>
            </a:extLst>
          </p:cNvPr>
          <p:cNvSpPr txBox="1"/>
          <p:nvPr/>
        </p:nvSpPr>
        <p:spPr>
          <a:xfrm>
            <a:off x="838200" y="1083723"/>
            <a:ext cx="10621488" cy="757130"/>
          </a:xfrm>
          <a:prstGeom prst="rect">
            <a:avLst/>
          </a:prstGeom>
          <a:noFill/>
        </p:spPr>
        <p:txBody>
          <a:bodyPr wrap="square">
            <a:spAutoFit/>
          </a:bodyPr>
          <a:lstStyle/>
          <a:p>
            <a:pPr marL="0" lvl="0" indent="0" algn="ctr" defTabSz="355600">
              <a:lnSpc>
                <a:spcPct val="90000"/>
              </a:lnSpc>
              <a:spcBef>
                <a:spcPct val="0"/>
              </a:spcBef>
              <a:spcAft>
                <a:spcPct val="35000"/>
              </a:spcAft>
              <a:buNone/>
            </a:pPr>
            <a:r>
              <a:rPr lang="en-US" sz="2400" kern="1200">
                <a:latin typeface="+mn-lt"/>
                <a:ea typeface="+mn-ea"/>
                <a:cs typeface="+mn-cs"/>
              </a:rPr>
              <a:t>Each coverage type represents a different level of health benefits. The coverage type is determined by categorical and financial standards.</a:t>
            </a:r>
            <a:endParaRPr lang="en-US" sz="2400" kern="1200"/>
          </a:p>
        </p:txBody>
      </p:sp>
      <p:sp>
        <p:nvSpPr>
          <p:cNvPr id="2" name="TextBox 1">
            <a:extLst>
              <a:ext uri="{FF2B5EF4-FFF2-40B4-BE49-F238E27FC236}">
                <a16:creationId xmlns:a16="http://schemas.microsoft.com/office/drawing/2014/main" id="{399540E1-B079-38B3-05CB-F5AD46D94E8B}"/>
              </a:ext>
            </a:extLst>
          </p:cNvPr>
          <p:cNvSpPr txBox="1"/>
          <p:nvPr/>
        </p:nvSpPr>
        <p:spPr>
          <a:xfrm>
            <a:off x="4354658" y="2331980"/>
            <a:ext cx="2926080" cy="400110"/>
          </a:xfrm>
          <a:prstGeom prst="rect">
            <a:avLst/>
          </a:prstGeom>
          <a:noFill/>
        </p:spPr>
        <p:txBody>
          <a:bodyPr wrap="square" rtlCol="0" anchor="ctr">
            <a:spAutoFit/>
          </a:bodyPr>
          <a:lstStyle/>
          <a:p>
            <a:pPr algn="ctr"/>
            <a:r>
              <a:rPr lang="en-US" sz="2000" b="1"/>
              <a:t>Most Comprehensive</a:t>
            </a:r>
          </a:p>
        </p:txBody>
      </p:sp>
      <p:sp>
        <p:nvSpPr>
          <p:cNvPr id="3" name="Arrow: Down 2">
            <a:extLst>
              <a:ext uri="{FF2B5EF4-FFF2-40B4-BE49-F238E27FC236}">
                <a16:creationId xmlns:a16="http://schemas.microsoft.com/office/drawing/2014/main" id="{5FD63D27-DAFE-0112-F355-571E26B199C3}"/>
              </a:ext>
            </a:extLst>
          </p:cNvPr>
          <p:cNvSpPr/>
          <p:nvPr/>
        </p:nvSpPr>
        <p:spPr>
          <a:xfrm>
            <a:off x="5240935" y="2926697"/>
            <a:ext cx="1140643" cy="2967844"/>
          </a:xfrm>
          <a:prstGeom prst="downArrow">
            <a:avLst/>
          </a:prstGeom>
          <a:solidFill>
            <a:schemeClr val="bg2">
              <a:lumMod val="9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9F780232-AFED-C462-56D0-EE6D289BCD2F}"/>
              </a:ext>
            </a:extLst>
          </p:cNvPr>
          <p:cNvSpPr txBox="1"/>
          <p:nvPr/>
        </p:nvSpPr>
        <p:spPr>
          <a:xfrm>
            <a:off x="4354658" y="6035115"/>
            <a:ext cx="2926080" cy="400110"/>
          </a:xfrm>
          <a:prstGeom prst="rect">
            <a:avLst/>
          </a:prstGeom>
          <a:noFill/>
        </p:spPr>
        <p:txBody>
          <a:bodyPr wrap="square" rtlCol="0" anchor="ctr">
            <a:spAutoFit/>
          </a:bodyPr>
          <a:lstStyle/>
          <a:p>
            <a:pPr algn="ctr"/>
            <a:r>
              <a:rPr lang="en-US" sz="2000" b="1"/>
              <a:t>Least Comprehensive</a:t>
            </a:r>
          </a:p>
        </p:txBody>
      </p:sp>
      <p:graphicFrame>
        <p:nvGraphicFramePr>
          <p:cNvPr id="5" name="Content Placeholder 9">
            <a:extLst>
              <a:ext uri="{FF2B5EF4-FFF2-40B4-BE49-F238E27FC236}">
                <a16:creationId xmlns:a16="http://schemas.microsoft.com/office/drawing/2014/main" id="{AF1021CB-F7C4-30DD-09B9-62C50E443C96}"/>
              </a:ext>
            </a:extLst>
          </p:cNvPr>
          <p:cNvGraphicFramePr>
            <a:graphicFrameLocks/>
          </p:cNvGraphicFramePr>
          <p:nvPr/>
        </p:nvGraphicFramePr>
        <p:xfrm>
          <a:off x="6096000" y="2255780"/>
          <a:ext cx="5020555" cy="44678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Box 7">
            <a:extLst>
              <a:ext uri="{FF2B5EF4-FFF2-40B4-BE49-F238E27FC236}">
                <a16:creationId xmlns:a16="http://schemas.microsoft.com/office/drawing/2014/main" id="{8799D216-A228-F3E2-FA9C-0186BCE4CAC0}"/>
              </a:ext>
            </a:extLst>
          </p:cNvPr>
          <p:cNvSpPr txBox="1"/>
          <p:nvPr/>
        </p:nvSpPr>
        <p:spPr>
          <a:xfrm>
            <a:off x="2642762" y="1894788"/>
            <a:ext cx="1423448" cy="369332"/>
          </a:xfrm>
          <a:prstGeom prst="rect">
            <a:avLst/>
          </a:prstGeom>
          <a:noFill/>
        </p:spPr>
        <p:txBody>
          <a:bodyPr wrap="square" rtlCol="0">
            <a:spAutoFit/>
          </a:bodyPr>
          <a:lstStyle/>
          <a:p>
            <a:r>
              <a:rPr lang="en-US" b="1"/>
              <a:t>ACA</a:t>
            </a:r>
          </a:p>
        </p:txBody>
      </p:sp>
      <p:sp>
        <p:nvSpPr>
          <p:cNvPr id="9" name="TextBox 8">
            <a:extLst>
              <a:ext uri="{FF2B5EF4-FFF2-40B4-BE49-F238E27FC236}">
                <a16:creationId xmlns:a16="http://schemas.microsoft.com/office/drawing/2014/main" id="{35E45DD0-3B81-C155-DD94-C757F3EE294F}"/>
              </a:ext>
            </a:extLst>
          </p:cNvPr>
          <p:cNvSpPr txBox="1"/>
          <p:nvPr/>
        </p:nvSpPr>
        <p:spPr>
          <a:xfrm>
            <a:off x="8134969" y="1894788"/>
            <a:ext cx="1423448" cy="369332"/>
          </a:xfrm>
          <a:prstGeom prst="rect">
            <a:avLst/>
          </a:prstGeom>
          <a:noFill/>
        </p:spPr>
        <p:txBody>
          <a:bodyPr wrap="square" rtlCol="0">
            <a:spAutoFit/>
          </a:bodyPr>
          <a:lstStyle/>
          <a:p>
            <a:r>
              <a:rPr lang="en-US" b="1"/>
              <a:t>SACA</a:t>
            </a:r>
          </a:p>
        </p:txBody>
      </p:sp>
    </p:spTree>
    <p:extLst>
      <p:ext uri="{BB962C8B-B14F-4D97-AF65-F5344CB8AC3E}">
        <p14:creationId xmlns:p14="http://schemas.microsoft.com/office/powerpoint/2010/main" val="2927344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C9DAEDE3-36CE-FA0F-532E-529D6552A1C1}"/>
              </a:ext>
            </a:extLst>
          </p:cNvPr>
          <p:cNvSpPr>
            <a:spLocks noGrp="1" noChangeArrowheads="1"/>
          </p:cNvSpPr>
          <p:nvPr>
            <p:ph type="title"/>
          </p:nvPr>
        </p:nvSpPr>
        <p:spPr>
          <a:xfrm>
            <a:off x="1645751" y="234864"/>
            <a:ext cx="8793595" cy="314231"/>
          </a:xfrm>
        </p:spPr>
        <p:txBody>
          <a:bodyP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pPr algn="ctr" eaLnBrk="1" hangingPunct="1"/>
            <a:r>
              <a:rPr lang="en-US" altLang="en-US" sz="2041"/>
              <a:t>Hospice Services</a:t>
            </a:r>
          </a:p>
        </p:txBody>
      </p:sp>
      <p:sp>
        <p:nvSpPr>
          <p:cNvPr id="28675" name="Freeform 12">
            <a:extLst>
              <a:ext uri="{FF2B5EF4-FFF2-40B4-BE49-F238E27FC236}">
                <a16:creationId xmlns:a16="http://schemas.microsoft.com/office/drawing/2014/main" id="{B046E376-2300-639B-BC69-7EC336F89291}"/>
              </a:ext>
            </a:extLst>
          </p:cNvPr>
          <p:cNvSpPr>
            <a:spLocks/>
          </p:cNvSpPr>
          <p:nvPr>
            <p:custDataLst>
              <p:tags r:id="rId1"/>
            </p:custDataLst>
          </p:nvPr>
        </p:nvSpPr>
        <p:spPr bwMode="gray">
          <a:xfrm>
            <a:off x="1686245" y="644659"/>
            <a:ext cx="3786964" cy="187890"/>
          </a:xfrm>
          <a:custGeom>
            <a:avLst/>
            <a:gdLst>
              <a:gd name="T0" fmla="*/ 0 w 1632"/>
              <a:gd name="T1" fmla="*/ 2147483646 h 100"/>
              <a:gd name="T2" fmla="*/ 2147483646 w 1632"/>
              <a:gd name="T3" fmla="*/ 2147483646 h 100"/>
              <a:gd name="T4" fmla="*/ 2147483646 w 1632"/>
              <a:gd name="T5" fmla="*/ 0 h 100"/>
              <a:gd name="T6" fmla="*/ 2147483646 w 1632"/>
              <a:gd name="T7" fmla="*/ 2147483646 h 100"/>
              <a:gd name="T8" fmla="*/ 2147483646 w 1632"/>
              <a:gd name="T9" fmla="*/ 2147483646 h 100"/>
              <a:gd name="T10" fmla="*/ 0 60000 65536"/>
              <a:gd name="T11" fmla="*/ 0 60000 65536"/>
              <a:gd name="T12" fmla="*/ 0 60000 65536"/>
              <a:gd name="T13" fmla="*/ 0 60000 65536"/>
              <a:gd name="T14" fmla="*/ 0 60000 65536"/>
              <a:gd name="T15" fmla="*/ 0 w 1632"/>
              <a:gd name="T16" fmla="*/ 0 h 100"/>
              <a:gd name="T17" fmla="*/ 1632 w 1632"/>
              <a:gd name="T18" fmla="*/ 100 h 100"/>
            </a:gdLst>
            <a:ahLst/>
            <a:cxnLst>
              <a:cxn ang="T10">
                <a:pos x="T0" y="T1"/>
              </a:cxn>
              <a:cxn ang="T11">
                <a:pos x="T2" y="T3"/>
              </a:cxn>
              <a:cxn ang="T12">
                <a:pos x="T4" y="T5"/>
              </a:cxn>
              <a:cxn ang="T13">
                <a:pos x="T6" y="T7"/>
              </a:cxn>
              <a:cxn ang="T14">
                <a:pos x="T8" y="T9"/>
              </a:cxn>
            </a:cxnLst>
            <a:rect l="T15" t="T16" r="T17" b="T18"/>
            <a:pathLst>
              <a:path w="1632" h="100">
                <a:moveTo>
                  <a:pt x="0" y="100"/>
                </a:moveTo>
                <a:lnTo>
                  <a:pt x="1632" y="100"/>
                </a:lnTo>
                <a:lnTo>
                  <a:pt x="1525" y="0"/>
                </a:lnTo>
                <a:lnTo>
                  <a:pt x="1540" y="66"/>
                </a:lnTo>
                <a:lnTo>
                  <a:pt x="1" y="62"/>
                </a:lnTo>
              </a:path>
            </a:pathLst>
          </a:custGeom>
          <a:solidFill>
            <a:schemeClr val="accent1"/>
          </a:solidFill>
          <a:ln w="19050">
            <a:solidFill>
              <a:schemeClr val="accent1"/>
            </a:solidFill>
            <a:round/>
            <a:headEnd/>
            <a:tailEnd/>
          </a:ln>
        </p:spPr>
        <p:txBody>
          <a:bodyP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endParaRPr lang="en-US" sz="1982"/>
          </a:p>
        </p:txBody>
      </p:sp>
      <p:sp>
        <p:nvSpPr>
          <p:cNvPr id="4" name="Rectangle 5">
            <a:extLst>
              <a:ext uri="{FF2B5EF4-FFF2-40B4-BE49-F238E27FC236}">
                <a16:creationId xmlns:a16="http://schemas.microsoft.com/office/drawing/2014/main" id="{F5F49DBA-8BC8-76F6-BC78-B2AEADAE8C31}"/>
              </a:ext>
            </a:extLst>
          </p:cNvPr>
          <p:cNvSpPr>
            <a:spLocks noChangeArrowheads="1"/>
          </p:cNvSpPr>
          <p:nvPr>
            <p:custDataLst>
              <p:tags r:id="rId2"/>
            </p:custDataLst>
          </p:nvPr>
        </p:nvSpPr>
        <p:spPr bwMode="gray">
          <a:xfrm>
            <a:off x="1734836" y="920016"/>
            <a:ext cx="8649438" cy="435712"/>
          </a:xfrm>
          <a:prstGeom prst="rect">
            <a:avLst/>
          </a:prstGeom>
          <a:solidFill>
            <a:schemeClr val="accent3">
              <a:lumMod val="20000"/>
              <a:lumOff val="80000"/>
            </a:schemeClr>
          </a:solidFill>
          <a:ln w="9525">
            <a:solidFill>
              <a:schemeClr val="accent1"/>
            </a:solidFill>
            <a:miter lim="800000"/>
            <a:headEnd/>
            <a:tailEnd/>
          </a:ln>
          <a:effectLst/>
        </p:spPr>
        <p:txBody>
          <a:bodyPr wrap="none" anchor="ct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defRPr/>
            </a:pPr>
            <a:r>
              <a:rPr lang="en-US" sz="1982" b="1" dirty="0">
                <a:latin typeface="Arial" charset="0"/>
                <a:ea typeface="+mn-ea"/>
              </a:rPr>
              <a:t>Hospice Services  </a:t>
            </a:r>
            <a:r>
              <a:rPr lang="en-US" sz="1982" dirty="0">
                <a:latin typeface="Arial" charset="0"/>
                <a:ea typeface="+mn-ea"/>
              </a:rPr>
              <a:t>130 CMR 437.000</a:t>
            </a:r>
          </a:p>
        </p:txBody>
      </p:sp>
      <p:sp>
        <p:nvSpPr>
          <p:cNvPr id="28677" name="Rectangle 4">
            <a:extLst>
              <a:ext uri="{FF2B5EF4-FFF2-40B4-BE49-F238E27FC236}">
                <a16:creationId xmlns:a16="http://schemas.microsoft.com/office/drawing/2014/main" id="{A7B6E113-B365-01FE-DF42-033FB6DB1344}"/>
              </a:ext>
            </a:extLst>
          </p:cNvPr>
          <p:cNvSpPr>
            <a:spLocks noChangeArrowheads="1"/>
          </p:cNvSpPr>
          <p:nvPr/>
        </p:nvSpPr>
        <p:spPr bwMode="auto">
          <a:xfrm>
            <a:off x="1734836" y="1584111"/>
            <a:ext cx="8649438" cy="507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spcAft>
                <a:spcPts val="816"/>
              </a:spcAft>
            </a:pPr>
            <a:r>
              <a:rPr lang="en-US" altLang="en-US" sz="2245" b="1" u="sng"/>
              <a:t>Description</a:t>
            </a:r>
            <a:r>
              <a:rPr lang="en-US" altLang="en-US" sz="2245" u="sng"/>
              <a:t>:</a:t>
            </a:r>
            <a:r>
              <a:rPr lang="en-US" altLang="en-US" sz="2245"/>
              <a:t> Hospice is an all-inclusive benefit and uses an interdisciplinary team to meet all the member’s end-of-life medical needs related to their terminal illness as well as the member and their family’s psychosocial, spiritual, and emotional needs. Members voluntarily elect hospice and must be certified by a physician as being terminally ill (life expectancy of six months or less).   Hospice is covered by other insurances, including Medicare.</a:t>
            </a:r>
          </a:p>
          <a:p>
            <a:pPr eaLnBrk="1" hangingPunct="1">
              <a:spcAft>
                <a:spcPts val="816"/>
              </a:spcAft>
            </a:pPr>
            <a:r>
              <a:rPr lang="en-US" altLang="en-US" sz="2041" b="1" u="sng"/>
              <a:t>Type of MassHealth Coverage: </a:t>
            </a:r>
            <a:r>
              <a:rPr lang="en-US" altLang="en-US" sz="2041"/>
              <a:t>Standard, CommonHealth, Family Assistance, CarePlus, Family Assistance</a:t>
            </a:r>
            <a:endParaRPr lang="en-US" altLang="en-US" sz="2245" b="1" u="sng"/>
          </a:p>
          <a:p>
            <a:pPr eaLnBrk="1" hangingPunct="1">
              <a:spcAft>
                <a:spcPts val="816"/>
              </a:spcAft>
            </a:pPr>
            <a:r>
              <a:rPr lang="en-US" altLang="en-US" sz="2245" b="1" u="sng"/>
              <a:t>Member Clinical</a:t>
            </a:r>
            <a:r>
              <a:rPr lang="en-US" altLang="en-US" sz="2245" u="sng"/>
              <a:t> </a:t>
            </a:r>
            <a:r>
              <a:rPr lang="en-US" altLang="en-US" sz="2245" b="1" u="sng"/>
              <a:t>Eligibility</a:t>
            </a:r>
            <a:r>
              <a:rPr lang="en-US" altLang="en-US" sz="2245" u="sng"/>
              <a:t>:</a:t>
            </a:r>
            <a:r>
              <a:rPr lang="en-US" altLang="en-US" sz="2245"/>
              <a:t> Members must be certified as terminally ill in accordance with 130 CMR 437.411. Recertifications of the member’s terminal illness are required in accordance with 130 CMR 437.411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84066401-5D08-67A0-B37F-1C543C8623B3}"/>
              </a:ext>
            </a:extLst>
          </p:cNvPr>
          <p:cNvSpPr>
            <a:spLocks noGrp="1" noChangeArrowheads="1"/>
          </p:cNvSpPr>
          <p:nvPr>
            <p:ph type="title"/>
          </p:nvPr>
        </p:nvSpPr>
        <p:spPr>
          <a:xfrm>
            <a:off x="1645751" y="234864"/>
            <a:ext cx="8793595" cy="314231"/>
          </a:xfrm>
        </p:spPr>
        <p:txBody>
          <a:bodyP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pPr algn="ctr" eaLnBrk="1" hangingPunct="1"/>
            <a:r>
              <a:rPr lang="en-US" altLang="en-US" sz="2041"/>
              <a:t>Hospice Services</a:t>
            </a:r>
          </a:p>
        </p:txBody>
      </p:sp>
      <p:sp>
        <p:nvSpPr>
          <p:cNvPr id="30723" name="Freeform 12">
            <a:extLst>
              <a:ext uri="{FF2B5EF4-FFF2-40B4-BE49-F238E27FC236}">
                <a16:creationId xmlns:a16="http://schemas.microsoft.com/office/drawing/2014/main" id="{A62BACFA-895B-B18B-6B0A-74247173AB8A}"/>
              </a:ext>
            </a:extLst>
          </p:cNvPr>
          <p:cNvSpPr>
            <a:spLocks/>
          </p:cNvSpPr>
          <p:nvPr>
            <p:custDataLst>
              <p:tags r:id="rId1"/>
            </p:custDataLst>
          </p:nvPr>
        </p:nvSpPr>
        <p:spPr bwMode="gray">
          <a:xfrm>
            <a:off x="1686245" y="644659"/>
            <a:ext cx="3786964" cy="187890"/>
          </a:xfrm>
          <a:custGeom>
            <a:avLst/>
            <a:gdLst>
              <a:gd name="T0" fmla="*/ 0 w 1632"/>
              <a:gd name="T1" fmla="*/ 2147483646 h 100"/>
              <a:gd name="T2" fmla="*/ 2147483646 w 1632"/>
              <a:gd name="T3" fmla="*/ 2147483646 h 100"/>
              <a:gd name="T4" fmla="*/ 2147483646 w 1632"/>
              <a:gd name="T5" fmla="*/ 0 h 100"/>
              <a:gd name="T6" fmla="*/ 2147483646 w 1632"/>
              <a:gd name="T7" fmla="*/ 2147483646 h 100"/>
              <a:gd name="T8" fmla="*/ 2147483646 w 1632"/>
              <a:gd name="T9" fmla="*/ 2147483646 h 100"/>
              <a:gd name="T10" fmla="*/ 0 60000 65536"/>
              <a:gd name="T11" fmla="*/ 0 60000 65536"/>
              <a:gd name="T12" fmla="*/ 0 60000 65536"/>
              <a:gd name="T13" fmla="*/ 0 60000 65536"/>
              <a:gd name="T14" fmla="*/ 0 60000 65536"/>
              <a:gd name="T15" fmla="*/ 0 w 1632"/>
              <a:gd name="T16" fmla="*/ 0 h 100"/>
              <a:gd name="T17" fmla="*/ 1632 w 1632"/>
              <a:gd name="T18" fmla="*/ 100 h 100"/>
            </a:gdLst>
            <a:ahLst/>
            <a:cxnLst>
              <a:cxn ang="T10">
                <a:pos x="T0" y="T1"/>
              </a:cxn>
              <a:cxn ang="T11">
                <a:pos x="T2" y="T3"/>
              </a:cxn>
              <a:cxn ang="T12">
                <a:pos x="T4" y="T5"/>
              </a:cxn>
              <a:cxn ang="T13">
                <a:pos x="T6" y="T7"/>
              </a:cxn>
              <a:cxn ang="T14">
                <a:pos x="T8" y="T9"/>
              </a:cxn>
            </a:cxnLst>
            <a:rect l="T15" t="T16" r="T17" b="T18"/>
            <a:pathLst>
              <a:path w="1632" h="100">
                <a:moveTo>
                  <a:pt x="0" y="100"/>
                </a:moveTo>
                <a:lnTo>
                  <a:pt x="1632" y="100"/>
                </a:lnTo>
                <a:lnTo>
                  <a:pt x="1525" y="0"/>
                </a:lnTo>
                <a:lnTo>
                  <a:pt x="1540" y="66"/>
                </a:lnTo>
                <a:lnTo>
                  <a:pt x="1" y="62"/>
                </a:lnTo>
              </a:path>
            </a:pathLst>
          </a:custGeom>
          <a:solidFill>
            <a:schemeClr val="accent1"/>
          </a:solidFill>
          <a:ln w="19050">
            <a:solidFill>
              <a:schemeClr val="accent1"/>
            </a:solidFill>
            <a:round/>
            <a:headEnd/>
            <a:tailEnd/>
          </a:ln>
        </p:spPr>
        <p:txBody>
          <a:bodyP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endParaRPr lang="en-US" sz="1982"/>
          </a:p>
        </p:txBody>
      </p:sp>
      <p:sp>
        <p:nvSpPr>
          <p:cNvPr id="4" name="Rectangle 5">
            <a:extLst>
              <a:ext uri="{FF2B5EF4-FFF2-40B4-BE49-F238E27FC236}">
                <a16:creationId xmlns:a16="http://schemas.microsoft.com/office/drawing/2014/main" id="{9B2D6FF5-32BB-5BCC-F2D2-3BECDAD7715A}"/>
              </a:ext>
            </a:extLst>
          </p:cNvPr>
          <p:cNvSpPr>
            <a:spLocks noChangeArrowheads="1"/>
          </p:cNvSpPr>
          <p:nvPr>
            <p:custDataLst>
              <p:tags r:id="rId2"/>
            </p:custDataLst>
          </p:nvPr>
        </p:nvSpPr>
        <p:spPr bwMode="gray">
          <a:xfrm>
            <a:off x="1734836" y="920016"/>
            <a:ext cx="8649438" cy="435712"/>
          </a:xfrm>
          <a:prstGeom prst="rect">
            <a:avLst/>
          </a:prstGeom>
          <a:solidFill>
            <a:schemeClr val="accent3">
              <a:lumMod val="20000"/>
              <a:lumOff val="80000"/>
            </a:schemeClr>
          </a:solidFill>
          <a:ln w="9525">
            <a:solidFill>
              <a:schemeClr val="accent1"/>
            </a:solidFill>
            <a:miter lim="800000"/>
            <a:headEnd/>
            <a:tailEnd/>
          </a:ln>
          <a:effectLst/>
        </p:spPr>
        <p:txBody>
          <a:bodyPr wrap="none" anchor="ct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defRPr/>
            </a:pPr>
            <a:r>
              <a:rPr lang="en-US" sz="1982" b="1" dirty="0">
                <a:latin typeface="Arial" charset="0"/>
                <a:ea typeface="+mn-ea"/>
              </a:rPr>
              <a:t>Hospice Services  </a:t>
            </a:r>
            <a:r>
              <a:rPr lang="en-US" sz="1982" dirty="0">
                <a:latin typeface="Arial" charset="0"/>
                <a:ea typeface="+mn-ea"/>
              </a:rPr>
              <a:t>130 CMR 437.000</a:t>
            </a:r>
          </a:p>
        </p:txBody>
      </p:sp>
      <p:sp>
        <p:nvSpPr>
          <p:cNvPr id="30725" name="Rectangle 4">
            <a:extLst>
              <a:ext uri="{FF2B5EF4-FFF2-40B4-BE49-F238E27FC236}">
                <a16:creationId xmlns:a16="http://schemas.microsoft.com/office/drawing/2014/main" id="{5357BDB2-82EC-F75B-5097-8A425BBD0979}"/>
              </a:ext>
            </a:extLst>
          </p:cNvPr>
          <p:cNvSpPr>
            <a:spLocks noChangeArrowheads="1"/>
          </p:cNvSpPr>
          <p:nvPr/>
        </p:nvSpPr>
        <p:spPr bwMode="auto">
          <a:xfrm>
            <a:off x="1734836" y="1584111"/>
            <a:ext cx="8649438" cy="5380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spcBef>
                <a:spcPts val="1224"/>
              </a:spcBef>
              <a:spcAft>
                <a:spcPts val="816"/>
              </a:spcAft>
            </a:pPr>
            <a:r>
              <a:rPr lang="en-US" altLang="en-US" sz="2449" b="1" u="sng"/>
              <a:t>Providers</a:t>
            </a:r>
            <a:r>
              <a:rPr lang="en-US" altLang="en-US" sz="2449"/>
              <a:t>:  79 MassHealth-enrolled Hospice providers.</a:t>
            </a:r>
          </a:p>
          <a:p>
            <a:pPr eaLnBrk="1" hangingPunct="1">
              <a:spcBef>
                <a:spcPts val="1224"/>
              </a:spcBef>
              <a:spcAft>
                <a:spcPts val="816"/>
              </a:spcAft>
            </a:pPr>
            <a:r>
              <a:rPr lang="en-US" altLang="en-US" sz="2449" b="1" u="sng"/>
              <a:t>Population</a:t>
            </a:r>
            <a:r>
              <a:rPr lang="en-US" altLang="en-US" sz="2449" u="sng"/>
              <a:t> </a:t>
            </a:r>
            <a:r>
              <a:rPr lang="en-US" altLang="en-US" sz="2449" b="1" u="sng"/>
              <a:t>Served</a:t>
            </a:r>
            <a:r>
              <a:rPr lang="en-US" altLang="en-US" sz="2449" u="sng"/>
              <a:t>:</a:t>
            </a:r>
            <a:r>
              <a:rPr lang="en-US" altLang="en-US" sz="2449"/>
              <a:t>   Serves people of all ages who are certified by a physician as having a terminal illness .</a:t>
            </a:r>
          </a:p>
          <a:p>
            <a:pPr eaLnBrk="1" hangingPunct="1">
              <a:spcBef>
                <a:spcPts val="1224"/>
              </a:spcBef>
              <a:spcAft>
                <a:spcPts val="816"/>
              </a:spcAft>
            </a:pPr>
            <a:r>
              <a:rPr lang="en-US" altLang="en-US" sz="2449" b="1" u="sng"/>
              <a:t>Other</a:t>
            </a:r>
            <a:r>
              <a:rPr lang="en-US" altLang="en-US" sz="2449" u="sng"/>
              <a:t> </a:t>
            </a:r>
            <a:r>
              <a:rPr lang="en-US" altLang="en-US" sz="2449" b="1" u="sng"/>
              <a:t>Conditions/Limitations</a:t>
            </a:r>
            <a:r>
              <a:rPr lang="en-US" altLang="en-US" sz="2449"/>
              <a:t>:  Members must agree to waive certain MassHealth benefits in accordance with 130 CMR 437.412, and must elect to receive hospice services.    Members in hospice may also receive MassHealth PCA or AFC services if coordinated by the hospice as part of the member’s plan of care and authorized by MassHealth.</a:t>
            </a:r>
          </a:p>
          <a:p>
            <a:pPr eaLnBrk="1" hangingPunct="1">
              <a:spcBef>
                <a:spcPts val="1224"/>
              </a:spcBef>
              <a:spcAft>
                <a:spcPts val="816"/>
              </a:spcAft>
            </a:pPr>
            <a:r>
              <a:rPr lang="en-US" altLang="en-US" sz="2449"/>
              <a:t>To access hospice services: Start with a discussion with PCP..</a:t>
            </a:r>
          </a:p>
          <a:p>
            <a:pPr eaLnBrk="1" hangingPunct="1">
              <a:spcAft>
                <a:spcPts val="816"/>
              </a:spcAft>
            </a:pPr>
            <a:endParaRPr lang="en-US" altLang="en-US" sz="1982"/>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TopPlaceholder"/>
          <p:cNvSpPr>
            <a:spLocks noChangeArrowheads="1"/>
          </p:cNvSpPr>
          <p:nvPr/>
        </p:nvSpPr>
        <p:spPr bwMode="auto">
          <a:xfrm>
            <a:off x="1524002" y="3245987"/>
            <a:ext cx="2125653" cy="436455"/>
          </a:xfrm>
          <a:prstGeom prst="rect">
            <a:avLst/>
          </a:prstGeom>
          <a:solidFill>
            <a:srgbClr val="FFC000">
              <a:alpha val="80000"/>
            </a:srgbClr>
          </a:solidFill>
          <a:ln w="9525">
            <a:noFill/>
            <a:miter lim="800000"/>
            <a:headEnd/>
            <a:tailEnd/>
          </a:ln>
          <a:effectLst/>
        </p:spPr>
        <p:txBody>
          <a:bodyPr wrap="none" lIns="92966" tIns="46486" rIns="92966" bIns="46486" anchor="ctr"/>
          <a:lstStyle/>
          <a:p>
            <a:pPr defTabSz="931086" fontAlgn="base">
              <a:spcBef>
                <a:spcPct val="0"/>
              </a:spcBef>
              <a:spcAft>
                <a:spcPct val="0"/>
              </a:spcAft>
              <a:defRPr/>
            </a:pPr>
            <a:endParaRPr lang="en-US" sz="1600">
              <a:solidFill>
                <a:srgbClr val="000000"/>
              </a:solidFill>
              <a:latin typeface="Arial"/>
              <a:ea typeface="ＭＳ Ｐゴシック"/>
            </a:endParaRPr>
          </a:p>
        </p:txBody>
      </p:sp>
      <p:graphicFrame>
        <p:nvGraphicFramePr>
          <p:cNvPr id="3" name="Object 2" hidden="1"/>
          <p:cNvGraphicFramePr>
            <a:graphicFrameLocks noChangeAspect="1"/>
          </p:cNvGraphicFramePr>
          <p:nvPr>
            <p:custDataLst>
              <p:tags r:id="rId1"/>
            </p:custDataLst>
          </p:nvPr>
        </p:nvGraphicFramePr>
        <p:xfrm>
          <a:off x="1525656" y="1656"/>
          <a:ext cx="1619" cy="1619"/>
        </p:xfrm>
        <a:graphic>
          <a:graphicData uri="http://schemas.openxmlformats.org/presentationml/2006/ole">
            <mc:AlternateContent xmlns:mc="http://schemas.openxmlformats.org/markup-compatibility/2006">
              <mc:Choice xmlns:v="urn:schemas-microsoft-com:vml" Requires="v">
                <p:oleObj name="think-cell Slide" r:id="rId4" imgW="6350000" imgH="6350000" progId="TCLayout.ActiveDocument.1">
                  <p:embed/>
                </p:oleObj>
              </mc:Choice>
              <mc:Fallback>
                <p:oleObj name="think-cell Slide" r:id="rId4" imgW="6350000" imgH="6350000" progId="TCLayout.ActiveDocument.1">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656" y="1656"/>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4" name="Rectangle 54"/>
          <p:cNvSpPr>
            <a:spLocks noGrp="1" noChangeArrowheads="1"/>
          </p:cNvSpPr>
          <p:nvPr>
            <p:ph type="ctrTitle"/>
          </p:nvPr>
        </p:nvSpPr>
        <p:spPr>
          <a:xfrm>
            <a:off x="4217804" y="2803948"/>
            <a:ext cx="6007708" cy="369332"/>
          </a:xfrm>
        </p:spPr>
        <p:txBody>
          <a:bodyPr vert="horz"/>
          <a:lstStyle/>
          <a:p>
            <a:r>
              <a:rPr lang="en-US" sz="2400" b="1">
                <a:solidFill>
                  <a:srgbClr val="002060"/>
                </a:solidFill>
                <a:cs typeface="Arial"/>
              </a:rPr>
              <a:t>Community Partners Program 2023-2027</a:t>
            </a:r>
          </a:p>
        </p:txBody>
      </p:sp>
      <p:sp>
        <p:nvSpPr>
          <p:cNvPr id="15" name="Document type"/>
          <p:cNvSpPr txBox="1">
            <a:spLocks noChangeArrowheads="1"/>
          </p:cNvSpPr>
          <p:nvPr/>
        </p:nvSpPr>
        <p:spPr bwMode="auto">
          <a:xfrm>
            <a:off x="4217804" y="3755148"/>
            <a:ext cx="50360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31086">
              <a:spcBef>
                <a:spcPct val="0"/>
              </a:spcBef>
              <a:spcAft>
                <a:spcPct val="0"/>
              </a:spcAft>
            </a:pPr>
            <a:r>
              <a:rPr lang="en-US" sz="1800" b="1">
                <a:solidFill>
                  <a:srgbClr val="002960"/>
                </a:solidFill>
                <a:latin typeface="Arial"/>
              </a:rPr>
              <a:t>November 2024</a:t>
            </a:r>
            <a:endParaRPr lang="en-US" sz="1800" b="1">
              <a:solidFill>
                <a:srgbClr val="002960"/>
              </a:solidFill>
              <a:cs typeface="Arial"/>
            </a:endParaRPr>
          </a:p>
        </p:txBody>
      </p:sp>
      <p:sp>
        <p:nvSpPr>
          <p:cNvPr id="17" name="TitleTopPlaceholder"/>
          <p:cNvSpPr>
            <a:spLocks noChangeArrowheads="1"/>
          </p:cNvSpPr>
          <p:nvPr/>
        </p:nvSpPr>
        <p:spPr bwMode="auto">
          <a:xfrm>
            <a:off x="3649655" y="3245987"/>
            <a:ext cx="2125653" cy="436455"/>
          </a:xfrm>
          <a:prstGeom prst="rect">
            <a:avLst/>
          </a:prstGeom>
          <a:solidFill>
            <a:schemeClr val="accent2">
              <a:lumMod val="75000"/>
              <a:alpha val="77000"/>
            </a:schemeClr>
          </a:solidFill>
          <a:ln w="9525">
            <a:noFill/>
            <a:miter lim="800000"/>
            <a:headEnd/>
            <a:tailEnd/>
          </a:ln>
          <a:effectLst/>
        </p:spPr>
        <p:txBody>
          <a:bodyPr wrap="none" lIns="92966" tIns="46486" rIns="92966" bIns="46486" anchor="ctr"/>
          <a:lstStyle/>
          <a:p>
            <a:pPr defTabSz="931086" fontAlgn="base">
              <a:spcBef>
                <a:spcPct val="0"/>
              </a:spcBef>
              <a:spcAft>
                <a:spcPct val="0"/>
              </a:spcAft>
              <a:defRPr/>
            </a:pPr>
            <a:endParaRPr lang="en-US" sz="1600">
              <a:solidFill>
                <a:srgbClr val="000000"/>
              </a:solidFill>
              <a:latin typeface="Arial"/>
              <a:ea typeface="ＭＳ Ｐゴシック"/>
            </a:endParaRPr>
          </a:p>
        </p:txBody>
      </p:sp>
      <p:sp>
        <p:nvSpPr>
          <p:cNvPr id="19" name="TitleTopPlaceholder"/>
          <p:cNvSpPr>
            <a:spLocks noChangeArrowheads="1"/>
          </p:cNvSpPr>
          <p:nvPr/>
        </p:nvSpPr>
        <p:spPr bwMode="auto">
          <a:xfrm>
            <a:off x="5410006" y="3246846"/>
            <a:ext cx="5257994" cy="436455"/>
          </a:xfrm>
          <a:prstGeom prst="rect">
            <a:avLst/>
          </a:prstGeom>
          <a:solidFill>
            <a:srgbClr val="009900">
              <a:alpha val="69000"/>
            </a:srgbClr>
          </a:solidFill>
          <a:ln w="9525">
            <a:noFill/>
            <a:miter lim="800000"/>
            <a:headEnd/>
            <a:tailEnd/>
          </a:ln>
          <a:effectLst/>
        </p:spPr>
        <p:txBody>
          <a:bodyPr wrap="none" lIns="92966" tIns="46486" rIns="92966" bIns="46486" anchor="ctr"/>
          <a:lstStyle/>
          <a:p>
            <a:pPr defTabSz="931086" fontAlgn="base">
              <a:spcBef>
                <a:spcPct val="0"/>
              </a:spcBef>
              <a:spcAft>
                <a:spcPct val="0"/>
              </a:spcAft>
              <a:defRPr/>
            </a:pPr>
            <a:endParaRPr lang="en-US" sz="1600">
              <a:solidFill>
                <a:srgbClr val="000000"/>
              </a:solidFill>
              <a:latin typeface="Arial"/>
              <a:ea typeface="ＭＳ Ｐゴシック"/>
            </a:endParaRPr>
          </a:p>
        </p:txBody>
      </p:sp>
      <p:pic>
        <p:nvPicPr>
          <p:cNvPr id="13316" name="Picture 4" descr="http://upload.wikimedia.org/wikipedia/commons/thumb/8/82/Seal_of_Massachusetts.svg/2000px-Seal_of_Massachusetts.svg.png"/>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4838" y="1726719"/>
            <a:ext cx="2793986" cy="2724511"/>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185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97F1F9-B711-00A5-C680-AE109868189E}"/>
              </a:ext>
            </a:extLst>
          </p:cNvPr>
          <p:cNvSpPr txBox="1"/>
          <p:nvPr/>
        </p:nvSpPr>
        <p:spPr>
          <a:xfrm>
            <a:off x="198660" y="730843"/>
            <a:ext cx="11602815" cy="723548"/>
          </a:xfrm>
          <a:prstGeom prst="rect">
            <a:avLst/>
          </a:prstGeom>
          <a:noFill/>
        </p:spPr>
        <p:txBody>
          <a:bodyPr wrap="square" lIns="76469" tIns="38235" rIns="76469" bIns="38235" numCol="1" rtlCol="0" anchor="t">
            <a:spAutoFit/>
          </a:bodyPr>
          <a:lstStyle/>
          <a:p>
            <a:pPr defTabSz="932962" fontAlgn="base">
              <a:spcBef>
                <a:spcPct val="0"/>
              </a:spcBef>
            </a:pPr>
            <a:r>
              <a:rPr lang="en-US" sz="1400">
                <a:solidFill>
                  <a:srgbClr val="000000"/>
                </a:solidFill>
                <a:cs typeface="Arial"/>
              </a:rPr>
              <a:t>The Community Partners (CP) Program is a program for community-based organizations contracted by MassHealth to provide enhanced Care Coordination to</a:t>
            </a:r>
            <a:r>
              <a:rPr lang="en-US" sz="1400">
                <a:solidFill>
                  <a:srgbClr val="FF0000"/>
                </a:solidFill>
                <a:cs typeface="Arial"/>
              </a:rPr>
              <a:t> </a:t>
            </a:r>
            <a:r>
              <a:rPr lang="en-US" sz="1400">
                <a:solidFill>
                  <a:srgbClr val="000000"/>
                </a:solidFill>
                <a:cs typeface="Arial"/>
              </a:rPr>
              <a:t>MassHealth M</a:t>
            </a:r>
            <a:r>
              <a:rPr lang="en-US" sz="1400">
                <a:cs typeface="Arial"/>
              </a:rPr>
              <a:t>embers with complex needs </a:t>
            </a:r>
            <a:r>
              <a:rPr lang="en-US" sz="1400">
                <a:solidFill>
                  <a:srgbClr val="000000"/>
                </a:solidFill>
                <a:cs typeface="Arial"/>
              </a:rPr>
              <a:t>enrolled in Accountable Care Organizations (ACOs), Managed Care Organizations (MCOs), or with the Department of Mental Health (DMH).</a:t>
            </a:r>
            <a:endParaRPr lang="en-US" sz="1400" strike="sngStrike">
              <a:solidFill>
                <a:srgbClr val="FF0000"/>
              </a:solidFill>
              <a:cs typeface="Arial"/>
            </a:endParaRPr>
          </a:p>
        </p:txBody>
      </p:sp>
      <p:sp>
        <p:nvSpPr>
          <p:cNvPr id="6" name="Title 1">
            <a:extLst>
              <a:ext uri="{FF2B5EF4-FFF2-40B4-BE49-F238E27FC236}">
                <a16:creationId xmlns:a16="http://schemas.microsoft.com/office/drawing/2014/main" id="{9E631145-EB57-077F-D7C5-B0F7336B61F9}"/>
              </a:ext>
            </a:extLst>
          </p:cNvPr>
          <p:cNvSpPr txBox="1">
            <a:spLocks/>
          </p:cNvSpPr>
          <p:nvPr/>
        </p:nvSpPr>
        <p:spPr>
          <a:xfrm>
            <a:off x="198660" y="246060"/>
            <a:ext cx="7634784" cy="292388"/>
          </a:xfrm>
          <a:prstGeom prst="rect">
            <a:avLst/>
          </a:prstGeom>
        </p:spPr>
        <p:txBody>
          <a:bodyPr wrap="square" lIns="0" tIns="0" rIns="0" bIns="0">
            <a:spAutoFit/>
          </a:bodyPr>
          <a:lstStyle>
            <a:lvl1pPr>
              <a:defRPr sz="2400" b="1" i="0">
                <a:solidFill>
                  <a:srgbClr val="395CAC"/>
                </a:solidFill>
                <a:latin typeface="Arial"/>
                <a:ea typeface="+mj-ea"/>
                <a:cs typeface="Arial"/>
              </a:defRPr>
            </a:lvl1pPr>
          </a:lstStyle>
          <a:p>
            <a:pPr defTabSz="932962" fontAlgn="base">
              <a:spcBef>
                <a:spcPct val="0"/>
              </a:spcBef>
              <a:spcAft>
                <a:spcPct val="0"/>
              </a:spcAft>
            </a:pPr>
            <a:r>
              <a:rPr lang="en-US" sz="1900">
                <a:solidFill>
                  <a:srgbClr val="002060"/>
                </a:solidFill>
              </a:rPr>
              <a:t>What is the Community Partners Program?</a:t>
            </a:r>
            <a:endParaRPr lang="en-US" sz="1900" kern="0">
              <a:solidFill>
                <a:srgbClr val="002060"/>
              </a:solidFill>
            </a:endParaRPr>
          </a:p>
        </p:txBody>
      </p:sp>
      <p:sp>
        <p:nvSpPr>
          <p:cNvPr id="3" name="TextBox 2">
            <a:extLst>
              <a:ext uri="{FF2B5EF4-FFF2-40B4-BE49-F238E27FC236}">
                <a16:creationId xmlns:a16="http://schemas.microsoft.com/office/drawing/2014/main" id="{78C6FFA9-2F1B-BE8D-C242-2613AF15EA0F}"/>
              </a:ext>
            </a:extLst>
          </p:cNvPr>
          <p:cNvSpPr txBox="1"/>
          <p:nvPr/>
        </p:nvSpPr>
        <p:spPr>
          <a:xfrm>
            <a:off x="198660" y="1569631"/>
            <a:ext cx="5659215" cy="4278094"/>
          </a:xfrm>
          <a:prstGeom prst="rect">
            <a:avLst/>
          </a:prstGeom>
          <a:noFill/>
        </p:spPr>
        <p:txBody>
          <a:bodyPr wrap="square" numCol="1">
            <a:spAutoFit/>
          </a:bodyPr>
          <a:lstStyle/>
          <a:p>
            <a:pPr defTabSz="932962" fontAlgn="base">
              <a:spcBef>
                <a:spcPct val="0"/>
              </a:spcBef>
            </a:pPr>
            <a:r>
              <a:rPr lang="en-US" sz="1600" b="1" dirty="0">
                <a:solidFill>
                  <a:srgbClr val="000000"/>
                </a:solidFill>
                <a:cs typeface="Arial"/>
              </a:rPr>
              <a:t>There are two types of CPs:</a:t>
            </a:r>
          </a:p>
          <a:p>
            <a:pPr defTabSz="932962" fontAlgn="base">
              <a:spcBef>
                <a:spcPct val="0"/>
              </a:spcBef>
            </a:pPr>
            <a:endParaRPr lang="en-US" sz="1600" b="1" dirty="0">
              <a:solidFill>
                <a:srgbClr val="000000"/>
              </a:solidFill>
              <a:cs typeface="Arial"/>
            </a:endParaRPr>
          </a:p>
          <a:p>
            <a:pPr marL="342900" lvl="1" indent="-285750" defTabSz="932962" fontAlgn="base">
              <a:spcBef>
                <a:spcPct val="0"/>
              </a:spcBef>
              <a:buFont typeface="Wingdings" panose="05000000000000000000" pitchFamily="2" charset="2"/>
              <a:buChar char="§"/>
            </a:pPr>
            <a:r>
              <a:rPr lang="en-US" sz="1600" b="1" dirty="0">
                <a:solidFill>
                  <a:srgbClr val="5E8BFF"/>
                </a:solidFill>
                <a:cs typeface="Arial"/>
              </a:rPr>
              <a:t>Behavioral Health Community Partners (BH CPs)</a:t>
            </a:r>
          </a:p>
          <a:p>
            <a:pPr marL="628650" lvl="2" indent="-242888" defTabSz="932962" fontAlgn="base">
              <a:spcBef>
                <a:spcPct val="0"/>
              </a:spcBef>
              <a:buFont typeface="Arial" panose="020B0604020202020204" pitchFamily="34" charset="0"/>
              <a:buChar char="•"/>
            </a:pPr>
            <a:r>
              <a:rPr lang="en-US" sz="1600" dirty="0">
                <a:solidFill>
                  <a:srgbClr val="000000"/>
                </a:solidFill>
                <a:cs typeface="Arial"/>
              </a:rPr>
              <a:t>Responsible for care management and coordination for members with significant BH needs, including Serious Mental Illness or Substance Use Disorders</a:t>
            </a:r>
          </a:p>
          <a:p>
            <a:pPr marL="628650" lvl="2" indent="-242888" defTabSz="932962" fontAlgn="base">
              <a:spcBef>
                <a:spcPct val="0"/>
              </a:spcBef>
              <a:buFont typeface="Arial" panose="020B0604020202020204" pitchFamily="34" charset="0"/>
              <a:buChar char="•"/>
            </a:pPr>
            <a:r>
              <a:rPr lang="en-US" sz="1600" dirty="0">
                <a:solidFill>
                  <a:srgbClr val="000000"/>
                </a:solidFill>
                <a:cs typeface="Arial"/>
              </a:rPr>
              <a:t>Program may support up to 26,000 ACO/MCO Members</a:t>
            </a:r>
          </a:p>
          <a:p>
            <a:pPr marL="628650" lvl="2" indent="-242888" defTabSz="932962">
              <a:spcBef>
                <a:spcPct val="0"/>
              </a:spcBef>
              <a:buFont typeface="Arial" panose="020B0604020202020204" pitchFamily="34" charset="0"/>
              <a:buChar char="•"/>
            </a:pPr>
            <a:r>
              <a:rPr lang="en-US" sz="1600" dirty="0">
                <a:solidFill>
                  <a:srgbClr val="000000"/>
                </a:solidFill>
                <a:cs typeface="Arial"/>
              </a:rPr>
              <a:t>Supporting Members Ages 18-64</a:t>
            </a:r>
          </a:p>
          <a:p>
            <a:pPr marL="628650" lvl="2" indent="-242888" defTabSz="932962">
              <a:spcBef>
                <a:spcPct val="0"/>
              </a:spcBef>
              <a:buFont typeface="Arial" panose="020B0604020202020204" pitchFamily="34" charset="0"/>
              <a:buChar char="•"/>
            </a:pPr>
            <a:endParaRPr lang="en-US" sz="1600" dirty="0">
              <a:solidFill>
                <a:srgbClr val="000000"/>
              </a:solidFill>
              <a:cs typeface="Arial"/>
            </a:endParaRPr>
          </a:p>
          <a:p>
            <a:pPr marL="285750" lvl="1" indent="-285750" defTabSz="932962" fontAlgn="base">
              <a:spcBef>
                <a:spcPct val="0"/>
              </a:spcBef>
              <a:buFont typeface="Wingdings" panose="05000000000000000000" pitchFamily="2" charset="2"/>
              <a:buChar char="§"/>
            </a:pPr>
            <a:r>
              <a:rPr lang="en-US" sz="1600" b="1" dirty="0">
                <a:solidFill>
                  <a:srgbClr val="00B050"/>
                </a:solidFill>
                <a:cs typeface="Arial"/>
              </a:rPr>
              <a:t>Long-Term Services and Supports Community Partners (LTSS CPs)</a:t>
            </a:r>
          </a:p>
          <a:p>
            <a:pPr marL="571500" lvl="2" indent="-242888" defTabSz="932962" fontAlgn="base">
              <a:spcBef>
                <a:spcPct val="0"/>
              </a:spcBef>
              <a:buFont typeface="Arial" panose="020B0604020202020204" pitchFamily="34" charset="0"/>
              <a:buChar char="•"/>
            </a:pPr>
            <a:r>
              <a:rPr lang="en-US" sz="1600" dirty="0">
                <a:solidFill>
                  <a:srgbClr val="000000"/>
                </a:solidFill>
                <a:cs typeface="Arial"/>
              </a:rPr>
              <a:t>Responsible for care management and coordination for Members with complex LTSS needs </a:t>
            </a:r>
            <a:endParaRPr lang="en-US" sz="1600" strike="sngStrike" dirty="0">
              <a:solidFill>
                <a:srgbClr val="000000"/>
              </a:solidFill>
              <a:cs typeface="Arial"/>
            </a:endParaRPr>
          </a:p>
          <a:p>
            <a:pPr marL="571500" lvl="2" indent="-242888" defTabSz="932962" fontAlgn="base">
              <a:spcBef>
                <a:spcPct val="0"/>
              </a:spcBef>
              <a:buFont typeface="Arial" panose="020B0604020202020204" pitchFamily="34" charset="0"/>
              <a:buChar char="•"/>
            </a:pPr>
            <a:r>
              <a:rPr lang="en-US" sz="1600" dirty="0">
                <a:solidFill>
                  <a:srgbClr val="000000"/>
                </a:solidFill>
                <a:cs typeface="Arial"/>
              </a:rPr>
              <a:t>Program may support up to 9,000 ACO/MCO Members</a:t>
            </a:r>
          </a:p>
          <a:p>
            <a:pPr marL="571500" lvl="2" indent="-242888" defTabSz="932962" fontAlgn="base">
              <a:spcBef>
                <a:spcPct val="0"/>
              </a:spcBef>
              <a:buFont typeface="Arial" panose="020B0604020202020204" pitchFamily="34" charset="0"/>
              <a:buChar char="•"/>
            </a:pPr>
            <a:r>
              <a:rPr lang="en-US" sz="1600" dirty="0">
                <a:solidFill>
                  <a:srgbClr val="000000"/>
                </a:solidFill>
                <a:cs typeface="Arial"/>
              </a:rPr>
              <a:t>Supporting Members Ages 3-64</a:t>
            </a:r>
          </a:p>
        </p:txBody>
      </p:sp>
      <p:sp>
        <p:nvSpPr>
          <p:cNvPr id="8" name="TextBox 7">
            <a:extLst>
              <a:ext uri="{FF2B5EF4-FFF2-40B4-BE49-F238E27FC236}">
                <a16:creationId xmlns:a16="http://schemas.microsoft.com/office/drawing/2014/main" id="{3FFE5E6C-FFC8-639F-4B18-2B6D6284C0AB}"/>
              </a:ext>
            </a:extLst>
          </p:cNvPr>
          <p:cNvSpPr txBox="1"/>
          <p:nvPr/>
        </p:nvSpPr>
        <p:spPr>
          <a:xfrm>
            <a:off x="6334127" y="2092197"/>
            <a:ext cx="5644204" cy="2333459"/>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nchor="t">
            <a:spAutoFit/>
          </a:bodyPr>
          <a:lstStyle/>
          <a:p>
            <a:pPr>
              <a:lnSpc>
                <a:spcPct val="115000"/>
              </a:lnSpc>
            </a:pPr>
            <a:r>
              <a:rPr lang="en-US" sz="1600" kern="100" dirty="0">
                <a:effectLst/>
                <a:latin typeface="Arial"/>
                <a:ea typeface="Calibri" panose="020F0502020204030204" pitchFamily="34" charset="0"/>
                <a:cs typeface="Arial"/>
              </a:rPr>
              <a:t>ACO and MCO members should contact their health plan for additional information about the CP program. </a:t>
            </a:r>
            <a:r>
              <a:rPr lang="en-US" sz="1600" kern="100" dirty="0">
                <a:latin typeface="Arial"/>
                <a:ea typeface="Calibri" panose="020F0502020204030204" pitchFamily="34" charset="0"/>
                <a:cs typeface="Arial"/>
              </a:rPr>
              <a:t>For patients enrolled in the Department of Mental Health Adult Community Clinical Services (ACCS) program, you may contact the patient's ACCS site office to initiate referral into the CP Program. </a:t>
            </a:r>
            <a:r>
              <a:rPr lang="en-US" sz="1600" kern="100" dirty="0">
                <a:effectLst/>
                <a:latin typeface="Arial"/>
                <a:ea typeface="Calibri" panose="020F0502020204030204" pitchFamily="34" charset="0"/>
                <a:cs typeface="Arial"/>
              </a:rPr>
              <a:t> If </a:t>
            </a:r>
            <a:r>
              <a:rPr lang="en-US" sz="1600" kern="100" dirty="0">
                <a:latin typeface="Arial"/>
                <a:ea typeface="Calibri" panose="020F0502020204030204" pitchFamily="34" charset="0"/>
                <a:cs typeface="Arial"/>
              </a:rPr>
              <a:t>the patient already receives </a:t>
            </a:r>
            <a:r>
              <a:rPr lang="en-US" sz="1600" kern="100" dirty="0">
                <a:effectLst/>
                <a:latin typeface="Arial"/>
                <a:ea typeface="Calibri" panose="020F0502020204030204" pitchFamily="34" charset="0"/>
                <a:cs typeface="Arial"/>
              </a:rPr>
              <a:t>services from a provider that is also a Community Partner, you can</a:t>
            </a:r>
            <a:r>
              <a:rPr lang="en-US" sz="1600" kern="100" dirty="0">
                <a:latin typeface="Arial"/>
                <a:ea typeface="Calibri" panose="020F0502020204030204" pitchFamily="34" charset="0"/>
                <a:cs typeface="Arial"/>
              </a:rPr>
              <a:t> request their assistance with referrals into the CP Program.</a:t>
            </a:r>
            <a:endParaRPr lang="en-US" sz="1600" kern="100" dirty="0">
              <a:effectLst/>
              <a:latin typeface="Arial"/>
              <a:ea typeface="Calibri" panose="020F0502020204030204" pitchFamily="34" charset="0"/>
              <a:cs typeface="Arial"/>
            </a:endParaRPr>
          </a:p>
        </p:txBody>
      </p:sp>
    </p:spTree>
    <p:extLst>
      <p:ext uri="{BB962C8B-B14F-4D97-AF65-F5344CB8AC3E}">
        <p14:creationId xmlns:p14="http://schemas.microsoft.com/office/powerpoint/2010/main" val="2819136427"/>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D1A21516-5BF3-4538-A710-8323BCD7CD1E}"/>
              </a:ext>
            </a:extLst>
          </p:cNvPr>
          <p:cNvSpPr>
            <a:spLocks noGrp="1"/>
          </p:cNvSpPr>
          <p:nvPr>
            <p:ph type="title"/>
          </p:nvPr>
        </p:nvSpPr>
        <p:spPr>
          <a:xfrm>
            <a:off x="145448" y="220036"/>
            <a:ext cx="8371762" cy="250576"/>
          </a:xfrm>
        </p:spPr>
        <p:txBody>
          <a:bodyPr/>
          <a:lstStyle/>
          <a:p>
            <a:pPr>
              <a:lnSpc>
                <a:spcPct val="106000"/>
              </a:lnSpc>
            </a:pPr>
            <a:r>
              <a:rPr lang="en-US" b="1">
                <a:solidFill>
                  <a:srgbClr val="002060"/>
                </a:solidFill>
              </a:rPr>
              <a:t>CP Supports</a:t>
            </a:r>
          </a:p>
        </p:txBody>
      </p:sp>
      <p:sp>
        <p:nvSpPr>
          <p:cNvPr id="6" name="Text Placeholder 3">
            <a:extLst>
              <a:ext uri="{FF2B5EF4-FFF2-40B4-BE49-F238E27FC236}">
                <a16:creationId xmlns:a16="http://schemas.microsoft.com/office/drawing/2014/main" id="{038EED44-2B6E-4BE9-89AD-2A6600CF686A}"/>
              </a:ext>
            </a:extLst>
          </p:cNvPr>
          <p:cNvSpPr>
            <a:spLocks noGrp="1"/>
          </p:cNvSpPr>
          <p:nvPr>
            <p:ph type="body" sz="quarter" idx="13"/>
          </p:nvPr>
        </p:nvSpPr>
        <p:spPr>
          <a:xfrm>
            <a:off x="317599" y="884064"/>
            <a:ext cx="11272829" cy="928420"/>
          </a:xfrm>
        </p:spPr>
        <p:txBody>
          <a:bodyPr/>
          <a:lstStyle/>
          <a:p>
            <a:pPr algn="ctr"/>
            <a:r>
              <a:rPr lang="en-US" sz="1600" kern="1200">
                <a:solidFill>
                  <a:srgbClr val="000000"/>
                </a:solidFill>
                <a:cs typeface="Arial"/>
              </a:rPr>
              <a:t>The CP Program utilizes a </a:t>
            </a:r>
            <a:r>
              <a:rPr lang="en-US" sz="1600" b="1" kern="1200">
                <a:solidFill>
                  <a:srgbClr val="000000"/>
                </a:solidFill>
                <a:cs typeface="Arial"/>
              </a:rPr>
              <a:t>comprehensive</a:t>
            </a:r>
            <a:r>
              <a:rPr lang="en-US" sz="1600" kern="1200">
                <a:solidFill>
                  <a:srgbClr val="000000"/>
                </a:solidFill>
                <a:cs typeface="Arial"/>
              </a:rPr>
              <a:t> </a:t>
            </a:r>
            <a:r>
              <a:rPr lang="en-US" sz="1600" b="1" kern="1200">
                <a:solidFill>
                  <a:srgbClr val="000000"/>
                </a:solidFill>
                <a:cs typeface="Arial"/>
              </a:rPr>
              <a:t>care model</a:t>
            </a:r>
            <a:r>
              <a:rPr lang="en-US" sz="1600" kern="1200">
                <a:solidFill>
                  <a:srgbClr val="000000"/>
                </a:solidFill>
                <a:cs typeface="Arial"/>
              </a:rPr>
              <a:t> </a:t>
            </a:r>
            <a:r>
              <a:rPr lang="en-US" sz="1600" b="1" kern="1200">
                <a:solidFill>
                  <a:srgbClr val="000000"/>
                </a:solidFill>
                <a:cs typeface="Arial"/>
              </a:rPr>
              <a:t>(CP Supports). </a:t>
            </a:r>
            <a:r>
              <a:rPr lang="en-US" sz="1600" kern="1200">
                <a:solidFill>
                  <a:srgbClr val="000000"/>
                </a:solidFill>
                <a:ea typeface="+mn-lt"/>
                <a:cs typeface="Arial"/>
              </a:rPr>
              <a:t>CPs are responsible for holistic care coordination and serve as the lead care coordination entities. </a:t>
            </a:r>
            <a:r>
              <a:rPr lang="en-US" sz="1600">
                <a:solidFill>
                  <a:srgbClr val="000000"/>
                </a:solidFill>
                <a:cs typeface="Arial"/>
              </a:rPr>
              <a:t>Both types of CPs can provide both categories of services</a:t>
            </a:r>
            <a:r>
              <a:rPr lang="en-US" sz="1600">
                <a:solidFill>
                  <a:schemeClr val="tx1"/>
                </a:solidFill>
                <a:cs typeface="Arial"/>
              </a:rPr>
              <a:t> (for example, an LTSS CP connecting their enrollee to BH services).</a:t>
            </a:r>
            <a:r>
              <a:rPr lang="en-US" sz="1600">
                <a:solidFill>
                  <a:srgbClr val="FF0000"/>
                </a:solidFill>
                <a:cs typeface="Arial"/>
              </a:rPr>
              <a:t> </a:t>
            </a:r>
            <a:r>
              <a:rPr lang="en-US" sz="1600">
                <a:solidFill>
                  <a:schemeClr val="tx1"/>
                </a:solidFill>
                <a:cs typeface="Arial"/>
              </a:rPr>
              <a:t>Pla</a:t>
            </a:r>
            <a:r>
              <a:rPr lang="en-US" sz="1600">
                <a:solidFill>
                  <a:srgbClr val="000000"/>
                </a:solidFill>
                <a:cs typeface="Arial"/>
              </a:rPr>
              <a:t>cement in either a BH or and LTSS CP depends on which need(s) are more significant for the Member.</a:t>
            </a:r>
            <a:endParaRPr lang="en-US" sz="1600">
              <a:solidFill>
                <a:schemeClr val="tx1"/>
              </a:solidFill>
              <a:cs typeface="Arial"/>
            </a:endParaRPr>
          </a:p>
        </p:txBody>
      </p:sp>
      <p:sp>
        <p:nvSpPr>
          <p:cNvPr id="5" name="TextBox 4">
            <a:extLst>
              <a:ext uri="{FF2B5EF4-FFF2-40B4-BE49-F238E27FC236}">
                <a16:creationId xmlns:a16="http://schemas.microsoft.com/office/drawing/2014/main" id="{C7CFB5B1-DDF9-AF91-E3A8-D5D62F4A1C8A}"/>
              </a:ext>
            </a:extLst>
          </p:cNvPr>
          <p:cNvSpPr txBox="1"/>
          <p:nvPr/>
        </p:nvSpPr>
        <p:spPr>
          <a:xfrm>
            <a:off x="3997782" y="2261767"/>
            <a:ext cx="1528031" cy="210039"/>
          </a:xfrm>
          <a:prstGeom prst="rect">
            <a:avLst/>
          </a:prstGeom>
          <a:noFill/>
        </p:spPr>
        <p:txBody>
          <a:bodyPr wrap="square" lIns="47988" tIns="23994" rIns="47988" bIns="23994" rtlCol="0">
            <a:spAutoFit/>
          </a:bodyPr>
          <a:lstStyle/>
          <a:p>
            <a:pPr marL="139401" algn="ctr" defTabSz="685800">
              <a:defRPr/>
            </a:pPr>
            <a:r>
              <a:rPr lang="en-US" sz="1050" b="1">
                <a:solidFill>
                  <a:srgbClr val="000000"/>
                </a:solidFill>
                <a:latin typeface="Arial" panose="020B0604020202020204" pitchFamily="34" charset="0"/>
                <a:cs typeface="Arial" panose="020B0604020202020204" pitchFamily="34" charset="0"/>
              </a:rPr>
              <a:t>Eligible Individual</a:t>
            </a:r>
          </a:p>
        </p:txBody>
      </p:sp>
      <p:pic>
        <p:nvPicPr>
          <p:cNvPr id="24" name="Graphic 23" descr="Boardroom outline">
            <a:extLst>
              <a:ext uri="{FF2B5EF4-FFF2-40B4-BE49-F238E27FC236}">
                <a16:creationId xmlns:a16="http://schemas.microsoft.com/office/drawing/2014/main" id="{09A5A33B-7C36-5198-0656-5E3D1124D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2390" y="1805483"/>
            <a:ext cx="1122406" cy="1122406"/>
          </a:xfrm>
          <a:prstGeom prst="rect">
            <a:avLst/>
          </a:prstGeom>
        </p:spPr>
      </p:pic>
      <p:pic>
        <p:nvPicPr>
          <p:cNvPr id="25" name="Graphic 24" descr="Man outline">
            <a:extLst>
              <a:ext uri="{FF2B5EF4-FFF2-40B4-BE49-F238E27FC236}">
                <a16:creationId xmlns:a16="http://schemas.microsoft.com/office/drawing/2014/main" id="{54CC2C52-2A7B-D43E-08C3-538B618F0B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65473" y="2014825"/>
            <a:ext cx="685800" cy="685800"/>
          </a:xfrm>
          <a:prstGeom prst="rect">
            <a:avLst/>
          </a:prstGeom>
        </p:spPr>
      </p:pic>
      <p:sp>
        <p:nvSpPr>
          <p:cNvPr id="26" name="TextBox 25">
            <a:extLst>
              <a:ext uri="{FF2B5EF4-FFF2-40B4-BE49-F238E27FC236}">
                <a16:creationId xmlns:a16="http://schemas.microsoft.com/office/drawing/2014/main" id="{7C0729CA-0B36-27F5-D027-F037542BF87D}"/>
              </a:ext>
            </a:extLst>
          </p:cNvPr>
          <p:cNvSpPr txBox="1"/>
          <p:nvPr/>
        </p:nvSpPr>
        <p:spPr>
          <a:xfrm>
            <a:off x="7080130" y="2261037"/>
            <a:ext cx="1127017" cy="210039"/>
          </a:xfrm>
          <a:prstGeom prst="rect">
            <a:avLst/>
          </a:prstGeom>
          <a:noFill/>
        </p:spPr>
        <p:txBody>
          <a:bodyPr wrap="square" lIns="47988" tIns="23994" rIns="47988" bIns="23994" rtlCol="0">
            <a:spAutoFit/>
          </a:bodyPr>
          <a:lstStyle/>
          <a:p>
            <a:pPr marL="139401" algn="ctr" defTabSz="685800">
              <a:defRPr/>
            </a:pPr>
            <a:r>
              <a:rPr lang="en-US" sz="1050" b="1">
                <a:solidFill>
                  <a:srgbClr val="000000"/>
                </a:solidFill>
                <a:latin typeface="Arial" panose="020B0604020202020204" pitchFamily="34" charset="0"/>
                <a:cs typeface="Arial" panose="020B0604020202020204" pitchFamily="34" charset="0"/>
              </a:rPr>
              <a:t>CP Staff</a:t>
            </a:r>
          </a:p>
        </p:txBody>
      </p:sp>
      <p:sp>
        <p:nvSpPr>
          <p:cNvPr id="27" name="TextBox 26">
            <a:extLst>
              <a:ext uri="{FF2B5EF4-FFF2-40B4-BE49-F238E27FC236}">
                <a16:creationId xmlns:a16="http://schemas.microsoft.com/office/drawing/2014/main" id="{E5F93076-8CC4-01CF-A1E7-7A8FDC5ED5D6}"/>
              </a:ext>
            </a:extLst>
          </p:cNvPr>
          <p:cNvSpPr txBox="1"/>
          <p:nvPr/>
        </p:nvSpPr>
        <p:spPr>
          <a:xfrm>
            <a:off x="5956227" y="2218334"/>
            <a:ext cx="285656" cy="300082"/>
          </a:xfrm>
          <a:prstGeom prst="rect">
            <a:avLst/>
          </a:prstGeom>
          <a:noFill/>
        </p:spPr>
        <p:txBody>
          <a:bodyPr wrap="square" rtlCol="0">
            <a:spAutoFit/>
          </a:bodyPr>
          <a:lstStyle/>
          <a:p>
            <a:pPr defTabSz="685800">
              <a:defRPr/>
            </a:pPr>
            <a:r>
              <a:rPr lang="en-US" sz="1350">
                <a:solidFill>
                  <a:srgbClr val="000000"/>
                </a:solidFill>
                <a:latin typeface="Arial"/>
              </a:rPr>
              <a:t>+</a:t>
            </a:r>
          </a:p>
        </p:txBody>
      </p:sp>
      <p:sp>
        <p:nvSpPr>
          <p:cNvPr id="28" name="Left Brace 27">
            <a:extLst>
              <a:ext uri="{FF2B5EF4-FFF2-40B4-BE49-F238E27FC236}">
                <a16:creationId xmlns:a16="http://schemas.microsoft.com/office/drawing/2014/main" id="{9F083812-8258-9AF3-CDA8-C4DA9E9B3E6C}"/>
              </a:ext>
            </a:extLst>
          </p:cNvPr>
          <p:cNvSpPr/>
          <p:nvPr/>
        </p:nvSpPr>
        <p:spPr>
          <a:xfrm rot="5400000">
            <a:off x="5942340" y="-1186061"/>
            <a:ext cx="311995" cy="788402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n-US" sz="1350">
              <a:solidFill>
                <a:srgbClr val="000000"/>
              </a:solidFill>
              <a:latin typeface="Arial"/>
            </a:endParaRPr>
          </a:p>
        </p:txBody>
      </p:sp>
      <p:sp>
        <p:nvSpPr>
          <p:cNvPr id="29" name="Rounded Rectangle 13">
            <a:extLst>
              <a:ext uri="{FF2B5EF4-FFF2-40B4-BE49-F238E27FC236}">
                <a16:creationId xmlns:a16="http://schemas.microsoft.com/office/drawing/2014/main" id="{ECE7D83A-D75F-84BA-234E-C1BBF53B3953}"/>
              </a:ext>
            </a:extLst>
          </p:cNvPr>
          <p:cNvSpPr/>
          <p:nvPr/>
        </p:nvSpPr>
        <p:spPr>
          <a:xfrm>
            <a:off x="2364265" y="2909956"/>
            <a:ext cx="1963902" cy="728949"/>
          </a:xfrm>
          <a:prstGeom prst="roundRect">
            <a:avLst/>
          </a:prstGeom>
          <a:ln/>
        </p:spPr>
        <p:style>
          <a:lnRef idx="2">
            <a:schemeClr val="accent5"/>
          </a:lnRef>
          <a:fillRef idx="1">
            <a:schemeClr val="lt1"/>
          </a:fillRef>
          <a:effectRef idx="0">
            <a:schemeClr val="accent5"/>
          </a:effectRef>
          <a:fontRef idx="minor">
            <a:schemeClr val="dk1"/>
          </a:fontRef>
        </p:style>
        <p:txBody>
          <a:bodyPr lIns="48967" tIns="24483" rIns="48967" bIns="24483" rtlCol="0" anchor="ctr"/>
          <a:lstStyle/>
          <a:p>
            <a:pPr algn="ctr" defTabSz="685800">
              <a:defRPr/>
            </a:pPr>
            <a:r>
              <a:rPr lang="en-US" sz="1100" b="1">
                <a:solidFill>
                  <a:srgbClr val="000000"/>
                </a:solidFill>
                <a:latin typeface="Arial" panose="020B0604020202020204" pitchFamily="34" charset="0"/>
                <a:cs typeface="Arial" panose="020B0604020202020204" pitchFamily="34" charset="0"/>
              </a:rPr>
              <a:t>Outreach and engagement</a:t>
            </a:r>
          </a:p>
        </p:txBody>
      </p:sp>
      <p:sp>
        <p:nvSpPr>
          <p:cNvPr id="30" name="Rounded Rectangle 13">
            <a:extLst>
              <a:ext uri="{FF2B5EF4-FFF2-40B4-BE49-F238E27FC236}">
                <a16:creationId xmlns:a16="http://schemas.microsoft.com/office/drawing/2014/main" id="{074C148E-DC02-BF52-24AF-808E174A70F1}"/>
              </a:ext>
            </a:extLst>
          </p:cNvPr>
          <p:cNvSpPr/>
          <p:nvPr/>
        </p:nvSpPr>
        <p:spPr>
          <a:xfrm>
            <a:off x="2364265" y="3824089"/>
            <a:ext cx="1963902" cy="728949"/>
          </a:xfrm>
          <a:prstGeom prst="roundRect">
            <a:avLst/>
          </a:prstGeom>
          <a:ln/>
        </p:spPr>
        <p:style>
          <a:lnRef idx="2">
            <a:schemeClr val="accent5"/>
          </a:lnRef>
          <a:fillRef idx="1">
            <a:schemeClr val="lt1"/>
          </a:fillRef>
          <a:effectRef idx="0">
            <a:schemeClr val="accent5"/>
          </a:effectRef>
          <a:fontRef idx="minor">
            <a:schemeClr val="dk1"/>
          </a:fontRef>
        </p:style>
        <p:txBody>
          <a:bodyPr lIns="48967" tIns="24483" rIns="48967" bIns="24483" rtlCol="0" anchor="ctr"/>
          <a:lstStyle/>
          <a:p>
            <a:pPr algn="ctr" defTabSz="685800">
              <a:defRPr/>
            </a:pPr>
            <a:r>
              <a:rPr lang="en-US" sz="1100" b="1">
                <a:solidFill>
                  <a:srgbClr val="000000"/>
                </a:solidFill>
                <a:latin typeface="Arial" panose="020B0604020202020204" pitchFamily="34" charset="0"/>
                <a:cs typeface="Arial" panose="020B0604020202020204" pitchFamily="34" charset="0"/>
              </a:rPr>
              <a:t>Comprehensive Assessment and HRSN screening</a:t>
            </a:r>
          </a:p>
        </p:txBody>
      </p:sp>
      <p:sp>
        <p:nvSpPr>
          <p:cNvPr id="31" name="Rounded Rectangle 13">
            <a:extLst>
              <a:ext uri="{FF2B5EF4-FFF2-40B4-BE49-F238E27FC236}">
                <a16:creationId xmlns:a16="http://schemas.microsoft.com/office/drawing/2014/main" id="{C72EA234-0406-85D0-EC4F-172486E57B66}"/>
              </a:ext>
            </a:extLst>
          </p:cNvPr>
          <p:cNvSpPr/>
          <p:nvPr/>
        </p:nvSpPr>
        <p:spPr>
          <a:xfrm>
            <a:off x="5119199" y="2909956"/>
            <a:ext cx="1963902" cy="728949"/>
          </a:xfrm>
          <a:prstGeom prst="roundRect">
            <a:avLst/>
          </a:prstGeom>
          <a:ln/>
        </p:spPr>
        <p:style>
          <a:lnRef idx="2">
            <a:schemeClr val="accent4"/>
          </a:lnRef>
          <a:fillRef idx="1">
            <a:schemeClr val="lt1"/>
          </a:fillRef>
          <a:effectRef idx="0">
            <a:schemeClr val="accent4"/>
          </a:effectRef>
          <a:fontRef idx="minor">
            <a:schemeClr val="dk1"/>
          </a:fontRef>
        </p:style>
        <p:txBody>
          <a:bodyPr lIns="48967" tIns="24483" rIns="48967" bIns="24483" rtlCol="0" anchor="ctr"/>
          <a:lstStyle/>
          <a:p>
            <a:pPr algn="ctr" defTabSz="685800">
              <a:defRPr/>
            </a:pPr>
            <a:r>
              <a:rPr lang="en-US" sz="1100" b="1">
                <a:solidFill>
                  <a:srgbClr val="000000"/>
                </a:solidFill>
                <a:latin typeface="Arial" panose="020B0604020202020204" pitchFamily="34" charset="0"/>
                <a:cs typeface="Arial" panose="020B0604020202020204" pitchFamily="34" charset="0"/>
              </a:rPr>
              <a:t>Care coordination and care management</a:t>
            </a:r>
          </a:p>
        </p:txBody>
      </p:sp>
      <p:sp>
        <p:nvSpPr>
          <p:cNvPr id="32" name="Rounded Rectangle 13">
            <a:extLst>
              <a:ext uri="{FF2B5EF4-FFF2-40B4-BE49-F238E27FC236}">
                <a16:creationId xmlns:a16="http://schemas.microsoft.com/office/drawing/2014/main" id="{7CBEABD2-B334-A173-55C2-CEF926A0F936}"/>
              </a:ext>
            </a:extLst>
          </p:cNvPr>
          <p:cNvSpPr/>
          <p:nvPr/>
        </p:nvSpPr>
        <p:spPr>
          <a:xfrm>
            <a:off x="5119199" y="3825677"/>
            <a:ext cx="1963902" cy="728949"/>
          </a:xfrm>
          <a:prstGeom prst="roundRect">
            <a:avLst/>
          </a:prstGeom>
          <a:ln/>
        </p:spPr>
        <p:style>
          <a:lnRef idx="2">
            <a:schemeClr val="accent4"/>
          </a:lnRef>
          <a:fillRef idx="1">
            <a:schemeClr val="lt1"/>
          </a:fillRef>
          <a:effectRef idx="0">
            <a:schemeClr val="accent4"/>
          </a:effectRef>
          <a:fontRef idx="minor">
            <a:schemeClr val="dk1"/>
          </a:fontRef>
        </p:style>
        <p:txBody>
          <a:bodyPr lIns="48967" tIns="24483" rIns="48967" bIns="24483" rtlCol="0" anchor="ctr"/>
          <a:lstStyle/>
          <a:p>
            <a:pPr algn="ctr" defTabSz="685800">
              <a:defRPr/>
            </a:pPr>
            <a:r>
              <a:rPr lang="en-US" sz="1100" b="1">
                <a:solidFill>
                  <a:srgbClr val="000000"/>
                </a:solidFill>
                <a:latin typeface="Arial" panose="020B0604020202020204" pitchFamily="34" charset="0"/>
                <a:cs typeface="Arial" panose="020B0604020202020204" pitchFamily="34" charset="0"/>
              </a:rPr>
              <a:t>Support for Transitions of Care</a:t>
            </a:r>
          </a:p>
        </p:txBody>
      </p:sp>
      <p:sp>
        <p:nvSpPr>
          <p:cNvPr id="33" name="Rounded Rectangle 13">
            <a:extLst>
              <a:ext uri="{FF2B5EF4-FFF2-40B4-BE49-F238E27FC236}">
                <a16:creationId xmlns:a16="http://schemas.microsoft.com/office/drawing/2014/main" id="{410DB34D-4D0C-B9CC-5DE2-25759DBDE83F}"/>
              </a:ext>
            </a:extLst>
          </p:cNvPr>
          <p:cNvSpPr/>
          <p:nvPr/>
        </p:nvSpPr>
        <p:spPr>
          <a:xfrm>
            <a:off x="5119199" y="4730056"/>
            <a:ext cx="1963902" cy="728949"/>
          </a:xfrm>
          <a:prstGeom prst="roundRect">
            <a:avLst/>
          </a:prstGeom>
          <a:ln/>
        </p:spPr>
        <p:style>
          <a:lnRef idx="2">
            <a:schemeClr val="accent4"/>
          </a:lnRef>
          <a:fillRef idx="1">
            <a:schemeClr val="lt1"/>
          </a:fillRef>
          <a:effectRef idx="0">
            <a:schemeClr val="accent4"/>
          </a:effectRef>
          <a:fontRef idx="minor">
            <a:schemeClr val="dk1"/>
          </a:fontRef>
        </p:style>
        <p:txBody>
          <a:bodyPr lIns="48967" tIns="24483" rIns="48967" bIns="24483" rtlCol="0" anchor="ctr"/>
          <a:lstStyle/>
          <a:p>
            <a:pPr algn="ctr" defTabSz="685800">
              <a:defRPr/>
            </a:pPr>
            <a:r>
              <a:rPr lang="en-US" sz="1100" b="1">
                <a:solidFill>
                  <a:srgbClr val="000000"/>
                </a:solidFill>
                <a:latin typeface="Arial" panose="020B0604020202020204" pitchFamily="34" charset="0"/>
                <a:cs typeface="Arial" panose="020B0604020202020204" pitchFamily="34" charset="0"/>
              </a:rPr>
              <a:t>Medication review</a:t>
            </a:r>
          </a:p>
        </p:txBody>
      </p:sp>
      <p:sp>
        <p:nvSpPr>
          <p:cNvPr id="34" name="Rounded Rectangle 13">
            <a:extLst>
              <a:ext uri="{FF2B5EF4-FFF2-40B4-BE49-F238E27FC236}">
                <a16:creationId xmlns:a16="http://schemas.microsoft.com/office/drawing/2014/main" id="{BA964083-F559-0D84-5C0B-A50DDE1FB692}"/>
              </a:ext>
            </a:extLst>
          </p:cNvPr>
          <p:cNvSpPr/>
          <p:nvPr/>
        </p:nvSpPr>
        <p:spPr>
          <a:xfrm>
            <a:off x="7830278" y="3824089"/>
            <a:ext cx="1963902" cy="728949"/>
          </a:xfrm>
          <a:prstGeom prst="roundRect">
            <a:avLst/>
          </a:prstGeom>
          <a:ln/>
        </p:spPr>
        <p:style>
          <a:lnRef idx="2">
            <a:schemeClr val="accent3"/>
          </a:lnRef>
          <a:fillRef idx="1">
            <a:schemeClr val="lt1"/>
          </a:fillRef>
          <a:effectRef idx="0">
            <a:schemeClr val="accent3"/>
          </a:effectRef>
          <a:fontRef idx="minor">
            <a:schemeClr val="dk1"/>
          </a:fontRef>
        </p:style>
        <p:txBody>
          <a:bodyPr lIns="48967" tIns="24483" rIns="48967" bIns="24483" rtlCol="0" anchor="ctr"/>
          <a:lstStyle/>
          <a:p>
            <a:pPr algn="ctr" defTabSz="685800">
              <a:defRPr/>
            </a:pPr>
            <a:r>
              <a:rPr lang="en-US" sz="1100" b="1">
                <a:solidFill>
                  <a:srgbClr val="000000"/>
                </a:solidFill>
                <a:latin typeface="Arial" panose="020B0604020202020204" pitchFamily="34" charset="0"/>
                <a:cs typeface="Arial" panose="020B0604020202020204" pitchFamily="34" charset="0"/>
              </a:rPr>
              <a:t>Health and wellness coaching</a:t>
            </a:r>
          </a:p>
        </p:txBody>
      </p:sp>
      <p:sp>
        <p:nvSpPr>
          <p:cNvPr id="35" name="Rounded Rectangle 13">
            <a:extLst>
              <a:ext uri="{FF2B5EF4-FFF2-40B4-BE49-F238E27FC236}">
                <a16:creationId xmlns:a16="http://schemas.microsoft.com/office/drawing/2014/main" id="{75C7F5A4-3798-4F3E-CC69-C6A397BB04A9}"/>
              </a:ext>
            </a:extLst>
          </p:cNvPr>
          <p:cNvSpPr/>
          <p:nvPr/>
        </p:nvSpPr>
        <p:spPr>
          <a:xfrm>
            <a:off x="7830278" y="4730056"/>
            <a:ext cx="1963902" cy="728949"/>
          </a:xfrm>
          <a:prstGeom prst="roundRect">
            <a:avLst/>
          </a:prstGeom>
          <a:ln/>
        </p:spPr>
        <p:style>
          <a:lnRef idx="2">
            <a:schemeClr val="accent3"/>
          </a:lnRef>
          <a:fillRef idx="1">
            <a:schemeClr val="lt1"/>
          </a:fillRef>
          <a:effectRef idx="0">
            <a:schemeClr val="accent3"/>
          </a:effectRef>
          <a:fontRef idx="minor">
            <a:schemeClr val="dk1"/>
          </a:fontRef>
        </p:style>
        <p:txBody>
          <a:bodyPr lIns="48967" tIns="24483" rIns="48967" bIns="24483" rtlCol="0" anchor="ctr"/>
          <a:lstStyle/>
          <a:p>
            <a:pPr algn="ctr" defTabSz="685800">
              <a:defRPr/>
            </a:pPr>
            <a:r>
              <a:rPr lang="en-US" sz="1100" b="1">
                <a:solidFill>
                  <a:srgbClr val="000000"/>
                </a:solidFill>
                <a:latin typeface="Arial" panose="020B0604020202020204" pitchFamily="34" charset="0"/>
                <a:cs typeface="Arial" panose="020B0604020202020204" pitchFamily="34" charset="0"/>
              </a:rPr>
              <a:t>Connection to social services and community resources</a:t>
            </a:r>
          </a:p>
        </p:txBody>
      </p:sp>
      <p:sp>
        <p:nvSpPr>
          <p:cNvPr id="37" name="Rounded Rectangle 13">
            <a:extLst>
              <a:ext uri="{FF2B5EF4-FFF2-40B4-BE49-F238E27FC236}">
                <a16:creationId xmlns:a16="http://schemas.microsoft.com/office/drawing/2014/main" id="{F2A6A457-D7BC-1146-A90F-7277361FC62C}"/>
              </a:ext>
            </a:extLst>
          </p:cNvPr>
          <p:cNvSpPr/>
          <p:nvPr/>
        </p:nvSpPr>
        <p:spPr>
          <a:xfrm>
            <a:off x="7830278" y="2909955"/>
            <a:ext cx="1963902" cy="728949"/>
          </a:xfrm>
          <a:prstGeom prst="roundRect">
            <a:avLst/>
          </a:prstGeom>
          <a:ln/>
        </p:spPr>
        <p:style>
          <a:lnRef idx="2">
            <a:schemeClr val="accent3"/>
          </a:lnRef>
          <a:fillRef idx="1">
            <a:schemeClr val="lt1"/>
          </a:fillRef>
          <a:effectRef idx="0">
            <a:schemeClr val="accent3"/>
          </a:effectRef>
          <a:fontRef idx="minor">
            <a:schemeClr val="dk1"/>
          </a:fontRef>
        </p:style>
        <p:txBody>
          <a:bodyPr lIns="48967" tIns="24483" rIns="48967" bIns="24483" rtlCol="0" anchor="ctr"/>
          <a:lstStyle/>
          <a:p>
            <a:pPr algn="ctr" defTabSz="685800">
              <a:defRPr/>
            </a:pPr>
            <a:r>
              <a:rPr lang="en-US" sz="1100" b="1">
                <a:solidFill>
                  <a:srgbClr val="000000"/>
                </a:solidFill>
                <a:latin typeface="Arial" panose="020B0604020202020204" pitchFamily="34" charset="0"/>
                <a:cs typeface="Arial" panose="020B0604020202020204" pitchFamily="34" charset="0"/>
              </a:rPr>
              <a:t>Connections to </a:t>
            </a:r>
            <a:br>
              <a:rPr lang="en-US" sz="1100" b="1">
                <a:solidFill>
                  <a:srgbClr val="000000"/>
                </a:solidFill>
                <a:latin typeface="Arial" panose="020B0604020202020204" pitchFamily="34" charset="0"/>
                <a:cs typeface="Arial" panose="020B0604020202020204" pitchFamily="34" charset="0"/>
              </a:rPr>
            </a:br>
            <a:r>
              <a:rPr lang="en-US" sz="1100" b="1">
                <a:solidFill>
                  <a:srgbClr val="000000"/>
                </a:solidFill>
                <a:latin typeface="Arial" panose="020B0604020202020204" pitchFamily="34" charset="0"/>
                <a:cs typeface="Arial" panose="020B0604020202020204" pitchFamily="34" charset="0"/>
              </a:rPr>
              <a:t>Options Counseling </a:t>
            </a:r>
          </a:p>
        </p:txBody>
      </p:sp>
      <p:sp>
        <p:nvSpPr>
          <p:cNvPr id="2" name="Rounded Rectangle 13">
            <a:extLst>
              <a:ext uri="{FF2B5EF4-FFF2-40B4-BE49-F238E27FC236}">
                <a16:creationId xmlns:a16="http://schemas.microsoft.com/office/drawing/2014/main" id="{682A55A5-3B41-6515-4740-B8DD00E9424D}"/>
              </a:ext>
            </a:extLst>
          </p:cNvPr>
          <p:cNvSpPr/>
          <p:nvPr/>
        </p:nvSpPr>
        <p:spPr>
          <a:xfrm>
            <a:off x="2364265" y="4732674"/>
            <a:ext cx="1963902" cy="728949"/>
          </a:xfrm>
          <a:prstGeom prst="roundRect">
            <a:avLst/>
          </a:prstGeom>
          <a:ln/>
        </p:spPr>
        <p:style>
          <a:lnRef idx="2">
            <a:schemeClr val="accent5"/>
          </a:lnRef>
          <a:fillRef idx="1">
            <a:schemeClr val="lt1"/>
          </a:fillRef>
          <a:effectRef idx="0">
            <a:schemeClr val="accent5"/>
          </a:effectRef>
          <a:fontRef idx="minor">
            <a:schemeClr val="dk1"/>
          </a:fontRef>
        </p:style>
        <p:txBody>
          <a:bodyPr lIns="48967" tIns="24483" rIns="48967" bIns="24483" rtlCol="0" anchor="ctr"/>
          <a:lstStyle/>
          <a:p>
            <a:pPr algn="ctr" defTabSz="685800">
              <a:defRPr/>
            </a:pPr>
            <a:r>
              <a:rPr lang="en-US" sz="1100" b="1">
                <a:solidFill>
                  <a:srgbClr val="000000"/>
                </a:solidFill>
                <a:latin typeface="Arial" panose="020B0604020202020204" pitchFamily="34" charset="0"/>
                <a:cs typeface="Arial" panose="020B0604020202020204" pitchFamily="34" charset="0"/>
              </a:rPr>
              <a:t>Ongoing Care Planning</a:t>
            </a:r>
          </a:p>
        </p:txBody>
      </p:sp>
    </p:spTree>
    <p:extLst>
      <p:ext uri="{BB962C8B-B14F-4D97-AF65-F5344CB8AC3E}">
        <p14:creationId xmlns:p14="http://schemas.microsoft.com/office/powerpoint/2010/main" val="221080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580103" y="352835"/>
            <a:ext cx="10515600" cy="1325563"/>
          </a:xfrm>
        </p:spPr>
        <p:txBody>
          <a:bodyPr>
            <a:normAutofit/>
          </a:bodyPr>
          <a:lstStyle/>
          <a:p>
            <a:r>
              <a:rPr lang="en-US" altLang="en-US" sz="3600" dirty="0"/>
              <a:t>My Ombudsman: </a:t>
            </a:r>
            <a:br>
              <a:rPr lang="en-US" altLang="en-US" sz="3600" dirty="0"/>
            </a:br>
            <a:r>
              <a:rPr lang="en-US" altLang="en-US" sz="3600" dirty="0"/>
              <a:t>For Help Accessing Services</a:t>
            </a:r>
            <a:endParaRPr lang="en-US" altLang="en-US" sz="3600">
              <a:ea typeface="Calibri Light"/>
              <a:cs typeface="Calibri Light"/>
            </a:endParaRPr>
          </a:p>
        </p:txBody>
      </p:sp>
      <p:sp>
        <p:nvSpPr>
          <p:cNvPr id="41987" name="Content Placeholder 2"/>
          <p:cNvSpPr>
            <a:spLocks noGrp="1"/>
          </p:cNvSpPr>
          <p:nvPr>
            <p:ph idx="1"/>
          </p:nvPr>
        </p:nvSpPr>
        <p:spPr>
          <a:xfrm>
            <a:off x="774332" y="1888938"/>
            <a:ext cx="10577922" cy="4973934"/>
          </a:xfrm>
        </p:spPr>
        <p:txBody>
          <a:bodyPr>
            <a:noAutofit/>
          </a:bodyPr>
          <a:lstStyle/>
          <a:p>
            <a:r>
              <a:rPr lang="en-US" altLang="en-US" sz="2200"/>
              <a:t>My Ombudsman </a:t>
            </a:r>
            <a:r>
              <a:rPr lang="en-US" sz="2200"/>
              <a:t>is an independent organization that helps MassHealth members, including their families and caregivers, address concerns or questions that may impact their experience with a MassHealth health plan or their ability to access their health plan benefits and services</a:t>
            </a:r>
          </a:p>
          <a:p>
            <a:pPr lvl="2"/>
            <a:r>
              <a:rPr lang="en-US" sz="2200"/>
              <a:t>Contact Information</a:t>
            </a:r>
          </a:p>
          <a:p>
            <a:pPr lvl="3"/>
            <a:r>
              <a:rPr lang="en-US" sz="2200"/>
              <a:t>Phone: 855-781-9898</a:t>
            </a:r>
          </a:p>
          <a:p>
            <a:pPr lvl="3"/>
            <a:r>
              <a:rPr lang="en-US" sz="2200"/>
              <a:t>Videophone: 339-224-6831</a:t>
            </a:r>
          </a:p>
          <a:p>
            <a:pPr lvl="3"/>
            <a:r>
              <a:rPr lang="en-US" sz="2200"/>
              <a:t>Website: </a:t>
            </a:r>
            <a:r>
              <a:rPr lang="en-US" sz="2200">
                <a:hlinkClick r:id="rId4"/>
              </a:rPr>
              <a:t>https://www.myombudsman.org/</a:t>
            </a:r>
            <a:r>
              <a:rPr lang="en-US" sz="2200"/>
              <a:t> </a:t>
            </a:r>
          </a:p>
          <a:p>
            <a:pPr lvl="3"/>
            <a:r>
              <a:rPr lang="en-US" sz="2200"/>
              <a:t>Email:  </a:t>
            </a:r>
            <a:r>
              <a:rPr lang="en-US" sz="2200">
                <a:hlinkClick r:id="rId5"/>
              </a:rPr>
              <a:t>info@myombudsman.org</a:t>
            </a:r>
            <a:endParaRPr lang="en-US" sz="2200"/>
          </a:p>
          <a:p>
            <a:endParaRPr lang="en-US" sz="2200"/>
          </a:p>
          <a:p>
            <a:r>
              <a:rPr lang="en-US" sz="2200"/>
              <a:t>Available language support (in-house staff): American Sign Language (ASL), Haitian-Creole, Portuguese, and Spanish. Interpreter services for other languages available as needed</a:t>
            </a:r>
          </a:p>
        </p:txBody>
      </p:sp>
      <p:pic>
        <p:nvPicPr>
          <p:cNvPr id="9" name="Content Placeholder 3">
            <a:extLst>
              <a:ext uri="{FF2B5EF4-FFF2-40B4-BE49-F238E27FC236}">
                <a16:creationId xmlns:a16="http://schemas.microsoft.com/office/drawing/2014/main" id="{CB29D56A-2077-4D43-8CDD-44A14673863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7772400" y="351420"/>
            <a:ext cx="2438400" cy="482038"/>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88890031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D1C89F-4EB4-917F-E2EE-440C1552E2CA}"/>
              </a:ext>
            </a:extLst>
          </p:cNvPr>
          <p:cNvSpPr>
            <a:spLocks noGrp="1"/>
          </p:cNvSpPr>
          <p:nvPr>
            <p:ph type="title"/>
          </p:nvPr>
        </p:nvSpPr>
        <p:spPr>
          <a:xfrm>
            <a:off x="653845" y="131609"/>
            <a:ext cx="10515600" cy="1325563"/>
          </a:xfrm>
        </p:spPr>
        <p:txBody>
          <a:bodyPr wrap="square" anchor="ctr">
            <a:normAutofit/>
          </a:bodyPr>
          <a:lstStyle/>
          <a:p>
            <a:r>
              <a:rPr lang="en-US" sz="3600" err="1"/>
              <a:t>MyServices</a:t>
            </a:r>
            <a:r>
              <a:rPr lang="en-US" sz="3600" dirty="0"/>
              <a:t> Portal</a:t>
            </a:r>
            <a:endParaRPr lang="en-US" sz="3600" dirty="0">
              <a:ea typeface="Calibri Light"/>
              <a:cs typeface="Calibri Light"/>
            </a:endParaRPr>
          </a:p>
        </p:txBody>
      </p:sp>
      <p:sp>
        <p:nvSpPr>
          <p:cNvPr id="6" name="Content Placeholder 5">
            <a:extLst>
              <a:ext uri="{FF2B5EF4-FFF2-40B4-BE49-F238E27FC236}">
                <a16:creationId xmlns:a16="http://schemas.microsoft.com/office/drawing/2014/main" id="{81CC8873-27E0-450D-1271-72AB35988AE3}"/>
              </a:ext>
            </a:extLst>
          </p:cNvPr>
          <p:cNvSpPr>
            <a:spLocks noGrp="1"/>
          </p:cNvSpPr>
          <p:nvPr>
            <p:ph type="body" sz="quarter" idx="12"/>
          </p:nvPr>
        </p:nvSpPr>
        <p:spPr>
          <a:xfrm>
            <a:off x="655483" y="1265508"/>
            <a:ext cx="6364141" cy="5279371"/>
          </a:xfrm>
        </p:spPr>
        <p:txBody>
          <a:bodyPr wrap="square" anchor="t">
            <a:noAutofit/>
          </a:bodyPr>
          <a:lstStyle/>
          <a:p>
            <a:pPr>
              <a:lnSpc>
                <a:spcPct val="90000"/>
              </a:lnSpc>
            </a:pPr>
            <a:r>
              <a:rPr lang="en-US" sz="2400">
                <a:hlinkClick r:id="rId3"/>
              </a:rPr>
              <a:t>MyServices</a:t>
            </a:r>
            <a:r>
              <a:rPr lang="en-US" sz="2400"/>
              <a:t> is a web portal designed for all applicants and members. With this portal, applicants and members can review:</a:t>
            </a:r>
          </a:p>
          <a:p>
            <a:pPr lvl="1">
              <a:lnSpc>
                <a:spcPct val="90000"/>
              </a:lnSpc>
            </a:pPr>
            <a:r>
              <a:rPr lang="en-US" sz="2400"/>
              <a:t>Demographic information</a:t>
            </a:r>
          </a:p>
          <a:p>
            <a:pPr lvl="1">
              <a:lnSpc>
                <a:spcPct val="90000"/>
              </a:lnSpc>
            </a:pPr>
            <a:r>
              <a:rPr lang="en-US" sz="2400"/>
              <a:t>Eligibility status</a:t>
            </a:r>
          </a:p>
          <a:p>
            <a:pPr lvl="1">
              <a:lnSpc>
                <a:spcPct val="90000"/>
              </a:lnSpc>
            </a:pPr>
            <a:r>
              <a:rPr lang="en-US" sz="2400"/>
              <a:t>MassHealth enrollment information</a:t>
            </a:r>
          </a:p>
          <a:p>
            <a:pPr lvl="1">
              <a:lnSpc>
                <a:spcPct val="90000"/>
              </a:lnSpc>
            </a:pPr>
            <a:r>
              <a:rPr lang="en-US" sz="2400"/>
              <a:t>Notices MassHealth sent</a:t>
            </a:r>
          </a:p>
          <a:p>
            <a:pPr lvl="1">
              <a:lnSpc>
                <a:spcPct val="90000"/>
              </a:lnSpc>
            </a:pPr>
            <a:r>
              <a:rPr lang="en-US" sz="2400"/>
              <a:t>Receive alerts about important events and actions to take</a:t>
            </a:r>
          </a:p>
          <a:p>
            <a:r>
              <a:rPr lang="en-US" sz="2400"/>
              <a:t>Website is translated in six languages: English, Spanish, Brazilian Portuguese, Traditional Chinese, Vietnamese, and Haitian Creole</a:t>
            </a:r>
          </a:p>
          <a:p>
            <a:pPr marL="457200" lvl="1" indent="0">
              <a:lnSpc>
                <a:spcPct val="90000"/>
              </a:lnSpc>
              <a:buNone/>
            </a:pPr>
            <a:endParaRPr lang="en-US" sz="2400"/>
          </a:p>
        </p:txBody>
      </p:sp>
      <p:pic>
        <p:nvPicPr>
          <p:cNvPr id="3" name="Picture 2">
            <a:extLst>
              <a:ext uri="{FF2B5EF4-FFF2-40B4-BE49-F238E27FC236}">
                <a16:creationId xmlns:a16="http://schemas.microsoft.com/office/drawing/2014/main" id="{727F71B6-1536-2601-AC28-BD0709982B10}"/>
              </a:ext>
            </a:extLst>
          </p:cNvPr>
          <p:cNvPicPr>
            <a:picLocks noChangeAspect="1"/>
          </p:cNvPicPr>
          <p:nvPr/>
        </p:nvPicPr>
        <p:blipFill>
          <a:blip r:embed="rId4"/>
          <a:stretch>
            <a:fillRect/>
          </a:stretch>
        </p:blipFill>
        <p:spPr>
          <a:xfrm>
            <a:off x="7442200" y="1457237"/>
            <a:ext cx="4038600" cy="2675572"/>
          </a:xfrm>
          <a:prstGeom prst="rect">
            <a:avLst/>
          </a:prstGeom>
          <a:noFill/>
          <a:ln w="19050">
            <a:solidFill>
              <a:schemeClr val="tx1"/>
            </a:solidFill>
          </a:ln>
        </p:spPr>
      </p:pic>
      <p:pic>
        <p:nvPicPr>
          <p:cNvPr id="2" name="Picture 1">
            <a:extLst>
              <a:ext uri="{FF2B5EF4-FFF2-40B4-BE49-F238E27FC236}">
                <a16:creationId xmlns:a16="http://schemas.microsoft.com/office/drawing/2014/main" id="{ABF5E9A3-F2BC-3071-2BF7-FEF9E1ED0847}"/>
              </a:ext>
            </a:extLst>
          </p:cNvPr>
          <p:cNvPicPr>
            <a:picLocks noChangeAspect="1"/>
          </p:cNvPicPr>
          <p:nvPr/>
        </p:nvPicPr>
        <p:blipFill>
          <a:blip r:embed="rId5"/>
          <a:stretch>
            <a:fillRect/>
          </a:stretch>
        </p:blipFill>
        <p:spPr>
          <a:xfrm>
            <a:off x="8583969" y="4271742"/>
            <a:ext cx="2039583" cy="2061632"/>
          </a:xfrm>
          <a:prstGeom prst="rect">
            <a:avLst/>
          </a:prstGeom>
          <a:ln>
            <a:noFill/>
          </a:ln>
        </p:spPr>
      </p:pic>
    </p:spTree>
    <p:extLst>
      <p:ext uri="{BB962C8B-B14F-4D97-AF65-F5344CB8AC3E}">
        <p14:creationId xmlns:p14="http://schemas.microsoft.com/office/powerpoint/2010/main" val="1051778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D8E7D-3ACB-45B8-9616-12E8AE6A6A59}"/>
              </a:ext>
            </a:extLst>
          </p:cNvPr>
          <p:cNvSpPr>
            <a:spLocks noGrp="1"/>
          </p:cNvSpPr>
          <p:nvPr>
            <p:ph type="title"/>
          </p:nvPr>
        </p:nvSpPr>
        <p:spPr>
          <a:xfrm>
            <a:off x="508000" y="185261"/>
            <a:ext cx="10972800" cy="715963"/>
          </a:xfrm>
        </p:spPr>
        <p:txBody>
          <a:bodyPr wrap="square" anchor="ctr">
            <a:normAutofit/>
          </a:bodyPr>
          <a:lstStyle/>
          <a:p>
            <a:r>
              <a:rPr lang="en-US"/>
              <a:t>MassHealth Self-Service System</a:t>
            </a:r>
          </a:p>
        </p:txBody>
      </p:sp>
      <p:pic>
        <p:nvPicPr>
          <p:cNvPr id="5" name="Picture 2">
            <a:extLst>
              <a:ext uri="{FF2B5EF4-FFF2-40B4-BE49-F238E27FC236}">
                <a16:creationId xmlns:a16="http://schemas.microsoft.com/office/drawing/2014/main" id="{22EEA33C-0E6C-44A8-8FDE-4E5A8F800D9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84400" y="1157828"/>
            <a:ext cx="7620000" cy="5067300"/>
          </a:xfrm>
          <a:prstGeom prst="rect">
            <a:avLst/>
          </a:prstGeom>
          <a:noFill/>
          <a:ln/>
        </p:spPr>
        <p:style>
          <a:lnRef idx="2">
            <a:schemeClr val="dk1"/>
          </a:lnRef>
          <a:fillRef idx="1">
            <a:schemeClr val="lt1"/>
          </a:fillRef>
          <a:effectRef idx="0">
            <a:schemeClr val="dk1"/>
          </a:effectRef>
          <a:fontRef idx="minor">
            <a:schemeClr val="dk1"/>
          </a:fontRef>
        </p:style>
      </p:pic>
    </p:spTree>
    <p:custDataLst>
      <p:tags r:id="rId1"/>
    </p:custDataLst>
    <p:extLst>
      <p:ext uri="{BB962C8B-B14F-4D97-AF65-F5344CB8AC3E}">
        <p14:creationId xmlns:p14="http://schemas.microsoft.com/office/powerpoint/2010/main" val="1460075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D62809-39F2-7926-6C8A-79D7ECA67F0A}"/>
              </a:ext>
            </a:extLst>
          </p:cNvPr>
          <p:cNvSpPr>
            <a:spLocks noGrp="1"/>
          </p:cNvSpPr>
          <p:nvPr>
            <p:ph type="body" sz="quarter" idx="10"/>
          </p:nvPr>
        </p:nvSpPr>
        <p:spPr>
          <a:xfrm>
            <a:off x="914400" y="1143000"/>
            <a:ext cx="6395639" cy="738664"/>
          </a:xfrm>
        </p:spPr>
        <p:txBody>
          <a:bodyPr/>
          <a:lstStyle/>
          <a:p>
            <a:r>
              <a:rPr lang="en-US" sz="2400" b="1" dirty="0">
                <a:solidFill>
                  <a:srgbClr val="002060"/>
                </a:solidFill>
                <a:cs typeface="Arial"/>
              </a:rPr>
              <a:t>Appendix – List of Community Partners, Affiliated Partners, and Service Areas</a:t>
            </a:r>
          </a:p>
        </p:txBody>
      </p:sp>
    </p:spTree>
    <p:extLst>
      <p:ext uri="{BB962C8B-B14F-4D97-AF65-F5344CB8AC3E}">
        <p14:creationId xmlns:p14="http://schemas.microsoft.com/office/powerpoint/2010/main" val="2920097584"/>
      </p:ext>
    </p:extLst>
  </p:cSld>
  <p:clrMapOvr>
    <a:masterClrMapping/>
  </p:clrMapOvr>
  <p:extLst>
    <p:ext uri="{6950BFC3-D8DA-4A85-94F7-54DA5524770B}">
      <p188:commentRel xmlns:p188="http://schemas.microsoft.com/office/powerpoint/2018/8/main" r:id="rId2"/>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7415F16F-BDFA-406B-ABE3-9C748641BC97}"/>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16" name="Object 15" hidden="1">
                        <a:extLst>
                          <a:ext uri="{FF2B5EF4-FFF2-40B4-BE49-F238E27FC236}">
                            <a16:creationId xmlns:a16="http://schemas.microsoft.com/office/drawing/2014/main" id="{7415F16F-BDFA-406B-ABE3-9C748641BC97}"/>
                          </a:ext>
                        </a:extLst>
                      </p:cNvPr>
                      <p:cNvPicPr/>
                      <p:nvPr/>
                    </p:nvPicPr>
                    <p:blipFill>
                      <a:blip r:embed="rId5"/>
                      <a:stretch>
                        <a:fillRect/>
                      </a:stretch>
                    </p:blipFill>
                    <p:spPr>
                      <a:xfrm>
                        <a:off x="1525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0683821-D221-4988-8AC4-506B31F0EAA0}"/>
              </a:ext>
            </a:extLst>
          </p:cNvPr>
          <p:cNvSpPr/>
          <p:nvPr>
            <p:custDataLst>
              <p:tags r:id="rId2"/>
            </p:custDataLst>
          </p:nvPr>
        </p:nvSpPr>
        <p:spPr>
          <a:xfrm>
            <a:off x="152400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pic>
        <p:nvPicPr>
          <p:cNvPr id="55" name="Picture 54">
            <a:extLst>
              <a:ext uri="{FF2B5EF4-FFF2-40B4-BE49-F238E27FC236}">
                <a16:creationId xmlns:a16="http://schemas.microsoft.com/office/drawing/2014/main" id="{A3FD77DF-69D5-24D7-26D0-49CBCC1BA1B4}"/>
              </a:ext>
            </a:extLst>
          </p:cNvPr>
          <p:cNvPicPr>
            <a:picLocks noChangeAspect="1"/>
          </p:cNvPicPr>
          <p:nvPr/>
        </p:nvPicPr>
        <p:blipFill>
          <a:blip r:embed="rId6"/>
          <a:stretch>
            <a:fillRect/>
          </a:stretch>
        </p:blipFill>
        <p:spPr>
          <a:xfrm>
            <a:off x="1804737" y="160420"/>
            <a:ext cx="8582527" cy="6116053"/>
          </a:xfrm>
          <a:prstGeom prst="rect">
            <a:avLst/>
          </a:prstGeom>
        </p:spPr>
      </p:pic>
    </p:spTree>
    <p:extLst>
      <p:ext uri="{BB962C8B-B14F-4D97-AF65-F5344CB8AC3E}">
        <p14:creationId xmlns:p14="http://schemas.microsoft.com/office/powerpoint/2010/main" val="1828145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EBBF6-0651-47B6-9CCE-E40455F91D1C}"/>
              </a:ext>
            </a:extLst>
          </p:cNvPr>
          <p:cNvSpPr>
            <a:spLocks noGrp="1"/>
          </p:cNvSpPr>
          <p:nvPr>
            <p:ph type="title"/>
          </p:nvPr>
        </p:nvSpPr>
        <p:spPr>
          <a:xfrm>
            <a:off x="508000" y="185261"/>
            <a:ext cx="10972800" cy="715963"/>
          </a:xfrm>
        </p:spPr>
        <p:txBody>
          <a:bodyPr wrap="square" anchor="ctr">
            <a:normAutofit/>
          </a:bodyPr>
          <a:lstStyle/>
          <a:p>
            <a:r>
              <a:rPr lang="en-US"/>
              <a:t>MassHealth Managed-Care Eligible Members</a:t>
            </a:r>
          </a:p>
        </p:txBody>
      </p:sp>
      <p:pic>
        <p:nvPicPr>
          <p:cNvPr id="8" name="Picture 7" descr="Graphical user interface, application&#10;&#10;Description automatically generated">
            <a:extLst>
              <a:ext uri="{FF2B5EF4-FFF2-40B4-BE49-F238E27FC236}">
                <a16:creationId xmlns:a16="http://schemas.microsoft.com/office/drawing/2014/main" id="{D034C155-353E-2CFA-9D67-778141AB5068}"/>
              </a:ext>
            </a:extLst>
          </p:cNvPr>
          <p:cNvPicPr>
            <a:picLocks noChangeAspect="1"/>
          </p:cNvPicPr>
          <p:nvPr/>
        </p:nvPicPr>
        <p:blipFill>
          <a:blip r:embed="rId4"/>
          <a:srcRect t="26427" b="9064"/>
          <a:stretch/>
        </p:blipFill>
        <p:spPr>
          <a:xfrm>
            <a:off x="609600" y="1600201"/>
            <a:ext cx="5384800" cy="4525963"/>
          </a:xfrm>
          <a:prstGeom prst="rect">
            <a:avLst/>
          </a:prstGeom>
          <a:noFill/>
        </p:spPr>
      </p:pic>
      <p:sp>
        <p:nvSpPr>
          <p:cNvPr id="3" name="Content Placeholder 2">
            <a:extLst>
              <a:ext uri="{FF2B5EF4-FFF2-40B4-BE49-F238E27FC236}">
                <a16:creationId xmlns:a16="http://schemas.microsoft.com/office/drawing/2014/main" id="{9F9DBADC-A20E-4E6C-9AE5-C253CC41EE73}"/>
              </a:ext>
            </a:extLst>
          </p:cNvPr>
          <p:cNvSpPr>
            <a:spLocks noGrp="1"/>
          </p:cNvSpPr>
          <p:nvPr>
            <p:ph sz="half" idx="2"/>
          </p:nvPr>
        </p:nvSpPr>
        <p:spPr>
          <a:xfrm>
            <a:off x="6197600" y="1600201"/>
            <a:ext cx="5384800" cy="4525963"/>
          </a:xfrm>
        </p:spPr>
        <p:txBody>
          <a:bodyPr wrap="square" anchor="t">
            <a:normAutofit/>
          </a:bodyPr>
          <a:lstStyle/>
          <a:p>
            <a:pPr marL="0" indent="0">
              <a:lnSpc>
                <a:spcPct val="90000"/>
              </a:lnSpc>
              <a:buNone/>
            </a:pPr>
            <a:r>
              <a:rPr lang="en-US" sz="2400"/>
              <a:t>Members who are managed care eligible can select from the following types of plans:</a:t>
            </a:r>
          </a:p>
          <a:p>
            <a:pPr>
              <a:lnSpc>
                <a:spcPct val="90000"/>
              </a:lnSpc>
            </a:pPr>
            <a:r>
              <a:rPr lang="en-US" sz="2400">
                <a:hlinkClick r:id="rId5"/>
              </a:rPr>
              <a:t>Accountable Care Partnership Plan</a:t>
            </a:r>
            <a:endParaRPr lang="en-US" sz="2400"/>
          </a:p>
          <a:p>
            <a:pPr>
              <a:lnSpc>
                <a:spcPct val="90000"/>
              </a:lnSpc>
            </a:pPr>
            <a:r>
              <a:rPr lang="en-US" sz="2400">
                <a:hlinkClick r:id="rId6"/>
              </a:rPr>
              <a:t>Primary Care ACO</a:t>
            </a:r>
            <a:endParaRPr lang="en-US" sz="2400"/>
          </a:p>
          <a:p>
            <a:pPr>
              <a:lnSpc>
                <a:spcPct val="90000"/>
              </a:lnSpc>
            </a:pPr>
            <a:r>
              <a:rPr lang="en-US" sz="2400">
                <a:hlinkClick r:id="rId7"/>
              </a:rPr>
              <a:t>Managed Care Organization (MCO)</a:t>
            </a:r>
            <a:endParaRPr lang="en-US" sz="2400"/>
          </a:p>
          <a:p>
            <a:pPr>
              <a:lnSpc>
                <a:spcPct val="90000"/>
              </a:lnSpc>
            </a:pPr>
            <a:r>
              <a:rPr lang="en-US" sz="2400">
                <a:hlinkClick r:id="rId8"/>
              </a:rPr>
              <a:t>Primary Care Clinician (PCC) Plan</a:t>
            </a:r>
            <a:endParaRPr lang="en-US" sz="2400"/>
          </a:p>
        </p:txBody>
      </p:sp>
    </p:spTree>
    <p:custDataLst>
      <p:tags r:id="rId1"/>
    </p:custDataLst>
    <p:extLst>
      <p:ext uri="{BB962C8B-B14F-4D97-AF65-F5344CB8AC3E}">
        <p14:creationId xmlns:p14="http://schemas.microsoft.com/office/powerpoint/2010/main" val="42648388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7415F16F-BDFA-406B-ABE3-9C748641BC97}"/>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16" name="Object 15" hidden="1">
                        <a:extLst>
                          <a:ext uri="{FF2B5EF4-FFF2-40B4-BE49-F238E27FC236}">
                            <a16:creationId xmlns:a16="http://schemas.microsoft.com/office/drawing/2014/main" id="{7415F16F-BDFA-406B-ABE3-9C748641BC97}"/>
                          </a:ext>
                        </a:extLst>
                      </p:cNvPr>
                      <p:cNvPicPr/>
                      <p:nvPr/>
                    </p:nvPicPr>
                    <p:blipFill>
                      <a:blip r:embed="rId5"/>
                      <a:stretch>
                        <a:fillRect/>
                      </a:stretch>
                    </p:blipFill>
                    <p:spPr>
                      <a:xfrm>
                        <a:off x="1525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0683821-D221-4988-8AC4-506B31F0EAA0}"/>
              </a:ext>
            </a:extLst>
          </p:cNvPr>
          <p:cNvSpPr/>
          <p:nvPr>
            <p:custDataLst>
              <p:tags r:id="rId2"/>
            </p:custDataLst>
          </p:nvPr>
        </p:nvSpPr>
        <p:spPr>
          <a:xfrm>
            <a:off x="152400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pic>
        <p:nvPicPr>
          <p:cNvPr id="10" name="Picture 9">
            <a:extLst>
              <a:ext uri="{FF2B5EF4-FFF2-40B4-BE49-F238E27FC236}">
                <a16:creationId xmlns:a16="http://schemas.microsoft.com/office/drawing/2014/main" id="{0CB008C7-9806-4F97-ADDA-5D00053E5978}"/>
              </a:ext>
            </a:extLst>
          </p:cNvPr>
          <p:cNvPicPr>
            <a:picLocks noChangeAspect="1"/>
          </p:cNvPicPr>
          <p:nvPr/>
        </p:nvPicPr>
        <p:blipFill>
          <a:blip r:embed="rId6"/>
          <a:stretch>
            <a:fillRect/>
          </a:stretch>
        </p:blipFill>
        <p:spPr>
          <a:xfrm>
            <a:off x="2015289" y="370974"/>
            <a:ext cx="8161422" cy="6126079"/>
          </a:xfrm>
          <a:prstGeom prst="rect">
            <a:avLst/>
          </a:prstGeom>
        </p:spPr>
      </p:pic>
    </p:spTree>
    <p:extLst>
      <p:ext uri="{BB962C8B-B14F-4D97-AF65-F5344CB8AC3E}">
        <p14:creationId xmlns:p14="http://schemas.microsoft.com/office/powerpoint/2010/main" val="33000108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7415F16F-BDFA-406B-ABE3-9C748641BC97}"/>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16" name="Object 15" hidden="1">
                        <a:extLst>
                          <a:ext uri="{FF2B5EF4-FFF2-40B4-BE49-F238E27FC236}">
                            <a16:creationId xmlns:a16="http://schemas.microsoft.com/office/drawing/2014/main" id="{7415F16F-BDFA-406B-ABE3-9C748641BC97}"/>
                          </a:ext>
                        </a:extLst>
                      </p:cNvPr>
                      <p:cNvPicPr/>
                      <p:nvPr/>
                    </p:nvPicPr>
                    <p:blipFill>
                      <a:blip r:embed="rId5"/>
                      <a:stretch>
                        <a:fillRect/>
                      </a:stretch>
                    </p:blipFill>
                    <p:spPr>
                      <a:xfrm>
                        <a:off x="1525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0683821-D221-4988-8AC4-506B31F0EAA0}"/>
              </a:ext>
            </a:extLst>
          </p:cNvPr>
          <p:cNvSpPr/>
          <p:nvPr>
            <p:custDataLst>
              <p:tags r:id="rId2"/>
            </p:custDataLst>
          </p:nvPr>
        </p:nvSpPr>
        <p:spPr>
          <a:xfrm>
            <a:off x="152400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770583" y="160900"/>
            <a:ext cx="8741664" cy="292388"/>
          </a:xfrm>
        </p:spPr>
        <p:txBody>
          <a:bodyPr>
            <a:noAutofit/>
          </a:bodyPr>
          <a:lstStyle/>
          <a:p>
            <a:r>
              <a:rPr lang="en-US" sz="1800" dirty="0">
                <a:latin typeface="Arial"/>
                <a:cs typeface="Arial"/>
              </a:rPr>
              <a:t>BH CPs</a:t>
            </a:r>
          </a:p>
        </p:txBody>
      </p:sp>
      <p:sp>
        <p:nvSpPr>
          <p:cNvPr id="4" name="Text Placeholder 3"/>
          <p:cNvSpPr>
            <a:spLocks noGrp="1"/>
          </p:cNvSpPr>
          <p:nvPr>
            <p:ph type="body" sz="quarter" idx="11"/>
          </p:nvPr>
        </p:nvSpPr>
        <p:spPr>
          <a:xfrm>
            <a:off x="1711639" y="2783918"/>
            <a:ext cx="1905110" cy="783688"/>
          </a:xfrm>
        </p:spPr>
        <p:txBody>
          <a:bodyPr/>
          <a:lstStyle/>
          <a:p>
            <a:r>
              <a:rPr lang="en-US" sz="1400" b="1" dirty="0">
                <a:latin typeface="Arial"/>
                <a:cs typeface="Arial"/>
              </a:rPr>
              <a:t>Clinical and Support Options, Inc. (CSO) </a:t>
            </a:r>
            <a:endParaRPr lang="en-US" sz="1400" b="1">
              <a:cs typeface="Arial"/>
            </a:endParaRPr>
          </a:p>
        </p:txBody>
      </p:sp>
      <p:sp>
        <p:nvSpPr>
          <p:cNvPr id="5" name="Text Placeholder 4"/>
          <p:cNvSpPr>
            <a:spLocks noGrp="1"/>
          </p:cNvSpPr>
          <p:nvPr>
            <p:ph type="body" sz="quarter" idx="12"/>
          </p:nvPr>
        </p:nvSpPr>
        <p:spPr>
          <a:xfrm>
            <a:off x="1711639" y="872828"/>
            <a:ext cx="1905112" cy="1035905"/>
          </a:xfrm>
        </p:spPr>
        <p:txBody>
          <a:bodyPr/>
          <a:lstStyle/>
          <a:p>
            <a:r>
              <a:rPr lang="en-US" sz="1400" b="1" dirty="0">
                <a:effectLst/>
                <a:ea typeface="Calibri"/>
              </a:rPr>
              <a:t>Boston Health Care for the Homeless Program, Inc. (BHCHP)</a:t>
            </a:r>
            <a:endParaRPr lang="en-US" sz="1400" b="1">
              <a:ea typeface="Calibri"/>
              <a:cs typeface="Arial"/>
            </a:endParaRPr>
          </a:p>
        </p:txBody>
      </p:sp>
      <p:sp>
        <p:nvSpPr>
          <p:cNvPr id="6" name="Text Placeholder 5"/>
          <p:cNvSpPr>
            <a:spLocks noGrp="1"/>
          </p:cNvSpPr>
          <p:nvPr>
            <p:ph type="body" sz="quarter" idx="13"/>
          </p:nvPr>
        </p:nvSpPr>
        <p:spPr>
          <a:xfrm>
            <a:off x="1711639" y="3703389"/>
            <a:ext cx="1905110" cy="821075"/>
          </a:xfrm>
        </p:spPr>
        <p:txBody>
          <a:bodyPr/>
          <a:lstStyle/>
          <a:p>
            <a:r>
              <a:rPr lang="en-US" sz="1400" b="1" dirty="0">
                <a:effectLst/>
                <a:ea typeface="Calibri"/>
              </a:rPr>
              <a:t>Community Counseling of Bristol County (CCBC)</a:t>
            </a:r>
            <a:endParaRPr lang="en-US" sz="1400" b="1">
              <a:ea typeface="Calibri"/>
              <a:cs typeface="Arial"/>
            </a:endParaRPr>
          </a:p>
        </p:txBody>
      </p:sp>
      <p:sp>
        <p:nvSpPr>
          <p:cNvPr id="10" name="Text Placeholder 9"/>
          <p:cNvSpPr>
            <a:spLocks noGrp="1"/>
          </p:cNvSpPr>
          <p:nvPr>
            <p:ph type="body" sz="quarter" idx="17"/>
          </p:nvPr>
        </p:nvSpPr>
        <p:spPr>
          <a:xfrm>
            <a:off x="3684867" y="833524"/>
            <a:ext cx="4191000" cy="1169551"/>
          </a:xfrm>
        </p:spPr>
        <p:txBody>
          <a:bodyPr vert="horz" wrap="square" lIns="91440" tIns="45720" rIns="91440" bIns="45720" rtlCol="0" anchor="t">
            <a:spAutoFit/>
          </a:bodyPr>
          <a:lstStyle/>
          <a:p>
            <a:r>
              <a:rPr lang="en-US" sz="1400" dirty="0">
                <a:solidFill>
                  <a:srgbClr val="000000"/>
                </a:solidFill>
                <a:effectLst/>
                <a:ea typeface="Times New Roman" panose="02020603050405020304" pitchFamily="18" charset="0"/>
              </a:rPr>
              <a:t>Boston Medical Center, Boston Public Health Commission, Casa Esperanza, Massachusetts Housing and Shelter Alliance, New England Center and Home for Veterans, Pine St. Inn, St. Francis House and Victory Programs</a:t>
            </a:r>
            <a:endParaRPr lang="en-US" sz="1400">
              <a:cs typeface="Arial"/>
            </a:endParaRPr>
          </a:p>
        </p:txBody>
      </p:sp>
      <p:cxnSp>
        <p:nvCxnSpPr>
          <p:cNvPr id="12" name="Straight Connector 11"/>
          <p:cNvCxnSpPr>
            <a:cxnSpLocks/>
          </p:cNvCxnSpPr>
          <p:nvPr/>
        </p:nvCxnSpPr>
        <p:spPr>
          <a:xfrm>
            <a:off x="1711639" y="3635497"/>
            <a:ext cx="868680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nvCxnSpPr>
        <p:spPr>
          <a:xfrm>
            <a:off x="1711639" y="1976623"/>
            <a:ext cx="868680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p:cNvCxnSpPr>
          <p:nvPr/>
        </p:nvCxnSpPr>
        <p:spPr>
          <a:xfrm>
            <a:off x="1711639" y="5298343"/>
            <a:ext cx="868680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a:off x="1711639" y="804936"/>
            <a:ext cx="86868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2E5E8B6-2F92-4A05-99E3-1FAD4424BB3E}"/>
              </a:ext>
            </a:extLst>
          </p:cNvPr>
          <p:cNvCxnSpPr>
            <a:cxnSpLocks/>
          </p:cNvCxnSpPr>
          <p:nvPr/>
        </p:nvCxnSpPr>
        <p:spPr>
          <a:xfrm>
            <a:off x="1711640" y="4592354"/>
            <a:ext cx="8696739" cy="49696"/>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Text Placeholder 9">
            <a:extLst>
              <a:ext uri="{FF2B5EF4-FFF2-40B4-BE49-F238E27FC236}">
                <a16:creationId xmlns:a16="http://schemas.microsoft.com/office/drawing/2014/main" id="{AFF052E7-8490-4476-8CBC-8DF7FC8495C2}"/>
              </a:ext>
            </a:extLst>
          </p:cNvPr>
          <p:cNvSpPr txBox="1">
            <a:spLocks/>
          </p:cNvSpPr>
          <p:nvPr/>
        </p:nvSpPr>
        <p:spPr>
          <a:xfrm>
            <a:off x="7726804" y="2772671"/>
            <a:ext cx="2942778" cy="738664"/>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dirty="0">
                <a:solidFill>
                  <a:srgbClr val="000000"/>
                </a:solidFill>
                <a:effectLst/>
                <a:ea typeface="Times New Roman" panose="02020603050405020304" pitchFamily="18" charset="0"/>
              </a:rPr>
              <a:t>Athol, Gardner-Fitchburg, Greenfield, Northampton, Pittsfield, Springfield</a:t>
            </a:r>
            <a:endParaRPr lang="en-US" sz="1400" dirty="0"/>
          </a:p>
        </p:txBody>
      </p:sp>
      <p:sp>
        <p:nvSpPr>
          <p:cNvPr id="34" name="Text Placeholder 9">
            <a:extLst>
              <a:ext uri="{FF2B5EF4-FFF2-40B4-BE49-F238E27FC236}">
                <a16:creationId xmlns:a16="http://schemas.microsoft.com/office/drawing/2014/main" id="{BE80072D-E715-4D98-87B4-D386193B393A}"/>
              </a:ext>
            </a:extLst>
          </p:cNvPr>
          <p:cNvSpPr txBox="1">
            <a:spLocks/>
          </p:cNvSpPr>
          <p:nvPr/>
        </p:nvSpPr>
        <p:spPr>
          <a:xfrm>
            <a:off x="7726805" y="931335"/>
            <a:ext cx="1540413" cy="307777"/>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dirty="0">
                <a:latin typeface="Arial"/>
                <a:cs typeface="Arial"/>
              </a:rPr>
              <a:t>Boston-Primary</a:t>
            </a:r>
            <a:endParaRPr lang="en-US" sz="1400" dirty="0"/>
          </a:p>
        </p:txBody>
      </p:sp>
      <p:sp>
        <p:nvSpPr>
          <p:cNvPr id="39" name="Text Placeholder 9">
            <a:extLst>
              <a:ext uri="{FF2B5EF4-FFF2-40B4-BE49-F238E27FC236}">
                <a16:creationId xmlns:a16="http://schemas.microsoft.com/office/drawing/2014/main" id="{32003F8B-D02B-4BCC-BBFF-45B8FBE36E59}"/>
              </a:ext>
            </a:extLst>
          </p:cNvPr>
          <p:cNvSpPr txBox="1">
            <a:spLocks/>
          </p:cNvSpPr>
          <p:nvPr/>
        </p:nvSpPr>
        <p:spPr>
          <a:xfrm>
            <a:off x="8641068" y="3382112"/>
            <a:ext cx="1752600" cy="307777"/>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Font typeface="Wingdings" panose="05000000000000000000" pitchFamily="2" charset="2"/>
              <a:buChar char="§"/>
            </a:pPr>
            <a:endParaRPr lang="en-US" sz="1400"/>
          </a:p>
        </p:txBody>
      </p:sp>
      <p:sp>
        <p:nvSpPr>
          <p:cNvPr id="41" name="Text Placeholder 9">
            <a:extLst>
              <a:ext uri="{FF2B5EF4-FFF2-40B4-BE49-F238E27FC236}">
                <a16:creationId xmlns:a16="http://schemas.microsoft.com/office/drawing/2014/main" id="{6D78AD21-0BA3-4E14-A4C6-5814C4AA9867}"/>
              </a:ext>
            </a:extLst>
          </p:cNvPr>
          <p:cNvSpPr txBox="1">
            <a:spLocks/>
          </p:cNvSpPr>
          <p:nvPr/>
        </p:nvSpPr>
        <p:spPr>
          <a:xfrm>
            <a:off x="1642872" y="4693085"/>
            <a:ext cx="1752600" cy="307777"/>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400"/>
          </a:p>
        </p:txBody>
      </p:sp>
      <p:sp>
        <p:nvSpPr>
          <p:cNvPr id="22" name="Text Placeholder 9">
            <a:extLst>
              <a:ext uri="{FF2B5EF4-FFF2-40B4-BE49-F238E27FC236}">
                <a16:creationId xmlns:a16="http://schemas.microsoft.com/office/drawing/2014/main" id="{07CDCD4A-A272-203D-50F1-034EAE65CD65}"/>
              </a:ext>
            </a:extLst>
          </p:cNvPr>
          <p:cNvSpPr txBox="1">
            <a:spLocks/>
          </p:cNvSpPr>
          <p:nvPr/>
        </p:nvSpPr>
        <p:spPr>
          <a:xfrm>
            <a:off x="3730820" y="2839383"/>
            <a:ext cx="2413553" cy="523220"/>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dirty="0"/>
              <a:t>N/A</a:t>
            </a:r>
          </a:p>
          <a:p>
            <a:endParaRPr lang="en-US" sz="1400" dirty="0"/>
          </a:p>
        </p:txBody>
      </p:sp>
      <p:sp>
        <p:nvSpPr>
          <p:cNvPr id="21" name="Text Placeholder 9">
            <a:extLst>
              <a:ext uri="{FF2B5EF4-FFF2-40B4-BE49-F238E27FC236}">
                <a16:creationId xmlns:a16="http://schemas.microsoft.com/office/drawing/2014/main" id="{BEA83220-8631-C2B2-1B21-C347FB5DC2DA}"/>
              </a:ext>
            </a:extLst>
          </p:cNvPr>
          <p:cNvSpPr txBox="1">
            <a:spLocks/>
          </p:cNvSpPr>
          <p:nvPr/>
        </p:nvSpPr>
        <p:spPr>
          <a:xfrm>
            <a:off x="7726805" y="4733784"/>
            <a:ext cx="1997237" cy="307777"/>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dirty="0">
                <a:solidFill>
                  <a:srgbClr val="000000"/>
                </a:solidFill>
                <a:effectLst/>
                <a:ea typeface="Times New Roman" panose="02020603050405020304" pitchFamily="18" charset="0"/>
              </a:rPr>
              <a:t>Adams, Pittsfield </a:t>
            </a:r>
            <a:endParaRPr lang="en-US" sz="1400" dirty="0"/>
          </a:p>
        </p:txBody>
      </p:sp>
      <p:sp>
        <p:nvSpPr>
          <p:cNvPr id="25" name="Text Placeholder 9">
            <a:extLst>
              <a:ext uri="{FF2B5EF4-FFF2-40B4-BE49-F238E27FC236}">
                <a16:creationId xmlns:a16="http://schemas.microsoft.com/office/drawing/2014/main" id="{5145F465-E1BD-0F17-E165-D57777777AD8}"/>
              </a:ext>
            </a:extLst>
          </p:cNvPr>
          <p:cNvSpPr txBox="1">
            <a:spLocks/>
          </p:cNvSpPr>
          <p:nvPr/>
        </p:nvSpPr>
        <p:spPr>
          <a:xfrm>
            <a:off x="8700703" y="5474960"/>
            <a:ext cx="1752600" cy="307777"/>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Font typeface="Wingdings" panose="05000000000000000000" pitchFamily="2" charset="2"/>
              <a:buChar char="§"/>
            </a:pPr>
            <a:endParaRPr lang="en-US" sz="1400"/>
          </a:p>
        </p:txBody>
      </p:sp>
      <p:sp>
        <p:nvSpPr>
          <p:cNvPr id="26" name="Text Placeholder 9">
            <a:extLst>
              <a:ext uri="{FF2B5EF4-FFF2-40B4-BE49-F238E27FC236}">
                <a16:creationId xmlns:a16="http://schemas.microsoft.com/office/drawing/2014/main" id="{836AABF6-7FB8-3235-1A18-EB21A2AE2FF3}"/>
              </a:ext>
            </a:extLst>
          </p:cNvPr>
          <p:cNvSpPr txBox="1">
            <a:spLocks/>
          </p:cNvSpPr>
          <p:nvPr/>
        </p:nvSpPr>
        <p:spPr>
          <a:xfrm>
            <a:off x="3730820" y="4733784"/>
            <a:ext cx="2413553" cy="307777"/>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dirty="0"/>
              <a:t>N/A</a:t>
            </a:r>
          </a:p>
        </p:txBody>
      </p:sp>
      <p:sp>
        <p:nvSpPr>
          <p:cNvPr id="23" name="Text Placeholder 9">
            <a:extLst>
              <a:ext uri="{FF2B5EF4-FFF2-40B4-BE49-F238E27FC236}">
                <a16:creationId xmlns:a16="http://schemas.microsoft.com/office/drawing/2014/main" id="{5792D906-D487-65A0-6190-D647E3C0322C}"/>
              </a:ext>
            </a:extLst>
          </p:cNvPr>
          <p:cNvSpPr txBox="1">
            <a:spLocks/>
          </p:cNvSpPr>
          <p:nvPr/>
        </p:nvSpPr>
        <p:spPr>
          <a:xfrm>
            <a:off x="7726805" y="3688352"/>
            <a:ext cx="2413553" cy="954107"/>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dirty="0">
                <a:effectLst/>
                <a:ea typeface="Times New Roman" panose="02020603050405020304" pitchFamily="18" charset="0"/>
              </a:rPr>
              <a:t>Attleboro, Brockton, Fall River, New Bedford, Plymouth, Quincy, Taunton, Wareham</a:t>
            </a:r>
            <a:endParaRPr lang="en-US" sz="1400" dirty="0"/>
          </a:p>
        </p:txBody>
      </p:sp>
      <p:sp>
        <p:nvSpPr>
          <p:cNvPr id="28" name="TextBox 27">
            <a:extLst>
              <a:ext uri="{FF2B5EF4-FFF2-40B4-BE49-F238E27FC236}">
                <a16:creationId xmlns:a16="http://schemas.microsoft.com/office/drawing/2014/main" id="{41FC3CCB-49F3-DCA1-4774-F223BE1F2ABD}"/>
              </a:ext>
            </a:extLst>
          </p:cNvPr>
          <p:cNvSpPr txBox="1"/>
          <p:nvPr/>
        </p:nvSpPr>
        <p:spPr bwMode="auto">
          <a:xfrm>
            <a:off x="3730819" y="3718289"/>
            <a:ext cx="3403124" cy="307777"/>
          </a:xfrm>
          <a:prstGeom prst="rect">
            <a:avLst/>
          </a:prstGeom>
          <a:noFill/>
          <a:ln w="9525">
            <a:noFill/>
            <a:miter lim="800000"/>
            <a:headEnd/>
            <a:tailEnd/>
          </a:ln>
          <a:effectLst/>
        </p:spPr>
        <p:txBody>
          <a:bodyPr wrap="square" lIns="91440" tIns="45720" rIns="91440" bIns="45720" anchor="t">
            <a:spAutoFit/>
          </a:bodyPr>
          <a:lstStyle/>
          <a:p>
            <a:r>
              <a:rPr lang="en-US" sz="1400">
                <a:latin typeface="Arial"/>
                <a:cs typeface="Arial"/>
              </a:rPr>
              <a:t>N/A</a:t>
            </a:r>
          </a:p>
        </p:txBody>
      </p:sp>
      <p:sp>
        <p:nvSpPr>
          <p:cNvPr id="3" name="Text Placeholder 4">
            <a:extLst>
              <a:ext uri="{FF2B5EF4-FFF2-40B4-BE49-F238E27FC236}">
                <a16:creationId xmlns:a16="http://schemas.microsoft.com/office/drawing/2014/main" id="{127128CC-E0B7-C011-1903-6E64EBB4CC74}"/>
              </a:ext>
            </a:extLst>
          </p:cNvPr>
          <p:cNvSpPr txBox="1">
            <a:spLocks/>
          </p:cNvSpPr>
          <p:nvPr/>
        </p:nvSpPr>
        <p:spPr>
          <a:xfrm>
            <a:off x="1711639" y="5366237"/>
            <a:ext cx="1905110" cy="1170045"/>
          </a:xfrm>
          <a:prstGeom prst="rect">
            <a:avLst/>
          </a:prstGeom>
          <a:solidFill>
            <a:schemeClr val="accent1"/>
          </a:solidFill>
        </p:spPr>
        <p:txBody>
          <a:bodyPr vert="horz" wrap="square" lIns="91440" tIns="45720" rIns="91440" bIns="45720" rtlCol="0" anchor="ctr">
            <a:noAutofit/>
          </a:bodyPr>
          <a:lstStyle>
            <a:lvl1pPr marL="0" indent="0" algn="ctr" defTabSz="914400" rtl="0" eaLnBrk="1" latinLnBrk="0" hangingPunct="1">
              <a:spcBef>
                <a:spcPts val="0"/>
              </a:spcBef>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300" b="1" dirty="0">
                <a:ea typeface="Calibri" panose="020F0502020204030204" pitchFamily="34" charset="0"/>
              </a:rPr>
              <a:t>The Bridge of Central MA</a:t>
            </a:r>
          </a:p>
          <a:p>
            <a:r>
              <a:rPr lang="en-US" sz="1300" b="1" dirty="0">
                <a:ea typeface="Calibri" panose="020F0502020204030204" pitchFamily="34" charset="0"/>
              </a:rPr>
              <a:t>(Community Care Health Partnership, CCHP BH)</a:t>
            </a:r>
            <a:endParaRPr lang="en-US" sz="1300" b="1" dirty="0"/>
          </a:p>
        </p:txBody>
      </p:sp>
      <p:sp>
        <p:nvSpPr>
          <p:cNvPr id="9" name="Text Placeholder 9">
            <a:extLst>
              <a:ext uri="{FF2B5EF4-FFF2-40B4-BE49-F238E27FC236}">
                <a16:creationId xmlns:a16="http://schemas.microsoft.com/office/drawing/2014/main" id="{FCA5499B-3315-A4B8-5114-108A09EA8457}"/>
              </a:ext>
            </a:extLst>
          </p:cNvPr>
          <p:cNvSpPr txBox="1">
            <a:spLocks/>
          </p:cNvSpPr>
          <p:nvPr/>
        </p:nvSpPr>
        <p:spPr>
          <a:xfrm>
            <a:off x="3730819" y="5408578"/>
            <a:ext cx="2400300" cy="954107"/>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dirty="0">
                <a:solidFill>
                  <a:srgbClr val="000000"/>
                </a:solidFill>
                <a:ea typeface="Calibri" panose="020F0502020204030204" pitchFamily="34" charset="0"/>
              </a:rPr>
              <a:t>Venture Community Services; Elder Services of Worcester Area, Center for Living and Working.</a:t>
            </a:r>
            <a:endParaRPr lang="en-US" sz="1400" dirty="0"/>
          </a:p>
        </p:txBody>
      </p:sp>
      <p:sp>
        <p:nvSpPr>
          <p:cNvPr id="17" name="Text Placeholder 9">
            <a:extLst>
              <a:ext uri="{FF2B5EF4-FFF2-40B4-BE49-F238E27FC236}">
                <a16:creationId xmlns:a16="http://schemas.microsoft.com/office/drawing/2014/main" id="{E7022196-8EE0-673D-1A9E-E26067E58F09}"/>
              </a:ext>
            </a:extLst>
          </p:cNvPr>
          <p:cNvSpPr txBox="1">
            <a:spLocks/>
          </p:cNvSpPr>
          <p:nvPr/>
        </p:nvSpPr>
        <p:spPr>
          <a:xfrm>
            <a:off x="7726804" y="5300855"/>
            <a:ext cx="2130818" cy="738664"/>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dirty="0">
                <a:solidFill>
                  <a:srgbClr val="000000"/>
                </a:solidFill>
                <a:effectLst/>
                <a:ea typeface="Times New Roman" panose="02020603050405020304" pitchFamily="18" charset="0"/>
              </a:rPr>
              <a:t>Athol, Framingham, Gardner-Fitchburg, Southbridge, Worcester </a:t>
            </a:r>
          </a:p>
        </p:txBody>
      </p:sp>
      <p:sp>
        <p:nvSpPr>
          <p:cNvPr id="18" name="Text Placeholder 4">
            <a:extLst>
              <a:ext uri="{FF2B5EF4-FFF2-40B4-BE49-F238E27FC236}">
                <a16:creationId xmlns:a16="http://schemas.microsoft.com/office/drawing/2014/main" id="{BC3B4CF0-E49D-7576-94DF-DB276EC6D2C1}"/>
              </a:ext>
            </a:extLst>
          </p:cNvPr>
          <p:cNvSpPr txBox="1">
            <a:spLocks/>
          </p:cNvSpPr>
          <p:nvPr/>
        </p:nvSpPr>
        <p:spPr>
          <a:xfrm>
            <a:off x="1711639" y="4709942"/>
            <a:ext cx="1905110" cy="520511"/>
          </a:xfrm>
          <a:prstGeom prst="rect">
            <a:avLst/>
          </a:prstGeom>
          <a:solidFill>
            <a:schemeClr val="accent1"/>
          </a:solidFill>
        </p:spPr>
        <p:txBody>
          <a:bodyPr vert="horz" wrap="square" lIns="91440" tIns="45720" rIns="91440" bIns="45720" rtlCol="0" anchor="ctr">
            <a:noAutofit/>
          </a:bodyPr>
          <a:lstStyle>
            <a:lvl1pPr marL="0" indent="0" algn="ctr" defTabSz="914400" rtl="0" eaLnBrk="1" latinLnBrk="0" hangingPunct="1">
              <a:spcBef>
                <a:spcPts val="0"/>
              </a:spcBef>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b="1" dirty="0">
                <a:ea typeface="Calibri" panose="020F0502020204030204" pitchFamily="34" charset="0"/>
              </a:rPr>
              <a:t>The Brien Center (Brien)</a:t>
            </a:r>
            <a:endParaRPr lang="en-US" sz="1400" b="1" dirty="0"/>
          </a:p>
        </p:txBody>
      </p:sp>
      <p:sp>
        <p:nvSpPr>
          <p:cNvPr id="29" name="Text Placeholder 4">
            <a:extLst>
              <a:ext uri="{FF2B5EF4-FFF2-40B4-BE49-F238E27FC236}">
                <a16:creationId xmlns:a16="http://schemas.microsoft.com/office/drawing/2014/main" id="{0AED53AF-BFB1-14F8-5E48-5D543656AE05}"/>
              </a:ext>
            </a:extLst>
          </p:cNvPr>
          <p:cNvSpPr txBox="1">
            <a:spLocks/>
          </p:cNvSpPr>
          <p:nvPr/>
        </p:nvSpPr>
        <p:spPr>
          <a:xfrm>
            <a:off x="1711639" y="2044514"/>
            <a:ext cx="1905111" cy="603622"/>
          </a:xfrm>
          <a:prstGeom prst="rect">
            <a:avLst/>
          </a:prstGeom>
          <a:solidFill>
            <a:schemeClr val="accent1"/>
          </a:solidFill>
        </p:spPr>
        <p:txBody>
          <a:bodyPr vert="horz" wrap="square" lIns="91440" tIns="45720" rIns="91440" bIns="45720" rtlCol="0" anchor="ctr">
            <a:noAutofit/>
          </a:bodyPr>
          <a:lstStyle>
            <a:lvl1pPr marL="0" indent="0" algn="ctr" defTabSz="914400" rtl="0" eaLnBrk="1" latinLnBrk="0" hangingPunct="1">
              <a:spcBef>
                <a:spcPts val="0"/>
              </a:spcBef>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b="1" dirty="0">
                <a:latin typeface="Arial"/>
                <a:cs typeface="Arial"/>
              </a:rPr>
              <a:t>Behavioral Health Network</a:t>
            </a:r>
          </a:p>
          <a:p>
            <a:r>
              <a:rPr lang="en-US" sz="1200" b="1" dirty="0">
                <a:latin typeface="Arial"/>
                <a:cs typeface="Arial"/>
              </a:rPr>
              <a:t>(BHN BH)</a:t>
            </a:r>
            <a:endParaRPr lang="en-US" sz="1200" b="1" dirty="0"/>
          </a:p>
        </p:txBody>
      </p:sp>
      <p:sp>
        <p:nvSpPr>
          <p:cNvPr id="32" name="Text Placeholder 9">
            <a:extLst>
              <a:ext uri="{FF2B5EF4-FFF2-40B4-BE49-F238E27FC236}">
                <a16:creationId xmlns:a16="http://schemas.microsoft.com/office/drawing/2014/main" id="{5EDE2A54-9A93-1D33-E3C5-DE2984969796}"/>
              </a:ext>
            </a:extLst>
          </p:cNvPr>
          <p:cNvSpPr txBox="1">
            <a:spLocks/>
          </p:cNvSpPr>
          <p:nvPr/>
        </p:nvSpPr>
        <p:spPr>
          <a:xfrm>
            <a:off x="7726805" y="2017892"/>
            <a:ext cx="3222835" cy="307777"/>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dirty="0">
                <a:solidFill>
                  <a:srgbClr val="000000"/>
                </a:solidFill>
                <a:effectLst/>
                <a:ea typeface="Times New Roman" panose="02020603050405020304" pitchFamily="18" charset="0"/>
              </a:rPr>
              <a:t>Holyoke, Springfield, Westfield</a:t>
            </a:r>
            <a:endParaRPr lang="en-US" sz="1400" dirty="0"/>
          </a:p>
        </p:txBody>
      </p:sp>
      <p:sp>
        <p:nvSpPr>
          <p:cNvPr id="33" name="Text Placeholder 9">
            <a:extLst>
              <a:ext uri="{FF2B5EF4-FFF2-40B4-BE49-F238E27FC236}">
                <a16:creationId xmlns:a16="http://schemas.microsoft.com/office/drawing/2014/main" id="{A5F895E9-1D52-8A53-8E03-2A73257A76ED}"/>
              </a:ext>
            </a:extLst>
          </p:cNvPr>
          <p:cNvSpPr txBox="1">
            <a:spLocks/>
          </p:cNvSpPr>
          <p:nvPr/>
        </p:nvSpPr>
        <p:spPr>
          <a:xfrm>
            <a:off x="3730820" y="2079915"/>
            <a:ext cx="2365181" cy="307777"/>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dirty="0">
                <a:latin typeface="Arial"/>
                <a:cs typeface="Arial"/>
              </a:rPr>
              <a:t>N/A</a:t>
            </a:r>
          </a:p>
        </p:txBody>
      </p:sp>
      <p:cxnSp>
        <p:nvCxnSpPr>
          <p:cNvPr id="35" name="Straight Connector 34">
            <a:extLst>
              <a:ext uri="{FF2B5EF4-FFF2-40B4-BE49-F238E27FC236}">
                <a16:creationId xmlns:a16="http://schemas.microsoft.com/office/drawing/2014/main" id="{E56C0533-6504-2F02-DF25-7BFE8050CEA8}"/>
              </a:ext>
            </a:extLst>
          </p:cNvPr>
          <p:cNvCxnSpPr>
            <a:cxnSpLocks/>
          </p:cNvCxnSpPr>
          <p:nvPr/>
        </p:nvCxnSpPr>
        <p:spPr>
          <a:xfrm>
            <a:off x="1711639" y="2716027"/>
            <a:ext cx="868680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Text Placeholder 6">
            <a:extLst>
              <a:ext uri="{FF2B5EF4-FFF2-40B4-BE49-F238E27FC236}">
                <a16:creationId xmlns:a16="http://schemas.microsoft.com/office/drawing/2014/main" id="{48E112F7-67D7-ABD6-FFDC-B78800335F66}"/>
              </a:ext>
            </a:extLst>
          </p:cNvPr>
          <p:cNvSpPr txBox="1">
            <a:spLocks/>
          </p:cNvSpPr>
          <p:nvPr/>
        </p:nvSpPr>
        <p:spPr>
          <a:xfrm>
            <a:off x="7677905" y="449035"/>
            <a:ext cx="2703397" cy="307777"/>
          </a:xfrm>
          <a:prstGeom prst="rect">
            <a:avLst/>
          </a:prstGeom>
        </p:spPr>
        <p:txBody>
          <a:bodyPr vert="horz" wrap="square" lIns="91440" tIns="45720" rIns="91440" bIns="45720" rtlCol="0" anchor="t" anchorCtr="0">
            <a:spAutoFit/>
          </a:bodyPr>
          <a:lstStyle>
            <a:lvl1pPr marL="0" indent="0" algn="l" defTabSz="914400" rtl="0" eaLnBrk="1" latinLnBrk="0" hangingPunct="1">
              <a:spcBef>
                <a:spcPts val="0"/>
              </a:spcBef>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400" b="1" dirty="0">
                <a:latin typeface="Arial"/>
                <a:cs typeface="Arial"/>
              </a:rPr>
              <a:t>Service Areas</a:t>
            </a:r>
            <a:endParaRPr lang="en-US" sz="1400" b="1" dirty="0"/>
          </a:p>
        </p:txBody>
      </p:sp>
      <p:sp>
        <p:nvSpPr>
          <p:cNvPr id="40" name="Text Placeholder 7">
            <a:extLst>
              <a:ext uri="{FF2B5EF4-FFF2-40B4-BE49-F238E27FC236}">
                <a16:creationId xmlns:a16="http://schemas.microsoft.com/office/drawing/2014/main" id="{0C074BBB-DD6E-E7D2-7335-2AFC99C9F08D}"/>
              </a:ext>
            </a:extLst>
          </p:cNvPr>
          <p:cNvSpPr txBox="1">
            <a:spLocks/>
          </p:cNvSpPr>
          <p:nvPr/>
        </p:nvSpPr>
        <p:spPr>
          <a:xfrm>
            <a:off x="3497899" y="448366"/>
            <a:ext cx="4180005" cy="307777"/>
          </a:xfrm>
          <a:prstGeom prst="rect">
            <a:avLst/>
          </a:prstGeom>
        </p:spPr>
        <p:txBody>
          <a:bodyPr vert="horz" wrap="square" lIns="91440" tIns="45720" rIns="91440" bIns="45720" rtlCol="0" anchor="t" anchorCtr="0">
            <a:spAutoFit/>
          </a:bodyPr>
          <a:lstStyle>
            <a:lvl1pPr marL="0" indent="0" algn="l" defTabSz="914400" rtl="0" eaLnBrk="1" latinLnBrk="0" hangingPunct="1">
              <a:spcBef>
                <a:spcPts val="0"/>
              </a:spcBef>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400" b="1" dirty="0">
                <a:latin typeface="Arial"/>
                <a:cs typeface="Arial"/>
              </a:rPr>
              <a:t>Partners </a:t>
            </a:r>
            <a:endParaRPr lang="en-US" sz="1400" b="1" dirty="0"/>
          </a:p>
        </p:txBody>
      </p:sp>
      <p:sp>
        <p:nvSpPr>
          <p:cNvPr id="42" name="TextBox 41">
            <a:extLst>
              <a:ext uri="{FF2B5EF4-FFF2-40B4-BE49-F238E27FC236}">
                <a16:creationId xmlns:a16="http://schemas.microsoft.com/office/drawing/2014/main" id="{A4A5B026-C467-CA25-9755-45EE0960A69D}"/>
              </a:ext>
            </a:extLst>
          </p:cNvPr>
          <p:cNvSpPr txBox="1"/>
          <p:nvPr/>
        </p:nvSpPr>
        <p:spPr bwMode="auto">
          <a:xfrm>
            <a:off x="1706832" y="423210"/>
            <a:ext cx="1746974" cy="307777"/>
          </a:xfrm>
          <a:prstGeom prst="rect">
            <a:avLst/>
          </a:prstGeom>
        </p:spPr>
        <p:txBody>
          <a:bodyPr vert="horz" wrap="square" lIns="91440" tIns="45720" rIns="91440" bIns="45720" rtlCol="0" anchor="t" anchorCtr="0">
            <a:spAutoFit/>
          </a:bodyPr>
          <a:lstStyle>
            <a:lvl1pPr indent="0">
              <a:spcBef>
                <a:spcPts val="0"/>
              </a:spcBef>
              <a:buFont typeface="Arial" panose="020B0604020202020204" pitchFamily="34" charset="0"/>
              <a:buNone/>
              <a:defRPr sz="1400" b="1" baseline="0">
                <a:latin typeface="Arial"/>
                <a:cs typeface="Arial"/>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ctr"/>
            <a:r>
              <a:rPr lang="en-US" sz="1400" dirty="0"/>
              <a:t>CP Name</a:t>
            </a:r>
          </a:p>
        </p:txBody>
      </p:sp>
    </p:spTree>
    <p:extLst>
      <p:ext uri="{BB962C8B-B14F-4D97-AF65-F5344CB8AC3E}">
        <p14:creationId xmlns:p14="http://schemas.microsoft.com/office/powerpoint/2010/main" val="2867673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7415F16F-BDFA-406B-ABE3-9C748641BC97}"/>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16" name="Object 15" hidden="1">
                        <a:extLst>
                          <a:ext uri="{FF2B5EF4-FFF2-40B4-BE49-F238E27FC236}">
                            <a16:creationId xmlns:a16="http://schemas.microsoft.com/office/drawing/2014/main" id="{7415F16F-BDFA-406B-ABE3-9C748641BC97}"/>
                          </a:ext>
                        </a:extLst>
                      </p:cNvPr>
                      <p:cNvPicPr/>
                      <p:nvPr/>
                    </p:nvPicPr>
                    <p:blipFill>
                      <a:blip r:embed="rId5"/>
                      <a:stretch>
                        <a:fillRect/>
                      </a:stretch>
                    </p:blipFill>
                    <p:spPr>
                      <a:xfrm>
                        <a:off x="1525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0683821-D221-4988-8AC4-506B31F0EAA0}"/>
              </a:ext>
            </a:extLst>
          </p:cNvPr>
          <p:cNvSpPr/>
          <p:nvPr>
            <p:custDataLst>
              <p:tags r:id="rId2"/>
            </p:custDataLst>
          </p:nvPr>
        </p:nvSpPr>
        <p:spPr>
          <a:xfrm>
            <a:off x="152400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a:latin typeface="Arial" panose="020B0604020202020204" pitchFamily="34" charset="0"/>
              <a:ea typeface="+mj-ea"/>
              <a:cs typeface="Arial" panose="020B0604020202020204" pitchFamily="34" charset="0"/>
              <a:sym typeface="Arial" panose="020B0604020202020204" pitchFamily="34" charset="0"/>
            </a:endParaRPr>
          </a:p>
        </p:txBody>
      </p:sp>
      <p:sp>
        <p:nvSpPr>
          <p:cNvPr id="23" name="Text Placeholder 9">
            <a:extLst>
              <a:ext uri="{FF2B5EF4-FFF2-40B4-BE49-F238E27FC236}">
                <a16:creationId xmlns:a16="http://schemas.microsoft.com/office/drawing/2014/main" id="{69C94819-348F-4A37-9C5E-E7B80455AA40}"/>
              </a:ext>
            </a:extLst>
          </p:cNvPr>
          <p:cNvSpPr txBox="1">
            <a:spLocks/>
          </p:cNvSpPr>
          <p:nvPr/>
        </p:nvSpPr>
        <p:spPr>
          <a:xfrm>
            <a:off x="6986764" y="712598"/>
            <a:ext cx="3417846" cy="830997"/>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dirty="0"/>
              <a:t>Beverly, Framingham, Gardner-Fitchburg, Gloucester, Haverhill,</a:t>
            </a:r>
            <a:r>
              <a:rPr lang="en-US" sz="1200" dirty="0">
                <a:ea typeface="Calibri"/>
              </a:rPr>
              <a:t> </a:t>
            </a:r>
            <a:r>
              <a:rPr lang="en-US" sz="1200" dirty="0"/>
              <a:t>Lawrence, Lynn, Lowell, Salem, Southbridge, Waltham, Woburn, Worcester 	</a:t>
            </a:r>
            <a:endParaRPr lang="en-US"/>
          </a:p>
        </p:txBody>
      </p:sp>
      <p:sp>
        <p:nvSpPr>
          <p:cNvPr id="27" name="Text Placeholder 9">
            <a:extLst>
              <a:ext uri="{FF2B5EF4-FFF2-40B4-BE49-F238E27FC236}">
                <a16:creationId xmlns:a16="http://schemas.microsoft.com/office/drawing/2014/main" id="{CFE552C3-61EB-447E-BE10-6872753F0197}"/>
              </a:ext>
            </a:extLst>
          </p:cNvPr>
          <p:cNvSpPr txBox="1">
            <a:spLocks/>
          </p:cNvSpPr>
          <p:nvPr/>
        </p:nvSpPr>
        <p:spPr>
          <a:xfrm>
            <a:off x="6986765" y="2934223"/>
            <a:ext cx="3600777" cy="830997"/>
          </a:xfrm>
          <a:prstGeom prst="rect">
            <a:avLst/>
          </a:prstGeom>
        </p:spPr>
        <p:txBody>
          <a:bodyPr vert="horz" wrap="square" lIns="91440" tIns="45720" rIns="91440" bIns="45720" rtlCol="0">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dirty="0">
                <a:effectLst/>
                <a:ea typeface="Times New Roman" panose="02020603050405020304" pitchFamily="18" charset="0"/>
              </a:rPr>
              <a:t>Attleboro, Barnstabl</a:t>
            </a:r>
            <a:r>
              <a:rPr lang="en-US" sz="1200" dirty="0">
                <a:ea typeface="Times New Roman" panose="02020603050405020304" pitchFamily="18" charset="0"/>
              </a:rPr>
              <a:t>e,</a:t>
            </a:r>
            <a:r>
              <a:rPr lang="en-US" sz="1200" dirty="0">
                <a:effectLst/>
                <a:ea typeface="Times New Roman" panose="02020603050405020304" pitchFamily="18" charset="0"/>
              </a:rPr>
              <a:t> Boston-Primary,</a:t>
            </a:r>
            <a:r>
              <a:rPr lang="en-US" sz="1200" dirty="0">
                <a:ea typeface="Times New Roman" panose="02020603050405020304" pitchFamily="18" charset="0"/>
              </a:rPr>
              <a:t> Brockton, Fall River, Falmouth, </a:t>
            </a:r>
            <a:r>
              <a:rPr lang="en-US" sz="1200" dirty="0">
                <a:effectLst/>
                <a:ea typeface="Times New Roman" panose="02020603050405020304" pitchFamily="18" charset="0"/>
              </a:rPr>
              <a:t>Haverhill, Lawrence, Lowell, Malden, </a:t>
            </a:r>
            <a:r>
              <a:rPr lang="en-US" sz="1200" dirty="0">
                <a:ea typeface="Times New Roman" panose="02020603050405020304" pitchFamily="18" charset="0"/>
              </a:rPr>
              <a:t>New Bedford, Orleans, Plymouth, Quincy, </a:t>
            </a:r>
            <a:r>
              <a:rPr lang="en-US" sz="1200" dirty="0">
                <a:effectLst/>
                <a:ea typeface="Times New Roman" panose="02020603050405020304" pitchFamily="18" charset="0"/>
              </a:rPr>
              <a:t>Revere, Salem, Somerville Taunton, Wareham</a:t>
            </a:r>
            <a:endParaRPr lang="en-US" sz="1200" dirty="0"/>
          </a:p>
        </p:txBody>
      </p:sp>
      <p:sp>
        <p:nvSpPr>
          <p:cNvPr id="34" name="Text Placeholder 9">
            <a:extLst>
              <a:ext uri="{FF2B5EF4-FFF2-40B4-BE49-F238E27FC236}">
                <a16:creationId xmlns:a16="http://schemas.microsoft.com/office/drawing/2014/main" id="{8C6483BC-8B6A-F2FB-FB90-BEDD76F7A21D}"/>
              </a:ext>
            </a:extLst>
          </p:cNvPr>
          <p:cNvSpPr txBox="1">
            <a:spLocks/>
          </p:cNvSpPr>
          <p:nvPr/>
        </p:nvSpPr>
        <p:spPr>
          <a:xfrm>
            <a:off x="7002240" y="1883431"/>
            <a:ext cx="3601683" cy="646331"/>
          </a:xfrm>
          <a:prstGeom prst="rect">
            <a:avLst/>
          </a:prstGeom>
        </p:spPr>
        <p:txBody>
          <a:bodyPr vert="horz" wrap="square" lIns="91440" tIns="45720" rIns="91440" bIns="45720" rtlCol="0">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dirty="0">
                <a:solidFill>
                  <a:srgbClr val="000000"/>
                </a:solidFill>
                <a:effectLst/>
                <a:ea typeface="Times New Roman" panose="02020603050405020304" pitchFamily="18" charset="0"/>
              </a:rPr>
              <a:t>Attleboro, Barnstable, Brockton, Fall River, Falmouth, Nantucket, New Bedford, Oak Bluffs, Orleans, Plymouth, Taunton, Wareham</a:t>
            </a:r>
            <a:endParaRPr lang="en-US" sz="1200" dirty="0"/>
          </a:p>
        </p:txBody>
      </p:sp>
      <p:cxnSp>
        <p:nvCxnSpPr>
          <p:cNvPr id="35" name="Straight Connector 34">
            <a:extLst>
              <a:ext uri="{FF2B5EF4-FFF2-40B4-BE49-F238E27FC236}">
                <a16:creationId xmlns:a16="http://schemas.microsoft.com/office/drawing/2014/main" id="{BFA6DBB7-A4D0-A1D0-5A95-B74ECAD9D1D6}"/>
              </a:ext>
            </a:extLst>
          </p:cNvPr>
          <p:cNvCxnSpPr>
            <a:cxnSpLocks/>
          </p:cNvCxnSpPr>
          <p:nvPr/>
        </p:nvCxnSpPr>
        <p:spPr>
          <a:xfrm flipV="1">
            <a:off x="1717810" y="705904"/>
            <a:ext cx="8686800" cy="13386"/>
          </a:xfrm>
          <a:prstGeom prst="line">
            <a:avLst/>
          </a:prstGeom>
          <a:ln/>
        </p:spPr>
        <p:style>
          <a:lnRef idx="1">
            <a:schemeClr val="dk1"/>
          </a:lnRef>
          <a:fillRef idx="0">
            <a:schemeClr val="dk1"/>
          </a:fillRef>
          <a:effectRef idx="0">
            <a:schemeClr val="dk1"/>
          </a:effectRef>
          <a:fontRef idx="minor">
            <a:schemeClr val="tx1"/>
          </a:fontRef>
        </p:style>
      </p:cxnSp>
      <p:sp>
        <p:nvSpPr>
          <p:cNvPr id="38" name="Text Placeholder 9">
            <a:extLst>
              <a:ext uri="{FF2B5EF4-FFF2-40B4-BE49-F238E27FC236}">
                <a16:creationId xmlns:a16="http://schemas.microsoft.com/office/drawing/2014/main" id="{C47185E2-BDBA-2098-AF9E-76BF44E0826A}"/>
              </a:ext>
            </a:extLst>
          </p:cNvPr>
          <p:cNvSpPr txBox="1">
            <a:spLocks/>
          </p:cNvSpPr>
          <p:nvPr/>
        </p:nvSpPr>
        <p:spPr>
          <a:xfrm>
            <a:off x="1594949" y="2417184"/>
            <a:ext cx="3311172" cy="276999"/>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a:latin typeface="Arial"/>
                <a:cs typeface="Arial"/>
              </a:rPr>
              <a:t>	</a:t>
            </a:r>
          </a:p>
        </p:txBody>
      </p:sp>
      <p:sp>
        <p:nvSpPr>
          <p:cNvPr id="3" name="Text Placeholder 3">
            <a:extLst>
              <a:ext uri="{FF2B5EF4-FFF2-40B4-BE49-F238E27FC236}">
                <a16:creationId xmlns:a16="http://schemas.microsoft.com/office/drawing/2014/main" id="{1F74E237-B911-894D-0241-BD9313D1100E}"/>
              </a:ext>
            </a:extLst>
          </p:cNvPr>
          <p:cNvSpPr txBox="1">
            <a:spLocks/>
          </p:cNvSpPr>
          <p:nvPr/>
        </p:nvSpPr>
        <p:spPr>
          <a:xfrm>
            <a:off x="1811750" y="800406"/>
            <a:ext cx="1767606" cy="938774"/>
          </a:xfrm>
          <a:prstGeom prst="rect">
            <a:avLst/>
          </a:prstGeom>
          <a:solidFill>
            <a:schemeClr val="accent1"/>
          </a:solidFill>
        </p:spPr>
        <p:txBody>
          <a:bodyPr vert="horz" wrap="square" lIns="91440" tIns="45720" rIns="91440" bIns="45720" rtlCol="0" anchor="ctr">
            <a:noAutofit/>
          </a:bodyPr>
          <a:lstStyle>
            <a:lvl1pPr marL="0" indent="0" algn="ctr" defTabSz="914400" rtl="0" eaLnBrk="1" latinLnBrk="0" hangingPunct="1">
              <a:spcBef>
                <a:spcPts val="0"/>
              </a:spcBef>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b="1" dirty="0">
                <a:latin typeface="Arial"/>
                <a:cs typeface="Arial"/>
              </a:rPr>
              <a:t>Behavioral Health Partners of MetroWest (BPHMW) </a:t>
            </a:r>
            <a:endParaRPr lang="en-US" sz="1200" b="1" dirty="0"/>
          </a:p>
        </p:txBody>
      </p:sp>
      <p:sp>
        <p:nvSpPr>
          <p:cNvPr id="5" name="Text Placeholder 3">
            <a:extLst>
              <a:ext uri="{FF2B5EF4-FFF2-40B4-BE49-F238E27FC236}">
                <a16:creationId xmlns:a16="http://schemas.microsoft.com/office/drawing/2014/main" id="{52BBFEF4-674C-1C12-043B-2123BF4ADB04}"/>
              </a:ext>
            </a:extLst>
          </p:cNvPr>
          <p:cNvSpPr txBox="1">
            <a:spLocks/>
          </p:cNvSpPr>
          <p:nvPr/>
        </p:nvSpPr>
        <p:spPr>
          <a:xfrm>
            <a:off x="1833735" y="2996724"/>
            <a:ext cx="1776628" cy="1037518"/>
          </a:xfrm>
          <a:prstGeom prst="rect">
            <a:avLst/>
          </a:prstGeom>
          <a:solidFill>
            <a:schemeClr val="accent1"/>
          </a:solidFill>
        </p:spPr>
        <p:txBody>
          <a:bodyPr vert="horz" wrap="square" lIns="91440" tIns="45720" rIns="91440" bIns="45720" rtlCol="0" anchor="ctr">
            <a:noAutofit/>
          </a:bodyPr>
          <a:lstStyle>
            <a:lvl1pPr marL="0" indent="0" algn="ctr" defTabSz="914400" rtl="0" eaLnBrk="1" latinLnBrk="0" hangingPunct="1">
              <a:spcBef>
                <a:spcPts val="0"/>
              </a:spcBef>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b="1" dirty="0">
                <a:latin typeface="Arial"/>
                <a:cs typeface="Arial"/>
              </a:rPr>
              <a:t>Community Care Partners, LLC (CCP)</a:t>
            </a:r>
            <a:endParaRPr lang="en-US" sz="1200" b="1" dirty="0"/>
          </a:p>
        </p:txBody>
      </p:sp>
      <p:sp>
        <p:nvSpPr>
          <p:cNvPr id="6" name="Text Placeholder 3">
            <a:extLst>
              <a:ext uri="{FF2B5EF4-FFF2-40B4-BE49-F238E27FC236}">
                <a16:creationId xmlns:a16="http://schemas.microsoft.com/office/drawing/2014/main" id="{478F5035-545B-952E-EBE5-F0F6AFE94719}"/>
              </a:ext>
            </a:extLst>
          </p:cNvPr>
          <p:cNvSpPr txBox="1">
            <a:spLocks/>
          </p:cNvSpPr>
          <p:nvPr/>
        </p:nvSpPr>
        <p:spPr>
          <a:xfrm>
            <a:off x="1813698" y="1934897"/>
            <a:ext cx="1779156" cy="917437"/>
          </a:xfrm>
          <a:prstGeom prst="rect">
            <a:avLst/>
          </a:prstGeom>
          <a:solidFill>
            <a:schemeClr val="accent1"/>
          </a:solidFill>
        </p:spPr>
        <p:txBody>
          <a:bodyPr vert="horz" wrap="square" lIns="91440" tIns="45720" rIns="91440" bIns="45720" rtlCol="0" anchor="ctr">
            <a:noAutofit/>
          </a:bodyPr>
          <a:lstStyle>
            <a:lvl1pPr marL="0" indent="0" algn="ctr" defTabSz="914400" rtl="0" eaLnBrk="1" latinLnBrk="0" hangingPunct="1">
              <a:spcBef>
                <a:spcPts val="0"/>
              </a:spcBef>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b="1" dirty="0">
                <a:latin typeface="Arial"/>
                <a:cs typeface="Arial"/>
              </a:rPr>
              <a:t>Stanley Street Treatment &amp; Resources Inc (SSTAR) </a:t>
            </a:r>
          </a:p>
        </p:txBody>
      </p:sp>
      <p:cxnSp>
        <p:nvCxnSpPr>
          <p:cNvPr id="9" name="Straight Connector 8">
            <a:extLst>
              <a:ext uri="{FF2B5EF4-FFF2-40B4-BE49-F238E27FC236}">
                <a16:creationId xmlns:a16="http://schemas.microsoft.com/office/drawing/2014/main" id="{D112BF1A-8307-6745-3F96-2AFAB443B365}"/>
              </a:ext>
            </a:extLst>
          </p:cNvPr>
          <p:cNvCxnSpPr>
            <a:cxnSpLocks/>
          </p:cNvCxnSpPr>
          <p:nvPr/>
        </p:nvCxnSpPr>
        <p:spPr>
          <a:xfrm flipV="1">
            <a:off x="1833735" y="1846432"/>
            <a:ext cx="8686800" cy="133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9B950B2-3F60-262D-4FCF-E41FBFDF30B4}"/>
              </a:ext>
            </a:extLst>
          </p:cNvPr>
          <p:cNvCxnSpPr>
            <a:cxnSpLocks/>
          </p:cNvCxnSpPr>
          <p:nvPr/>
        </p:nvCxnSpPr>
        <p:spPr>
          <a:xfrm flipV="1">
            <a:off x="1833735" y="2920718"/>
            <a:ext cx="8686800" cy="133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 name="Text Placeholder 9">
            <a:extLst>
              <a:ext uri="{FF2B5EF4-FFF2-40B4-BE49-F238E27FC236}">
                <a16:creationId xmlns:a16="http://schemas.microsoft.com/office/drawing/2014/main" id="{577F50B1-F3CF-30C6-38FF-ED5963B0CA53}"/>
              </a:ext>
            </a:extLst>
          </p:cNvPr>
          <p:cNvSpPr txBox="1">
            <a:spLocks/>
          </p:cNvSpPr>
          <p:nvPr/>
        </p:nvSpPr>
        <p:spPr>
          <a:xfrm>
            <a:off x="3791169" y="719291"/>
            <a:ext cx="2960311" cy="830997"/>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dirty="0"/>
              <a:t>Advocates; Southern Middlesex Opportunity Council; Spectrum Health Systems; Wayside Youth and Family Support Network</a:t>
            </a:r>
          </a:p>
        </p:txBody>
      </p:sp>
      <p:sp>
        <p:nvSpPr>
          <p:cNvPr id="14" name="Text Placeholder 9">
            <a:extLst>
              <a:ext uri="{FF2B5EF4-FFF2-40B4-BE49-F238E27FC236}">
                <a16:creationId xmlns:a16="http://schemas.microsoft.com/office/drawing/2014/main" id="{974BFED7-2C24-4A3E-457E-D04C42AE40FE}"/>
              </a:ext>
            </a:extLst>
          </p:cNvPr>
          <p:cNvSpPr txBox="1">
            <a:spLocks/>
          </p:cNvSpPr>
          <p:nvPr/>
        </p:nvSpPr>
        <p:spPr>
          <a:xfrm>
            <a:off x="3752965" y="2975974"/>
            <a:ext cx="2802290" cy="276999"/>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dirty="0">
                <a:latin typeface="Arial"/>
                <a:cs typeface="Arial"/>
              </a:rPr>
              <a:t>BayCove, Vinfen</a:t>
            </a:r>
          </a:p>
        </p:txBody>
      </p:sp>
      <p:sp>
        <p:nvSpPr>
          <p:cNvPr id="15" name="Text Placeholder 9">
            <a:extLst>
              <a:ext uri="{FF2B5EF4-FFF2-40B4-BE49-F238E27FC236}">
                <a16:creationId xmlns:a16="http://schemas.microsoft.com/office/drawing/2014/main" id="{A4D0E3C1-EC62-CF8B-BA3B-359AC301BE20}"/>
              </a:ext>
            </a:extLst>
          </p:cNvPr>
          <p:cNvSpPr txBox="1">
            <a:spLocks/>
          </p:cNvSpPr>
          <p:nvPr/>
        </p:nvSpPr>
        <p:spPr>
          <a:xfrm>
            <a:off x="3752966" y="1867972"/>
            <a:ext cx="3092683" cy="646331"/>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dirty="0">
                <a:latin typeface="Arial"/>
                <a:cs typeface="Arial"/>
              </a:rPr>
              <a:t>Fairwinds-Nantucket’s Counseling Center; Elwyn Adult Behavioral Health Services; Martha’s Vineyard Community Services</a:t>
            </a:r>
          </a:p>
        </p:txBody>
      </p:sp>
      <p:sp>
        <p:nvSpPr>
          <p:cNvPr id="7" name="Title 1">
            <a:extLst>
              <a:ext uri="{FF2B5EF4-FFF2-40B4-BE49-F238E27FC236}">
                <a16:creationId xmlns:a16="http://schemas.microsoft.com/office/drawing/2014/main" id="{BF6A271C-2F8C-E29E-547C-51446F446008}"/>
              </a:ext>
            </a:extLst>
          </p:cNvPr>
          <p:cNvSpPr txBox="1">
            <a:spLocks/>
          </p:cNvSpPr>
          <p:nvPr/>
        </p:nvSpPr>
        <p:spPr>
          <a:xfrm>
            <a:off x="845500" y="147027"/>
            <a:ext cx="8901023" cy="276999"/>
          </a:xfrm>
          <a:prstGeom prst="rect">
            <a:avLst/>
          </a:prstGeom>
        </p:spPr>
        <p:txBody>
          <a:bodyPr vert="horz" wrap="square" lIns="0" tIns="0" rIns="0" bIns="0" rtlCol="0" anchor="ctr">
            <a:spAutoFit/>
          </a:bodyPr>
          <a:lst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a:lstStyle>
          <a:p>
            <a:r>
              <a:rPr lang="en-US" sz="1800" dirty="0">
                <a:latin typeface="Arial"/>
                <a:cs typeface="Arial"/>
              </a:rPr>
              <a:t>BH CPs</a:t>
            </a:r>
          </a:p>
        </p:txBody>
      </p:sp>
      <p:sp>
        <p:nvSpPr>
          <p:cNvPr id="18" name="Text Placeholder 9">
            <a:extLst>
              <a:ext uri="{FF2B5EF4-FFF2-40B4-BE49-F238E27FC236}">
                <a16:creationId xmlns:a16="http://schemas.microsoft.com/office/drawing/2014/main" id="{748CB366-EF8B-0E2D-3E25-8A79796C0C41}"/>
              </a:ext>
            </a:extLst>
          </p:cNvPr>
          <p:cNvSpPr txBox="1">
            <a:spLocks/>
          </p:cNvSpPr>
          <p:nvPr/>
        </p:nvSpPr>
        <p:spPr>
          <a:xfrm>
            <a:off x="6936783" y="446707"/>
            <a:ext cx="3417846" cy="276999"/>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200" b="1" dirty="0">
                <a:latin typeface="Arial"/>
                <a:cs typeface="Arial"/>
              </a:rPr>
              <a:t>Service Areas</a:t>
            </a:r>
            <a:endParaRPr lang="en-US" sz="1200" b="1" dirty="0"/>
          </a:p>
        </p:txBody>
      </p:sp>
      <p:sp>
        <p:nvSpPr>
          <p:cNvPr id="20" name="Text Placeholder 9">
            <a:extLst>
              <a:ext uri="{FF2B5EF4-FFF2-40B4-BE49-F238E27FC236}">
                <a16:creationId xmlns:a16="http://schemas.microsoft.com/office/drawing/2014/main" id="{55C05DE2-3117-E8CA-D236-FF74666B200C}"/>
              </a:ext>
            </a:extLst>
          </p:cNvPr>
          <p:cNvSpPr txBox="1">
            <a:spLocks/>
          </p:cNvSpPr>
          <p:nvPr/>
        </p:nvSpPr>
        <p:spPr>
          <a:xfrm>
            <a:off x="3754096" y="441035"/>
            <a:ext cx="2744722" cy="276999"/>
          </a:xfrm>
          <a:prstGeom prst="rect">
            <a:avLst/>
          </a:prstGeom>
        </p:spPr>
        <p:txBody>
          <a:bodyPr vert="horz" wrap="square" lIns="91440" tIns="45720" rIns="91440" bIns="45720" rtlCol="0">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200" b="1" dirty="0"/>
              <a:t>Partners</a:t>
            </a:r>
          </a:p>
        </p:txBody>
      </p:sp>
      <p:sp>
        <p:nvSpPr>
          <p:cNvPr id="21" name="TextBox 20">
            <a:extLst>
              <a:ext uri="{FF2B5EF4-FFF2-40B4-BE49-F238E27FC236}">
                <a16:creationId xmlns:a16="http://schemas.microsoft.com/office/drawing/2014/main" id="{E0EB3661-8575-23AC-2AE2-C8ED317EF5FF}"/>
              </a:ext>
            </a:extLst>
          </p:cNvPr>
          <p:cNvSpPr txBox="1"/>
          <p:nvPr/>
        </p:nvSpPr>
        <p:spPr bwMode="auto">
          <a:xfrm>
            <a:off x="1759502" y="420198"/>
            <a:ext cx="1746974" cy="276999"/>
          </a:xfrm>
          <a:prstGeom prst="rect">
            <a:avLst/>
          </a:prstGeom>
        </p:spPr>
        <p:txBody>
          <a:bodyPr vert="horz" wrap="square" lIns="91440" tIns="45720" rIns="91440" bIns="45720" rtlCol="0" anchor="t" anchorCtr="0">
            <a:spAutoFit/>
          </a:bodyPr>
          <a:lstStyle>
            <a:lvl1pPr indent="0">
              <a:spcBef>
                <a:spcPts val="0"/>
              </a:spcBef>
              <a:buFont typeface="Arial" panose="020B0604020202020204" pitchFamily="34" charset="0"/>
              <a:buNone/>
              <a:defRPr sz="1400" b="1" baseline="0">
                <a:latin typeface="Arial"/>
                <a:cs typeface="Arial"/>
              </a:defRPr>
            </a:lvl1pPr>
            <a:lvl2pPr marL="230188" indent="-230188">
              <a:spcBef>
                <a:spcPts val="0"/>
              </a:spcBef>
              <a:buFont typeface="Wingdings" panose="05000000000000000000" pitchFamily="2" charset="2"/>
              <a:buChar char="§"/>
              <a:defRPr sz="1400">
                <a:latin typeface="Arial" panose="020B0604020202020204" pitchFamily="34" charset="0"/>
                <a:cs typeface="Arial" panose="020B0604020202020204" pitchFamily="34" charset="0"/>
              </a:defRPr>
            </a:lvl2pPr>
            <a:lvl3pPr marL="463550"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3pPr>
            <a:lvl4pPr marL="685800" indent="-228600">
              <a:spcBef>
                <a:spcPts val="0"/>
              </a:spcBef>
              <a:buSzPct val="125000"/>
              <a:buFont typeface="Arial" panose="020B0604020202020204" pitchFamily="34" charset="0"/>
              <a:buChar char="▫"/>
              <a:defRPr sz="1400">
                <a:latin typeface="Arial" panose="020B0604020202020204" pitchFamily="34" charset="0"/>
                <a:cs typeface="Arial" panose="020B0604020202020204" pitchFamily="34" charset="0"/>
              </a:defRPr>
            </a:lvl4pPr>
            <a:lvl5pPr marL="915988" indent="-228600">
              <a:spcBef>
                <a:spcPts val="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ctr"/>
            <a:r>
              <a:rPr lang="en-US" sz="1200" dirty="0"/>
              <a:t>CP Name</a:t>
            </a:r>
          </a:p>
        </p:txBody>
      </p:sp>
      <p:sp>
        <p:nvSpPr>
          <p:cNvPr id="28" name="Text Placeholder 9">
            <a:extLst>
              <a:ext uri="{FF2B5EF4-FFF2-40B4-BE49-F238E27FC236}">
                <a16:creationId xmlns:a16="http://schemas.microsoft.com/office/drawing/2014/main" id="{284F725D-3C99-A709-B282-D8A8B1BE9E5D}"/>
              </a:ext>
            </a:extLst>
          </p:cNvPr>
          <p:cNvSpPr txBox="1">
            <a:spLocks/>
          </p:cNvSpPr>
          <p:nvPr/>
        </p:nvSpPr>
        <p:spPr>
          <a:xfrm>
            <a:off x="6942137" y="4112383"/>
            <a:ext cx="3557245" cy="646331"/>
          </a:xfrm>
          <a:prstGeom prst="rect">
            <a:avLst/>
          </a:prstGeom>
        </p:spPr>
        <p:txBody>
          <a:bodyPr vert="horz" wrap="square" lIns="91440" tIns="45720" rIns="91440" bIns="45720" rtlCol="0">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dirty="0">
                <a:effectLst/>
                <a:ea typeface="Times New Roman" panose="02020603050405020304" pitchFamily="18" charset="0"/>
              </a:rPr>
              <a:t>Attleboro, Boston-Primary, Brockton, Framingham, Lynn, Malden, Quincy, Revere, Somerville, Southbridge, Waltham, Woburn</a:t>
            </a:r>
            <a:endParaRPr lang="en-US" sz="1200" dirty="0"/>
          </a:p>
        </p:txBody>
      </p:sp>
      <p:sp>
        <p:nvSpPr>
          <p:cNvPr id="31" name="Text Placeholder 9">
            <a:extLst>
              <a:ext uri="{FF2B5EF4-FFF2-40B4-BE49-F238E27FC236}">
                <a16:creationId xmlns:a16="http://schemas.microsoft.com/office/drawing/2014/main" id="{6A575443-F5CE-0E56-438C-824789B01FFE}"/>
              </a:ext>
            </a:extLst>
          </p:cNvPr>
          <p:cNvSpPr txBox="1">
            <a:spLocks/>
          </p:cNvSpPr>
          <p:nvPr/>
        </p:nvSpPr>
        <p:spPr>
          <a:xfrm>
            <a:off x="6942137" y="5037544"/>
            <a:ext cx="3557245" cy="646331"/>
          </a:xfrm>
          <a:prstGeom prst="rect">
            <a:avLst/>
          </a:prstGeom>
        </p:spPr>
        <p:txBody>
          <a:bodyPr vert="horz" wrap="square" lIns="91440" tIns="45720" rIns="91440" bIns="45720" rtlCol="0">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dirty="0">
                <a:effectLst/>
                <a:ea typeface="Times New Roman" panose="02020603050405020304" pitchFamily="18" charset="0"/>
              </a:rPr>
              <a:t>Beverly, Boston-Primary, Gloucester, Haverhill, Lawrence, Lowell, Lynn, Malden, Quincy, Revere, Salem, Somerville, Waltham, Woburn </a:t>
            </a:r>
            <a:endParaRPr lang="en-US" sz="1200" dirty="0">
              <a:effectLst/>
              <a:ea typeface="Calibri" panose="020F0502020204030204" pitchFamily="34" charset="0"/>
            </a:endParaRPr>
          </a:p>
        </p:txBody>
      </p:sp>
      <p:sp>
        <p:nvSpPr>
          <p:cNvPr id="33" name="Text Placeholder 3">
            <a:extLst>
              <a:ext uri="{FF2B5EF4-FFF2-40B4-BE49-F238E27FC236}">
                <a16:creationId xmlns:a16="http://schemas.microsoft.com/office/drawing/2014/main" id="{D247DBCB-4595-4A65-EABF-00E0DEFA3B4B}"/>
              </a:ext>
            </a:extLst>
          </p:cNvPr>
          <p:cNvSpPr txBox="1">
            <a:spLocks/>
          </p:cNvSpPr>
          <p:nvPr/>
        </p:nvSpPr>
        <p:spPr>
          <a:xfrm>
            <a:off x="1853001" y="5991651"/>
            <a:ext cx="1789182" cy="538139"/>
          </a:xfrm>
          <a:prstGeom prst="rect">
            <a:avLst/>
          </a:prstGeom>
          <a:solidFill>
            <a:schemeClr val="accent1"/>
          </a:solidFill>
        </p:spPr>
        <p:txBody>
          <a:bodyPr vert="horz" wrap="square" lIns="91440" tIns="45720" rIns="91440" bIns="45720" rtlCol="0" anchor="ctr">
            <a:noAutofit/>
          </a:bodyPr>
          <a:lstStyle>
            <a:lvl1pPr marL="0" indent="0" algn="ctr" defTabSz="914400" rtl="0" eaLnBrk="1" latinLnBrk="0" hangingPunct="1">
              <a:spcBef>
                <a:spcPts val="0"/>
              </a:spcBef>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100" b="1" dirty="0">
                <a:latin typeface="Arial"/>
                <a:cs typeface="Arial"/>
              </a:rPr>
              <a:t>Innovative Care Partners (ICP)</a:t>
            </a:r>
            <a:endParaRPr lang="en-US" sz="1100" b="1" dirty="0"/>
          </a:p>
        </p:txBody>
      </p:sp>
      <p:sp>
        <p:nvSpPr>
          <p:cNvPr id="36" name="Text Placeholder 3">
            <a:extLst>
              <a:ext uri="{FF2B5EF4-FFF2-40B4-BE49-F238E27FC236}">
                <a16:creationId xmlns:a16="http://schemas.microsoft.com/office/drawing/2014/main" id="{FC2B5B33-9642-53F6-7CB5-51C8CAE8688D}"/>
              </a:ext>
            </a:extLst>
          </p:cNvPr>
          <p:cNvSpPr txBox="1">
            <a:spLocks/>
          </p:cNvSpPr>
          <p:nvPr/>
        </p:nvSpPr>
        <p:spPr>
          <a:xfrm>
            <a:off x="1849498" y="4153708"/>
            <a:ext cx="1779156" cy="711892"/>
          </a:xfrm>
          <a:prstGeom prst="rect">
            <a:avLst/>
          </a:prstGeom>
          <a:solidFill>
            <a:schemeClr val="accent1"/>
          </a:solidFill>
        </p:spPr>
        <p:txBody>
          <a:bodyPr vert="horz" wrap="square" lIns="91440" tIns="45720" rIns="91440" bIns="45720" rtlCol="0" anchor="ctr">
            <a:noAutofit/>
          </a:bodyPr>
          <a:lstStyle>
            <a:lvl1pPr marL="0" indent="0" algn="ctr" defTabSz="914400" rtl="0" eaLnBrk="1" latinLnBrk="0" hangingPunct="1">
              <a:spcBef>
                <a:spcPts val="0"/>
              </a:spcBef>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b="1" dirty="0">
                <a:latin typeface="Arial"/>
                <a:cs typeface="Arial"/>
              </a:rPr>
              <a:t>Riverside Community Care, Inc. (Riverside)</a:t>
            </a:r>
          </a:p>
        </p:txBody>
      </p:sp>
      <p:sp>
        <p:nvSpPr>
          <p:cNvPr id="37" name="Text Placeholder 3">
            <a:extLst>
              <a:ext uri="{FF2B5EF4-FFF2-40B4-BE49-F238E27FC236}">
                <a16:creationId xmlns:a16="http://schemas.microsoft.com/office/drawing/2014/main" id="{31B0AA50-1A50-B2C8-B303-B171AFAB37A7}"/>
              </a:ext>
            </a:extLst>
          </p:cNvPr>
          <p:cNvSpPr txBox="1">
            <a:spLocks/>
          </p:cNvSpPr>
          <p:nvPr/>
        </p:nvSpPr>
        <p:spPr>
          <a:xfrm>
            <a:off x="1873053" y="5100715"/>
            <a:ext cx="1779156" cy="793458"/>
          </a:xfrm>
          <a:prstGeom prst="rect">
            <a:avLst/>
          </a:prstGeom>
          <a:solidFill>
            <a:schemeClr val="accent1"/>
          </a:solidFill>
        </p:spPr>
        <p:txBody>
          <a:bodyPr vert="horz" wrap="square" lIns="91440" tIns="45720" rIns="91440" bIns="45720" rtlCol="0" anchor="ctr">
            <a:noAutofit/>
          </a:bodyPr>
          <a:lstStyle>
            <a:lvl1pPr marL="0" indent="0" algn="ctr" defTabSz="914400" rtl="0" eaLnBrk="1" latinLnBrk="0" hangingPunct="1">
              <a:spcBef>
                <a:spcPts val="0"/>
              </a:spcBef>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b="1" dirty="0">
                <a:latin typeface="Arial"/>
                <a:cs typeface="Arial"/>
              </a:rPr>
              <a:t>Eliot Community Human Services, Inc. (Eliot)</a:t>
            </a:r>
          </a:p>
        </p:txBody>
      </p:sp>
      <p:sp>
        <p:nvSpPr>
          <p:cNvPr id="39" name="Text Placeholder 9">
            <a:extLst>
              <a:ext uri="{FF2B5EF4-FFF2-40B4-BE49-F238E27FC236}">
                <a16:creationId xmlns:a16="http://schemas.microsoft.com/office/drawing/2014/main" id="{FBFC8ADD-0B35-1DD5-459B-04DB4078410A}"/>
              </a:ext>
            </a:extLst>
          </p:cNvPr>
          <p:cNvSpPr txBox="1">
            <a:spLocks/>
          </p:cNvSpPr>
          <p:nvPr/>
        </p:nvSpPr>
        <p:spPr>
          <a:xfrm>
            <a:off x="6958344" y="5957345"/>
            <a:ext cx="3573007" cy="461665"/>
          </a:xfrm>
          <a:prstGeom prst="rect">
            <a:avLst/>
          </a:prstGeom>
        </p:spPr>
        <p:txBody>
          <a:bodyPr vert="horz" wrap="square" lIns="91440" tIns="45720" rIns="91440" bIns="45720" rtlCol="0">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dirty="0">
                <a:effectLst/>
                <a:ea typeface="Times New Roman" panose="02020603050405020304" pitchFamily="18" charset="0"/>
              </a:rPr>
              <a:t>Athol, Adams, Greenfield, Holyoke, Northampton, Springfield, Westfield </a:t>
            </a:r>
          </a:p>
        </p:txBody>
      </p:sp>
      <p:sp>
        <p:nvSpPr>
          <p:cNvPr id="40" name="Text Placeholder 9">
            <a:extLst>
              <a:ext uri="{FF2B5EF4-FFF2-40B4-BE49-F238E27FC236}">
                <a16:creationId xmlns:a16="http://schemas.microsoft.com/office/drawing/2014/main" id="{75047B7F-127A-87E9-7D4D-356E3DEA0C68}"/>
              </a:ext>
            </a:extLst>
          </p:cNvPr>
          <p:cNvSpPr txBox="1">
            <a:spLocks/>
          </p:cNvSpPr>
          <p:nvPr/>
        </p:nvSpPr>
        <p:spPr>
          <a:xfrm>
            <a:off x="3791168" y="4117734"/>
            <a:ext cx="2911014" cy="830997"/>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dirty="0">
                <a:latin typeface="Arial"/>
                <a:cs typeface="Arial"/>
              </a:rPr>
              <a:t>Bay State Community Services, Inc.; The Edinburg Center; North Suffolk Community Services; Uphams Community Care</a:t>
            </a:r>
          </a:p>
        </p:txBody>
      </p:sp>
      <p:sp>
        <p:nvSpPr>
          <p:cNvPr id="41" name="Text Placeholder 9">
            <a:extLst>
              <a:ext uri="{FF2B5EF4-FFF2-40B4-BE49-F238E27FC236}">
                <a16:creationId xmlns:a16="http://schemas.microsoft.com/office/drawing/2014/main" id="{00EFCF29-BF85-5918-5895-D209FFDCAB0B}"/>
              </a:ext>
            </a:extLst>
          </p:cNvPr>
          <p:cNvSpPr txBox="1">
            <a:spLocks/>
          </p:cNvSpPr>
          <p:nvPr/>
        </p:nvSpPr>
        <p:spPr>
          <a:xfrm>
            <a:off x="3767073" y="5972946"/>
            <a:ext cx="3049494" cy="646331"/>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dirty="0">
                <a:latin typeface="Arial"/>
                <a:cs typeface="Arial"/>
              </a:rPr>
              <a:t>ServiceNet Inc, Gandara Mental Health Center, Stavros, Highland Valley Elder Services, Center for Human Development </a:t>
            </a:r>
          </a:p>
        </p:txBody>
      </p:sp>
      <p:sp>
        <p:nvSpPr>
          <p:cNvPr id="42" name="Text Placeholder 9">
            <a:extLst>
              <a:ext uri="{FF2B5EF4-FFF2-40B4-BE49-F238E27FC236}">
                <a16:creationId xmlns:a16="http://schemas.microsoft.com/office/drawing/2014/main" id="{549357F9-61A0-3F71-7F8D-D43CBB38C135}"/>
              </a:ext>
            </a:extLst>
          </p:cNvPr>
          <p:cNvSpPr txBox="1">
            <a:spLocks/>
          </p:cNvSpPr>
          <p:nvPr/>
        </p:nvSpPr>
        <p:spPr>
          <a:xfrm>
            <a:off x="3914942" y="5051415"/>
            <a:ext cx="2478336" cy="276999"/>
          </a:xfrm>
          <a:prstGeom prst="rect">
            <a:avLst/>
          </a:prstGeom>
        </p:spPr>
        <p:txBody>
          <a:bodyPr vert="horz" wrap="square" lIns="91440" tIns="45720" rIns="91440" bIns="45720" rtlCol="0" anchor="t">
            <a:spAutoFit/>
          </a:bodyPr>
          <a:lst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dirty="0">
                <a:latin typeface="Arial"/>
                <a:cs typeface="Arial"/>
              </a:rPr>
              <a:t>N/A</a:t>
            </a:r>
            <a:endParaRPr lang="en-US" sz="1200" dirty="0"/>
          </a:p>
        </p:txBody>
      </p:sp>
      <p:cxnSp>
        <p:nvCxnSpPr>
          <p:cNvPr id="43" name="Straight Connector 42">
            <a:extLst>
              <a:ext uri="{FF2B5EF4-FFF2-40B4-BE49-F238E27FC236}">
                <a16:creationId xmlns:a16="http://schemas.microsoft.com/office/drawing/2014/main" id="{DB6D1019-AB5B-DE0A-090D-903D2191690F}"/>
              </a:ext>
            </a:extLst>
          </p:cNvPr>
          <p:cNvCxnSpPr>
            <a:cxnSpLocks/>
          </p:cNvCxnSpPr>
          <p:nvPr/>
        </p:nvCxnSpPr>
        <p:spPr>
          <a:xfrm flipV="1">
            <a:off x="1849498" y="5024157"/>
            <a:ext cx="8686800" cy="133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09A741F-A0C7-1C36-13D8-2F45461E550B}"/>
              </a:ext>
            </a:extLst>
          </p:cNvPr>
          <p:cNvCxnSpPr>
            <a:cxnSpLocks/>
          </p:cNvCxnSpPr>
          <p:nvPr/>
        </p:nvCxnSpPr>
        <p:spPr>
          <a:xfrm flipV="1">
            <a:off x="1759502" y="5935932"/>
            <a:ext cx="8686800" cy="133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D13A19D-2E32-40D1-B06F-5B89A5AC6A7C}"/>
              </a:ext>
            </a:extLst>
          </p:cNvPr>
          <p:cNvCxnSpPr>
            <a:cxnSpLocks/>
          </p:cNvCxnSpPr>
          <p:nvPr/>
        </p:nvCxnSpPr>
        <p:spPr>
          <a:xfrm flipV="1">
            <a:off x="1812581" y="4067141"/>
            <a:ext cx="8686800" cy="133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4216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8D3FD-93C2-4B6B-B22F-78676A0FB359}"/>
              </a:ext>
            </a:extLst>
          </p:cNvPr>
          <p:cNvSpPr>
            <a:spLocks noGrp="1"/>
          </p:cNvSpPr>
          <p:nvPr>
            <p:ph type="title"/>
          </p:nvPr>
        </p:nvSpPr>
        <p:spPr/>
        <p:txBody>
          <a:bodyPr/>
          <a:lstStyle/>
          <a:p>
            <a:r>
              <a:rPr lang="en-US">
                <a:solidFill>
                  <a:srgbClr val="002060"/>
                </a:solidFill>
              </a:rPr>
              <a:t>Community Partners Program</a:t>
            </a:r>
          </a:p>
        </p:txBody>
      </p:sp>
      <p:sp>
        <p:nvSpPr>
          <p:cNvPr id="4" name="TextBox 3">
            <a:extLst>
              <a:ext uri="{FF2B5EF4-FFF2-40B4-BE49-F238E27FC236}">
                <a16:creationId xmlns:a16="http://schemas.microsoft.com/office/drawing/2014/main" id="{7D1404DD-74A3-4DA6-B0D1-DB4056DC8BCC}"/>
              </a:ext>
            </a:extLst>
          </p:cNvPr>
          <p:cNvSpPr txBox="1"/>
          <p:nvPr/>
        </p:nvSpPr>
        <p:spPr>
          <a:xfrm>
            <a:off x="1698945" y="591181"/>
            <a:ext cx="8358826" cy="5516895"/>
          </a:xfrm>
          <a:prstGeom prst="rect">
            <a:avLst/>
          </a:prstGeom>
          <a:noFill/>
        </p:spPr>
        <p:txBody>
          <a:bodyPr wrap="square" lIns="91440" tIns="45720" rIns="91440" bIns="45720" rtlCol="0" anchor="t">
            <a:spAutoFit/>
          </a:bodyPr>
          <a:lstStyle/>
          <a:p>
            <a:pPr defTabSz="457200">
              <a:spcAft>
                <a:spcPts val="300"/>
              </a:spcAft>
            </a:pPr>
            <a:r>
              <a:rPr lang="en-US" sz="1500" b="1">
                <a:solidFill>
                  <a:srgbClr val="000000"/>
                </a:solidFill>
                <a:cs typeface="Arial"/>
              </a:rPr>
              <a:t>Behavioral Health (BH) CPs:</a:t>
            </a:r>
          </a:p>
          <a:p>
            <a:pPr marL="285750" marR="0" lvl="0" indent="-285750" algn="l" defTabSz="457200" rtl="0" eaLnBrk="1" fontAlgn="auto" latinLnBrk="0" hangingPunct="1">
              <a:lnSpc>
                <a:spcPct val="100000"/>
              </a:lnSpc>
              <a:buClrTx/>
              <a:buSzTx/>
              <a:buFont typeface="Wingdings" panose="05000000000000000000" pitchFamily="2" charset="2"/>
              <a:buChar char="§"/>
              <a:tabLst/>
              <a:defRPr/>
            </a:pPr>
            <a:r>
              <a:rPr kumimoji="0" lang="en-US" sz="1500" i="0" u="none" strike="noStrike" kern="1200" cap="none" spc="0" normalizeH="0" baseline="0" noProof="0">
                <a:ln>
                  <a:noFill/>
                </a:ln>
                <a:solidFill>
                  <a:srgbClr val="000000"/>
                </a:solidFill>
                <a:effectLst/>
                <a:uLnTx/>
                <a:uFillTx/>
                <a:ea typeface="+mn-ea"/>
                <a:cs typeface="Arial"/>
              </a:rPr>
              <a:t>Behavioral Health Network Inc.</a:t>
            </a:r>
          </a:p>
          <a:p>
            <a:pPr marL="285750" marR="0" lvl="0" indent="-285750" algn="l" defTabSz="457200" rtl="0" eaLnBrk="1" fontAlgn="auto" latinLnBrk="0" hangingPunct="1">
              <a:lnSpc>
                <a:spcPct val="100000"/>
              </a:lnSpc>
              <a:buClrTx/>
              <a:buSzTx/>
              <a:buFont typeface="Wingdings" panose="05000000000000000000" pitchFamily="2" charset="2"/>
              <a:buChar char="§"/>
              <a:tabLst/>
              <a:defRPr/>
            </a:pPr>
            <a:r>
              <a:rPr kumimoji="0" lang="en-US" sz="1500" i="0" u="none" strike="noStrike" kern="1200" cap="none" spc="0" normalizeH="0" baseline="0" noProof="0">
                <a:ln>
                  <a:noFill/>
                </a:ln>
                <a:solidFill>
                  <a:srgbClr val="000000"/>
                </a:solidFill>
                <a:effectLst/>
                <a:uLnTx/>
                <a:uFillTx/>
                <a:ea typeface="+mn-ea"/>
                <a:cs typeface="Arial"/>
              </a:rPr>
              <a:t>Behavioral Health Partners of MetroWest</a:t>
            </a:r>
          </a:p>
          <a:p>
            <a:pPr marL="285750" marR="0" lvl="0" indent="-285750" algn="l" defTabSz="457200" rtl="0" eaLnBrk="1" fontAlgn="auto" latinLnBrk="0" hangingPunct="1">
              <a:lnSpc>
                <a:spcPct val="100000"/>
              </a:lnSpc>
              <a:buClrTx/>
              <a:buSzTx/>
              <a:buFont typeface="Wingdings" panose="05000000000000000000" pitchFamily="2" charset="2"/>
              <a:buChar char="§"/>
              <a:tabLst/>
              <a:defRPr/>
            </a:pPr>
            <a:r>
              <a:rPr kumimoji="0" lang="en-US" sz="1500" i="0" u="none" strike="noStrike" kern="1200" cap="none" spc="0" normalizeH="0" baseline="0" noProof="0">
                <a:ln>
                  <a:noFill/>
                </a:ln>
                <a:solidFill>
                  <a:srgbClr val="000000"/>
                </a:solidFill>
                <a:effectLst/>
                <a:uLnTx/>
                <a:uFillTx/>
                <a:ea typeface="+mn-ea"/>
                <a:cs typeface="Arial"/>
              </a:rPr>
              <a:t>Boston Health Care for the Homeless Program, Inc. </a:t>
            </a:r>
          </a:p>
          <a:p>
            <a:pPr marL="285750" marR="0" lvl="0" indent="-285750" algn="l" defTabSz="457200" rtl="0" eaLnBrk="1" fontAlgn="auto" latinLnBrk="0" hangingPunct="1">
              <a:lnSpc>
                <a:spcPct val="100000"/>
              </a:lnSpc>
              <a:buClrTx/>
              <a:buSzTx/>
              <a:buFont typeface="Wingdings" panose="05000000000000000000" pitchFamily="2" charset="2"/>
              <a:buChar char="§"/>
              <a:tabLst/>
              <a:defRPr/>
            </a:pPr>
            <a:r>
              <a:rPr kumimoji="0" lang="en-US" sz="1500" i="0" u="none" strike="noStrike" kern="1200" cap="none" spc="0" normalizeH="0" baseline="0" noProof="0">
                <a:ln>
                  <a:noFill/>
                </a:ln>
                <a:solidFill>
                  <a:srgbClr val="000000"/>
                </a:solidFill>
                <a:effectLst/>
                <a:uLnTx/>
                <a:uFillTx/>
                <a:ea typeface="+mn-ea"/>
                <a:cs typeface="Arial"/>
              </a:rPr>
              <a:t>The Brien Center</a:t>
            </a:r>
          </a:p>
          <a:p>
            <a:pPr marL="285750" marR="0" lvl="0" indent="-285750" algn="l" defTabSz="457200" rtl="0" eaLnBrk="1" fontAlgn="auto" latinLnBrk="0" hangingPunct="1">
              <a:lnSpc>
                <a:spcPct val="100000"/>
              </a:lnSpc>
              <a:buClrTx/>
              <a:buSzTx/>
              <a:buFont typeface="Wingdings" panose="05000000000000000000" pitchFamily="2" charset="2"/>
              <a:buChar char="§"/>
              <a:tabLst/>
              <a:defRPr/>
            </a:pPr>
            <a:r>
              <a:rPr kumimoji="0" lang="en-US" sz="1500" i="0" u="none" strike="noStrike" kern="1200" cap="none" spc="0" normalizeH="0" baseline="0" noProof="0">
                <a:ln>
                  <a:noFill/>
                </a:ln>
                <a:solidFill>
                  <a:srgbClr val="000000"/>
                </a:solidFill>
                <a:effectLst/>
                <a:uLnTx/>
                <a:uFillTx/>
                <a:ea typeface="+mn-ea"/>
                <a:cs typeface="Arial"/>
              </a:rPr>
              <a:t>Clinical and Support Options, Inc.</a:t>
            </a:r>
          </a:p>
          <a:p>
            <a:pPr marL="285750" marR="0" lvl="0" indent="-285750" algn="l" defTabSz="457200" rtl="0" eaLnBrk="1" fontAlgn="auto" latinLnBrk="0" hangingPunct="1">
              <a:lnSpc>
                <a:spcPct val="100000"/>
              </a:lnSpc>
              <a:buClrTx/>
              <a:buSzTx/>
              <a:buFont typeface="Wingdings" panose="05000000000000000000" pitchFamily="2" charset="2"/>
              <a:buChar char="§"/>
              <a:tabLst/>
              <a:defRPr/>
            </a:pPr>
            <a:r>
              <a:rPr kumimoji="0" lang="en-US" sz="1500" i="0" u="none" strike="noStrike" kern="1200" cap="none" spc="0" normalizeH="0" baseline="0" noProof="0">
                <a:ln>
                  <a:noFill/>
                </a:ln>
                <a:solidFill>
                  <a:srgbClr val="000000"/>
                </a:solidFill>
                <a:effectLst/>
                <a:uLnTx/>
                <a:uFillTx/>
                <a:ea typeface="+mn-ea"/>
                <a:cs typeface="Arial"/>
              </a:rPr>
              <a:t>Community Care Partners, LLC </a:t>
            </a:r>
          </a:p>
          <a:p>
            <a:pPr marL="285750" marR="0" lvl="0" indent="-285750" algn="l" defTabSz="457200" rtl="0" eaLnBrk="1" fontAlgn="auto" latinLnBrk="0" hangingPunct="1">
              <a:lnSpc>
                <a:spcPct val="100000"/>
              </a:lnSpc>
              <a:buClrTx/>
              <a:buSzTx/>
              <a:buFont typeface="Wingdings" panose="05000000000000000000" pitchFamily="2" charset="2"/>
              <a:buChar char="§"/>
              <a:tabLst/>
              <a:defRPr/>
            </a:pPr>
            <a:r>
              <a:rPr kumimoji="0" lang="en-US" sz="1500" i="0" u="none" strike="noStrike" kern="1200" cap="none" spc="0" normalizeH="0" baseline="0" noProof="0">
                <a:ln>
                  <a:noFill/>
                </a:ln>
                <a:solidFill>
                  <a:srgbClr val="000000"/>
                </a:solidFill>
                <a:effectLst/>
                <a:uLnTx/>
                <a:uFillTx/>
                <a:ea typeface="+mn-ea"/>
                <a:cs typeface="Arial"/>
              </a:rPr>
              <a:t>Community Counseling of Bristol County</a:t>
            </a:r>
          </a:p>
          <a:p>
            <a:pPr marL="285750" marR="0" lvl="0" indent="-285750" algn="l" defTabSz="457200" rtl="0" eaLnBrk="1" fontAlgn="auto" latinLnBrk="0" hangingPunct="1">
              <a:lnSpc>
                <a:spcPct val="100000"/>
              </a:lnSpc>
              <a:buClrTx/>
              <a:buSzTx/>
              <a:buFont typeface="Wingdings" panose="05000000000000000000" pitchFamily="2" charset="2"/>
              <a:buChar char="§"/>
              <a:tabLst/>
              <a:defRPr/>
            </a:pPr>
            <a:r>
              <a:rPr kumimoji="0" lang="en-US" sz="1500" i="0" u="none" strike="noStrike" kern="1200" cap="none" spc="0" normalizeH="0" baseline="0" noProof="0">
                <a:ln>
                  <a:noFill/>
                </a:ln>
                <a:solidFill>
                  <a:srgbClr val="000000"/>
                </a:solidFill>
                <a:effectLst/>
                <a:uLnTx/>
                <a:uFillTx/>
                <a:ea typeface="+mn-ea"/>
                <a:cs typeface="Arial"/>
              </a:rPr>
              <a:t>Eliot Community Human Services, Inc.</a:t>
            </a:r>
          </a:p>
          <a:p>
            <a:pPr marL="285750" indent="-285750" defTabSz="457200">
              <a:buFont typeface="Wingdings" panose="05000000000000000000" pitchFamily="2" charset="2"/>
              <a:buChar char="§"/>
            </a:pPr>
            <a:r>
              <a:rPr kumimoji="0" lang="en-US" sz="1500" i="0" u="none" strike="noStrike" kern="1200" cap="none" spc="0" normalizeH="0" baseline="0" noProof="0">
                <a:ln>
                  <a:noFill/>
                </a:ln>
                <a:solidFill>
                  <a:srgbClr val="000000"/>
                </a:solidFill>
                <a:effectLst/>
                <a:uLnTx/>
                <a:uFillTx/>
                <a:ea typeface="+mn-ea"/>
                <a:cs typeface="Arial"/>
              </a:rPr>
              <a:t>Innovative Care Partners LLC</a:t>
            </a:r>
          </a:p>
          <a:p>
            <a:pPr marL="285750" marR="0" lvl="0" indent="-285750" algn="l" defTabSz="457200" rtl="0" eaLnBrk="1" fontAlgn="auto" latinLnBrk="0" hangingPunct="1">
              <a:lnSpc>
                <a:spcPct val="100000"/>
              </a:lnSpc>
              <a:buClrTx/>
              <a:buSzTx/>
              <a:buFont typeface="Wingdings" panose="05000000000000000000" pitchFamily="2" charset="2"/>
              <a:buChar char="§"/>
              <a:tabLst/>
              <a:defRPr/>
            </a:pPr>
            <a:r>
              <a:rPr kumimoji="0" lang="en-US" sz="1500" i="0" u="none" strike="noStrike" kern="1200" cap="none" spc="0" normalizeH="0" baseline="0" noProof="0">
                <a:ln>
                  <a:noFill/>
                </a:ln>
                <a:solidFill>
                  <a:srgbClr val="000000"/>
                </a:solidFill>
                <a:effectLst/>
                <a:uLnTx/>
                <a:uFillTx/>
                <a:ea typeface="+mn-ea"/>
                <a:cs typeface="Arial"/>
              </a:rPr>
              <a:t>The Bridge of Central Massachusetts, Inc. (DBA OpenSky Community Services) </a:t>
            </a:r>
          </a:p>
          <a:p>
            <a:pPr marL="285750" marR="0" lvl="0" indent="-285750" algn="l" defTabSz="457200" rtl="0" eaLnBrk="1" fontAlgn="auto" latinLnBrk="0" hangingPunct="1">
              <a:lnSpc>
                <a:spcPct val="100000"/>
              </a:lnSpc>
              <a:buClrTx/>
              <a:buSzTx/>
              <a:buFont typeface="Wingdings" panose="05000000000000000000" pitchFamily="2" charset="2"/>
              <a:buChar char="§"/>
              <a:tabLst/>
              <a:defRPr/>
            </a:pPr>
            <a:r>
              <a:rPr kumimoji="0" lang="en-US" sz="1500" i="0" u="none" strike="noStrike" kern="1200" cap="none" spc="0" normalizeH="0" baseline="0" noProof="0">
                <a:ln>
                  <a:noFill/>
                </a:ln>
                <a:solidFill>
                  <a:srgbClr val="000000"/>
                </a:solidFill>
                <a:effectLst/>
                <a:uLnTx/>
                <a:uFillTx/>
                <a:ea typeface="+mn-ea"/>
                <a:cs typeface="Arial"/>
              </a:rPr>
              <a:t>Riverside Community Care, Inc.</a:t>
            </a:r>
          </a:p>
          <a:p>
            <a:pPr marL="285750" marR="0" lvl="0" indent="-285750" algn="l" defTabSz="457200" rtl="0" eaLnBrk="1" fontAlgn="auto" latinLnBrk="0" hangingPunct="1">
              <a:lnSpc>
                <a:spcPct val="100000"/>
              </a:lnSpc>
              <a:buClrTx/>
              <a:buSzTx/>
              <a:buFont typeface="Wingdings" panose="05000000000000000000" pitchFamily="2" charset="2"/>
              <a:buChar char="§"/>
              <a:tabLst/>
              <a:defRPr/>
            </a:pPr>
            <a:r>
              <a:rPr kumimoji="0" lang="en-US" sz="1500" i="0" u="none" strike="noStrike" kern="1200" cap="none" spc="0" normalizeH="0" baseline="0" noProof="0">
                <a:ln>
                  <a:noFill/>
                </a:ln>
                <a:solidFill>
                  <a:srgbClr val="000000"/>
                </a:solidFill>
                <a:effectLst/>
                <a:uLnTx/>
                <a:uFillTx/>
                <a:ea typeface="+mn-ea"/>
                <a:cs typeface="Arial"/>
              </a:rPr>
              <a:t>Stanley Street Treatment and Resources, Inc.</a:t>
            </a:r>
          </a:p>
          <a:p>
            <a:pPr marL="285750" marR="0" lvl="0" indent="-285750" algn="l" defTabSz="457200" rtl="0" eaLnBrk="1" fontAlgn="auto" latinLnBrk="0" hangingPunct="1">
              <a:lnSpc>
                <a:spcPct val="100000"/>
              </a:lnSpc>
              <a:spcBef>
                <a:spcPts val="0"/>
              </a:spcBef>
              <a:spcAft>
                <a:spcPts val="300"/>
              </a:spcAft>
              <a:buClrTx/>
              <a:buSzTx/>
              <a:buFont typeface="Wingdings" panose="05000000000000000000" pitchFamily="2" charset="2"/>
              <a:buChar char="§"/>
              <a:tabLst/>
              <a:defRPr/>
            </a:pPr>
            <a:endParaRPr lang="en-US" sz="1500">
              <a:solidFill>
                <a:srgbClr val="000000"/>
              </a:solidFill>
              <a:cs typeface="Arial"/>
            </a:endParaRPr>
          </a:p>
          <a:p>
            <a:pPr marR="0" lvl="0" algn="l" defTabSz="457200" rtl="0" eaLnBrk="1" fontAlgn="auto" latinLnBrk="0" hangingPunct="1">
              <a:lnSpc>
                <a:spcPct val="100000"/>
              </a:lnSpc>
              <a:spcBef>
                <a:spcPts val="0"/>
              </a:spcBef>
              <a:spcAft>
                <a:spcPts val="300"/>
              </a:spcAft>
              <a:buClrTx/>
              <a:buSzTx/>
              <a:tabLst/>
              <a:defRPr/>
            </a:pPr>
            <a:r>
              <a:rPr lang="en-US" sz="1500" b="1">
                <a:solidFill>
                  <a:srgbClr val="000000"/>
                </a:solidFill>
                <a:cs typeface="Arial"/>
              </a:rPr>
              <a:t>Long-Term Services and Supports (LTSS) CPs:</a:t>
            </a:r>
          </a:p>
          <a:p>
            <a:pPr marL="285750" indent="-285750" algn="l">
              <a:buFont typeface="Wingdings" panose="05000000000000000000" pitchFamily="2" charset="2"/>
              <a:buChar char="§"/>
            </a:pPr>
            <a:r>
              <a:rPr lang="en-US" sz="1500" b="0" i="0">
                <a:solidFill>
                  <a:srgbClr val="141414"/>
                </a:solidFill>
                <a:effectLst/>
              </a:rPr>
              <a:t>Behavioral Health Network, Inc.</a:t>
            </a:r>
          </a:p>
          <a:p>
            <a:pPr marL="285750" indent="-285750" algn="l">
              <a:buFont typeface="Wingdings" panose="05000000000000000000" pitchFamily="2" charset="2"/>
              <a:buChar char="§"/>
            </a:pPr>
            <a:r>
              <a:rPr lang="en-US" sz="1500" b="0" i="0">
                <a:solidFill>
                  <a:srgbClr val="141414"/>
                </a:solidFill>
                <a:effectLst/>
              </a:rPr>
              <a:t>Boston Medical Center Corp.</a:t>
            </a:r>
            <a:endParaRPr lang="en-US" sz="1500">
              <a:solidFill>
                <a:srgbClr val="141414"/>
              </a:solidFill>
            </a:endParaRPr>
          </a:p>
          <a:p>
            <a:pPr marL="285750" indent="-285750" algn="l">
              <a:buFont typeface="Wingdings" panose="05000000000000000000" pitchFamily="2" charset="2"/>
              <a:buChar char="§"/>
            </a:pPr>
            <a:r>
              <a:rPr lang="en-US" sz="1500" b="0" i="0">
                <a:solidFill>
                  <a:srgbClr val="141414"/>
                </a:solidFill>
                <a:effectLst/>
              </a:rPr>
              <a:t>Community Care Partners, LLC </a:t>
            </a:r>
          </a:p>
          <a:p>
            <a:pPr marL="285750" indent="-285750" algn="l">
              <a:buFont typeface="Wingdings" panose="05000000000000000000" pitchFamily="2" charset="2"/>
              <a:buChar char="§"/>
            </a:pPr>
            <a:r>
              <a:rPr lang="en-US" sz="1500" b="0" i="0">
                <a:solidFill>
                  <a:srgbClr val="141414"/>
                </a:solidFill>
                <a:effectLst/>
              </a:rPr>
              <a:t>Family Service Association of Greater Fall River, Inc.</a:t>
            </a:r>
          </a:p>
          <a:p>
            <a:pPr marL="285750" indent="-285750" algn="l">
              <a:buFont typeface="Wingdings" panose="05000000000000000000" pitchFamily="2" charset="2"/>
              <a:buChar char="§"/>
            </a:pPr>
            <a:r>
              <a:rPr lang="en-US" sz="1500" b="0" i="0">
                <a:solidFill>
                  <a:srgbClr val="141414"/>
                </a:solidFill>
                <a:effectLst/>
              </a:rPr>
              <a:t>Greater Lynn Senior Services (DBA North Region LTSS Partnership)</a:t>
            </a:r>
          </a:p>
          <a:p>
            <a:pPr marL="285750" indent="-285750">
              <a:buFont typeface="Wingdings" panose="05000000000000000000" pitchFamily="2" charset="2"/>
              <a:buChar char="§"/>
            </a:pPr>
            <a:r>
              <a:rPr lang="en-US" sz="1500" b="0" i="0">
                <a:solidFill>
                  <a:srgbClr val="141414"/>
                </a:solidFill>
                <a:effectLst/>
              </a:rPr>
              <a:t>Innovative Care Partners LLC</a:t>
            </a:r>
          </a:p>
          <a:p>
            <a:pPr marL="285750" indent="-285750" algn="l">
              <a:buFont typeface="Wingdings" panose="05000000000000000000" pitchFamily="2" charset="2"/>
              <a:buChar char="§"/>
            </a:pPr>
            <a:r>
              <a:rPr lang="en-US" sz="1500" b="0" i="0">
                <a:solidFill>
                  <a:srgbClr val="141414"/>
                </a:solidFill>
                <a:effectLst/>
              </a:rPr>
              <a:t>OpenSky Community Services</a:t>
            </a:r>
          </a:p>
          <a:p>
            <a:pPr marL="285750" indent="-285750" algn="l">
              <a:buFont typeface="Wingdings" panose="05000000000000000000" pitchFamily="2" charset="2"/>
              <a:buChar char="§"/>
            </a:pPr>
            <a:r>
              <a:rPr lang="en-US" sz="1500" b="0" i="0">
                <a:solidFill>
                  <a:srgbClr val="141414"/>
                </a:solidFill>
                <a:effectLst/>
              </a:rPr>
              <a:t>Seven Hills Family Services (DBA Massachusetts Care Coordination Network)</a:t>
            </a: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767704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D62809-39F2-7926-6C8A-79D7ECA67F0A}"/>
              </a:ext>
            </a:extLst>
          </p:cNvPr>
          <p:cNvSpPr>
            <a:spLocks noGrp="1"/>
          </p:cNvSpPr>
          <p:nvPr>
            <p:ph type="body" sz="quarter" idx="10"/>
          </p:nvPr>
        </p:nvSpPr>
        <p:spPr>
          <a:xfrm>
            <a:off x="914400" y="1143000"/>
            <a:ext cx="6395639" cy="1107996"/>
          </a:xfrm>
        </p:spPr>
        <p:txBody>
          <a:bodyPr/>
          <a:lstStyle/>
          <a:p>
            <a:r>
              <a:rPr lang="en-US" sz="2400" b="1" dirty="0">
                <a:solidFill>
                  <a:srgbClr val="002060"/>
                </a:solidFill>
                <a:cs typeface="Arial"/>
              </a:rPr>
              <a:t>Appendix – List of Accountable Care Organizations and Managed Care Organizations</a:t>
            </a:r>
          </a:p>
        </p:txBody>
      </p:sp>
    </p:spTree>
    <p:extLst>
      <p:ext uri="{BB962C8B-B14F-4D97-AF65-F5344CB8AC3E}">
        <p14:creationId xmlns:p14="http://schemas.microsoft.com/office/powerpoint/2010/main" val="41615139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8D3FD-93C2-4B6B-B22F-78676A0FB359}"/>
              </a:ext>
            </a:extLst>
          </p:cNvPr>
          <p:cNvSpPr>
            <a:spLocks noGrp="1"/>
          </p:cNvSpPr>
          <p:nvPr>
            <p:ph type="title"/>
          </p:nvPr>
        </p:nvSpPr>
        <p:spPr/>
        <p:txBody>
          <a:bodyPr/>
          <a:lstStyle/>
          <a:p>
            <a:r>
              <a:rPr lang="en-US" dirty="0">
                <a:solidFill>
                  <a:srgbClr val="002060"/>
                </a:solidFill>
              </a:rPr>
              <a:t>Accountable &amp; Managed Care Organizations Participating in the CP Program</a:t>
            </a:r>
          </a:p>
        </p:txBody>
      </p:sp>
      <p:sp>
        <p:nvSpPr>
          <p:cNvPr id="4" name="TextBox 3">
            <a:extLst>
              <a:ext uri="{FF2B5EF4-FFF2-40B4-BE49-F238E27FC236}">
                <a16:creationId xmlns:a16="http://schemas.microsoft.com/office/drawing/2014/main" id="{7D1404DD-74A3-4DA6-B0D1-DB4056DC8BCC}"/>
              </a:ext>
            </a:extLst>
          </p:cNvPr>
          <p:cNvSpPr txBox="1"/>
          <p:nvPr/>
        </p:nvSpPr>
        <p:spPr>
          <a:xfrm>
            <a:off x="1698945" y="591181"/>
            <a:ext cx="8358826" cy="5170646"/>
          </a:xfrm>
          <a:prstGeom prst="rect">
            <a:avLst/>
          </a:prstGeom>
          <a:noFill/>
        </p:spPr>
        <p:txBody>
          <a:bodyPr wrap="square" lIns="91440" tIns="45720" rIns="91440" bIns="45720" rtlCol="0" anchor="t">
            <a:spAutoFit/>
          </a:bodyPr>
          <a:lstStyle/>
          <a:p>
            <a:pPr marL="285750" indent="-285750" defTabSz="457200">
              <a:spcAft>
                <a:spcPts val="300"/>
              </a:spcAft>
              <a:buFont typeface="Arial" panose="020B0604020202020204" pitchFamily="34" charset="0"/>
              <a:buChar char="•"/>
            </a:pPr>
            <a:r>
              <a:rPr lang="en-US" sz="1500" dirty="0">
                <a:solidFill>
                  <a:srgbClr val="000000"/>
                </a:solidFill>
                <a:cs typeface="Arial"/>
              </a:rPr>
              <a:t>Community Care Cooperative (C3)</a:t>
            </a:r>
          </a:p>
          <a:p>
            <a:pPr marL="285750" indent="-285750" defTabSz="457200">
              <a:spcAft>
                <a:spcPts val="300"/>
              </a:spcAft>
              <a:buFont typeface="Arial" panose="020B0604020202020204" pitchFamily="34" charset="0"/>
              <a:buChar char="•"/>
            </a:pPr>
            <a:r>
              <a:rPr lang="en-US" sz="1500" dirty="0">
                <a:solidFill>
                  <a:srgbClr val="000000"/>
                </a:solidFill>
                <a:cs typeface="Arial"/>
              </a:rPr>
              <a:t>Fallon Health-Atrius Health Care Collaborative</a:t>
            </a:r>
          </a:p>
          <a:p>
            <a:pPr marL="285750" indent="-285750" defTabSz="457200">
              <a:spcAft>
                <a:spcPts val="300"/>
              </a:spcAft>
              <a:buFont typeface="Arial" panose="020B0604020202020204" pitchFamily="34" charset="0"/>
              <a:buChar char="•"/>
            </a:pPr>
            <a:r>
              <a:rPr lang="en-US" sz="1500" dirty="0">
                <a:solidFill>
                  <a:srgbClr val="000000"/>
                </a:solidFill>
                <a:cs typeface="Arial"/>
              </a:rPr>
              <a:t>Berkshire Fallon Health Collaborative</a:t>
            </a:r>
          </a:p>
          <a:p>
            <a:pPr marL="285750" indent="-285750" defTabSz="457200">
              <a:spcAft>
                <a:spcPts val="300"/>
              </a:spcAft>
              <a:buFont typeface="Arial" panose="020B0604020202020204" pitchFamily="34" charset="0"/>
              <a:buChar char="•"/>
            </a:pPr>
            <a:r>
              <a:rPr lang="en-US" sz="1500" dirty="0">
                <a:solidFill>
                  <a:srgbClr val="000000"/>
                </a:solidFill>
                <a:cs typeface="Arial"/>
              </a:rPr>
              <a:t>Fallon 365 Care</a:t>
            </a:r>
          </a:p>
          <a:p>
            <a:pPr marL="285750" indent="-285750" defTabSz="457200">
              <a:spcAft>
                <a:spcPts val="300"/>
              </a:spcAft>
              <a:buFont typeface="Arial" panose="020B0604020202020204" pitchFamily="34" charset="0"/>
              <a:buChar char="•"/>
            </a:pPr>
            <a:r>
              <a:rPr lang="en-US" sz="1500" dirty="0">
                <a:solidFill>
                  <a:srgbClr val="000000"/>
                </a:solidFill>
                <a:cs typeface="Arial"/>
              </a:rPr>
              <a:t>Mass General Brigham ACO</a:t>
            </a:r>
          </a:p>
          <a:p>
            <a:pPr marL="285750" indent="-285750" defTabSz="457200">
              <a:spcAft>
                <a:spcPts val="300"/>
              </a:spcAft>
              <a:buFont typeface="Arial" panose="020B0604020202020204" pitchFamily="34" charset="0"/>
              <a:buChar char="•"/>
            </a:pPr>
            <a:r>
              <a:rPr lang="en-US" sz="1500" dirty="0">
                <a:solidFill>
                  <a:srgbClr val="000000"/>
                </a:solidFill>
                <a:cs typeface="Arial"/>
              </a:rPr>
              <a:t>Revere Health Choice</a:t>
            </a:r>
          </a:p>
          <a:p>
            <a:pPr marL="285750" indent="-285750" defTabSz="457200">
              <a:spcAft>
                <a:spcPts val="300"/>
              </a:spcAft>
              <a:buFont typeface="Arial" panose="020B0604020202020204" pitchFamily="34" charset="0"/>
              <a:buChar char="•"/>
            </a:pPr>
            <a:r>
              <a:rPr lang="en-US" sz="1500" dirty="0">
                <a:solidFill>
                  <a:srgbClr val="000000"/>
                </a:solidFill>
                <a:cs typeface="Arial"/>
              </a:rPr>
              <a:t>Tufts Health Together with Cambridge Health Alliance (Tufts CHA)</a:t>
            </a:r>
          </a:p>
          <a:p>
            <a:pPr marL="285750" indent="-285750" defTabSz="457200">
              <a:spcAft>
                <a:spcPts val="300"/>
              </a:spcAft>
              <a:buFont typeface="Arial" panose="020B0604020202020204" pitchFamily="34" charset="0"/>
              <a:buChar char="•"/>
            </a:pPr>
            <a:r>
              <a:rPr lang="en-US" sz="1500" dirty="0">
                <a:solidFill>
                  <a:srgbClr val="000000"/>
                </a:solidFill>
                <a:cs typeface="Arial"/>
              </a:rPr>
              <a:t>Tufts Health Together with UMass Memorial Health (Tufts UMMH)</a:t>
            </a:r>
          </a:p>
          <a:p>
            <a:pPr marL="285750" indent="-285750" defTabSz="457200">
              <a:spcAft>
                <a:spcPts val="300"/>
              </a:spcAft>
              <a:buFont typeface="Arial" panose="020B0604020202020204" pitchFamily="34" charset="0"/>
              <a:buChar char="•"/>
            </a:pPr>
            <a:r>
              <a:rPr lang="en-US" sz="1500" dirty="0">
                <a:solidFill>
                  <a:srgbClr val="000000"/>
                </a:solidFill>
                <a:cs typeface="Arial"/>
              </a:rPr>
              <a:t>Tufts Health Together MCO</a:t>
            </a:r>
          </a:p>
          <a:p>
            <a:pPr marL="285750" indent="-285750" defTabSz="457200">
              <a:spcAft>
                <a:spcPts val="300"/>
              </a:spcAft>
              <a:buFont typeface="Arial" panose="020B0604020202020204" pitchFamily="34" charset="0"/>
              <a:buChar char="•"/>
            </a:pPr>
            <a:r>
              <a:rPr lang="en-US" sz="1500" dirty="0">
                <a:solidFill>
                  <a:srgbClr val="000000"/>
                </a:solidFill>
                <a:cs typeface="Arial"/>
              </a:rPr>
              <a:t>East Boston Neighborhood Health WellSense Alliance</a:t>
            </a:r>
          </a:p>
          <a:p>
            <a:pPr marL="285750" indent="-285750" defTabSz="457200">
              <a:spcAft>
                <a:spcPts val="300"/>
              </a:spcAft>
              <a:buFont typeface="Arial" panose="020B0604020202020204" pitchFamily="34" charset="0"/>
              <a:buChar char="•"/>
            </a:pPr>
            <a:r>
              <a:rPr lang="en-US" sz="1500" dirty="0">
                <a:solidFill>
                  <a:srgbClr val="000000"/>
                </a:solidFill>
                <a:cs typeface="Arial"/>
              </a:rPr>
              <a:t>WellSense Care Alliance</a:t>
            </a:r>
          </a:p>
          <a:p>
            <a:pPr marL="285750" indent="-285750" defTabSz="457200">
              <a:spcAft>
                <a:spcPts val="300"/>
              </a:spcAft>
              <a:buFont typeface="Arial" panose="020B0604020202020204" pitchFamily="34" charset="0"/>
              <a:buChar char="•"/>
            </a:pPr>
            <a:r>
              <a:rPr lang="en-US" sz="1500" dirty="0">
                <a:solidFill>
                  <a:srgbClr val="000000"/>
                </a:solidFill>
                <a:cs typeface="Arial"/>
              </a:rPr>
              <a:t>WellSense Community Alliance</a:t>
            </a:r>
          </a:p>
          <a:p>
            <a:pPr marL="285750" indent="-285750" defTabSz="457200">
              <a:spcAft>
                <a:spcPts val="300"/>
              </a:spcAft>
              <a:buFont typeface="Arial" panose="020B0604020202020204" pitchFamily="34" charset="0"/>
              <a:buChar char="•"/>
            </a:pPr>
            <a:r>
              <a:rPr lang="en-US" sz="1500" dirty="0">
                <a:solidFill>
                  <a:srgbClr val="000000"/>
                </a:solidFill>
                <a:cs typeface="Arial"/>
              </a:rPr>
              <a:t>WellSense Boston Children’s ACO </a:t>
            </a:r>
            <a:r>
              <a:rPr lang="en-US" sz="1500" i="1" dirty="0">
                <a:solidFill>
                  <a:srgbClr val="000000"/>
                </a:solidFill>
                <a:cs typeface="Arial"/>
              </a:rPr>
              <a:t>(note: partnered with the LTSS CP Program ONLY)</a:t>
            </a:r>
          </a:p>
          <a:p>
            <a:pPr marL="285750" indent="-285750" defTabSz="457200">
              <a:spcAft>
                <a:spcPts val="300"/>
              </a:spcAft>
              <a:buFont typeface="Arial" panose="020B0604020202020204" pitchFamily="34" charset="0"/>
              <a:buChar char="•"/>
            </a:pPr>
            <a:r>
              <a:rPr lang="en-US" sz="1500" dirty="0">
                <a:solidFill>
                  <a:srgbClr val="000000"/>
                </a:solidFill>
                <a:cs typeface="Arial"/>
              </a:rPr>
              <a:t>WellSense BILH Performance Network ACO</a:t>
            </a:r>
          </a:p>
          <a:p>
            <a:pPr marL="285750" indent="-285750" defTabSz="457200">
              <a:spcAft>
                <a:spcPts val="300"/>
              </a:spcAft>
              <a:buFont typeface="Arial" panose="020B0604020202020204" pitchFamily="34" charset="0"/>
              <a:buChar char="•"/>
            </a:pPr>
            <a:r>
              <a:rPr lang="en-US" sz="1500" dirty="0">
                <a:solidFill>
                  <a:srgbClr val="000000"/>
                </a:solidFill>
                <a:cs typeface="Arial"/>
              </a:rPr>
              <a:t>WellSense Mercy Alliance</a:t>
            </a:r>
          </a:p>
          <a:p>
            <a:pPr marL="285750" indent="-285750" defTabSz="457200">
              <a:spcAft>
                <a:spcPts val="300"/>
              </a:spcAft>
              <a:buFont typeface="Arial" panose="020B0604020202020204" pitchFamily="34" charset="0"/>
              <a:buChar char="•"/>
            </a:pPr>
            <a:r>
              <a:rPr lang="en-US" sz="1500" dirty="0">
                <a:solidFill>
                  <a:srgbClr val="000000"/>
                </a:solidFill>
                <a:cs typeface="Arial"/>
              </a:rPr>
              <a:t>WellSense Signature Alliance</a:t>
            </a:r>
          </a:p>
          <a:p>
            <a:pPr marL="285750" indent="-285750" defTabSz="457200">
              <a:spcAft>
                <a:spcPts val="300"/>
              </a:spcAft>
              <a:buFont typeface="Arial" panose="020B0604020202020204" pitchFamily="34" charset="0"/>
              <a:buChar char="•"/>
            </a:pPr>
            <a:r>
              <a:rPr lang="en-US" sz="1500" dirty="0">
                <a:solidFill>
                  <a:srgbClr val="000000"/>
                </a:solidFill>
                <a:cs typeface="Arial"/>
              </a:rPr>
              <a:t>WellSense Southcoast Alliance</a:t>
            </a:r>
          </a:p>
          <a:p>
            <a:pPr marL="285750" indent="-285750" defTabSz="457200">
              <a:spcAft>
                <a:spcPts val="300"/>
              </a:spcAft>
              <a:buFont typeface="Arial" panose="020B0604020202020204" pitchFamily="34" charset="0"/>
              <a:buChar char="•"/>
            </a:pPr>
            <a:r>
              <a:rPr lang="en-US" sz="1500" dirty="0">
                <a:solidFill>
                  <a:srgbClr val="000000"/>
                </a:solidFill>
                <a:cs typeface="Arial"/>
              </a:rPr>
              <a:t>WellSense Essential MCO</a:t>
            </a:r>
          </a:p>
          <a:p>
            <a:pPr marL="285750" indent="-285750" defTabSz="457200">
              <a:spcAft>
                <a:spcPts val="300"/>
              </a:spcAft>
              <a:buFont typeface="Arial" panose="020B0604020202020204" pitchFamily="34" charset="0"/>
              <a:buChar char="•"/>
            </a:pPr>
            <a:endParaRPr lang="en-US" sz="1500" dirty="0">
              <a:solidFill>
                <a:srgbClr val="000000"/>
              </a:solidFill>
              <a:cs typeface="Arial"/>
            </a:endParaRPr>
          </a:p>
        </p:txBody>
      </p:sp>
    </p:spTree>
    <p:extLst>
      <p:ext uri="{BB962C8B-B14F-4D97-AF65-F5344CB8AC3E}">
        <p14:creationId xmlns:p14="http://schemas.microsoft.com/office/powerpoint/2010/main" val="3145946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78509-B490-2C58-F325-3067C9870B34}"/>
              </a:ext>
            </a:extLst>
          </p:cNvPr>
          <p:cNvSpPr>
            <a:spLocks noGrp="1"/>
          </p:cNvSpPr>
          <p:nvPr>
            <p:ph type="title"/>
          </p:nvPr>
        </p:nvSpPr>
        <p:spPr>
          <a:xfrm>
            <a:off x="508000" y="185261"/>
            <a:ext cx="10972800" cy="715963"/>
          </a:xfrm>
        </p:spPr>
        <p:txBody>
          <a:bodyPr wrap="square" anchor="ctr">
            <a:normAutofit/>
          </a:bodyPr>
          <a:lstStyle/>
          <a:p>
            <a:r>
              <a:rPr lang="en-US"/>
              <a:t>One Care </a:t>
            </a:r>
          </a:p>
        </p:txBody>
      </p:sp>
      <p:pic>
        <p:nvPicPr>
          <p:cNvPr id="6" name="Content Placeholder 5">
            <a:extLst>
              <a:ext uri="{FF2B5EF4-FFF2-40B4-BE49-F238E27FC236}">
                <a16:creationId xmlns:a16="http://schemas.microsoft.com/office/drawing/2014/main" id="{6358D608-872F-64D0-8A99-0E7DF1661C21}"/>
              </a:ext>
            </a:extLst>
          </p:cNvPr>
          <p:cNvPicPr>
            <a:picLocks noGrp="1" noChangeAspect="1"/>
          </p:cNvPicPr>
          <p:nvPr>
            <p:ph sz="half" idx="1"/>
          </p:nvPr>
        </p:nvPicPr>
        <p:blipFill rotWithShape="1">
          <a:blip r:embed="rId2"/>
          <a:srcRect t="1903"/>
          <a:stretch/>
        </p:blipFill>
        <p:spPr>
          <a:xfrm>
            <a:off x="609600" y="1111327"/>
            <a:ext cx="4830917" cy="5014837"/>
          </a:xfrm>
          <a:noFill/>
        </p:spPr>
      </p:pic>
      <p:sp>
        <p:nvSpPr>
          <p:cNvPr id="11" name="Content Placeholder 3">
            <a:extLst>
              <a:ext uri="{FF2B5EF4-FFF2-40B4-BE49-F238E27FC236}">
                <a16:creationId xmlns:a16="http://schemas.microsoft.com/office/drawing/2014/main" id="{4D9C8F85-A6F3-70BB-0CC0-A5EFCE0A5CEF}"/>
              </a:ext>
            </a:extLst>
          </p:cNvPr>
          <p:cNvSpPr>
            <a:spLocks noGrp="1"/>
          </p:cNvSpPr>
          <p:nvPr>
            <p:ph sz="half" idx="2"/>
          </p:nvPr>
        </p:nvSpPr>
        <p:spPr>
          <a:xfrm>
            <a:off x="5795158" y="1111327"/>
            <a:ext cx="6056416" cy="5265722"/>
          </a:xfrm>
        </p:spPr>
        <p:txBody>
          <a:bodyPr>
            <a:noAutofit/>
          </a:bodyPr>
          <a:lstStyle/>
          <a:p>
            <a:pPr marL="0" indent="0">
              <a:buNone/>
            </a:pPr>
            <a:r>
              <a:rPr lang="en-US" sz="2000" b="0" i="0">
                <a:solidFill>
                  <a:srgbClr val="141414"/>
                </a:solidFill>
                <a:effectLst/>
                <a:hlinkClick r:id="rId3"/>
              </a:rPr>
              <a:t>One Care </a:t>
            </a:r>
            <a:r>
              <a:rPr lang="en-US" sz="2000" b="0" i="0">
                <a:solidFill>
                  <a:srgbClr val="141414"/>
                </a:solidFill>
                <a:effectLst/>
              </a:rPr>
              <a:t>is a way to get your MassHealth and Medicare benefits together.</a:t>
            </a:r>
            <a:br>
              <a:rPr lang="en-US" sz="2000"/>
            </a:br>
            <a:br>
              <a:rPr lang="en-US" sz="2000"/>
            </a:br>
            <a:r>
              <a:rPr lang="en-US" sz="2000" b="0" i="0">
                <a:solidFill>
                  <a:srgbClr val="141414"/>
                </a:solidFill>
                <a:effectLst/>
              </a:rPr>
              <a:t>One Care offers services that you can't get when your MassHealth and Medicare benefits are separate. With One Care, you have one plan, one card, and one person to coordinate your care.</a:t>
            </a:r>
          </a:p>
          <a:p>
            <a:pPr marL="0" indent="0">
              <a:buNone/>
            </a:pPr>
            <a:r>
              <a:rPr lang="en-US" sz="2000" b="0" i="0">
                <a:solidFill>
                  <a:srgbClr val="141414"/>
                </a:solidFill>
                <a:effectLst/>
              </a:rPr>
              <a:t>You can enroll in OneCare if you:</a:t>
            </a:r>
          </a:p>
          <a:p>
            <a:pPr lvl="1"/>
            <a:r>
              <a:rPr lang="en-US" sz="2000"/>
              <a:t>are between the ages of 21 and 64,</a:t>
            </a:r>
          </a:p>
          <a:p>
            <a:pPr lvl="1"/>
            <a:r>
              <a:rPr lang="en-US" sz="2000"/>
              <a:t>have a disability</a:t>
            </a:r>
          </a:p>
          <a:p>
            <a:pPr lvl="1"/>
            <a:r>
              <a:rPr lang="en-US" sz="2000"/>
              <a:t>have Medicare Parts A and B</a:t>
            </a:r>
          </a:p>
          <a:p>
            <a:pPr lvl="1"/>
            <a:r>
              <a:rPr lang="en-US" sz="2000"/>
              <a:t>qualify for Medicare Part D (drug coverage)</a:t>
            </a:r>
          </a:p>
          <a:p>
            <a:pPr lvl="1"/>
            <a:r>
              <a:rPr lang="en-US" sz="2000"/>
              <a:t>have MassHealth Standard or MassHealth CommonHealth</a:t>
            </a:r>
          </a:p>
          <a:p>
            <a:pPr lvl="1"/>
            <a:r>
              <a:rPr lang="en-US" sz="2000"/>
              <a:t>live in an area covered by a One Care plan.</a:t>
            </a:r>
          </a:p>
        </p:txBody>
      </p:sp>
    </p:spTree>
    <p:extLst>
      <p:ext uri="{BB962C8B-B14F-4D97-AF65-F5344CB8AC3E}">
        <p14:creationId xmlns:p14="http://schemas.microsoft.com/office/powerpoint/2010/main" val="2595252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091C7-5C9A-B7C8-0559-AA048988A722}"/>
              </a:ext>
            </a:extLst>
          </p:cNvPr>
          <p:cNvSpPr>
            <a:spLocks noGrp="1"/>
          </p:cNvSpPr>
          <p:nvPr>
            <p:ph type="title"/>
          </p:nvPr>
        </p:nvSpPr>
        <p:spPr>
          <a:xfrm>
            <a:off x="507949" y="205351"/>
            <a:ext cx="10515600" cy="1325563"/>
          </a:xfrm>
        </p:spPr>
        <p:txBody>
          <a:bodyPr/>
          <a:lstStyle/>
          <a:p>
            <a:r>
              <a:rPr lang="en-US"/>
              <a:t>Senior Care Options (</a:t>
            </a:r>
            <a:r>
              <a:rPr lang="en-US">
                <a:hlinkClick r:id="rId3"/>
              </a:rPr>
              <a:t>SCO</a:t>
            </a:r>
            <a:r>
              <a:rPr lang="en-US"/>
              <a:t>)</a:t>
            </a:r>
          </a:p>
        </p:txBody>
      </p:sp>
      <p:sp>
        <p:nvSpPr>
          <p:cNvPr id="6" name="Content Placeholder 5">
            <a:extLst>
              <a:ext uri="{FF2B5EF4-FFF2-40B4-BE49-F238E27FC236}">
                <a16:creationId xmlns:a16="http://schemas.microsoft.com/office/drawing/2014/main" id="{DA6AD88C-A73D-CEC6-0504-8BE9869A747F}"/>
              </a:ext>
            </a:extLst>
          </p:cNvPr>
          <p:cNvSpPr>
            <a:spLocks noGrp="1"/>
          </p:cNvSpPr>
          <p:nvPr>
            <p:ph sz="half" idx="2"/>
          </p:nvPr>
        </p:nvSpPr>
        <p:spPr>
          <a:xfrm>
            <a:off x="508000" y="1193800"/>
            <a:ext cx="10972800" cy="5156200"/>
          </a:xfrm>
        </p:spPr>
        <p:txBody>
          <a:bodyPr>
            <a:noAutofit/>
          </a:bodyPr>
          <a:lstStyle/>
          <a:p>
            <a:pPr marL="0" indent="0" algn="ctr">
              <a:buNone/>
            </a:pPr>
            <a:r>
              <a:rPr lang="en-US" sz="2000"/>
              <a:t>Senior Care Options (SCO) is a comprehensive health plan. SCO covers all of the services normally paid for through Medicare and MassHealth. This plan provides services to members through a senior care organization and its network of providers. SCO offers the opportunity to receive quality health care by combining health services with social support services. It does this by coordinating care and specialized geriatric support services, along with respite care for families and caregivers. SCO offers an important advantage for eligible members over traditional fee-for-service care. There are no copays for members enrolled in SCO.</a:t>
            </a:r>
          </a:p>
          <a:p>
            <a:endParaRPr lang="en-US" sz="2000"/>
          </a:p>
          <a:p>
            <a:pPr marL="0" indent="0">
              <a:buNone/>
            </a:pPr>
            <a:r>
              <a:rPr lang="en-US" sz="2000" b="1"/>
              <a:t>Enrollment is open to MassHealth Standard members who meet the following criteria:</a:t>
            </a:r>
          </a:p>
          <a:p>
            <a:pPr lvl="1">
              <a:buFont typeface="Arial" panose="020B0604020202020204" pitchFamily="34" charset="0"/>
              <a:buChar char="•"/>
            </a:pPr>
            <a:r>
              <a:rPr lang="en-US"/>
              <a:t>are aged 65 or older;</a:t>
            </a:r>
          </a:p>
          <a:p>
            <a:pPr lvl="1">
              <a:buFont typeface="Arial" panose="020B0604020202020204" pitchFamily="34" charset="0"/>
              <a:buChar char="•"/>
            </a:pPr>
            <a:r>
              <a:rPr lang="en-US"/>
              <a:t>live at home or in a long-term-care facility (member cannot be an inpatient at a chronic or rehabilitation hospital or reside in an intermediate care facility for people with intellectual disabilities);</a:t>
            </a:r>
          </a:p>
          <a:p>
            <a:pPr lvl="1">
              <a:buFont typeface="Arial" panose="020B0604020202020204" pitchFamily="34" charset="0"/>
              <a:buChar char="•"/>
            </a:pPr>
            <a:r>
              <a:rPr lang="en-US"/>
              <a:t>are not subject to a six-month deductible period under MassHealth regulations at; and</a:t>
            </a:r>
          </a:p>
          <a:p>
            <a:pPr lvl="1">
              <a:buFont typeface="Arial" panose="020B0604020202020204" pitchFamily="34" charset="0"/>
              <a:buChar char="•"/>
            </a:pPr>
            <a:r>
              <a:rPr lang="en-US"/>
              <a:t>live in an area served by a SCO plan.</a:t>
            </a:r>
          </a:p>
        </p:txBody>
      </p:sp>
    </p:spTree>
    <p:extLst>
      <p:ext uri="{BB962C8B-B14F-4D97-AF65-F5344CB8AC3E}">
        <p14:creationId xmlns:p14="http://schemas.microsoft.com/office/powerpoint/2010/main" val="3246067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F3B63-BE1C-FA56-C603-C81A987599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335B80-4896-1047-DFFE-35E57DB9F225}"/>
              </a:ext>
            </a:extLst>
          </p:cNvPr>
          <p:cNvSpPr>
            <a:spLocks noGrp="1"/>
          </p:cNvSpPr>
          <p:nvPr>
            <p:ph type="title"/>
          </p:nvPr>
        </p:nvSpPr>
        <p:spPr>
          <a:xfrm>
            <a:off x="508000" y="185261"/>
            <a:ext cx="10972800" cy="715963"/>
          </a:xfrm>
        </p:spPr>
        <p:txBody>
          <a:bodyPr wrap="square" anchor="ctr">
            <a:normAutofit fontScale="90000"/>
          </a:bodyPr>
          <a:lstStyle/>
          <a:p>
            <a:r>
              <a:rPr lang="en-US"/>
              <a:t>Program of All-inclusive Care for the Elderly (</a:t>
            </a:r>
            <a:r>
              <a:rPr lang="en-US">
                <a:hlinkClick r:id="rId3"/>
              </a:rPr>
              <a:t>PACE</a:t>
            </a:r>
            <a:r>
              <a:rPr lang="en-US"/>
              <a:t>)</a:t>
            </a:r>
          </a:p>
        </p:txBody>
      </p:sp>
      <p:graphicFrame>
        <p:nvGraphicFramePr>
          <p:cNvPr id="11" name="Content Placeholder 10">
            <a:extLst>
              <a:ext uri="{FF2B5EF4-FFF2-40B4-BE49-F238E27FC236}">
                <a16:creationId xmlns:a16="http://schemas.microsoft.com/office/drawing/2014/main" id="{6832A8D0-79A6-171A-518E-7E84911D77AC}"/>
              </a:ext>
            </a:extLst>
          </p:cNvPr>
          <p:cNvGraphicFramePr>
            <a:graphicFrameLocks noGrp="1"/>
          </p:cNvGraphicFramePr>
          <p:nvPr>
            <p:ph idx="1"/>
          </p:nvPr>
        </p:nvGraphicFramePr>
        <p:xfrm>
          <a:off x="609600" y="2641600"/>
          <a:ext cx="10972800" cy="39786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2" name="Group 11">
            <a:extLst>
              <a:ext uri="{FF2B5EF4-FFF2-40B4-BE49-F238E27FC236}">
                <a16:creationId xmlns:a16="http://schemas.microsoft.com/office/drawing/2014/main" id="{4699EBC8-9096-CE1F-C8F3-8A7730102BDB}"/>
              </a:ext>
            </a:extLst>
          </p:cNvPr>
          <p:cNvGrpSpPr/>
          <p:nvPr/>
        </p:nvGrpSpPr>
        <p:grpSpPr>
          <a:xfrm>
            <a:off x="508000" y="1047511"/>
            <a:ext cx="10871200" cy="1595285"/>
            <a:chOff x="4125" y="1380440"/>
            <a:chExt cx="2480667" cy="984445"/>
          </a:xfrm>
          <a:noFill/>
        </p:grpSpPr>
        <p:sp>
          <p:nvSpPr>
            <p:cNvPr id="13" name="Rectangle 12">
              <a:extLst>
                <a:ext uri="{FF2B5EF4-FFF2-40B4-BE49-F238E27FC236}">
                  <a16:creationId xmlns:a16="http://schemas.microsoft.com/office/drawing/2014/main" id="{3503BD2E-694A-6C9C-7B9F-34B5D1893CC5}"/>
                </a:ext>
              </a:extLst>
            </p:cNvPr>
            <p:cNvSpPr/>
            <p:nvPr/>
          </p:nvSpPr>
          <p:spPr>
            <a:xfrm>
              <a:off x="4125" y="1380440"/>
              <a:ext cx="2480667" cy="893433"/>
            </a:xfrm>
            <a:prstGeom prst="rect">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t"/>
            <a:lstStyle/>
            <a:p>
              <a:endParaRPr lang="en-US" sz="2000">
                <a:solidFill>
                  <a:schemeClr val="tx1"/>
                </a:solidFill>
              </a:endParaRPr>
            </a:p>
          </p:txBody>
        </p:sp>
        <p:sp>
          <p:nvSpPr>
            <p:cNvPr id="14" name="TextBox 13">
              <a:extLst>
                <a:ext uri="{FF2B5EF4-FFF2-40B4-BE49-F238E27FC236}">
                  <a16:creationId xmlns:a16="http://schemas.microsoft.com/office/drawing/2014/main" id="{94BD6C96-1C09-420B-BEB5-316A4E0E3DA2}"/>
                </a:ext>
              </a:extLst>
            </p:cNvPr>
            <p:cNvSpPr txBox="1"/>
            <p:nvPr/>
          </p:nvSpPr>
          <p:spPr>
            <a:xfrm>
              <a:off x="4125" y="1471452"/>
              <a:ext cx="2480667" cy="893433"/>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9784" tIns="28448" rIns="49784" bIns="28448" numCol="1" spcCol="1270" anchor="t" anchorCtr="0">
              <a:noAutofit/>
            </a:bodyPr>
            <a:lstStyle/>
            <a:p>
              <a:pPr marL="0" lvl="0" indent="0" algn="ctr" defTabSz="311150">
                <a:lnSpc>
                  <a:spcPct val="90000"/>
                </a:lnSpc>
                <a:spcBef>
                  <a:spcPct val="0"/>
                </a:spcBef>
                <a:spcAft>
                  <a:spcPct val="35000"/>
                </a:spcAft>
                <a:buNone/>
              </a:pPr>
              <a:r>
                <a:rPr lang="en-US" sz="2000" kern="1200">
                  <a:solidFill>
                    <a:schemeClr val="tx1"/>
                  </a:solidFill>
                </a:rPr>
                <a:t>The Program of All-inclusive Care for the Elderly (PACE) is administered by MassHealth and Medicare to provide a wide range of medical, social, recreational, and wellness services to eligible participants. The goal of PACE is to allow participants to live safely in their homes instead of in nursing homes.  The PACE model is centered on the core belief that given a choice, most elders, the disabled, and their families would choose to receive care in their homes and communities rather than in a nursing home.</a:t>
              </a:r>
            </a:p>
          </p:txBody>
        </p:sp>
      </p:grpSp>
    </p:spTree>
    <p:extLst>
      <p:ext uri="{BB962C8B-B14F-4D97-AF65-F5344CB8AC3E}">
        <p14:creationId xmlns:p14="http://schemas.microsoft.com/office/powerpoint/2010/main" val="291185973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14">
            <a:extLst>
              <a:ext uri="{FF2B5EF4-FFF2-40B4-BE49-F238E27FC236}">
                <a16:creationId xmlns:a16="http://schemas.microsoft.com/office/drawing/2014/main" id="{A79E031A-CA1C-6B1F-2C90-A42AB591EA0D}"/>
              </a:ext>
            </a:extLst>
          </p:cNvPr>
          <p:cNvGraphicFramePr>
            <a:graphicFrameLocks noChangeAspect="1"/>
          </p:cNvGraphicFramePr>
          <p:nvPr>
            <p:custDataLst>
              <p:tags r:id="rId1"/>
            </p:custDataLst>
          </p:nvPr>
        </p:nvGraphicFramePr>
        <p:xfrm>
          <a:off x="1525891" y="1621"/>
          <a:ext cx="1619" cy="1619"/>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7170" name="Object 14">
                        <a:extLst>
                          <a:ext uri="{FF2B5EF4-FFF2-40B4-BE49-F238E27FC236}">
                            <a16:creationId xmlns:a16="http://schemas.microsoft.com/office/drawing/2014/main" id="{A79E031A-CA1C-6B1F-2C90-A42AB591EA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891" y="1621"/>
                        <a:ext cx="1619" cy="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3" name="Rectangle 54">
            <a:extLst>
              <a:ext uri="{FF2B5EF4-FFF2-40B4-BE49-F238E27FC236}">
                <a16:creationId xmlns:a16="http://schemas.microsoft.com/office/drawing/2014/main" id="{A9542A06-08C1-76AD-7CDA-FFFEF617E68F}"/>
              </a:ext>
            </a:extLst>
          </p:cNvPr>
          <p:cNvSpPr>
            <a:spLocks noGrp="1" noChangeArrowheads="1"/>
          </p:cNvSpPr>
          <p:nvPr>
            <p:ph type="ctrTitle"/>
          </p:nvPr>
        </p:nvSpPr>
        <p:spPr>
          <a:xfrm>
            <a:off x="2586822" y="3901967"/>
            <a:ext cx="7088004" cy="1507982"/>
          </a:xfrm>
        </p:spPr>
        <p:txBody>
          <a:bodyP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defRPr/>
            </a:pPr>
            <a:r>
              <a:rPr lang="en-US" altLang="en-US" b="1"/>
              <a:t>MassHealth Office of Long Term Services and Supports (OLTSS): Overview</a:t>
            </a:r>
          </a:p>
        </p:txBody>
      </p:sp>
      <p:sp>
        <p:nvSpPr>
          <p:cNvPr id="17" name="TitleTopPlaceholder">
            <a:extLst>
              <a:ext uri="{FF2B5EF4-FFF2-40B4-BE49-F238E27FC236}">
                <a16:creationId xmlns:a16="http://schemas.microsoft.com/office/drawing/2014/main" id="{CF25BB9C-EE48-6424-3DAF-AFAC7B426743}"/>
              </a:ext>
            </a:extLst>
          </p:cNvPr>
          <p:cNvSpPr>
            <a:spLocks noChangeArrowheads="1"/>
          </p:cNvSpPr>
          <p:nvPr/>
        </p:nvSpPr>
        <p:spPr bwMode="auto">
          <a:xfrm>
            <a:off x="3649375" y="3245969"/>
            <a:ext cx="2126726" cy="435712"/>
          </a:xfrm>
          <a:prstGeom prst="rect">
            <a:avLst/>
          </a:prstGeom>
          <a:solidFill>
            <a:schemeClr val="accent2">
              <a:lumMod val="75000"/>
              <a:alpha val="77000"/>
            </a:schemeClr>
          </a:solidFill>
          <a:ln w="9525">
            <a:noFill/>
            <a:miter lim="800000"/>
            <a:headEnd/>
            <a:tailEnd/>
          </a:ln>
          <a:effectLst/>
        </p:spPr>
        <p:txBody>
          <a:bodyPr wrap="none" anchor="ct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defRPr/>
            </a:pPr>
            <a:endParaRPr lang="en-US" sz="1982" dirty="0">
              <a:latin typeface="+mn-lt"/>
              <a:ea typeface="+mn-ea"/>
            </a:endParaRPr>
          </a:p>
        </p:txBody>
      </p:sp>
      <p:sp>
        <p:nvSpPr>
          <p:cNvPr id="18" name="TitleTopPlaceholder">
            <a:extLst>
              <a:ext uri="{FF2B5EF4-FFF2-40B4-BE49-F238E27FC236}">
                <a16:creationId xmlns:a16="http://schemas.microsoft.com/office/drawing/2014/main" id="{B30AB442-98D8-FD9B-C28C-5D56317566D3}"/>
              </a:ext>
            </a:extLst>
          </p:cNvPr>
          <p:cNvSpPr>
            <a:spLocks noChangeArrowheads="1"/>
          </p:cNvSpPr>
          <p:nvPr/>
        </p:nvSpPr>
        <p:spPr bwMode="auto">
          <a:xfrm>
            <a:off x="1524270" y="3245969"/>
            <a:ext cx="2125105" cy="435712"/>
          </a:xfrm>
          <a:prstGeom prst="rect">
            <a:avLst/>
          </a:prstGeom>
          <a:solidFill>
            <a:srgbClr val="FFC000">
              <a:alpha val="80000"/>
            </a:srgbClr>
          </a:solidFill>
          <a:ln w="9525">
            <a:noFill/>
            <a:miter lim="800000"/>
            <a:headEnd/>
            <a:tailEnd/>
          </a:ln>
          <a:effectLst/>
        </p:spPr>
        <p:txBody>
          <a:bodyPr wrap="none" anchor="ct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defRPr/>
            </a:pPr>
            <a:endParaRPr lang="en-US" sz="1982" dirty="0">
              <a:latin typeface="+mn-lt"/>
              <a:ea typeface="+mn-ea"/>
            </a:endParaRPr>
          </a:p>
        </p:txBody>
      </p:sp>
      <p:sp>
        <p:nvSpPr>
          <p:cNvPr id="19" name="TitleTopPlaceholder">
            <a:extLst>
              <a:ext uri="{FF2B5EF4-FFF2-40B4-BE49-F238E27FC236}">
                <a16:creationId xmlns:a16="http://schemas.microsoft.com/office/drawing/2014/main" id="{AADDF5D0-6E9B-8014-DDAB-075ABB2FDB55}"/>
              </a:ext>
            </a:extLst>
          </p:cNvPr>
          <p:cNvSpPr>
            <a:spLocks noChangeArrowheads="1"/>
          </p:cNvSpPr>
          <p:nvPr/>
        </p:nvSpPr>
        <p:spPr bwMode="auto">
          <a:xfrm>
            <a:off x="5410039" y="3247590"/>
            <a:ext cx="5257692" cy="435711"/>
          </a:xfrm>
          <a:prstGeom prst="rect">
            <a:avLst/>
          </a:prstGeom>
          <a:solidFill>
            <a:srgbClr val="009900">
              <a:alpha val="69000"/>
            </a:srgbClr>
          </a:solidFill>
          <a:ln w="9525">
            <a:noFill/>
            <a:miter lim="800000"/>
            <a:headEnd/>
            <a:tailEnd/>
          </a:ln>
          <a:effectLst/>
        </p:spPr>
        <p:txBody>
          <a:bodyPr wrap="none" anchor="ct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defRPr/>
            </a:pPr>
            <a:endParaRPr lang="en-US" sz="1982" dirty="0">
              <a:latin typeface="+mn-lt"/>
              <a:ea typeface="+mn-ea"/>
            </a:endParaRPr>
          </a:p>
        </p:txBody>
      </p:sp>
      <p:sp>
        <p:nvSpPr>
          <p:cNvPr id="7175" name="TextBox 1">
            <a:extLst>
              <a:ext uri="{FF2B5EF4-FFF2-40B4-BE49-F238E27FC236}">
                <a16:creationId xmlns:a16="http://schemas.microsoft.com/office/drawing/2014/main" id="{52A3E8D6-CFF3-F533-05C0-07226D816FB3}"/>
              </a:ext>
            </a:extLst>
          </p:cNvPr>
          <p:cNvSpPr txBox="1">
            <a:spLocks noChangeArrowheads="1"/>
          </p:cNvSpPr>
          <p:nvPr/>
        </p:nvSpPr>
        <p:spPr bwMode="auto">
          <a:xfrm>
            <a:off x="1718639" y="2572156"/>
            <a:ext cx="4224295" cy="596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3265" b="1">
                <a:solidFill>
                  <a:schemeClr val="tx2"/>
                </a:solidFill>
              </a:rPr>
              <a:t>Section I. </a:t>
            </a:r>
            <a:endParaRPr lang="en-US" altLang="en-US" sz="3265">
              <a:solidFill>
                <a:schemeClr val="tx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7" hidden="1">
            <a:extLst>
              <a:ext uri="{FF2B5EF4-FFF2-40B4-BE49-F238E27FC236}">
                <a16:creationId xmlns:a16="http://schemas.microsoft.com/office/drawing/2014/main" id="{ABFA3A74-04D9-DFB8-566E-9E248D7B4B5A}"/>
              </a:ext>
            </a:extLst>
          </p:cNvPr>
          <p:cNvGraphicFramePr>
            <a:graphicFrameLocks noChangeAspect="1"/>
          </p:cNvGraphicFramePr>
          <p:nvPr>
            <p:custDataLst>
              <p:tags r:id="rId1"/>
            </p:custDataLst>
          </p:nvPr>
        </p:nvGraphicFramePr>
        <p:xfrm>
          <a:off x="1525891" y="1621"/>
          <a:ext cx="1619" cy="1619"/>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9218" name="Object 7" hidden="1">
                        <a:extLst>
                          <a:ext uri="{FF2B5EF4-FFF2-40B4-BE49-F238E27FC236}">
                            <a16:creationId xmlns:a16="http://schemas.microsoft.com/office/drawing/2014/main" id="{ABFA3A74-04D9-DFB8-566E-9E248D7B4B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891" y="1621"/>
                        <a:ext cx="1619" cy="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19" name="Title 8">
            <a:extLst>
              <a:ext uri="{FF2B5EF4-FFF2-40B4-BE49-F238E27FC236}">
                <a16:creationId xmlns:a16="http://schemas.microsoft.com/office/drawing/2014/main" id="{8B6BFAF0-B170-246C-7796-E081D37B7EB5}"/>
              </a:ext>
            </a:extLst>
          </p:cNvPr>
          <p:cNvSpPr>
            <a:spLocks noGrp="1" noChangeArrowheads="1"/>
          </p:cNvSpPr>
          <p:nvPr>
            <p:ph type="title"/>
          </p:nvPr>
        </p:nvSpPr>
        <p:spPr>
          <a:xfrm>
            <a:off x="1699202" y="234865"/>
            <a:ext cx="8053372" cy="895718"/>
          </a:xfrm>
        </p:spPr>
        <p:txBody>
          <a:bodyP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r>
              <a:rPr lang="en-US" altLang="en-US">
                <a:solidFill>
                  <a:srgbClr val="004080"/>
                </a:solidFill>
              </a:rPr>
              <a:t>MassHealth is committed to a robust long-term services and supports program that delivers person-centered care, promotes independent living, and uses a “community first” approach</a:t>
            </a:r>
          </a:p>
        </p:txBody>
      </p:sp>
      <p:sp>
        <p:nvSpPr>
          <p:cNvPr id="9220" name="Rectangle 8">
            <a:extLst>
              <a:ext uri="{FF2B5EF4-FFF2-40B4-BE49-F238E27FC236}">
                <a16:creationId xmlns:a16="http://schemas.microsoft.com/office/drawing/2014/main" id="{071BC6E3-2518-397C-4729-377705FF683A}"/>
              </a:ext>
            </a:extLst>
          </p:cNvPr>
          <p:cNvSpPr txBox="1">
            <a:spLocks noChangeArrowheads="1"/>
          </p:cNvSpPr>
          <p:nvPr/>
        </p:nvSpPr>
        <p:spPr bwMode="auto">
          <a:xfrm>
            <a:off x="1752655" y="1425376"/>
            <a:ext cx="8762820" cy="511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pPr lvl="1" eaLnBrk="1" hangingPunct="1">
              <a:spcBef>
                <a:spcPts val="306"/>
              </a:spcBef>
              <a:spcAft>
                <a:spcPts val="600"/>
              </a:spcAft>
              <a:buClr>
                <a:srgbClr val="002960"/>
              </a:buClr>
            </a:pPr>
            <a:r>
              <a:rPr lang="en-US" altLang="en-US" sz="1982" b="1"/>
              <a:t>Individuals who require long-term services and supports (LTSS) have diverse needs </a:t>
            </a:r>
            <a:r>
              <a:rPr lang="en-US" altLang="en-US" sz="1982"/>
              <a:t>due to disabilities or chronic medical conditions, and most require assistance with Activities of Daily Living or Instrumental Activities of Daily Living to help  meet their daily needs, promote independence, and improve the quality of their lives</a:t>
            </a:r>
          </a:p>
          <a:p>
            <a:pPr lvl="1" eaLnBrk="1" hangingPunct="1">
              <a:spcBef>
                <a:spcPts val="306"/>
              </a:spcBef>
              <a:spcAft>
                <a:spcPts val="600"/>
              </a:spcAft>
              <a:buClr>
                <a:srgbClr val="002960"/>
              </a:buClr>
            </a:pPr>
            <a:r>
              <a:rPr lang="en-US" altLang="en-US" sz="1982"/>
              <a:t>312,000 individuals (including dual-eligible members) receive LTSS funded by MassHealth. </a:t>
            </a:r>
          </a:p>
          <a:p>
            <a:pPr lvl="1" eaLnBrk="1" hangingPunct="1">
              <a:spcBef>
                <a:spcPts val="306"/>
              </a:spcBef>
              <a:spcAft>
                <a:spcPts val="600"/>
              </a:spcAft>
              <a:buClr>
                <a:srgbClr val="002960"/>
              </a:buClr>
              <a:buFont typeface="Wingdings" panose="05000000000000000000" pitchFamily="2" charset="2"/>
              <a:buChar char="§"/>
            </a:pPr>
            <a:r>
              <a:rPr lang="en-US" altLang="en-US" sz="1428">
                <a:solidFill>
                  <a:srgbClr val="000000"/>
                </a:solidFill>
              </a:rPr>
              <a:t>MassHealth offers the </a:t>
            </a:r>
            <a:r>
              <a:rPr lang="en-US" altLang="en-US" sz="1428" b="1">
                <a:solidFill>
                  <a:srgbClr val="000000"/>
                </a:solidFill>
              </a:rPr>
              <a:t>broadest array of  State Plan LTSS of any state, </a:t>
            </a:r>
            <a:r>
              <a:rPr lang="en-US" altLang="en-US" sz="1428">
                <a:solidFill>
                  <a:srgbClr val="000000"/>
                </a:solidFill>
              </a:rPr>
              <a:t>including</a:t>
            </a:r>
            <a:r>
              <a:rPr lang="en-US" altLang="en-US" sz="1428" b="1">
                <a:solidFill>
                  <a:srgbClr val="000000"/>
                </a:solidFill>
              </a:rPr>
              <a:t>:</a:t>
            </a:r>
          </a:p>
          <a:p>
            <a:pPr lvl="2" eaLnBrk="1" hangingPunct="1">
              <a:spcBef>
                <a:spcPts val="306"/>
              </a:spcBef>
              <a:spcAft>
                <a:spcPts val="600"/>
              </a:spcAft>
              <a:buClr>
                <a:srgbClr val="002960"/>
              </a:buClr>
              <a:buFont typeface="Wingdings" panose="05000000000000000000" pitchFamily="2" charset="2"/>
              <a:buChar char="§"/>
            </a:pPr>
            <a:r>
              <a:rPr lang="en-US" altLang="en-US" sz="1428" b="1">
                <a:solidFill>
                  <a:srgbClr val="000000"/>
                </a:solidFill>
              </a:rPr>
              <a:t>Community-based programs and services</a:t>
            </a:r>
            <a:r>
              <a:rPr lang="en-US" altLang="en-US" sz="1428">
                <a:solidFill>
                  <a:srgbClr val="000000"/>
                </a:solidFill>
              </a:rPr>
              <a:t> : Adult Day Health, Adult Foster Care, Continuous Skilled Nursing, Day Habilitation, Durable Medical Equipment, Group Adult Foster Care, Home Health, Hospice, Personal Care Attendant, Therapies</a:t>
            </a:r>
          </a:p>
          <a:p>
            <a:pPr lvl="2" eaLnBrk="1" hangingPunct="1">
              <a:spcBef>
                <a:spcPts val="306"/>
              </a:spcBef>
              <a:spcAft>
                <a:spcPts val="600"/>
              </a:spcAft>
              <a:buClr>
                <a:srgbClr val="002960"/>
              </a:buClr>
              <a:buFont typeface="Wingdings" panose="05000000000000000000" pitchFamily="2" charset="2"/>
              <a:buChar char="§"/>
            </a:pPr>
            <a:r>
              <a:rPr lang="en-US" altLang="en-US" sz="1428" b="1">
                <a:solidFill>
                  <a:srgbClr val="000000"/>
                </a:solidFill>
              </a:rPr>
              <a:t>Facility-based programs and services</a:t>
            </a:r>
            <a:r>
              <a:rPr lang="en-US" altLang="en-US" sz="1428">
                <a:solidFill>
                  <a:srgbClr val="000000"/>
                </a:solidFill>
              </a:rPr>
              <a:t>: Chronic Disease and Rehabilitation Hospital and Nursing Facility</a:t>
            </a:r>
          </a:p>
          <a:p>
            <a:pPr lvl="1" eaLnBrk="1" hangingPunct="1">
              <a:spcBef>
                <a:spcPts val="306"/>
              </a:spcBef>
              <a:spcAft>
                <a:spcPts val="600"/>
              </a:spcAft>
              <a:buClr>
                <a:srgbClr val="002960"/>
              </a:buClr>
              <a:buFont typeface="Wingdings" panose="05000000000000000000" pitchFamily="2" charset="2"/>
              <a:buChar char="§"/>
            </a:pPr>
            <a:r>
              <a:rPr lang="en-US" altLang="en-US" sz="1428" b="1">
                <a:solidFill>
                  <a:srgbClr val="000000"/>
                </a:solidFill>
              </a:rPr>
              <a:t>Specialized services through Home and Community-Based Services (HCBS) Waivers:  </a:t>
            </a:r>
            <a:r>
              <a:rPr lang="en-US" altLang="en-US" sz="1428">
                <a:solidFill>
                  <a:srgbClr val="000000"/>
                </a:solidFill>
              </a:rPr>
              <a:t>Acquired-Brain Injury, Traumatic Brain Injury, Adults with Intellectual Disabilities, Children with Autism Spectrum Disorder; Moving Forward Plan for Members transitioning from facilities, Frail Elder Waiver.</a:t>
            </a:r>
            <a:endParaRPr lang="en-US" altLang="en-US" sz="1428" b="1">
              <a:solidFill>
                <a:srgbClr val="000000"/>
              </a:solidFill>
            </a:endParaRPr>
          </a:p>
          <a:p>
            <a:pPr lvl="3" eaLnBrk="1" hangingPunct="1">
              <a:spcBef>
                <a:spcPts val="306"/>
              </a:spcBef>
              <a:spcAft>
                <a:spcPts val="600"/>
              </a:spcAft>
              <a:buClr>
                <a:srgbClr val="002960"/>
              </a:buClr>
              <a:buFontTx/>
              <a:buNone/>
            </a:pPr>
            <a:endParaRPr lang="en-US" altLang="en-US" sz="1982"/>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45E5FC0F-3B5D-870B-3CB6-9EB288C49274}"/>
              </a:ext>
            </a:extLst>
          </p:cNvPr>
          <p:cNvSpPr>
            <a:spLocks noGrp="1" noChangeArrowheads="1"/>
          </p:cNvSpPr>
          <p:nvPr>
            <p:ph type="title"/>
          </p:nvPr>
        </p:nvSpPr>
        <p:spPr/>
        <p:txBody>
          <a:bodyP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r>
              <a:rPr lang="en-US" altLang="en-US"/>
              <a:t>Who Qualifies for LTSS Services?</a:t>
            </a:r>
          </a:p>
        </p:txBody>
      </p:sp>
      <p:sp>
        <p:nvSpPr>
          <p:cNvPr id="11267" name="TextBox 2">
            <a:extLst>
              <a:ext uri="{FF2B5EF4-FFF2-40B4-BE49-F238E27FC236}">
                <a16:creationId xmlns:a16="http://schemas.microsoft.com/office/drawing/2014/main" id="{5E05A4FA-187C-D8CB-79D4-33A11F4C2218}"/>
              </a:ext>
            </a:extLst>
          </p:cNvPr>
          <p:cNvSpPr txBox="1">
            <a:spLocks noChangeArrowheads="1"/>
          </p:cNvSpPr>
          <p:nvPr/>
        </p:nvSpPr>
        <p:spPr bwMode="auto">
          <a:xfrm>
            <a:off x="1841740" y="1362207"/>
            <a:ext cx="8377321" cy="1977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1pPr>
            <a:lvl2pPr marL="55531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2pPr>
            <a:lvl3pPr marL="111063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3pPr>
            <a:lvl4pPr marL="1665945"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4pPr>
            <a:lvl5pPr marL="2221260" algn="l" rtl="0" eaLnBrk="0" fontAlgn="base" hangingPunct="0">
              <a:spcBef>
                <a:spcPct val="0"/>
              </a:spcBef>
              <a:spcAft>
                <a:spcPct val="0"/>
              </a:spcAft>
              <a:defRPr sz="1943" kern="1200">
                <a:solidFill>
                  <a:schemeClr val="tx1"/>
                </a:solidFill>
                <a:latin typeface="Arial" panose="020B0604020202020204" pitchFamily="34" charset="0"/>
                <a:ea typeface="ＭＳ Ｐゴシック" panose="020B0600070205080204" pitchFamily="34" charset="-128"/>
                <a:cs typeface="+mn-cs"/>
              </a:defRPr>
            </a:lvl5pPr>
            <a:lvl6pPr marL="277657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6pPr>
            <a:lvl7pPr marL="333189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7pPr>
            <a:lvl8pPr marL="3887206"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8pPr>
            <a:lvl9pPr marL="4442521" algn="l" defTabSz="1110630" rtl="0" eaLnBrk="1" latinLnBrk="0" hangingPunct="1">
              <a:defRPr sz="1943" kern="1200">
                <a:solidFill>
                  <a:schemeClr val="tx1"/>
                </a:solidFill>
                <a:latin typeface="Arial" panose="020B0604020202020204" pitchFamily="34" charset="0"/>
                <a:ea typeface="ＭＳ Ｐゴシック" panose="020B0600070205080204" pitchFamily="34" charset="-128"/>
                <a:cs typeface="+mn-cs"/>
              </a:defRPr>
            </a:lvl9pPr>
          </a:lstStyle>
          <a:p>
            <a:r>
              <a:rPr lang="en-US" altLang="en-US" sz="2041"/>
              <a:t>In order to qualify for  LTSS services to be covered by MassHealth depends upon both:</a:t>
            </a:r>
          </a:p>
          <a:p>
            <a:endParaRPr lang="en-US" altLang="en-US" sz="2041"/>
          </a:p>
          <a:p>
            <a:pPr lvl="1">
              <a:buFontTx/>
              <a:buAutoNum type="arabicPeriod"/>
            </a:pPr>
            <a:r>
              <a:rPr lang="en-US" altLang="en-US" sz="2041"/>
              <a:t>MassHealth Coverage Type</a:t>
            </a:r>
          </a:p>
          <a:p>
            <a:pPr lvl="1">
              <a:buFontTx/>
              <a:buAutoNum type="arabicPeriod"/>
            </a:pPr>
            <a:endParaRPr lang="en-US" altLang="en-US" sz="2041"/>
          </a:p>
          <a:p>
            <a:pPr lvl="1">
              <a:buFontTx/>
              <a:buAutoNum type="arabicPeriod"/>
            </a:pPr>
            <a:r>
              <a:rPr lang="en-US" altLang="en-US" sz="2041"/>
              <a:t>Clinical Eligibility</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RcblEEfJJRA3Z_qO1pXby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4pLtj0HGAYi3pzGzFC9CPA"/>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cblEEfJJRA3Z_qO1pXby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xDAf2ZGkKU6VRX1jeHwHw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4ryq5NJr_EqCpIHB.FAXe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xDAf2ZGkKU6VRX1jeHwHw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4ryq5NJr_EqCpIHB.FAXe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xDAf2ZGkKU6VRX1jeHwHw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4ryq5NJr_EqCpIHB.FAXe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xDAf2ZGkKU6VRX1jeHwHw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4ryq5NJr_EqCpIHB.FAXe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xDAf2ZGkKU6VRX1jeHwHw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4ryq5NJr_EqCpIHB.FAXe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xDAf2ZGkKU6VRX1jeHwHw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4ryq5NJr_EqCpIHB.FAXe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xDAf2ZGkKU6VRX1jeHwHw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4ryq5NJr_EqCpIHB.FAXe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xDAf2ZGkKU6VRX1jeHwHw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4ryq5NJr_EqCpIHB.FAXe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xDAf2ZGkKU6VRX1jeHwHw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4ryq5NJr_EqCpIHB.FAXe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l.TcTX_dx.tdoQ_GivVBi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xDAf2ZGkKU6VRX1jeHwHw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4ryq5NJr_EqCpIHB.FAXe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nWWa7uALCOLt08j21a10h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nWWa7uALCOLt08j21a10h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nWWa7uALCOLt08j21a10h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nWWa7uALCOLt08j21a10h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rm8S55baQtz7LEf4MoC1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nAMZchispB7Fwns2QhDaM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nAMZchispB7Fwns2QhDaM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waqM3SISEIKLw7bvuLj2d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RcblEEfJJRA3Z_qO1pXby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BZFqrXhPKHU8Yhhb3vx3Q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NAME" val="Logo"/>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nAMZchispB7Fwns2QhDaMA"/>
</p:tagLst>
</file>

<file path=ppt/tags/tag40.xml><?xml version="1.0" encoding="utf-8"?>
<p:tagLst xmlns:a="http://schemas.openxmlformats.org/drawingml/2006/main" xmlns:r="http://schemas.openxmlformats.org/officeDocument/2006/relationships" xmlns:p="http://schemas.openxmlformats.org/presentationml/2006/main">
  <p:tag name="NAME" val="Moon"/>
</p:tagLst>
</file>

<file path=ppt/tags/tag41.xml><?xml version="1.0" encoding="utf-8"?>
<p:tagLst xmlns:a="http://schemas.openxmlformats.org/drawingml/2006/main" xmlns:r="http://schemas.openxmlformats.org/officeDocument/2006/relationships" xmlns:p="http://schemas.openxmlformats.org/presentationml/2006/main">
  <p:tag name="NAME" val="Moon"/>
</p:tagLst>
</file>

<file path=ppt/tags/tag42.xml><?xml version="1.0" encoding="utf-8"?>
<p:tagLst xmlns:a="http://schemas.openxmlformats.org/drawingml/2006/main" xmlns:r="http://schemas.openxmlformats.org/officeDocument/2006/relationships" xmlns:p="http://schemas.openxmlformats.org/presentationml/2006/main">
  <p:tag name="NAME" val="Moon"/>
</p:tagLst>
</file>

<file path=ppt/tags/tag43.xml><?xml version="1.0" encoding="utf-8"?>
<p:tagLst xmlns:a="http://schemas.openxmlformats.org/drawingml/2006/main" xmlns:r="http://schemas.openxmlformats.org/officeDocument/2006/relationships" xmlns:p="http://schemas.openxmlformats.org/presentationml/2006/main">
  <p:tag name="NAME" val="Moon"/>
</p:tagLst>
</file>

<file path=ppt/tags/tag44.xml><?xml version="1.0" encoding="utf-8"?>
<p:tagLst xmlns:a="http://schemas.openxmlformats.org/drawingml/2006/main" xmlns:r="http://schemas.openxmlformats.org/officeDocument/2006/relationships" xmlns:p="http://schemas.openxmlformats.org/presentationml/2006/main">
  <p:tag name="NAME" val="Moon"/>
</p:tagLst>
</file>

<file path=ppt/tags/tag45.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7.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48.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49.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1.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5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3.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54.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NAME" val="Logo"/>
</p:tagLst>
</file>

<file path=ppt/tags/tag57.xml><?xml version="1.0" encoding="utf-8"?>
<p:tagLst xmlns:a="http://schemas.openxmlformats.org/drawingml/2006/main" xmlns:r="http://schemas.openxmlformats.org/officeDocument/2006/relationships" xmlns:p="http://schemas.openxmlformats.org/presentationml/2006/main">
  <p:tag name="NAME" val="Moon"/>
</p:tagLst>
</file>

<file path=ppt/tags/tag58.xml><?xml version="1.0" encoding="utf-8"?>
<p:tagLst xmlns:a="http://schemas.openxmlformats.org/drawingml/2006/main" xmlns:r="http://schemas.openxmlformats.org/officeDocument/2006/relationships" xmlns:p="http://schemas.openxmlformats.org/presentationml/2006/main">
  <p:tag name="NAME" val="Moon"/>
</p:tagLst>
</file>

<file path=ppt/tags/tag59.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60.xml><?xml version="1.0" encoding="utf-8"?>
<p:tagLst xmlns:a="http://schemas.openxmlformats.org/drawingml/2006/main" xmlns:r="http://schemas.openxmlformats.org/officeDocument/2006/relationships" xmlns:p="http://schemas.openxmlformats.org/presentationml/2006/main">
  <p:tag name="NAME" val="Moon"/>
</p:tagLst>
</file>

<file path=ppt/tags/tag61.xml><?xml version="1.0" encoding="utf-8"?>
<p:tagLst xmlns:a="http://schemas.openxmlformats.org/drawingml/2006/main" xmlns:r="http://schemas.openxmlformats.org/officeDocument/2006/relationships" xmlns:p="http://schemas.openxmlformats.org/presentationml/2006/main">
  <p:tag name="NAME" val="Moon"/>
</p:tagLst>
</file>

<file path=ppt/tags/tag6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6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4.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6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66.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6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6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71.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NAME" val="Moon"/>
</p:tagLst>
</file>

<file path=ppt/tags/tag74.xml><?xml version="1.0" encoding="utf-8"?>
<p:tagLst xmlns:a="http://schemas.openxmlformats.org/drawingml/2006/main" xmlns:r="http://schemas.openxmlformats.org/officeDocument/2006/relationships" xmlns:p="http://schemas.openxmlformats.org/presentationml/2006/main">
  <p:tag name="NAME" val="Moon"/>
</p:tagLst>
</file>

<file path=ppt/tags/tag75.xml><?xml version="1.0" encoding="utf-8"?>
<p:tagLst xmlns:a="http://schemas.openxmlformats.org/drawingml/2006/main" xmlns:r="http://schemas.openxmlformats.org/officeDocument/2006/relationships" xmlns:p="http://schemas.openxmlformats.org/presentationml/2006/main">
  <p:tag name="NAME" val="Moon"/>
</p:tagLst>
</file>

<file path=ppt/tags/tag76.xml><?xml version="1.0" encoding="utf-8"?>
<p:tagLst xmlns:a="http://schemas.openxmlformats.org/drawingml/2006/main" xmlns:r="http://schemas.openxmlformats.org/officeDocument/2006/relationships" xmlns:p="http://schemas.openxmlformats.org/presentationml/2006/main">
  <p:tag name="NAME" val="Moon"/>
</p:tagLst>
</file>

<file path=ppt/tags/tag77.xml><?xml version="1.0" encoding="utf-8"?>
<p:tagLst xmlns:a="http://schemas.openxmlformats.org/drawingml/2006/main" xmlns:r="http://schemas.openxmlformats.org/officeDocument/2006/relationships" xmlns:p="http://schemas.openxmlformats.org/presentationml/2006/main">
  <p:tag name="NAME" val="Moon"/>
</p:tagLst>
</file>

<file path=ppt/tags/tag7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7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8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8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8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8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8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8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Strategy Team">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6200" tIns="76200" rIns="76200" bIns="76200" numCol="1" anchor="ctr" anchorCtr="0" compatLnSpc="1">
        <a:prstTxWarp prst="textNoShape">
          <a:avLst/>
        </a:prstTxWarp>
        <a:noAutofit/>
      </a:bodyPr>
      <a:lstStyle>
        <a:defPPr algn="l">
          <a:defRPr sz="1400" b="1" kern="0" dirty="0">
            <a:solidFill>
              <a:srgbClr val="000000"/>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MassHealth PowerPoint Templates WIDE" id="{1414F148-32B1-4471-83ED-0682BDA0BCDB}" vid="{AF4BC646-B19C-4F96-8A93-ED9C85083C8F}"/>
    </a:ext>
  </a:extLst>
</a:theme>
</file>

<file path=ppt/theme/theme3.xml><?xml version="1.0" encoding="utf-8"?>
<a:theme xmlns:a="http://schemas.openxmlformats.org/drawingml/2006/main" name="BSC_CF_NYS006">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rotWithShape="1">
          <a:gsLst>
            <a:gs pos="0">
              <a:schemeClr val="hlink"/>
            </a:gs>
            <a:gs pos="100000">
              <a:schemeClr val="hlink">
                <a:gamma/>
                <a:shade val="46275"/>
                <a:invGamma/>
              </a:schemeClr>
            </a:gs>
          </a:gsLst>
          <a:lin ang="5400000" scaled="1"/>
        </a:gradFill>
        <a:ln>
          <a:noFill/>
        </a:ln>
        <a:effectLst>
          <a:prstShdw prst="shdw17" dist="17961" dir="2700000">
            <a:schemeClr val="hlink">
              <a:gamma/>
              <a:shade val="60000"/>
              <a:invGamma/>
              <a:alpha val="50000"/>
            </a:schemeClr>
          </a:prstShdw>
        </a:effectLst>
        <a:extLst>
          <a:ext uri="{91240B29-F687-4F45-9708-019B960494DF}">
            <a14:hiddenLine xmlns:a14="http://schemas.microsoft.com/office/drawing/2010/main" w="19050" algn="ctr">
              <a:solidFill>
                <a:schemeClr val="bg1"/>
              </a:solidFill>
              <a:miter lim="800000"/>
              <a:headEnd/>
              <a:tailEnd/>
            </a14:hiddenLine>
          </a:ext>
        </a:extLst>
      </a:spPr>
      <a:bodyPr wrap="none" anchor="ctr"/>
      <a:lstStyle>
        <a:defPPr>
          <a:defRPr sz="2000">
            <a:solidFill>
              <a:schemeClr val="bg1"/>
            </a:solidFill>
          </a:defRPr>
        </a:defPPr>
      </a:lst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BSC_CF_NYS006 1">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MassHealth">
  <a:themeElements>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sHealth" id="{54EA79EF-10A0-2E44-8B39-F3C23DAD5804}" vid="{D43CA1AB-8151-A040-90DC-09580A49745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s xmlns="196d572f-d072-48f3-88e9-aa412ca7ea5e" xsi:nil="true"/>
    <lcf76f155ced4ddcb4097134ff3c332f xmlns="196d572f-d072-48f3-88e9-aa412ca7ea5e">
      <Terms xmlns="http://schemas.microsoft.com/office/infopath/2007/PartnerControls"/>
    </lcf76f155ced4ddcb4097134ff3c332f>
    <TaxCatchAll xmlns="6d3083f0-d352-495a-b011-790bbddb8b4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6D427941B96CA4E8DE016C71E528B02" ma:contentTypeVersion="15" ma:contentTypeDescription="Create a new document." ma:contentTypeScope="" ma:versionID="926bc4261ba473012d10c2994085a35e">
  <xsd:schema xmlns:xsd="http://www.w3.org/2001/XMLSchema" xmlns:xs="http://www.w3.org/2001/XMLSchema" xmlns:p="http://schemas.microsoft.com/office/2006/metadata/properties" xmlns:ns2="196d572f-d072-48f3-88e9-aa412ca7ea5e" xmlns:ns3="6d3083f0-d352-495a-b011-790bbddb8b4f" targetNamespace="http://schemas.microsoft.com/office/2006/metadata/properties" ma:root="true" ma:fieldsID="ebf1ad8d8ba0afce75f2db41a75a8a45" ns2:_="" ns3:_="">
    <xsd:import namespace="196d572f-d072-48f3-88e9-aa412ca7ea5e"/>
    <xsd:import namespace="6d3083f0-d352-495a-b011-790bbddb8b4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6d572f-d072-48f3-88e9-aa412ca7ea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Notes" ma:index="22" nillable="true" ma:displayName="Notes" ma:description="Brief description or note to give context before opening file. " ma:format="Dropdown" ma:internalName="Not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d3083f0-d352-495a-b011-790bbddb8b4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63f98153-3966-40ef-9520-0f0818834ff4}" ma:internalName="TaxCatchAll" ma:showField="CatchAllData" ma:web="6d3083f0-d352-495a-b011-790bbddb8b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60A15B-4F75-4835-9B91-DA03C54892CC}">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6d3083f0-d352-495a-b011-790bbddb8b4f"/>
    <ds:schemaRef ds:uri="http://purl.org/dc/elements/1.1/"/>
    <ds:schemaRef ds:uri="http://schemas.microsoft.com/office/2006/metadata/properties"/>
    <ds:schemaRef ds:uri="196d572f-d072-48f3-88e9-aa412ca7ea5e"/>
    <ds:schemaRef ds:uri="http://www.w3.org/XML/1998/namespace"/>
    <ds:schemaRef ds:uri="http://purl.org/dc/dcmitype/"/>
  </ds:schemaRefs>
</ds:datastoreItem>
</file>

<file path=customXml/itemProps2.xml><?xml version="1.0" encoding="utf-8"?>
<ds:datastoreItem xmlns:ds="http://schemas.openxmlformats.org/officeDocument/2006/customXml" ds:itemID="{B5E183E3-D2D3-4959-9C61-365F15687CB8}">
  <ds:schemaRefs>
    <ds:schemaRef ds:uri="http://schemas.microsoft.com/sharepoint/v3/contenttype/forms"/>
  </ds:schemaRefs>
</ds:datastoreItem>
</file>

<file path=customXml/itemProps3.xml><?xml version="1.0" encoding="utf-8"?>
<ds:datastoreItem xmlns:ds="http://schemas.openxmlformats.org/officeDocument/2006/customXml" ds:itemID="{3A2DEB9B-DFE2-4E9F-A408-4E63EF929043}">
  <ds:schemaRefs>
    <ds:schemaRef ds:uri="196d572f-d072-48f3-88e9-aa412ca7ea5e"/>
    <ds:schemaRef ds:uri="6d3083f0-d352-495a-b011-790bbddb8b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824</Words>
  <Application>Microsoft Office PowerPoint</Application>
  <PresentationFormat>Widescreen</PresentationFormat>
  <Paragraphs>81</Paragraphs>
  <Slides>35</Slides>
  <Notes>19</Notes>
  <HiddenSlides>0</HiddenSlides>
  <MMClips>0</MMClips>
  <ScaleCrop>false</ScaleCrop>
  <HeadingPairs>
    <vt:vector size="4" baseType="variant">
      <vt:variant>
        <vt:lpstr>Theme</vt:lpstr>
      </vt:variant>
      <vt:variant>
        <vt:i4>4</vt:i4>
      </vt:variant>
      <vt:variant>
        <vt:lpstr>Slide Titles</vt:lpstr>
      </vt:variant>
      <vt:variant>
        <vt:i4>35</vt:i4>
      </vt:variant>
    </vt:vector>
  </HeadingPairs>
  <TitlesOfParts>
    <vt:vector size="39" baseType="lpstr">
      <vt:lpstr>office theme</vt:lpstr>
      <vt:lpstr>Office Theme</vt:lpstr>
      <vt:lpstr>BSC_CF_NYS006</vt:lpstr>
      <vt:lpstr>2_MassHealth</vt:lpstr>
      <vt:lpstr>MassHealth Housing, Homelessness, and Health Policy Webinar Series – Long Term Services and Supports</vt:lpstr>
      <vt:lpstr>MassHealth Coverage Types</vt:lpstr>
      <vt:lpstr>MassHealth Managed-Care Eligible Members</vt:lpstr>
      <vt:lpstr>One Care </vt:lpstr>
      <vt:lpstr>Senior Care Options (SCO)</vt:lpstr>
      <vt:lpstr>Program of All-inclusive Care for the Elderly (PACE)</vt:lpstr>
      <vt:lpstr>MassHealth Office of Long Term Services and Supports (OLTSS): Overview</vt:lpstr>
      <vt:lpstr>MassHealth is committed to a robust long-term services and supports program that delivers person-centered care, promotes independent living, and uses a “community first” approach</vt:lpstr>
      <vt:lpstr>Who Qualifies for LTSS Services?</vt:lpstr>
      <vt:lpstr>How does a member start the process to get needed Long Term Services and Supports?</vt:lpstr>
      <vt:lpstr>What are the things LTSS can help an eligible member with?</vt:lpstr>
      <vt:lpstr>Group Adult Foster Care Services</vt:lpstr>
      <vt:lpstr>Group Adult Foster Care Services</vt:lpstr>
      <vt:lpstr>Personal Care Attendant Services</vt:lpstr>
      <vt:lpstr>Personal Care Attendant Services</vt:lpstr>
      <vt:lpstr>Home Health (HH) Services</vt:lpstr>
      <vt:lpstr>Home Health Services</vt:lpstr>
      <vt:lpstr>Durable Medical Equipment (DME) </vt:lpstr>
      <vt:lpstr>Durable Medical Equipment (DME)</vt:lpstr>
      <vt:lpstr>Hospice Services</vt:lpstr>
      <vt:lpstr>Hospice Services</vt:lpstr>
      <vt:lpstr>Community Partners Program 2023-2027</vt:lpstr>
      <vt:lpstr>PowerPoint Presentation</vt:lpstr>
      <vt:lpstr>CP Supports</vt:lpstr>
      <vt:lpstr>My Ombudsman:  For Help Accessing Services</vt:lpstr>
      <vt:lpstr>MyServices Portal</vt:lpstr>
      <vt:lpstr>MassHealth Self-Service System</vt:lpstr>
      <vt:lpstr>PowerPoint Presentation</vt:lpstr>
      <vt:lpstr>PowerPoint Presentation</vt:lpstr>
      <vt:lpstr>PowerPoint Presentation</vt:lpstr>
      <vt:lpstr>BH CPs</vt:lpstr>
      <vt:lpstr>PowerPoint Presentation</vt:lpstr>
      <vt:lpstr>Community Partners Program</vt:lpstr>
      <vt:lpstr>PowerPoint Presentation</vt:lpstr>
      <vt:lpstr>Accountable &amp; Managed Care Organizations Participating in the CP Program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Cooper, Emily (ELD)</cp:lastModifiedBy>
  <cp:revision>48</cp:revision>
  <dcterms:created xsi:type="dcterms:W3CDTF">2024-12-03T16:35:31Z</dcterms:created>
  <dcterms:modified xsi:type="dcterms:W3CDTF">2024-12-31T20:26:27Z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0x01010026D427941B96CA4E8DE016C71E528B02</vt:lpwstr>
  </property>
  <property fmtid="{D5CDD505-2E9C-101B-9397-08002B2CF9AE}" pid="3" name="MediaServiceImageTags">
    <vt:lpwstr/>
  </property>
</Properties>
</file>