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4.xml" ContentType="application/vnd.openxmlformats-officedocument.theme+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5.xml" ContentType="application/vnd.openxmlformats-officedocument.theme+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6.xml" ContentType="application/vnd.openxmlformats-officedocument.theme+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7.xml" ContentType="application/vnd.openxmlformats-officedocument.theme+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8.xml" ContentType="application/vnd.openxmlformats-officedocument.theme+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heme/theme9.xml" ContentType="application/vnd.openxmlformats-officedocument.theme+xml"/>
  <Override PartName="/ppt/tags/tag207.xml" ContentType="application/vnd.openxmlformats-officedocument.presentationml.tags+xml"/>
  <Override PartName="/ppt/tags/tag208.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ink/ink1.xml" ContentType="application/inkml+xml"/>
  <Override PartName="/ppt/ink/ink2.xml" ContentType="application/inkml+xml"/>
  <Override PartName="/ppt/notesSlides/notesSlide10.xml" ContentType="application/vnd.openxmlformats-officedocument.presentationml.notesSlide+xml"/>
  <Override PartName="/ppt/tags/tag209.xml" ContentType="application/vnd.openxmlformats-officedocument.presentationml.tags+xml"/>
  <Override PartName="/ppt/notesSlides/notesSlide11.xml" ContentType="application/vnd.openxmlformats-officedocument.presentationml.notesSlide+xml"/>
  <Override PartName="/ppt/tags/tag210.xml" ContentType="application/vnd.openxmlformats-officedocument.presentationml.tags+xml"/>
  <Override PartName="/ppt/notesSlides/notesSlide12.xml" ContentType="application/vnd.openxmlformats-officedocument.presentationml.notesSlide+xml"/>
  <Override PartName="/ppt/tags/tag211.xml" ContentType="application/vnd.openxmlformats-officedocument.presentationml.tags+xml"/>
  <Override PartName="/ppt/notesSlides/notesSlide13.xml" ContentType="application/vnd.openxmlformats-officedocument.presentationml.notesSlide+xml"/>
  <Override PartName="/ppt/tags/tag212.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8" r:id="rId4"/>
    <p:sldMasterId id="2147483789" r:id="rId5"/>
    <p:sldMasterId id="2147483855" r:id="rId6"/>
    <p:sldMasterId id="2147483891" r:id="rId7"/>
    <p:sldMasterId id="2147483919" r:id="rId8"/>
    <p:sldMasterId id="2147483928" r:id="rId9"/>
    <p:sldMasterId id="2147483940" r:id="rId10"/>
    <p:sldMasterId id="2147483660" r:id="rId11"/>
  </p:sldMasterIdLst>
  <p:notesMasterIdLst>
    <p:notesMasterId r:id="rId43"/>
  </p:notesMasterIdLst>
  <p:sldIdLst>
    <p:sldId id="257" r:id="rId12"/>
    <p:sldId id="2145707973" r:id="rId13"/>
    <p:sldId id="2145708313" r:id="rId14"/>
    <p:sldId id="2145708311" r:id="rId15"/>
    <p:sldId id="2145707969" r:id="rId16"/>
    <p:sldId id="297" r:id="rId17"/>
    <p:sldId id="2145707898" r:id="rId18"/>
    <p:sldId id="2145707974" r:id="rId19"/>
    <p:sldId id="2145708322" r:id="rId20"/>
    <p:sldId id="2145707884" r:id="rId21"/>
    <p:sldId id="2145708314" r:id="rId22"/>
    <p:sldId id="2145708323" r:id="rId23"/>
    <p:sldId id="2145708317" r:id="rId24"/>
    <p:sldId id="2145708318" r:id="rId25"/>
    <p:sldId id="3474" r:id="rId26"/>
    <p:sldId id="2145705785" r:id="rId27"/>
    <p:sldId id="2145708324" r:id="rId28"/>
    <p:sldId id="2145707885" r:id="rId29"/>
    <p:sldId id="2145707882" r:id="rId30"/>
    <p:sldId id="2145707883" r:id="rId31"/>
    <p:sldId id="2145707881" r:id="rId32"/>
    <p:sldId id="2145707876" r:id="rId33"/>
    <p:sldId id="2145707877" r:id="rId34"/>
    <p:sldId id="2147309615" r:id="rId35"/>
    <p:sldId id="2147309616" r:id="rId36"/>
    <p:sldId id="2147309617" r:id="rId37"/>
    <p:sldId id="2147309620" r:id="rId38"/>
    <p:sldId id="2147309619" r:id="rId39"/>
    <p:sldId id="2147309621" r:id="rId40"/>
    <p:sldId id="2147309622" r:id="rId41"/>
    <p:sldId id="2147309623"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04DEE00-924E-923E-C18A-A62ED331CFE6}" name="Robinson, Lee (EHS)" initials="R(" userId="S::lee.robinson@mass.gov::59f17166-3fd3-4429-a8ee-0e6cad41e068" providerId="AD"/>
  <p188:author id="{FE615401-C9CE-16F0-07AC-228CD5BFEF73}" name="LaMontagne, Elizabeth M. (EHS)" initials="LEM(" userId="S::Elizabeth.M.LaMontagne@mass.gov::2e331e62-6342-4228-a6d5-b8ecaf56eeab" providerId="AD"/>
  <p188:author id="{CBFCD008-8FDC-33B6-F418-596165A9FF3E}" name="Batista, Ivis (EHS)" initials="B(" userId="S::ivis.batista@mass.gov::c2baf46c-6b0b-49eb-8920-60d963c265ba" providerId="AD"/>
  <p188:author id="{95744B0D-979B-E5A6-8714-AB8ED1333B2F}" name="Olivia O’Brien" initials="OO" userId="Olivia O’Brien" providerId="None"/>
  <p188:author id="{50843E1A-7576-B3D6-7D40-592D88CA0E25}" name="Bryan, Kirsten A" initials="BA" userId="S::kirsten.bryan_umassmed.edu#ext#@massgov.onmicrosoft.com::a7b4ba48-8165-4960-aea1-2a455cf5f45a" providerId="AD"/>
  <p188:author id="{CF04931C-8099-0F12-0B35-29A13BDEF00E}" name="Carosella, Kate (EHS)" initials="CK" userId="S::kate.carosella2@mass.gov::27f3b80c-1fee-4360-a898-6c08474ef19a" providerId="AD"/>
  <p188:author id="{08AB9D20-3E48-1413-6F64-7153D191CBE1}" name="Kelly, Tara (EHS)" initials="KT(" userId="Kelly, Tara (EHS)" providerId="None"/>
  <p188:author id="{C5C95C25-A888-BAAF-D439-023D36819669}" name="Hallisey, Jennifer (EHS)" initials="H(" userId="S::jennifer.hallisey@mass.gov::5dc9e251-af75-42a8-a383-b5f7fc7ae63f" providerId="AD"/>
  <p188:author id="{8DF98D2F-43E0-D9A5-8785-5817F08520DE}" name="Eldredge, Cara (EHS)" initials="EC(" userId="Eldredge, Cara (EHS)" providerId="None"/>
  <p188:author id="{A9A87F3A-C7ED-FDA6-EC54-F2C067BCB01A}" name="Averill, Annie (EHS)" initials="A(" userId="S::annie.averill@mass.gov::b8b4ece1-737f-4f94-8dcb-ae6019ce94b1" providerId="AD"/>
  <p188:author id="{8890F03B-E47B-FBA4-8658-21E5148A0F4E}" name="Bailey, Emily R. (EHS)" initials="B(" userId="S::emily.r.bailey@mass.gov::0c18dddc-90c6-4f7a-bbfd-8a3bbc912855" providerId="AD"/>
  <p188:author id="{21F71E3C-90B1-FE20-52A2-F51BE1034D65}" name="Bailey, Emily R. (EHS)" initials="BER(" userId="S::Emily.R.Bailey@mass.gov::0c18dddc-90c6-4f7a-bbfd-8a3bbc912855" providerId="AD"/>
  <p188:author id="{FE9A503C-CEBA-0A1E-5A78-53069A77E895}" name="Amanda Cassel Kraft" initials="ACK" userId="c53b9bd1aad9f6b8" providerId="Windows Live"/>
  <p188:author id="{D3DFBA42-ABE7-D9AD-0885-07B8F20BF05C}" name="Sharp, Catia (EHS)" initials="SC(" userId="S::Catia.Sharp@mass.gov::0119972d-3020-4492-b436-55e6936572c4" providerId="AD"/>
  <p188:author id="{805D7C46-EDA7-038E-4A50-E72FB2D5FE38}" name="James, MI-Haita (EHS)" initials="J(" userId="S::mi-haita.james2@mass.gov::feec483a-348c-419e-b0b2-8aea9a04c56d" providerId="AD"/>
  <p188:author id="{EAE6A853-3D5E-D346-B32D-57BB5BDE581D}" name="Ressa, Elise (EHS)" initials="R(" userId="S::elise.ressa@mass.gov::a519b52d-16fa-4962-ae50-5b03ecaadab4" providerId="AD"/>
  <p188:author id="{5DF8645A-67EF-B273-EEBE-95A692DDEEE7}" name="Raisa Alam" initials="RA" userId="S::ralam@healthmanagement.com::d54021c9-5edd-406f-8cb6-c2b9bcff80f5" providerId="AD"/>
  <p188:author id="{88FAB060-886C-983E-9B09-1FEFF0883102}" name="Kelly, Tara (EHS)" initials="K(" userId="S::tara.kelly1@mass.gov::d30309a3-d309-4fa0-967d-67cee04fd1ea" providerId="AD"/>
  <p188:author id="{BC773061-493B-159B-422A-F2599EEAF371}" name="O’Brien, Olivia (EHS)" initials="O(" userId="S::olivia.obrien@mass.gov::067098a5-7479-4d29-b863-e2dc03d257c2" providerId="AD"/>
  <p188:author id="{D581CC61-2A6D-E7B1-BD5A-6FE7E253AA43}" name="Lisa Braude" initials="LB" userId="S::lbraude@healthmanagement.com::5e74a2e0-e3c8-4ef1-836e-584afcc92a1e" providerId="AD"/>
  <p188:author id="{BAF40A63-AEA1-7C99-D068-6751BA877C47}" name="Robinson, Lee (EHS)" initials="LR" userId="S::Lee.Robinson@mass.gov::59f17166-3fd3-4429-a8ee-0e6cad41e068" providerId="AD"/>
  <p188:author id="{31124663-C2D2-A868-297C-145574DEB311}" name="Strauss, Danielle (EHS)" initials="S(" userId="S::danielle.strauss@mass.gov::1bbcb1b7-3c05-4765-81dc-638f14da0021" providerId="AD"/>
  <p188:author id="{61043472-76A8-97D0-1AAE-0BD1D559C087}" name="Moira Muir" initials="MM" userId="S::mmuir@healthmanagement.com::d69aa657-491b-4d36-9f85-04856deb1fc9" providerId="AD"/>
  <p188:author id="{FFA4F575-9802-C34C-5738-3AB0F40AA1E4}" name="mmuir@healthmanagement.com" initials="mm" userId="S::urn:spo:guest#mmuir@healthmanagement.com::" providerId="AD"/>
  <p188:author id="{BFEF657F-B6B1-20F1-ADD5-8F6FB81EFC0E}" name="Eichner, Margaret (EHS)" initials="EM(" userId="S::Margaret.Eichner@mass.gov::710bda18-4230-425a-b13d-ec4adbe01cc6" providerId="AD"/>
  <p188:author id="{83118386-33C9-B68D-BCCC-1AD3B7343E79}" name="Ressa, Elise (EHS)" initials="RE(" userId="Ressa, Elise (EHS)" providerId="None"/>
  <p188:author id="{30C0AB8A-8D5B-87AC-B249-4145C7D96413}" name="Stoltz, Rebecca (EHS)" initials="S(" userId="S::rebecca.stoltz@mass.gov::23be6598-0527-4268-bfdf-eadaf177c25a" providerId="AD"/>
  <p188:author id="{BA236B8D-248F-53F6-EDF5-1087B95C16BF}" name="Baker, Sarah (EHS)" initials="B(" userId="S::sarah.baker@mass.gov::5646798c-ab32-4ac3-a337-fe976b419d06" providerId="AD"/>
  <p188:author id="{1480448E-761C-3957-7BFE-E2695835478A}" name="Cooper, Emily (ELD)" initials="EC" userId="S::emily.cooper@mass.gov::5d740a0b-2802-48fe-9ec1-c67c3b4a2340" providerId="AD"/>
  <p188:author id="{6B282791-D233-E034-9780-78350DFD9548}" name="Elise Ressa" initials="ER" userId="Elise Ressa" providerId="None"/>
  <p188:author id="{629480A2-059E-47E4-845E-6CBBED72BFEC}" name="Sharp, Catia (EHS)" initials="S(" userId="S::catia.sharp@mass.gov::0119972d-3020-4492-b436-55e6936572c4" providerId="AD"/>
  <p188:author id="{36E3FCA2-D695-8B95-3B46-204CDF878D31}" name="Cassel Kraft, Amanda (EHS)" initials="C(" userId="S::amanda.casselkraft@mass.gov::e06c37dc-561a-4870-b7be-cfbc4af0d01a" providerId="AD"/>
  <p188:author id="{C40CB7A8-78AD-A230-2FB3-EAD75C60FCF1}" name="Annie Averill" initials="AA" userId="Annie Averill" providerId="None"/>
  <p188:author id="{B93F8AB1-5D1C-C8F8-2355-929D96324400}" name="Bosworth, Elizabeth (EHS)" initials="B(" userId="S::elizabeth.bosworth@mass.gov::a7cf4420-681d-4ae2-8a84-3d89e027216d" providerId="AD"/>
  <p188:author id="{2ABAECBB-6D17-52C4-A472-0A64247388A7}" name="jvolpe@healthmanagement.com" initials="jv" userId="S::urn:spo:guest#jvolpe@healthmanagement.com::" providerId="AD"/>
  <p188:author id="{03DBDFBD-2770-1399-00E4-2EEE1261F3EC}" name="Plante, Jessica (EHS)" initials="" userId="S::Jessica.Plante@mass.gov::dba42ceb-2b5f-47e2-951a-8ec0ceb18b14" providerId="AD"/>
  <p188:author id="{1BADB0BE-1A3D-BC3F-D2B2-7CEF40AF5BBC}" name="Darcy, Leslie (EHS)" initials="DL(" userId="S::leslie.darcy@mass.gov::d42d4828-5d47-417e-be62-bf82ed934ece" providerId="AD"/>
  <p188:author id="{AB6BAACC-2925-1503-0821-100D55D4D0F3}" name="Eldredge, Cara (EHS)" initials="E(" userId="S::cara.eldredge@mass.gov::7042bb9e-a92b-430b-a504-1e3b8604c2d3" providerId="AD"/>
  <p188:author id="{538FAACC-CC5E-F1AB-0EE1-7B36A680E08B}" name="Plante, Jessica (EHS)" initials="P(" userId="S::jessica.plante@mass.gov::dba42ceb-2b5f-47e2-951a-8ec0ceb18b14" providerId="AD"/>
  <p188:author id="{C3618AD0-C027-BDE9-F076-3B02ED99F0CA}" name="Bryan, Kirsten (DMH)" initials="BK(" userId="Bryan, Kirsten (DMH)" providerId="None"/>
  <p188:author id="{0210A7D1-FFB5-50F8-E3F3-6038C314CFBF}" name="Ginnis, Katherine (EHS)" initials="G(" userId="S::katherine.ginnis@mass.gov::8404ffb4-777c-464b-9e6e-3340d76040bd" providerId="AD"/>
  <p188:author id="{8C7B87E2-AAC8-1E0B-25D1-02EC3BD05606}" name="John Volpe" initials="JV" userId="John Volpe" providerId="None"/>
  <p188:author id="{9225B5E4-5FE1-E3A3-836F-9EE0C75623C4}" name="Moira Muir" initials="MM" userId="S::MMuir@healthmanagement.com::d69aa657-491b-4d36-9f85-04856deb1fc9" providerId="AD"/>
  <p188:author id="{741DAEEA-0D05-F7F0-8E07-540BE5A6AD94}" name="Billard, Stacie (EHS)" initials="SHB" userId="Billard, Stacie (EHS)" providerId="None"/>
  <p188:author id="{7A4782F2-7AF5-A46A-6DFA-E0C4DE0E0285}" name="O’Brien, Olivia (EHS)" initials="OO(" userId="O’Brien, Olivia (EHS)" providerId="None"/>
  <p188:author id="{01DB46F7-66EF-B7D7-47BC-08639A5E8363}" name="ralam@healthmanagement.com" initials="ra" userId="S::urn:spo:guest#ralam@healthmanagement.com::" providerId="AD"/>
  <p188:author id="{C3F19CF9-E921-34CE-F80A-42BF86CC59BD}" name="Ginnis, Katherine (EHS)" initials="GK(" userId="S::Katherine.Ginnis@mass.gov::8404ffb4-777c-464b-9e6e-3340d76040bd" providerId="AD"/>
  <p188:author id="{634B1CFE-A480-EB63-847F-7265E7F8964D}" name="Lisa Braude" initials="LB" userId="S::lbraude_healthmanagement.com#ext#@massgov.onmicrosoft.com::43581480-fbe8-4693-8673-d7d8fe77e6a3" providerId="AD"/>
  <p188:author id="{AC6E24FE-E1F7-6C5D-CBDC-18F8E99D4889}" name="Averill, Annie (EHS)" initials="AA(" userId="Averill, Annie (EHS)"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O’Brien, Olivia (EHS)" initials="O(" lastIdx="5" clrIdx="0">
    <p:extLst>
      <p:ext uri="{19B8F6BF-5375-455C-9EA6-DF929625EA0E}">
        <p15:presenceInfo xmlns:p15="http://schemas.microsoft.com/office/powerpoint/2012/main" userId="S::olivia.obrien@mass.gov::067098a5-7479-4d29-b863-e2dc03d257c2" providerId="AD"/>
      </p:ext>
    </p:extLst>
  </p:cmAuthor>
  <p:cmAuthor id="2" name="Averill, Annie (EHS)" initials="AA(" lastIdx="3" clrIdx="1">
    <p:extLst>
      <p:ext uri="{19B8F6BF-5375-455C-9EA6-DF929625EA0E}">
        <p15:presenceInfo xmlns:p15="http://schemas.microsoft.com/office/powerpoint/2012/main" userId="Averill, Annie (EHS)" providerId="None"/>
      </p:ext>
    </p:extLst>
  </p:cmAuthor>
  <p:cmAuthor id="3" name="Ressa, Elise (EHS)" initials="R(" lastIdx="2" clrIdx="2">
    <p:extLst>
      <p:ext uri="{19B8F6BF-5375-455C-9EA6-DF929625EA0E}">
        <p15:presenceInfo xmlns:p15="http://schemas.microsoft.com/office/powerpoint/2012/main" userId="S::elise.ressa@mass.gov::a519b52d-16fa-4962-ae50-5b03ecaadab4" providerId="AD"/>
      </p:ext>
    </p:extLst>
  </p:cmAuthor>
  <p:cmAuthor id="4" name="Strauss, Danielle (EHS)" initials="S(" lastIdx="2" clrIdx="3">
    <p:extLst>
      <p:ext uri="{19B8F6BF-5375-455C-9EA6-DF929625EA0E}">
        <p15:presenceInfo xmlns:p15="http://schemas.microsoft.com/office/powerpoint/2012/main" userId="S::danielle.strauss@mass.gov::1bbcb1b7-3c05-4765-81dc-638f14da0021" providerId="AD"/>
      </p:ext>
    </p:extLst>
  </p:cmAuthor>
  <p:cmAuthor id="5" name="Kelly, Tara (EHS)" initials="K(" lastIdx="12" clrIdx="4">
    <p:extLst>
      <p:ext uri="{19B8F6BF-5375-455C-9EA6-DF929625EA0E}">
        <p15:presenceInfo xmlns:p15="http://schemas.microsoft.com/office/powerpoint/2012/main" userId="S::tara.kelly1@mass.gov::d30309a3-d309-4fa0-967d-67cee04fd1ea" providerId="AD"/>
      </p:ext>
    </p:extLst>
  </p:cmAuthor>
  <p:cmAuthor id="6" name="Eichner, Margaret (EHS)" initials="E(" lastIdx="1" clrIdx="5">
    <p:extLst>
      <p:ext uri="{19B8F6BF-5375-455C-9EA6-DF929625EA0E}">
        <p15:presenceInfo xmlns:p15="http://schemas.microsoft.com/office/powerpoint/2012/main" userId="S::margaret.eichner@mass.gov::710bda18-4230-425a-b13d-ec4adbe01cc6" providerId="AD"/>
      </p:ext>
    </p:extLst>
  </p:cmAuthor>
  <p:cmAuthor id="7" name="Averill, Annie (EHS)" initials="A(" lastIdx="3" clrIdx="6">
    <p:extLst>
      <p:ext uri="{19B8F6BF-5375-455C-9EA6-DF929625EA0E}">
        <p15:presenceInfo xmlns:p15="http://schemas.microsoft.com/office/powerpoint/2012/main" userId="S::annie.averill@mass.gov::b8b4ece1-737f-4f94-8dcb-ae6019ce94b1" providerId="AD"/>
      </p:ext>
    </p:extLst>
  </p:cmAuthor>
  <p:cmAuthor id="8" name="Tara Kelly" initials="TK" lastIdx="6" clrIdx="7">
    <p:extLst>
      <p:ext uri="{19B8F6BF-5375-455C-9EA6-DF929625EA0E}">
        <p15:presenceInfo xmlns:p15="http://schemas.microsoft.com/office/powerpoint/2012/main" userId="Tara Kelly" providerId="None"/>
      </p:ext>
    </p:extLst>
  </p:cmAuthor>
  <p:cmAuthor id="9" name="Fournier, Teplyn (DMH)" initials="TF" lastIdx="2" clrIdx="8">
    <p:extLst>
      <p:ext uri="{19B8F6BF-5375-455C-9EA6-DF929625EA0E}">
        <p15:presenceInfo xmlns:p15="http://schemas.microsoft.com/office/powerpoint/2012/main" userId="Fournier, Teplyn (DMH)" providerId="None"/>
      </p:ext>
    </p:extLst>
  </p:cmAuthor>
  <p:cmAuthor id="10" name="Braude, Lisa" initials="BL" lastIdx="1" clrIdx="9">
    <p:extLst>
      <p:ext uri="{19B8F6BF-5375-455C-9EA6-DF929625EA0E}">
        <p15:presenceInfo xmlns:p15="http://schemas.microsoft.com/office/powerpoint/2012/main" userId="S::Lisa.Braude@umassmed.edu::d0e42d22-943f-4073-bdd9-ebeecc5879f3" providerId="AD"/>
      </p:ext>
    </p:extLst>
  </p:cmAuthor>
  <p:cmAuthor id="11" name="Gyurina, Carol" initials="GC" lastIdx="8" clrIdx="10">
    <p:extLst>
      <p:ext uri="{19B8F6BF-5375-455C-9EA6-DF929625EA0E}">
        <p15:presenceInfo xmlns:p15="http://schemas.microsoft.com/office/powerpoint/2012/main" userId="S::carol.gyurina_umassmed.edu#ext#@massgov.onmicrosoft.com::8ed7b48d-def8-4b03-b0f8-607b6a722161" providerId="AD"/>
      </p:ext>
    </p:extLst>
  </p:cmAuthor>
  <p:cmAuthor id="12" name="Eldredge, Cara (EHS)" initials="E(" lastIdx="2" clrIdx="11">
    <p:extLst>
      <p:ext uri="{19B8F6BF-5375-455C-9EA6-DF929625EA0E}">
        <p15:presenceInfo xmlns:p15="http://schemas.microsoft.com/office/powerpoint/2012/main" userId="S::cara.eldredge@mass.gov::7042bb9e-a92b-430b-a504-1e3b8604c2d3" providerId="AD"/>
      </p:ext>
    </p:extLst>
  </p:cmAuthor>
  <p:cmAuthor id="13" name="Conrad, Laura (EHS)" initials="C(" lastIdx="1" clrIdx="12">
    <p:extLst>
      <p:ext uri="{19B8F6BF-5375-455C-9EA6-DF929625EA0E}">
        <p15:presenceInfo xmlns:p15="http://schemas.microsoft.com/office/powerpoint/2012/main" userId="S::laura.conrad@mass.gov::c2d6b554-def3-4213-93eb-6445f890c476" providerId="AD"/>
      </p:ext>
    </p:extLst>
  </p:cmAuthor>
  <p:cmAuthor id="14" name="Braude, Lisa (EHS)" initials="B(" lastIdx="1" clrIdx="13">
    <p:extLst>
      <p:ext uri="{19B8F6BF-5375-455C-9EA6-DF929625EA0E}">
        <p15:presenceInfo xmlns:p15="http://schemas.microsoft.com/office/powerpoint/2012/main" userId="S::lisa.braude@mass.gov::98812d36-8274-4380-9c31-41b897a22ec3" providerId="AD"/>
      </p:ext>
    </p:extLst>
  </p:cmAuthor>
  <p:cmAuthor id="15" name="Bailey, Emily R. (EHS)" initials="B(" lastIdx="13" clrIdx="14">
    <p:extLst>
      <p:ext uri="{19B8F6BF-5375-455C-9EA6-DF929625EA0E}">
        <p15:presenceInfo xmlns:p15="http://schemas.microsoft.com/office/powerpoint/2012/main" userId="S::emily.r.bailey@mass.gov::0c18dddc-90c6-4f7a-bbfd-8a3bbc912855" providerId="AD"/>
      </p:ext>
    </p:extLst>
  </p:cmAuthor>
  <p:cmAuthor id="16" name="Ginnis, Katherine (EHS)" initials="G(" lastIdx="2" clrIdx="15">
    <p:extLst>
      <p:ext uri="{19B8F6BF-5375-455C-9EA6-DF929625EA0E}">
        <p15:presenceInfo xmlns:p15="http://schemas.microsoft.com/office/powerpoint/2012/main" userId="S::katherine.ginnis@mass.gov::8404ffb4-777c-464b-9e6e-3340d76040bd" providerId="AD"/>
      </p:ext>
    </p:extLst>
  </p:cmAuthor>
  <p:cmAuthor id="17" name="Kelly, Tara (EHS)" initials="KT(" lastIdx="6" clrIdx="16">
    <p:extLst>
      <p:ext uri="{19B8F6BF-5375-455C-9EA6-DF929625EA0E}">
        <p15:presenceInfo xmlns:p15="http://schemas.microsoft.com/office/powerpoint/2012/main" userId="Kelly, Tara (EHS)" providerId="None"/>
      </p:ext>
    </p:extLst>
  </p:cmAuthor>
  <p:cmAuthor id="18" name="Cassel Kraft, Amanda (EHS)" initials="C(" lastIdx="9" clrIdx="17">
    <p:extLst>
      <p:ext uri="{19B8F6BF-5375-455C-9EA6-DF929625EA0E}">
        <p15:presenceInfo xmlns:p15="http://schemas.microsoft.com/office/powerpoint/2012/main" userId="S::amanda.casselkraft@mass.gov::e06c37dc-561a-4870-b7be-cfbc4af0d01a" providerId="AD"/>
      </p:ext>
    </p:extLst>
  </p:cmAuthor>
  <p:cmAuthor id="19" name="Stoltz, Rebecca (EHS)" initials="SR(" lastIdx="5" clrIdx="18">
    <p:extLst>
      <p:ext uri="{19B8F6BF-5375-455C-9EA6-DF929625EA0E}">
        <p15:presenceInfo xmlns:p15="http://schemas.microsoft.com/office/powerpoint/2012/main" userId="S::Rebecca.Stoltz@mass.gov::23be6598-0527-4268-bfdf-eadaf177c25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DEE5F0"/>
    <a:srgbClr val="C0C0C0"/>
    <a:srgbClr val="91B0FF"/>
    <a:srgbClr val="007659"/>
    <a:srgbClr val="5ABA5C"/>
    <a:srgbClr val="299D4F"/>
    <a:srgbClr val="FFF5D6"/>
    <a:srgbClr val="C9533F"/>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637" autoAdjust="0"/>
  </p:normalViewPr>
  <p:slideViewPr>
    <p:cSldViewPr snapToGrid="0">
      <p:cViewPr>
        <p:scale>
          <a:sx n="120" d="100"/>
          <a:sy n="120" d="100"/>
        </p:scale>
        <p:origin x="19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theme" Target="theme/theme1.xml"/><Relationship Id="rId50"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microsoft.com/office/2016/11/relationships/changesInfo" Target="changesInfos/changesInfo1.xml"/><Relationship Id="rId10" Type="http://schemas.openxmlformats.org/officeDocument/2006/relationships/slideMaster" Target="slideMasters/slideMaster7.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viewProps" Target="viewProps.xml"/><Relationship Id="rId20" Type="http://schemas.openxmlformats.org/officeDocument/2006/relationships/slide" Target="slides/slide9.xml"/><Relationship Id="rId41" Type="http://schemas.openxmlformats.org/officeDocument/2006/relationships/slide" Target="slides/slide30.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ields, Julia C (EHS)" userId="b833adee-7e33-427c-856b-e8bd9599b1aa" providerId="ADAL" clId="{A0BDC3CF-6C48-4EC3-AB06-27683864C56F}"/>
    <pc:docChg chg="modSld">
      <pc:chgData name="Shields, Julia C (EHS)" userId="b833adee-7e33-427c-856b-e8bd9599b1aa" providerId="ADAL" clId="{A0BDC3CF-6C48-4EC3-AB06-27683864C56F}" dt="2025-02-11T18:35:06.844" v="4" actId="6549"/>
      <pc:docMkLst>
        <pc:docMk/>
      </pc:docMkLst>
      <pc:sldChg chg="modNotesTx">
        <pc:chgData name="Shields, Julia C (EHS)" userId="b833adee-7e33-427c-856b-e8bd9599b1aa" providerId="ADAL" clId="{A0BDC3CF-6C48-4EC3-AB06-27683864C56F}" dt="2025-02-11T18:34:32.800" v="0" actId="6549"/>
        <pc:sldMkLst>
          <pc:docMk/>
          <pc:sldMk cId="2819136427" sldId="2145705785"/>
        </pc:sldMkLst>
      </pc:sldChg>
      <pc:sldChg chg="modNotesTx">
        <pc:chgData name="Shields, Julia C (EHS)" userId="b833adee-7e33-427c-856b-e8bd9599b1aa" providerId="ADAL" clId="{A0BDC3CF-6C48-4EC3-AB06-27683864C56F}" dt="2025-02-11T18:34:47.139" v="1" actId="6549"/>
        <pc:sldMkLst>
          <pc:docMk/>
          <pc:sldMk cId="384273506" sldId="2145707974"/>
        </pc:sldMkLst>
      </pc:sldChg>
      <pc:sldChg chg="modNotesTx">
        <pc:chgData name="Shields, Julia C (EHS)" userId="b833adee-7e33-427c-856b-e8bd9599b1aa" providerId="ADAL" clId="{A0BDC3CF-6C48-4EC3-AB06-27683864C56F}" dt="2025-02-11T18:34:56.769" v="3" actId="6549"/>
        <pc:sldMkLst>
          <pc:docMk/>
          <pc:sldMk cId="853922647" sldId="2145708322"/>
        </pc:sldMkLst>
      </pc:sldChg>
      <pc:sldChg chg="modNotesTx">
        <pc:chgData name="Shields, Julia C (EHS)" userId="b833adee-7e33-427c-856b-e8bd9599b1aa" providerId="ADAL" clId="{A0BDC3CF-6C48-4EC3-AB06-27683864C56F}" dt="2025-02-11T18:35:06.844" v="4" actId="6549"/>
        <pc:sldMkLst>
          <pc:docMk/>
          <pc:sldMk cId="221080138" sldId="2145708324"/>
        </pc:sldMkLst>
      </pc:sldChg>
    </pc:docChg>
  </pc:docChgLst>
  <pc:docChgLst>
    <pc:chgData name="Shields, Julia C (EHS)" userId="S::julia.c.shields@mass.gov::b833adee-7e33-427c-856b-e8bd9599b1aa" providerId="AD" clId="Web-{0EE5C8BA-7A2D-3E56-D445-24ADD2FC5723}"/>
    <pc:docChg chg="addSld delSld modSld sldOrd addMainMaster modMainMaster">
      <pc:chgData name="Shields, Julia C (EHS)" userId="S::julia.c.shields@mass.gov::b833adee-7e33-427c-856b-e8bd9599b1aa" providerId="AD" clId="Web-{0EE5C8BA-7A2D-3E56-D445-24ADD2FC5723}" dt="2025-02-10T16:00:51.015" v="23"/>
      <pc:docMkLst>
        <pc:docMk/>
      </pc:docMkLst>
      <pc:sldChg chg="modSp add ord">
        <pc:chgData name="Shields, Julia C (EHS)" userId="S::julia.c.shields@mass.gov::b833adee-7e33-427c-856b-e8bd9599b1aa" providerId="AD" clId="Web-{0EE5C8BA-7A2D-3E56-D445-24ADD2FC5723}" dt="2025-02-10T15:58:22.204" v="7" actId="20577"/>
        <pc:sldMkLst>
          <pc:docMk/>
          <pc:sldMk cId="950185232" sldId="3474"/>
        </pc:sldMkLst>
        <pc:spChg chg="mod">
          <ac:chgData name="Shields, Julia C (EHS)" userId="S::julia.c.shields@mass.gov::b833adee-7e33-427c-856b-e8bd9599b1aa" providerId="AD" clId="Web-{0EE5C8BA-7A2D-3E56-D445-24ADD2FC5723}" dt="2025-02-10T15:58:22.204" v="7" actId="20577"/>
          <ac:spMkLst>
            <pc:docMk/>
            <pc:sldMk cId="950185232" sldId="3474"/>
            <ac:spMk id="15" creationId="{00000000-0000-0000-0000-000000000000}"/>
          </ac:spMkLst>
        </pc:spChg>
      </pc:sldChg>
      <pc:sldChg chg="add">
        <pc:chgData name="Shields, Julia C (EHS)" userId="S::julia.c.shields@mass.gov::b833adee-7e33-427c-856b-e8bd9599b1aa" providerId="AD" clId="Web-{0EE5C8BA-7A2D-3E56-D445-24ADD2FC5723}" dt="2025-02-10T15:58:25.407" v="8"/>
        <pc:sldMkLst>
          <pc:docMk/>
          <pc:sldMk cId="2819136427" sldId="2145705785"/>
        </pc:sldMkLst>
      </pc:sldChg>
      <pc:sldChg chg="add">
        <pc:chgData name="Shields, Julia C (EHS)" userId="S::julia.c.shields@mass.gov::b833adee-7e33-427c-856b-e8bd9599b1aa" providerId="AD" clId="Web-{0EE5C8BA-7A2D-3E56-D445-24ADD2FC5723}" dt="2025-02-10T15:58:34.032" v="9"/>
        <pc:sldMkLst>
          <pc:docMk/>
          <pc:sldMk cId="221080138" sldId="2145708324"/>
        </pc:sldMkLst>
      </pc:sldChg>
      <pc:sldChg chg="add">
        <pc:chgData name="Shields, Julia C (EHS)" userId="S::julia.c.shields@mass.gov::b833adee-7e33-427c-856b-e8bd9599b1aa" providerId="AD" clId="Web-{0EE5C8BA-7A2D-3E56-D445-24ADD2FC5723}" dt="2025-02-10T15:58:55.703" v="10"/>
        <pc:sldMkLst>
          <pc:docMk/>
          <pc:sldMk cId="2920097584" sldId="2147309615"/>
        </pc:sldMkLst>
      </pc:sldChg>
      <pc:sldChg chg="add">
        <pc:chgData name="Shields, Julia C (EHS)" userId="S::julia.c.shields@mass.gov::b833adee-7e33-427c-856b-e8bd9599b1aa" providerId="AD" clId="Web-{0EE5C8BA-7A2D-3E56-D445-24ADD2FC5723}" dt="2025-02-10T15:59:06.250" v="11"/>
        <pc:sldMkLst>
          <pc:docMk/>
          <pc:sldMk cId="1828145535" sldId="2147309616"/>
        </pc:sldMkLst>
      </pc:sldChg>
      <pc:sldChg chg="add">
        <pc:chgData name="Shields, Julia C (EHS)" userId="S::julia.c.shields@mass.gov::b833adee-7e33-427c-856b-e8bd9599b1aa" providerId="AD" clId="Web-{0EE5C8BA-7A2D-3E56-D445-24ADD2FC5723}" dt="2025-02-10T15:59:20.797" v="12"/>
        <pc:sldMkLst>
          <pc:docMk/>
          <pc:sldMk cId="3300010840" sldId="2147309617"/>
        </pc:sldMkLst>
      </pc:sldChg>
      <pc:sldChg chg="add del">
        <pc:chgData name="Shields, Julia C (EHS)" userId="S::julia.c.shields@mass.gov::b833adee-7e33-427c-856b-e8bd9599b1aa" providerId="AD" clId="Web-{0EE5C8BA-7A2D-3E56-D445-24ADD2FC5723}" dt="2025-02-10T15:59:51.375" v="15"/>
        <pc:sldMkLst>
          <pc:docMk/>
          <pc:sldMk cId="2867673601" sldId="2147309618"/>
        </pc:sldMkLst>
      </pc:sldChg>
      <pc:sldChg chg="add">
        <pc:chgData name="Shields, Julia C (EHS)" userId="S::julia.c.shields@mass.gov::b833adee-7e33-427c-856b-e8bd9599b1aa" providerId="AD" clId="Web-{0EE5C8BA-7A2D-3E56-D445-24ADD2FC5723}" dt="2025-02-10T15:59:39.547" v="14"/>
        <pc:sldMkLst>
          <pc:docMk/>
          <pc:sldMk cId="1804216995" sldId="2147309619"/>
        </pc:sldMkLst>
      </pc:sldChg>
      <pc:sldChg chg="add">
        <pc:chgData name="Shields, Julia C (EHS)" userId="S::julia.c.shields@mass.gov::b833adee-7e33-427c-856b-e8bd9599b1aa" providerId="AD" clId="Web-{0EE5C8BA-7A2D-3E56-D445-24ADD2FC5723}" dt="2025-02-10T15:59:59.750" v="16"/>
        <pc:sldMkLst>
          <pc:docMk/>
          <pc:sldMk cId="2867673601" sldId="2147309620"/>
        </pc:sldMkLst>
      </pc:sldChg>
      <pc:sldChg chg="add del">
        <pc:chgData name="Shields, Julia C (EHS)" userId="S::julia.c.shields@mass.gov::b833adee-7e33-427c-856b-e8bd9599b1aa" providerId="AD" clId="Web-{0EE5C8BA-7A2D-3E56-D445-24ADD2FC5723}" dt="2025-02-10T16:00:24.750" v="19"/>
        <pc:sldMkLst>
          <pc:docMk/>
          <pc:sldMk cId="376770462" sldId="2147309621"/>
        </pc:sldMkLst>
      </pc:sldChg>
      <pc:sldChg chg="add">
        <pc:chgData name="Shields, Julia C (EHS)" userId="S::julia.c.shields@mass.gov::b833adee-7e33-427c-856b-e8bd9599b1aa" providerId="AD" clId="Web-{0EE5C8BA-7A2D-3E56-D445-24ADD2FC5723}" dt="2025-02-10T16:00:33.828" v="20"/>
        <pc:sldMkLst>
          <pc:docMk/>
          <pc:sldMk cId="4161513974" sldId="2147309622"/>
        </pc:sldMkLst>
      </pc:sldChg>
      <pc:sldChg chg="add del">
        <pc:chgData name="Shields, Julia C (EHS)" userId="S::julia.c.shields@mass.gov::b833adee-7e33-427c-856b-e8bd9599b1aa" providerId="AD" clId="Web-{0EE5C8BA-7A2D-3E56-D445-24ADD2FC5723}" dt="2025-02-10T16:00:51.015" v="23"/>
        <pc:sldMkLst>
          <pc:docMk/>
          <pc:sldMk cId="3145946341" sldId="2147309623"/>
        </pc:sldMkLst>
      </pc:sldChg>
      <pc:sldMasterChg chg="add addSldLayout">
        <pc:chgData name="Shields, Julia C (EHS)" userId="S::julia.c.shields@mass.gov::b833adee-7e33-427c-856b-e8bd9599b1aa" providerId="AD" clId="Web-{0EE5C8BA-7A2D-3E56-D445-24ADD2FC5723}" dt="2025-02-10T16:00:24.750" v="19"/>
        <pc:sldMasterMkLst>
          <pc:docMk/>
          <pc:sldMasterMk cId="59720158" sldId="2147483660"/>
        </pc:sldMasterMkLst>
        <pc:sldLayoutChg chg="add">
          <pc:chgData name="Shields, Julia C (EHS)" userId="S::julia.c.shields@mass.gov::b833adee-7e33-427c-856b-e8bd9599b1aa" providerId="AD" clId="Web-{0EE5C8BA-7A2D-3E56-D445-24ADD2FC5723}" dt="2025-02-10T16:00:24.750" v="19"/>
          <pc:sldLayoutMkLst>
            <pc:docMk/>
            <pc:sldMasterMk cId="59720158" sldId="2147483660"/>
            <pc:sldLayoutMk cId="4178342088" sldId="2147483661"/>
          </pc:sldLayoutMkLst>
        </pc:sldLayoutChg>
        <pc:sldLayoutChg chg="add">
          <pc:chgData name="Shields, Julia C (EHS)" userId="S::julia.c.shields@mass.gov::b833adee-7e33-427c-856b-e8bd9599b1aa" providerId="AD" clId="Web-{0EE5C8BA-7A2D-3E56-D445-24ADD2FC5723}" dt="2025-02-10T16:00:24.750" v="19"/>
          <pc:sldLayoutMkLst>
            <pc:docMk/>
            <pc:sldMasterMk cId="59720158" sldId="2147483660"/>
            <pc:sldLayoutMk cId="1279226112" sldId="2147483662"/>
          </pc:sldLayoutMkLst>
        </pc:sldLayoutChg>
        <pc:sldLayoutChg chg="add">
          <pc:chgData name="Shields, Julia C (EHS)" userId="S::julia.c.shields@mass.gov::b833adee-7e33-427c-856b-e8bd9599b1aa" providerId="AD" clId="Web-{0EE5C8BA-7A2D-3E56-D445-24ADD2FC5723}" dt="2025-02-10T16:00:24.750" v="19"/>
          <pc:sldLayoutMkLst>
            <pc:docMk/>
            <pc:sldMasterMk cId="59720158" sldId="2147483660"/>
            <pc:sldLayoutMk cId="3565338537" sldId="2147483663"/>
          </pc:sldLayoutMkLst>
        </pc:sldLayoutChg>
        <pc:sldLayoutChg chg="add">
          <pc:chgData name="Shields, Julia C (EHS)" userId="S::julia.c.shields@mass.gov::b833adee-7e33-427c-856b-e8bd9599b1aa" providerId="AD" clId="Web-{0EE5C8BA-7A2D-3E56-D445-24ADD2FC5723}" dt="2025-02-10T16:00:24.750" v="19"/>
          <pc:sldLayoutMkLst>
            <pc:docMk/>
            <pc:sldMasterMk cId="59720158" sldId="2147483660"/>
            <pc:sldLayoutMk cId="3622586769" sldId="2147483664"/>
          </pc:sldLayoutMkLst>
        </pc:sldLayoutChg>
        <pc:sldLayoutChg chg="add">
          <pc:chgData name="Shields, Julia C (EHS)" userId="S::julia.c.shields@mass.gov::b833adee-7e33-427c-856b-e8bd9599b1aa" providerId="AD" clId="Web-{0EE5C8BA-7A2D-3E56-D445-24ADD2FC5723}" dt="2025-02-10T16:00:24.750" v="19"/>
          <pc:sldLayoutMkLst>
            <pc:docMk/>
            <pc:sldMasterMk cId="59720158" sldId="2147483660"/>
            <pc:sldLayoutMk cId="2369683078" sldId="2147483665"/>
          </pc:sldLayoutMkLst>
        </pc:sldLayoutChg>
        <pc:sldLayoutChg chg="add">
          <pc:chgData name="Shields, Julia C (EHS)" userId="S::julia.c.shields@mass.gov::b833adee-7e33-427c-856b-e8bd9599b1aa" providerId="AD" clId="Web-{0EE5C8BA-7A2D-3E56-D445-24ADD2FC5723}" dt="2025-02-10T16:00:24.750" v="19"/>
          <pc:sldLayoutMkLst>
            <pc:docMk/>
            <pc:sldMasterMk cId="59720158" sldId="2147483660"/>
            <pc:sldLayoutMk cId="1455851074" sldId="2147483666"/>
          </pc:sldLayoutMkLst>
        </pc:sldLayoutChg>
        <pc:sldLayoutChg chg="add">
          <pc:chgData name="Shields, Julia C (EHS)" userId="S::julia.c.shields@mass.gov::b833adee-7e33-427c-856b-e8bd9599b1aa" providerId="AD" clId="Web-{0EE5C8BA-7A2D-3E56-D445-24ADD2FC5723}" dt="2025-02-10T16:00:24.750" v="19"/>
          <pc:sldLayoutMkLst>
            <pc:docMk/>
            <pc:sldMasterMk cId="59720158" sldId="2147483660"/>
            <pc:sldLayoutMk cId="1839135388" sldId="2147483667"/>
          </pc:sldLayoutMkLst>
        </pc:sldLayoutChg>
        <pc:sldLayoutChg chg="add">
          <pc:chgData name="Shields, Julia C (EHS)" userId="S::julia.c.shields@mass.gov::b833adee-7e33-427c-856b-e8bd9599b1aa" providerId="AD" clId="Web-{0EE5C8BA-7A2D-3E56-D445-24ADD2FC5723}" dt="2025-02-10T16:00:24.750" v="19"/>
          <pc:sldLayoutMkLst>
            <pc:docMk/>
            <pc:sldMasterMk cId="59720158" sldId="2147483660"/>
            <pc:sldLayoutMk cId="1962548920" sldId="2147483668"/>
          </pc:sldLayoutMkLst>
        </pc:sldLayoutChg>
        <pc:sldLayoutChg chg="add">
          <pc:chgData name="Shields, Julia C (EHS)" userId="S::julia.c.shields@mass.gov::b833adee-7e33-427c-856b-e8bd9599b1aa" providerId="AD" clId="Web-{0EE5C8BA-7A2D-3E56-D445-24ADD2FC5723}" dt="2025-02-10T16:00:24.750" v="19"/>
          <pc:sldLayoutMkLst>
            <pc:docMk/>
            <pc:sldMasterMk cId="59720158" sldId="2147483660"/>
            <pc:sldLayoutMk cId="2074564892" sldId="2147483670"/>
          </pc:sldLayoutMkLst>
        </pc:sldLayoutChg>
        <pc:sldLayoutChg chg="add">
          <pc:chgData name="Shields, Julia C (EHS)" userId="S::julia.c.shields@mass.gov::b833adee-7e33-427c-856b-e8bd9599b1aa" providerId="AD" clId="Web-{0EE5C8BA-7A2D-3E56-D445-24ADD2FC5723}" dt="2025-02-10T16:00:24.750" v="19"/>
          <pc:sldLayoutMkLst>
            <pc:docMk/>
            <pc:sldMasterMk cId="59720158" sldId="2147483660"/>
            <pc:sldLayoutMk cId="378580502" sldId="2147483671"/>
          </pc:sldLayoutMkLst>
        </pc:sldLayoutChg>
        <pc:sldLayoutChg chg="add">
          <pc:chgData name="Shields, Julia C (EHS)" userId="S::julia.c.shields@mass.gov::b833adee-7e33-427c-856b-e8bd9599b1aa" providerId="AD" clId="Web-{0EE5C8BA-7A2D-3E56-D445-24ADD2FC5723}" dt="2025-02-10T16:00:24.750" v="19"/>
          <pc:sldLayoutMkLst>
            <pc:docMk/>
            <pc:sldMasterMk cId="59720158" sldId="2147483660"/>
            <pc:sldLayoutMk cId="3683765069" sldId="2147483672"/>
          </pc:sldLayoutMkLst>
        </pc:sldLayoutChg>
        <pc:sldLayoutChg chg="add">
          <pc:chgData name="Shields, Julia C (EHS)" userId="S::julia.c.shields@mass.gov::b833adee-7e33-427c-856b-e8bd9599b1aa" providerId="AD" clId="Web-{0EE5C8BA-7A2D-3E56-D445-24ADD2FC5723}" dt="2025-02-10T16:00:24.750" v="19"/>
          <pc:sldLayoutMkLst>
            <pc:docMk/>
            <pc:sldMasterMk cId="59720158" sldId="2147483660"/>
            <pc:sldLayoutMk cId="3736040838" sldId="2147483673"/>
          </pc:sldLayoutMkLst>
        </pc:sldLayoutChg>
        <pc:sldLayoutChg chg="add">
          <pc:chgData name="Shields, Julia C (EHS)" userId="S::julia.c.shields@mass.gov::b833adee-7e33-427c-856b-e8bd9599b1aa" providerId="AD" clId="Web-{0EE5C8BA-7A2D-3E56-D445-24ADD2FC5723}" dt="2025-02-10T16:00:24.750" v="19"/>
          <pc:sldLayoutMkLst>
            <pc:docMk/>
            <pc:sldMasterMk cId="59720158" sldId="2147483660"/>
            <pc:sldLayoutMk cId="2193236373" sldId="2147483674"/>
          </pc:sldLayoutMkLst>
        </pc:sldLayoutChg>
      </pc:sldMasterChg>
      <pc:sldMasterChg chg="addSldLayout modSldLayout">
        <pc:chgData name="Shields, Julia C (EHS)" userId="S::julia.c.shields@mass.gov::b833adee-7e33-427c-856b-e8bd9599b1aa" providerId="AD" clId="Web-{0EE5C8BA-7A2D-3E56-D445-24ADD2FC5723}" dt="2025-02-10T15:59:39.547" v="14"/>
        <pc:sldMasterMkLst>
          <pc:docMk/>
          <pc:sldMasterMk cId="3123873318" sldId="2147483789"/>
        </pc:sldMasterMkLst>
        <pc:sldLayoutChg chg="add">
          <pc:chgData name="Shields, Julia C (EHS)" userId="S::julia.c.shields@mass.gov::b833adee-7e33-427c-856b-e8bd9599b1aa" providerId="AD" clId="Web-{0EE5C8BA-7A2D-3E56-D445-24ADD2FC5723}" dt="2025-02-10T15:58:55.703" v="10"/>
          <pc:sldLayoutMkLst>
            <pc:docMk/>
            <pc:sldMasterMk cId="3123873318" sldId="2147483789"/>
            <pc:sldLayoutMk cId="4097549193" sldId="2147483954"/>
          </pc:sldLayoutMkLst>
        </pc:sldLayoutChg>
        <pc:sldLayoutChg chg="replId">
          <pc:chgData name="Shields, Julia C (EHS)" userId="S::julia.c.shields@mass.gov::b833adee-7e33-427c-856b-e8bd9599b1aa" providerId="AD" clId="Web-{0EE5C8BA-7A2D-3E56-D445-24ADD2FC5723}" dt="2025-02-10T15:59:39.547" v="14"/>
          <pc:sldLayoutMkLst>
            <pc:docMk/>
            <pc:sldMasterMk cId="3123873318" sldId="2147483789"/>
            <pc:sldLayoutMk cId="603367580" sldId="2147483961"/>
          </pc:sldLayoutMkLst>
        </pc:sldLayoutChg>
        <pc:sldLayoutChg chg="add replId">
          <pc:chgData name="Shields, Julia C (EHS)" userId="S::julia.c.shields@mass.gov::b833adee-7e33-427c-856b-e8bd9599b1aa" providerId="AD" clId="Web-{0EE5C8BA-7A2D-3E56-D445-24ADD2FC5723}" dt="2025-02-10T15:59:39.547" v="14"/>
          <pc:sldLayoutMkLst>
            <pc:docMk/>
            <pc:sldMasterMk cId="3123873318" sldId="2147483789"/>
            <pc:sldLayoutMk cId="878943292" sldId="2147483963"/>
          </pc:sldLayoutMkLst>
        </pc:sldLayoutChg>
        <pc:sldLayoutChg chg="add replId">
          <pc:chgData name="Shields, Julia C (EHS)" userId="S::julia.c.shields@mass.gov::b833adee-7e33-427c-856b-e8bd9599b1aa" providerId="AD" clId="Web-{0EE5C8BA-7A2D-3E56-D445-24ADD2FC5723}" dt="2025-02-10T15:59:39.547" v="14"/>
          <pc:sldLayoutMkLst>
            <pc:docMk/>
            <pc:sldMasterMk cId="3123873318" sldId="2147483789"/>
            <pc:sldLayoutMk cId="3840566876" sldId="2147483964"/>
          </pc:sldLayoutMkLst>
        </pc:sldLayoutChg>
      </pc:sldMasterChg>
      <pc:sldMasterChg chg="modSldLayout">
        <pc:chgData name="Shields, Julia C (EHS)" userId="S::julia.c.shields@mass.gov::b833adee-7e33-427c-856b-e8bd9599b1aa" providerId="AD" clId="Web-{0EE5C8BA-7A2D-3E56-D445-24ADD2FC5723}" dt="2025-02-10T15:59:39.547" v="14"/>
        <pc:sldMasterMkLst>
          <pc:docMk/>
          <pc:sldMasterMk cId="2519592623" sldId="2147483891"/>
        </pc:sldMasterMkLst>
        <pc:sldLayoutChg chg="replId">
          <pc:chgData name="Shields, Julia C (EHS)" userId="S::julia.c.shields@mass.gov::b833adee-7e33-427c-856b-e8bd9599b1aa" providerId="AD" clId="Web-{0EE5C8BA-7A2D-3E56-D445-24ADD2FC5723}" dt="2025-02-10T15:59:39.547" v="14"/>
          <pc:sldLayoutMkLst>
            <pc:docMk/>
            <pc:sldMasterMk cId="2519592623" sldId="2147483891"/>
            <pc:sldLayoutMk cId="2768805864" sldId="2147483956"/>
          </pc:sldLayoutMkLst>
        </pc:sldLayoutChg>
        <pc:sldLayoutChg chg="replId">
          <pc:chgData name="Shields, Julia C (EHS)" userId="S::julia.c.shields@mass.gov::b833adee-7e33-427c-856b-e8bd9599b1aa" providerId="AD" clId="Web-{0EE5C8BA-7A2D-3E56-D445-24ADD2FC5723}" dt="2025-02-10T15:59:39.547" v="14"/>
          <pc:sldLayoutMkLst>
            <pc:docMk/>
            <pc:sldMasterMk cId="2519592623" sldId="2147483891"/>
            <pc:sldLayoutMk cId="790744371" sldId="2147483958"/>
          </pc:sldLayoutMkLst>
        </pc:sldLayoutChg>
        <pc:sldLayoutChg chg="replId">
          <pc:chgData name="Shields, Julia C (EHS)" userId="S::julia.c.shields@mass.gov::b833adee-7e33-427c-856b-e8bd9599b1aa" providerId="AD" clId="Web-{0EE5C8BA-7A2D-3E56-D445-24ADD2FC5723}" dt="2025-02-10T15:59:39.547" v="14"/>
          <pc:sldLayoutMkLst>
            <pc:docMk/>
            <pc:sldMasterMk cId="2519592623" sldId="2147483891"/>
            <pc:sldLayoutMk cId="3671807865" sldId="2147483960"/>
          </pc:sldLayoutMkLst>
        </pc:sldLayoutChg>
        <pc:sldLayoutChg chg="replId">
          <pc:chgData name="Shields, Julia C (EHS)" userId="S::julia.c.shields@mass.gov::b833adee-7e33-427c-856b-e8bd9599b1aa" providerId="AD" clId="Web-{0EE5C8BA-7A2D-3E56-D445-24ADD2FC5723}" dt="2025-02-10T15:59:39.547" v="14"/>
          <pc:sldLayoutMkLst>
            <pc:docMk/>
            <pc:sldMasterMk cId="2519592623" sldId="2147483891"/>
            <pc:sldLayoutMk cId="2329580260" sldId="2147483962"/>
          </pc:sldLayoutMkLst>
        </pc:sldLayoutChg>
      </pc:sldMasterChg>
      <pc:sldMasterChg chg="modSldLayout">
        <pc:chgData name="Shields, Julia C (EHS)" userId="S::julia.c.shields@mass.gov::b833adee-7e33-427c-856b-e8bd9599b1aa" providerId="AD" clId="Web-{0EE5C8BA-7A2D-3E56-D445-24ADD2FC5723}" dt="2025-02-10T15:59:39.547" v="14"/>
        <pc:sldMasterMkLst>
          <pc:docMk/>
          <pc:sldMasterMk cId="2271977914" sldId="2147483919"/>
        </pc:sldMasterMkLst>
        <pc:sldLayoutChg chg="replId">
          <pc:chgData name="Shields, Julia C (EHS)" userId="S::julia.c.shields@mass.gov::b833adee-7e33-427c-856b-e8bd9599b1aa" providerId="AD" clId="Web-{0EE5C8BA-7A2D-3E56-D445-24ADD2FC5723}" dt="2025-02-10T15:59:39.547" v="14"/>
          <pc:sldLayoutMkLst>
            <pc:docMk/>
            <pc:sldMasterMk cId="2271977914" sldId="2147483919"/>
            <pc:sldLayoutMk cId="2625348999" sldId="2147483957"/>
          </pc:sldLayoutMkLst>
        </pc:sldLayoutChg>
        <pc:sldLayoutChg chg="replId">
          <pc:chgData name="Shields, Julia C (EHS)" userId="S::julia.c.shields@mass.gov::b833adee-7e33-427c-856b-e8bd9599b1aa" providerId="AD" clId="Web-{0EE5C8BA-7A2D-3E56-D445-24ADD2FC5723}" dt="2025-02-10T15:59:39.547" v="14"/>
          <pc:sldLayoutMkLst>
            <pc:docMk/>
            <pc:sldMasterMk cId="2271977914" sldId="2147483919"/>
            <pc:sldLayoutMk cId="207286955" sldId="2147483959"/>
          </pc:sldLayoutMkLst>
        </pc:sldLayoutChg>
      </pc:sldMasterChg>
      <pc:sldMasterChg chg="modSldLayout">
        <pc:chgData name="Shields, Julia C (EHS)" userId="S::julia.c.shields@mass.gov::b833adee-7e33-427c-856b-e8bd9599b1aa" providerId="AD" clId="Web-{0EE5C8BA-7A2D-3E56-D445-24ADD2FC5723}" dt="2025-02-10T15:59:39.547" v="14"/>
        <pc:sldMasterMkLst>
          <pc:docMk/>
          <pc:sldMasterMk cId="2255078076" sldId="2147483928"/>
        </pc:sldMasterMkLst>
        <pc:sldLayoutChg chg="replId">
          <pc:chgData name="Shields, Julia C (EHS)" userId="S::julia.c.shields@mass.gov::b833adee-7e33-427c-856b-e8bd9599b1aa" providerId="AD" clId="Web-{0EE5C8BA-7A2D-3E56-D445-24ADD2FC5723}" dt="2025-02-10T15:59:39.547" v="14"/>
          <pc:sldLayoutMkLst>
            <pc:docMk/>
            <pc:sldMasterMk cId="2255078076" sldId="2147483928"/>
            <pc:sldLayoutMk cId="2581282870" sldId="2147483955"/>
          </pc:sldLayoutMkLst>
        </pc:sldLayoutChg>
      </pc:sldMasterChg>
      <pc:sldMasterChg chg="add addSldLayout">
        <pc:chgData name="Shields, Julia C (EHS)" userId="S::julia.c.shields@mass.gov::b833adee-7e33-427c-856b-e8bd9599b1aa" providerId="AD" clId="Web-{0EE5C8BA-7A2D-3E56-D445-24ADD2FC5723}" dt="2025-02-10T15:59:39.547" v="14"/>
        <pc:sldMasterMkLst>
          <pc:docMk/>
          <pc:sldMasterMk cId="2460954070" sldId="2147483940"/>
        </pc:sldMasterMkLst>
        <pc:sldLayoutChg chg="add">
          <pc:chgData name="Shields, Julia C (EHS)" userId="S::julia.c.shields@mass.gov::b833adee-7e33-427c-856b-e8bd9599b1aa" providerId="AD" clId="Web-{0EE5C8BA-7A2D-3E56-D445-24ADD2FC5723}" dt="2025-02-10T15:59:39.547" v="14"/>
          <pc:sldLayoutMkLst>
            <pc:docMk/>
            <pc:sldMasterMk cId="2460954070" sldId="2147483940"/>
            <pc:sldLayoutMk cId="1718958274" sldId="2147483669"/>
          </pc:sldLayoutMkLst>
        </pc:sldLayoutChg>
        <pc:sldLayoutChg chg="add">
          <pc:chgData name="Shields, Julia C (EHS)" userId="S::julia.c.shields@mass.gov::b833adee-7e33-427c-856b-e8bd9599b1aa" providerId="AD" clId="Web-{0EE5C8BA-7A2D-3E56-D445-24ADD2FC5723}" dt="2025-02-10T15:59:39.547" v="14"/>
          <pc:sldLayoutMkLst>
            <pc:docMk/>
            <pc:sldMasterMk cId="2460954070" sldId="2147483940"/>
            <pc:sldLayoutMk cId="2231239296" sldId="2147483675"/>
          </pc:sldLayoutMkLst>
        </pc:sldLayoutChg>
        <pc:sldLayoutChg chg="add">
          <pc:chgData name="Shields, Julia C (EHS)" userId="S::julia.c.shields@mass.gov::b833adee-7e33-427c-856b-e8bd9599b1aa" providerId="AD" clId="Web-{0EE5C8BA-7A2D-3E56-D445-24ADD2FC5723}" dt="2025-02-10T15:59:39.547" v="14"/>
          <pc:sldLayoutMkLst>
            <pc:docMk/>
            <pc:sldMasterMk cId="2460954070" sldId="2147483940"/>
            <pc:sldLayoutMk cId="3214522892" sldId="2147483676"/>
          </pc:sldLayoutMkLst>
        </pc:sldLayoutChg>
        <pc:sldLayoutChg chg="add">
          <pc:chgData name="Shields, Julia C (EHS)" userId="S::julia.c.shields@mass.gov::b833adee-7e33-427c-856b-e8bd9599b1aa" providerId="AD" clId="Web-{0EE5C8BA-7A2D-3E56-D445-24ADD2FC5723}" dt="2025-02-10T15:59:39.547" v="14"/>
          <pc:sldLayoutMkLst>
            <pc:docMk/>
            <pc:sldMasterMk cId="2460954070" sldId="2147483940"/>
            <pc:sldLayoutMk cId="2839746867" sldId="2147483677"/>
          </pc:sldLayoutMkLst>
        </pc:sldLayoutChg>
        <pc:sldLayoutChg chg="add">
          <pc:chgData name="Shields, Julia C (EHS)" userId="S::julia.c.shields@mass.gov::b833adee-7e33-427c-856b-e8bd9599b1aa" providerId="AD" clId="Web-{0EE5C8BA-7A2D-3E56-D445-24ADD2FC5723}" dt="2025-02-10T15:59:39.547" v="14"/>
          <pc:sldLayoutMkLst>
            <pc:docMk/>
            <pc:sldMasterMk cId="2460954070" sldId="2147483940"/>
            <pc:sldLayoutMk cId="718216537" sldId="2147483678"/>
          </pc:sldLayoutMkLst>
        </pc:sldLayoutChg>
        <pc:sldLayoutChg chg="add">
          <pc:chgData name="Shields, Julia C (EHS)" userId="S::julia.c.shields@mass.gov::b833adee-7e33-427c-856b-e8bd9599b1aa" providerId="AD" clId="Web-{0EE5C8BA-7A2D-3E56-D445-24ADD2FC5723}" dt="2025-02-10T15:59:39.547" v="14"/>
          <pc:sldLayoutMkLst>
            <pc:docMk/>
            <pc:sldMasterMk cId="2460954070" sldId="2147483940"/>
            <pc:sldLayoutMk cId="2385387890" sldId="2147483941"/>
          </pc:sldLayoutMkLst>
        </pc:sldLayoutChg>
        <pc:sldLayoutChg chg="add">
          <pc:chgData name="Shields, Julia C (EHS)" userId="S::julia.c.shields@mass.gov::b833adee-7e33-427c-856b-e8bd9599b1aa" providerId="AD" clId="Web-{0EE5C8BA-7A2D-3E56-D445-24ADD2FC5723}" dt="2025-02-10T15:59:39.547" v="14"/>
          <pc:sldLayoutMkLst>
            <pc:docMk/>
            <pc:sldMasterMk cId="2460954070" sldId="2147483940"/>
            <pc:sldLayoutMk cId="949138452" sldId="2147483942"/>
          </pc:sldLayoutMkLst>
        </pc:sldLayoutChg>
        <pc:sldLayoutChg chg="add">
          <pc:chgData name="Shields, Julia C (EHS)" userId="S::julia.c.shields@mass.gov::b833adee-7e33-427c-856b-e8bd9599b1aa" providerId="AD" clId="Web-{0EE5C8BA-7A2D-3E56-D445-24ADD2FC5723}" dt="2025-02-10T15:59:39.547" v="14"/>
          <pc:sldLayoutMkLst>
            <pc:docMk/>
            <pc:sldMasterMk cId="2460954070" sldId="2147483940"/>
            <pc:sldLayoutMk cId="2591524520" sldId="2147483943"/>
          </pc:sldLayoutMkLst>
        </pc:sldLayoutChg>
        <pc:sldLayoutChg chg="add">
          <pc:chgData name="Shields, Julia C (EHS)" userId="S::julia.c.shields@mass.gov::b833adee-7e33-427c-856b-e8bd9599b1aa" providerId="AD" clId="Web-{0EE5C8BA-7A2D-3E56-D445-24ADD2FC5723}" dt="2025-02-10T15:59:39.547" v="14"/>
          <pc:sldLayoutMkLst>
            <pc:docMk/>
            <pc:sldMasterMk cId="2460954070" sldId="2147483940"/>
            <pc:sldLayoutMk cId="1203092039" sldId="2147483944"/>
          </pc:sldLayoutMkLst>
        </pc:sldLayoutChg>
        <pc:sldLayoutChg chg="add">
          <pc:chgData name="Shields, Julia C (EHS)" userId="S::julia.c.shields@mass.gov::b833adee-7e33-427c-856b-e8bd9599b1aa" providerId="AD" clId="Web-{0EE5C8BA-7A2D-3E56-D445-24ADD2FC5723}" dt="2025-02-10T15:59:39.547" v="14"/>
          <pc:sldLayoutMkLst>
            <pc:docMk/>
            <pc:sldMasterMk cId="2460954070" sldId="2147483940"/>
            <pc:sldLayoutMk cId="3733172339" sldId="2147483945"/>
          </pc:sldLayoutMkLst>
        </pc:sldLayoutChg>
        <pc:sldLayoutChg chg="add">
          <pc:chgData name="Shields, Julia C (EHS)" userId="S::julia.c.shields@mass.gov::b833adee-7e33-427c-856b-e8bd9599b1aa" providerId="AD" clId="Web-{0EE5C8BA-7A2D-3E56-D445-24ADD2FC5723}" dt="2025-02-10T15:59:39.547" v="14"/>
          <pc:sldLayoutMkLst>
            <pc:docMk/>
            <pc:sldMasterMk cId="2460954070" sldId="2147483940"/>
            <pc:sldLayoutMk cId="3210312558" sldId="2147483946"/>
          </pc:sldLayoutMkLst>
        </pc:sldLayoutChg>
        <pc:sldLayoutChg chg="add">
          <pc:chgData name="Shields, Julia C (EHS)" userId="S::julia.c.shields@mass.gov::b833adee-7e33-427c-856b-e8bd9599b1aa" providerId="AD" clId="Web-{0EE5C8BA-7A2D-3E56-D445-24ADD2FC5723}" dt="2025-02-10T15:59:39.547" v="14"/>
          <pc:sldLayoutMkLst>
            <pc:docMk/>
            <pc:sldMasterMk cId="2460954070" sldId="2147483940"/>
            <pc:sldLayoutMk cId="3146388984" sldId="2147483947"/>
          </pc:sldLayoutMkLst>
        </pc:sldLayoutChg>
        <pc:sldLayoutChg chg="add">
          <pc:chgData name="Shields, Julia C (EHS)" userId="S::julia.c.shields@mass.gov::b833adee-7e33-427c-856b-e8bd9599b1aa" providerId="AD" clId="Web-{0EE5C8BA-7A2D-3E56-D445-24ADD2FC5723}" dt="2025-02-10T15:59:39.547" v="14"/>
          <pc:sldLayoutMkLst>
            <pc:docMk/>
            <pc:sldMasterMk cId="2460954070" sldId="2147483940"/>
            <pc:sldLayoutMk cId="3171841454" sldId="2147483948"/>
          </pc:sldLayoutMkLst>
        </pc:sldLayoutChg>
        <pc:sldLayoutChg chg="add">
          <pc:chgData name="Shields, Julia C (EHS)" userId="S::julia.c.shields@mass.gov::b833adee-7e33-427c-856b-e8bd9599b1aa" providerId="AD" clId="Web-{0EE5C8BA-7A2D-3E56-D445-24ADD2FC5723}" dt="2025-02-10T15:59:39.547" v="14"/>
          <pc:sldLayoutMkLst>
            <pc:docMk/>
            <pc:sldMasterMk cId="2460954070" sldId="2147483940"/>
            <pc:sldLayoutMk cId="2202905451" sldId="2147483949"/>
          </pc:sldLayoutMkLst>
        </pc:sldLayoutChg>
        <pc:sldLayoutChg chg="add">
          <pc:chgData name="Shields, Julia C (EHS)" userId="S::julia.c.shields@mass.gov::b833adee-7e33-427c-856b-e8bd9599b1aa" providerId="AD" clId="Web-{0EE5C8BA-7A2D-3E56-D445-24ADD2FC5723}" dt="2025-02-10T15:59:39.547" v="14"/>
          <pc:sldLayoutMkLst>
            <pc:docMk/>
            <pc:sldMasterMk cId="2460954070" sldId="2147483940"/>
            <pc:sldLayoutMk cId="3479445657" sldId="2147483950"/>
          </pc:sldLayoutMkLst>
        </pc:sldLayoutChg>
        <pc:sldLayoutChg chg="add">
          <pc:chgData name="Shields, Julia C (EHS)" userId="S::julia.c.shields@mass.gov::b833adee-7e33-427c-856b-e8bd9599b1aa" providerId="AD" clId="Web-{0EE5C8BA-7A2D-3E56-D445-24ADD2FC5723}" dt="2025-02-10T15:59:39.547" v="14"/>
          <pc:sldLayoutMkLst>
            <pc:docMk/>
            <pc:sldMasterMk cId="2460954070" sldId="2147483940"/>
            <pc:sldLayoutMk cId="4227228201" sldId="2147483951"/>
          </pc:sldLayoutMkLst>
        </pc:sldLayoutChg>
        <pc:sldLayoutChg chg="add">
          <pc:chgData name="Shields, Julia C (EHS)" userId="S::julia.c.shields@mass.gov::b833adee-7e33-427c-856b-e8bd9599b1aa" providerId="AD" clId="Web-{0EE5C8BA-7A2D-3E56-D445-24ADD2FC5723}" dt="2025-02-10T15:59:39.547" v="14"/>
          <pc:sldLayoutMkLst>
            <pc:docMk/>
            <pc:sldMasterMk cId="2460954070" sldId="2147483940"/>
            <pc:sldLayoutMk cId="2337621503" sldId="2147483952"/>
          </pc:sldLayoutMkLst>
        </pc:sldLayoutChg>
        <pc:sldLayoutChg chg="add">
          <pc:chgData name="Shields, Julia C (EHS)" userId="S::julia.c.shields@mass.gov::b833adee-7e33-427c-856b-e8bd9599b1aa" providerId="AD" clId="Web-{0EE5C8BA-7A2D-3E56-D445-24ADD2FC5723}" dt="2025-02-10T15:59:39.547" v="14"/>
          <pc:sldLayoutMkLst>
            <pc:docMk/>
            <pc:sldMasterMk cId="2460954070" sldId="2147483940"/>
            <pc:sldLayoutMk cId="183268135" sldId="2147483953"/>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691D22-4202-468C-96B4-3EA0946D9299}" type="doc">
      <dgm:prSet loTypeId="urn:microsoft.com/office/officeart/2005/8/layout/default" loCatId="list" qsTypeId="urn:microsoft.com/office/officeart/2005/8/quickstyle/simple3" qsCatId="simple" csTypeId="urn:microsoft.com/office/officeart/2005/8/colors/accent1_2" csCatId="accent1" phldr="1"/>
      <dgm:spPr/>
      <dgm:t>
        <a:bodyPr/>
        <a:lstStyle/>
        <a:p>
          <a:endParaRPr lang="en-US"/>
        </a:p>
      </dgm:t>
    </dgm:pt>
    <dgm:pt modelId="{3F67F382-2B97-4FF9-8388-C6525686524D}">
      <dgm:prSet custT="1">
        <dgm:style>
          <a:lnRef idx="3">
            <a:schemeClr val="lt1"/>
          </a:lnRef>
          <a:fillRef idx="1">
            <a:schemeClr val="accent4"/>
          </a:fillRef>
          <a:effectRef idx="1">
            <a:schemeClr val="accent4"/>
          </a:effectRef>
          <a:fontRef idx="minor">
            <a:schemeClr val="lt1"/>
          </a:fontRef>
        </dgm:style>
      </dgm:prSet>
      <dgm:spPr>
        <a:solidFill>
          <a:srgbClr val="83A6FF"/>
        </a:solidFill>
      </dgm:spPr>
      <dgm:t>
        <a:bodyPr/>
        <a:lstStyle/>
        <a:p>
          <a:pPr rtl="0">
            <a:lnSpc>
              <a:spcPct val="100000"/>
            </a:lnSpc>
          </a:pPr>
          <a:r>
            <a:rPr lang="en-US" sz="1700" b="1">
              <a:solidFill>
                <a:schemeClr val="bg1"/>
              </a:solidFill>
              <a:latin typeface="+mj-lt"/>
              <a:cs typeface="Arial" panose="020B0604020202020204" pitchFamily="34" charset="0"/>
            </a:rPr>
            <a:t>Free and available to anyone in the Commonwealth of Massachusetts</a:t>
          </a:r>
        </a:p>
      </dgm:t>
    </dgm:pt>
    <dgm:pt modelId="{EEFE0EA3-6C08-46E0-BF71-EF5FA3EBFD2D}" type="parTrans" cxnId="{F13B3096-DBD6-4DCC-98CD-3CCCFE512808}">
      <dgm:prSet/>
      <dgm:spPr/>
      <dgm:t>
        <a:bodyPr/>
        <a:lstStyle/>
        <a:p>
          <a:endParaRPr lang="en-US" sz="1700"/>
        </a:p>
      </dgm:t>
    </dgm:pt>
    <dgm:pt modelId="{FFA38882-623C-43FD-A9BB-5434F4E90BDE}" type="sibTrans" cxnId="{F13B3096-DBD6-4DCC-98CD-3CCCFE512808}">
      <dgm:prSet/>
      <dgm:spPr/>
      <dgm:t>
        <a:bodyPr/>
        <a:lstStyle/>
        <a:p>
          <a:endParaRPr lang="en-US" sz="1700"/>
        </a:p>
      </dgm:t>
    </dgm:pt>
    <dgm:pt modelId="{5F831A8E-9DAC-4F57-8B0E-E736AB87103D}">
      <dgm:prSet custT="1">
        <dgm:style>
          <a:lnRef idx="3">
            <a:schemeClr val="lt1"/>
          </a:lnRef>
          <a:fillRef idx="1">
            <a:schemeClr val="accent4"/>
          </a:fillRef>
          <a:effectRef idx="1">
            <a:schemeClr val="accent4"/>
          </a:effectRef>
          <a:fontRef idx="minor">
            <a:schemeClr val="lt1"/>
          </a:fontRef>
        </dgm:style>
      </dgm:prSet>
      <dgm:spPr>
        <a:solidFill>
          <a:srgbClr val="83A6FF"/>
        </a:solidFill>
      </dgm:spPr>
      <dgm:t>
        <a:bodyPr/>
        <a:lstStyle/>
        <a:p>
          <a:pPr rtl="0">
            <a:lnSpc>
              <a:spcPct val="100000"/>
            </a:lnSpc>
            <a:spcAft>
              <a:spcPts val="0"/>
            </a:spcAft>
          </a:pPr>
          <a:r>
            <a:rPr lang="en-US" sz="1700" b="1">
              <a:solidFill>
                <a:schemeClr val="bg1"/>
              </a:solidFill>
              <a:latin typeface="+mj-lt"/>
              <a:cs typeface="Arial"/>
            </a:rPr>
            <a:t>Live interpretation in 200+ languages, with resources for deaf &amp; hard of hearing </a:t>
          </a:r>
        </a:p>
      </dgm:t>
    </dgm:pt>
    <dgm:pt modelId="{ACEBA441-8123-4A97-9D79-E2D42CC7A33F}" type="parTrans" cxnId="{EB3799DE-55B1-4192-8B17-77D316053625}">
      <dgm:prSet/>
      <dgm:spPr/>
      <dgm:t>
        <a:bodyPr/>
        <a:lstStyle/>
        <a:p>
          <a:endParaRPr lang="en-US" sz="1700"/>
        </a:p>
      </dgm:t>
    </dgm:pt>
    <dgm:pt modelId="{C10EA1A6-4B5B-4F7E-99AB-2531D86E806A}" type="sibTrans" cxnId="{EB3799DE-55B1-4192-8B17-77D316053625}">
      <dgm:prSet/>
      <dgm:spPr/>
      <dgm:t>
        <a:bodyPr/>
        <a:lstStyle/>
        <a:p>
          <a:endParaRPr lang="en-US" sz="1700"/>
        </a:p>
      </dgm:t>
    </dgm:pt>
    <dgm:pt modelId="{B0BB7AE0-88D4-4533-9B8A-A6AE917D7286}">
      <dgm:prSet custT="1">
        <dgm:style>
          <a:lnRef idx="3">
            <a:schemeClr val="lt1"/>
          </a:lnRef>
          <a:fillRef idx="1">
            <a:schemeClr val="accent4"/>
          </a:fillRef>
          <a:effectRef idx="1">
            <a:schemeClr val="accent4"/>
          </a:effectRef>
          <a:fontRef idx="minor">
            <a:schemeClr val="lt1"/>
          </a:fontRef>
        </dgm:style>
      </dgm:prSet>
      <dgm:spPr>
        <a:solidFill>
          <a:srgbClr val="83A6FF"/>
        </a:solidFill>
      </dgm:spPr>
      <dgm:t>
        <a:bodyPr/>
        <a:lstStyle/>
        <a:p>
          <a:pPr rtl="0">
            <a:lnSpc>
              <a:spcPct val="100000"/>
            </a:lnSpc>
          </a:pPr>
          <a:r>
            <a:rPr lang="en-US" sz="1700" b="1">
              <a:solidFill>
                <a:schemeClr val="bg1"/>
              </a:solidFill>
              <a:latin typeface="+mj-lt"/>
              <a:cs typeface="Arial"/>
            </a:rPr>
            <a:t>Provides warm handoffs to immediate crisis intervention, urgent, &amp; routine services</a:t>
          </a:r>
        </a:p>
      </dgm:t>
    </dgm:pt>
    <dgm:pt modelId="{6A61ED35-A50A-4FE5-9528-2D58F6326BF5}" type="parTrans" cxnId="{E9231566-D567-4825-B902-D4E1DB28AFC1}">
      <dgm:prSet/>
      <dgm:spPr/>
      <dgm:t>
        <a:bodyPr/>
        <a:lstStyle/>
        <a:p>
          <a:endParaRPr lang="en-US" sz="1700"/>
        </a:p>
      </dgm:t>
    </dgm:pt>
    <dgm:pt modelId="{A2DAAEE5-55E8-4AE2-9676-8D1E04F8F3C4}" type="sibTrans" cxnId="{E9231566-D567-4825-B902-D4E1DB28AFC1}">
      <dgm:prSet/>
      <dgm:spPr/>
      <dgm:t>
        <a:bodyPr/>
        <a:lstStyle/>
        <a:p>
          <a:endParaRPr lang="en-US" sz="1700"/>
        </a:p>
      </dgm:t>
    </dgm:pt>
    <dgm:pt modelId="{E22AABC0-FB89-4644-9383-4965539E4C3A}">
      <dgm:prSet custT="1">
        <dgm:style>
          <a:lnRef idx="3">
            <a:schemeClr val="lt1"/>
          </a:lnRef>
          <a:fillRef idx="1">
            <a:schemeClr val="accent4"/>
          </a:fillRef>
          <a:effectRef idx="1">
            <a:schemeClr val="accent4"/>
          </a:effectRef>
          <a:fontRef idx="minor">
            <a:schemeClr val="lt1"/>
          </a:fontRef>
        </dgm:style>
      </dgm:prSet>
      <dgm:spPr>
        <a:solidFill>
          <a:srgbClr val="83A6FF"/>
        </a:solidFill>
      </dgm:spPr>
      <dgm:t>
        <a:bodyPr/>
        <a:lstStyle/>
        <a:p>
          <a:pPr rtl="0"/>
          <a:r>
            <a:rPr kumimoji="0" lang="en-US" sz="1700" b="1" i="0" u="none" strike="noStrike" cap="none" spc="0" normalizeH="0" baseline="0" noProof="0">
              <a:ln>
                <a:noFill/>
              </a:ln>
              <a:solidFill>
                <a:schemeClr val="bg1"/>
              </a:solidFill>
              <a:effectLst/>
              <a:uLnTx/>
              <a:uFillTx/>
              <a:latin typeface="+mj-lt"/>
              <a:ea typeface="Calibri"/>
              <a:cs typeface="Arial"/>
            </a:rPr>
            <a:t>Resources for other needs such as transportation, childcare, </a:t>
          </a:r>
        </a:p>
        <a:p>
          <a:pPr rtl="0"/>
          <a:r>
            <a:rPr kumimoji="0" lang="en-US" sz="1700" b="1" i="0" u="none" strike="noStrike" cap="none" spc="0" normalizeH="0" baseline="0" noProof="0">
              <a:ln>
                <a:noFill/>
              </a:ln>
              <a:solidFill>
                <a:schemeClr val="bg1"/>
              </a:solidFill>
              <a:effectLst/>
              <a:uLnTx/>
              <a:uFillTx/>
              <a:latin typeface="+mj-lt"/>
              <a:ea typeface="Calibri"/>
              <a:cs typeface="Arial" panose="020B0604020202020204" pitchFamily="34" charset="0"/>
            </a:rPr>
            <a:t>and food</a:t>
          </a:r>
          <a:endParaRPr lang="en-US" sz="1700" b="1">
            <a:solidFill>
              <a:schemeClr val="bg1"/>
            </a:solidFill>
            <a:latin typeface="+mj-lt"/>
            <a:cs typeface="Arial" panose="020B0604020202020204" pitchFamily="34" charset="0"/>
          </a:endParaRPr>
        </a:p>
      </dgm:t>
    </dgm:pt>
    <dgm:pt modelId="{9B4D471A-F5D3-4E68-9CF0-B2FD9AE9303D}" type="parTrans" cxnId="{0F87F33A-771D-4F73-A96E-F1008D97623C}">
      <dgm:prSet/>
      <dgm:spPr/>
      <dgm:t>
        <a:bodyPr/>
        <a:lstStyle/>
        <a:p>
          <a:endParaRPr lang="en-US" sz="1700"/>
        </a:p>
      </dgm:t>
    </dgm:pt>
    <dgm:pt modelId="{73E7EA3F-6D32-4484-9D3F-9AF5B2FEC7BE}" type="sibTrans" cxnId="{0F87F33A-771D-4F73-A96E-F1008D97623C}">
      <dgm:prSet/>
      <dgm:spPr/>
      <dgm:t>
        <a:bodyPr/>
        <a:lstStyle/>
        <a:p>
          <a:endParaRPr lang="en-US" sz="1700"/>
        </a:p>
      </dgm:t>
    </dgm:pt>
    <dgm:pt modelId="{CE4A8219-9C0D-47EF-9051-1461EC187209}" type="pres">
      <dgm:prSet presAssocID="{3F691D22-4202-468C-96B4-3EA0946D9299}" presName="diagram" presStyleCnt="0">
        <dgm:presLayoutVars>
          <dgm:dir/>
          <dgm:resizeHandles val="exact"/>
        </dgm:presLayoutVars>
      </dgm:prSet>
      <dgm:spPr/>
    </dgm:pt>
    <dgm:pt modelId="{D3051299-310E-4626-8774-1365AF5DEF16}" type="pres">
      <dgm:prSet presAssocID="{3F67F382-2B97-4FF9-8388-C6525686524D}" presName="node" presStyleLbl="node1" presStyleIdx="0" presStyleCnt="4">
        <dgm:presLayoutVars>
          <dgm:bulletEnabled val="1"/>
        </dgm:presLayoutVars>
      </dgm:prSet>
      <dgm:spPr/>
    </dgm:pt>
    <dgm:pt modelId="{23384A95-7659-4B67-9D25-9D0DC1A4FB8A}" type="pres">
      <dgm:prSet presAssocID="{FFA38882-623C-43FD-A9BB-5434F4E90BDE}" presName="sibTrans" presStyleCnt="0"/>
      <dgm:spPr/>
    </dgm:pt>
    <dgm:pt modelId="{FCCD2AD0-B89D-4C8C-BA00-860277E50557}" type="pres">
      <dgm:prSet presAssocID="{5F831A8E-9DAC-4F57-8B0E-E736AB87103D}" presName="node" presStyleLbl="node1" presStyleIdx="1" presStyleCnt="4">
        <dgm:presLayoutVars>
          <dgm:bulletEnabled val="1"/>
        </dgm:presLayoutVars>
      </dgm:prSet>
      <dgm:spPr/>
    </dgm:pt>
    <dgm:pt modelId="{EB198D89-9188-4C98-882A-D8A888E87CE5}" type="pres">
      <dgm:prSet presAssocID="{C10EA1A6-4B5B-4F7E-99AB-2531D86E806A}" presName="sibTrans" presStyleCnt="0"/>
      <dgm:spPr/>
    </dgm:pt>
    <dgm:pt modelId="{E4D575D5-D155-4FE8-B4F7-E19BD96D685A}" type="pres">
      <dgm:prSet presAssocID="{B0BB7AE0-88D4-4533-9B8A-A6AE917D7286}" presName="node" presStyleLbl="node1" presStyleIdx="2" presStyleCnt="4" custScaleY="120431" custLinFactNeighborX="-326" custLinFactNeighborY="-203">
        <dgm:presLayoutVars>
          <dgm:bulletEnabled val="1"/>
        </dgm:presLayoutVars>
      </dgm:prSet>
      <dgm:spPr/>
    </dgm:pt>
    <dgm:pt modelId="{4C5ACC86-B24C-4DFE-AFC8-E8BE37BB2AB4}" type="pres">
      <dgm:prSet presAssocID="{A2DAAEE5-55E8-4AE2-9676-8D1E04F8F3C4}" presName="sibTrans" presStyleCnt="0"/>
      <dgm:spPr/>
    </dgm:pt>
    <dgm:pt modelId="{459BFB3A-2EA9-46C1-94B6-194E57192B45}" type="pres">
      <dgm:prSet presAssocID="{E22AABC0-FB89-4644-9383-4965539E4C3A}" presName="node" presStyleLbl="node1" presStyleIdx="3" presStyleCnt="4" custLinFactNeighborX="17" custLinFactNeighborY="-746">
        <dgm:presLayoutVars>
          <dgm:bulletEnabled val="1"/>
        </dgm:presLayoutVars>
      </dgm:prSet>
      <dgm:spPr/>
    </dgm:pt>
  </dgm:ptLst>
  <dgm:cxnLst>
    <dgm:cxn modelId="{A216EA16-D764-45D5-81D5-153636E11199}" type="presOf" srcId="{3F691D22-4202-468C-96B4-3EA0946D9299}" destId="{CE4A8219-9C0D-47EF-9051-1461EC187209}" srcOrd="0" destOrd="0" presId="urn:microsoft.com/office/officeart/2005/8/layout/default"/>
    <dgm:cxn modelId="{846D2C2C-8793-4789-8548-BCAF9A1A24F7}" type="presOf" srcId="{3F67F382-2B97-4FF9-8388-C6525686524D}" destId="{D3051299-310E-4626-8774-1365AF5DEF16}" srcOrd="0" destOrd="0" presId="urn:microsoft.com/office/officeart/2005/8/layout/default"/>
    <dgm:cxn modelId="{0F87F33A-771D-4F73-A96E-F1008D97623C}" srcId="{3F691D22-4202-468C-96B4-3EA0946D9299}" destId="{E22AABC0-FB89-4644-9383-4965539E4C3A}" srcOrd="3" destOrd="0" parTransId="{9B4D471A-F5D3-4E68-9CF0-B2FD9AE9303D}" sibTransId="{73E7EA3F-6D32-4484-9D3F-9AF5B2FEC7BE}"/>
    <dgm:cxn modelId="{E9231566-D567-4825-B902-D4E1DB28AFC1}" srcId="{3F691D22-4202-468C-96B4-3EA0946D9299}" destId="{B0BB7AE0-88D4-4533-9B8A-A6AE917D7286}" srcOrd="2" destOrd="0" parTransId="{6A61ED35-A50A-4FE5-9528-2D58F6326BF5}" sibTransId="{A2DAAEE5-55E8-4AE2-9676-8D1E04F8F3C4}"/>
    <dgm:cxn modelId="{F13B3096-DBD6-4DCC-98CD-3CCCFE512808}" srcId="{3F691D22-4202-468C-96B4-3EA0946D9299}" destId="{3F67F382-2B97-4FF9-8388-C6525686524D}" srcOrd="0" destOrd="0" parTransId="{EEFE0EA3-6C08-46E0-BF71-EF5FA3EBFD2D}" sibTransId="{FFA38882-623C-43FD-A9BB-5434F4E90BDE}"/>
    <dgm:cxn modelId="{F40891A1-33F4-4906-B29E-C6BCDEAB889B}" type="presOf" srcId="{5F831A8E-9DAC-4F57-8B0E-E736AB87103D}" destId="{FCCD2AD0-B89D-4C8C-BA00-860277E50557}" srcOrd="0" destOrd="0" presId="urn:microsoft.com/office/officeart/2005/8/layout/default"/>
    <dgm:cxn modelId="{AF1318AC-914E-4E38-A533-244E7BA2828C}" type="presOf" srcId="{B0BB7AE0-88D4-4533-9B8A-A6AE917D7286}" destId="{E4D575D5-D155-4FE8-B4F7-E19BD96D685A}" srcOrd="0" destOrd="0" presId="urn:microsoft.com/office/officeart/2005/8/layout/default"/>
    <dgm:cxn modelId="{0B4522C3-1AD9-4E50-A81B-3B377B393AF3}" type="presOf" srcId="{E22AABC0-FB89-4644-9383-4965539E4C3A}" destId="{459BFB3A-2EA9-46C1-94B6-194E57192B45}" srcOrd="0" destOrd="0" presId="urn:microsoft.com/office/officeart/2005/8/layout/default"/>
    <dgm:cxn modelId="{EB3799DE-55B1-4192-8B17-77D316053625}" srcId="{3F691D22-4202-468C-96B4-3EA0946D9299}" destId="{5F831A8E-9DAC-4F57-8B0E-E736AB87103D}" srcOrd="1" destOrd="0" parTransId="{ACEBA441-8123-4A97-9D79-E2D42CC7A33F}" sibTransId="{C10EA1A6-4B5B-4F7E-99AB-2531D86E806A}"/>
    <dgm:cxn modelId="{4B357770-A6F4-424C-B1DD-5FC35C03BB1A}" type="presParOf" srcId="{CE4A8219-9C0D-47EF-9051-1461EC187209}" destId="{D3051299-310E-4626-8774-1365AF5DEF16}" srcOrd="0" destOrd="0" presId="urn:microsoft.com/office/officeart/2005/8/layout/default"/>
    <dgm:cxn modelId="{9CF5B181-77F3-4E77-92DC-BE11746ED9D0}" type="presParOf" srcId="{CE4A8219-9C0D-47EF-9051-1461EC187209}" destId="{23384A95-7659-4B67-9D25-9D0DC1A4FB8A}" srcOrd="1" destOrd="0" presId="urn:microsoft.com/office/officeart/2005/8/layout/default"/>
    <dgm:cxn modelId="{3CC7181F-8EF9-4463-A4FE-B64D0DA9E2B4}" type="presParOf" srcId="{CE4A8219-9C0D-47EF-9051-1461EC187209}" destId="{FCCD2AD0-B89D-4C8C-BA00-860277E50557}" srcOrd="2" destOrd="0" presId="urn:microsoft.com/office/officeart/2005/8/layout/default"/>
    <dgm:cxn modelId="{BCE6FDBF-3085-42B6-84B0-12E24EF9BE45}" type="presParOf" srcId="{CE4A8219-9C0D-47EF-9051-1461EC187209}" destId="{EB198D89-9188-4C98-882A-D8A888E87CE5}" srcOrd="3" destOrd="0" presId="urn:microsoft.com/office/officeart/2005/8/layout/default"/>
    <dgm:cxn modelId="{32C6F710-8304-4AAC-A24C-4301F06A904B}" type="presParOf" srcId="{CE4A8219-9C0D-47EF-9051-1461EC187209}" destId="{E4D575D5-D155-4FE8-B4F7-E19BD96D685A}" srcOrd="4" destOrd="0" presId="urn:microsoft.com/office/officeart/2005/8/layout/default"/>
    <dgm:cxn modelId="{16963731-43E5-4732-8EF4-876A12190AF4}" type="presParOf" srcId="{CE4A8219-9C0D-47EF-9051-1461EC187209}" destId="{4C5ACC86-B24C-4DFE-AFC8-E8BE37BB2AB4}" srcOrd="5" destOrd="0" presId="urn:microsoft.com/office/officeart/2005/8/layout/default"/>
    <dgm:cxn modelId="{364ACEBF-61EA-4F79-A695-427FDC3C0538}" type="presParOf" srcId="{CE4A8219-9C0D-47EF-9051-1461EC187209}" destId="{459BFB3A-2EA9-46C1-94B6-194E57192B45}" srcOrd="6" destOrd="0" presId="urn:microsoft.com/office/officeart/2005/8/layout/default"/>
  </dgm:cxnLst>
  <dgm:bg/>
  <dgm:whole>
    <a:ln>
      <a:solidFill>
        <a:schemeClr val="accent1"/>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051299-310E-4626-8774-1365AF5DEF16}">
      <dsp:nvSpPr>
        <dsp:cNvPr id="0" name=""/>
        <dsp:cNvSpPr/>
      </dsp:nvSpPr>
      <dsp:spPr>
        <a:xfrm>
          <a:off x="2678" y="744126"/>
          <a:ext cx="2125265" cy="1275159"/>
        </a:xfrm>
        <a:prstGeom prst="rect">
          <a:avLst/>
        </a:prstGeom>
        <a:solidFill>
          <a:srgbClr val="83A6FF"/>
        </a:solidFill>
        <a:ln w="19050" cap="flat" cmpd="sng" algn="ctr">
          <a:solidFill>
            <a:schemeClr val="lt1"/>
          </a:solidFill>
          <a:prstDash val="solid"/>
          <a:miter lim="800000"/>
        </a:ln>
        <a:effectLst/>
        <a:scene3d>
          <a:camera prst="orthographicFront"/>
          <a:lightRig rig="flat" dir="t"/>
        </a:scene3d>
        <a:sp3d/>
      </dsp:spPr>
      <dsp:style>
        <a:lnRef idx="3">
          <a:schemeClr val="lt1"/>
        </a:lnRef>
        <a:fillRef idx="1">
          <a:schemeClr val="accent4"/>
        </a:fillRef>
        <a:effectRef idx="1">
          <a:schemeClr val="accent4"/>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100000"/>
            </a:lnSpc>
            <a:spcBef>
              <a:spcPct val="0"/>
            </a:spcBef>
            <a:spcAft>
              <a:spcPct val="35000"/>
            </a:spcAft>
            <a:buNone/>
          </a:pPr>
          <a:r>
            <a:rPr lang="en-US" sz="1700" b="1" kern="1200">
              <a:solidFill>
                <a:schemeClr val="bg1"/>
              </a:solidFill>
              <a:latin typeface="+mj-lt"/>
              <a:cs typeface="Arial" panose="020B0604020202020204" pitchFamily="34" charset="0"/>
            </a:rPr>
            <a:t>Free and available to anyone in the Commonwealth of Massachusetts</a:t>
          </a:r>
        </a:p>
      </dsp:txBody>
      <dsp:txXfrm>
        <a:off x="2678" y="744126"/>
        <a:ext cx="2125265" cy="1275159"/>
      </dsp:txXfrm>
    </dsp:sp>
    <dsp:sp modelId="{FCCD2AD0-B89D-4C8C-BA00-860277E50557}">
      <dsp:nvSpPr>
        <dsp:cNvPr id="0" name=""/>
        <dsp:cNvSpPr/>
      </dsp:nvSpPr>
      <dsp:spPr>
        <a:xfrm>
          <a:off x="2340470" y="744126"/>
          <a:ext cx="2125265" cy="1275159"/>
        </a:xfrm>
        <a:prstGeom prst="rect">
          <a:avLst/>
        </a:prstGeom>
        <a:solidFill>
          <a:srgbClr val="83A6FF"/>
        </a:solidFill>
        <a:ln w="19050" cap="flat" cmpd="sng" algn="ctr">
          <a:solidFill>
            <a:schemeClr val="lt1"/>
          </a:solidFill>
          <a:prstDash val="solid"/>
          <a:miter lim="800000"/>
        </a:ln>
        <a:effectLst/>
        <a:scene3d>
          <a:camera prst="orthographicFront"/>
          <a:lightRig rig="flat" dir="t"/>
        </a:scene3d>
        <a:sp3d/>
      </dsp:spPr>
      <dsp:style>
        <a:lnRef idx="3">
          <a:schemeClr val="lt1"/>
        </a:lnRef>
        <a:fillRef idx="1">
          <a:schemeClr val="accent4"/>
        </a:fillRef>
        <a:effectRef idx="1">
          <a:schemeClr val="accent4"/>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100000"/>
            </a:lnSpc>
            <a:spcBef>
              <a:spcPct val="0"/>
            </a:spcBef>
            <a:spcAft>
              <a:spcPts val="0"/>
            </a:spcAft>
            <a:buNone/>
          </a:pPr>
          <a:r>
            <a:rPr lang="en-US" sz="1700" b="1" kern="1200">
              <a:solidFill>
                <a:schemeClr val="bg1"/>
              </a:solidFill>
              <a:latin typeface="+mj-lt"/>
              <a:cs typeface="Arial"/>
            </a:rPr>
            <a:t>Live interpretation in 200+ languages, with resources for deaf &amp; hard of hearing </a:t>
          </a:r>
        </a:p>
      </dsp:txBody>
      <dsp:txXfrm>
        <a:off x="2340470" y="744126"/>
        <a:ext cx="2125265" cy="1275159"/>
      </dsp:txXfrm>
    </dsp:sp>
    <dsp:sp modelId="{E4D575D5-D155-4FE8-B4F7-E19BD96D685A}">
      <dsp:nvSpPr>
        <dsp:cNvPr id="0" name=""/>
        <dsp:cNvSpPr/>
      </dsp:nvSpPr>
      <dsp:spPr>
        <a:xfrm>
          <a:off x="4671334" y="611274"/>
          <a:ext cx="2125265" cy="1535687"/>
        </a:xfrm>
        <a:prstGeom prst="rect">
          <a:avLst/>
        </a:prstGeom>
        <a:solidFill>
          <a:srgbClr val="83A6FF"/>
        </a:solidFill>
        <a:ln w="19050" cap="flat" cmpd="sng" algn="ctr">
          <a:solidFill>
            <a:schemeClr val="lt1"/>
          </a:solidFill>
          <a:prstDash val="solid"/>
          <a:miter lim="800000"/>
        </a:ln>
        <a:effectLst/>
        <a:scene3d>
          <a:camera prst="orthographicFront"/>
          <a:lightRig rig="flat" dir="t"/>
        </a:scene3d>
        <a:sp3d/>
      </dsp:spPr>
      <dsp:style>
        <a:lnRef idx="3">
          <a:schemeClr val="lt1"/>
        </a:lnRef>
        <a:fillRef idx="1">
          <a:schemeClr val="accent4"/>
        </a:fillRef>
        <a:effectRef idx="1">
          <a:schemeClr val="accent4"/>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100000"/>
            </a:lnSpc>
            <a:spcBef>
              <a:spcPct val="0"/>
            </a:spcBef>
            <a:spcAft>
              <a:spcPct val="35000"/>
            </a:spcAft>
            <a:buNone/>
          </a:pPr>
          <a:r>
            <a:rPr lang="en-US" sz="1700" b="1" kern="1200">
              <a:solidFill>
                <a:schemeClr val="bg1"/>
              </a:solidFill>
              <a:latin typeface="+mj-lt"/>
              <a:cs typeface="Arial"/>
            </a:rPr>
            <a:t>Provides warm handoffs to immediate crisis intervention, urgent, &amp; routine services</a:t>
          </a:r>
        </a:p>
      </dsp:txBody>
      <dsp:txXfrm>
        <a:off x="4671334" y="611274"/>
        <a:ext cx="2125265" cy="1535687"/>
      </dsp:txXfrm>
    </dsp:sp>
    <dsp:sp modelId="{459BFB3A-2EA9-46C1-94B6-194E57192B45}">
      <dsp:nvSpPr>
        <dsp:cNvPr id="0" name=""/>
        <dsp:cNvSpPr/>
      </dsp:nvSpPr>
      <dsp:spPr>
        <a:xfrm>
          <a:off x="7016415" y="734614"/>
          <a:ext cx="2125265" cy="1275159"/>
        </a:xfrm>
        <a:prstGeom prst="rect">
          <a:avLst/>
        </a:prstGeom>
        <a:solidFill>
          <a:srgbClr val="83A6FF"/>
        </a:solidFill>
        <a:ln w="19050" cap="flat" cmpd="sng" algn="ctr">
          <a:solidFill>
            <a:schemeClr val="lt1"/>
          </a:solidFill>
          <a:prstDash val="solid"/>
          <a:miter lim="800000"/>
        </a:ln>
        <a:effectLst/>
        <a:scene3d>
          <a:camera prst="orthographicFront"/>
          <a:lightRig rig="flat" dir="t"/>
        </a:scene3d>
        <a:sp3d/>
      </dsp:spPr>
      <dsp:style>
        <a:lnRef idx="3">
          <a:schemeClr val="lt1"/>
        </a:lnRef>
        <a:fillRef idx="1">
          <a:schemeClr val="accent4"/>
        </a:fillRef>
        <a:effectRef idx="1">
          <a:schemeClr val="accent4"/>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kumimoji="0" lang="en-US" sz="1700" b="1" i="0" u="none" strike="noStrike" kern="1200" cap="none" spc="0" normalizeH="0" baseline="0" noProof="0">
              <a:ln>
                <a:noFill/>
              </a:ln>
              <a:solidFill>
                <a:schemeClr val="bg1"/>
              </a:solidFill>
              <a:effectLst/>
              <a:uLnTx/>
              <a:uFillTx/>
              <a:latin typeface="+mj-lt"/>
              <a:ea typeface="Calibri"/>
              <a:cs typeface="Arial"/>
            </a:rPr>
            <a:t>Resources for other needs such as transportation, childcare, </a:t>
          </a:r>
        </a:p>
        <a:p>
          <a:pPr marL="0" lvl="0" indent="0" algn="ctr" defTabSz="755650" rtl="0">
            <a:lnSpc>
              <a:spcPct val="90000"/>
            </a:lnSpc>
            <a:spcBef>
              <a:spcPct val="0"/>
            </a:spcBef>
            <a:spcAft>
              <a:spcPct val="35000"/>
            </a:spcAft>
            <a:buNone/>
          </a:pPr>
          <a:r>
            <a:rPr kumimoji="0" lang="en-US" sz="1700" b="1" i="0" u="none" strike="noStrike" kern="1200" cap="none" spc="0" normalizeH="0" baseline="0" noProof="0">
              <a:ln>
                <a:noFill/>
              </a:ln>
              <a:solidFill>
                <a:schemeClr val="bg1"/>
              </a:solidFill>
              <a:effectLst/>
              <a:uLnTx/>
              <a:uFillTx/>
              <a:latin typeface="+mj-lt"/>
              <a:ea typeface="Calibri"/>
              <a:cs typeface="Arial" panose="020B0604020202020204" pitchFamily="34" charset="0"/>
            </a:rPr>
            <a:t>and food</a:t>
          </a:r>
          <a:endParaRPr lang="en-US" sz="1700" b="1" kern="1200">
            <a:solidFill>
              <a:schemeClr val="bg1"/>
            </a:solidFill>
            <a:latin typeface="+mj-lt"/>
            <a:cs typeface="Arial" panose="020B0604020202020204" pitchFamily="34" charset="0"/>
          </a:endParaRPr>
        </a:p>
      </dsp:txBody>
      <dsp:txXfrm>
        <a:off x="7016415" y="734614"/>
        <a:ext cx="2125265" cy="127515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19T15:39:18.671"/>
    </inkml:context>
    <inkml:brush xml:id="br0">
      <inkml:brushProperty name="width" value="0.05" units="cm"/>
      <inkml:brushProperty name="height" value="0.05" units="cm"/>
    </inkml:brush>
  </inkml:definitions>
  <inkml:trace contextRef="#ctx0" brushRef="#br0">985 1185 24575,'1'-2'0,"1"0"0,0 0 0,0 0 0,1 0 0,-1 0 0,0 1 0,0-1 0,1 1 0,-1-1 0,1 1 0,0 0 0,-1 0 0,1 0 0,4 0 0,2-3 0,12-4 0,-1 0 0,24-5 0,-31 11 0,0-2 0,0 0 0,0 0 0,-1-1 0,0-1 0,0 0 0,0 0 0,18-15 0,-11 5 0,-1-1 0,-1 0 0,0-1 0,-2-1 0,0-1 0,-1 0 0,-1-1 0,-1-1 0,10-23 0,-12 25 0,1 2 0,1-1 0,1 1 0,0 1 0,1 0 0,22-20 0,18-21 0,-12 6 0,45-49 0,78-59 0,-154 151 0,1 0 0,0 0 0,0 1 0,1 1 0,0 0 0,16-6 0,26-15 0,22-25 0,-9 21 0,-58 28 0,1 0 0,-1 0 0,0-1 0,0 0 0,-1-1 0,1 0 0,-1-1 0,-1 0 0,1 0 0,9-11 0,-14 12 0,0 0 0,1 0 0,0 1 0,0-1 0,0 1 0,1 1 0,0-1 0,0 1 0,0 0 0,0 0 0,1 1 0,-1-1 0,1 1 0,0 1 0,0 0 0,0 0 0,0 0 0,1 1 0,-1 0 0,0 0 0,1 1 0,7 0 0,158-14 0,-146 15 0,1 2 0,43 11 0,5 0 0,18 17 0,-83-30 0,0 0 0,-1 1 0,1 1 0,-1 0 0,1 0 0,-1 1 0,0 0 0,0 1 0,-1 0 0,0 0 0,1 1 0,-2 1 0,1-1 0,14 16 0,115 100 0,-129-114 0,1-1 0,0-1 0,0 1 0,0-1 0,1-1 0,19 7 0,-18-7 0,0 0 0,-1 0 0,1 1 0,-1 1 0,20 15 0,-14-6 0,1 0 0,23 32 0,-36-42 0,-1 0 0,0 1 0,0 0 0,-1-1 0,0 1 0,0 0 0,0 0 0,-1 1 0,0-1 0,-1 1 0,0-1 0,1 12 0,-1 1 0,1-1 0,2 1 0,4 19 0,-3-20 0,-1 0 0,-1 0 0,1 29 0,-4-23 0,-1 0 0,-1 0 0,-1 0 0,-13 48 0,8-39 0,1 2 0,2-1 0,2 1 0,1 0 0,4 48 0,-5 75 0,-4-106 0,-2 34 0,8-46 0,-13 74 0,12-108 0,0 0 0,0 0 0,-1-1 0,0 1 0,0-1 0,-5 8 0,4-7 0,0 0 0,0 0 0,1 1 0,0-1 0,-3 12 0,4-8 0,-1 0 0,0 0 0,-1-1 0,0 1 0,0-1 0,-1 0 0,0 0 0,-1-1 0,0 0 0,-1 0 0,0 0 0,0-1 0,-1 0 0,0 0 0,0-1 0,-1 0 0,-16 10 0,4-5 0,-1-2 0,1-1 0,-2 0 0,1-2 0,-1 0 0,0-2 0,-32 4 0,-67 13 0,69-11 0,0-3 0,-90 3 0,-798-11 0,754-16 0,93 15 0,-84 3 0,173-1 0,0 1 0,0-1 0,1 1 0,-1-1 0,0 1 0,1 1 0,0-1 0,-1 1 0,1-1 0,0 1 0,0 1 0,1-1 0,-6 6 0,-43 54 0,47-56 0,0-1 0,1 1 0,0 0 0,1 0 0,-1 0 0,1 0 0,1 0 0,-1 1 0,1 0 0,1-1 0,-2 12 0,2 5 0,0 1 0,4 24 0,-1-34 0,-1 1 0,-1-1 0,0 0 0,-1 1 0,-1-1 0,0 0 0,-7 25 0,6-32 0,-1 0 0,0 0 0,-1-1 0,1 1 0,-1-1 0,-1 0 0,1-1 0,-1 1 0,0-1 0,-1 0 0,0-1 0,0 0 0,0 0 0,0 0 0,-1-1 0,1 0 0,-1 0 0,0-1 0,-1 0 0,1 0 0,-17 2 0,-12 1 0,-1-2 0,0-2 0,-68-3 0,38-1 0,58 1 0,1-1 0,-1-1 0,1 1 0,0-1 0,0-1 0,0 0 0,0 0 0,1-1 0,-1 0 0,1 0 0,0-1 0,1 0 0,-13-13 0,-33-21 0,43 32 0,1-1 0,-1 0 0,2 0 0,-1-1 0,1 0 0,1 0 0,0-1 0,-6-13 0,-24-32 0,17 29 0,-26-49 0,30 48 0,-33-46 0,36 56 0,0-1 0,1-1 0,2 0 0,0 0 0,-13-38 0,10 18 0,3 0 0,-8-51 0,2-50 0,12 114 0,0 0 0,-11-29 0,11 42 0,0-2 0,2 6 0,0 0 0,-1 0 0,-1 0 0,1 1 0,-1-1 0,-1 1 0,0 0 0,0 0 0,-11-13 0,12 17 0,0-1 0,0 0 0,1 0 0,0 0 0,0 0 0,0-1 0,1 1 0,0-1 0,0 0 0,1 1 0,0-1 0,0 0 0,0 0 0,1 0 0,0 0 0,0 0 0,1 0 0,0 0 0,0 1 0,1-1 0,0 0 0,0 1 0,0-1 0,1 1 0,0-1 0,0 1 0,1 0 0,0 1 0,5-8 0,-2 6 0,1 1 0,-1 0 0,1 1 0,1-1 0,-1 2 0,1-1 0,-1 1 0,1 0 0,0 1 0,17-4 0,-2 3 0,0 2 0,-1 0 0,30 3 0,103-17 0,-15 13 0,168 9 0,-281-2-1365,-5-1-5461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19T15:39:21.859"/>
    </inkml:context>
    <inkml:brush xml:id="br0">
      <inkml:brushProperty name="width" value="0.05" units="cm"/>
      <inkml:brushProperty name="height" value="0.05" units="cm"/>
    </inkml:brush>
  </inkml:definitions>
  <inkml:trace contextRef="#ctx0" brushRef="#br0">1 0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DF3841-7456-44C5-93D3-881C9E915CFA}" type="datetimeFigureOut">
              <a:t>2/11/2025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910CA2-83E0-4713-8F97-ED0221FC49E2}" type="slidenum">
              <a:t>‹#›</a:t>
            </a:fld>
            <a:endParaRPr lang="en-US"/>
          </a:p>
        </p:txBody>
      </p:sp>
    </p:spTree>
    <p:extLst>
      <p:ext uri="{BB962C8B-B14F-4D97-AF65-F5344CB8AC3E}">
        <p14:creationId xmlns:p14="http://schemas.microsoft.com/office/powerpoint/2010/main" val="22137244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A910CA2-83E0-4713-8F97-ED0221FC49E2}" type="slidenum">
              <a:rPr lang="en-US" smtClean="0"/>
              <a:t>2</a:t>
            </a:fld>
            <a:endParaRPr lang="en-US"/>
          </a:p>
        </p:txBody>
      </p:sp>
    </p:spTree>
    <p:extLst>
      <p:ext uri="{BB962C8B-B14F-4D97-AF65-F5344CB8AC3E}">
        <p14:creationId xmlns:p14="http://schemas.microsoft.com/office/powerpoint/2010/main" val="25379699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910CA2-83E0-4713-8F97-ED0221FC49E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51269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910CA2-83E0-4713-8F97-ED0221FC49E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44251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910CA2-83E0-4713-8F97-ED0221FC49E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27502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910CA2-83E0-4713-8F97-ED0221FC49E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64865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xfrm>
            <a:off x="6703474" y="8366474"/>
            <a:ext cx="84959" cy="185872"/>
          </a:xfrm>
          <a:prstGeom prst="rect">
            <a:avLst/>
          </a:prstGeom>
          <a:noFill/>
        </p:spPr>
        <p:txBody>
          <a:bodyPr/>
          <a:lstStyle>
            <a:lvl1pPr eaLnBrk="0" hangingPunct="0">
              <a:defRPr sz="1600">
                <a:solidFill>
                  <a:schemeClr val="tx1"/>
                </a:solidFill>
                <a:latin typeface="Arial" charset="0"/>
              </a:defRPr>
            </a:lvl1pPr>
            <a:lvl2pPr marL="742909" indent="-285734" eaLnBrk="0" hangingPunct="0">
              <a:defRPr sz="1600">
                <a:solidFill>
                  <a:schemeClr val="tx1"/>
                </a:solidFill>
                <a:latin typeface="Arial" charset="0"/>
              </a:defRPr>
            </a:lvl2pPr>
            <a:lvl3pPr marL="1142937" indent="-228587" eaLnBrk="0" hangingPunct="0">
              <a:defRPr sz="1600">
                <a:solidFill>
                  <a:schemeClr val="tx1"/>
                </a:solidFill>
                <a:latin typeface="Arial" charset="0"/>
              </a:defRPr>
            </a:lvl3pPr>
            <a:lvl4pPr marL="1600111" indent="-228587" eaLnBrk="0" hangingPunct="0">
              <a:defRPr sz="1600">
                <a:solidFill>
                  <a:schemeClr val="tx1"/>
                </a:solidFill>
                <a:latin typeface="Arial" charset="0"/>
              </a:defRPr>
            </a:lvl4pPr>
            <a:lvl5pPr marL="2057287" indent="-228587" eaLnBrk="0" hangingPunct="0">
              <a:defRPr sz="1600">
                <a:solidFill>
                  <a:schemeClr val="tx1"/>
                </a:solidFill>
                <a:latin typeface="Arial" charset="0"/>
              </a:defRPr>
            </a:lvl5pPr>
            <a:lvl6pPr marL="2514461" indent="-228587" eaLnBrk="0" fontAlgn="base" hangingPunct="0">
              <a:spcBef>
                <a:spcPct val="0"/>
              </a:spcBef>
              <a:spcAft>
                <a:spcPct val="0"/>
              </a:spcAft>
              <a:defRPr sz="1600">
                <a:solidFill>
                  <a:schemeClr val="tx1"/>
                </a:solidFill>
                <a:latin typeface="Arial" charset="0"/>
              </a:defRPr>
            </a:lvl6pPr>
            <a:lvl7pPr marL="2971635" indent="-228587" eaLnBrk="0" fontAlgn="base" hangingPunct="0">
              <a:spcBef>
                <a:spcPct val="0"/>
              </a:spcBef>
              <a:spcAft>
                <a:spcPct val="0"/>
              </a:spcAft>
              <a:defRPr sz="1600">
                <a:solidFill>
                  <a:schemeClr val="tx1"/>
                </a:solidFill>
                <a:latin typeface="Arial" charset="0"/>
              </a:defRPr>
            </a:lvl7pPr>
            <a:lvl8pPr marL="3428811" indent="-228587" eaLnBrk="0" fontAlgn="base" hangingPunct="0">
              <a:spcBef>
                <a:spcPct val="0"/>
              </a:spcBef>
              <a:spcAft>
                <a:spcPct val="0"/>
              </a:spcAft>
              <a:defRPr sz="1600">
                <a:solidFill>
                  <a:schemeClr val="tx1"/>
                </a:solidFill>
                <a:latin typeface="Arial" charset="0"/>
              </a:defRPr>
            </a:lvl8pPr>
            <a:lvl9pPr marL="3885985" indent="-228587" eaLnBrk="0" fontAlgn="base" hangingPunct="0">
              <a:spcBef>
                <a:spcPct val="0"/>
              </a:spcBef>
              <a:spcAft>
                <a:spcPct val="0"/>
              </a:spcAft>
              <a:defRPr sz="1600">
                <a:solidFill>
                  <a:schemeClr val="tx1"/>
                </a:solidFill>
                <a:latin typeface="Arial" charset="0"/>
              </a:defRPr>
            </a:lvl9pPr>
          </a:lstStyle>
          <a:p>
            <a:pPr marL="0" marR="0" lvl="0" indent="0" algn="r" defTabSz="912462" rtl="0" eaLnBrk="1" fontAlgn="auto" latinLnBrk="0" hangingPunct="1">
              <a:lnSpc>
                <a:spcPct val="100000"/>
              </a:lnSpc>
              <a:spcBef>
                <a:spcPts val="0"/>
              </a:spcBef>
              <a:spcAft>
                <a:spcPts val="0"/>
              </a:spcAft>
              <a:buClrTx/>
              <a:buSzTx/>
              <a:buFontTx/>
              <a:buNone/>
              <a:tabLst/>
              <a:defRPr/>
            </a:pPr>
            <a:fld id="{59C82D0B-2745-43F5-A242-79DE1EE6F40C}" type="slidenum">
              <a:rPr kumimoji="0" lang="en-US"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2462"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9219" name="Rectangle 9"/>
          <p:cNvSpPr>
            <a:spLocks noGrp="1" noRot="1" noChangeAspect="1" noChangeArrowheads="1" noTextEdit="1"/>
          </p:cNvSpPr>
          <p:nvPr>
            <p:ph type="sldImg"/>
          </p:nvPr>
        </p:nvSpPr>
        <p:spPr>
          <a:xfrm>
            <a:off x="-127000" y="582613"/>
            <a:ext cx="7270750" cy="4090987"/>
          </a:xfrm>
          <a:ln/>
        </p:spPr>
      </p:sp>
      <p:sp>
        <p:nvSpPr>
          <p:cNvPr id="9220" name="Rectangle 10"/>
          <p:cNvSpPr>
            <a:spLocks noGrp="1" noChangeArrowheads="1"/>
          </p:cNvSpPr>
          <p:nvPr>
            <p:ph type="body" idx="1"/>
          </p:nvPr>
        </p:nvSpPr>
        <p:spPr>
          <a:xfrm>
            <a:off x="590149" y="4687927"/>
            <a:ext cx="6210284" cy="247829"/>
          </a:xfrm>
          <a:noFill/>
        </p:spPr>
        <p:txBody>
          <a:bodyPr/>
          <a:lstStyle/>
          <a:p>
            <a:pPr eaLnBrk="1" hangingPunct="1"/>
            <a:endParaRPr lang="en-US"/>
          </a:p>
        </p:txBody>
      </p:sp>
    </p:spTree>
    <p:extLst>
      <p:ext uri="{BB962C8B-B14F-4D97-AF65-F5344CB8AC3E}">
        <p14:creationId xmlns:p14="http://schemas.microsoft.com/office/powerpoint/2010/main" val="10413375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E2D8A38-6564-4F6D-88BE-0C6A411328EE}" type="slidenum">
              <a:rPr lang="en-US" smtClean="0"/>
              <a:t>16</a:t>
            </a:fld>
            <a:endParaRPr lang="en-US"/>
          </a:p>
        </p:txBody>
      </p:sp>
    </p:spTree>
    <p:extLst>
      <p:ext uri="{BB962C8B-B14F-4D97-AF65-F5344CB8AC3E}">
        <p14:creationId xmlns:p14="http://schemas.microsoft.com/office/powerpoint/2010/main" val="34430824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F4A2C8-6C88-4E71-83EE-698B9D4FE22F}" type="slidenum">
              <a:rPr lang="en-US" smtClean="0"/>
              <a:pPr/>
              <a:t>17</a:t>
            </a:fld>
            <a:endParaRPr lang="en-US"/>
          </a:p>
        </p:txBody>
      </p:sp>
    </p:spTree>
    <p:extLst>
      <p:ext uri="{BB962C8B-B14F-4D97-AF65-F5344CB8AC3E}">
        <p14:creationId xmlns:p14="http://schemas.microsoft.com/office/powerpoint/2010/main" val="25484251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A910CA2-83E0-4713-8F97-ED0221FC49E2}" type="slidenum">
              <a:rPr lang="en-US" smtClean="0"/>
              <a:t>18</a:t>
            </a:fld>
            <a:endParaRPr lang="en-US"/>
          </a:p>
        </p:txBody>
      </p:sp>
    </p:spTree>
    <p:extLst>
      <p:ext uri="{BB962C8B-B14F-4D97-AF65-F5344CB8AC3E}">
        <p14:creationId xmlns:p14="http://schemas.microsoft.com/office/powerpoint/2010/main" val="16330438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910CA2-83E0-4713-8F97-ED0221FC49E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22890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A910CA2-83E0-4713-8F97-ED0221FC49E2}" type="slidenum">
              <a:rPr lang="en-US" smtClean="0"/>
              <a:t>20</a:t>
            </a:fld>
            <a:endParaRPr lang="en-US"/>
          </a:p>
        </p:txBody>
      </p:sp>
    </p:spTree>
    <p:extLst>
      <p:ext uri="{BB962C8B-B14F-4D97-AF65-F5344CB8AC3E}">
        <p14:creationId xmlns:p14="http://schemas.microsoft.com/office/powerpoint/2010/main" val="10518881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910CA2-83E0-4713-8F97-ED0221FC49E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50883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6369890E-7CF6-4448-B58E-405862340BEB}" type="slidenum">
              <a:rPr lang="en-US" smtClean="0"/>
              <a:t>21</a:t>
            </a:fld>
            <a:endParaRPr lang="en-US"/>
          </a:p>
        </p:txBody>
      </p:sp>
    </p:spTree>
    <p:extLst>
      <p:ext uri="{BB962C8B-B14F-4D97-AF65-F5344CB8AC3E}">
        <p14:creationId xmlns:p14="http://schemas.microsoft.com/office/powerpoint/2010/main" val="7626694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A910CA2-83E0-4713-8F97-ED0221FC49E2}" type="slidenum">
              <a:rPr lang="en-US" smtClean="0"/>
              <a:t>22</a:t>
            </a:fld>
            <a:endParaRPr lang="en-US"/>
          </a:p>
        </p:txBody>
      </p:sp>
    </p:spTree>
    <p:extLst>
      <p:ext uri="{BB962C8B-B14F-4D97-AF65-F5344CB8AC3E}">
        <p14:creationId xmlns:p14="http://schemas.microsoft.com/office/powerpoint/2010/main" val="41475031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A910CA2-83E0-4713-8F97-ED0221FC49E2}" type="slidenum">
              <a:rPr lang="en-US" smtClean="0"/>
              <a:t>23</a:t>
            </a:fld>
            <a:endParaRPr lang="en-US"/>
          </a:p>
        </p:txBody>
      </p:sp>
    </p:spTree>
    <p:extLst>
      <p:ext uri="{BB962C8B-B14F-4D97-AF65-F5344CB8AC3E}">
        <p14:creationId xmlns:p14="http://schemas.microsoft.com/office/powerpoint/2010/main" val="42892196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A910CA2-83E0-4713-8F97-ED0221FC49E2}" type="slidenum">
              <a:rPr lang="en-US" smtClean="0"/>
              <a:t>4</a:t>
            </a:fld>
            <a:endParaRPr lang="en-US"/>
          </a:p>
        </p:txBody>
      </p:sp>
    </p:spTree>
    <p:extLst>
      <p:ext uri="{BB962C8B-B14F-4D97-AF65-F5344CB8AC3E}">
        <p14:creationId xmlns:p14="http://schemas.microsoft.com/office/powerpoint/2010/main" val="10161890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910CA2-83E0-4713-8F97-ED0221FC49E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22917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9FA4A6B-8B18-4482-AC87-E1343B50BB10}" type="slidenum">
              <a:rPr lang="en-US" smtClean="0"/>
              <a:t>6</a:t>
            </a:fld>
            <a:endParaRPr lang="en-US"/>
          </a:p>
        </p:txBody>
      </p:sp>
    </p:spTree>
    <p:extLst>
      <p:ext uri="{BB962C8B-B14F-4D97-AF65-F5344CB8AC3E}">
        <p14:creationId xmlns:p14="http://schemas.microsoft.com/office/powerpoint/2010/main" val="10079075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4155BA74-D5C5-4CD9-8BC6-8FCD033F7D33}" type="slidenum">
              <a:rPr lang="en-US" smtClean="0"/>
              <a:t>7</a:t>
            </a:fld>
            <a:endParaRPr lang="en-US"/>
          </a:p>
        </p:txBody>
      </p:sp>
    </p:spTree>
    <p:extLst>
      <p:ext uri="{BB962C8B-B14F-4D97-AF65-F5344CB8AC3E}">
        <p14:creationId xmlns:p14="http://schemas.microsoft.com/office/powerpoint/2010/main" val="2659279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6BE02D-20C0-F840-AFAC-BEA99C74FDC2}" type="slidenum">
              <a:rPr kumimoji="0" lang="en-US" sz="1200" b="0" i="0" u="none" strike="noStrike" kern="1200" cap="none" spc="0" normalizeH="0" baseline="0" noProof="0" smtClean="0">
                <a:ln>
                  <a:noFill/>
                </a:ln>
                <a:solidFill>
                  <a:prstClr val="black"/>
                </a:solidFill>
                <a:effectLst/>
                <a:uLnTx/>
                <a:uFillTx/>
                <a:latin typeface="Arial Regular"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rial Regular" charset="0"/>
              <a:ea typeface="+mn-ea"/>
              <a:cs typeface="+mn-cs"/>
            </a:endParaRPr>
          </a:p>
        </p:txBody>
      </p:sp>
    </p:spTree>
    <p:extLst>
      <p:ext uri="{BB962C8B-B14F-4D97-AF65-F5344CB8AC3E}">
        <p14:creationId xmlns:p14="http://schemas.microsoft.com/office/powerpoint/2010/main" val="12026138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lgn="l">
              <a:buFont typeface="+mj-lt"/>
              <a:buAutoNum type="arabicPeriod"/>
            </a:pPr>
            <a:endParaRPr lang="en-US" dirty="0"/>
          </a:p>
        </p:txBody>
      </p:sp>
      <p:sp>
        <p:nvSpPr>
          <p:cNvPr id="4" name="Slide Number Placeholder 3"/>
          <p:cNvSpPr>
            <a:spLocks noGrp="1"/>
          </p:cNvSpPr>
          <p:nvPr>
            <p:ph type="sldNum" sz="quarter" idx="5"/>
          </p:nvPr>
        </p:nvSpPr>
        <p:spPr/>
        <p:txBody>
          <a:bodyPr/>
          <a:lstStyle/>
          <a:p>
            <a:fld id="{2475C92A-BD77-44C1-AA8A-D16A40A3DAEA}" type="slidenum">
              <a:rPr lang="en-US" smtClean="0"/>
              <a:t>9</a:t>
            </a:fld>
            <a:endParaRPr lang="en-US"/>
          </a:p>
        </p:txBody>
      </p:sp>
    </p:spTree>
    <p:extLst>
      <p:ext uri="{BB962C8B-B14F-4D97-AF65-F5344CB8AC3E}">
        <p14:creationId xmlns:p14="http://schemas.microsoft.com/office/powerpoint/2010/main" val="35683213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910CA2-83E0-4713-8F97-ED0221FC49E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33739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image" Target="../media/image3.emf"/><Relationship Id="rId4" Type="http://schemas.openxmlformats.org/officeDocument/2006/relationships/oleObject" Target="../embeddings/oleObject8.bin"/></Relationships>
</file>

<file path=ppt/slideLayouts/_rels/slideLayout100.xml.rels><?xml version="1.0" encoding="UTF-8" standalone="yes"?>
<Relationships xmlns="http://schemas.openxmlformats.org/package/2006/relationships"><Relationship Id="rId3" Type="http://schemas.openxmlformats.org/officeDocument/2006/relationships/tags" Target="../tags/tag163.xml"/><Relationship Id="rId7" Type="http://schemas.openxmlformats.org/officeDocument/2006/relationships/image" Target="../media/image1.emf"/><Relationship Id="rId2" Type="http://schemas.openxmlformats.org/officeDocument/2006/relationships/tags" Target="../tags/tag162.xml"/><Relationship Id="rId1" Type="http://schemas.openxmlformats.org/officeDocument/2006/relationships/tags" Target="../tags/tag161.xml"/><Relationship Id="rId6" Type="http://schemas.openxmlformats.org/officeDocument/2006/relationships/oleObject" Target="../embeddings/oleObject4.bin"/><Relationship Id="rId5" Type="http://schemas.openxmlformats.org/officeDocument/2006/relationships/slideMaster" Target="../slideMasters/slideMaster7.xml"/><Relationship Id="rId4" Type="http://schemas.openxmlformats.org/officeDocument/2006/relationships/tags" Target="../tags/tag164.xml"/></Relationships>
</file>

<file path=ppt/slideLayouts/_rels/slideLayout101.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166.xml"/><Relationship Id="rId1" Type="http://schemas.openxmlformats.org/officeDocument/2006/relationships/tags" Target="../tags/tag165.xml"/><Relationship Id="rId5" Type="http://schemas.openxmlformats.org/officeDocument/2006/relationships/image" Target="../media/image1.emf"/><Relationship Id="rId4" Type="http://schemas.openxmlformats.org/officeDocument/2006/relationships/oleObject" Target="../embeddings/oleObject21.bin"/></Relationships>
</file>

<file path=ppt/slideLayouts/_rels/slideLayout102.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7.xml"/><Relationship Id="rId1" Type="http://schemas.openxmlformats.org/officeDocument/2006/relationships/tags" Target="../tags/tag167.xml"/><Relationship Id="rId4" Type="http://schemas.openxmlformats.org/officeDocument/2006/relationships/image" Target="../media/image8.emf"/></Relationships>
</file>

<file path=ppt/slideLayouts/_rels/slideLayout103.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169.xml"/><Relationship Id="rId1" Type="http://schemas.openxmlformats.org/officeDocument/2006/relationships/tags" Target="../tags/tag168.xml"/><Relationship Id="rId5" Type="http://schemas.openxmlformats.org/officeDocument/2006/relationships/image" Target="../media/image1.emf"/><Relationship Id="rId4" Type="http://schemas.openxmlformats.org/officeDocument/2006/relationships/oleObject" Target="../embeddings/oleObject23.bin"/></Relationships>
</file>

<file path=ppt/slideLayouts/_rels/slideLayout104.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171.xml"/><Relationship Id="rId1" Type="http://schemas.openxmlformats.org/officeDocument/2006/relationships/tags" Target="../tags/tag170.xml"/><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105.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Master" Target="../slideMasters/slideMaster8.xml"/><Relationship Id="rId1" Type="http://schemas.openxmlformats.org/officeDocument/2006/relationships/tags" Target="../tags/tag188.xml"/><Relationship Id="rId5" Type="http://schemas.openxmlformats.org/officeDocument/2006/relationships/image" Target="../media/image2.png"/><Relationship Id="rId4" Type="http://schemas.openxmlformats.org/officeDocument/2006/relationships/image" Target="../media/image6.emf"/></Relationships>
</file>

<file path=ppt/slideLayouts/_rels/slideLayout106.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Master" Target="../slideMasters/slideMaster8.xml"/><Relationship Id="rId1" Type="http://schemas.openxmlformats.org/officeDocument/2006/relationships/tags" Target="../tags/tag189.xml"/><Relationship Id="rId4" Type="http://schemas.openxmlformats.org/officeDocument/2006/relationships/image" Target="../media/image7.emf"/></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Master" Target="../slideMasters/slideMaster8.xml"/><Relationship Id="rId1" Type="http://schemas.openxmlformats.org/officeDocument/2006/relationships/tags" Target="../tags/tag190.xml"/><Relationship Id="rId4" Type="http://schemas.openxmlformats.org/officeDocument/2006/relationships/image" Target="../media/image1.emf"/></Relationships>
</file>

<file path=ppt/slideLayouts/_rels/slideLayout109.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192.xml"/><Relationship Id="rId1" Type="http://schemas.openxmlformats.org/officeDocument/2006/relationships/tags" Target="../tags/tag191.xml"/><Relationship Id="rId5" Type="http://schemas.openxmlformats.org/officeDocument/2006/relationships/image" Target="../media/image1.emf"/><Relationship Id="rId4" Type="http://schemas.openxmlformats.org/officeDocument/2006/relationships/oleObject" Target="../embeddings/oleObject23.bin"/></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3.emf"/></Relationships>
</file>

<file path=ppt/slideLayouts/_rels/slideLayout110.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194.xml"/><Relationship Id="rId1" Type="http://schemas.openxmlformats.org/officeDocument/2006/relationships/tags" Target="../tags/tag193.xml"/><Relationship Id="rId5" Type="http://schemas.openxmlformats.org/officeDocument/2006/relationships/image" Target="../media/image1.emf"/><Relationship Id="rId4" Type="http://schemas.openxmlformats.org/officeDocument/2006/relationships/oleObject" Target="../embeddings/oleObject33.bin"/></Relationships>
</file>

<file path=ppt/slideLayouts/_rels/slideLayout111.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196.xml"/><Relationship Id="rId1" Type="http://schemas.openxmlformats.org/officeDocument/2006/relationships/tags" Target="../tags/tag195.xml"/><Relationship Id="rId5" Type="http://schemas.openxmlformats.org/officeDocument/2006/relationships/image" Target="../media/image1.emf"/><Relationship Id="rId4" Type="http://schemas.openxmlformats.org/officeDocument/2006/relationships/oleObject" Target="../embeddings/oleObject34.bin"/></Relationships>
</file>

<file path=ppt/slideLayouts/_rels/slideLayout112.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198.xml"/><Relationship Id="rId1" Type="http://schemas.openxmlformats.org/officeDocument/2006/relationships/tags" Target="../tags/tag197.xml"/><Relationship Id="rId5" Type="http://schemas.openxmlformats.org/officeDocument/2006/relationships/image" Target="../media/image1.emf"/><Relationship Id="rId4" Type="http://schemas.openxmlformats.org/officeDocument/2006/relationships/oleObject" Target="../embeddings/oleObject21.bin"/></Relationships>
</file>

<file path=ppt/slideLayouts/_rels/slideLayout113.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200.xml"/><Relationship Id="rId1" Type="http://schemas.openxmlformats.org/officeDocument/2006/relationships/tags" Target="../tags/tag199.xml"/><Relationship Id="rId5" Type="http://schemas.openxmlformats.org/officeDocument/2006/relationships/image" Target="../media/image1.emf"/><Relationship Id="rId4" Type="http://schemas.openxmlformats.org/officeDocument/2006/relationships/oleObject" Target="../embeddings/oleObject35.bin"/></Relationships>
</file>

<file path=ppt/slideLayouts/_rels/slideLayout114.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202.xml"/><Relationship Id="rId1" Type="http://schemas.openxmlformats.org/officeDocument/2006/relationships/tags" Target="../tags/tag201.xml"/><Relationship Id="rId5" Type="http://schemas.openxmlformats.org/officeDocument/2006/relationships/image" Target="../media/image1.emf"/><Relationship Id="rId4" Type="http://schemas.openxmlformats.org/officeDocument/2006/relationships/oleObject" Target="../embeddings/oleObject36.bin"/></Relationships>
</file>

<file path=ppt/slideLayouts/_rels/slideLayout115.xml.rels><?xml version="1.0" encoding="UTF-8" standalone="yes"?>
<Relationships xmlns="http://schemas.openxmlformats.org/package/2006/relationships"><Relationship Id="rId3" Type="http://schemas.openxmlformats.org/officeDocument/2006/relationships/oleObject" Target="../embeddings/oleObject37.bin"/><Relationship Id="rId2" Type="http://schemas.openxmlformats.org/officeDocument/2006/relationships/slideMaster" Target="../slideMasters/slideMaster8.xml"/><Relationship Id="rId1" Type="http://schemas.openxmlformats.org/officeDocument/2006/relationships/tags" Target="../tags/tag203.xml"/><Relationship Id="rId4" Type="http://schemas.openxmlformats.org/officeDocument/2006/relationships/image" Target="../media/image7.emf"/></Relationships>
</file>

<file path=ppt/slideLayouts/_rels/slideLayout116.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8.xml"/><Relationship Id="rId1" Type="http://schemas.openxmlformats.org/officeDocument/2006/relationships/tags" Target="../tags/tag204.xml"/><Relationship Id="rId4" Type="http://schemas.openxmlformats.org/officeDocument/2006/relationships/image" Target="../media/image8.emf"/></Relationships>
</file>

<file path=ppt/slideLayouts/_rels/slideLayout117.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206.xml"/><Relationship Id="rId1" Type="http://schemas.openxmlformats.org/officeDocument/2006/relationships/tags" Target="../tags/tag205.xml"/><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19.xml"/><Relationship Id="rId4" Type="http://schemas.openxmlformats.org/officeDocument/2006/relationships/image" Target="../media/image3.emf"/></Relationships>
</file>

<file path=ppt/slideLayouts/_rels/slideLayout13.xml.rels><?xml version="1.0" encoding="UTF-8" standalone="yes"?>
<Relationships xmlns="http://schemas.openxmlformats.org/package/2006/relationships"><Relationship Id="rId8" Type="http://schemas.openxmlformats.org/officeDocument/2006/relationships/oleObject" Target="../embeddings/oleObject10.bin"/><Relationship Id="rId3" Type="http://schemas.openxmlformats.org/officeDocument/2006/relationships/tags" Target="../tags/tag22.xml"/><Relationship Id="rId7" Type="http://schemas.openxmlformats.org/officeDocument/2006/relationships/slideMaster" Target="../slideMasters/slideMaster1.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 Id="rId9" Type="http://schemas.openxmlformats.org/officeDocument/2006/relationships/image" Target="../media/image4.emf"/></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2.xml"/><Relationship Id="rId1" Type="http://schemas.openxmlformats.org/officeDocument/2006/relationships/tags" Target="../tags/tag42.xml"/><Relationship Id="rId4" Type="http://schemas.openxmlformats.org/officeDocument/2006/relationships/image" Target="../media/image6.emf"/></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2.xml"/><Relationship Id="rId1" Type="http://schemas.openxmlformats.org/officeDocument/2006/relationships/tags" Target="../tags/tag43.xml"/><Relationship Id="rId4" Type="http://schemas.openxmlformats.org/officeDocument/2006/relationships/image" Target="../media/image7.emf"/></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2.xml"/><Relationship Id="rId1" Type="http://schemas.openxmlformats.org/officeDocument/2006/relationships/tags" Target="../tags/tag44.xml"/><Relationship Id="rId4" Type="http://schemas.openxmlformats.org/officeDocument/2006/relationships/image" Target="../media/image1.emf"/></Relationships>
</file>

<file path=ppt/slideLayouts/_rels/slideLayout18.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2.xml"/><Relationship Id="rId1" Type="http://schemas.openxmlformats.org/officeDocument/2006/relationships/tags" Target="../tags/tag45.xml"/><Relationship Id="rId4" Type="http://schemas.openxmlformats.org/officeDocument/2006/relationships/image" Target="../media/image7.emf"/></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20.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7.xml"/><Relationship Id="rId1" Type="http://schemas.openxmlformats.org/officeDocument/2006/relationships/tags" Target="../tags/tag46.xml"/><Relationship Id="rId5" Type="http://schemas.openxmlformats.org/officeDocument/2006/relationships/image" Target="../media/image1.emf"/><Relationship Id="rId4" Type="http://schemas.openxmlformats.org/officeDocument/2006/relationships/oleObject" Target="../embeddings/oleObject16.bin"/></Relationships>
</file>

<file path=ppt/slideLayouts/_rels/slideLayout2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9.xml"/><Relationship Id="rId1" Type="http://schemas.openxmlformats.org/officeDocument/2006/relationships/tags" Target="../tags/tag48.xml"/><Relationship Id="rId5" Type="http://schemas.openxmlformats.org/officeDocument/2006/relationships/image" Target="../media/image1.emf"/><Relationship Id="rId4" Type="http://schemas.openxmlformats.org/officeDocument/2006/relationships/oleObject" Target="../embeddings/oleObject17.bin"/></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51.xml"/><Relationship Id="rId1" Type="http://schemas.openxmlformats.org/officeDocument/2006/relationships/tags" Target="../tags/tag50.xml"/><Relationship Id="rId5" Type="http://schemas.openxmlformats.org/officeDocument/2006/relationships/image" Target="../media/image1.emf"/><Relationship Id="rId4" Type="http://schemas.openxmlformats.org/officeDocument/2006/relationships/oleObject" Target="../embeddings/oleObject18.bin"/></Relationships>
</file>

<file path=ppt/slideLayouts/_rels/slideLayout2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53.xml"/><Relationship Id="rId1" Type="http://schemas.openxmlformats.org/officeDocument/2006/relationships/tags" Target="../tags/tag52.xml"/><Relationship Id="rId5" Type="http://schemas.openxmlformats.org/officeDocument/2006/relationships/image" Target="../media/image1.emf"/><Relationship Id="rId4" Type="http://schemas.openxmlformats.org/officeDocument/2006/relationships/oleObject" Target="../embeddings/oleObject19.bin"/></Relationships>
</file>

<file path=ppt/slideLayouts/_rels/slideLayout2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2.xml"/><Relationship Id="rId1" Type="http://schemas.openxmlformats.org/officeDocument/2006/relationships/tags" Target="../tags/tag56.xml"/><Relationship Id="rId4" Type="http://schemas.openxmlformats.org/officeDocument/2006/relationships/image" Target="../media/image3.emf"/></Relationships>
</file>

<file path=ppt/slideLayouts/_rels/slideLayout2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58.xml"/><Relationship Id="rId1" Type="http://schemas.openxmlformats.org/officeDocument/2006/relationships/tags" Target="../tags/tag57.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60.xml"/><Relationship Id="rId1" Type="http://schemas.openxmlformats.org/officeDocument/2006/relationships/tags" Target="../tags/tag59.xml"/><Relationship Id="rId5" Type="http://schemas.openxmlformats.org/officeDocument/2006/relationships/image" Target="../media/image1.emf"/><Relationship Id="rId4" Type="http://schemas.openxmlformats.org/officeDocument/2006/relationships/oleObject" Target="../embeddings/oleObject21.bin"/></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2.xml"/><Relationship Id="rId1" Type="http://schemas.openxmlformats.org/officeDocument/2006/relationships/tags" Target="../tags/tag61.xml"/><Relationship Id="rId4" Type="http://schemas.openxmlformats.org/officeDocument/2006/relationships/image" Target="../media/image8.emf"/></Relationships>
</file>

<file path=ppt/slideLayouts/_rels/slideLayout3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63.xml"/><Relationship Id="rId1" Type="http://schemas.openxmlformats.org/officeDocument/2006/relationships/tags" Target="../tags/tag62.xml"/><Relationship Id="rId5" Type="http://schemas.openxmlformats.org/officeDocument/2006/relationships/image" Target="../media/image1.emf"/><Relationship Id="rId4" Type="http://schemas.openxmlformats.org/officeDocument/2006/relationships/oleObject" Target="../embeddings/oleObject23.bin"/></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3.xml"/><Relationship Id="rId1" Type="http://schemas.openxmlformats.org/officeDocument/2006/relationships/tags" Target="../tags/tag80.xml"/><Relationship Id="rId4" Type="http://schemas.openxmlformats.org/officeDocument/2006/relationships/image" Target="../media/image6.emf"/></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3.xml"/><Relationship Id="rId1" Type="http://schemas.openxmlformats.org/officeDocument/2006/relationships/tags" Target="../tags/tag81.xml"/><Relationship Id="rId4" Type="http://schemas.openxmlformats.org/officeDocument/2006/relationships/image" Target="../media/image7.emf"/></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3.xml"/><Relationship Id="rId1" Type="http://schemas.openxmlformats.org/officeDocument/2006/relationships/tags" Target="../tags/tag82.xml"/><Relationship Id="rId4" Type="http://schemas.openxmlformats.org/officeDocument/2006/relationships/image" Target="../media/image1.emf"/></Relationships>
</file>

<file path=ppt/slideLayouts/_rels/slideLayout38.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84.xml"/><Relationship Id="rId1" Type="http://schemas.openxmlformats.org/officeDocument/2006/relationships/tags" Target="../tags/tag83.xml"/><Relationship Id="rId5" Type="http://schemas.openxmlformats.org/officeDocument/2006/relationships/image" Target="../media/image1.emf"/><Relationship Id="rId4" Type="http://schemas.openxmlformats.org/officeDocument/2006/relationships/oleObject" Target="../embeddings/oleObject16.bin"/></Relationships>
</file>

<file path=ppt/slideLayouts/_rels/slideLayout39.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86.xml"/><Relationship Id="rId1" Type="http://schemas.openxmlformats.org/officeDocument/2006/relationships/tags" Target="../tags/tag85.xml"/><Relationship Id="rId5" Type="http://schemas.openxmlformats.org/officeDocument/2006/relationships/image" Target="../media/image1.emf"/><Relationship Id="rId4" Type="http://schemas.openxmlformats.org/officeDocument/2006/relationships/oleObject" Target="../embeddings/oleObject17.bin"/></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0.xml"/><Relationship Id="rId1" Type="http://schemas.openxmlformats.org/officeDocument/2006/relationships/tags" Target="../tags/tag9.x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40.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88.xml"/><Relationship Id="rId1" Type="http://schemas.openxmlformats.org/officeDocument/2006/relationships/tags" Target="../tags/tag87.xml"/><Relationship Id="rId5" Type="http://schemas.openxmlformats.org/officeDocument/2006/relationships/image" Target="../media/image1.emf"/><Relationship Id="rId4" Type="http://schemas.openxmlformats.org/officeDocument/2006/relationships/oleObject" Target="../embeddings/oleObject18.bin"/></Relationships>
</file>

<file path=ppt/slideLayouts/_rels/slideLayout41.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90.xml"/><Relationship Id="rId1" Type="http://schemas.openxmlformats.org/officeDocument/2006/relationships/tags" Target="../tags/tag89.xml"/><Relationship Id="rId5" Type="http://schemas.openxmlformats.org/officeDocument/2006/relationships/image" Target="../media/image1.emf"/><Relationship Id="rId4" Type="http://schemas.openxmlformats.org/officeDocument/2006/relationships/oleObject" Target="../embeddings/oleObject19.bin"/></Relationships>
</file>

<file path=ppt/slideLayouts/_rels/slideLayout42.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92.xml"/><Relationship Id="rId1" Type="http://schemas.openxmlformats.org/officeDocument/2006/relationships/tags" Target="../tags/tag91.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43.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3.xml"/><Relationship Id="rId1" Type="http://schemas.openxmlformats.org/officeDocument/2006/relationships/tags" Target="../tags/tag93.xml"/><Relationship Id="rId4" Type="http://schemas.openxmlformats.org/officeDocument/2006/relationships/image" Target="../media/image3.emf"/></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Master" Target="../slideMasters/slideMaster4.xml"/><Relationship Id="rId1" Type="http://schemas.openxmlformats.org/officeDocument/2006/relationships/tags" Target="../tags/tag95.xml"/><Relationship Id="rId4" Type="http://schemas.openxmlformats.org/officeDocument/2006/relationships/image" Target="../media/image11.emf"/></Relationships>
</file>

<file path=ppt/slideLayouts/_rels/slideLayout58.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97.xml"/><Relationship Id="rId1" Type="http://schemas.openxmlformats.org/officeDocument/2006/relationships/tags" Target="../tags/tag96.xml"/><Relationship Id="rId5" Type="http://schemas.openxmlformats.org/officeDocument/2006/relationships/image" Target="../media/image1.emf"/><Relationship Id="rId4" Type="http://schemas.openxmlformats.org/officeDocument/2006/relationships/oleObject" Target="../embeddings/oleObject16.bin"/></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4.xml"/><Relationship Id="rId1" Type="http://schemas.openxmlformats.org/officeDocument/2006/relationships/tags" Target="../tags/tag13.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60.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99.xml"/><Relationship Id="rId1" Type="http://schemas.openxmlformats.org/officeDocument/2006/relationships/tags" Target="../tags/tag98.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61.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01.xml"/><Relationship Id="rId1" Type="http://schemas.openxmlformats.org/officeDocument/2006/relationships/tags" Target="../tags/tag100.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62.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4.xml"/><Relationship Id="rId1" Type="http://schemas.openxmlformats.org/officeDocument/2006/relationships/tags" Target="../tags/tag102.xml"/><Relationship Id="rId4" Type="http://schemas.openxmlformats.org/officeDocument/2006/relationships/image" Target="../media/image7.emf"/></Relationships>
</file>

<file path=ppt/slideLayouts/_rels/slideLayout63.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04.xml"/><Relationship Id="rId1" Type="http://schemas.openxmlformats.org/officeDocument/2006/relationships/tags" Target="../tags/tag103.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64.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Master" Target="../slideMasters/slideMaster4.xml"/><Relationship Id="rId1" Type="http://schemas.openxmlformats.org/officeDocument/2006/relationships/tags" Target="../tags/tag105.xml"/><Relationship Id="rId4" Type="http://schemas.openxmlformats.org/officeDocument/2006/relationships/image" Target="../media/image7.emf"/></Relationships>
</file>

<file path=ppt/slideLayouts/_rels/slideLayout65.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07.xml"/><Relationship Id="rId1" Type="http://schemas.openxmlformats.org/officeDocument/2006/relationships/tags" Target="../tags/tag106.xml"/><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68.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113.xml"/><Relationship Id="rId1" Type="http://schemas.openxmlformats.org/officeDocument/2006/relationships/tags" Target="../tags/tag112.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69.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115.xml"/><Relationship Id="rId1" Type="http://schemas.openxmlformats.org/officeDocument/2006/relationships/tags" Target="../tags/tag114.xml"/><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117.xml"/><Relationship Id="rId1" Type="http://schemas.openxmlformats.org/officeDocument/2006/relationships/tags" Target="../tags/tag116.x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71.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119.xml"/><Relationship Id="rId1" Type="http://schemas.openxmlformats.org/officeDocument/2006/relationships/tags" Target="../tags/tag118.xml"/><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72.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121.xml"/><Relationship Id="rId1" Type="http://schemas.openxmlformats.org/officeDocument/2006/relationships/tags" Target="../tags/tag120.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73.xml.rels><?xml version="1.0" encoding="UTF-8" standalone="yes"?>
<Relationships xmlns="http://schemas.openxmlformats.org/package/2006/relationships"><Relationship Id="rId3" Type="http://schemas.openxmlformats.org/officeDocument/2006/relationships/tags" Target="../tags/tag124.xml"/><Relationship Id="rId2" Type="http://schemas.openxmlformats.org/officeDocument/2006/relationships/tags" Target="../tags/tag123.xml"/><Relationship Id="rId1" Type="http://schemas.openxmlformats.org/officeDocument/2006/relationships/tags" Target="../tags/tag122.xml"/><Relationship Id="rId6" Type="http://schemas.openxmlformats.org/officeDocument/2006/relationships/image" Target="../media/image7.emf"/><Relationship Id="rId5" Type="http://schemas.openxmlformats.org/officeDocument/2006/relationships/oleObject" Target="../embeddings/oleObject26.bin"/><Relationship Id="rId4"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126.xml"/><Relationship Id="rId1" Type="http://schemas.openxmlformats.org/officeDocument/2006/relationships/tags" Target="../tags/tag125.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6.xml"/><Relationship Id="rId1" Type="http://schemas.openxmlformats.org/officeDocument/2006/relationships/tags" Target="../tags/tag143.xml"/><Relationship Id="rId4" Type="http://schemas.openxmlformats.org/officeDocument/2006/relationships/image" Target="../media/image6.emf"/></Relationships>
</file>

<file path=ppt/slideLayouts/_rels/slideLayout77.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6.xml"/><Relationship Id="rId1" Type="http://schemas.openxmlformats.org/officeDocument/2006/relationships/tags" Target="../tags/tag144.xml"/><Relationship Id="rId4" Type="http://schemas.openxmlformats.org/officeDocument/2006/relationships/image" Target="../media/image7.emf"/></Relationships>
</file>

<file path=ppt/slideLayouts/_rels/slideLayout78.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6.xml"/><Relationship Id="rId1" Type="http://schemas.openxmlformats.org/officeDocument/2006/relationships/tags" Target="../tags/tag145.xml"/><Relationship Id="rId4" Type="http://schemas.openxmlformats.org/officeDocument/2006/relationships/image" Target="../media/image1.emf"/></Relationships>
</file>

<file path=ppt/slideLayouts/_rels/slideLayout79.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147.xml"/><Relationship Id="rId1" Type="http://schemas.openxmlformats.org/officeDocument/2006/relationships/tags" Target="../tags/tag146.xml"/><Relationship Id="rId5" Type="http://schemas.openxmlformats.org/officeDocument/2006/relationships/image" Target="../media/image1.emf"/><Relationship Id="rId4" Type="http://schemas.openxmlformats.org/officeDocument/2006/relationships/oleObject" Target="../embeddings/oleObject16.bin"/></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149.xml"/><Relationship Id="rId1" Type="http://schemas.openxmlformats.org/officeDocument/2006/relationships/tags" Target="../tags/tag148.xml"/><Relationship Id="rId5" Type="http://schemas.openxmlformats.org/officeDocument/2006/relationships/image" Target="../media/image1.emf"/><Relationship Id="rId4" Type="http://schemas.openxmlformats.org/officeDocument/2006/relationships/oleObject" Target="../embeddings/oleObject17.bin"/></Relationships>
</file>

<file path=ppt/slideLayouts/_rels/slideLayout81.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151.xml"/><Relationship Id="rId1" Type="http://schemas.openxmlformats.org/officeDocument/2006/relationships/tags" Target="../tags/tag150.xml"/><Relationship Id="rId5" Type="http://schemas.openxmlformats.org/officeDocument/2006/relationships/image" Target="../media/image1.emf"/><Relationship Id="rId4" Type="http://schemas.openxmlformats.org/officeDocument/2006/relationships/oleObject" Target="../embeddings/oleObject18.bin"/></Relationships>
</file>

<file path=ppt/slideLayouts/_rels/slideLayout82.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153.xml"/><Relationship Id="rId1" Type="http://schemas.openxmlformats.org/officeDocument/2006/relationships/tags" Target="../tags/tag152.xml"/><Relationship Id="rId5" Type="http://schemas.openxmlformats.org/officeDocument/2006/relationships/image" Target="../media/image1.emf"/><Relationship Id="rId4" Type="http://schemas.openxmlformats.org/officeDocument/2006/relationships/oleObject" Target="../embeddings/oleObject19.bin"/></Relationships>
</file>

<file path=ppt/slideLayouts/_rels/slideLayout83.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155.xml"/><Relationship Id="rId1" Type="http://schemas.openxmlformats.org/officeDocument/2006/relationships/tags" Target="../tags/tag154.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84.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6.xml"/><Relationship Id="rId1" Type="http://schemas.openxmlformats.org/officeDocument/2006/relationships/tags" Target="../tags/tag156.xml"/><Relationship Id="rId4" Type="http://schemas.openxmlformats.org/officeDocument/2006/relationships/image" Target="../media/image3.emf"/></Relationships>
</file>

<file path=ppt/slideLayouts/_rels/slideLayout85.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158.xml"/><Relationship Id="rId1" Type="http://schemas.openxmlformats.org/officeDocument/2006/relationships/tags" Target="../tags/tag157.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86.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160.xml"/><Relationship Id="rId1" Type="http://schemas.openxmlformats.org/officeDocument/2006/relationships/tags" Target="../tags/tag159.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15.xml"/><Relationship Id="rId4" Type="http://schemas.openxmlformats.org/officeDocument/2006/relationships/image" Target="../media/image1.emf"/></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aphicFrame>
        <p:nvGraphicFramePr>
          <p:cNvPr id="12" name="Object 11" hidden="1"/>
          <p:cNvGraphicFramePr>
            <a:graphicFrameLocks noChangeAspect="1"/>
          </p:cNvGraphicFramePr>
          <p:nvPr userDrawn="1">
            <p:custDataLst>
              <p:tags r:id="rId1"/>
            </p:custDataLst>
            <p:extLst>
              <p:ext uri="{D42A27DB-BD31-4B8C-83A1-F6EECF244321}">
                <p14:modId xmlns:p14="http://schemas.microsoft.com/office/powerpoint/2010/main" val="226049250"/>
              </p:ext>
            </p:ext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12" name="Object 11" hidden="1"/>
                      <p:cNvPicPr/>
                      <p:nvPr/>
                    </p:nvPicPr>
                    <p:blipFill>
                      <a:blip r:embed="rId5"/>
                      <a:stretch>
                        <a:fillRect/>
                      </a:stretch>
                    </p:blipFill>
                    <p:spPr>
                      <a:xfrm>
                        <a:off x="2120" y="1588"/>
                        <a:ext cx="2117" cy="1588"/>
                      </a:xfrm>
                      <a:prstGeom prst="rect">
                        <a:avLst/>
                      </a:prstGeom>
                    </p:spPr>
                  </p:pic>
                </p:oleObj>
              </mc:Fallback>
            </mc:AlternateContent>
          </a:graphicData>
        </a:graphic>
      </p:graphicFrame>
      <p:sp>
        <p:nvSpPr>
          <p:cNvPr id="11" name="Rectangle 10"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2800" b="1" i="0" baseline="0">
              <a:latin typeface="Arial"/>
              <a:ea typeface="+mj-ea"/>
              <a:cs typeface="Arial"/>
              <a:sym typeface="Arial"/>
            </a:endParaRPr>
          </a:p>
        </p:txBody>
      </p:sp>
      <p:sp>
        <p:nvSpPr>
          <p:cNvPr id="2" name="Title 1"/>
          <p:cNvSpPr>
            <a:spLocks noGrp="1"/>
          </p:cNvSpPr>
          <p:nvPr>
            <p:ph type="ctrTitle"/>
          </p:nvPr>
        </p:nvSpPr>
        <p:spPr>
          <a:xfrm>
            <a:off x="3584451" y="2724917"/>
            <a:ext cx="6608647" cy="430887"/>
          </a:xfrm>
        </p:spPr>
        <p:txBody>
          <a:bodyPr wrap="square" lIns="0" tIns="0" rIns="0" bIns="0">
            <a:spAutoFit/>
          </a:bodyPr>
          <a:lstStyle>
            <a:lvl1pPr algn="l">
              <a:defRPr sz="2800">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p:cNvSpPr>
            <a:spLocks noGrp="1"/>
          </p:cNvSpPr>
          <p:nvPr>
            <p:ph type="subTitle" idx="1"/>
          </p:nvPr>
        </p:nvSpPr>
        <p:spPr>
          <a:xfrm>
            <a:off x="3586140" y="4937760"/>
            <a:ext cx="3708281" cy="215444"/>
          </a:xfrm>
        </p:spPr>
        <p:txBody>
          <a:bodyPr wrap="square" lIns="0" tIns="0" rIns="0" bIns="0">
            <a:spAutoFit/>
          </a:bodyPr>
          <a:lstStyle>
            <a:lvl1pPr marL="0" indent="0" algn="l">
              <a:buNone/>
              <a:defRPr sz="1400" b="1">
                <a:solidFill>
                  <a:schemeClr val="tx2"/>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9" name="TitleTopPlaceholder"/>
          <p:cNvSpPr>
            <a:spLocks noChangeArrowheads="1"/>
          </p:cNvSpPr>
          <p:nvPr userDrawn="1"/>
        </p:nvSpPr>
        <p:spPr bwMode="ltGray">
          <a:xfrm>
            <a:off x="2834207" y="3245971"/>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20" name="TitleTopPlaceholder"/>
          <p:cNvSpPr>
            <a:spLocks noChangeArrowheads="1"/>
          </p:cNvSpPr>
          <p:nvPr userDrawn="1"/>
        </p:nvSpPr>
        <p:spPr bwMode="ltGray">
          <a:xfrm>
            <a:off x="3" y="3245971"/>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21" name="TitleTopPlaceholder"/>
          <p:cNvSpPr>
            <a:spLocks noChangeArrowheads="1"/>
          </p:cNvSpPr>
          <p:nvPr userDrawn="1"/>
        </p:nvSpPr>
        <p:spPr bwMode="ltGray">
          <a:xfrm>
            <a:off x="5181341" y="3246847"/>
            <a:ext cx="7010659"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pic>
        <p:nvPicPr>
          <p:cNvPr id="22" name="Picture 4" descr="http://upload.wikimedia.org/wikipedia/commons/thumb/8/82/Seal_of_Massachusetts.svg/2000px-Seal_of_Massachusetts.svg.png"/>
          <p:cNvPicPr>
            <a:picLocks noChangeAspect="1" noChangeArrowheads="1"/>
          </p:cNvPicPr>
          <p:nvPr userDrawn="1"/>
        </p:nvPicPr>
        <p:blipFill>
          <a:blip r:embed="rId6" cstate="print">
            <a:duotone>
              <a:srgbClr val="FFFFFF">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562624" y="2029608"/>
            <a:ext cx="2767117"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4" name="McK Disclaimer"/>
          <p:cNvSpPr>
            <a:spLocks noChangeArrowheads="1"/>
          </p:cNvSpPr>
          <p:nvPr userDrawn="1"/>
        </p:nvSpPr>
        <p:spPr bwMode="auto">
          <a:xfrm>
            <a:off x="3586136" y="4343405"/>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a:solidFill>
                  <a:schemeClr val="tx2"/>
                </a:solidFill>
                <a:latin typeface="Arial"/>
                <a:ea typeface="ＭＳ Ｐゴシック"/>
              </a:rPr>
              <a:t>Executive Office of Health and Human Services</a:t>
            </a:r>
          </a:p>
        </p:txBody>
      </p:sp>
    </p:spTree>
    <p:extLst>
      <p:ext uri="{BB962C8B-B14F-4D97-AF65-F5344CB8AC3E}">
        <p14:creationId xmlns:p14="http://schemas.microsoft.com/office/powerpoint/2010/main" val="2481964459"/>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4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765827649"/>
              </p:ext>
            </p:extLst>
          </p:nvPr>
        </p:nvGraphicFramePr>
        <p:xfrm>
          <a:off x="2165" y="1626"/>
          <a:ext cx="2159" cy="1619"/>
        </p:xfrm>
        <a:graphic>
          <a:graphicData uri="http://schemas.openxmlformats.org/presentationml/2006/ole">
            <mc:AlternateContent xmlns:mc="http://schemas.openxmlformats.org/markup-compatibility/2006">
              <mc:Choice xmlns:v="urn:schemas-microsoft-com:vml" Requires="v">
                <p:oleObj name="think-cell Slide" r:id="rId4" imgW="6350000" imgH="6350000" progId="TCLayout.ActiveDocument.1">
                  <p:embed/>
                </p:oleObj>
              </mc:Choice>
              <mc:Fallback>
                <p:oleObj name="think-cell Slide" r:id="rId4" imgW="6350000" imgH="6350000" progId="TCLayout.ActiveDocument.1">
                  <p:embed/>
                  <p:pic>
                    <p:nvPicPr>
                      <p:cNvPr id="3" name="Object 2"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65" y="1626"/>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Rectangle 3" hidden="1">
            <a:extLst>
              <a:ext uri="{FF2B5EF4-FFF2-40B4-BE49-F238E27FC236}">
                <a16:creationId xmlns:a16="http://schemas.microsoft.com/office/drawing/2014/main" id="{3ACC4885-D5D2-44E8-8ABF-C7E47DFF376E}"/>
              </a:ext>
            </a:extLst>
          </p:cNvPr>
          <p:cNvSpPr/>
          <p:nvPr userDrawn="1">
            <p:custDataLst>
              <p:tags r:id="rId2"/>
            </p:custDataLst>
          </p:nvPr>
        </p:nvSpPr>
        <p:spPr>
          <a:xfrm>
            <a:off x="1" y="0"/>
            <a:ext cx="211667" cy="158750"/>
          </a:xfrm>
          <a:prstGeom prst="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1939" b="1" i="0" baseline="0">
              <a:solidFill>
                <a:schemeClr val="tx1"/>
              </a:solidFill>
              <a:latin typeface="Arial" panose="020B0604020202020204" pitchFamily="34" charset="0"/>
              <a:ea typeface="ＭＳ Ｐゴシック" panose="020B0600070205080204" pitchFamily="34" charset="-128"/>
              <a:cs typeface="+mj-cs"/>
              <a:sym typeface="Arial" panose="020B0604020202020204" pitchFamily="34" charset="0"/>
            </a:endParaRPr>
          </a:p>
        </p:txBody>
      </p:sp>
      <p:sp>
        <p:nvSpPr>
          <p:cNvPr id="2" name="McK 2. Slide Title"/>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70460870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cSld name="Text box">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p:custDataLst>
              <p:tags r:id="rId1"/>
            </p:custDataLst>
          </p:nvPr>
        </p:nvGraphicFramePr>
        <p:xfrm>
          <a:off x="2119" y="1588"/>
          <a:ext cx="2117" cy="1588"/>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8" name="Object 7" hidden="1"/>
                      <p:cNvPicPr/>
                      <p:nvPr/>
                    </p:nvPicPr>
                    <p:blipFill>
                      <a:blip r:embed="rId7"/>
                      <a:stretch>
                        <a:fillRect/>
                      </a:stretch>
                    </p:blipFill>
                    <p:spPr>
                      <a:xfrm>
                        <a:off x="2119" y="1588"/>
                        <a:ext cx="2117" cy="1588"/>
                      </a:xfrm>
                      <a:prstGeom prst="rect">
                        <a:avLst/>
                      </a:prstGeom>
                    </p:spPr>
                  </p:pic>
                </p:oleObj>
              </mc:Fallback>
            </mc:AlternateContent>
          </a:graphicData>
        </a:graphic>
      </p:graphicFrame>
      <p:sp>
        <p:nvSpPr>
          <p:cNvPr id="7" name="Rectangle 6" hidden="1"/>
          <p:cNvSpPr/>
          <p:nvPr>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425"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6" name="Text Placeholder 5"/>
          <p:cNvSpPr>
            <a:spLocks noGrp="1"/>
          </p:cNvSpPr>
          <p:nvPr>
            <p:ph type="body" sz="quarter" idx="12"/>
          </p:nvPr>
        </p:nvSpPr>
        <p:spPr>
          <a:xfrm>
            <a:off x="812800" y="1066801"/>
            <a:ext cx="3869008" cy="2776145"/>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5">
            <a:extLst>
              <a:ext uri="{FF2B5EF4-FFF2-40B4-BE49-F238E27FC236}">
                <a16:creationId xmlns:a16="http://schemas.microsoft.com/office/drawing/2014/main" id="{BCCCA275-4AD6-E899-CF08-88D6B734DE25}"/>
              </a:ext>
            </a:extLst>
          </p:cNvPr>
          <p:cNvSpPr>
            <a:spLocks noGrp="1"/>
          </p:cNvSpPr>
          <p:nvPr>
            <p:ph type="sldNum" sz="quarter" idx="13"/>
          </p:nvPr>
        </p:nvSpPr>
        <p:spPr>
          <a:xfrm>
            <a:off x="812800" y="6335111"/>
            <a:ext cx="2844800" cy="365125"/>
          </a:xfrm>
          <a:prstGeom prst="rect">
            <a:avLst/>
          </a:prstGeom>
        </p:spPr>
        <p:txBody>
          <a:bodyPr/>
          <a:lstStyle>
            <a:lvl1pPr>
              <a:defRPr>
                <a:latin typeface="+mn-lt"/>
              </a:defRPr>
            </a:lvl1pPr>
          </a:lstStyle>
          <a:p>
            <a:pPr>
              <a:defRPr/>
            </a:pPr>
            <a:fld id="{180CC5D2-9F73-4638-8520-080834850007}" type="slidenum">
              <a:rPr lang="en-US" altLang="en-US" smtClean="0"/>
              <a:pPr>
                <a:defRPr/>
              </a:pPr>
              <a:t>‹#›</a:t>
            </a:fld>
            <a:endParaRPr lang="en-US" altLang="en-US"/>
          </a:p>
        </p:txBody>
      </p:sp>
      <p:graphicFrame>
        <p:nvGraphicFramePr>
          <p:cNvPr id="4" name="Object 3" hidden="1">
            <a:extLst>
              <a:ext uri="{FF2B5EF4-FFF2-40B4-BE49-F238E27FC236}">
                <a16:creationId xmlns:a16="http://schemas.microsoft.com/office/drawing/2014/main" id="{66B272C6-2CAA-D9FA-71C7-1FE2821CCEB0}"/>
              </a:ext>
            </a:extLst>
          </p:cNvPr>
          <p:cNvGraphicFramePr>
            <a:graphicFrameLocks noChangeAspect="1"/>
          </p:cNvGraphicFramePr>
          <p:nvPr userDrawn="1">
            <p:custDataLst>
              <p:tags r:id="rId3"/>
            </p:custDataLst>
          </p:nvPr>
        </p:nvGraphicFramePr>
        <p:xfrm>
          <a:off x="2119" y="1588"/>
          <a:ext cx="2117" cy="1588"/>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4" name="Object 3" hidden="1">
                        <a:extLst>
                          <a:ext uri="{FF2B5EF4-FFF2-40B4-BE49-F238E27FC236}">
                            <a16:creationId xmlns:a16="http://schemas.microsoft.com/office/drawing/2014/main" id="{66B272C6-2CAA-D9FA-71C7-1FE2821CCEB0}"/>
                          </a:ext>
                        </a:extLst>
                      </p:cNvPr>
                      <p:cNvPicPr/>
                      <p:nvPr/>
                    </p:nvPicPr>
                    <p:blipFill>
                      <a:blip r:embed="rId7"/>
                      <a:stretch>
                        <a:fillRect/>
                      </a:stretch>
                    </p:blipFill>
                    <p:spPr>
                      <a:xfrm>
                        <a:off x="2119" y="1588"/>
                        <a:ext cx="2117"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D6F417B8-A130-E86E-61A6-29B0D0FD61F7}"/>
              </a:ext>
            </a:extLst>
          </p:cNvPr>
          <p:cNvSpPr/>
          <p:nvPr userDrawn="1">
            <p:custDataLst>
              <p:tags r:id="rId4"/>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425" b="1" i="0" baseline="0">
              <a:latin typeface="Arial"/>
              <a:ea typeface="+mj-ea"/>
              <a:cs typeface="Arial"/>
              <a:sym typeface="Arial"/>
            </a:endParaRPr>
          </a:p>
        </p:txBody>
      </p:sp>
    </p:spTree>
    <p:extLst>
      <p:ext uri="{BB962C8B-B14F-4D97-AF65-F5344CB8AC3E}">
        <p14:creationId xmlns:p14="http://schemas.microsoft.com/office/powerpoint/2010/main" val="18326813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7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812800" y="1143001"/>
            <a:ext cx="10566400" cy="1077218"/>
          </a:xfrm>
        </p:spPr>
        <p:txBody>
          <a:bodyPr wrap="square"/>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3123929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Title, subtitle &amp; 1 column tex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2" name="Object 1" hidden="1"/>
                      <p:cNvPicPr/>
                      <p:nvPr/>
                    </p:nvPicPr>
                    <p:blipFill>
                      <a:blip r:embed="rId4"/>
                      <a:stretch>
                        <a:fillRect/>
                      </a:stretch>
                    </p:blipFill>
                    <p:spPr>
                      <a:xfrm>
                        <a:off x="1589" y="1590"/>
                        <a:ext cx="1587" cy="1587"/>
                      </a:xfrm>
                      <a:prstGeom prst="rect">
                        <a:avLst/>
                      </a:prstGeom>
                    </p:spPr>
                  </p:pic>
                </p:oleObj>
              </mc:Fallback>
            </mc:AlternateContent>
          </a:graphicData>
        </a:graphic>
      </p:graphicFrame>
      <p:sp>
        <p:nvSpPr>
          <p:cNvPr id="9" name="Text Placeholder 8"/>
          <p:cNvSpPr>
            <a:spLocks noGrp="1"/>
          </p:cNvSpPr>
          <p:nvPr>
            <p:ph type="body" sz="quarter" idx="13" hasCustomPrompt="1"/>
          </p:nvPr>
        </p:nvSpPr>
        <p:spPr>
          <a:xfrm>
            <a:off x="501652" y="651600"/>
            <a:ext cx="11162349" cy="757255"/>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4" name="Title Placeholder 1"/>
          <p:cNvSpPr>
            <a:spLocks noGrp="1"/>
          </p:cNvSpPr>
          <p:nvPr>
            <p:ph type="title"/>
          </p:nvPr>
        </p:nvSpPr>
        <p:spPr>
          <a:xfrm>
            <a:off x="501652" y="317502"/>
            <a:ext cx="11162349" cy="334101"/>
          </a:xfrm>
          <a:prstGeom prst="rect">
            <a:avLst/>
          </a:prstGeom>
        </p:spPr>
        <p:txBody>
          <a:bodyPr vert="horz" lIns="0" tIns="0" rIns="0" bIns="0" rtlCol="0" anchor="t" anchorCtr="0">
            <a:noAutofit/>
          </a:bodyPr>
          <a:lstStyle>
            <a:lvl1pPr>
              <a:defRPr/>
            </a:lvl1pPr>
          </a:lstStyle>
          <a:p>
            <a:r>
              <a:rPr lang="en-US" noProof="0"/>
              <a:t>Click to edit Master title style</a:t>
            </a:r>
          </a:p>
        </p:txBody>
      </p:sp>
      <p:sp>
        <p:nvSpPr>
          <p:cNvPr id="8" name="Text Placeholder 18"/>
          <p:cNvSpPr>
            <a:spLocks noGrp="1"/>
          </p:cNvSpPr>
          <p:nvPr>
            <p:ph idx="1"/>
          </p:nvPr>
        </p:nvSpPr>
        <p:spPr>
          <a:xfrm>
            <a:off x="501651" y="1665291"/>
            <a:ext cx="11165416" cy="4713911"/>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214522892"/>
      </p:ext>
    </p:extLst>
  </p:cSld>
  <p:clrMapOvr>
    <a:masterClrMapping/>
  </p:clrMapOvr>
  <p:transition>
    <p:fade/>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19"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9"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425"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914400" y="1143000"/>
            <a:ext cx="3869008" cy="1231106"/>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3974686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Blue Boxes">
    <p:spTree>
      <p:nvGrpSpPr>
        <p:cNvPr id="1" name=""/>
        <p:cNvGrpSpPr/>
        <p:nvPr/>
      </p:nvGrpSpPr>
      <p:grpSpPr>
        <a:xfrm>
          <a:off x="0" y="0"/>
          <a:ext cx="0" cy="0"/>
          <a:chOff x="0" y="0"/>
          <a:chExt cx="0" cy="0"/>
        </a:xfrm>
      </p:grpSpPr>
      <p:graphicFrame>
        <p:nvGraphicFramePr>
          <p:cNvPr id="28" name="Object 27" hidden="1"/>
          <p:cNvGraphicFramePr>
            <a:graphicFrameLocks noChangeAspect="1"/>
          </p:cNvGraphicFramePr>
          <p:nvPr userDrawn="1">
            <p:custDataLst>
              <p:tags r:id="rId1"/>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8" name="Object 27"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a:xfrm>
            <a:off x="231648" y="237744"/>
            <a:ext cx="11655552" cy="292388"/>
          </a:xfrm>
        </p:spPr>
        <p:txBody>
          <a:bodyPr/>
          <a:lstStyle/>
          <a:p>
            <a:r>
              <a:rPr lang="en-US"/>
              <a:t>Click to edit Master title style</a:t>
            </a:r>
          </a:p>
        </p:txBody>
      </p:sp>
      <p:sp>
        <p:nvSpPr>
          <p:cNvPr id="21" name="Text Placeholder 5"/>
          <p:cNvSpPr>
            <a:spLocks noGrp="1"/>
          </p:cNvSpPr>
          <p:nvPr>
            <p:ph type="body" sz="quarter" idx="10" hasCustomPrompt="1"/>
          </p:nvPr>
        </p:nvSpPr>
        <p:spPr>
          <a:xfrm>
            <a:off x="304800" y="1371600"/>
            <a:ext cx="2316480" cy="990600"/>
          </a:xfrm>
          <a:solidFill>
            <a:schemeClr val="accent1"/>
          </a:solidFill>
        </p:spPr>
        <p:txBody>
          <a:bodyPr anchor="ctr">
            <a:noAutofit/>
          </a:bodyPr>
          <a:lstStyle>
            <a:lvl1pPr algn="ctr">
              <a:defRPr baseline="0"/>
            </a:lvl1pPr>
          </a:lstStyle>
          <a:p>
            <a:pPr lvl="0"/>
            <a:r>
              <a:rPr lang="en-US"/>
              <a:t>Add Text</a:t>
            </a:r>
          </a:p>
        </p:txBody>
      </p:sp>
      <p:sp>
        <p:nvSpPr>
          <p:cNvPr id="22" name="Text Placeholder 5"/>
          <p:cNvSpPr>
            <a:spLocks noGrp="1"/>
          </p:cNvSpPr>
          <p:nvPr>
            <p:ph type="body" sz="quarter" idx="11" hasCustomPrompt="1"/>
          </p:nvPr>
        </p:nvSpPr>
        <p:spPr>
          <a:xfrm>
            <a:off x="304800" y="2565400"/>
            <a:ext cx="2316480" cy="990600"/>
          </a:xfrm>
          <a:solidFill>
            <a:schemeClr val="accent1"/>
          </a:solidFill>
        </p:spPr>
        <p:txBody>
          <a:bodyPr anchor="ctr">
            <a:noAutofit/>
          </a:bodyPr>
          <a:lstStyle>
            <a:lvl1pPr algn="ctr">
              <a:defRPr baseline="0"/>
            </a:lvl1pPr>
          </a:lstStyle>
          <a:p>
            <a:pPr lvl="0"/>
            <a:r>
              <a:rPr lang="en-US"/>
              <a:t>Add Text</a:t>
            </a:r>
          </a:p>
        </p:txBody>
      </p:sp>
      <p:sp>
        <p:nvSpPr>
          <p:cNvPr id="23" name="Text Placeholder 5"/>
          <p:cNvSpPr>
            <a:spLocks noGrp="1"/>
          </p:cNvSpPr>
          <p:nvPr>
            <p:ph type="body" sz="quarter" idx="12" hasCustomPrompt="1"/>
          </p:nvPr>
        </p:nvSpPr>
        <p:spPr>
          <a:xfrm>
            <a:off x="304800" y="3759200"/>
            <a:ext cx="2316480" cy="990600"/>
          </a:xfrm>
          <a:solidFill>
            <a:schemeClr val="accent1"/>
          </a:solidFill>
        </p:spPr>
        <p:txBody>
          <a:bodyPr anchor="ctr">
            <a:noAutofit/>
          </a:bodyPr>
          <a:lstStyle>
            <a:lvl1pPr algn="ctr">
              <a:defRPr baseline="0"/>
            </a:lvl1pPr>
          </a:lstStyle>
          <a:p>
            <a:pPr lvl="0"/>
            <a:r>
              <a:rPr lang="en-US"/>
              <a:t>Add Text</a:t>
            </a:r>
          </a:p>
        </p:txBody>
      </p:sp>
      <p:sp>
        <p:nvSpPr>
          <p:cNvPr id="24" name="Text Placeholder 5"/>
          <p:cNvSpPr>
            <a:spLocks noGrp="1"/>
          </p:cNvSpPr>
          <p:nvPr>
            <p:ph type="body" sz="quarter" idx="13" hasCustomPrompt="1"/>
          </p:nvPr>
        </p:nvSpPr>
        <p:spPr>
          <a:xfrm>
            <a:off x="304800" y="4953000"/>
            <a:ext cx="2316480" cy="990600"/>
          </a:xfrm>
          <a:solidFill>
            <a:schemeClr val="accent1"/>
          </a:solidFill>
        </p:spPr>
        <p:txBody>
          <a:bodyPr anchor="ctr">
            <a:noAutofit/>
          </a:bodyPr>
          <a:lstStyle>
            <a:lvl1pPr algn="ctr">
              <a:defRPr baseline="0"/>
            </a:lvl1pPr>
          </a:lstStyle>
          <a:p>
            <a:pPr lvl="0"/>
            <a:r>
              <a:rPr lang="en-US"/>
              <a:t>Add Text</a:t>
            </a:r>
          </a:p>
        </p:txBody>
      </p:sp>
      <p:sp>
        <p:nvSpPr>
          <p:cNvPr id="25" name="Text Placeholder 23"/>
          <p:cNvSpPr>
            <a:spLocks noGrp="1"/>
          </p:cNvSpPr>
          <p:nvPr>
            <p:ph type="body" sz="quarter" idx="14" hasCustomPrompt="1"/>
          </p:nvPr>
        </p:nvSpPr>
        <p:spPr>
          <a:xfrm>
            <a:off x="3048000" y="944434"/>
            <a:ext cx="1009251" cy="338554"/>
          </a:xfrm>
        </p:spPr>
        <p:txBody>
          <a:bodyPr wrap="square" lIns="91440" tIns="45720" rIns="91440" bIns="45720" anchor="t" anchorCtr="0"/>
          <a:lstStyle>
            <a:lvl1pPr>
              <a:defRPr baseline="0"/>
            </a:lvl1pPr>
          </a:lstStyle>
          <a:p>
            <a:pPr lvl="0"/>
            <a:r>
              <a:rPr lang="en-US"/>
              <a:t>Item 1</a:t>
            </a:r>
          </a:p>
        </p:txBody>
      </p:sp>
      <p:sp>
        <p:nvSpPr>
          <p:cNvPr id="26" name="Text Placeholder 23"/>
          <p:cNvSpPr>
            <a:spLocks noGrp="1"/>
          </p:cNvSpPr>
          <p:nvPr>
            <p:ph type="body" sz="quarter" idx="15" hasCustomPrompt="1"/>
          </p:nvPr>
        </p:nvSpPr>
        <p:spPr>
          <a:xfrm>
            <a:off x="6248400" y="944434"/>
            <a:ext cx="1009251" cy="338554"/>
          </a:xfrm>
        </p:spPr>
        <p:txBody>
          <a:bodyPr wrap="square" lIns="91440" tIns="45720" rIns="91440" bIns="45720" anchor="t" anchorCtr="0"/>
          <a:lstStyle>
            <a:lvl1pPr>
              <a:defRPr baseline="0"/>
            </a:lvl1pPr>
          </a:lstStyle>
          <a:p>
            <a:pPr lvl="0"/>
            <a:r>
              <a:rPr lang="en-US"/>
              <a:t>Item 2</a:t>
            </a:r>
          </a:p>
        </p:txBody>
      </p:sp>
      <p:sp>
        <p:nvSpPr>
          <p:cNvPr id="27" name="Text Placeholder 23"/>
          <p:cNvSpPr>
            <a:spLocks noGrp="1"/>
          </p:cNvSpPr>
          <p:nvPr>
            <p:ph type="body" sz="quarter" idx="16" hasCustomPrompt="1"/>
          </p:nvPr>
        </p:nvSpPr>
        <p:spPr>
          <a:xfrm>
            <a:off x="9448800" y="944434"/>
            <a:ext cx="1009251" cy="338554"/>
          </a:xfrm>
        </p:spPr>
        <p:txBody>
          <a:bodyPr wrap="square" lIns="91440" tIns="45720" rIns="91440" bIns="45720" anchor="t" anchorCtr="0"/>
          <a:lstStyle>
            <a:lvl1pPr>
              <a:defRPr baseline="0"/>
            </a:lvl1pPr>
          </a:lstStyle>
          <a:p>
            <a:pPr lvl="0"/>
            <a:r>
              <a:rPr lang="en-US"/>
              <a:t>Item 3</a:t>
            </a:r>
          </a:p>
        </p:txBody>
      </p:sp>
      <p:sp>
        <p:nvSpPr>
          <p:cNvPr id="4" name="Text Placeholder 3"/>
          <p:cNvSpPr>
            <a:spLocks noGrp="1"/>
          </p:cNvSpPr>
          <p:nvPr>
            <p:ph type="body" sz="quarter" idx="17"/>
          </p:nvPr>
        </p:nvSpPr>
        <p:spPr>
          <a:xfrm>
            <a:off x="3454400" y="1752601"/>
            <a:ext cx="3869008" cy="1323439"/>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1821653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p:cSld name="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2162" y="1622"/>
          <a:ext cx="2159" cy="1619"/>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2162" y="1622"/>
                        <a:ext cx="2159" cy="1619"/>
                      </a:xfrm>
                      <a:prstGeom prst="rect">
                        <a:avLst/>
                      </a:prstGeom>
                    </p:spPr>
                  </p:pic>
                </p:oleObj>
              </mc:Fallback>
            </mc:AlternateContent>
          </a:graphicData>
        </a:graphic>
      </p:graphicFrame>
      <p:grpSp>
        <p:nvGrpSpPr>
          <p:cNvPr id="8" name="McK Title Elements" hidden="1"/>
          <p:cNvGrpSpPr>
            <a:grpSpLocks/>
          </p:cNvGrpSpPr>
          <p:nvPr/>
        </p:nvGrpSpPr>
        <p:grpSpPr bwMode="auto">
          <a:xfrm>
            <a:off x="3591729" y="4874538"/>
            <a:ext cx="6714780" cy="494023"/>
            <a:chOff x="1663" y="3106"/>
            <a:chExt cx="3109" cy="305"/>
          </a:xfrm>
        </p:grpSpPr>
        <p:sp>
          <p:nvSpPr>
            <p:cNvPr id="9" name="McK Document type"/>
            <p:cNvSpPr txBox="1">
              <a:spLocks noChangeArrowheads="1"/>
            </p:cNvSpPr>
            <p:nvPr/>
          </p:nvSpPr>
          <p:spPr bwMode="auto">
            <a:xfrm>
              <a:off x="1663" y="3106"/>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00">
                  <a:solidFill>
                    <a:srgbClr val="000000"/>
                  </a:solidFill>
                  <a:latin typeface="Arial"/>
                </a:rPr>
                <a:t>Document type</a:t>
              </a:r>
            </a:p>
          </p:txBody>
        </p:sp>
        <p:sp>
          <p:nvSpPr>
            <p:cNvPr id="10" name="McK Date"/>
            <p:cNvSpPr txBox="1">
              <a:spLocks noChangeArrowheads="1"/>
            </p:cNvSpPr>
            <p:nvPr/>
          </p:nvSpPr>
          <p:spPr bwMode="auto">
            <a:xfrm>
              <a:off x="1663" y="3275"/>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00">
                  <a:solidFill>
                    <a:srgbClr val="000000"/>
                  </a:solidFill>
                  <a:latin typeface="Arial"/>
                </a:rPr>
                <a:t>Date</a:t>
              </a:r>
            </a:p>
          </p:txBody>
        </p:sp>
      </p:grpSp>
      <p:sp>
        <p:nvSpPr>
          <p:cNvPr id="13314" name="Rectangle 1026"/>
          <p:cNvSpPr>
            <a:spLocks noGrp="1" noChangeArrowheads="1"/>
          </p:cNvSpPr>
          <p:nvPr>
            <p:ph type="ctrTitle"/>
          </p:nvPr>
        </p:nvSpPr>
        <p:spPr bwMode="auto">
          <a:xfrm>
            <a:off x="3591729" y="2648242"/>
            <a:ext cx="7385660" cy="507831"/>
          </a:xfrm>
          <a:prstGeom prst="rect">
            <a:avLst/>
          </a:prstGeom>
        </p:spPr>
        <p:txBody>
          <a:bodyPr anchor="b">
            <a:spAutoFit/>
          </a:bodyPr>
          <a:lstStyle>
            <a:lvl1pPr>
              <a:defRPr sz="3300" b="0" baseline="0">
                <a:latin typeface="+mj-lt"/>
                <a:ea typeface="+mj-ea"/>
              </a:defRPr>
            </a:lvl1pPr>
          </a:lstStyle>
          <a:p>
            <a:pPr lvl="0"/>
            <a:r>
              <a:rPr lang="en-US" noProof="0"/>
              <a:t>Click to edit Master title style</a:t>
            </a:r>
          </a:p>
        </p:txBody>
      </p:sp>
      <p:sp>
        <p:nvSpPr>
          <p:cNvPr id="13315" name="Rectangle 1027"/>
          <p:cNvSpPr>
            <a:spLocks noGrp="1" noChangeArrowheads="1"/>
          </p:cNvSpPr>
          <p:nvPr>
            <p:ph type="subTitle" idx="1"/>
          </p:nvPr>
        </p:nvSpPr>
        <p:spPr bwMode="auto">
          <a:xfrm>
            <a:off x="3591729" y="3770660"/>
            <a:ext cx="7385660" cy="219820"/>
          </a:xfrm>
        </p:spPr>
        <p:txBody>
          <a:bodyPr>
            <a:spAutoFit/>
          </a:bodyPr>
          <a:lstStyle>
            <a:lvl1pPr>
              <a:defRPr sz="1400" baseline="0">
                <a:latin typeface="+mn-lt"/>
                <a:ea typeface="+mn-ea"/>
              </a:defRPr>
            </a:lvl1pPr>
          </a:lstStyle>
          <a:p>
            <a:pPr lvl="0"/>
            <a:r>
              <a:rPr lang="en-US" noProof="0"/>
              <a:t>Click to edit Master subtitle style</a:t>
            </a:r>
          </a:p>
        </p:txBody>
      </p:sp>
      <p:sp>
        <p:nvSpPr>
          <p:cNvPr id="12" name="TitleTopPlaceholder"/>
          <p:cNvSpPr>
            <a:spLocks noChangeArrowheads="1"/>
          </p:cNvSpPr>
          <p:nvPr/>
        </p:nvSpPr>
        <p:spPr bwMode="ltGray">
          <a:xfrm>
            <a:off x="2834206" y="3245970"/>
            <a:ext cx="2834204" cy="436455"/>
          </a:xfrm>
          <a:prstGeom prst="rect">
            <a:avLst/>
          </a:prstGeom>
          <a:solidFill>
            <a:schemeClr val="accent4">
              <a:alpha val="77000"/>
            </a:scheme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endParaRPr>
          </a:p>
        </p:txBody>
      </p:sp>
      <p:sp>
        <p:nvSpPr>
          <p:cNvPr id="13" name="TitleTopPlaceholder"/>
          <p:cNvSpPr>
            <a:spLocks noChangeArrowheads="1"/>
          </p:cNvSpPr>
          <p:nvPr/>
        </p:nvSpPr>
        <p:spPr bwMode="ltGray">
          <a:xfrm>
            <a:off x="2" y="3245969"/>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endParaRPr>
          </a:p>
        </p:txBody>
      </p:sp>
      <p:sp>
        <p:nvSpPr>
          <p:cNvPr id="14" name="TitleTopPlaceholder"/>
          <p:cNvSpPr>
            <a:spLocks noChangeArrowheads="1"/>
          </p:cNvSpPr>
          <p:nvPr/>
        </p:nvSpPr>
        <p:spPr bwMode="ltGray">
          <a:xfrm>
            <a:off x="5181341" y="3246845"/>
            <a:ext cx="7010659" cy="436455"/>
          </a:xfrm>
          <a:prstGeom prst="rect">
            <a:avLst/>
          </a:prstGeom>
          <a:solidFill>
            <a:srgbClr val="009900">
              <a:alpha val="69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endParaRPr>
          </a:p>
        </p:txBody>
      </p:sp>
      <p:pic>
        <p:nvPicPr>
          <p:cNvPr id="15" name="Picture 4" descr="http://upload.wikimedia.org/wikipedia/commons/thumb/8/82/Seal_of_Massachusetts.svg/2000px-Seal_of_Massachusetts.svg.png"/>
          <p:cNvPicPr>
            <a:picLocks noChangeAspect="1" noChangeArrowheads="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62623" y="2029604"/>
            <a:ext cx="2767117"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834208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Object 2" hidden="1"/>
                      <p:cNvPicPr/>
                      <p:nvPr/>
                    </p:nvPicPr>
                    <p:blipFill>
                      <a:blip r:embed="rId4"/>
                      <a:stretch>
                        <a:fillRect/>
                      </a:stretch>
                    </p:blipFill>
                    <p:spPr>
                      <a:xfrm>
                        <a:off x="2118" y="1589"/>
                        <a:ext cx="2116" cy="1587"/>
                      </a:xfrm>
                      <a:prstGeom prst="rect">
                        <a:avLst/>
                      </a:prstGeom>
                    </p:spPr>
                  </p:pic>
                </p:oleObj>
              </mc:Fallback>
            </mc:AlternateContent>
          </a:graphicData>
        </a:graphic>
      </p:graphicFrame>
      <p:sp>
        <p:nvSpPr>
          <p:cNvPr id="2" name="McK 2. Slide Title"/>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7922611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6533853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2118" y="1589"/>
                        <a:ext cx="2116"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62258676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19"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9"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425"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914400" y="1143000"/>
            <a:ext cx="3869008" cy="1231106"/>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696830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2165" y="1626"/>
          <a:ext cx="2159" cy="1619"/>
        </p:xfrm>
        <a:graphic>
          <a:graphicData uri="http://schemas.openxmlformats.org/presentationml/2006/ole">
            <mc:AlternateContent xmlns:mc="http://schemas.openxmlformats.org/markup-compatibility/2006">
              <mc:Choice xmlns:v="urn:schemas-microsoft-com:vml" Requires="v">
                <p:oleObj name="think-cell Slide" r:id="rId3" imgW="6350000" imgH="6350000" progId="TCLayout.ActiveDocument.1">
                  <p:embed/>
                </p:oleObj>
              </mc:Choice>
              <mc:Fallback>
                <p:oleObj name="think-cell Slide" r:id="rId3" imgW="6350000" imgH="6350000" progId="TCLayout.ActiveDocument.1">
                  <p:embed/>
                  <p:pic>
                    <p:nvPicPr>
                      <p:cNvPr id="3" name="Object 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5" y="1626"/>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55762018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5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812800" y="1143001"/>
            <a:ext cx="10566400" cy="1077218"/>
          </a:xfrm>
        </p:spPr>
        <p:txBody>
          <a:bodyPr wrap="square"/>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5585107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6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812800" y="1143001"/>
            <a:ext cx="10566400" cy="1077218"/>
          </a:xfrm>
        </p:spPr>
        <p:txBody>
          <a:bodyPr wrap="square"/>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3913538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7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812800" y="1143001"/>
            <a:ext cx="10566400" cy="1077218"/>
          </a:xfrm>
        </p:spPr>
        <p:txBody>
          <a:bodyPr wrap="square"/>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6254892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9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812800" y="1143001"/>
            <a:ext cx="10566400" cy="1077218"/>
          </a:xfrm>
        </p:spPr>
        <p:txBody>
          <a:bodyPr wrap="square"/>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7456489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10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812800" y="1143001"/>
            <a:ext cx="10566400" cy="1077218"/>
          </a:xfrm>
        </p:spPr>
        <p:txBody>
          <a:bodyPr wrap="square"/>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858050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
            </p:custDataLst>
          </p:nvPr>
        </p:nvGraphicFramePr>
        <p:xfrm>
          <a:off x="2179" y="1638"/>
          <a:ext cx="2116" cy="1587"/>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4" name="Object 3" hidden="1"/>
                      <p:cNvPicPr/>
                      <p:nvPr/>
                    </p:nvPicPr>
                    <p:blipFill>
                      <a:blip r:embed="rId4"/>
                      <a:stretch>
                        <a:fillRect/>
                      </a:stretch>
                    </p:blipFill>
                    <p:spPr>
                      <a:xfrm>
                        <a:off x="2179" y="1638"/>
                        <a:ext cx="2116" cy="1587"/>
                      </a:xfrm>
                      <a:prstGeom prst="rect">
                        <a:avLst/>
                      </a:prstGeom>
                    </p:spPr>
                  </p:pic>
                </p:oleObj>
              </mc:Fallback>
            </mc:AlternateContent>
          </a:graphicData>
        </a:graphic>
      </p:graphicFrame>
      <p:sp>
        <p:nvSpPr>
          <p:cNvPr id="2" name="Holder 2"/>
          <p:cNvSpPr>
            <a:spLocks noGrp="1"/>
          </p:cNvSpPr>
          <p:nvPr>
            <p:ph type="title"/>
          </p:nvPr>
        </p:nvSpPr>
        <p:spPr/>
        <p:txBody>
          <a:bodyPr lIns="0" tIns="0" rIns="0" bIns="0"/>
          <a:lstStyle/>
          <a:p>
            <a:endParaRPr/>
          </a:p>
        </p:txBody>
      </p:sp>
      <p:sp>
        <p:nvSpPr>
          <p:cNvPr id="5" name="Rectangle 286"/>
          <p:cNvSpPr>
            <a:spLocks noGrp="1" noChangeArrowheads="1"/>
          </p:cNvSpPr>
          <p:nvPr>
            <p:ph idx="10" hasCustomPrompt="1"/>
          </p:nvPr>
        </p:nvSpPr>
        <p:spPr bwMode="auto">
          <a:xfrm>
            <a:off x="345443" y="908026"/>
            <a:ext cx="10769600" cy="1177245"/>
          </a:xfrm>
          <a:prstGeom prst="rect">
            <a:avLst/>
          </a:prstGeom>
          <a:noFill/>
          <a:ln w="9525">
            <a:no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217726" indent="-217726">
              <a:spcAft>
                <a:spcPts val="459"/>
              </a:spcAft>
              <a:buFont typeface="Wingdings" panose="05000000000000000000" pitchFamily="2" charset="2"/>
              <a:buChar char="§"/>
              <a:defRPr baseline="0"/>
            </a:lvl1pPr>
            <a:lvl3pPr>
              <a:spcAft>
                <a:spcPts val="459"/>
              </a:spcAft>
              <a:defRPr baseline="0"/>
            </a:lvl3pPr>
            <a:lvl4pPr>
              <a:spcAft>
                <a:spcPts val="459"/>
              </a:spcAft>
              <a:buSzPct val="100000"/>
              <a:defRPr baseline="0"/>
            </a:lvl4pPr>
            <a:lvl5pPr>
              <a:spcAft>
                <a:spcPts val="459"/>
              </a:spcAft>
              <a:defRPr baseline="0"/>
            </a:lvl5pPr>
          </a:lstStyle>
          <a:p>
            <a:pPr lvl="0"/>
            <a:r>
              <a:rPr lang="en-US" noProof="0"/>
              <a:t>First Level</a:t>
            </a:r>
          </a:p>
          <a:p>
            <a:pPr lvl="2"/>
            <a:r>
              <a:rPr lang="en-US" noProof="0"/>
              <a:t>Second Level</a:t>
            </a:r>
          </a:p>
          <a:p>
            <a:pPr lvl="3"/>
            <a:r>
              <a:rPr lang="en-US" noProof="0"/>
              <a:t>Third Level</a:t>
            </a:r>
          </a:p>
          <a:p>
            <a:pPr lvl="4"/>
            <a:r>
              <a:rPr lang="en-US" noProof="0"/>
              <a:t>Fourth Level</a:t>
            </a:r>
          </a:p>
        </p:txBody>
      </p:sp>
      <p:sp>
        <p:nvSpPr>
          <p:cNvPr id="6" name="TextBox 5">
            <a:extLst>
              <a:ext uri="{FF2B5EF4-FFF2-40B4-BE49-F238E27FC236}">
                <a16:creationId xmlns:a16="http://schemas.microsoft.com/office/drawing/2014/main" id="{6BD29839-8C13-6A22-AA09-7FF6EECA836C}"/>
              </a:ext>
            </a:extLst>
          </p:cNvPr>
          <p:cNvSpPr txBox="1"/>
          <p:nvPr userDrawn="1"/>
        </p:nvSpPr>
        <p:spPr>
          <a:xfrm>
            <a:off x="6923242" y="6619161"/>
            <a:ext cx="4723449" cy="12695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825">
                <a:solidFill>
                  <a:srgbClr val="FFFFFF"/>
                </a:solidFill>
              </a:rPr>
              <a:t>Confidential – for policy development purposes only</a:t>
            </a:r>
          </a:p>
        </p:txBody>
      </p:sp>
    </p:spTree>
    <p:extLst>
      <p:ext uri="{BB962C8B-B14F-4D97-AF65-F5344CB8AC3E}">
        <p14:creationId xmlns:p14="http://schemas.microsoft.com/office/powerpoint/2010/main" val="368376506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Title, subtitle &amp; 1 column tex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2" name="Object 1" hidden="1"/>
                      <p:cNvPicPr/>
                      <p:nvPr/>
                    </p:nvPicPr>
                    <p:blipFill>
                      <a:blip r:embed="rId4"/>
                      <a:stretch>
                        <a:fillRect/>
                      </a:stretch>
                    </p:blipFill>
                    <p:spPr>
                      <a:xfrm>
                        <a:off x="1589" y="1590"/>
                        <a:ext cx="1587" cy="1587"/>
                      </a:xfrm>
                      <a:prstGeom prst="rect">
                        <a:avLst/>
                      </a:prstGeom>
                    </p:spPr>
                  </p:pic>
                </p:oleObj>
              </mc:Fallback>
            </mc:AlternateContent>
          </a:graphicData>
        </a:graphic>
      </p:graphicFrame>
      <p:sp>
        <p:nvSpPr>
          <p:cNvPr id="9" name="Text Placeholder 8"/>
          <p:cNvSpPr>
            <a:spLocks noGrp="1"/>
          </p:cNvSpPr>
          <p:nvPr>
            <p:ph type="body" sz="quarter" idx="13" hasCustomPrompt="1"/>
          </p:nvPr>
        </p:nvSpPr>
        <p:spPr>
          <a:xfrm>
            <a:off x="501652" y="651600"/>
            <a:ext cx="11162349" cy="757255"/>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4" name="Title Placeholder 1"/>
          <p:cNvSpPr>
            <a:spLocks noGrp="1"/>
          </p:cNvSpPr>
          <p:nvPr>
            <p:ph type="title"/>
          </p:nvPr>
        </p:nvSpPr>
        <p:spPr>
          <a:xfrm>
            <a:off x="501652" y="317502"/>
            <a:ext cx="11162349" cy="334101"/>
          </a:xfrm>
          <a:prstGeom prst="rect">
            <a:avLst/>
          </a:prstGeom>
        </p:spPr>
        <p:txBody>
          <a:bodyPr vert="horz" lIns="0" tIns="0" rIns="0" bIns="0" rtlCol="0" anchor="t" anchorCtr="0">
            <a:noAutofit/>
          </a:bodyPr>
          <a:lstStyle>
            <a:lvl1pPr>
              <a:defRPr/>
            </a:lvl1pPr>
          </a:lstStyle>
          <a:p>
            <a:r>
              <a:rPr lang="en-US" noProof="0"/>
              <a:t>Click to edit Master title style</a:t>
            </a:r>
          </a:p>
        </p:txBody>
      </p:sp>
      <p:sp>
        <p:nvSpPr>
          <p:cNvPr id="8" name="Text Placeholder 18"/>
          <p:cNvSpPr>
            <a:spLocks noGrp="1"/>
          </p:cNvSpPr>
          <p:nvPr>
            <p:ph idx="1"/>
          </p:nvPr>
        </p:nvSpPr>
        <p:spPr>
          <a:xfrm>
            <a:off x="501651" y="1665291"/>
            <a:ext cx="11165416" cy="4713911"/>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736040838"/>
      </p:ext>
    </p:extLst>
  </p:cSld>
  <p:clrMapOvr>
    <a:masterClrMapping/>
  </p:clrMapOvr>
  <p:transition>
    <p:fade/>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Blue Boxes">
    <p:spTree>
      <p:nvGrpSpPr>
        <p:cNvPr id="1" name=""/>
        <p:cNvGrpSpPr/>
        <p:nvPr/>
      </p:nvGrpSpPr>
      <p:grpSpPr>
        <a:xfrm>
          <a:off x="0" y="0"/>
          <a:ext cx="0" cy="0"/>
          <a:chOff x="0" y="0"/>
          <a:chExt cx="0" cy="0"/>
        </a:xfrm>
      </p:grpSpPr>
      <p:graphicFrame>
        <p:nvGraphicFramePr>
          <p:cNvPr id="28" name="Object 27" hidden="1"/>
          <p:cNvGraphicFramePr>
            <a:graphicFrameLocks noChangeAspect="1"/>
          </p:cNvGraphicFramePr>
          <p:nvPr userDrawn="1">
            <p:custDataLst>
              <p:tags r:id="rId1"/>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8" name="Object 27"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a:xfrm>
            <a:off x="231648" y="237744"/>
            <a:ext cx="11655552" cy="292388"/>
          </a:xfrm>
        </p:spPr>
        <p:txBody>
          <a:bodyPr/>
          <a:lstStyle/>
          <a:p>
            <a:r>
              <a:rPr lang="en-US"/>
              <a:t>Click to edit Master title style</a:t>
            </a:r>
          </a:p>
        </p:txBody>
      </p:sp>
      <p:sp>
        <p:nvSpPr>
          <p:cNvPr id="21" name="Text Placeholder 5"/>
          <p:cNvSpPr>
            <a:spLocks noGrp="1"/>
          </p:cNvSpPr>
          <p:nvPr>
            <p:ph type="body" sz="quarter" idx="10" hasCustomPrompt="1"/>
          </p:nvPr>
        </p:nvSpPr>
        <p:spPr>
          <a:xfrm>
            <a:off x="304800" y="1371600"/>
            <a:ext cx="2316480" cy="990600"/>
          </a:xfrm>
          <a:solidFill>
            <a:schemeClr val="accent1"/>
          </a:solidFill>
        </p:spPr>
        <p:txBody>
          <a:bodyPr anchor="ctr">
            <a:noAutofit/>
          </a:bodyPr>
          <a:lstStyle>
            <a:lvl1pPr algn="ctr">
              <a:defRPr baseline="0"/>
            </a:lvl1pPr>
          </a:lstStyle>
          <a:p>
            <a:pPr lvl="0"/>
            <a:r>
              <a:rPr lang="en-US"/>
              <a:t>Add Text</a:t>
            </a:r>
          </a:p>
        </p:txBody>
      </p:sp>
      <p:sp>
        <p:nvSpPr>
          <p:cNvPr id="22" name="Text Placeholder 5"/>
          <p:cNvSpPr>
            <a:spLocks noGrp="1"/>
          </p:cNvSpPr>
          <p:nvPr>
            <p:ph type="body" sz="quarter" idx="11" hasCustomPrompt="1"/>
          </p:nvPr>
        </p:nvSpPr>
        <p:spPr>
          <a:xfrm>
            <a:off x="304800" y="2565400"/>
            <a:ext cx="2316480" cy="990600"/>
          </a:xfrm>
          <a:solidFill>
            <a:schemeClr val="accent1"/>
          </a:solidFill>
        </p:spPr>
        <p:txBody>
          <a:bodyPr anchor="ctr">
            <a:noAutofit/>
          </a:bodyPr>
          <a:lstStyle>
            <a:lvl1pPr algn="ctr">
              <a:defRPr baseline="0"/>
            </a:lvl1pPr>
          </a:lstStyle>
          <a:p>
            <a:pPr lvl="0"/>
            <a:r>
              <a:rPr lang="en-US"/>
              <a:t>Add Text</a:t>
            </a:r>
          </a:p>
        </p:txBody>
      </p:sp>
      <p:sp>
        <p:nvSpPr>
          <p:cNvPr id="23" name="Text Placeholder 5"/>
          <p:cNvSpPr>
            <a:spLocks noGrp="1"/>
          </p:cNvSpPr>
          <p:nvPr>
            <p:ph type="body" sz="quarter" idx="12" hasCustomPrompt="1"/>
          </p:nvPr>
        </p:nvSpPr>
        <p:spPr>
          <a:xfrm>
            <a:off x="304800" y="3759200"/>
            <a:ext cx="2316480" cy="990600"/>
          </a:xfrm>
          <a:solidFill>
            <a:schemeClr val="accent1"/>
          </a:solidFill>
        </p:spPr>
        <p:txBody>
          <a:bodyPr anchor="ctr">
            <a:noAutofit/>
          </a:bodyPr>
          <a:lstStyle>
            <a:lvl1pPr algn="ctr">
              <a:defRPr baseline="0"/>
            </a:lvl1pPr>
          </a:lstStyle>
          <a:p>
            <a:pPr lvl="0"/>
            <a:r>
              <a:rPr lang="en-US"/>
              <a:t>Add Text</a:t>
            </a:r>
          </a:p>
        </p:txBody>
      </p:sp>
      <p:sp>
        <p:nvSpPr>
          <p:cNvPr id="24" name="Text Placeholder 5"/>
          <p:cNvSpPr>
            <a:spLocks noGrp="1"/>
          </p:cNvSpPr>
          <p:nvPr>
            <p:ph type="body" sz="quarter" idx="13" hasCustomPrompt="1"/>
          </p:nvPr>
        </p:nvSpPr>
        <p:spPr>
          <a:xfrm>
            <a:off x="304800" y="4953000"/>
            <a:ext cx="2316480" cy="990600"/>
          </a:xfrm>
          <a:solidFill>
            <a:schemeClr val="accent1"/>
          </a:solidFill>
        </p:spPr>
        <p:txBody>
          <a:bodyPr anchor="ctr">
            <a:noAutofit/>
          </a:bodyPr>
          <a:lstStyle>
            <a:lvl1pPr algn="ctr">
              <a:defRPr baseline="0"/>
            </a:lvl1pPr>
          </a:lstStyle>
          <a:p>
            <a:pPr lvl="0"/>
            <a:r>
              <a:rPr lang="en-US"/>
              <a:t>Add Text</a:t>
            </a:r>
          </a:p>
        </p:txBody>
      </p:sp>
      <p:sp>
        <p:nvSpPr>
          <p:cNvPr id="25" name="Text Placeholder 23"/>
          <p:cNvSpPr>
            <a:spLocks noGrp="1"/>
          </p:cNvSpPr>
          <p:nvPr>
            <p:ph type="body" sz="quarter" idx="14" hasCustomPrompt="1"/>
          </p:nvPr>
        </p:nvSpPr>
        <p:spPr>
          <a:xfrm>
            <a:off x="3048000" y="944434"/>
            <a:ext cx="1009251" cy="338554"/>
          </a:xfrm>
        </p:spPr>
        <p:txBody>
          <a:bodyPr wrap="square" lIns="91440" tIns="45720" rIns="91440" bIns="45720" anchor="t" anchorCtr="0"/>
          <a:lstStyle>
            <a:lvl1pPr>
              <a:defRPr baseline="0"/>
            </a:lvl1pPr>
          </a:lstStyle>
          <a:p>
            <a:pPr lvl="0"/>
            <a:r>
              <a:rPr lang="en-US"/>
              <a:t>Item 1</a:t>
            </a:r>
          </a:p>
        </p:txBody>
      </p:sp>
      <p:sp>
        <p:nvSpPr>
          <p:cNvPr id="26" name="Text Placeholder 23"/>
          <p:cNvSpPr>
            <a:spLocks noGrp="1"/>
          </p:cNvSpPr>
          <p:nvPr>
            <p:ph type="body" sz="quarter" idx="15" hasCustomPrompt="1"/>
          </p:nvPr>
        </p:nvSpPr>
        <p:spPr>
          <a:xfrm>
            <a:off x="6248400" y="944434"/>
            <a:ext cx="1009251" cy="338554"/>
          </a:xfrm>
        </p:spPr>
        <p:txBody>
          <a:bodyPr wrap="square" lIns="91440" tIns="45720" rIns="91440" bIns="45720" anchor="t" anchorCtr="0"/>
          <a:lstStyle>
            <a:lvl1pPr>
              <a:defRPr baseline="0"/>
            </a:lvl1pPr>
          </a:lstStyle>
          <a:p>
            <a:pPr lvl="0"/>
            <a:r>
              <a:rPr lang="en-US"/>
              <a:t>Item 2</a:t>
            </a:r>
          </a:p>
        </p:txBody>
      </p:sp>
      <p:sp>
        <p:nvSpPr>
          <p:cNvPr id="27" name="Text Placeholder 23"/>
          <p:cNvSpPr>
            <a:spLocks noGrp="1"/>
          </p:cNvSpPr>
          <p:nvPr>
            <p:ph type="body" sz="quarter" idx="16" hasCustomPrompt="1"/>
          </p:nvPr>
        </p:nvSpPr>
        <p:spPr>
          <a:xfrm>
            <a:off x="9448800" y="944434"/>
            <a:ext cx="1009251" cy="338554"/>
          </a:xfrm>
        </p:spPr>
        <p:txBody>
          <a:bodyPr wrap="square" lIns="91440" tIns="45720" rIns="91440" bIns="45720" anchor="t" anchorCtr="0"/>
          <a:lstStyle>
            <a:lvl1pPr>
              <a:defRPr baseline="0"/>
            </a:lvl1pPr>
          </a:lstStyle>
          <a:p>
            <a:pPr lvl="0"/>
            <a:r>
              <a:rPr lang="en-US"/>
              <a:t>Item 3</a:t>
            </a:r>
          </a:p>
        </p:txBody>
      </p:sp>
      <p:sp>
        <p:nvSpPr>
          <p:cNvPr id="4" name="Text Placeholder 3"/>
          <p:cNvSpPr>
            <a:spLocks noGrp="1"/>
          </p:cNvSpPr>
          <p:nvPr>
            <p:ph type="body" sz="quarter" idx="17"/>
          </p:nvPr>
        </p:nvSpPr>
        <p:spPr>
          <a:xfrm>
            <a:off x="3454400" y="1752601"/>
            <a:ext cx="3869008" cy="1323439"/>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932363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6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2165" y="1626"/>
          <a:ext cx="2159" cy="1619"/>
        </p:xfrm>
        <a:graphic>
          <a:graphicData uri="http://schemas.openxmlformats.org/presentationml/2006/ole">
            <mc:AlternateContent xmlns:mc="http://schemas.openxmlformats.org/markup-compatibility/2006">
              <mc:Choice xmlns:v="urn:schemas-microsoft-com:vml" Requires="v">
                <p:oleObj name="think-cell Slide" r:id="rId3" imgW="6350000" imgH="6350000" progId="TCLayout.ActiveDocument.1">
                  <p:embed/>
                </p:oleObj>
              </mc:Choice>
              <mc:Fallback>
                <p:oleObj name="think-cell Slide" r:id="rId3" imgW="6350000" imgH="6350000" progId="TCLayout.ActiveDocument.1">
                  <p:embed/>
                  <p:pic>
                    <p:nvPicPr>
                      <p:cNvPr id="3" name="Object 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5" y="1626"/>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nvPr>
        </p:nvSpPr>
        <p:spPr/>
        <p:txBody>
          <a:bodyPr/>
          <a:lstStyle>
            <a:lvl1pPr>
              <a:defRPr>
                <a:solidFill>
                  <a:srgbClr val="0070C0"/>
                </a:solidFill>
              </a:defRPr>
            </a:lvl1pPr>
          </a:lstStyle>
          <a:p>
            <a:r>
              <a:rPr lang="en-US"/>
              <a:t>Click to edit Master title style</a:t>
            </a:r>
          </a:p>
        </p:txBody>
      </p:sp>
    </p:spTree>
    <p:extLst>
      <p:ext uri="{BB962C8B-B14F-4D97-AF65-F5344CB8AC3E}">
        <p14:creationId xmlns:p14="http://schemas.microsoft.com/office/powerpoint/2010/main" val="39479525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Default">
    <p:spTree>
      <p:nvGrpSpPr>
        <p:cNvPr id="1" name=""/>
        <p:cNvGrpSpPr/>
        <p:nvPr/>
      </p:nvGrpSpPr>
      <p:grpSpPr>
        <a:xfrm>
          <a:off x="0" y="0"/>
          <a:ext cx="0" cy="0"/>
          <a:chOff x="0" y="0"/>
          <a:chExt cx="0" cy="0"/>
        </a:xfrm>
      </p:grpSpPr>
      <p:graphicFrame>
        <p:nvGraphicFramePr>
          <p:cNvPr id="3" name="Object 11" hidden="1">
            <a:extLst>
              <a:ext uri="{FF2B5EF4-FFF2-40B4-BE49-F238E27FC236}">
                <a16:creationId xmlns:a16="http://schemas.microsoft.com/office/drawing/2014/main" id="{5306E269-83F5-4510-A180-109E926BB41B}"/>
              </a:ext>
            </a:extLst>
          </p:cNvPr>
          <p:cNvGraphicFramePr>
            <a:graphicFrameLocks noChangeAspect="1"/>
          </p:cNvGraphicFramePr>
          <p:nvPr userDrawn="1">
            <p:custDataLst>
              <p:tags r:id="rId1"/>
            </p:custData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8" imgW="572" imgH="588" progId="TCLayout.ActiveDocument.1">
                  <p:embed/>
                </p:oleObj>
              </mc:Choice>
              <mc:Fallback>
                <p:oleObj name="think-cell Slide" r:id="rId8" imgW="572" imgH="588" progId="TCLayout.ActiveDocument.1">
                  <p:embed/>
                  <p:pic>
                    <p:nvPicPr>
                      <p:cNvPr id="3" name="Object 11" hidden="1">
                        <a:extLst>
                          <a:ext uri="{FF2B5EF4-FFF2-40B4-BE49-F238E27FC236}">
                            <a16:creationId xmlns:a16="http://schemas.microsoft.com/office/drawing/2014/main" id="{5306E269-83F5-4510-A180-109E926BB41B}"/>
                          </a:ext>
                        </a:extLst>
                      </p:cNvPr>
                      <p:cNvPicPr/>
                      <p:nvPr/>
                    </p:nvPicPr>
                    <p:blipFill>
                      <a:blip r:embed="rId9"/>
                      <a:stretch>
                        <a:fillRect/>
                      </a:stretch>
                    </p:blipFill>
                    <p:spPr>
                      <a:xfrm>
                        <a:off x="2120" y="1588"/>
                        <a:ext cx="2117" cy="1588"/>
                      </a:xfrm>
                      <a:prstGeom prst="rect">
                        <a:avLst/>
                      </a:prstGeom>
                    </p:spPr>
                  </p:pic>
                </p:oleObj>
              </mc:Fallback>
            </mc:AlternateContent>
          </a:graphicData>
        </a:graphic>
      </p:graphicFrame>
      <p:sp>
        <p:nvSpPr>
          <p:cNvPr id="4" name="Rectangle 10" hidden="1">
            <a:extLst>
              <a:ext uri="{FF2B5EF4-FFF2-40B4-BE49-F238E27FC236}">
                <a16:creationId xmlns:a16="http://schemas.microsoft.com/office/drawing/2014/main" id="{E6743208-2407-42A5-AA96-0B30899A9CB9}"/>
              </a:ext>
            </a:extLst>
          </p:cNvPr>
          <p:cNvSpPr/>
          <p:nvPr userDrawn="1">
            <p:custDataLst>
              <p:tags r:id="rId2"/>
            </p:custDataLst>
          </p:nvPr>
        </p:nvSpPr>
        <p:spPr>
          <a:xfrm>
            <a:off x="1" y="0"/>
            <a:ext cx="211667"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3. Subtitle">
            <a:extLst>
              <a:ext uri="{FF2B5EF4-FFF2-40B4-BE49-F238E27FC236}">
                <a16:creationId xmlns:a16="http://schemas.microsoft.com/office/drawing/2014/main" id="{EE021D34-D41C-4EE9-A72D-F8D1E4D69428}"/>
              </a:ext>
            </a:extLst>
          </p:cNvPr>
          <p:cNvSpPr>
            <a:spLocks noGrp="1"/>
          </p:cNvSpPr>
          <p:nvPr>
            <p:ph type="subTitle" idx="1"/>
            <p:custDataLst>
              <p:tags r:id="rId3"/>
            </p:custDataLst>
          </p:nvPr>
        </p:nvSpPr>
        <p:spPr>
          <a:xfrm>
            <a:off x="554736" y="525933"/>
            <a:ext cx="11082528" cy="246221"/>
          </a:xfrm>
          <a:prstGeom prst="rect">
            <a:avLst/>
          </a:prstGeom>
        </p:spPr>
        <p:txBody>
          <a:bodyPr vert="horz" wrap="square" lIns="0" tIns="0" rIns="0" bIns="0" rtlCol="0">
            <a:spAutoFit/>
          </a:bodyPr>
          <a:lstStyle>
            <a:lvl1pPr>
              <a:defRPr lang="en-US" sz="1600" dirty="0"/>
            </a:lvl1pPr>
          </a:lstStyle>
          <a:p>
            <a:pPr lvl="0">
              <a:buNone/>
            </a:pPr>
            <a:r>
              <a:rPr lang="en-US"/>
              <a:t>Click to edit Master subtitle style</a:t>
            </a:r>
          </a:p>
        </p:txBody>
      </p:sp>
      <p:sp>
        <p:nvSpPr>
          <p:cNvPr id="17" name="2. Slide Title">
            <a:extLst>
              <a:ext uri="{FF2B5EF4-FFF2-40B4-BE49-F238E27FC236}">
                <a16:creationId xmlns:a16="http://schemas.microsoft.com/office/drawing/2014/main" id="{2A02F3DA-248E-4A50-B54D-BAD18BAB3254}"/>
              </a:ext>
            </a:extLst>
          </p:cNvPr>
          <p:cNvSpPr>
            <a:spLocks noGrp="1"/>
          </p:cNvSpPr>
          <p:nvPr>
            <p:ph type="title"/>
            <p:custDataLst>
              <p:tags r:id="rId4"/>
            </p:custDataLst>
          </p:nvPr>
        </p:nvSpPr>
        <p:spPr>
          <a:xfrm>
            <a:off x="554736" y="173736"/>
            <a:ext cx="11082528" cy="292388"/>
          </a:xfrm>
        </p:spPr>
        <p:txBody>
          <a:bodyPr vert="horz" wrap="square" lIns="0" tIns="0" rIns="0" bIns="0" rtlCol="0" anchor="t" anchorCtr="0">
            <a:spAutoFit/>
          </a:bodyPr>
          <a:lstStyle>
            <a:lvl1pPr>
              <a:defRPr lang="en-US" dirty="0"/>
            </a:lvl1pPr>
          </a:lstStyle>
          <a:p>
            <a:pPr lvl="0"/>
            <a:r>
              <a:rPr lang="en-US"/>
              <a:t>Click to edit Master title style</a:t>
            </a:r>
          </a:p>
        </p:txBody>
      </p:sp>
      <p:sp>
        <p:nvSpPr>
          <p:cNvPr id="10" name="5. Source" hidden="1">
            <a:extLst>
              <a:ext uri="{FF2B5EF4-FFF2-40B4-BE49-F238E27FC236}">
                <a16:creationId xmlns:a16="http://schemas.microsoft.com/office/drawing/2014/main" id="{2D9802C1-17F2-4D5F-804F-01991074A31F}"/>
              </a:ext>
            </a:extLst>
          </p:cNvPr>
          <p:cNvSpPr txBox="1"/>
          <p:nvPr userDrawn="1">
            <p:custDataLst>
              <p:tags r:id="rId5"/>
            </p:custDataLst>
          </p:nvPr>
        </p:nvSpPr>
        <p:spPr>
          <a:xfrm>
            <a:off x="554740" y="6501674"/>
            <a:ext cx="6469209"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sz="800"/>
              <a:t>Source: …</a:t>
            </a:r>
          </a:p>
        </p:txBody>
      </p:sp>
      <p:sp>
        <p:nvSpPr>
          <p:cNvPr id="11" name="1. On-page tracker">
            <a:extLst>
              <a:ext uri="{FF2B5EF4-FFF2-40B4-BE49-F238E27FC236}">
                <a16:creationId xmlns:a16="http://schemas.microsoft.com/office/drawing/2014/main" id="{DDE7FD00-47B4-4101-9C87-415DAC08A938}"/>
              </a:ext>
            </a:extLst>
          </p:cNvPr>
          <p:cNvSpPr>
            <a:spLocks noGrp="1"/>
          </p:cNvSpPr>
          <p:nvPr>
            <p:ph type="body" sz="quarter" idx="10" hasCustomPrompt="1"/>
            <p:custDataLst>
              <p:tags r:id="rId6"/>
            </p:custDataLst>
          </p:nvPr>
        </p:nvSpPr>
        <p:spPr>
          <a:xfrm>
            <a:off x="554736" y="41602"/>
            <a:ext cx="3687064"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a:t>Add tracker</a:t>
            </a:r>
          </a:p>
        </p:txBody>
      </p:sp>
    </p:spTree>
    <p:extLst>
      <p:ext uri="{BB962C8B-B14F-4D97-AF65-F5344CB8AC3E}">
        <p14:creationId xmlns:p14="http://schemas.microsoft.com/office/powerpoint/2010/main" val="35837418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1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a:t>CONFIDENTIAL: FOR POLICY DEVELOPMENT PURPOSES ONLY </a:t>
            </a:r>
          </a:p>
        </p:txBody>
      </p:sp>
      <p:sp>
        <p:nvSpPr>
          <p:cNvPr id="5" name="Slide Number Placeholder 4"/>
          <p:cNvSpPr>
            <a:spLocks noGrp="1"/>
          </p:cNvSpPr>
          <p:nvPr>
            <p:ph type="sldNum" sz="quarter" idx="12"/>
          </p:nvPr>
        </p:nvSpPr>
        <p:spPr/>
        <p:txBody>
          <a:bodyPr/>
          <a:lstStyle/>
          <a:p>
            <a:fld id="{5ED1DEEE-DFAE-4156-ACF0-FC77B89E95A8}" type="slidenum">
              <a:rPr lang="en-US" smtClean="0"/>
              <a:t>‹#›</a:t>
            </a:fld>
            <a:endParaRPr lang="en-US"/>
          </a:p>
        </p:txBody>
      </p:sp>
    </p:spTree>
    <p:extLst>
      <p:ext uri="{BB962C8B-B14F-4D97-AF65-F5344CB8AC3E}">
        <p14:creationId xmlns:p14="http://schemas.microsoft.com/office/powerpoint/2010/main" val="27178889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extLst>
              <p:ext uri="{D42A27DB-BD31-4B8C-83A1-F6EECF244321}">
                <p14:modId xmlns:p14="http://schemas.microsoft.com/office/powerpoint/2010/main" val="1210893499"/>
              </p:ext>
            </p:extLst>
          </p:nvPr>
        </p:nvGraphicFramePr>
        <p:xfrm>
          <a:off x="2165" y="1626"/>
          <a:ext cx="2159" cy="1619"/>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2165" y="1626"/>
                        <a:ext cx="2159" cy="1619"/>
                      </a:xfrm>
                      <a:prstGeom prst="rect">
                        <a:avLst/>
                      </a:prstGeom>
                    </p:spPr>
                  </p:pic>
                </p:oleObj>
              </mc:Fallback>
            </mc:AlternateContent>
          </a:graphicData>
        </a:graphic>
      </p:graphicFrame>
      <p:grpSp>
        <p:nvGrpSpPr>
          <p:cNvPr id="8" name="McK Title Elements" hidden="1"/>
          <p:cNvGrpSpPr>
            <a:grpSpLocks/>
          </p:cNvGrpSpPr>
          <p:nvPr/>
        </p:nvGrpSpPr>
        <p:grpSpPr bwMode="auto">
          <a:xfrm>
            <a:off x="3591731" y="4932851"/>
            <a:ext cx="6714780" cy="377401"/>
            <a:chOff x="1663" y="3142"/>
            <a:chExt cx="3109" cy="233"/>
          </a:xfrm>
        </p:grpSpPr>
        <p:sp>
          <p:nvSpPr>
            <p:cNvPr id="9" name="McK Document type"/>
            <p:cNvSpPr txBox="1">
              <a:spLocks noChangeArrowheads="1"/>
            </p:cNvSpPr>
            <p:nvPr/>
          </p:nvSpPr>
          <p:spPr bwMode="auto">
            <a:xfrm>
              <a:off x="1663" y="3142"/>
              <a:ext cx="3109" cy="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050">
                  <a:solidFill>
                    <a:srgbClr val="000000"/>
                  </a:solidFill>
                  <a:latin typeface="Arial"/>
                </a:rPr>
                <a:t>Document type</a:t>
              </a:r>
            </a:p>
          </p:txBody>
        </p:sp>
        <p:sp>
          <p:nvSpPr>
            <p:cNvPr id="10" name="McK Date"/>
            <p:cNvSpPr txBox="1">
              <a:spLocks noChangeArrowheads="1"/>
            </p:cNvSpPr>
            <p:nvPr/>
          </p:nvSpPr>
          <p:spPr bwMode="auto">
            <a:xfrm>
              <a:off x="1663" y="3275"/>
              <a:ext cx="3109" cy="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050">
                  <a:solidFill>
                    <a:srgbClr val="000000"/>
                  </a:solidFill>
                  <a:latin typeface="Arial"/>
                </a:rPr>
                <a:t>Date</a:t>
              </a:r>
            </a:p>
          </p:txBody>
        </p:sp>
      </p:grpSp>
      <p:sp>
        <p:nvSpPr>
          <p:cNvPr id="13314" name="Rectangle 1026"/>
          <p:cNvSpPr>
            <a:spLocks noGrp="1" noChangeArrowheads="1"/>
          </p:cNvSpPr>
          <p:nvPr>
            <p:ph type="ctrTitle"/>
          </p:nvPr>
        </p:nvSpPr>
        <p:spPr bwMode="auto">
          <a:xfrm>
            <a:off x="3591731" y="2775204"/>
            <a:ext cx="7385660" cy="380873"/>
          </a:xfrm>
          <a:prstGeom prst="rect">
            <a:avLst/>
          </a:prstGeom>
        </p:spPr>
        <p:txBody>
          <a:bodyPr anchor="b">
            <a:spAutoFit/>
          </a:bodyPr>
          <a:lstStyle>
            <a:lvl1pPr>
              <a:defRPr sz="2475" b="0" baseline="0">
                <a:solidFill>
                  <a:schemeClr val="tx1"/>
                </a:solidFill>
                <a:latin typeface="+mj-lt"/>
                <a:ea typeface="+mj-ea"/>
              </a:defRPr>
            </a:lvl1pPr>
          </a:lstStyle>
          <a:p>
            <a:pPr lvl="0"/>
            <a:r>
              <a:rPr lang="en-US" noProof="0"/>
              <a:t>Click to edit Master title style</a:t>
            </a:r>
          </a:p>
        </p:txBody>
      </p:sp>
      <p:sp>
        <p:nvSpPr>
          <p:cNvPr id="13315" name="Rectangle 1027"/>
          <p:cNvSpPr>
            <a:spLocks noGrp="1" noChangeArrowheads="1"/>
          </p:cNvSpPr>
          <p:nvPr>
            <p:ph type="subTitle" idx="1"/>
          </p:nvPr>
        </p:nvSpPr>
        <p:spPr bwMode="auto">
          <a:xfrm>
            <a:off x="3591731" y="3770663"/>
            <a:ext cx="7385660" cy="161583"/>
          </a:xfrm>
        </p:spPr>
        <p:txBody>
          <a:bodyPr>
            <a:spAutoFit/>
          </a:bodyPr>
          <a:lstStyle>
            <a:lvl1pPr>
              <a:defRPr sz="1050" baseline="0">
                <a:latin typeface="+mn-lt"/>
                <a:ea typeface="+mn-ea"/>
              </a:defRPr>
            </a:lvl1pPr>
          </a:lstStyle>
          <a:p>
            <a:pPr lvl="0"/>
            <a:r>
              <a:rPr lang="en-US" noProof="0"/>
              <a:t>Click to edit Master subtitle style</a:t>
            </a:r>
          </a:p>
        </p:txBody>
      </p:sp>
      <p:sp>
        <p:nvSpPr>
          <p:cNvPr id="12" name="TitleTopPlaceholder"/>
          <p:cNvSpPr>
            <a:spLocks noChangeArrowheads="1"/>
          </p:cNvSpPr>
          <p:nvPr/>
        </p:nvSpPr>
        <p:spPr bwMode="ltGray">
          <a:xfrm>
            <a:off x="2834207" y="3245971"/>
            <a:ext cx="2834204" cy="436455"/>
          </a:xfrm>
          <a:prstGeom prst="rect">
            <a:avLst/>
          </a:prstGeom>
          <a:solidFill>
            <a:schemeClr val="accent4">
              <a:alpha val="77000"/>
            </a:schemeClr>
          </a:solidFill>
          <a:ln w="9525">
            <a:noFill/>
            <a:miter lim="800000"/>
            <a:headEnd/>
            <a:tailEnd/>
          </a:ln>
          <a:effectLst/>
        </p:spPr>
        <p:txBody>
          <a:bodyPr wrap="none" lIns="69972" tIns="34986" rIns="69972" bIns="34986" anchor="ctr"/>
          <a:lstStyle/>
          <a:p>
            <a:pPr fontAlgn="base">
              <a:spcBef>
                <a:spcPct val="0"/>
              </a:spcBef>
              <a:spcAft>
                <a:spcPct val="0"/>
              </a:spcAft>
            </a:pPr>
            <a:endParaRPr lang="en-US" sz="1200">
              <a:solidFill>
                <a:srgbClr val="000000"/>
              </a:solidFill>
            </a:endParaRPr>
          </a:p>
        </p:txBody>
      </p:sp>
      <p:sp>
        <p:nvSpPr>
          <p:cNvPr id="13" name="TitleTopPlaceholder"/>
          <p:cNvSpPr>
            <a:spLocks noChangeArrowheads="1"/>
          </p:cNvSpPr>
          <p:nvPr/>
        </p:nvSpPr>
        <p:spPr bwMode="ltGray">
          <a:xfrm>
            <a:off x="3" y="3245971"/>
            <a:ext cx="2834204" cy="436455"/>
          </a:xfrm>
          <a:prstGeom prst="rect">
            <a:avLst/>
          </a:prstGeom>
          <a:solidFill>
            <a:srgbClr val="FFC000">
              <a:alpha val="80000"/>
            </a:srgbClr>
          </a:solidFill>
          <a:ln w="9525">
            <a:noFill/>
            <a:miter lim="800000"/>
            <a:headEnd/>
            <a:tailEnd/>
          </a:ln>
          <a:effectLst/>
        </p:spPr>
        <p:txBody>
          <a:bodyPr wrap="none" lIns="69972" tIns="34986" rIns="69972" bIns="34986" anchor="ctr"/>
          <a:lstStyle/>
          <a:p>
            <a:pPr fontAlgn="base">
              <a:spcBef>
                <a:spcPct val="0"/>
              </a:spcBef>
              <a:spcAft>
                <a:spcPct val="0"/>
              </a:spcAft>
            </a:pPr>
            <a:endParaRPr lang="en-US" sz="1200">
              <a:solidFill>
                <a:srgbClr val="000000"/>
              </a:solidFill>
            </a:endParaRPr>
          </a:p>
        </p:txBody>
      </p:sp>
      <p:sp>
        <p:nvSpPr>
          <p:cNvPr id="14" name="TitleTopPlaceholder"/>
          <p:cNvSpPr>
            <a:spLocks noChangeArrowheads="1"/>
          </p:cNvSpPr>
          <p:nvPr/>
        </p:nvSpPr>
        <p:spPr bwMode="ltGray">
          <a:xfrm>
            <a:off x="5181341" y="3246847"/>
            <a:ext cx="7010659" cy="436455"/>
          </a:xfrm>
          <a:prstGeom prst="rect">
            <a:avLst/>
          </a:prstGeom>
          <a:solidFill>
            <a:srgbClr val="009900">
              <a:alpha val="69000"/>
            </a:srgbClr>
          </a:solidFill>
          <a:ln w="9525">
            <a:noFill/>
            <a:miter lim="800000"/>
            <a:headEnd/>
            <a:tailEnd/>
          </a:ln>
          <a:effectLst/>
        </p:spPr>
        <p:txBody>
          <a:bodyPr wrap="none" lIns="69972" tIns="34986" rIns="69972" bIns="34986" anchor="ctr"/>
          <a:lstStyle/>
          <a:p>
            <a:pPr fontAlgn="base">
              <a:spcBef>
                <a:spcPct val="0"/>
              </a:spcBef>
              <a:spcAft>
                <a:spcPct val="0"/>
              </a:spcAft>
            </a:pPr>
            <a:endParaRPr lang="en-US" sz="1200">
              <a:solidFill>
                <a:srgbClr val="000000"/>
              </a:solidFill>
            </a:endParaRPr>
          </a:p>
        </p:txBody>
      </p:sp>
    </p:spTree>
    <p:extLst>
      <p:ext uri="{BB962C8B-B14F-4D97-AF65-F5344CB8AC3E}">
        <p14:creationId xmlns:p14="http://schemas.microsoft.com/office/powerpoint/2010/main" val="2700155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extLst>
              <p:ext uri="{D42A27DB-BD31-4B8C-83A1-F6EECF244321}">
                <p14:modId xmlns:p14="http://schemas.microsoft.com/office/powerpoint/2010/main" val="3718479123"/>
              </p:ext>
            </p:extLst>
          </p:nvPr>
        </p:nvGraphicFramePr>
        <p:xfrm>
          <a:off x="1589" y="1592"/>
          <a:ext cx="1587" cy="1587"/>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Object 2" hidden="1"/>
                      <p:cNvPicPr/>
                      <p:nvPr/>
                    </p:nvPicPr>
                    <p:blipFill>
                      <a:blip r:embed="rId4"/>
                      <a:stretch>
                        <a:fillRect/>
                      </a:stretch>
                    </p:blipFill>
                    <p:spPr>
                      <a:xfrm>
                        <a:off x="1589" y="1592"/>
                        <a:ext cx="1587" cy="1587"/>
                      </a:xfrm>
                      <a:prstGeom prst="rect">
                        <a:avLst/>
                      </a:prstGeom>
                    </p:spPr>
                  </p:pic>
                </p:oleObj>
              </mc:Fallback>
            </mc:AlternateContent>
          </a:graphicData>
        </a:graphic>
      </p:graphicFrame>
      <p:sp>
        <p:nvSpPr>
          <p:cNvPr id="2" name="McK 2. Slide Title"/>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5930469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extLst>
              <p:ext uri="{D42A27DB-BD31-4B8C-83A1-F6EECF244321}">
                <p14:modId xmlns:p14="http://schemas.microsoft.com/office/powerpoint/2010/main" val="3773439252"/>
              </p:ext>
            </p:extLst>
          </p:nvPr>
        </p:nvGraphicFramePr>
        <p:xfrm>
          <a:off x="1589" y="1592"/>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589" y="1592"/>
                        <a:ext cx="1587"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6538856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1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2174" y="1633"/>
          <a:ext cx="2159" cy="1619"/>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2174" y="1633"/>
                        <a:ext cx="2159" cy="1619"/>
                      </a:xfrm>
                      <a:prstGeom prst="rect">
                        <a:avLst/>
                      </a:prstGeom>
                    </p:spPr>
                  </p:pic>
                </p:oleObj>
              </mc:Fallback>
            </mc:AlternateContent>
          </a:graphicData>
        </a:graphic>
      </p:graphicFrame>
    </p:spTree>
    <p:extLst>
      <p:ext uri="{BB962C8B-B14F-4D97-AF65-F5344CB8AC3E}">
        <p14:creationId xmlns:p14="http://schemas.microsoft.com/office/powerpoint/2010/main" val="9903352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256" userDrawn="1">
          <p15:clr>
            <a:srgbClr val="FBAE40"/>
          </p15:clr>
        </p15:guide>
        <p15:guide id="4" pos="7424" userDrawn="1">
          <p15:clr>
            <a:srgbClr val="FBAE40"/>
          </p15:clr>
        </p15:guide>
        <p15:guide id="5" orient="horz" pos="4176" userDrawn="1">
          <p15:clr>
            <a:srgbClr val="FBAE40"/>
          </p15:clr>
        </p15:guide>
        <p15:guide id="6" orient="horz" pos="192"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1_Title Only">
    <p:spTree>
      <p:nvGrpSpPr>
        <p:cNvPr id="1" name=""/>
        <p:cNvGrpSpPr/>
        <p:nvPr/>
      </p:nvGrpSpPr>
      <p:grpSpPr>
        <a:xfrm>
          <a:off x="0" y="0"/>
          <a:ext cx="0" cy="0"/>
          <a:chOff x="0" y="0"/>
          <a:chExt cx="0" cy="0"/>
        </a:xfrm>
      </p:grpSpPr>
      <p:sp>
        <p:nvSpPr>
          <p:cNvPr id="2" name="McK 2. Slide Title"/>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07781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3540364027"/>
              </p:ext>
            </p:ext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20"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812800" y="1143004"/>
            <a:ext cx="10566400" cy="1200329"/>
          </a:xfrm>
        </p:spPr>
        <p:txBody>
          <a:bodyPr wrap="square"/>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947904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box">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2120" y="1588"/>
                        <a:ext cx="2117"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425"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6" name="Text Placeholder 5"/>
          <p:cNvSpPr>
            <a:spLocks noGrp="1"/>
          </p:cNvSpPr>
          <p:nvPr>
            <p:ph type="body" sz="quarter" idx="12"/>
          </p:nvPr>
        </p:nvSpPr>
        <p:spPr>
          <a:xfrm>
            <a:off x="812800" y="1066803"/>
            <a:ext cx="3869008" cy="923330"/>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959713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hadow Box">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20"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425"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6" name="Text Placeholder 5"/>
          <p:cNvSpPr>
            <a:spLocks noGrp="1"/>
          </p:cNvSpPr>
          <p:nvPr>
            <p:ph type="body" sz="quarter" idx="12"/>
          </p:nvPr>
        </p:nvSpPr>
        <p:spPr>
          <a:xfrm>
            <a:off x="1371600" y="1371600"/>
            <a:ext cx="9448800" cy="4343400"/>
          </a:xfrm>
          <a:solidFill>
            <a:schemeClr val="bg1"/>
          </a:solidFill>
          <a:ln>
            <a:solidFill>
              <a:schemeClr val="tx1"/>
            </a:solidFill>
          </a:ln>
          <a:effectLst>
            <a:outerShdw blurRad="50800" dist="38100" dir="2700000" algn="tl" rotWithShape="0">
              <a:prstClr val="black">
                <a:alpha val="40000"/>
              </a:prstClr>
            </a:outerShdw>
          </a:effectLst>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83107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ue Boxes">
    <p:spTree>
      <p:nvGrpSpPr>
        <p:cNvPr id="1" name=""/>
        <p:cNvGrpSpPr/>
        <p:nvPr/>
      </p:nvGrpSpPr>
      <p:grpSpPr>
        <a:xfrm>
          <a:off x="0" y="0"/>
          <a:ext cx="0" cy="0"/>
          <a:chOff x="0" y="0"/>
          <a:chExt cx="0" cy="0"/>
        </a:xfrm>
      </p:grpSpPr>
      <p:graphicFrame>
        <p:nvGraphicFramePr>
          <p:cNvPr id="28" name="Object 27" hidden="1"/>
          <p:cNvGraphicFramePr>
            <a:graphicFrameLocks noChangeAspect="1"/>
          </p:cNvGraphicFramePr>
          <p:nvPr userDrawn="1">
            <p:custDataLst>
              <p:tags r:id="rId1"/>
            </p:custData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8" name="Object 27" hidden="1"/>
                      <p:cNvPicPr/>
                      <p:nvPr/>
                    </p:nvPicPr>
                    <p:blipFill>
                      <a:blip r:embed="rId5"/>
                      <a:stretch>
                        <a:fillRect/>
                      </a:stretch>
                    </p:blipFill>
                    <p:spPr>
                      <a:xfrm>
                        <a:off x="2120"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425" b="1" i="0" baseline="0">
              <a:latin typeface="Arial"/>
              <a:ea typeface="+mj-ea"/>
              <a:cs typeface="Arial"/>
              <a:sym typeface="Arial"/>
            </a:endParaRPr>
          </a:p>
        </p:txBody>
      </p:sp>
      <p:sp>
        <p:nvSpPr>
          <p:cNvPr id="2" name="Title 1"/>
          <p:cNvSpPr>
            <a:spLocks noGrp="1"/>
          </p:cNvSpPr>
          <p:nvPr>
            <p:ph type="title"/>
          </p:nvPr>
        </p:nvSpPr>
        <p:spPr>
          <a:xfrm>
            <a:off x="231648" y="237747"/>
            <a:ext cx="11655552" cy="219291"/>
          </a:xfrm>
        </p:spPr>
        <p:txBody>
          <a:bodyPr/>
          <a:lstStyle/>
          <a:p>
            <a:r>
              <a:rPr lang="en-US"/>
              <a:t>Click to edit Master title style</a:t>
            </a:r>
          </a:p>
        </p:txBody>
      </p:sp>
      <p:sp>
        <p:nvSpPr>
          <p:cNvPr id="21" name="Text Placeholder 5"/>
          <p:cNvSpPr>
            <a:spLocks noGrp="1"/>
          </p:cNvSpPr>
          <p:nvPr>
            <p:ph type="body" sz="quarter" idx="10" hasCustomPrompt="1"/>
          </p:nvPr>
        </p:nvSpPr>
        <p:spPr>
          <a:xfrm>
            <a:off x="304800" y="1371600"/>
            <a:ext cx="2316480" cy="990600"/>
          </a:xfrm>
          <a:solidFill>
            <a:schemeClr val="accent1"/>
          </a:solidFill>
        </p:spPr>
        <p:txBody>
          <a:bodyPr anchor="ctr">
            <a:noAutofit/>
          </a:bodyPr>
          <a:lstStyle>
            <a:lvl1pPr algn="ctr">
              <a:defRPr baseline="0"/>
            </a:lvl1pPr>
          </a:lstStyle>
          <a:p>
            <a:pPr lvl="0"/>
            <a:r>
              <a:rPr lang="en-US"/>
              <a:t>Add Text</a:t>
            </a:r>
          </a:p>
        </p:txBody>
      </p:sp>
      <p:sp>
        <p:nvSpPr>
          <p:cNvPr id="22" name="Text Placeholder 5"/>
          <p:cNvSpPr>
            <a:spLocks noGrp="1"/>
          </p:cNvSpPr>
          <p:nvPr>
            <p:ph type="body" sz="quarter" idx="11" hasCustomPrompt="1"/>
          </p:nvPr>
        </p:nvSpPr>
        <p:spPr>
          <a:xfrm>
            <a:off x="304800" y="2565400"/>
            <a:ext cx="2316480" cy="990600"/>
          </a:xfrm>
          <a:solidFill>
            <a:schemeClr val="accent1"/>
          </a:solidFill>
        </p:spPr>
        <p:txBody>
          <a:bodyPr anchor="ctr">
            <a:noAutofit/>
          </a:bodyPr>
          <a:lstStyle>
            <a:lvl1pPr algn="ctr">
              <a:defRPr baseline="0"/>
            </a:lvl1pPr>
          </a:lstStyle>
          <a:p>
            <a:pPr lvl="0"/>
            <a:r>
              <a:rPr lang="en-US"/>
              <a:t>Add Text</a:t>
            </a:r>
          </a:p>
        </p:txBody>
      </p:sp>
      <p:sp>
        <p:nvSpPr>
          <p:cNvPr id="23" name="Text Placeholder 5"/>
          <p:cNvSpPr>
            <a:spLocks noGrp="1"/>
          </p:cNvSpPr>
          <p:nvPr>
            <p:ph type="body" sz="quarter" idx="12" hasCustomPrompt="1"/>
          </p:nvPr>
        </p:nvSpPr>
        <p:spPr>
          <a:xfrm>
            <a:off x="304800" y="3759200"/>
            <a:ext cx="2316480" cy="990600"/>
          </a:xfrm>
          <a:solidFill>
            <a:schemeClr val="accent1"/>
          </a:solidFill>
        </p:spPr>
        <p:txBody>
          <a:bodyPr anchor="ctr">
            <a:noAutofit/>
          </a:bodyPr>
          <a:lstStyle>
            <a:lvl1pPr algn="ctr">
              <a:defRPr baseline="0"/>
            </a:lvl1pPr>
          </a:lstStyle>
          <a:p>
            <a:pPr lvl="0"/>
            <a:r>
              <a:rPr lang="en-US"/>
              <a:t>Add Text</a:t>
            </a:r>
          </a:p>
        </p:txBody>
      </p:sp>
      <p:sp>
        <p:nvSpPr>
          <p:cNvPr id="24" name="Text Placeholder 5"/>
          <p:cNvSpPr>
            <a:spLocks noGrp="1"/>
          </p:cNvSpPr>
          <p:nvPr>
            <p:ph type="body" sz="quarter" idx="13" hasCustomPrompt="1"/>
          </p:nvPr>
        </p:nvSpPr>
        <p:spPr>
          <a:xfrm>
            <a:off x="304800" y="4953000"/>
            <a:ext cx="2316480" cy="990600"/>
          </a:xfrm>
          <a:solidFill>
            <a:schemeClr val="accent1"/>
          </a:solidFill>
        </p:spPr>
        <p:txBody>
          <a:bodyPr anchor="ctr">
            <a:noAutofit/>
          </a:bodyPr>
          <a:lstStyle>
            <a:lvl1pPr algn="ctr">
              <a:defRPr baseline="0"/>
            </a:lvl1pPr>
          </a:lstStyle>
          <a:p>
            <a:pPr lvl="0"/>
            <a:r>
              <a:rPr lang="en-US"/>
              <a:t>Add Text</a:t>
            </a:r>
          </a:p>
        </p:txBody>
      </p:sp>
      <p:sp>
        <p:nvSpPr>
          <p:cNvPr id="25" name="Text Placeholder 23"/>
          <p:cNvSpPr>
            <a:spLocks noGrp="1"/>
          </p:cNvSpPr>
          <p:nvPr>
            <p:ph type="body" sz="quarter" idx="14" hasCustomPrompt="1"/>
          </p:nvPr>
        </p:nvSpPr>
        <p:spPr>
          <a:xfrm>
            <a:off x="3048001" y="944439"/>
            <a:ext cx="1009251" cy="276999"/>
          </a:xfrm>
        </p:spPr>
        <p:txBody>
          <a:bodyPr wrap="square" lIns="91440" tIns="45720" rIns="91440" bIns="45720" anchor="t" anchorCtr="0"/>
          <a:lstStyle>
            <a:lvl1pPr>
              <a:defRPr baseline="0"/>
            </a:lvl1pPr>
          </a:lstStyle>
          <a:p>
            <a:pPr lvl="0"/>
            <a:r>
              <a:rPr lang="en-US"/>
              <a:t>Item 1</a:t>
            </a:r>
          </a:p>
        </p:txBody>
      </p:sp>
      <p:sp>
        <p:nvSpPr>
          <p:cNvPr id="26" name="Text Placeholder 23"/>
          <p:cNvSpPr>
            <a:spLocks noGrp="1"/>
          </p:cNvSpPr>
          <p:nvPr>
            <p:ph type="body" sz="quarter" idx="15" hasCustomPrompt="1"/>
          </p:nvPr>
        </p:nvSpPr>
        <p:spPr>
          <a:xfrm>
            <a:off x="6248401" y="944439"/>
            <a:ext cx="1009251" cy="276999"/>
          </a:xfrm>
        </p:spPr>
        <p:txBody>
          <a:bodyPr wrap="square" lIns="91440" tIns="45720" rIns="91440" bIns="45720" anchor="t" anchorCtr="0"/>
          <a:lstStyle>
            <a:lvl1pPr>
              <a:defRPr baseline="0"/>
            </a:lvl1pPr>
          </a:lstStyle>
          <a:p>
            <a:pPr lvl="0"/>
            <a:r>
              <a:rPr lang="en-US"/>
              <a:t>Item 2</a:t>
            </a:r>
          </a:p>
        </p:txBody>
      </p:sp>
      <p:sp>
        <p:nvSpPr>
          <p:cNvPr id="27" name="Text Placeholder 23"/>
          <p:cNvSpPr>
            <a:spLocks noGrp="1"/>
          </p:cNvSpPr>
          <p:nvPr>
            <p:ph type="body" sz="quarter" idx="16" hasCustomPrompt="1"/>
          </p:nvPr>
        </p:nvSpPr>
        <p:spPr>
          <a:xfrm>
            <a:off x="9448801" y="944439"/>
            <a:ext cx="1009251" cy="276999"/>
          </a:xfrm>
        </p:spPr>
        <p:txBody>
          <a:bodyPr wrap="square" lIns="91440" tIns="45720" rIns="91440" bIns="45720" anchor="t" anchorCtr="0"/>
          <a:lstStyle>
            <a:lvl1pPr>
              <a:defRPr baseline="0"/>
            </a:lvl1pPr>
          </a:lstStyle>
          <a:p>
            <a:pPr lvl="0"/>
            <a:r>
              <a:rPr lang="en-US"/>
              <a:t>Item 3</a:t>
            </a:r>
          </a:p>
        </p:txBody>
      </p:sp>
      <p:sp>
        <p:nvSpPr>
          <p:cNvPr id="4" name="Text Placeholder 3"/>
          <p:cNvSpPr>
            <a:spLocks noGrp="1"/>
          </p:cNvSpPr>
          <p:nvPr>
            <p:ph type="body" sz="quarter" idx="17"/>
          </p:nvPr>
        </p:nvSpPr>
        <p:spPr>
          <a:xfrm>
            <a:off x="3454400" y="1752603"/>
            <a:ext cx="3869008" cy="923330"/>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304905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20"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425"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914400" y="1143002"/>
            <a:ext cx="3869008" cy="923330"/>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155925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20"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425"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6" name="Rectangle 8">
            <a:extLst>
              <a:ext uri="{FF2B5EF4-FFF2-40B4-BE49-F238E27FC236}">
                <a16:creationId xmlns:a16="http://schemas.microsoft.com/office/drawing/2014/main" id="{F0339B2B-DA5C-430B-8D52-2FB72ADD9453}"/>
              </a:ext>
            </a:extLst>
          </p:cNvPr>
          <p:cNvSpPr txBox="1"/>
          <p:nvPr userDrawn="1"/>
        </p:nvSpPr>
        <p:spPr>
          <a:xfrm>
            <a:off x="697446" y="1393832"/>
            <a:ext cx="8199967" cy="323165"/>
          </a:xfrm>
          <a:prstGeom prst="rect">
            <a:avLst/>
          </a:prstGeom>
          <a:noFill/>
          <a:ln w="9525">
            <a:no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1166" lvl="1" indent="0">
              <a:buClr>
                <a:srgbClr val="000000"/>
              </a:buClr>
              <a:buNone/>
            </a:pPr>
            <a:r>
              <a:rPr lang="en-US" sz="1050" b="1">
                <a:latin typeface="Arial" panose="020B0604020202020204" pitchFamily="34" charset="0"/>
                <a:cs typeface="Arial" panose="020B0604020202020204" pitchFamily="34" charset="0"/>
              </a:rPr>
              <a:t>XX</a:t>
            </a:r>
          </a:p>
          <a:p>
            <a:pPr marL="1166" lvl="1" indent="0">
              <a:buClr>
                <a:srgbClr val="000000"/>
              </a:buClr>
              <a:buNone/>
            </a:pPr>
            <a:r>
              <a:rPr lang="en-US" sz="1050">
                <a:latin typeface="Arial" panose="020B0604020202020204" pitchFamily="34" charset="0"/>
                <a:cs typeface="Arial" panose="020B0604020202020204" pitchFamily="34" charset="0"/>
              </a:rPr>
              <a:t>xx</a:t>
            </a:r>
          </a:p>
        </p:txBody>
      </p:sp>
      <p:cxnSp>
        <p:nvCxnSpPr>
          <p:cNvPr id="8" name="Straight Connector 7">
            <a:extLst>
              <a:ext uri="{FF2B5EF4-FFF2-40B4-BE49-F238E27FC236}">
                <a16:creationId xmlns:a16="http://schemas.microsoft.com/office/drawing/2014/main" id="{0608298C-7F71-430C-8954-AD9C7285A331}"/>
              </a:ext>
            </a:extLst>
          </p:cNvPr>
          <p:cNvCxnSpPr/>
          <p:nvPr userDrawn="1"/>
        </p:nvCxnSpPr>
        <p:spPr>
          <a:xfrm>
            <a:off x="697444" y="1811338"/>
            <a:ext cx="10797117"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10668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6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625" y="1628"/>
          <a:ext cx="1619" cy="1619"/>
        </p:xfrm>
        <a:graphic>
          <a:graphicData uri="http://schemas.openxmlformats.org/presentationml/2006/ole">
            <mc:AlternateContent xmlns:mc="http://schemas.openxmlformats.org/markup-compatibility/2006">
              <mc:Choice xmlns:v="urn:schemas-microsoft-com:vml" Requires="v">
                <p:oleObj name="think-cell Slide" r:id="rId3" imgW="6350000" imgH="6350000" progId="TCLayout.ActiveDocument.1">
                  <p:embed/>
                </p:oleObj>
              </mc:Choice>
              <mc:Fallback>
                <p:oleObj name="think-cell Slide" r:id="rId3" imgW="6350000" imgH="6350000" progId="TCLayout.ActiveDocument.1">
                  <p:embed/>
                  <p:pic>
                    <p:nvPicPr>
                      <p:cNvPr id="3" name="Object 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25" y="1628"/>
                        <a:ext cx="1619" cy="1619"/>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295373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20"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425"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812800" y="1143006"/>
            <a:ext cx="10566400" cy="807913"/>
          </a:xfrm>
        </p:spPr>
        <p:txBody>
          <a:bodyPr wrap="square"/>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15121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85800" y="6412447"/>
            <a:ext cx="4114800" cy="228600"/>
          </a:xfrm>
          <a:prstGeom prst="rect">
            <a:avLst/>
          </a:prstGeom>
        </p:spPr>
        <p:txBody>
          <a:bodyPr/>
          <a:lstStyle/>
          <a:p>
            <a:pPr defTabSz="342900">
              <a:defRPr/>
            </a:pPr>
            <a:fld id="{AF04CBE1-4A0A-4C4F-9C1D-0A25DA439716}" type="datetimeFigureOut">
              <a:rPr lang="en-US" sz="1350" smtClean="0">
                <a:solidFill>
                  <a:prstClr val="black"/>
                </a:solidFill>
                <a:latin typeface="Calibri Light" panose="020F0302020204030204"/>
              </a:rPr>
              <a:pPr defTabSz="342900">
                <a:defRPr/>
              </a:pPr>
              <a:t>2/11/2025</a:t>
            </a:fld>
            <a:endParaRPr lang="en-US" sz="1350">
              <a:solidFill>
                <a:prstClr val="black"/>
              </a:solidFill>
              <a:latin typeface="Calibri Light" panose="020F0302020204030204"/>
            </a:endParaRPr>
          </a:p>
        </p:txBody>
      </p:sp>
      <p:sp>
        <p:nvSpPr>
          <p:cNvPr id="3" name="Footer Placeholder 2"/>
          <p:cNvSpPr>
            <a:spLocks noGrp="1"/>
          </p:cNvSpPr>
          <p:nvPr>
            <p:ph type="ftr" sz="quarter" idx="11"/>
          </p:nvPr>
        </p:nvSpPr>
        <p:spPr>
          <a:xfrm>
            <a:off x="685800" y="6554697"/>
            <a:ext cx="5029200" cy="228600"/>
          </a:xfrm>
          <a:prstGeom prst="rect">
            <a:avLst/>
          </a:prstGeom>
        </p:spPr>
        <p:txBody>
          <a:bodyPr/>
          <a:lstStyle/>
          <a:p>
            <a:pPr defTabSz="342900">
              <a:defRPr/>
            </a:pPr>
            <a:endParaRPr lang="en-US" sz="1350">
              <a:solidFill>
                <a:prstClr val="black"/>
              </a:solidFill>
              <a:latin typeface="Calibri Light" panose="020F0302020204030204"/>
            </a:endParaRPr>
          </a:p>
        </p:txBody>
      </p:sp>
      <p:sp>
        <p:nvSpPr>
          <p:cNvPr id="4" name="Slide Number Placeholder 3"/>
          <p:cNvSpPr>
            <a:spLocks noGrp="1"/>
          </p:cNvSpPr>
          <p:nvPr>
            <p:ph type="sldNum" sz="quarter" idx="12"/>
          </p:nvPr>
        </p:nvSpPr>
        <p:spPr/>
        <p:txBody>
          <a:bodyPr/>
          <a:lstStyle/>
          <a:p>
            <a:pPr algn="r" defTabSz="342900">
              <a:defRPr/>
            </a:pPr>
            <a:fld id="{C7013164-04A9-437B-A741-5800EB684B0E}" type="slidenum">
              <a:rPr lang="en-US" sz="1200" b="1" smtClean="0">
                <a:solidFill>
                  <a:srgbClr val="50B4C8">
                    <a:alpha val="25000"/>
                  </a:srgbClr>
                </a:solidFill>
                <a:latin typeface="Calibri Light" panose="020F0302020204030204"/>
              </a:rPr>
              <a:pPr algn="r" defTabSz="342900">
                <a:defRPr/>
              </a:pPr>
              <a:t>‹#›</a:t>
            </a:fld>
            <a:endParaRPr lang="en-US" sz="1200" b="1">
              <a:solidFill>
                <a:srgbClr val="50B4C8">
                  <a:alpha val="25000"/>
                </a:srgbClr>
              </a:solidFill>
              <a:latin typeface="Calibri Light" panose="020F0302020204030204"/>
            </a:endParaRPr>
          </a:p>
        </p:txBody>
      </p:sp>
    </p:spTree>
    <p:extLst>
      <p:ext uri="{BB962C8B-B14F-4D97-AF65-F5344CB8AC3E}">
        <p14:creationId xmlns:p14="http://schemas.microsoft.com/office/powerpoint/2010/main" val="37989033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Blank Content Slide">
    <p:spTree>
      <p:nvGrpSpPr>
        <p:cNvPr id="1" name=""/>
        <p:cNvGrpSpPr/>
        <p:nvPr/>
      </p:nvGrpSpPr>
      <p:grpSpPr>
        <a:xfrm>
          <a:off x="0" y="0"/>
          <a:ext cx="0" cy="0"/>
          <a:chOff x="0" y="0"/>
          <a:chExt cx="0" cy="0"/>
        </a:xfrm>
      </p:grpSpPr>
      <p:sp>
        <p:nvSpPr>
          <p:cNvPr id="4" name="Title Placeholder">
            <a:extLst>
              <a:ext uri="{FF2B5EF4-FFF2-40B4-BE49-F238E27FC236}">
                <a16:creationId xmlns:a16="http://schemas.microsoft.com/office/drawing/2014/main" id="{D41C7282-3E5D-E245-98BA-F00051A8A5CC}"/>
              </a:ext>
            </a:extLst>
          </p:cNvPr>
          <p:cNvSpPr>
            <a:spLocks noGrp="1"/>
          </p:cNvSpPr>
          <p:nvPr>
            <p:ph type="title"/>
          </p:nvPr>
        </p:nvSpPr>
        <p:spPr>
          <a:xfrm>
            <a:off x="640083" y="640080"/>
            <a:ext cx="10906652" cy="548640"/>
          </a:xfrm>
          <a:prstGeom prst="rect">
            <a:avLst/>
          </a:prstGeom>
        </p:spPr>
        <p:txBody>
          <a:bodyPr vert="horz" lIns="0" tIns="0" rIns="0" bIns="0" rtlCol="0" anchor="t" anchorCtr="0">
            <a:normAutofit/>
          </a:bodyPr>
          <a:lstStyle>
            <a:lvl1pPr>
              <a:lnSpc>
                <a:spcPct val="114000"/>
              </a:lnSpc>
              <a:defRPr sz="2025"/>
            </a:lvl1pPr>
          </a:lstStyle>
          <a:p>
            <a:r>
              <a:rPr lang="en-US"/>
              <a:t>Click to edit Master title style</a:t>
            </a:r>
          </a:p>
        </p:txBody>
      </p:sp>
    </p:spTree>
    <p:extLst>
      <p:ext uri="{BB962C8B-B14F-4D97-AF65-F5344CB8AC3E}">
        <p14:creationId xmlns:p14="http://schemas.microsoft.com/office/powerpoint/2010/main" val="5870133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3000">
                <a:solidFill>
                  <a:srgbClr val="FFFFFF"/>
                </a:solidFill>
              </a:defRPr>
            </a:lvl1pPr>
          </a:lstStyle>
          <a:p>
            <a:r>
              <a:rPr lang="en-US"/>
              <a:t>Click to edit Master title style</a:t>
            </a:r>
          </a:p>
        </p:txBody>
      </p:sp>
      <p:sp>
        <p:nvSpPr>
          <p:cNvPr id="3" name="Content Placeholder 2"/>
          <p:cNvSpPr>
            <a:spLocks noGrp="1"/>
          </p:cNvSpPr>
          <p:nvPr>
            <p:ph idx="1"/>
          </p:nvPr>
        </p:nvSpPr>
        <p:spPr>
          <a:xfrm>
            <a:off x="762000" y="762003"/>
            <a:ext cx="6096000" cy="143116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275983" y="2511813"/>
            <a:ext cx="3398520" cy="3126987"/>
          </a:xfrm>
        </p:spPr>
        <p:txBody>
          <a:bodyPr>
            <a:normAutofit/>
          </a:bodyPr>
          <a:lstStyle>
            <a:lvl1pPr marL="0" marR="0" indent="0" algn="l" defTabSz="685800" rtl="0" eaLnBrk="1" fontAlgn="auto" latinLnBrk="0" hangingPunct="1">
              <a:lnSpc>
                <a:spcPct val="100000"/>
              </a:lnSpc>
              <a:spcBef>
                <a:spcPts val="900"/>
              </a:spcBef>
              <a:spcAft>
                <a:spcPts val="0"/>
              </a:spcAft>
              <a:buClrTx/>
              <a:buSzTx/>
              <a:buFontTx/>
              <a:buNone/>
              <a:tabLst/>
              <a:defRPr sz="1350">
                <a:solidFill>
                  <a:srgbClr val="262626"/>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marL="0" marR="0" lvl="0" indent="0" algn="l" defTabSz="685800" rtl="0" eaLnBrk="1" fontAlgn="auto" latinLnBrk="0" hangingPunct="1">
              <a:lnSpc>
                <a:spcPct val="100000"/>
              </a:lnSpc>
              <a:spcBef>
                <a:spcPts val="1050"/>
              </a:spcBef>
              <a:spcAft>
                <a:spcPts val="0"/>
              </a:spcAft>
              <a:buClrTx/>
              <a:buSzTx/>
              <a:buFontTx/>
              <a:buNone/>
              <a:tabLst/>
              <a:defRPr/>
            </a:pPr>
            <a:r>
              <a:rPr lang="en-US"/>
              <a:t>Edit Master text styles</a:t>
            </a:r>
          </a:p>
        </p:txBody>
      </p:sp>
      <p:sp>
        <p:nvSpPr>
          <p:cNvPr id="5" name="Date Placeholder 4"/>
          <p:cNvSpPr>
            <a:spLocks noGrp="1"/>
          </p:cNvSpPr>
          <p:nvPr>
            <p:ph type="dt" sz="half" idx="10"/>
          </p:nvPr>
        </p:nvSpPr>
        <p:spPr>
          <a:xfrm>
            <a:off x="685800" y="6412447"/>
            <a:ext cx="4114800" cy="228600"/>
          </a:xfrm>
          <a:prstGeom prst="rect">
            <a:avLst/>
          </a:prstGeom>
        </p:spPr>
        <p:txBody>
          <a:bodyPr/>
          <a:lstStyle/>
          <a:p>
            <a:pPr defTabSz="342900">
              <a:defRPr/>
            </a:pPr>
            <a:fld id="{AF04CBE1-4A0A-4C4F-9C1D-0A25DA439716}" type="datetimeFigureOut">
              <a:rPr lang="en-US" sz="1350" smtClean="0">
                <a:solidFill>
                  <a:prstClr val="black"/>
                </a:solidFill>
                <a:latin typeface="Calibri Light" panose="020F0302020204030204"/>
              </a:rPr>
              <a:pPr defTabSz="342900">
                <a:defRPr/>
              </a:pPr>
              <a:t>2/11/2025</a:t>
            </a:fld>
            <a:endParaRPr lang="en-US" sz="1350">
              <a:solidFill>
                <a:prstClr val="black"/>
              </a:solidFill>
              <a:latin typeface="Calibri Light" panose="020F0302020204030204"/>
            </a:endParaRPr>
          </a:p>
        </p:txBody>
      </p:sp>
      <p:sp>
        <p:nvSpPr>
          <p:cNvPr id="6" name="Footer Placeholder 5"/>
          <p:cNvSpPr>
            <a:spLocks noGrp="1"/>
          </p:cNvSpPr>
          <p:nvPr>
            <p:ph type="ftr" sz="quarter" idx="11"/>
          </p:nvPr>
        </p:nvSpPr>
        <p:spPr>
          <a:xfrm>
            <a:off x="685800" y="6554697"/>
            <a:ext cx="5029200" cy="228600"/>
          </a:xfrm>
          <a:prstGeom prst="rect">
            <a:avLst/>
          </a:prstGeom>
        </p:spPr>
        <p:txBody>
          <a:bodyPr/>
          <a:lstStyle/>
          <a:p>
            <a:pPr defTabSz="342900">
              <a:defRPr/>
            </a:pPr>
            <a:endParaRPr lang="en-US" sz="1350">
              <a:solidFill>
                <a:prstClr val="black"/>
              </a:solidFill>
              <a:latin typeface="Calibri Light" panose="020F0302020204030204"/>
            </a:endParaRPr>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pPr algn="r" defTabSz="342900">
              <a:defRPr/>
            </a:pPr>
            <a:fld id="{C7013164-04A9-437B-A741-5800EB684B0E}" type="slidenum">
              <a:rPr lang="en-US" sz="1200" b="1" smtClean="0">
                <a:latin typeface="Calibri Light" panose="020F0302020204030204"/>
              </a:rPr>
              <a:pPr algn="r" defTabSz="342900">
                <a:defRPr/>
              </a:pPr>
              <a:t>‹#›</a:t>
            </a:fld>
            <a:endParaRPr lang="en-US" sz="1200" b="1">
              <a:latin typeface="Calibri Light" panose="020F0302020204030204"/>
            </a:endParaRPr>
          </a:p>
        </p:txBody>
      </p:sp>
      <p:sp>
        <p:nvSpPr>
          <p:cNvPr id="10" name="AutoShape 2" descr="Massachusetts Behavioral Health Help Line"/>
          <p:cNvSpPr>
            <a:spLocks noChangeAspect="1" noChangeArrowheads="1"/>
          </p:cNvSpPr>
          <p:nvPr userDrawn="1"/>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19914000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box">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3425802285"/>
              </p:ext>
            </p:ext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2120" y="1588"/>
                        <a:ext cx="2117"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6" name="Text Placeholder 5"/>
          <p:cNvSpPr>
            <a:spLocks noGrp="1"/>
          </p:cNvSpPr>
          <p:nvPr>
            <p:ph type="body" sz="quarter" idx="12"/>
          </p:nvPr>
        </p:nvSpPr>
        <p:spPr>
          <a:xfrm>
            <a:off x="812800" y="1066805"/>
            <a:ext cx="3869008" cy="1169551"/>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096820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71"/>
            <a:ext cx="10780776" cy="613283"/>
          </a:xfrm>
        </p:spPr>
        <p:txBody>
          <a:bodyPr anchor="b">
            <a:normAutofit/>
          </a:bodyPr>
          <a:lstStyle>
            <a:lvl1pPr>
              <a:defRPr sz="24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0" y="0"/>
            <a:ext cx="12192000" cy="369332"/>
          </a:xfrm>
          <a:solidFill>
            <a:schemeClr val="accent1">
              <a:lumMod val="40000"/>
              <a:lumOff val="60000"/>
            </a:schemeClr>
          </a:solidFill>
        </p:spPr>
        <p:txBody>
          <a:bodyPr anchor="t"/>
          <a:lstStyle>
            <a:lvl1pPr marL="0" indent="0" algn="ctr">
              <a:spcBef>
                <a:spcPts val="600"/>
              </a:spcBef>
              <a:buNone/>
              <a:defRPr sz="2400">
                <a:solidFill>
                  <a:schemeClr val="tx1">
                    <a:lumMod val="75000"/>
                    <a:lumOff val="25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050">
                <a:solidFill>
                  <a:srgbClr val="262626"/>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12" name="Date Placeholder 11"/>
          <p:cNvSpPr>
            <a:spLocks noGrp="1"/>
          </p:cNvSpPr>
          <p:nvPr>
            <p:ph type="dt" sz="half" idx="10"/>
          </p:nvPr>
        </p:nvSpPr>
        <p:spPr>
          <a:xfrm>
            <a:off x="685800" y="6412447"/>
            <a:ext cx="4114800" cy="228600"/>
          </a:xfrm>
          <a:prstGeom prst="rect">
            <a:avLst/>
          </a:prstGeom>
        </p:spPr>
        <p:txBody>
          <a:bodyPr/>
          <a:lstStyle>
            <a:lvl1pPr>
              <a:defRPr>
                <a:solidFill>
                  <a:srgbClr val="FFFFFF">
                    <a:alpha val="80000"/>
                  </a:srgbClr>
                </a:solidFill>
              </a:defRPr>
            </a:lvl1pPr>
          </a:lstStyle>
          <a:p>
            <a:pPr defTabSz="342900">
              <a:defRPr/>
            </a:pPr>
            <a:fld id="{AF04CBE1-4A0A-4C4F-9C1D-0A25DA439716}" type="datetimeFigureOut">
              <a:rPr lang="en-US" sz="1350" smtClean="0">
                <a:latin typeface="Calibri Light" panose="020F0302020204030204"/>
              </a:rPr>
              <a:pPr defTabSz="342900">
                <a:defRPr/>
              </a:pPr>
              <a:t>2/11/2025</a:t>
            </a:fld>
            <a:endParaRPr lang="en-US" sz="1350">
              <a:latin typeface="Calibri Light" panose="020F0302020204030204"/>
            </a:endParaRPr>
          </a:p>
        </p:txBody>
      </p:sp>
      <p:sp>
        <p:nvSpPr>
          <p:cNvPr id="13" name="Footer Placeholder 12"/>
          <p:cNvSpPr>
            <a:spLocks noGrp="1"/>
          </p:cNvSpPr>
          <p:nvPr>
            <p:ph type="ftr" sz="quarter" idx="11"/>
          </p:nvPr>
        </p:nvSpPr>
        <p:spPr>
          <a:xfrm>
            <a:off x="685800" y="6554697"/>
            <a:ext cx="5029200" cy="228600"/>
          </a:xfrm>
          <a:prstGeom prst="rect">
            <a:avLst/>
          </a:prstGeom>
        </p:spPr>
        <p:txBody>
          <a:bodyPr/>
          <a:lstStyle>
            <a:lvl1pPr>
              <a:defRPr>
                <a:solidFill>
                  <a:srgbClr val="FFFFFF">
                    <a:alpha val="80000"/>
                  </a:srgbClr>
                </a:solidFill>
              </a:defRPr>
            </a:lvl1pPr>
          </a:lstStyle>
          <a:p>
            <a:pPr defTabSz="342900">
              <a:defRPr/>
            </a:pPr>
            <a:endParaRPr lang="en-US" sz="1350">
              <a:latin typeface="Calibri Light" panose="020F0302020204030204"/>
            </a:endParaRPr>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pPr algn="r" defTabSz="342900">
              <a:defRPr/>
            </a:pPr>
            <a:fld id="{C7013164-04A9-437B-A741-5800EB684B0E}" type="slidenum">
              <a:rPr lang="en-US" sz="1200" b="1" smtClean="0">
                <a:latin typeface="Calibri Light" panose="020F0302020204030204"/>
              </a:rPr>
              <a:pPr algn="r" defTabSz="342900">
                <a:defRPr/>
              </a:pPr>
              <a:t>‹#›</a:t>
            </a:fld>
            <a:endParaRPr lang="en-US" sz="1200" b="1">
              <a:latin typeface="Calibri Light" panose="020F0302020204030204"/>
            </a:endParaRPr>
          </a:p>
        </p:txBody>
      </p:sp>
    </p:spTree>
    <p:extLst>
      <p:ext uri="{BB962C8B-B14F-4D97-AF65-F5344CB8AC3E}">
        <p14:creationId xmlns:p14="http://schemas.microsoft.com/office/powerpoint/2010/main" val="1347593859"/>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81AFA-2983-1F9F-76BD-41D079CDC75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60336758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7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812800" y="1143001"/>
            <a:ext cx="10566400" cy="1077218"/>
          </a:xfrm>
        </p:spPr>
        <p:txBody>
          <a:bodyPr wrap="square"/>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789432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Title, subtitle &amp; 1 column tex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2" name="Object 1" hidden="1"/>
                      <p:cNvPicPr/>
                      <p:nvPr/>
                    </p:nvPicPr>
                    <p:blipFill>
                      <a:blip r:embed="rId4"/>
                      <a:stretch>
                        <a:fillRect/>
                      </a:stretch>
                    </p:blipFill>
                    <p:spPr>
                      <a:xfrm>
                        <a:off x="1589" y="1590"/>
                        <a:ext cx="1587" cy="1587"/>
                      </a:xfrm>
                      <a:prstGeom prst="rect">
                        <a:avLst/>
                      </a:prstGeom>
                    </p:spPr>
                  </p:pic>
                </p:oleObj>
              </mc:Fallback>
            </mc:AlternateContent>
          </a:graphicData>
        </a:graphic>
      </p:graphicFrame>
      <p:sp>
        <p:nvSpPr>
          <p:cNvPr id="9" name="Text Placeholder 8"/>
          <p:cNvSpPr>
            <a:spLocks noGrp="1"/>
          </p:cNvSpPr>
          <p:nvPr>
            <p:ph type="body" sz="quarter" idx="13" hasCustomPrompt="1"/>
          </p:nvPr>
        </p:nvSpPr>
        <p:spPr>
          <a:xfrm>
            <a:off x="501652" y="651600"/>
            <a:ext cx="11162349" cy="757255"/>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4" name="Title Placeholder 1"/>
          <p:cNvSpPr>
            <a:spLocks noGrp="1"/>
          </p:cNvSpPr>
          <p:nvPr>
            <p:ph type="title"/>
          </p:nvPr>
        </p:nvSpPr>
        <p:spPr>
          <a:xfrm>
            <a:off x="501652" y="317502"/>
            <a:ext cx="11162349" cy="334101"/>
          </a:xfrm>
          <a:prstGeom prst="rect">
            <a:avLst/>
          </a:prstGeom>
        </p:spPr>
        <p:txBody>
          <a:bodyPr vert="horz" lIns="0" tIns="0" rIns="0" bIns="0" rtlCol="0" anchor="t" anchorCtr="0">
            <a:noAutofit/>
          </a:bodyPr>
          <a:lstStyle>
            <a:lvl1pPr>
              <a:defRPr/>
            </a:lvl1pPr>
          </a:lstStyle>
          <a:p>
            <a:r>
              <a:rPr lang="en-US" noProof="0"/>
              <a:t>Click to edit Master title style</a:t>
            </a:r>
          </a:p>
        </p:txBody>
      </p:sp>
      <p:sp>
        <p:nvSpPr>
          <p:cNvPr id="8" name="Text Placeholder 18"/>
          <p:cNvSpPr>
            <a:spLocks noGrp="1"/>
          </p:cNvSpPr>
          <p:nvPr>
            <p:ph idx="1"/>
          </p:nvPr>
        </p:nvSpPr>
        <p:spPr>
          <a:xfrm>
            <a:off x="501651" y="1665291"/>
            <a:ext cx="11165416" cy="4713911"/>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840566876"/>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19"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9"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425"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914400" y="1143000"/>
            <a:ext cx="3869008" cy="1231106"/>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975491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extLst>
              <p:ext uri="{D42A27DB-BD31-4B8C-83A1-F6EECF244321}">
                <p14:modId xmlns:p14="http://schemas.microsoft.com/office/powerpoint/2010/main" val="1210893499"/>
              </p:ext>
            </p:extLst>
          </p:nvPr>
        </p:nvGraphicFramePr>
        <p:xfrm>
          <a:off x="2166" y="1628"/>
          <a:ext cx="2159" cy="1619"/>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2166" y="1628"/>
                        <a:ext cx="2159" cy="1619"/>
                      </a:xfrm>
                      <a:prstGeom prst="rect">
                        <a:avLst/>
                      </a:prstGeom>
                    </p:spPr>
                  </p:pic>
                </p:oleObj>
              </mc:Fallback>
            </mc:AlternateContent>
          </a:graphicData>
        </a:graphic>
      </p:graphicFrame>
      <p:grpSp>
        <p:nvGrpSpPr>
          <p:cNvPr id="8" name="McK Title Elements" hidden="1"/>
          <p:cNvGrpSpPr>
            <a:grpSpLocks/>
          </p:cNvGrpSpPr>
          <p:nvPr/>
        </p:nvGrpSpPr>
        <p:grpSpPr bwMode="auto">
          <a:xfrm>
            <a:off x="3591731" y="4973336"/>
            <a:ext cx="6714780" cy="296413"/>
            <a:chOff x="1663" y="3167"/>
            <a:chExt cx="3109" cy="183"/>
          </a:xfrm>
        </p:grpSpPr>
        <p:sp>
          <p:nvSpPr>
            <p:cNvPr id="9" name="McK Document type"/>
            <p:cNvSpPr txBox="1">
              <a:spLocks noChangeArrowheads="1"/>
            </p:cNvSpPr>
            <p:nvPr/>
          </p:nvSpPr>
          <p:spPr bwMode="auto">
            <a:xfrm>
              <a:off x="1663" y="3167"/>
              <a:ext cx="3109" cy="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788">
                  <a:solidFill>
                    <a:srgbClr val="000000"/>
                  </a:solidFill>
                  <a:latin typeface="Arial"/>
                </a:rPr>
                <a:t>Document type</a:t>
              </a:r>
            </a:p>
          </p:txBody>
        </p:sp>
        <p:sp>
          <p:nvSpPr>
            <p:cNvPr id="10" name="McK Date"/>
            <p:cNvSpPr txBox="1">
              <a:spLocks noChangeArrowheads="1"/>
            </p:cNvSpPr>
            <p:nvPr/>
          </p:nvSpPr>
          <p:spPr bwMode="auto">
            <a:xfrm>
              <a:off x="1663" y="3275"/>
              <a:ext cx="3109" cy="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788">
                  <a:solidFill>
                    <a:srgbClr val="000000"/>
                  </a:solidFill>
                  <a:latin typeface="Arial"/>
                </a:rPr>
                <a:t>Date</a:t>
              </a:r>
            </a:p>
          </p:txBody>
        </p:sp>
      </p:grpSp>
      <p:sp>
        <p:nvSpPr>
          <p:cNvPr id="13314" name="Rectangle 1026"/>
          <p:cNvSpPr>
            <a:spLocks noGrp="1" noChangeArrowheads="1"/>
          </p:cNvSpPr>
          <p:nvPr>
            <p:ph type="ctrTitle"/>
          </p:nvPr>
        </p:nvSpPr>
        <p:spPr bwMode="auto">
          <a:xfrm>
            <a:off x="3591731" y="2870488"/>
            <a:ext cx="7385660" cy="285591"/>
          </a:xfrm>
          <a:prstGeom prst="rect">
            <a:avLst/>
          </a:prstGeom>
        </p:spPr>
        <p:txBody>
          <a:bodyPr anchor="b">
            <a:spAutoFit/>
          </a:bodyPr>
          <a:lstStyle>
            <a:lvl1pPr>
              <a:defRPr sz="1856" b="0" baseline="0">
                <a:solidFill>
                  <a:schemeClr val="tx1"/>
                </a:solidFill>
                <a:latin typeface="+mj-lt"/>
                <a:ea typeface="+mj-ea"/>
              </a:defRPr>
            </a:lvl1pPr>
          </a:lstStyle>
          <a:p>
            <a:pPr lvl="0"/>
            <a:r>
              <a:rPr lang="en-US" noProof="0"/>
              <a:t>Click to edit Master title style</a:t>
            </a:r>
          </a:p>
        </p:txBody>
      </p:sp>
      <p:sp>
        <p:nvSpPr>
          <p:cNvPr id="13315" name="Rectangle 1027"/>
          <p:cNvSpPr>
            <a:spLocks noGrp="1" noChangeArrowheads="1"/>
          </p:cNvSpPr>
          <p:nvPr>
            <p:ph type="subTitle" idx="1"/>
          </p:nvPr>
        </p:nvSpPr>
        <p:spPr bwMode="auto">
          <a:xfrm>
            <a:off x="3591731" y="3770662"/>
            <a:ext cx="7385660" cy="121252"/>
          </a:xfrm>
        </p:spPr>
        <p:txBody>
          <a:bodyPr>
            <a:spAutoFit/>
          </a:bodyPr>
          <a:lstStyle>
            <a:lvl1pPr>
              <a:defRPr sz="788" baseline="0">
                <a:latin typeface="+mn-lt"/>
                <a:ea typeface="+mn-ea"/>
              </a:defRPr>
            </a:lvl1pPr>
          </a:lstStyle>
          <a:p>
            <a:pPr lvl="0"/>
            <a:r>
              <a:rPr lang="en-US" noProof="0"/>
              <a:t>Click to edit Master subtitle style</a:t>
            </a:r>
          </a:p>
        </p:txBody>
      </p:sp>
      <p:sp>
        <p:nvSpPr>
          <p:cNvPr id="12" name="TitleTopPlaceholder"/>
          <p:cNvSpPr>
            <a:spLocks noChangeArrowheads="1"/>
          </p:cNvSpPr>
          <p:nvPr/>
        </p:nvSpPr>
        <p:spPr bwMode="ltGray">
          <a:xfrm>
            <a:off x="2834207" y="3245971"/>
            <a:ext cx="2834204" cy="436455"/>
          </a:xfrm>
          <a:prstGeom prst="rect">
            <a:avLst/>
          </a:prstGeom>
          <a:solidFill>
            <a:schemeClr val="accent4">
              <a:alpha val="77000"/>
            </a:schemeClr>
          </a:solidFill>
          <a:ln w="9525">
            <a:noFill/>
            <a:miter lim="800000"/>
            <a:headEnd/>
            <a:tailEnd/>
          </a:ln>
          <a:effectLst/>
        </p:spPr>
        <p:txBody>
          <a:bodyPr wrap="none" lIns="52479" tIns="26240" rIns="52479" bIns="26240" anchor="ctr"/>
          <a:lstStyle/>
          <a:p>
            <a:pPr fontAlgn="base">
              <a:spcBef>
                <a:spcPct val="0"/>
              </a:spcBef>
              <a:spcAft>
                <a:spcPct val="0"/>
              </a:spcAft>
            </a:pPr>
            <a:endParaRPr lang="en-US" sz="900">
              <a:solidFill>
                <a:srgbClr val="000000"/>
              </a:solidFill>
            </a:endParaRPr>
          </a:p>
        </p:txBody>
      </p:sp>
      <p:sp>
        <p:nvSpPr>
          <p:cNvPr id="13" name="TitleTopPlaceholder"/>
          <p:cNvSpPr>
            <a:spLocks noChangeArrowheads="1"/>
          </p:cNvSpPr>
          <p:nvPr/>
        </p:nvSpPr>
        <p:spPr bwMode="ltGray">
          <a:xfrm>
            <a:off x="3" y="3245971"/>
            <a:ext cx="2834204" cy="436455"/>
          </a:xfrm>
          <a:prstGeom prst="rect">
            <a:avLst/>
          </a:prstGeom>
          <a:solidFill>
            <a:srgbClr val="FFC000">
              <a:alpha val="80000"/>
            </a:srgbClr>
          </a:solidFill>
          <a:ln w="9525">
            <a:noFill/>
            <a:miter lim="800000"/>
            <a:headEnd/>
            <a:tailEnd/>
          </a:ln>
          <a:effectLst/>
        </p:spPr>
        <p:txBody>
          <a:bodyPr wrap="none" lIns="52479" tIns="26240" rIns="52479" bIns="26240" anchor="ctr"/>
          <a:lstStyle/>
          <a:p>
            <a:pPr fontAlgn="base">
              <a:spcBef>
                <a:spcPct val="0"/>
              </a:spcBef>
              <a:spcAft>
                <a:spcPct val="0"/>
              </a:spcAft>
            </a:pPr>
            <a:endParaRPr lang="en-US" sz="900">
              <a:solidFill>
                <a:srgbClr val="000000"/>
              </a:solidFill>
            </a:endParaRPr>
          </a:p>
        </p:txBody>
      </p:sp>
      <p:sp>
        <p:nvSpPr>
          <p:cNvPr id="14" name="TitleTopPlaceholder"/>
          <p:cNvSpPr>
            <a:spLocks noChangeArrowheads="1"/>
          </p:cNvSpPr>
          <p:nvPr/>
        </p:nvSpPr>
        <p:spPr bwMode="ltGray">
          <a:xfrm>
            <a:off x="5181341" y="3246847"/>
            <a:ext cx="7010659" cy="436455"/>
          </a:xfrm>
          <a:prstGeom prst="rect">
            <a:avLst/>
          </a:prstGeom>
          <a:solidFill>
            <a:srgbClr val="009900">
              <a:alpha val="69000"/>
            </a:srgbClr>
          </a:solidFill>
          <a:ln w="9525">
            <a:noFill/>
            <a:miter lim="800000"/>
            <a:headEnd/>
            <a:tailEnd/>
          </a:ln>
          <a:effectLst/>
        </p:spPr>
        <p:txBody>
          <a:bodyPr wrap="none" lIns="52479" tIns="26240" rIns="52479" bIns="26240" anchor="ctr"/>
          <a:lstStyle/>
          <a:p>
            <a:pPr fontAlgn="base">
              <a:spcBef>
                <a:spcPct val="0"/>
              </a:spcBef>
              <a:spcAft>
                <a:spcPct val="0"/>
              </a:spcAft>
            </a:pPr>
            <a:endParaRPr lang="en-US" sz="900">
              <a:solidFill>
                <a:srgbClr val="000000"/>
              </a:solidFill>
            </a:endParaRPr>
          </a:p>
        </p:txBody>
      </p:sp>
    </p:spTree>
    <p:extLst>
      <p:ext uri="{BB962C8B-B14F-4D97-AF65-F5344CB8AC3E}">
        <p14:creationId xmlns:p14="http://schemas.microsoft.com/office/powerpoint/2010/main" val="306230515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extLst>
              <p:ext uri="{D42A27DB-BD31-4B8C-83A1-F6EECF244321}">
                <p14:modId xmlns:p14="http://schemas.microsoft.com/office/powerpoint/2010/main" val="3718479123"/>
              </p:ext>
            </p:extLst>
          </p:nvPr>
        </p:nvGraphicFramePr>
        <p:xfrm>
          <a:off x="1589" y="1594"/>
          <a:ext cx="1587" cy="1587"/>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Object 2" hidden="1"/>
                      <p:cNvPicPr/>
                      <p:nvPr/>
                    </p:nvPicPr>
                    <p:blipFill>
                      <a:blip r:embed="rId4"/>
                      <a:stretch>
                        <a:fillRect/>
                      </a:stretch>
                    </p:blipFill>
                    <p:spPr>
                      <a:xfrm>
                        <a:off x="1589" y="1594"/>
                        <a:ext cx="1587" cy="1587"/>
                      </a:xfrm>
                      <a:prstGeom prst="rect">
                        <a:avLst/>
                      </a:prstGeom>
                    </p:spPr>
                  </p:pic>
                </p:oleObj>
              </mc:Fallback>
            </mc:AlternateContent>
          </a:graphicData>
        </a:graphic>
      </p:graphicFrame>
      <p:sp>
        <p:nvSpPr>
          <p:cNvPr id="2" name="McK 2. Slide Title"/>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9534492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extLst>
              <p:ext uri="{D42A27DB-BD31-4B8C-83A1-F6EECF244321}">
                <p14:modId xmlns:p14="http://schemas.microsoft.com/office/powerpoint/2010/main" val="3773439252"/>
              </p:ext>
            </p:extLst>
          </p:nvPr>
        </p:nvGraphicFramePr>
        <p:xfrm>
          <a:off x="1589" y="1594"/>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589" y="1594"/>
                        <a:ext cx="1587"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86940934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box">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2120" y="1588"/>
                        <a:ext cx="2117"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069"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6" name="Text Placeholder 5"/>
          <p:cNvSpPr>
            <a:spLocks noGrp="1"/>
          </p:cNvSpPr>
          <p:nvPr>
            <p:ph type="body" sz="quarter" idx="12"/>
          </p:nvPr>
        </p:nvSpPr>
        <p:spPr>
          <a:xfrm>
            <a:off x="812800" y="1066806"/>
            <a:ext cx="3869008" cy="692497"/>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0753588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hadow Box">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20"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069"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6" name="Text Placeholder 5"/>
          <p:cNvSpPr>
            <a:spLocks noGrp="1"/>
          </p:cNvSpPr>
          <p:nvPr>
            <p:ph type="body" sz="quarter" idx="12"/>
          </p:nvPr>
        </p:nvSpPr>
        <p:spPr>
          <a:xfrm>
            <a:off x="1371600" y="1371600"/>
            <a:ext cx="9448800" cy="4343400"/>
          </a:xfrm>
          <a:solidFill>
            <a:schemeClr val="bg1"/>
          </a:solidFill>
          <a:ln>
            <a:solidFill>
              <a:schemeClr val="tx1"/>
            </a:solidFill>
          </a:ln>
          <a:effectLst>
            <a:outerShdw blurRad="50800" dist="38100" dir="2700000" algn="tl" rotWithShape="0">
              <a:prstClr val="black">
                <a:alpha val="40000"/>
              </a:prstClr>
            </a:outerShdw>
          </a:effectLst>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6565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hadow Box">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2618373302"/>
              </p:ext>
            </p:ext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20"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6" name="Text Placeholder 5"/>
          <p:cNvSpPr>
            <a:spLocks noGrp="1"/>
          </p:cNvSpPr>
          <p:nvPr>
            <p:ph type="body" sz="quarter" idx="12"/>
          </p:nvPr>
        </p:nvSpPr>
        <p:spPr>
          <a:xfrm>
            <a:off x="1371600" y="1371600"/>
            <a:ext cx="9448800" cy="4343400"/>
          </a:xfrm>
          <a:solidFill>
            <a:schemeClr val="bg1"/>
          </a:solidFill>
          <a:ln>
            <a:solidFill>
              <a:schemeClr val="tx1"/>
            </a:solidFill>
          </a:ln>
          <a:effectLst>
            <a:outerShdw blurRad="50800" dist="38100" dir="2700000" algn="tl" rotWithShape="0">
              <a:prstClr val="black">
                <a:alpha val="40000"/>
              </a:prstClr>
            </a:outerShdw>
          </a:effectLst>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8393452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lue Boxes">
    <p:spTree>
      <p:nvGrpSpPr>
        <p:cNvPr id="1" name=""/>
        <p:cNvGrpSpPr/>
        <p:nvPr/>
      </p:nvGrpSpPr>
      <p:grpSpPr>
        <a:xfrm>
          <a:off x="0" y="0"/>
          <a:ext cx="0" cy="0"/>
          <a:chOff x="0" y="0"/>
          <a:chExt cx="0" cy="0"/>
        </a:xfrm>
      </p:grpSpPr>
      <p:graphicFrame>
        <p:nvGraphicFramePr>
          <p:cNvPr id="28" name="Object 27" hidden="1"/>
          <p:cNvGraphicFramePr>
            <a:graphicFrameLocks noChangeAspect="1"/>
          </p:cNvGraphicFramePr>
          <p:nvPr userDrawn="1">
            <p:custDataLst>
              <p:tags r:id="rId1"/>
            </p:custData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8" name="Object 27" hidden="1"/>
                      <p:cNvPicPr/>
                      <p:nvPr/>
                    </p:nvPicPr>
                    <p:blipFill>
                      <a:blip r:embed="rId5"/>
                      <a:stretch>
                        <a:fillRect/>
                      </a:stretch>
                    </p:blipFill>
                    <p:spPr>
                      <a:xfrm>
                        <a:off x="2120"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069" b="1" i="0" baseline="0">
              <a:latin typeface="Arial"/>
              <a:ea typeface="+mj-ea"/>
              <a:cs typeface="Arial"/>
              <a:sym typeface="Arial"/>
            </a:endParaRPr>
          </a:p>
        </p:txBody>
      </p:sp>
      <p:sp>
        <p:nvSpPr>
          <p:cNvPr id="2" name="Title 1"/>
          <p:cNvSpPr>
            <a:spLocks noGrp="1"/>
          </p:cNvSpPr>
          <p:nvPr>
            <p:ph type="title"/>
          </p:nvPr>
        </p:nvSpPr>
        <p:spPr>
          <a:xfrm>
            <a:off x="231648" y="237746"/>
            <a:ext cx="11655552" cy="164532"/>
          </a:xfrm>
        </p:spPr>
        <p:txBody>
          <a:bodyPr/>
          <a:lstStyle/>
          <a:p>
            <a:r>
              <a:rPr lang="en-US"/>
              <a:t>Click to edit Master title style</a:t>
            </a:r>
          </a:p>
        </p:txBody>
      </p:sp>
      <p:sp>
        <p:nvSpPr>
          <p:cNvPr id="21" name="Text Placeholder 5"/>
          <p:cNvSpPr>
            <a:spLocks noGrp="1"/>
          </p:cNvSpPr>
          <p:nvPr>
            <p:ph type="body" sz="quarter" idx="10" hasCustomPrompt="1"/>
          </p:nvPr>
        </p:nvSpPr>
        <p:spPr>
          <a:xfrm>
            <a:off x="304800" y="1371600"/>
            <a:ext cx="2316480" cy="990600"/>
          </a:xfrm>
          <a:solidFill>
            <a:schemeClr val="accent1"/>
          </a:solidFill>
        </p:spPr>
        <p:txBody>
          <a:bodyPr anchor="ctr">
            <a:noAutofit/>
          </a:bodyPr>
          <a:lstStyle>
            <a:lvl1pPr algn="ctr">
              <a:defRPr baseline="0"/>
            </a:lvl1pPr>
          </a:lstStyle>
          <a:p>
            <a:pPr lvl="0"/>
            <a:r>
              <a:rPr lang="en-US"/>
              <a:t>Add Text</a:t>
            </a:r>
          </a:p>
        </p:txBody>
      </p:sp>
      <p:sp>
        <p:nvSpPr>
          <p:cNvPr id="22" name="Text Placeholder 5"/>
          <p:cNvSpPr>
            <a:spLocks noGrp="1"/>
          </p:cNvSpPr>
          <p:nvPr>
            <p:ph type="body" sz="quarter" idx="11" hasCustomPrompt="1"/>
          </p:nvPr>
        </p:nvSpPr>
        <p:spPr>
          <a:xfrm>
            <a:off x="304800" y="2565400"/>
            <a:ext cx="2316480" cy="990600"/>
          </a:xfrm>
          <a:solidFill>
            <a:schemeClr val="accent1"/>
          </a:solidFill>
        </p:spPr>
        <p:txBody>
          <a:bodyPr anchor="ctr">
            <a:noAutofit/>
          </a:bodyPr>
          <a:lstStyle>
            <a:lvl1pPr algn="ctr">
              <a:defRPr baseline="0"/>
            </a:lvl1pPr>
          </a:lstStyle>
          <a:p>
            <a:pPr lvl="0"/>
            <a:r>
              <a:rPr lang="en-US"/>
              <a:t>Add Text</a:t>
            </a:r>
          </a:p>
        </p:txBody>
      </p:sp>
      <p:sp>
        <p:nvSpPr>
          <p:cNvPr id="23" name="Text Placeholder 5"/>
          <p:cNvSpPr>
            <a:spLocks noGrp="1"/>
          </p:cNvSpPr>
          <p:nvPr>
            <p:ph type="body" sz="quarter" idx="12" hasCustomPrompt="1"/>
          </p:nvPr>
        </p:nvSpPr>
        <p:spPr>
          <a:xfrm>
            <a:off x="304800" y="3759200"/>
            <a:ext cx="2316480" cy="990600"/>
          </a:xfrm>
          <a:solidFill>
            <a:schemeClr val="accent1"/>
          </a:solidFill>
        </p:spPr>
        <p:txBody>
          <a:bodyPr anchor="ctr">
            <a:noAutofit/>
          </a:bodyPr>
          <a:lstStyle>
            <a:lvl1pPr algn="ctr">
              <a:defRPr baseline="0"/>
            </a:lvl1pPr>
          </a:lstStyle>
          <a:p>
            <a:pPr lvl="0"/>
            <a:r>
              <a:rPr lang="en-US"/>
              <a:t>Add Text</a:t>
            </a:r>
          </a:p>
        </p:txBody>
      </p:sp>
      <p:sp>
        <p:nvSpPr>
          <p:cNvPr id="24" name="Text Placeholder 5"/>
          <p:cNvSpPr>
            <a:spLocks noGrp="1"/>
          </p:cNvSpPr>
          <p:nvPr>
            <p:ph type="body" sz="quarter" idx="13" hasCustomPrompt="1"/>
          </p:nvPr>
        </p:nvSpPr>
        <p:spPr>
          <a:xfrm>
            <a:off x="304800" y="4953000"/>
            <a:ext cx="2316480" cy="990600"/>
          </a:xfrm>
          <a:solidFill>
            <a:schemeClr val="accent1"/>
          </a:solidFill>
        </p:spPr>
        <p:txBody>
          <a:bodyPr anchor="ctr">
            <a:noAutofit/>
          </a:bodyPr>
          <a:lstStyle>
            <a:lvl1pPr algn="ctr">
              <a:defRPr baseline="0"/>
            </a:lvl1pPr>
          </a:lstStyle>
          <a:p>
            <a:pPr lvl="0"/>
            <a:r>
              <a:rPr lang="en-US"/>
              <a:t>Add Text</a:t>
            </a:r>
          </a:p>
        </p:txBody>
      </p:sp>
      <p:sp>
        <p:nvSpPr>
          <p:cNvPr id="25" name="Text Placeholder 23"/>
          <p:cNvSpPr>
            <a:spLocks noGrp="1"/>
          </p:cNvSpPr>
          <p:nvPr>
            <p:ph type="body" sz="quarter" idx="14" hasCustomPrompt="1"/>
          </p:nvPr>
        </p:nvSpPr>
        <p:spPr>
          <a:xfrm>
            <a:off x="3048001" y="944438"/>
            <a:ext cx="1009251" cy="230832"/>
          </a:xfrm>
        </p:spPr>
        <p:txBody>
          <a:bodyPr wrap="square" lIns="91440" tIns="45720" rIns="91440" bIns="45720" anchor="t" anchorCtr="0"/>
          <a:lstStyle>
            <a:lvl1pPr>
              <a:defRPr baseline="0"/>
            </a:lvl1pPr>
          </a:lstStyle>
          <a:p>
            <a:pPr lvl="0"/>
            <a:r>
              <a:rPr lang="en-US"/>
              <a:t>Item 1</a:t>
            </a:r>
          </a:p>
        </p:txBody>
      </p:sp>
      <p:sp>
        <p:nvSpPr>
          <p:cNvPr id="26" name="Text Placeholder 23"/>
          <p:cNvSpPr>
            <a:spLocks noGrp="1"/>
          </p:cNvSpPr>
          <p:nvPr>
            <p:ph type="body" sz="quarter" idx="15" hasCustomPrompt="1"/>
          </p:nvPr>
        </p:nvSpPr>
        <p:spPr>
          <a:xfrm>
            <a:off x="6248401" y="944438"/>
            <a:ext cx="1009251" cy="230832"/>
          </a:xfrm>
        </p:spPr>
        <p:txBody>
          <a:bodyPr wrap="square" lIns="91440" tIns="45720" rIns="91440" bIns="45720" anchor="t" anchorCtr="0"/>
          <a:lstStyle>
            <a:lvl1pPr>
              <a:defRPr baseline="0"/>
            </a:lvl1pPr>
          </a:lstStyle>
          <a:p>
            <a:pPr lvl="0"/>
            <a:r>
              <a:rPr lang="en-US"/>
              <a:t>Item 2</a:t>
            </a:r>
          </a:p>
        </p:txBody>
      </p:sp>
      <p:sp>
        <p:nvSpPr>
          <p:cNvPr id="27" name="Text Placeholder 23"/>
          <p:cNvSpPr>
            <a:spLocks noGrp="1"/>
          </p:cNvSpPr>
          <p:nvPr>
            <p:ph type="body" sz="quarter" idx="16" hasCustomPrompt="1"/>
          </p:nvPr>
        </p:nvSpPr>
        <p:spPr>
          <a:xfrm>
            <a:off x="9448801" y="944438"/>
            <a:ext cx="1009251" cy="230832"/>
          </a:xfrm>
        </p:spPr>
        <p:txBody>
          <a:bodyPr wrap="square" lIns="91440" tIns="45720" rIns="91440" bIns="45720" anchor="t" anchorCtr="0"/>
          <a:lstStyle>
            <a:lvl1pPr>
              <a:defRPr baseline="0"/>
            </a:lvl1pPr>
          </a:lstStyle>
          <a:p>
            <a:pPr lvl="0"/>
            <a:r>
              <a:rPr lang="en-US"/>
              <a:t>Item 3</a:t>
            </a:r>
          </a:p>
        </p:txBody>
      </p:sp>
      <p:sp>
        <p:nvSpPr>
          <p:cNvPr id="4" name="Text Placeholder 3"/>
          <p:cNvSpPr>
            <a:spLocks noGrp="1"/>
          </p:cNvSpPr>
          <p:nvPr>
            <p:ph type="body" sz="quarter" idx="17"/>
          </p:nvPr>
        </p:nvSpPr>
        <p:spPr>
          <a:xfrm>
            <a:off x="3454400" y="1752606"/>
            <a:ext cx="3869008" cy="692497"/>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5855255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20"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069"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914400" y="1143005"/>
            <a:ext cx="3869008" cy="692497"/>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0453851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20"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069"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6" name="Rectangle 8">
            <a:extLst>
              <a:ext uri="{FF2B5EF4-FFF2-40B4-BE49-F238E27FC236}">
                <a16:creationId xmlns:a16="http://schemas.microsoft.com/office/drawing/2014/main" id="{F0339B2B-DA5C-430B-8D52-2FB72ADD9453}"/>
              </a:ext>
            </a:extLst>
          </p:cNvPr>
          <p:cNvSpPr txBox="1"/>
          <p:nvPr userDrawn="1"/>
        </p:nvSpPr>
        <p:spPr>
          <a:xfrm>
            <a:off x="697447" y="1393830"/>
            <a:ext cx="8199967" cy="242502"/>
          </a:xfrm>
          <a:prstGeom prst="rect">
            <a:avLst/>
          </a:prstGeom>
          <a:noFill/>
          <a:ln w="9525">
            <a:no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875" lvl="1" indent="0">
              <a:buClr>
                <a:srgbClr val="000000"/>
              </a:buClr>
              <a:buNone/>
            </a:pPr>
            <a:r>
              <a:rPr lang="en-US" sz="788" b="1">
                <a:latin typeface="Arial" panose="020B0604020202020204" pitchFamily="34" charset="0"/>
                <a:cs typeface="Arial" panose="020B0604020202020204" pitchFamily="34" charset="0"/>
              </a:rPr>
              <a:t>XX</a:t>
            </a:r>
          </a:p>
          <a:p>
            <a:pPr marL="875" lvl="1" indent="0">
              <a:buClr>
                <a:srgbClr val="000000"/>
              </a:buClr>
              <a:buNone/>
            </a:pPr>
            <a:r>
              <a:rPr lang="en-US" sz="788">
                <a:latin typeface="Arial" panose="020B0604020202020204" pitchFamily="34" charset="0"/>
                <a:cs typeface="Arial" panose="020B0604020202020204" pitchFamily="34" charset="0"/>
              </a:rPr>
              <a:t>xx</a:t>
            </a:r>
          </a:p>
        </p:txBody>
      </p:sp>
      <p:cxnSp>
        <p:nvCxnSpPr>
          <p:cNvPr id="8" name="Straight Connector 7">
            <a:extLst>
              <a:ext uri="{FF2B5EF4-FFF2-40B4-BE49-F238E27FC236}">
                <a16:creationId xmlns:a16="http://schemas.microsoft.com/office/drawing/2014/main" id="{0608298C-7F71-430C-8954-AD9C7285A331}"/>
              </a:ext>
            </a:extLst>
          </p:cNvPr>
          <p:cNvCxnSpPr/>
          <p:nvPr userDrawn="1"/>
        </p:nvCxnSpPr>
        <p:spPr>
          <a:xfrm>
            <a:off x="697444" y="1811338"/>
            <a:ext cx="10797117"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949990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6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625" y="1630"/>
          <a:ext cx="1619" cy="1619"/>
        </p:xfrm>
        <a:graphic>
          <a:graphicData uri="http://schemas.openxmlformats.org/presentationml/2006/ole">
            <mc:AlternateContent xmlns:mc="http://schemas.openxmlformats.org/markup-compatibility/2006">
              <mc:Choice xmlns:v="urn:schemas-microsoft-com:vml" Requires="v">
                <p:oleObj name="think-cell Slide" r:id="rId3" imgW="6350000" imgH="6350000" progId="TCLayout.ActiveDocument.1">
                  <p:embed/>
                </p:oleObj>
              </mc:Choice>
              <mc:Fallback>
                <p:oleObj name="think-cell Slide" r:id="rId3" imgW="6350000" imgH="6350000" progId="TCLayout.ActiveDocument.1">
                  <p:embed/>
                  <p:pic>
                    <p:nvPicPr>
                      <p:cNvPr id="3" name="Object 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25" y="1630"/>
                        <a:ext cx="1619" cy="1619"/>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1566137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itle">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4FD2957-8595-499F-896A-E9A0888D058B}"/>
              </a:ext>
              <a:ext uri="{C183D7F6-B498-43B3-948B-1728B52AA6E4}">
                <adec:decorative xmlns:adec="http://schemas.microsoft.com/office/drawing/2017/decorative" val="1"/>
              </a:ext>
            </a:extLst>
          </p:cNvPr>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9" name="Rectangle 8">
            <a:extLst>
              <a:ext uri="{FF2B5EF4-FFF2-40B4-BE49-F238E27FC236}">
                <a16:creationId xmlns:a16="http://schemas.microsoft.com/office/drawing/2014/main" id="{1C44A184-010C-483F-8B5A-3D1E7E6EF981}"/>
              </a:ext>
              <a:ext uri="{C183D7F6-B498-43B3-948B-1728B52AA6E4}">
                <adec:decorative xmlns:adec="http://schemas.microsoft.com/office/drawing/2017/decorative" val="1"/>
              </a:ext>
            </a:extLst>
          </p:cNvPr>
          <p:cNvSpPr/>
          <p:nvPr/>
        </p:nvSpPr>
        <p:spPr>
          <a:xfrm>
            <a:off x="0" y="2720288"/>
            <a:ext cx="12192000" cy="402907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CAB4C3"/>
              </a:solidFill>
              <a:effectLst/>
              <a:uLnTx/>
              <a:uFillTx/>
              <a:latin typeface="Avenir Next LT Pro"/>
              <a:ea typeface="+mn-ea"/>
              <a:cs typeface="+mn-cs"/>
            </a:endParaRPr>
          </a:p>
        </p:txBody>
      </p:sp>
      <p:sp>
        <p:nvSpPr>
          <p:cNvPr id="10" name="Title 1">
            <a:extLst>
              <a:ext uri="{FF2B5EF4-FFF2-40B4-BE49-F238E27FC236}">
                <a16:creationId xmlns:a16="http://schemas.microsoft.com/office/drawing/2014/main" id="{9582A2E2-E6DD-4321-B03A-F6C071C1BB7B}"/>
              </a:ext>
            </a:extLst>
          </p:cNvPr>
          <p:cNvSpPr>
            <a:spLocks noGrp="1"/>
          </p:cNvSpPr>
          <p:nvPr>
            <p:ph type="ctrTitle"/>
          </p:nvPr>
        </p:nvSpPr>
        <p:spPr>
          <a:xfrm>
            <a:off x="323851" y="3025247"/>
            <a:ext cx="7086600" cy="1563849"/>
          </a:xfrm>
        </p:spPr>
        <p:txBody>
          <a:bodyPr anchor="t">
            <a:noAutofit/>
          </a:bodyPr>
          <a:lstStyle>
            <a:lvl1pPr>
              <a:defRPr sz="4950" b="1" spc="-15" baseline="0">
                <a:solidFill>
                  <a:schemeClr val="bg1"/>
                </a:solidFill>
                <a:latin typeface="Arial Narrow" panose="020B0606020202030204" pitchFamily="34" charset="0"/>
              </a:defRPr>
            </a:lvl1pPr>
          </a:lstStyle>
          <a:p>
            <a:r>
              <a:rPr lang="en-US"/>
              <a:t>Click to edit Master title style</a:t>
            </a:r>
          </a:p>
        </p:txBody>
      </p:sp>
      <p:sp>
        <p:nvSpPr>
          <p:cNvPr id="11" name="Subtitle 2">
            <a:extLst>
              <a:ext uri="{FF2B5EF4-FFF2-40B4-BE49-F238E27FC236}">
                <a16:creationId xmlns:a16="http://schemas.microsoft.com/office/drawing/2014/main" id="{D21B6D9B-E3FB-48D2-A477-5B73E2216682}"/>
              </a:ext>
            </a:extLst>
          </p:cNvPr>
          <p:cNvSpPr>
            <a:spLocks noGrp="1"/>
          </p:cNvSpPr>
          <p:nvPr>
            <p:ph type="subTitle" idx="1"/>
          </p:nvPr>
        </p:nvSpPr>
        <p:spPr>
          <a:xfrm>
            <a:off x="649047" y="4924428"/>
            <a:ext cx="4656380" cy="1019175"/>
          </a:xfrm>
        </p:spPr>
        <p:txBody>
          <a:bodyPr anchor="b">
            <a:normAutofit/>
          </a:bodyPr>
          <a:lstStyle>
            <a:lvl1pPr marL="0" indent="0">
              <a:buNone/>
              <a:defRPr sz="2100" b="0">
                <a:solidFill>
                  <a:schemeClr val="bg1"/>
                </a:solidFill>
                <a:latin typeface="Arial Narrow" panose="020B0606020202030204" pitchFamily="34" charset="0"/>
              </a:defRPr>
            </a:lvl1pPr>
          </a:lstStyle>
          <a:p>
            <a:r>
              <a:rPr lang="en-US"/>
              <a:t>Click to edit Master subtitle style</a:t>
            </a:r>
          </a:p>
        </p:txBody>
      </p:sp>
      <p:pic>
        <p:nvPicPr>
          <p:cNvPr id="3" name="Picture 2" descr="A blue and yellow text&#10;&#10;Description automatically generated with low confidence">
            <a:extLst>
              <a:ext uri="{FF2B5EF4-FFF2-40B4-BE49-F238E27FC236}">
                <a16:creationId xmlns:a16="http://schemas.microsoft.com/office/drawing/2014/main" id="{BCD313E2-7968-0CEB-E91A-808E8A2BE745}"/>
              </a:ext>
            </a:extLst>
          </p:cNvPr>
          <p:cNvPicPr>
            <a:picLocks noChangeAspect="1"/>
          </p:cNvPicPr>
          <p:nvPr/>
        </p:nvPicPr>
        <p:blipFill>
          <a:blip r:embed="rId2"/>
          <a:stretch>
            <a:fillRect/>
          </a:stretch>
        </p:blipFill>
        <p:spPr>
          <a:xfrm>
            <a:off x="304801" y="314329"/>
            <a:ext cx="5019675" cy="2195393"/>
          </a:xfrm>
          <a:prstGeom prst="rect">
            <a:avLst/>
          </a:prstGeom>
        </p:spPr>
      </p:pic>
      <p:sp useBgFill="1">
        <p:nvSpPr>
          <p:cNvPr id="7" name="Rectangle 6">
            <a:extLst>
              <a:ext uri="{FF2B5EF4-FFF2-40B4-BE49-F238E27FC236}">
                <a16:creationId xmlns:a16="http://schemas.microsoft.com/office/drawing/2014/main" id="{56AA388D-FE42-7ECD-A311-1F984E9B72E5}"/>
              </a:ext>
              <a:ext uri="{C183D7F6-B498-43B3-948B-1728B52AA6E4}">
                <adec:decorative xmlns:adec="http://schemas.microsoft.com/office/drawing/2017/decorative" val="1"/>
              </a:ext>
            </a:extLst>
          </p:cNvPr>
          <p:cNvSpPr/>
          <p:nvPr userDrawn="1"/>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12" name="Rectangle 11">
            <a:extLst>
              <a:ext uri="{FF2B5EF4-FFF2-40B4-BE49-F238E27FC236}">
                <a16:creationId xmlns:a16="http://schemas.microsoft.com/office/drawing/2014/main" id="{1BFD6DC3-475D-59A9-84C7-7CD83862248D}"/>
              </a:ext>
              <a:ext uri="{C183D7F6-B498-43B3-948B-1728B52AA6E4}">
                <adec:decorative xmlns:adec="http://schemas.microsoft.com/office/drawing/2017/decorative" val="1"/>
              </a:ext>
            </a:extLst>
          </p:cNvPr>
          <p:cNvSpPr/>
          <p:nvPr userDrawn="1"/>
        </p:nvSpPr>
        <p:spPr>
          <a:xfrm>
            <a:off x="0" y="2720288"/>
            <a:ext cx="12192000" cy="402907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CAB4C3"/>
              </a:solidFill>
              <a:effectLst/>
              <a:uLnTx/>
              <a:uFillTx/>
              <a:latin typeface="Avenir Next LT Pro"/>
              <a:ea typeface="+mn-ea"/>
              <a:cs typeface="+mn-cs"/>
            </a:endParaRPr>
          </a:p>
        </p:txBody>
      </p:sp>
      <p:pic>
        <p:nvPicPr>
          <p:cNvPr id="13" name="Picture 12" descr="A blue and yellow text&#10;&#10;Description automatically generated with low confidence">
            <a:extLst>
              <a:ext uri="{FF2B5EF4-FFF2-40B4-BE49-F238E27FC236}">
                <a16:creationId xmlns:a16="http://schemas.microsoft.com/office/drawing/2014/main" id="{D2512198-3624-9022-3617-FA8CC4682E0B}"/>
              </a:ext>
            </a:extLst>
          </p:cNvPr>
          <p:cNvPicPr>
            <a:picLocks noChangeAspect="1"/>
          </p:cNvPicPr>
          <p:nvPr userDrawn="1"/>
        </p:nvPicPr>
        <p:blipFill>
          <a:blip r:embed="rId2"/>
          <a:stretch>
            <a:fillRect/>
          </a:stretch>
        </p:blipFill>
        <p:spPr>
          <a:xfrm>
            <a:off x="304801" y="314329"/>
            <a:ext cx="5019675" cy="2195393"/>
          </a:xfrm>
          <a:prstGeom prst="rect">
            <a:avLst/>
          </a:prstGeom>
        </p:spPr>
      </p:pic>
    </p:spTree>
    <p:extLst>
      <p:ext uri="{BB962C8B-B14F-4D97-AF65-F5344CB8AC3E}">
        <p14:creationId xmlns:p14="http://schemas.microsoft.com/office/powerpoint/2010/main" val="309956204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74716EF3-1422-48C0-BC49-14FAC3550FCD}"/>
              </a:ext>
              <a:ext uri="{C183D7F6-B498-43B3-948B-1728B52AA6E4}">
                <adec:decorative xmlns:adec="http://schemas.microsoft.com/office/drawing/2017/decorative" val="1"/>
              </a:ext>
            </a:extLst>
          </p:cNvPr>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8" name="Rectangle 7">
            <a:extLst>
              <a:ext uri="{FF2B5EF4-FFF2-40B4-BE49-F238E27FC236}">
                <a16:creationId xmlns:a16="http://schemas.microsoft.com/office/drawing/2014/main" id="{7F2AAFDE-CB45-46CA-8961-8133FCA5F385}"/>
              </a:ext>
              <a:ext uri="{C183D7F6-B498-43B3-948B-1728B52AA6E4}">
                <adec:decorative xmlns:adec="http://schemas.microsoft.com/office/drawing/2017/decorative" val="1"/>
              </a:ext>
            </a:extLst>
          </p:cNvPr>
          <p:cNvSpPr/>
          <p:nvPr/>
        </p:nvSpPr>
        <p:spPr>
          <a:xfrm>
            <a:off x="2" y="0"/>
            <a:ext cx="334803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9" name="Title 1">
            <a:extLst>
              <a:ext uri="{FF2B5EF4-FFF2-40B4-BE49-F238E27FC236}">
                <a16:creationId xmlns:a16="http://schemas.microsoft.com/office/drawing/2014/main" id="{B209C30D-AB58-482B-B553-F71367094EB9}"/>
              </a:ext>
            </a:extLst>
          </p:cNvPr>
          <p:cNvSpPr>
            <a:spLocks noGrp="1"/>
          </p:cNvSpPr>
          <p:nvPr>
            <p:ph type="title"/>
          </p:nvPr>
        </p:nvSpPr>
        <p:spPr>
          <a:xfrm>
            <a:off x="532264" y="776945"/>
            <a:ext cx="3209008" cy="5166659"/>
          </a:xfrm>
        </p:spPr>
        <p:txBody>
          <a:bodyPr anchor="b"/>
          <a:lstStyle>
            <a:lvl1pPr>
              <a:defRPr spc="-15" baseline="0">
                <a:solidFill>
                  <a:schemeClr val="bg1"/>
                </a:solidFill>
                <a:latin typeface="Arial Narrow" panose="020B0606020202030204" pitchFamily="34" charset="0"/>
              </a:defRPr>
            </a:lvl1pPr>
          </a:lstStyle>
          <a:p>
            <a:r>
              <a:rPr lang="en-US">
                <a:solidFill>
                  <a:srgbClr val="FFFFFF"/>
                </a:solidFill>
              </a:rPr>
              <a:t>Click to edit Master title style</a:t>
            </a:r>
          </a:p>
        </p:txBody>
      </p:sp>
      <p:sp>
        <p:nvSpPr>
          <p:cNvPr id="13" name="Footer Placeholder 4">
            <a:extLst>
              <a:ext uri="{FF2B5EF4-FFF2-40B4-BE49-F238E27FC236}">
                <a16:creationId xmlns:a16="http://schemas.microsoft.com/office/drawing/2014/main" id="{D946F5EF-2C45-4A87-A1DD-BD2A6FB91BC5}"/>
              </a:ext>
            </a:extLst>
          </p:cNvPr>
          <p:cNvSpPr>
            <a:spLocks noGrp="1"/>
          </p:cNvSpPr>
          <p:nvPr>
            <p:ph type="ftr" sz="quarter" idx="11"/>
          </p:nvPr>
        </p:nvSpPr>
        <p:spPr>
          <a:xfrm>
            <a:off x="199277" y="6356354"/>
            <a:ext cx="3749040" cy="365125"/>
          </a:xfrm>
        </p:spPr>
        <p:txBody>
          <a:bodyPr/>
          <a:lstStyle>
            <a:lvl1pPr>
              <a:defRPr>
                <a:solidFill>
                  <a:schemeClr val="bg1"/>
                </a:solidFill>
                <a:latin typeface="Arial Narrow" panose="020B0606020202030204" pitchFamily="34" charset="0"/>
              </a:defRPr>
            </a:lvl1pPr>
          </a:lstStyle>
          <a:p>
            <a:r>
              <a:rPr lang="en-US" sz="788"/>
              <a:t>Presentation title</a:t>
            </a:r>
          </a:p>
        </p:txBody>
      </p:sp>
      <p:sp>
        <p:nvSpPr>
          <p:cNvPr id="19" name="Picture Placeholder 16">
            <a:extLst>
              <a:ext uri="{FF2B5EF4-FFF2-40B4-BE49-F238E27FC236}">
                <a16:creationId xmlns:a16="http://schemas.microsoft.com/office/drawing/2014/main" id="{B1A8891C-A2D4-4238-ABCE-62AB3A9121A5}"/>
              </a:ext>
            </a:extLst>
          </p:cNvPr>
          <p:cNvSpPr>
            <a:spLocks noGrp="1"/>
          </p:cNvSpPr>
          <p:nvPr>
            <p:ph type="pic" sz="quarter" idx="13" hasCustomPrompt="1"/>
          </p:nvPr>
        </p:nvSpPr>
        <p:spPr>
          <a:xfrm>
            <a:off x="4076700" y="0"/>
            <a:ext cx="4038600" cy="3429000"/>
          </a:xfrm>
        </p:spPr>
        <p:txBody>
          <a:bodyPr/>
          <a:lstStyle>
            <a:lvl1pPr marL="0" indent="0" algn="ctr">
              <a:buNone/>
              <a:defRPr>
                <a:latin typeface="Arial Narrow" panose="020B0606020202030204" pitchFamily="34" charset="0"/>
              </a:defRPr>
            </a:lvl1pPr>
          </a:lstStyle>
          <a:p>
            <a:r>
              <a:rPr lang="en-US"/>
              <a:t>Click to add photo</a:t>
            </a:r>
          </a:p>
        </p:txBody>
      </p:sp>
      <p:sp>
        <p:nvSpPr>
          <p:cNvPr id="20" name="Picture Placeholder 16">
            <a:extLst>
              <a:ext uri="{FF2B5EF4-FFF2-40B4-BE49-F238E27FC236}">
                <a16:creationId xmlns:a16="http://schemas.microsoft.com/office/drawing/2014/main" id="{7B51DFB6-C977-4551-BE38-57688D7FF0B7}"/>
              </a:ext>
            </a:extLst>
          </p:cNvPr>
          <p:cNvSpPr>
            <a:spLocks noGrp="1"/>
          </p:cNvSpPr>
          <p:nvPr>
            <p:ph type="pic" sz="quarter" idx="14" hasCustomPrompt="1"/>
          </p:nvPr>
        </p:nvSpPr>
        <p:spPr>
          <a:xfrm>
            <a:off x="8115300" y="0"/>
            <a:ext cx="4076701" cy="3429000"/>
          </a:xfrm>
        </p:spPr>
        <p:txBody>
          <a:bodyPr/>
          <a:lstStyle>
            <a:lvl1pPr marL="0" indent="0" algn="ctr">
              <a:buNone/>
              <a:defRPr>
                <a:latin typeface="Arial Narrow" panose="020B0606020202030204" pitchFamily="34" charset="0"/>
              </a:defRPr>
            </a:lvl1pPr>
          </a:lstStyle>
          <a:p>
            <a:r>
              <a:rPr lang="en-US"/>
              <a:t>Click to add photo</a:t>
            </a:r>
          </a:p>
        </p:txBody>
      </p:sp>
      <p:sp>
        <p:nvSpPr>
          <p:cNvPr id="24" name="Text Placeholder 21">
            <a:extLst>
              <a:ext uri="{FF2B5EF4-FFF2-40B4-BE49-F238E27FC236}">
                <a16:creationId xmlns:a16="http://schemas.microsoft.com/office/drawing/2014/main" id="{DFCFAED4-0A56-424D-BF74-4051B0BDA9A6}"/>
              </a:ext>
            </a:extLst>
          </p:cNvPr>
          <p:cNvSpPr>
            <a:spLocks noGrp="1"/>
          </p:cNvSpPr>
          <p:nvPr>
            <p:ph type="body" sz="quarter" idx="15" hasCustomPrompt="1"/>
          </p:nvPr>
        </p:nvSpPr>
        <p:spPr>
          <a:xfrm>
            <a:off x="4864102" y="3841754"/>
            <a:ext cx="6599239" cy="2296083"/>
          </a:xfrm>
        </p:spPr>
        <p:txBody>
          <a:bodyPr>
            <a:normAutofit/>
          </a:bodyPr>
          <a:lstStyle>
            <a:lvl1pPr marL="257175" indent="-257175">
              <a:buFont typeface="Arial" panose="020B0604020202020204" pitchFamily="34" charset="0"/>
              <a:buChar char="•"/>
              <a:defRPr sz="1500">
                <a:latin typeface="Arial Narrow" panose="020B0606020202030204" pitchFamily="34" charset="0"/>
              </a:defRPr>
            </a:lvl1pPr>
          </a:lstStyle>
          <a:p>
            <a:pPr lvl="0"/>
            <a:r>
              <a:rPr lang="en-US"/>
              <a:t>Click to add text</a:t>
            </a:r>
          </a:p>
        </p:txBody>
      </p:sp>
      <p:sp>
        <p:nvSpPr>
          <p:cNvPr id="14" name="Date Placeholder 3">
            <a:extLst>
              <a:ext uri="{FF2B5EF4-FFF2-40B4-BE49-F238E27FC236}">
                <a16:creationId xmlns:a16="http://schemas.microsoft.com/office/drawing/2014/main" id="{9188F17E-DD3B-4CCC-957F-5A6914488466}"/>
              </a:ext>
            </a:extLst>
          </p:cNvPr>
          <p:cNvSpPr>
            <a:spLocks noGrp="1"/>
          </p:cNvSpPr>
          <p:nvPr>
            <p:ph type="dt" sz="half" idx="10"/>
          </p:nvPr>
        </p:nvSpPr>
        <p:spPr>
          <a:xfrm>
            <a:off x="7013448" y="6355084"/>
            <a:ext cx="4352544" cy="365125"/>
          </a:xfrm>
        </p:spPr>
        <p:txBody>
          <a:bodyPr/>
          <a:lstStyle>
            <a:lvl1pPr>
              <a:defRPr>
                <a:latin typeface="Arial Narrow" panose="020B0606020202030204" pitchFamily="34" charset="0"/>
              </a:defRPr>
            </a:lvl1pPr>
          </a:lstStyle>
          <a:p>
            <a:r>
              <a:rPr lang="en-US"/>
              <a:t>20XX</a:t>
            </a:r>
          </a:p>
        </p:txBody>
      </p:sp>
      <p:sp>
        <p:nvSpPr>
          <p:cNvPr id="15" name="Slide Number Placeholder 5">
            <a:extLst>
              <a:ext uri="{FF2B5EF4-FFF2-40B4-BE49-F238E27FC236}">
                <a16:creationId xmlns:a16="http://schemas.microsoft.com/office/drawing/2014/main" id="{2A0235C7-971D-4E52-B991-EFA44A9AFC33}"/>
              </a:ext>
            </a:extLst>
          </p:cNvPr>
          <p:cNvSpPr>
            <a:spLocks noGrp="1"/>
          </p:cNvSpPr>
          <p:nvPr>
            <p:ph type="sldNum" sz="quarter" idx="12"/>
          </p:nvPr>
        </p:nvSpPr>
        <p:spPr>
          <a:xfrm>
            <a:off x="11365992" y="6356354"/>
            <a:ext cx="630936" cy="365125"/>
          </a:xfrm>
        </p:spPr>
        <p:txBody>
          <a:bodyPr/>
          <a:lstStyle>
            <a:lvl1pPr>
              <a:defRPr>
                <a:latin typeface="Arial Narrow" panose="020B0606020202030204" pitchFamily="34" charset="0"/>
              </a:defRPr>
            </a:lvl1pPr>
          </a:lstStyle>
          <a:p>
            <a:fld id="{0D4885A8-DDA8-4FCF-AB25-DA8F78EC7557}" type="slidenum">
              <a:rPr lang="en-US" smtClean="0"/>
              <a:pPr/>
              <a:t>‹#›</a:t>
            </a:fld>
            <a:endParaRPr lang="en-US"/>
          </a:p>
        </p:txBody>
      </p:sp>
    </p:spTree>
    <p:extLst>
      <p:ext uri="{BB962C8B-B14F-4D97-AF65-F5344CB8AC3E}">
        <p14:creationId xmlns:p14="http://schemas.microsoft.com/office/powerpoint/2010/main" val="2960094662"/>
      </p:ext>
    </p:extLst>
  </p:cSld>
  <p:clrMapOvr>
    <a:masterClrMapping/>
  </p:clrMapOvr>
  <p:hf hdr="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Introductio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83698AF-A86A-4D69-8272-76C9C1914A3B}"/>
              </a:ext>
              <a:ext uri="{C183D7F6-B498-43B3-948B-1728B52AA6E4}">
                <adec:decorative xmlns:adec="http://schemas.microsoft.com/office/drawing/2017/decorative" val="1"/>
              </a:ext>
            </a:extLst>
          </p:cNvPr>
          <p:cNvSpPr/>
          <p:nvPr/>
        </p:nvSpPr>
        <p:spPr>
          <a:xfrm>
            <a:off x="0" y="0"/>
            <a:ext cx="12192000" cy="228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4" name="Title 1">
            <a:extLst>
              <a:ext uri="{FF2B5EF4-FFF2-40B4-BE49-F238E27FC236}">
                <a16:creationId xmlns:a16="http://schemas.microsoft.com/office/drawing/2014/main" id="{F9E2DC86-4009-449C-8F4E-779A8C762B26}"/>
              </a:ext>
            </a:extLst>
          </p:cNvPr>
          <p:cNvSpPr>
            <a:spLocks noGrp="1"/>
          </p:cNvSpPr>
          <p:nvPr>
            <p:ph type="title"/>
          </p:nvPr>
        </p:nvSpPr>
        <p:spPr>
          <a:xfrm>
            <a:off x="649047" y="365128"/>
            <a:ext cx="9523655" cy="1501327"/>
          </a:xfrm>
        </p:spPr>
        <p:txBody>
          <a:bodyPr/>
          <a:lstStyle>
            <a:lvl1pPr>
              <a:defRPr spc="-15" baseline="0">
                <a:solidFill>
                  <a:schemeClr val="bg1"/>
                </a:solidFill>
                <a:latin typeface="Arial Narrow" panose="020B0606020202030204" pitchFamily="34" charset="0"/>
              </a:defRPr>
            </a:lvl1pPr>
          </a:lstStyle>
          <a:p>
            <a:r>
              <a:rPr lang="en-US">
                <a:solidFill>
                  <a:srgbClr val="FFFFFF"/>
                </a:solidFill>
              </a:rPr>
              <a:t>Click to edit Master title style</a:t>
            </a:r>
          </a:p>
        </p:txBody>
      </p:sp>
      <p:sp>
        <p:nvSpPr>
          <p:cNvPr id="12" name="Picture Placeholder 10">
            <a:extLst>
              <a:ext uri="{FF2B5EF4-FFF2-40B4-BE49-F238E27FC236}">
                <a16:creationId xmlns:a16="http://schemas.microsoft.com/office/drawing/2014/main" id="{671630E1-6506-4E93-BB6A-0604E0D04932}"/>
              </a:ext>
            </a:extLst>
          </p:cNvPr>
          <p:cNvSpPr>
            <a:spLocks noGrp="1"/>
          </p:cNvSpPr>
          <p:nvPr>
            <p:ph type="pic" sz="quarter" idx="13" hasCustomPrompt="1"/>
          </p:nvPr>
        </p:nvSpPr>
        <p:spPr>
          <a:xfrm>
            <a:off x="2" y="2286000"/>
            <a:ext cx="5067300" cy="4572000"/>
          </a:xfrm>
        </p:spPr>
        <p:txBody>
          <a:bodyPr/>
          <a:lstStyle>
            <a:lvl1pPr marL="0" indent="0" algn="ctr">
              <a:buNone/>
              <a:defRPr>
                <a:latin typeface="Arial Narrow" panose="020B0606020202030204" pitchFamily="34" charset="0"/>
              </a:defRPr>
            </a:lvl1pPr>
          </a:lstStyle>
          <a:p>
            <a:r>
              <a:rPr lang="en-US"/>
              <a:t>Click to add photo</a:t>
            </a:r>
          </a:p>
        </p:txBody>
      </p:sp>
      <p:sp>
        <p:nvSpPr>
          <p:cNvPr id="7" name="Footer Placeholder 4">
            <a:extLst>
              <a:ext uri="{FF2B5EF4-FFF2-40B4-BE49-F238E27FC236}">
                <a16:creationId xmlns:a16="http://schemas.microsoft.com/office/drawing/2014/main" id="{51BAB65B-02AF-4992-85D0-8E98AB1BD965}"/>
              </a:ext>
            </a:extLst>
          </p:cNvPr>
          <p:cNvSpPr>
            <a:spLocks noGrp="1"/>
          </p:cNvSpPr>
          <p:nvPr>
            <p:ph type="ftr" sz="quarter" idx="11"/>
          </p:nvPr>
        </p:nvSpPr>
        <p:spPr>
          <a:xfrm>
            <a:off x="201168" y="6356354"/>
            <a:ext cx="4837176" cy="365125"/>
          </a:xfrm>
        </p:spPr>
        <p:txBody>
          <a:bodyPr/>
          <a:lstStyle>
            <a:lvl1pPr>
              <a:defRPr>
                <a:solidFill>
                  <a:schemeClr val="bg1"/>
                </a:solidFill>
              </a:defRPr>
            </a:lvl1pPr>
          </a:lstStyle>
          <a:p>
            <a:r>
              <a:rPr lang="en-US" sz="788"/>
              <a:t>Presentation title</a:t>
            </a:r>
          </a:p>
        </p:txBody>
      </p:sp>
      <p:sp>
        <p:nvSpPr>
          <p:cNvPr id="6" name="Content Placeholder 2">
            <a:extLst>
              <a:ext uri="{FF2B5EF4-FFF2-40B4-BE49-F238E27FC236}">
                <a16:creationId xmlns:a16="http://schemas.microsoft.com/office/drawing/2014/main" id="{CFE115BC-4A4C-4385-82D5-106D1FAC359A}"/>
              </a:ext>
            </a:extLst>
          </p:cNvPr>
          <p:cNvSpPr>
            <a:spLocks noGrp="1"/>
          </p:cNvSpPr>
          <p:nvPr>
            <p:ph idx="1"/>
          </p:nvPr>
        </p:nvSpPr>
        <p:spPr>
          <a:xfrm>
            <a:off x="5819890" y="2899190"/>
            <a:ext cx="5610113" cy="3284359"/>
          </a:xfrm>
        </p:spPr>
        <p:txBody>
          <a:bodyPr>
            <a:normAutofit/>
          </a:bodyPr>
          <a:lstStyle>
            <a:lvl1pPr marL="0" indent="0">
              <a:buNone/>
              <a:defRPr>
                <a:latin typeface="Arial Narrow" panose="020B0606020202030204" pitchFamily="34" charset="0"/>
              </a:defRPr>
            </a:lvl1pPr>
          </a:lstStyle>
          <a:p>
            <a:pPr lvl="0"/>
            <a:r>
              <a:rPr lang="en-US"/>
              <a:t>Click to edit Master text styles</a:t>
            </a:r>
          </a:p>
        </p:txBody>
      </p:sp>
      <p:sp>
        <p:nvSpPr>
          <p:cNvPr id="8" name="Date Placeholder 3">
            <a:extLst>
              <a:ext uri="{FF2B5EF4-FFF2-40B4-BE49-F238E27FC236}">
                <a16:creationId xmlns:a16="http://schemas.microsoft.com/office/drawing/2014/main" id="{5CD3EB2B-80EF-4DC6-B2B6-F4B568443970}"/>
              </a:ext>
            </a:extLst>
          </p:cNvPr>
          <p:cNvSpPr>
            <a:spLocks noGrp="1"/>
          </p:cNvSpPr>
          <p:nvPr>
            <p:ph type="dt" sz="half" idx="10"/>
          </p:nvPr>
        </p:nvSpPr>
        <p:spPr>
          <a:xfrm>
            <a:off x="7013448" y="6355084"/>
            <a:ext cx="4352544" cy="365125"/>
          </a:xfrm>
        </p:spPr>
        <p:txBody>
          <a:bodyPr/>
          <a:lstStyle>
            <a:lvl1pPr>
              <a:defRPr/>
            </a:lvl1pPr>
          </a:lstStyle>
          <a:p>
            <a:r>
              <a:rPr lang="en-US"/>
              <a:t>20XX</a:t>
            </a:r>
          </a:p>
        </p:txBody>
      </p:sp>
      <p:sp>
        <p:nvSpPr>
          <p:cNvPr id="9" name="Slide Number Placeholder 5">
            <a:extLst>
              <a:ext uri="{FF2B5EF4-FFF2-40B4-BE49-F238E27FC236}">
                <a16:creationId xmlns:a16="http://schemas.microsoft.com/office/drawing/2014/main" id="{3DC3E33A-8A0A-4767-A4D9-CD8956379305}"/>
              </a:ext>
            </a:extLst>
          </p:cNvPr>
          <p:cNvSpPr>
            <a:spLocks noGrp="1"/>
          </p:cNvSpPr>
          <p:nvPr>
            <p:ph type="sldNum" sz="quarter" idx="12"/>
          </p:nvPr>
        </p:nvSpPr>
        <p:spPr>
          <a:xfrm>
            <a:off x="11365992" y="6356354"/>
            <a:ext cx="630936" cy="365125"/>
          </a:xfrm>
        </p:spPr>
        <p:txBody>
          <a:bodyPr/>
          <a:lstStyle/>
          <a:p>
            <a:fld id="{0D4885A8-DDA8-4FCF-AB25-DA8F78EC7557}" type="slidenum">
              <a:rPr lang="en-US" smtClean="0"/>
              <a:pPr/>
              <a:t>‹#›</a:t>
            </a:fld>
            <a:endParaRPr lang="en-US"/>
          </a:p>
        </p:txBody>
      </p:sp>
    </p:spTree>
    <p:extLst>
      <p:ext uri="{BB962C8B-B14F-4D97-AF65-F5344CB8AC3E}">
        <p14:creationId xmlns:p14="http://schemas.microsoft.com/office/powerpoint/2010/main" val="962987395"/>
      </p:ext>
    </p:extLst>
  </p:cSld>
  <p:clrMapOvr>
    <a:masterClrMapping/>
  </p:clrMapOvr>
  <p:hf hdr="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Section Brea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46EB31F-C5DF-49FF-8DEA-86AC0C1860A0}"/>
              </a:ext>
              <a:ext uri="{C183D7F6-B498-43B3-948B-1728B52AA6E4}">
                <adec:decorative xmlns:adec="http://schemas.microsoft.com/office/drawing/2017/decorative" val="1"/>
              </a:ext>
            </a:extLst>
          </p:cNvPr>
          <p:cNvSpPr/>
          <p:nvPr/>
        </p:nvSpPr>
        <p:spPr>
          <a:xfrm>
            <a:off x="3" y="0"/>
            <a:ext cx="7086599" cy="45339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CAB4C3"/>
              </a:solidFill>
              <a:effectLst/>
              <a:uLnTx/>
              <a:uFillTx/>
              <a:latin typeface="Avenir Next LT Pro"/>
              <a:ea typeface="+mn-ea"/>
              <a:cs typeface="+mn-cs"/>
            </a:endParaRPr>
          </a:p>
        </p:txBody>
      </p:sp>
      <p:sp>
        <p:nvSpPr>
          <p:cNvPr id="4" name="Title 1">
            <a:extLst>
              <a:ext uri="{FF2B5EF4-FFF2-40B4-BE49-F238E27FC236}">
                <a16:creationId xmlns:a16="http://schemas.microsoft.com/office/drawing/2014/main" id="{ACFE912F-46EC-49B0-9C9A-DE9CBDF9FBBF}"/>
              </a:ext>
            </a:extLst>
          </p:cNvPr>
          <p:cNvSpPr>
            <a:spLocks noGrp="1"/>
          </p:cNvSpPr>
          <p:nvPr>
            <p:ph type="ctrTitle"/>
          </p:nvPr>
        </p:nvSpPr>
        <p:spPr>
          <a:xfrm>
            <a:off x="649048" y="753039"/>
            <a:ext cx="5945393" cy="2366683"/>
          </a:xfrm>
        </p:spPr>
        <p:txBody>
          <a:bodyPr>
            <a:normAutofit/>
          </a:bodyPr>
          <a:lstStyle>
            <a:lvl1pPr>
              <a:defRPr spc="-15" baseline="0">
                <a:solidFill>
                  <a:schemeClr val="bg1"/>
                </a:solidFill>
              </a:defRPr>
            </a:lvl1pPr>
          </a:lstStyle>
          <a:p>
            <a:r>
              <a:rPr lang="en-US" sz="4500"/>
              <a:t>Click to edit Master title style</a:t>
            </a:r>
          </a:p>
        </p:txBody>
      </p:sp>
      <p:sp>
        <p:nvSpPr>
          <p:cNvPr id="5" name="Subtitle 2">
            <a:extLst>
              <a:ext uri="{FF2B5EF4-FFF2-40B4-BE49-F238E27FC236}">
                <a16:creationId xmlns:a16="http://schemas.microsoft.com/office/drawing/2014/main" id="{9BF32D81-1E24-45B8-A09D-EEAD404D8F31}"/>
              </a:ext>
            </a:extLst>
          </p:cNvPr>
          <p:cNvSpPr>
            <a:spLocks noGrp="1"/>
          </p:cNvSpPr>
          <p:nvPr>
            <p:ph type="subTitle" idx="1"/>
          </p:nvPr>
        </p:nvSpPr>
        <p:spPr>
          <a:xfrm>
            <a:off x="649048" y="3075872"/>
            <a:ext cx="5945393" cy="1108335"/>
          </a:xfrm>
        </p:spPr>
        <p:txBody>
          <a:bodyPr>
            <a:normAutofit/>
          </a:bodyPr>
          <a:lstStyle>
            <a:lvl1pPr marL="0" indent="0">
              <a:buNone/>
              <a:defRPr sz="1800">
                <a:solidFill>
                  <a:schemeClr val="bg1"/>
                </a:solidFill>
              </a:defRPr>
            </a:lvl1pPr>
          </a:lstStyle>
          <a:p>
            <a:r>
              <a:rPr lang="en-US"/>
              <a:t>Click to edit Master subtitle style</a:t>
            </a:r>
          </a:p>
        </p:txBody>
      </p:sp>
      <p:sp>
        <p:nvSpPr>
          <p:cNvPr id="16" name="Picture Placeholder 15">
            <a:extLst>
              <a:ext uri="{FF2B5EF4-FFF2-40B4-BE49-F238E27FC236}">
                <a16:creationId xmlns:a16="http://schemas.microsoft.com/office/drawing/2014/main" id="{9F9C7900-0694-4FDF-B29C-24016C0B9C60}"/>
              </a:ext>
            </a:extLst>
          </p:cNvPr>
          <p:cNvSpPr>
            <a:spLocks noGrp="1"/>
          </p:cNvSpPr>
          <p:nvPr>
            <p:ph type="pic" sz="quarter" idx="14" hasCustomPrompt="1"/>
          </p:nvPr>
        </p:nvSpPr>
        <p:spPr>
          <a:xfrm>
            <a:off x="2" y="4533900"/>
            <a:ext cx="7086599" cy="2324100"/>
          </a:xfrm>
        </p:spPr>
        <p:txBody>
          <a:bodyPr/>
          <a:lstStyle>
            <a:lvl1pPr marL="0" indent="0" algn="l">
              <a:buNone/>
              <a:defRPr/>
            </a:lvl1pPr>
          </a:lstStyle>
          <a:p>
            <a:r>
              <a:rPr lang="en-US"/>
              <a:t>Click to add photo</a:t>
            </a:r>
          </a:p>
        </p:txBody>
      </p:sp>
      <p:sp>
        <p:nvSpPr>
          <p:cNvPr id="8" name="Footer Placeholder 4">
            <a:extLst>
              <a:ext uri="{FF2B5EF4-FFF2-40B4-BE49-F238E27FC236}">
                <a16:creationId xmlns:a16="http://schemas.microsoft.com/office/drawing/2014/main" id="{52F1BABA-5C8C-4693-BD5A-974A171125F5}"/>
              </a:ext>
            </a:extLst>
          </p:cNvPr>
          <p:cNvSpPr>
            <a:spLocks noGrp="1"/>
          </p:cNvSpPr>
          <p:nvPr>
            <p:ph type="ftr" sz="quarter" idx="11"/>
          </p:nvPr>
        </p:nvSpPr>
        <p:spPr>
          <a:xfrm>
            <a:off x="201168" y="6356354"/>
            <a:ext cx="4837176" cy="365125"/>
          </a:xfrm>
        </p:spPr>
        <p:txBody>
          <a:bodyPr/>
          <a:lstStyle>
            <a:lvl1pPr>
              <a:defRPr>
                <a:solidFill>
                  <a:schemeClr val="bg1"/>
                </a:solidFill>
              </a:defRPr>
            </a:lvl1pPr>
          </a:lstStyle>
          <a:p>
            <a:r>
              <a:rPr lang="en-US" sz="788"/>
              <a:t>Presentation title</a:t>
            </a:r>
          </a:p>
        </p:txBody>
      </p:sp>
      <p:sp>
        <p:nvSpPr>
          <p:cNvPr id="14" name="Picture Placeholder 12">
            <a:extLst>
              <a:ext uri="{FF2B5EF4-FFF2-40B4-BE49-F238E27FC236}">
                <a16:creationId xmlns:a16="http://schemas.microsoft.com/office/drawing/2014/main" id="{D71BA6F2-2182-4910-8DA6-71E5AB274588}"/>
              </a:ext>
            </a:extLst>
          </p:cNvPr>
          <p:cNvSpPr>
            <a:spLocks noGrp="1"/>
          </p:cNvSpPr>
          <p:nvPr>
            <p:ph type="pic" sz="quarter" idx="13" hasCustomPrompt="1"/>
          </p:nvPr>
        </p:nvSpPr>
        <p:spPr>
          <a:xfrm>
            <a:off x="7086600" y="0"/>
            <a:ext cx="5105400" cy="4533900"/>
          </a:xfrm>
        </p:spPr>
        <p:txBody>
          <a:bodyPr/>
          <a:lstStyle>
            <a:lvl1pPr marL="0" indent="0" algn="ctr">
              <a:buNone/>
              <a:defRPr/>
            </a:lvl1pPr>
          </a:lstStyle>
          <a:p>
            <a:r>
              <a:rPr lang="en-US"/>
              <a:t>Click to add photo</a:t>
            </a:r>
          </a:p>
        </p:txBody>
      </p:sp>
      <p:sp>
        <p:nvSpPr>
          <p:cNvPr id="17" name="Picture Placeholder 15">
            <a:extLst>
              <a:ext uri="{FF2B5EF4-FFF2-40B4-BE49-F238E27FC236}">
                <a16:creationId xmlns:a16="http://schemas.microsoft.com/office/drawing/2014/main" id="{83DCD7D2-7B94-48E9-9DCA-E72E1BCE4375}"/>
              </a:ext>
            </a:extLst>
          </p:cNvPr>
          <p:cNvSpPr>
            <a:spLocks noGrp="1"/>
          </p:cNvSpPr>
          <p:nvPr>
            <p:ph type="pic" sz="quarter" idx="15" hasCustomPrompt="1"/>
          </p:nvPr>
        </p:nvSpPr>
        <p:spPr>
          <a:xfrm>
            <a:off x="7086597" y="4533900"/>
            <a:ext cx="5105403" cy="2324100"/>
          </a:xfrm>
        </p:spPr>
        <p:txBody>
          <a:bodyPr/>
          <a:lstStyle>
            <a:lvl1pPr marL="0" indent="0">
              <a:buNone/>
              <a:defRPr/>
            </a:lvl1pPr>
          </a:lstStyle>
          <a:p>
            <a:r>
              <a:rPr lang="en-US"/>
              <a:t>Click to add photo</a:t>
            </a:r>
          </a:p>
        </p:txBody>
      </p:sp>
      <p:sp>
        <p:nvSpPr>
          <p:cNvPr id="10" name="Date Placeholder 3">
            <a:extLst>
              <a:ext uri="{FF2B5EF4-FFF2-40B4-BE49-F238E27FC236}">
                <a16:creationId xmlns:a16="http://schemas.microsoft.com/office/drawing/2014/main" id="{94253B29-520A-4014-A821-4F52F57CBC62}"/>
              </a:ext>
            </a:extLst>
          </p:cNvPr>
          <p:cNvSpPr>
            <a:spLocks noGrp="1"/>
          </p:cNvSpPr>
          <p:nvPr>
            <p:ph type="dt" sz="half" idx="10"/>
          </p:nvPr>
        </p:nvSpPr>
        <p:spPr>
          <a:xfrm>
            <a:off x="7013448" y="6355084"/>
            <a:ext cx="4352544" cy="365125"/>
          </a:xfrm>
        </p:spPr>
        <p:txBody>
          <a:bodyPr/>
          <a:lstStyle>
            <a:lvl1pPr>
              <a:defRPr>
                <a:solidFill>
                  <a:schemeClr val="bg1"/>
                </a:solidFill>
              </a:defRPr>
            </a:lvl1pPr>
          </a:lstStyle>
          <a:p>
            <a:r>
              <a:rPr lang="en-US"/>
              <a:t>20XX</a:t>
            </a:r>
          </a:p>
        </p:txBody>
      </p:sp>
      <p:sp>
        <p:nvSpPr>
          <p:cNvPr id="11" name="Slide Number Placeholder 5">
            <a:extLst>
              <a:ext uri="{FF2B5EF4-FFF2-40B4-BE49-F238E27FC236}">
                <a16:creationId xmlns:a16="http://schemas.microsoft.com/office/drawing/2014/main" id="{46B60DEE-1456-46C0-A3E5-4CAF3E128D5B}"/>
              </a:ext>
            </a:extLst>
          </p:cNvPr>
          <p:cNvSpPr>
            <a:spLocks noGrp="1"/>
          </p:cNvSpPr>
          <p:nvPr>
            <p:ph type="sldNum" sz="quarter" idx="12"/>
          </p:nvPr>
        </p:nvSpPr>
        <p:spPr>
          <a:xfrm>
            <a:off x="11365992" y="6356354"/>
            <a:ext cx="630936" cy="365125"/>
          </a:xfrm>
        </p:spPr>
        <p:txBody>
          <a:bodyPr/>
          <a:lstStyle>
            <a:lvl1pPr>
              <a:defRPr>
                <a:solidFill>
                  <a:schemeClr val="bg1"/>
                </a:solidFill>
              </a:defRPr>
            </a:lvl1pPr>
          </a:lstStyle>
          <a:p>
            <a:fld id="{0D4885A8-DDA8-4FCF-AB25-DA8F78EC7557}" type="slidenum">
              <a:rPr lang="en-US" smtClean="0"/>
              <a:pPr/>
              <a:t>‹#›</a:t>
            </a:fld>
            <a:endParaRPr lang="en-US"/>
          </a:p>
        </p:txBody>
      </p:sp>
    </p:spTree>
    <p:extLst>
      <p:ext uri="{BB962C8B-B14F-4D97-AF65-F5344CB8AC3E}">
        <p14:creationId xmlns:p14="http://schemas.microsoft.com/office/powerpoint/2010/main" val="701146538"/>
      </p:ext>
    </p:extLst>
  </p:cSld>
  <p:clrMapOvr>
    <a:masterClrMapping/>
  </p:clrMapOvr>
  <p:hf hdr="0"/>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Char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F4DD58-525D-4728-A769-9F38711D57DA}"/>
              </a:ext>
              <a:ext uri="{C183D7F6-B498-43B3-948B-1728B52AA6E4}">
                <adec:decorative xmlns:adec="http://schemas.microsoft.com/office/drawing/2017/decorative" val="1"/>
              </a:ext>
            </a:extLst>
          </p:cNvPr>
          <p:cNvSpPr/>
          <p:nvPr/>
        </p:nvSpPr>
        <p:spPr>
          <a:xfrm>
            <a:off x="0" y="0"/>
            <a:ext cx="3048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4" name="Title 3">
            <a:extLst>
              <a:ext uri="{FF2B5EF4-FFF2-40B4-BE49-F238E27FC236}">
                <a16:creationId xmlns:a16="http://schemas.microsoft.com/office/drawing/2014/main" id="{C1F862FE-7A72-432B-9888-FB389D35BDF2}"/>
              </a:ext>
            </a:extLst>
          </p:cNvPr>
          <p:cNvSpPr>
            <a:spLocks noGrp="1"/>
          </p:cNvSpPr>
          <p:nvPr>
            <p:ph type="title" hasCustomPrompt="1"/>
          </p:nvPr>
        </p:nvSpPr>
        <p:spPr>
          <a:xfrm>
            <a:off x="331790" y="875030"/>
            <a:ext cx="2384425" cy="5068570"/>
          </a:xfrm>
        </p:spPr>
        <p:txBody>
          <a:bodyPr/>
          <a:lstStyle>
            <a:lvl1pPr>
              <a:lnSpc>
                <a:spcPct val="100000"/>
              </a:lnSpc>
              <a:defRPr spc="-15" baseline="0">
                <a:solidFill>
                  <a:schemeClr val="bg1"/>
                </a:solidFill>
              </a:defRPr>
            </a:lvl1pPr>
          </a:lstStyle>
          <a:p>
            <a:r>
              <a:rPr lang="en-US"/>
              <a:t>Click  to add text</a:t>
            </a:r>
          </a:p>
        </p:txBody>
      </p:sp>
      <p:sp>
        <p:nvSpPr>
          <p:cNvPr id="13" name="Footer Placeholder 4">
            <a:extLst>
              <a:ext uri="{FF2B5EF4-FFF2-40B4-BE49-F238E27FC236}">
                <a16:creationId xmlns:a16="http://schemas.microsoft.com/office/drawing/2014/main" id="{A256B58A-EC2F-48AB-BF2D-AB678AF0C027}"/>
              </a:ext>
            </a:extLst>
          </p:cNvPr>
          <p:cNvSpPr>
            <a:spLocks noGrp="1"/>
          </p:cNvSpPr>
          <p:nvPr>
            <p:ph type="ftr" sz="quarter" idx="11"/>
          </p:nvPr>
        </p:nvSpPr>
        <p:spPr>
          <a:xfrm>
            <a:off x="199277" y="6356354"/>
            <a:ext cx="2771139" cy="365125"/>
          </a:xfrm>
        </p:spPr>
        <p:txBody>
          <a:bodyPr/>
          <a:lstStyle>
            <a:lvl1pPr>
              <a:defRPr>
                <a:solidFill>
                  <a:schemeClr val="bg1"/>
                </a:solidFill>
              </a:defRPr>
            </a:lvl1pPr>
          </a:lstStyle>
          <a:p>
            <a:r>
              <a:rPr lang="en-US" sz="788"/>
              <a:t>Presentation title</a:t>
            </a:r>
          </a:p>
        </p:txBody>
      </p:sp>
      <p:sp>
        <p:nvSpPr>
          <p:cNvPr id="3" name="Content Placeholder 2">
            <a:extLst>
              <a:ext uri="{FF2B5EF4-FFF2-40B4-BE49-F238E27FC236}">
                <a16:creationId xmlns:a16="http://schemas.microsoft.com/office/drawing/2014/main" id="{99D33DA1-34CB-434E-99AF-EA31D28A1941}"/>
              </a:ext>
            </a:extLst>
          </p:cNvPr>
          <p:cNvSpPr>
            <a:spLocks noGrp="1"/>
          </p:cNvSpPr>
          <p:nvPr>
            <p:ph sz="quarter" idx="14" hasCustomPrompt="1"/>
          </p:nvPr>
        </p:nvSpPr>
        <p:spPr>
          <a:xfrm>
            <a:off x="3302002" y="876300"/>
            <a:ext cx="8607425" cy="4749800"/>
          </a:xfrm>
        </p:spPr>
        <p:txBody>
          <a:bodyPr/>
          <a:lstStyle>
            <a:lvl1pPr>
              <a:defRPr/>
            </a:lvl1pPr>
          </a:lstStyle>
          <a:p>
            <a:pPr lvl="0"/>
            <a:r>
              <a:rPr lang="en-US"/>
              <a:t>Click to add content</a:t>
            </a:r>
          </a:p>
        </p:txBody>
      </p:sp>
      <p:sp>
        <p:nvSpPr>
          <p:cNvPr id="14" name="Date Placeholder 3">
            <a:extLst>
              <a:ext uri="{FF2B5EF4-FFF2-40B4-BE49-F238E27FC236}">
                <a16:creationId xmlns:a16="http://schemas.microsoft.com/office/drawing/2014/main" id="{DB48D9BB-04DF-4542-8DF6-C4C78753805D}"/>
              </a:ext>
            </a:extLst>
          </p:cNvPr>
          <p:cNvSpPr>
            <a:spLocks noGrp="1"/>
          </p:cNvSpPr>
          <p:nvPr>
            <p:ph type="dt" sz="half" idx="10"/>
          </p:nvPr>
        </p:nvSpPr>
        <p:spPr>
          <a:xfrm>
            <a:off x="7013448" y="6355084"/>
            <a:ext cx="4352544" cy="365125"/>
          </a:xfrm>
        </p:spPr>
        <p:txBody>
          <a:bodyPr/>
          <a:lstStyle>
            <a:lvl1pPr>
              <a:defRPr/>
            </a:lvl1pPr>
          </a:lstStyle>
          <a:p>
            <a:r>
              <a:rPr lang="en-US"/>
              <a:t>20XX</a:t>
            </a:r>
          </a:p>
        </p:txBody>
      </p:sp>
      <p:sp>
        <p:nvSpPr>
          <p:cNvPr id="15" name="Slide Number Placeholder 5">
            <a:extLst>
              <a:ext uri="{FF2B5EF4-FFF2-40B4-BE49-F238E27FC236}">
                <a16:creationId xmlns:a16="http://schemas.microsoft.com/office/drawing/2014/main" id="{F22742E1-6009-4FFB-A391-37B987F53002}"/>
              </a:ext>
            </a:extLst>
          </p:cNvPr>
          <p:cNvSpPr>
            <a:spLocks noGrp="1"/>
          </p:cNvSpPr>
          <p:nvPr>
            <p:ph type="sldNum" sz="quarter" idx="12"/>
          </p:nvPr>
        </p:nvSpPr>
        <p:spPr>
          <a:xfrm>
            <a:off x="11365992" y="6356354"/>
            <a:ext cx="630936" cy="365125"/>
          </a:xfrm>
        </p:spPr>
        <p:txBody>
          <a:bodyPr/>
          <a:lstStyle/>
          <a:p>
            <a:fld id="{0D4885A8-DDA8-4FCF-AB25-DA8F78EC7557}" type="slidenum">
              <a:rPr lang="en-US" smtClean="0"/>
              <a:pPr/>
              <a:t>‹#›</a:t>
            </a:fld>
            <a:endParaRPr lang="en-US"/>
          </a:p>
        </p:txBody>
      </p:sp>
    </p:spTree>
    <p:extLst>
      <p:ext uri="{BB962C8B-B14F-4D97-AF65-F5344CB8AC3E}">
        <p14:creationId xmlns:p14="http://schemas.microsoft.com/office/powerpoint/2010/main" val="2159808404"/>
      </p:ext>
    </p:extLst>
  </p:cSld>
  <p:clrMapOvr>
    <a:masterClrMapping/>
  </p:clrMapOvr>
  <p:hf hdr="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Tabl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83FEABB-56CC-491D-830B-02C0466DABB6}"/>
              </a:ext>
              <a:ext uri="{C183D7F6-B498-43B3-948B-1728B52AA6E4}">
                <adec:decorative xmlns:adec="http://schemas.microsoft.com/office/drawing/2017/decorative" val="1"/>
              </a:ext>
            </a:extLst>
          </p:cNvPr>
          <p:cNvSpPr/>
          <p:nvPr/>
        </p:nvSpPr>
        <p:spPr>
          <a:xfrm>
            <a:off x="0" y="0"/>
            <a:ext cx="3048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4" name="Title 3">
            <a:extLst>
              <a:ext uri="{FF2B5EF4-FFF2-40B4-BE49-F238E27FC236}">
                <a16:creationId xmlns:a16="http://schemas.microsoft.com/office/drawing/2014/main" id="{34F3EF5A-453C-4D68-BA86-2FB1DE61C17C}"/>
              </a:ext>
            </a:extLst>
          </p:cNvPr>
          <p:cNvSpPr>
            <a:spLocks noGrp="1"/>
          </p:cNvSpPr>
          <p:nvPr>
            <p:ph type="title" hasCustomPrompt="1"/>
          </p:nvPr>
        </p:nvSpPr>
        <p:spPr>
          <a:xfrm>
            <a:off x="331790" y="996950"/>
            <a:ext cx="2384425" cy="4946650"/>
          </a:xfrm>
        </p:spPr>
        <p:txBody>
          <a:bodyPr/>
          <a:lstStyle>
            <a:lvl1pPr>
              <a:lnSpc>
                <a:spcPct val="100000"/>
              </a:lnSpc>
              <a:defRPr spc="-15" baseline="0">
                <a:solidFill>
                  <a:schemeClr val="bg1"/>
                </a:solidFill>
              </a:defRPr>
            </a:lvl1pPr>
          </a:lstStyle>
          <a:p>
            <a:r>
              <a:rPr lang="en-US"/>
              <a:t>Click  to add text</a:t>
            </a:r>
          </a:p>
        </p:txBody>
      </p:sp>
      <p:sp>
        <p:nvSpPr>
          <p:cNvPr id="9" name="Footer Placeholder 4">
            <a:extLst>
              <a:ext uri="{FF2B5EF4-FFF2-40B4-BE49-F238E27FC236}">
                <a16:creationId xmlns:a16="http://schemas.microsoft.com/office/drawing/2014/main" id="{59321BA0-41E1-404D-9063-DF281D1865F3}"/>
              </a:ext>
            </a:extLst>
          </p:cNvPr>
          <p:cNvSpPr>
            <a:spLocks noGrp="1"/>
          </p:cNvSpPr>
          <p:nvPr>
            <p:ph type="ftr" sz="quarter" idx="11"/>
          </p:nvPr>
        </p:nvSpPr>
        <p:spPr>
          <a:xfrm>
            <a:off x="199277" y="6356354"/>
            <a:ext cx="2771139" cy="365125"/>
          </a:xfrm>
        </p:spPr>
        <p:txBody>
          <a:bodyPr/>
          <a:lstStyle>
            <a:lvl1pPr>
              <a:defRPr>
                <a:solidFill>
                  <a:schemeClr val="bg1"/>
                </a:solidFill>
              </a:defRPr>
            </a:lvl1pPr>
          </a:lstStyle>
          <a:p>
            <a:r>
              <a:rPr lang="en-US" sz="788"/>
              <a:t>Presentation title</a:t>
            </a:r>
          </a:p>
        </p:txBody>
      </p:sp>
      <p:sp>
        <p:nvSpPr>
          <p:cNvPr id="3" name="Content Placeholder 2">
            <a:extLst>
              <a:ext uri="{FF2B5EF4-FFF2-40B4-BE49-F238E27FC236}">
                <a16:creationId xmlns:a16="http://schemas.microsoft.com/office/drawing/2014/main" id="{3671CEA4-8F84-4893-8A45-28DB0AE2068C}"/>
              </a:ext>
            </a:extLst>
          </p:cNvPr>
          <p:cNvSpPr>
            <a:spLocks noGrp="1"/>
          </p:cNvSpPr>
          <p:nvPr>
            <p:ph sz="quarter" idx="14" hasCustomPrompt="1"/>
          </p:nvPr>
        </p:nvSpPr>
        <p:spPr>
          <a:xfrm>
            <a:off x="3422653" y="996954"/>
            <a:ext cx="8367713" cy="4545013"/>
          </a:xfrm>
        </p:spPr>
        <p:txBody>
          <a:bodyPr/>
          <a:lstStyle>
            <a:lvl1pPr>
              <a:defRPr/>
            </a:lvl1pPr>
          </a:lstStyle>
          <a:p>
            <a:pPr lvl="0"/>
            <a:r>
              <a:rPr lang="en-US"/>
              <a:t>Click to add content</a:t>
            </a:r>
          </a:p>
        </p:txBody>
      </p:sp>
      <p:sp>
        <p:nvSpPr>
          <p:cNvPr id="10" name="Date Placeholder 3">
            <a:extLst>
              <a:ext uri="{FF2B5EF4-FFF2-40B4-BE49-F238E27FC236}">
                <a16:creationId xmlns:a16="http://schemas.microsoft.com/office/drawing/2014/main" id="{C99D2EA6-8453-4240-88D1-460E269D8884}"/>
              </a:ext>
            </a:extLst>
          </p:cNvPr>
          <p:cNvSpPr>
            <a:spLocks noGrp="1"/>
          </p:cNvSpPr>
          <p:nvPr>
            <p:ph type="dt" sz="half" idx="10"/>
          </p:nvPr>
        </p:nvSpPr>
        <p:spPr>
          <a:xfrm>
            <a:off x="7013448" y="6355084"/>
            <a:ext cx="4352544" cy="365125"/>
          </a:xfrm>
        </p:spPr>
        <p:txBody>
          <a:bodyPr/>
          <a:lstStyle>
            <a:lvl1pPr>
              <a:defRPr/>
            </a:lvl1pPr>
          </a:lstStyle>
          <a:p>
            <a:r>
              <a:rPr lang="en-US"/>
              <a:t>20XX</a:t>
            </a:r>
          </a:p>
        </p:txBody>
      </p:sp>
      <p:sp>
        <p:nvSpPr>
          <p:cNvPr id="11" name="Slide Number Placeholder 5">
            <a:extLst>
              <a:ext uri="{FF2B5EF4-FFF2-40B4-BE49-F238E27FC236}">
                <a16:creationId xmlns:a16="http://schemas.microsoft.com/office/drawing/2014/main" id="{02DD4984-9B40-488F-B903-2E0419551F49}"/>
              </a:ext>
            </a:extLst>
          </p:cNvPr>
          <p:cNvSpPr>
            <a:spLocks noGrp="1"/>
          </p:cNvSpPr>
          <p:nvPr>
            <p:ph type="sldNum" sz="quarter" idx="12"/>
          </p:nvPr>
        </p:nvSpPr>
        <p:spPr>
          <a:xfrm>
            <a:off x="11365992" y="6356354"/>
            <a:ext cx="630936" cy="365125"/>
          </a:xfrm>
        </p:spPr>
        <p:txBody>
          <a:bodyPr/>
          <a:lstStyle/>
          <a:p>
            <a:fld id="{0D4885A8-DDA8-4FCF-AB25-DA8F78EC7557}" type="slidenum">
              <a:rPr lang="en-US" smtClean="0"/>
              <a:pPr/>
              <a:t>‹#›</a:t>
            </a:fld>
            <a:endParaRPr lang="en-US"/>
          </a:p>
        </p:txBody>
      </p:sp>
    </p:spTree>
    <p:extLst>
      <p:ext uri="{BB962C8B-B14F-4D97-AF65-F5344CB8AC3E}">
        <p14:creationId xmlns:p14="http://schemas.microsoft.com/office/powerpoint/2010/main" val="4169028794"/>
      </p:ext>
    </p:extLst>
  </p:cSld>
  <p:clrMapOvr>
    <a:masterClrMapping/>
  </p:clrMapOvr>
  <p:hf hdr="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ue Boxes">
    <p:spTree>
      <p:nvGrpSpPr>
        <p:cNvPr id="1" name=""/>
        <p:cNvGrpSpPr/>
        <p:nvPr/>
      </p:nvGrpSpPr>
      <p:grpSpPr>
        <a:xfrm>
          <a:off x="0" y="0"/>
          <a:ext cx="0" cy="0"/>
          <a:chOff x="0" y="0"/>
          <a:chExt cx="0" cy="0"/>
        </a:xfrm>
      </p:grpSpPr>
      <p:graphicFrame>
        <p:nvGraphicFramePr>
          <p:cNvPr id="28" name="Object 27" hidden="1"/>
          <p:cNvGraphicFramePr>
            <a:graphicFrameLocks noChangeAspect="1"/>
          </p:cNvGraphicFramePr>
          <p:nvPr userDrawn="1">
            <p:custDataLst>
              <p:tags r:id="rId1"/>
            </p:custDataLst>
            <p:extLst>
              <p:ext uri="{D42A27DB-BD31-4B8C-83A1-F6EECF244321}">
                <p14:modId xmlns:p14="http://schemas.microsoft.com/office/powerpoint/2010/main" val="2690593218"/>
              </p:ext>
            </p:ext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8" name="Object 27" hidden="1"/>
                      <p:cNvPicPr/>
                      <p:nvPr/>
                    </p:nvPicPr>
                    <p:blipFill>
                      <a:blip r:embed="rId5"/>
                      <a:stretch>
                        <a:fillRect/>
                      </a:stretch>
                    </p:blipFill>
                    <p:spPr>
                      <a:xfrm>
                        <a:off x="2120"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a:xfrm>
            <a:off x="231648" y="237744"/>
            <a:ext cx="11655552" cy="292388"/>
          </a:xfrm>
        </p:spPr>
        <p:txBody>
          <a:bodyPr/>
          <a:lstStyle/>
          <a:p>
            <a:r>
              <a:rPr lang="en-US"/>
              <a:t>Click to edit Master title style</a:t>
            </a:r>
          </a:p>
        </p:txBody>
      </p:sp>
      <p:sp>
        <p:nvSpPr>
          <p:cNvPr id="21" name="Text Placeholder 5"/>
          <p:cNvSpPr>
            <a:spLocks noGrp="1"/>
          </p:cNvSpPr>
          <p:nvPr>
            <p:ph type="body" sz="quarter" idx="10" hasCustomPrompt="1"/>
          </p:nvPr>
        </p:nvSpPr>
        <p:spPr>
          <a:xfrm>
            <a:off x="304800" y="1371600"/>
            <a:ext cx="2316480" cy="990600"/>
          </a:xfrm>
          <a:solidFill>
            <a:schemeClr val="accent1"/>
          </a:solidFill>
        </p:spPr>
        <p:txBody>
          <a:bodyPr anchor="ctr">
            <a:noAutofit/>
          </a:bodyPr>
          <a:lstStyle>
            <a:lvl1pPr algn="ctr">
              <a:defRPr baseline="0"/>
            </a:lvl1pPr>
          </a:lstStyle>
          <a:p>
            <a:pPr lvl="0"/>
            <a:r>
              <a:rPr lang="en-US"/>
              <a:t>Add Text</a:t>
            </a:r>
          </a:p>
        </p:txBody>
      </p:sp>
      <p:sp>
        <p:nvSpPr>
          <p:cNvPr id="22" name="Text Placeholder 5"/>
          <p:cNvSpPr>
            <a:spLocks noGrp="1"/>
          </p:cNvSpPr>
          <p:nvPr>
            <p:ph type="body" sz="quarter" idx="11" hasCustomPrompt="1"/>
          </p:nvPr>
        </p:nvSpPr>
        <p:spPr>
          <a:xfrm>
            <a:off x="304800" y="2565400"/>
            <a:ext cx="2316480" cy="990600"/>
          </a:xfrm>
          <a:solidFill>
            <a:schemeClr val="accent1"/>
          </a:solidFill>
        </p:spPr>
        <p:txBody>
          <a:bodyPr anchor="ctr">
            <a:noAutofit/>
          </a:bodyPr>
          <a:lstStyle>
            <a:lvl1pPr algn="ctr">
              <a:defRPr baseline="0"/>
            </a:lvl1pPr>
          </a:lstStyle>
          <a:p>
            <a:pPr lvl="0"/>
            <a:r>
              <a:rPr lang="en-US"/>
              <a:t>Add Text</a:t>
            </a:r>
          </a:p>
        </p:txBody>
      </p:sp>
      <p:sp>
        <p:nvSpPr>
          <p:cNvPr id="23" name="Text Placeholder 5"/>
          <p:cNvSpPr>
            <a:spLocks noGrp="1"/>
          </p:cNvSpPr>
          <p:nvPr>
            <p:ph type="body" sz="quarter" idx="12" hasCustomPrompt="1"/>
          </p:nvPr>
        </p:nvSpPr>
        <p:spPr>
          <a:xfrm>
            <a:off x="304800" y="3759200"/>
            <a:ext cx="2316480" cy="990600"/>
          </a:xfrm>
          <a:solidFill>
            <a:schemeClr val="accent1"/>
          </a:solidFill>
        </p:spPr>
        <p:txBody>
          <a:bodyPr anchor="ctr">
            <a:noAutofit/>
          </a:bodyPr>
          <a:lstStyle>
            <a:lvl1pPr algn="ctr">
              <a:defRPr baseline="0"/>
            </a:lvl1pPr>
          </a:lstStyle>
          <a:p>
            <a:pPr lvl="0"/>
            <a:r>
              <a:rPr lang="en-US"/>
              <a:t>Add Text</a:t>
            </a:r>
          </a:p>
        </p:txBody>
      </p:sp>
      <p:sp>
        <p:nvSpPr>
          <p:cNvPr id="24" name="Text Placeholder 5"/>
          <p:cNvSpPr>
            <a:spLocks noGrp="1"/>
          </p:cNvSpPr>
          <p:nvPr>
            <p:ph type="body" sz="quarter" idx="13" hasCustomPrompt="1"/>
          </p:nvPr>
        </p:nvSpPr>
        <p:spPr>
          <a:xfrm>
            <a:off x="304800" y="4953000"/>
            <a:ext cx="2316480" cy="990600"/>
          </a:xfrm>
          <a:solidFill>
            <a:schemeClr val="accent1"/>
          </a:solidFill>
        </p:spPr>
        <p:txBody>
          <a:bodyPr anchor="ctr">
            <a:noAutofit/>
          </a:bodyPr>
          <a:lstStyle>
            <a:lvl1pPr algn="ctr">
              <a:defRPr baseline="0"/>
            </a:lvl1pPr>
          </a:lstStyle>
          <a:p>
            <a:pPr lvl="0"/>
            <a:r>
              <a:rPr lang="en-US"/>
              <a:t>Add Text</a:t>
            </a:r>
          </a:p>
        </p:txBody>
      </p:sp>
      <p:sp>
        <p:nvSpPr>
          <p:cNvPr id="25" name="Text Placeholder 23"/>
          <p:cNvSpPr>
            <a:spLocks noGrp="1"/>
          </p:cNvSpPr>
          <p:nvPr>
            <p:ph type="body" sz="quarter" idx="14" hasCustomPrompt="1"/>
          </p:nvPr>
        </p:nvSpPr>
        <p:spPr>
          <a:xfrm>
            <a:off x="3048001" y="944438"/>
            <a:ext cx="1009251" cy="307777"/>
          </a:xfrm>
        </p:spPr>
        <p:txBody>
          <a:bodyPr wrap="square" lIns="91440" tIns="45720" rIns="91440" bIns="45720" anchor="t" anchorCtr="0"/>
          <a:lstStyle>
            <a:lvl1pPr>
              <a:defRPr baseline="0"/>
            </a:lvl1pPr>
          </a:lstStyle>
          <a:p>
            <a:pPr lvl="0"/>
            <a:r>
              <a:rPr lang="en-US"/>
              <a:t>Item 1</a:t>
            </a:r>
          </a:p>
        </p:txBody>
      </p:sp>
      <p:sp>
        <p:nvSpPr>
          <p:cNvPr id="26" name="Text Placeholder 23"/>
          <p:cNvSpPr>
            <a:spLocks noGrp="1"/>
          </p:cNvSpPr>
          <p:nvPr>
            <p:ph type="body" sz="quarter" idx="15" hasCustomPrompt="1"/>
          </p:nvPr>
        </p:nvSpPr>
        <p:spPr>
          <a:xfrm>
            <a:off x="6248401" y="944438"/>
            <a:ext cx="1009251" cy="307777"/>
          </a:xfrm>
        </p:spPr>
        <p:txBody>
          <a:bodyPr wrap="square" lIns="91440" tIns="45720" rIns="91440" bIns="45720" anchor="t" anchorCtr="0"/>
          <a:lstStyle>
            <a:lvl1pPr>
              <a:defRPr baseline="0"/>
            </a:lvl1pPr>
          </a:lstStyle>
          <a:p>
            <a:pPr lvl="0"/>
            <a:r>
              <a:rPr lang="en-US"/>
              <a:t>Item 2</a:t>
            </a:r>
          </a:p>
        </p:txBody>
      </p:sp>
      <p:sp>
        <p:nvSpPr>
          <p:cNvPr id="27" name="Text Placeholder 23"/>
          <p:cNvSpPr>
            <a:spLocks noGrp="1"/>
          </p:cNvSpPr>
          <p:nvPr>
            <p:ph type="body" sz="quarter" idx="16" hasCustomPrompt="1"/>
          </p:nvPr>
        </p:nvSpPr>
        <p:spPr>
          <a:xfrm>
            <a:off x="9448801" y="944438"/>
            <a:ext cx="1009251" cy="307777"/>
          </a:xfrm>
        </p:spPr>
        <p:txBody>
          <a:bodyPr wrap="square" lIns="91440" tIns="45720" rIns="91440" bIns="45720" anchor="t" anchorCtr="0"/>
          <a:lstStyle>
            <a:lvl1pPr>
              <a:defRPr baseline="0"/>
            </a:lvl1pPr>
          </a:lstStyle>
          <a:p>
            <a:pPr lvl="0"/>
            <a:r>
              <a:rPr lang="en-US"/>
              <a:t>Item 3</a:t>
            </a:r>
          </a:p>
        </p:txBody>
      </p:sp>
      <p:sp>
        <p:nvSpPr>
          <p:cNvPr id="4" name="Text Placeholder 3"/>
          <p:cNvSpPr>
            <a:spLocks noGrp="1"/>
          </p:cNvSpPr>
          <p:nvPr>
            <p:ph type="body" sz="quarter" idx="17"/>
          </p:nvPr>
        </p:nvSpPr>
        <p:spPr>
          <a:xfrm>
            <a:off x="3454400" y="1752605"/>
            <a:ext cx="3869008" cy="1169551"/>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7984515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6" name="Picture Placeholder 22">
            <a:extLst>
              <a:ext uri="{FF2B5EF4-FFF2-40B4-BE49-F238E27FC236}">
                <a16:creationId xmlns:a16="http://schemas.microsoft.com/office/drawing/2014/main" id="{AD3C5B21-C400-4C50-8684-59543CDC43F2}"/>
              </a:ext>
            </a:extLst>
          </p:cNvPr>
          <p:cNvSpPr>
            <a:spLocks noGrp="1"/>
          </p:cNvSpPr>
          <p:nvPr>
            <p:ph type="pic" sz="quarter" idx="13" hasCustomPrompt="1"/>
          </p:nvPr>
        </p:nvSpPr>
        <p:spPr>
          <a:xfrm>
            <a:off x="-3" y="0"/>
            <a:ext cx="12192000" cy="6858000"/>
          </a:xfrm>
          <a:noFill/>
        </p:spPr>
        <p:txBody>
          <a:bodyPr/>
          <a:lstStyle>
            <a:lvl1pPr marL="0" indent="0" algn="ctr">
              <a:buNone/>
              <a:defRPr/>
            </a:lvl1pPr>
          </a:lstStyle>
          <a:p>
            <a:r>
              <a:rPr lang="en-US"/>
              <a:t>Click to add photo</a:t>
            </a:r>
          </a:p>
        </p:txBody>
      </p:sp>
      <p:sp>
        <p:nvSpPr>
          <p:cNvPr id="17" name="Title 1">
            <a:extLst>
              <a:ext uri="{FF2B5EF4-FFF2-40B4-BE49-F238E27FC236}">
                <a16:creationId xmlns:a16="http://schemas.microsoft.com/office/drawing/2014/main" id="{F81B040C-8943-4433-BFE9-AFB1F7C9ED4F}"/>
              </a:ext>
            </a:extLst>
          </p:cNvPr>
          <p:cNvSpPr>
            <a:spLocks noGrp="1"/>
          </p:cNvSpPr>
          <p:nvPr>
            <p:ph type="ctrTitle"/>
          </p:nvPr>
        </p:nvSpPr>
        <p:spPr>
          <a:xfrm>
            <a:off x="1177638" y="-2"/>
            <a:ext cx="11014364" cy="4100947"/>
          </a:xfrm>
          <a:gradFill>
            <a:gsLst>
              <a:gs pos="77000">
                <a:srgbClr val="000000">
                  <a:alpha val="30000"/>
                </a:srgbClr>
              </a:gs>
              <a:gs pos="38000">
                <a:srgbClr val="000000">
                  <a:alpha val="20000"/>
                </a:srgbClr>
              </a:gs>
              <a:gs pos="0">
                <a:srgbClr val="000000">
                  <a:alpha val="0"/>
                </a:srgbClr>
              </a:gs>
              <a:gs pos="20000">
                <a:srgbClr val="000000">
                  <a:alpha val="0"/>
                </a:srgbClr>
              </a:gs>
              <a:gs pos="100000">
                <a:srgbClr val="000000">
                  <a:alpha val="30000"/>
                </a:srgbClr>
              </a:gs>
            </a:gsLst>
            <a:lin ang="21594000" scaled="0"/>
          </a:gradFill>
        </p:spPr>
        <p:txBody>
          <a:bodyPr rIns="731520">
            <a:normAutofit/>
          </a:bodyPr>
          <a:lstStyle>
            <a:lvl1pPr algn="r">
              <a:defRPr sz="4500">
                <a:solidFill>
                  <a:schemeClr val="bg1"/>
                </a:solidFill>
              </a:defRPr>
            </a:lvl1pPr>
          </a:lstStyle>
          <a:p>
            <a:pPr algn="r"/>
            <a:r>
              <a:rPr lang="en-US">
                <a:solidFill>
                  <a:srgbClr val="FFFFFF"/>
                </a:solidFill>
                <a:effectLst>
                  <a:outerShdw blurRad="38100" dist="38100" dir="2700000" algn="tl">
                    <a:srgbClr val="000000">
                      <a:alpha val="43137"/>
                    </a:srgbClr>
                  </a:outerShdw>
                </a:effectLst>
              </a:rPr>
              <a:t>Click to edit Master title style</a:t>
            </a:r>
          </a:p>
        </p:txBody>
      </p:sp>
      <p:sp>
        <p:nvSpPr>
          <p:cNvPr id="18" name="Subtitle 2">
            <a:extLst>
              <a:ext uri="{FF2B5EF4-FFF2-40B4-BE49-F238E27FC236}">
                <a16:creationId xmlns:a16="http://schemas.microsoft.com/office/drawing/2014/main" id="{741A6711-44B3-4723-90E5-802B2DBD8616}"/>
              </a:ext>
            </a:extLst>
          </p:cNvPr>
          <p:cNvSpPr>
            <a:spLocks noGrp="1"/>
          </p:cNvSpPr>
          <p:nvPr>
            <p:ph type="subTitle" idx="1"/>
          </p:nvPr>
        </p:nvSpPr>
        <p:spPr>
          <a:xfrm>
            <a:off x="3241965" y="4089656"/>
            <a:ext cx="8950035" cy="2796566"/>
          </a:xfrm>
          <a:gradFill>
            <a:gsLst>
              <a:gs pos="77000">
                <a:srgbClr val="000000">
                  <a:alpha val="30000"/>
                </a:srgbClr>
              </a:gs>
              <a:gs pos="33000">
                <a:srgbClr val="000000">
                  <a:alpha val="20000"/>
                </a:srgbClr>
              </a:gs>
              <a:gs pos="0">
                <a:srgbClr val="000000">
                  <a:alpha val="0"/>
                </a:srgbClr>
              </a:gs>
              <a:gs pos="100000">
                <a:srgbClr val="000000">
                  <a:alpha val="30000"/>
                </a:srgbClr>
              </a:gs>
            </a:gsLst>
            <a:lin ang="21594000" scaled="0"/>
          </a:gradFill>
        </p:spPr>
        <p:txBody>
          <a:bodyPr tIns="640080" rIns="731520" anchor="t">
            <a:normAutofit/>
          </a:bodyPr>
          <a:lstStyle>
            <a:lvl1pPr marL="0" indent="0" algn="r">
              <a:buNone/>
              <a:defRPr sz="2100" b="1" baseline="0">
                <a:solidFill>
                  <a:schemeClr val="bg1"/>
                </a:solidFill>
              </a:defRPr>
            </a:lvl1pPr>
          </a:lstStyle>
          <a:p>
            <a:pPr algn="r"/>
            <a:r>
              <a:rPr lang="en-US">
                <a:solidFill>
                  <a:srgbClr val="FFFFFF"/>
                </a:solidFill>
                <a:effectLst>
                  <a:outerShdw blurRad="38100" dist="38100" dir="2700000" algn="tl">
                    <a:srgbClr val="000000">
                      <a:alpha val="43137"/>
                    </a:srgbClr>
                  </a:outerShdw>
                </a:effectLst>
              </a:rPr>
              <a:t>Click to edit Master subtitle style</a:t>
            </a:r>
          </a:p>
        </p:txBody>
      </p:sp>
      <p:sp>
        <p:nvSpPr>
          <p:cNvPr id="19" name="Footer Placeholder 4">
            <a:extLst>
              <a:ext uri="{FF2B5EF4-FFF2-40B4-BE49-F238E27FC236}">
                <a16:creationId xmlns:a16="http://schemas.microsoft.com/office/drawing/2014/main" id="{B79A2161-66FE-4C11-AD83-5824307CBD6F}"/>
              </a:ext>
            </a:extLst>
          </p:cNvPr>
          <p:cNvSpPr>
            <a:spLocks noGrp="1"/>
          </p:cNvSpPr>
          <p:nvPr>
            <p:ph type="ftr" sz="quarter" idx="11"/>
          </p:nvPr>
        </p:nvSpPr>
        <p:spPr>
          <a:xfrm>
            <a:off x="201168" y="6356354"/>
            <a:ext cx="4837176" cy="365125"/>
          </a:xfrm>
        </p:spPr>
        <p:txBody>
          <a:bodyPr/>
          <a:lstStyle>
            <a:lvl1pPr>
              <a:defRPr>
                <a:solidFill>
                  <a:schemeClr val="bg1"/>
                </a:solidFill>
              </a:defRPr>
            </a:lvl1pPr>
          </a:lstStyle>
          <a:p>
            <a:r>
              <a:rPr lang="en-US" sz="788"/>
              <a:t>Presentation title</a:t>
            </a:r>
          </a:p>
        </p:txBody>
      </p:sp>
      <p:sp>
        <p:nvSpPr>
          <p:cNvPr id="20" name="Date Placeholder 3">
            <a:extLst>
              <a:ext uri="{FF2B5EF4-FFF2-40B4-BE49-F238E27FC236}">
                <a16:creationId xmlns:a16="http://schemas.microsoft.com/office/drawing/2014/main" id="{91399727-F37D-4748-90E8-B5B6F5312FF1}"/>
              </a:ext>
            </a:extLst>
          </p:cNvPr>
          <p:cNvSpPr>
            <a:spLocks noGrp="1"/>
          </p:cNvSpPr>
          <p:nvPr>
            <p:ph type="dt" sz="half" idx="10"/>
          </p:nvPr>
        </p:nvSpPr>
        <p:spPr>
          <a:xfrm>
            <a:off x="7013448" y="6355084"/>
            <a:ext cx="4352544" cy="365125"/>
          </a:xfrm>
        </p:spPr>
        <p:txBody>
          <a:bodyPr/>
          <a:lstStyle>
            <a:lvl1pPr>
              <a:defRPr>
                <a:solidFill>
                  <a:schemeClr val="bg1"/>
                </a:solidFill>
              </a:defRPr>
            </a:lvl1pPr>
          </a:lstStyle>
          <a:p>
            <a:r>
              <a:rPr lang="en-US"/>
              <a:t>20XX</a:t>
            </a:r>
          </a:p>
        </p:txBody>
      </p:sp>
      <p:sp>
        <p:nvSpPr>
          <p:cNvPr id="21" name="Slide Number Placeholder 5">
            <a:extLst>
              <a:ext uri="{FF2B5EF4-FFF2-40B4-BE49-F238E27FC236}">
                <a16:creationId xmlns:a16="http://schemas.microsoft.com/office/drawing/2014/main" id="{B9DE4FD1-0950-4A6A-8167-F0E9C622D106}"/>
              </a:ext>
            </a:extLst>
          </p:cNvPr>
          <p:cNvSpPr>
            <a:spLocks noGrp="1"/>
          </p:cNvSpPr>
          <p:nvPr>
            <p:ph type="sldNum" sz="quarter" idx="12"/>
          </p:nvPr>
        </p:nvSpPr>
        <p:spPr>
          <a:xfrm>
            <a:off x="11365992" y="6356354"/>
            <a:ext cx="630936" cy="365125"/>
          </a:xfrm>
        </p:spPr>
        <p:txBody>
          <a:bodyPr/>
          <a:lstStyle>
            <a:lvl1pPr>
              <a:defRPr>
                <a:solidFill>
                  <a:schemeClr val="bg1"/>
                </a:solidFill>
              </a:defRPr>
            </a:lvl1pPr>
          </a:lstStyle>
          <a:p>
            <a:fld id="{0D4885A8-DDA8-4FCF-AB25-DA8F78EC7557}" type="slidenum">
              <a:rPr lang="en-US" smtClean="0"/>
              <a:pPr/>
              <a:t>‹#›</a:t>
            </a:fld>
            <a:endParaRPr lang="en-US"/>
          </a:p>
        </p:txBody>
      </p:sp>
    </p:spTree>
    <p:extLst>
      <p:ext uri="{BB962C8B-B14F-4D97-AF65-F5344CB8AC3E}">
        <p14:creationId xmlns:p14="http://schemas.microsoft.com/office/powerpoint/2010/main" val="2622862740"/>
      </p:ext>
    </p:extLst>
  </p:cSld>
  <p:clrMapOvr>
    <a:masterClrMapping/>
  </p:clrMapOvr>
  <p:hf hdr="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eam">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4A42DEE-636F-4A79-B56A-5AF989E1FDC5}"/>
              </a:ext>
              <a:ext uri="{C183D7F6-B498-43B3-948B-1728B52AA6E4}">
                <adec:decorative xmlns:adec="http://schemas.microsoft.com/office/drawing/2017/decorative" val="1"/>
              </a:ext>
            </a:extLst>
          </p:cNvPr>
          <p:cNvSpPr/>
          <p:nvPr/>
        </p:nvSpPr>
        <p:spPr>
          <a:xfrm>
            <a:off x="0" y="4"/>
            <a:ext cx="12192000" cy="11504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10" name="Title 9">
            <a:extLst>
              <a:ext uri="{FF2B5EF4-FFF2-40B4-BE49-F238E27FC236}">
                <a16:creationId xmlns:a16="http://schemas.microsoft.com/office/drawing/2014/main" id="{B75C9195-04C9-4D9A-B613-44A5F5900DBD}"/>
              </a:ext>
            </a:extLst>
          </p:cNvPr>
          <p:cNvSpPr>
            <a:spLocks noGrp="1"/>
          </p:cNvSpPr>
          <p:nvPr>
            <p:ph type="title" hasCustomPrompt="1"/>
          </p:nvPr>
        </p:nvSpPr>
        <p:spPr>
          <a:xfrm>
            <a:off x="1002986" y="194787"/>
            <a:ext cx="9421177" cy="769493"/>
          </a:xfrm>
        </p:spPr>
        <p:txBody>
          <a:bodyPr anchor="ctr"/>
          <a:lstStyle>
            <a:lvl1pPr>
              <a:lnSpc>
                <a:spcPct val="100000"/>
              </a:lnSpc>
              <a:defRPr spc="-15" baseline="0">
                <a:solidFill>
                  <a:schemeClr val="bg1"/>
                </a:solidFill>
              </a:defRPr>
            </a:lvl1pPr>
          </a:lstStyle>
          <a:p>
            <a:r>
              <a:rPr lang="en-US"/>
              <a:t>Click to add title</a:t>
            </a:r>
          </a:p>
        </p:txBody>
      </p:sp>
      <p:sp>
        <p:nvSpPr>
          <p:cNvPr id="8" name="Content Placeholder 7">
            <a:extLst>
              <a:ext uri="{FF2B5EF4-FFF2-40B4-BE49-F238E27FC236}">
                <a16:creationId xmlns:a16="http://schemas.microsoft.com/office/drawing/2014/main" id="{4C5A662A-E279-494E-8389-ADC6E870E38D}"/>
              </a:ext>
            </a:extLst>
          </p:cNvPr>
          <p:cNvSpPr>
            <a:spLocks noGrp="1"/>
          </p:cNvSpPr>
          <p:nvPr>
            <p:ph sz="quarter" idx="14" hasCustomPrompt="1"/>
          </p:nvPr>
        </p:nvSpPr>
        <p:spPr>
          <a:xfrm>
            <a:off x="931865" y="1695453"/>
            <a:ext cx="10328275" cy="4314825"/>
          </a:xfrm>
        </p:spPr>
        <p:txBody>
          <a:bodyPr/>
          <a:lstStyle>
            <a:lvl1pPr>
              <a:defRPr/>
            </a:lvl1pPr>
          </a:lstStyle>
          <a:p>
            <a:pPr lvl="0"/>
            <a:r>
              <a:rPr lang="en-US"/>
              <a:t>Click to add content</a:t>
            </a:r>
          </a:p>
        </p:txBody>
      </p:sp>
      <p:sp>
        <p:nvSpPr>
          <p:cNvPr id="4" name="Footer Placeholder 4">
            <a:extLst>
              <a:ext uri="{FF2B5EF4-FFF2-40B4-BE49-F238E27FC236}">
                <a16:creationId xmlns:a16="http://schemas.microsoft.com/office/drawing/2014/main" id="{1420B3F9-9DEF-4500-91D7-25F0B5E91FBF}"/>
              </a:ext>
            </a:extLst>
          </p:cNvPr>
          <p:cNvSpPr>
            <a:spLocks noGrp="1"/>
          </p:cNvSpPr>
          <p:nvPr>
            <p:ph type="ftr" sz="quarter" idx="11"/>
          </p:nvPr>
        </p:nvSpPr>
        <p:spPr>
          <a:xfrm>
            <a:off x="201168" y="6356354"/>
            <a:ext cx="4837176" cy="365125"/>
          </a:xfrm>
        </p:spPr>
        <p:txBody>
          <a:bodyPr/>
          <a:lstStyle>
            <a:lvl1pPr>
              <a:defRPr/>
            </a:lvl1pPr>
          </a:lstStyle>
          <a:p>
            <a:r>
              <a:rPr lang="en-US" sz="788"/>
              <a:t>Presentation title</a:t>
            </a:r>
          </a:p>
        </p:txBody>
      </p:sp>
      <p:sp>
        <p:nvSpPr>
          <p:cNvPr id="5" name="Date Placeholder 3">
            <a:extLst>
              <a:ext uri="{FF2B5EF4-FFF2-40B4-BE49-F238E27FC236}">
                <a16:creationId xmlns:a16="http://schemas.microsoft.com/office/drawing/2014/main" id="{05E504E9-EAD2-4BE5-9736-CED43FF24552}"/>
              </a:ext>
            </a:extLst>
          </p:cNvPr>
          <p:cNvSpPr>
            <a:spLocks noGrp="1"/>
          </p:cNvSpPr>
          <p:nvPr>
            <p:ph type="dt" sz="half" idx="10"/>
          </p:nvPr>
        </p:nvSpPr>
        <p:spPr>
          <a:xfrm>
            <a:off x="7013448" y="6355084"/>
            <a:ext cx="4352544" cy="365125"/>
          </a:xfrm>
        </p:spPr>
        <p:txBody>
          <a:bodyPr/>
          <a:lstStyle>
            <a:lvl1pPr>
              <a:defRPr/>
            </a:lvl1pPr>
          </a:lstStyle>
          <a:p>
            <a:r>
              <a:rPr lang="en-US"/>
              <a:t>20XX</a:t>
            </a:r>
          </a:p>
        </p:txBody>
      </p:sp>
      <p:sp>
        <p:nvSpPr>
          <p:cNvPr id="6" name="Slide Number Placeholder 5">
            <a:extLst>
              <a:ext uri="{FF2B5EF4-FFF2-40B4-BE49-F238E27FC236}">
                <a16:creationId xmlns:a16="http://schemas.microsoft.com/office/drawing/2014/main" id="{8C3EB613-AF5E-423F-A78B-94F856BF646A}"/>
              </a:ext>
            </a:extLst>
          </p:cNvPr>
          <p:cNvSpPr>
            <a:spLocks noGrp="1"/>
          </p:cNvSpPr>
          <p:nvPr>
            <p:ph type="sldNum" sz="quarter" idx="12"/>
          </p:nvPr>
        </p:nvSpPr>
        <p:spPr>
          <a:xfrm>
            <a:off x="11365992" y="6356354"/>
            <a:ext cx="630936" cy="365125"/>
          </a:xfrm>
        </p:spPr>
        <p:txBody>
          <a:bodyPr/>
          <a:lstStyle/>
          <a:p>
            <a:fld id="{0D4885A8-DDA8-4FCF-AB25-DA8F78EC7557}" type="slidenum">
              <a:rPr lang="en-US" smtClean="0"/>
              <a:pPr/>
              <a:t>‹#›</a:t>
            </a:fld>
            <a:endParaRPr lang="en-US"/>
          </a:p>
        </p:txBody>
      </p:sp>
    </p:spTree>
    <p:extLst>
      <p:ext uri="{BB962C8B-B14F-4D97-AF65-F5344CB8AC3E}">
        <p14:creationId xmlns:p14="http://schemas.microsoft.com/office/powerpoint/2010/main" val="857459483"/>
      </p:ext>
    </p:extLst>
  </p:cSld>
  <p:clrMapOvr>
    <a:masterClrMapping/>
  </p:clrMapOvr>
  <p:hf hdr="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imelin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6F922A0-5527-4314-A2EA-E5CF34EF9434}"/>
              </a:ext>
              <a:ext uri="{C183D7F6-B498-43B3-948B-1728B52AA6E4}">
                <adec:decorative xmlns:adec="http://schemas.microsoft.com/office/drawing/2017/decorative" val="1"/>
              </a:ext>
            </a:extLst>
          </p:cNvPr>
          <p:cNvSpPr/>
          <p:nvPr/>
        </p:nvSpPr>
        <p:spPr>
          <a:xfrm>
            <a:off x="0" y="4"/>
            <a:ext cx="12192000" cy="11504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10" name="Title 9">
            <a:extLst>
              <a:ext uri="{FF2B5EF4-FFF2-40B4-BE49-F238E27FC236}">
                <a16:creationId xmlns:a16="http://schemas.microsoft.com/office/drawing/2014/main" id="{96EC4CB6-956E-48EB-86AC-B40D89D74215}"/>
              </a:ext>
            </a:extLst>
          </p:cNvPr>
          <p:cNvSpPr>
            <a:spLocks noGrp="1"/>
          </p:cNvSpPr>
          <p:nvPr>
            <p:ph type="title" hasCustomPrompt="1"/>
          </p:nvPr>
        </p:nvSpPr>
        <p:spPr>
          <a:xfrm>
            <a:off x="1000762" y="194783"/>
            <a:ext cx="10022841" cy="760892"/>
          </a:xfrm>
        </p:spPr>
        <p:txBody>
          <a:bodyPr anchor="ctr"/>
          <a:lstStyle>
            <a:lvl1pPr>
              <a:lnSpc>
                <a:spcPct val="100000"/>
              </a:lnSpc>
              <a:defRPr spc="-15" baseline="0">
                <a:solidFill>
                  <a:schemeClr val="bg1"/>
                </a:solidFill>
              </a:defRPr>
            </a:lvl1pPr>
          </a:lstStyle>
          <a:p>
            <a:r>
              <a:rPr lang="en-US"/>
              <a:t>Click to add title</a:t>
            </a:r>
          </a:p>
        </p:txBody>
      </p:sp>
      <p:sp>
        <p:nvSpPr>
          <p:cNvPr id="9" name="Content Placeholder 8">
            <a:extLst>
              <a:ext uri="{FF2B5EF4-FFF2-40B4-BE49-F238E27FC236}">
                <a16:creationId xmlns:a16="http://schemas.microsoft.com/office/drawing/2014/main" id="{13FA4250-BD33-40AE-934A-A473029C5CA5}"/>
              </a:ext>
            </a:extLst>
          </p:cNvPr>
          <p:cNvSpPr>
            <a:spLocks noGrp="1"/>
          </p:cNvSpPr>
          <p:nvPr>
            <p:ph sz="quarter" idx="14" hasCustomPrompt="1"/>
          </p:nvPr>
        </p:nvSpPr>
        <p:spPr>
          <a:xfrm>
            <a:off x="646112" y="1560513"/>
            <a:ext cx="10899776" cy="4341812"/>
          </a:xfrm>
        </p:spPr>
        <p:txBody>
          <a:bodyPr/>
          <a:lstStyle>
            <a:lvl1pPr>
              <a:defRPr/>
            </a:lvl1pPr>
          </a:lstStyle>
          <a:p>
            <a:pPr lvl="0"/>
            <a:r>
              <a:rPr lang="en-US"/>
              <a:t>Click to add content</a:t>
            </a:r>
          </a:p>
        </p:txBody>
      </p:sp>
      <p:sp>
        <p:nvSpPr>
          <p:cNvPr id="4" name="Footer Placeholder 4">
            <a:extLst>
              <a:ext uri="{FF2B5EF4-FFF2-40B4-BE49-F238E27FC236}">
                <a16:creationId xmlns:a16="http://schemas.microsoft.com/office/drawing/2014/main" id="{771E7CA1-3FAA-4961-8BAC-93AB2EF6526B}"/>
              </a:ext>
            </a:extLst>
          </p:cNvPr>
          <p:cNvSpPr>
            <a:spLocks noGrp="1"/>
          </p:cNvSpPr>
          <p:nvPr>
            <p:ph type="ftr" sz="quarter" idx="11"/>
          </p:nvPr>
        </p:nvSpPr>
        <p:spPr>
          <a:xfrm>
            <a:off x="201168" y="6356354"/>
            <a:ext cx="4837176" cy="365125"/>
          </a:xfrm>
        </p:spPr>
        <p:txBody>
          <a:bodyPr/>
          <a:lstStyle>
            <a:lvl1pPr>
              <a:defRPr/>
            </a:lvl1pPr>
          </a:lstStyle>
          <a:p>
            <a:r>
              <a:rPr lang="en-US" sz="788"/>
              <a:t>Presentation title</a:t>
            </a:r>
          </a:p>
        </p:txBody>
      </p:sp>
      <p:sp>
        <p:nvSpPr>
          <p:cNvPr id="5" name="Date Placeholder 3">
            <a:extLst>
              <a:ext uri="{FF2B5EF4-FFF2-40B4-BE49-F238E27FC236}">
                <a16:creationId xmlns:a16="http://schemas.microsoft.com/office/drawing/2014/main" id="{520CC547-8B7E-4C4B-9B2A-04BD498A71C2}"/>
              </a:ext>
            </a:extLst>
          </p:cNvPr>
          <p:cNvSpPr>
            <a:spLocks noGrp="1"/>
          </p:cNvSpPr>
          <p:nvPr>
            <p:ph type="dt" sz="half" idx="10"/>
          </p:nvPr>
        </p:nvSpPr>
        <p:spPr>
          <a:xfrm>
            <a:off x="7013448" y="6355084"/>
            <a:ext cx="4352544" cy="365125"/>
          </a:xfrm>
        </p:spPr>
        <p:txBody>
          <a:bodyPr/>
          <a:lstStyle>
            <a:lvl1pPr>
              <a:defRPr/>
            </a:lvl1pPr>
          </a:lstStyle>
          <a:p>
            <a:r>
              <a:rPr lang="en-US"/>
              <a:t>20XX</a:t>
            </a:r>
          </a:p>
        </p:txBody>
      </p:sp>
      <p:sp>
        <p:nvSpPr>
          <p:cNvPr id="6" name="Slide Number Placeholder 5">
            <a:extLst>
              <a:ext uri="{FF2B5EF4-FFF2-40B4-BE49-F238E27FC236}">
                <a16:creationId xmlns:a16="http://schemas.microsoft.com/office/drawing/2014/main" id="{AD34245B-9DC4-457D-AB68-8E3BBB852943}"/>
              </a:ext>
            </a:extLst>
          </p:cNvPr>
          <p:cNvSpPr>
            <a:spLocks noGrp="1"/>
          </p:cNvSpPr>
          <p:nvPr>
            <p:ph type="sldNum" sz="quarter" idx="12"/>
          </p:nvPr>
        </p:nvSpPr>
        <p:spPr>
          <a:xfrm>
            <a:off x="11365992" y="6356354"/>
            <a:ext cx="630936" cy="365125"/>
          </a:xfrm>
        </p:spPr>
        <p:txBody>
          <a:bodyPr/>
          <a:lstStyle/>
          <a:p>
            <a:fld id="{0D4885A8-DDA8-4FCF-AB25-DA8F78EC7557}" type="slidenum">
              <a:rPr lang="en-US" smtClean="0"/>
              <a:pPr/>
              <a:t>‹#›</a:t>
            </a:fld>
            <a:endParaRPr lang="en-US"/>
          </a:p>
        </p:txBody>
      </p:sp>
    </p:spTree>
    <p:extLst>
      <p:ext uri="{BB962C8B-B14F-4D97-AF65-F5344CB8AC3E}">
        <p14:creationId xmlns:p14="http://schemas.microsoft.com/office/powerpoint/2010/main" val="1331877170"/>
      </p:ext>
    </p:extLst>
  </p:cSld>
  <p:clrMapOvr>
    <a:masterClrMapping/>
  </p:clrMapOvr>
  <p:hf hdr="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Content 2 Columns">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5F516FD-E4AF-4BA2-902A-DA4674655726}"/>
              </a:ext>
              <a:ext uri="{C183D7F6-B498-43B3-948B-1728B52AA6E4}">
                <adec:decorative xmlns:adec="http://schemas.microsoft.com/office/drawing/2017/decorative" val="1"/>
              </a:ext>
            </a:extLst>
          </p:cNvPr>
          <p:cNvSpPr/>
          <p:nvPr/>
        </p:nvSpPr>
        <p:spPr>
          <a:xfrm>
            <a:off x="0" y="4"/>
            <a:ext cx="12192000" cy="11504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2" name="Title 1">
            <a:extLst>
              <a:ext uri="{FF2B5EF4-FFF2-40B4-BE49-F238E27FC236}">
                <a16:creationId xmlns:a16="http://schemas.microsoft.com/office/drawing/2014/main" id="{07F0F480-E13D-4322-ADF4-56769DC5AFF3}"/>
              </a:ext>
            </a:extLst>
          </p:cNvPr>
          <p:cNvSpPr>
            <a:spLocks noGrp="1"/>
          </p:cNvSpPr>
          <p:nvPr>
            <p:ph type="title" hasCustomPrompt="1"/>
          </p:nvPr>
        </p:nvSpPr>
        <p:spPr>
          <a:xfrm>
            <a:off x="1249682" y="190500"/>
            <a:ext cx="10036292" cy="773776"/>
          </a:xfrm>
        </p:spPr>
        <p:txBody>
          <a:bodyPr anchor="ctr"/>
          <a:lstStyle>
            <a:lvl1pPr algn="r">
              <a:lnSpc>
                <a:spcPct val="100000"/>
              </a:lnSpc>
              <a:defRPr spc="-15" baseline="0">
                <a:solidFill>
                  <a:schemeClr val="bg1"/>
                </a:solidFill>
              </a:defRPr>
            </a:lvl1pPr>
          </a:lstStyle>
          <a:p>
            <a:r>
              <a:rPr lang="en-US"/>
              <a:t>Click to add title</a:t>
            </a:r>
          </a:p>
        </p:txBody>
      </p:sp>
      <p:sp>
        <p:nvSpPr>
          <p:cNvPr id="12" name="Text Placeholder 30">
            <a:extLst>
              <a:ext uri="{FF2B5EF4-FFF2-40B4-BE49-F238E27FC236}">
                <a16:creationId xmlns:a16="http://schemas.microsoft.com/office/drawing/2014/main" id="{7F0BA818-CA3B-46FD-9A79-7BDC1D9CA710}"/>
              </a:ext>
            </a:extLst>
          </p:cNvPr>
          <p:cNvSpPr>
            <a:spLocks noGrp="1"/>
          </p:cNvSpPr>
          <p:nvPr>
            <p:ph type="body" sz="quarter" idx="14" hasCustomPrompt="1"/>
          </p:nvPr>
        </p:nvSpPr>
        <p:spPr>
          <a:xfrm>
            <a:off x="1209244" y="1764139"/>
            <a:ext cx="4756715" cy="597604"/>
          </a:xfrm>
          <a:prstGeom prst="rect">
            <a:avLst/>
          </a:prstGeom>
        </p:spPr>
        <p:txBody>
          <a:bodyPr/>
          <a:lstStyle>
            <a:lvl1pPr marL="0" indent="0">
              <a:buNone/>
              <a:defRPr sz="1800" b="1">
                <a:solidFill>
                  <a:schemeClr val="accent2"/>
                </a:solidFill>
              </a:defRPr>
            </a:lvl1pPr>
          </a:lstStyle>
          <a:p>
            <a:pPr lvl="0"/>
            <a:r>
              <a:rPr lang="en-US"/>
              <a:t>Click to add subtitle</a:t>
            </a:r>
          </a:p>
        </p:txBody>
      </p:sp>
      <p:sp>
        <p:nvSpPr>
          <p:cNvPr id="17" name="Text Placeholder 15">
            <a:extLst>
              <a:ext uri="{FF2B5EF4-FFF2-40B4-BE49-F238E27FC236}">
                <a16:creationId xmlns:a16="http://schemas.microsoft.com/office/drawing/2014/main" id="{4EAD007E-B9BB-4C9F-BDC8-127A77F0F96D}"/>
              </a:ext>
            </a:extLst>
          </p:cNvPr>
          <p:cNvSpPr>
            <a:spLocks noGrp="1"/>
          </p:cNvSpPr>
          <p:nvPr>
            <p:ph type="body" sz="quarter" idx="17" hasCustomPrompt="1"/>
          </p:nvPr>
        </p:nvSpPr>
        <p:spPr>
          <a:xfrm>
            <a:off x="1209244" y="2374900"/>
            <a:ext cx="4756715" cy="3365500"/>
          </a:xfrm>
        </p:spPr>
        <p:txBody>
          <a:bodyPr>
            <a:normAutofit/>
          </a:bodyPr>
          <a:lstStyle>
            <a:lvl1pPr>
              <a:defRPr sz="1500"/>
            </a:lvl1pPr>
          </a:lstStyle>
          <a:p>
            <a:pPr lvl="0"/>
            <a:r>
              <a:rPr lang="en-US"/>
              <a:t>Click to add text</a:t>
            </a:r>
          </a:p>
        </p:txBody>
      </p:sp>
      <p:sp>
        <p:nvSpPr>
          <p:cNvPr id="14" name="Text Placeholder 30">
            <a:extLst>
              <a:ext uri="{FF2B5EF4-FFF2-40B4-BE49-F238E27FC236}">
                <a16:creationId xmlns:a16="http://schemas.microsoft.com/office/drawing/2014/main" id="{9ECBA1DE-781A-4AA7-86CA-0EBE52A9B417}"/>
              </a:ext>
            </a:extLst>
          </p:cNvPr>
          <p:cNvSpPr>
            <a:spLocks noGrp="1"/>
          </p:cNvSpPr>
          <p:nvPr>
            <p:ph type="body" sz="quarter" idx="16" hasCustomPrompt="1"/>
          </p:nvPr>
        </p:nvSpPr>
        <p:spPr>
          <a:xfrm>
            <a:off x="6257468" y="1764031"/>
            <a:ext cx="4756715" cy="597604"/>
          </a:xfrm>
          <a:prstGeom prst="rect">
            <a:avLst/>
          </a:prstGeom>
        </p:spPr>
        <p:txBody>
          <a:bodyPr/>
          <a:lstStyle>
            <a:lvl1pPr marL="0" indent="0">
              <a:buNone/>
              <a:defRPr sz="1800" b="1">
                <a:solidFill>
                  <a:schemeClr val="accent2"/>
                </a:solidFill>
              </a:defRPr>
            </a:lvl1pPr>
          </a:lstStyle>
          <a:p>
            <a:pPr lvl="0"/>
            <a:r>
              <a:rPr lang="en-US"/>
              <a:t>Click to add subtitle</a:t>
            </a:r>
          </a:p>
        </p:txBody>
      </p:sp>
      <p:sp>
        <p:nvSpPr>
          <p:cNvPr id="18" name="Text Placeholder 15">
            <a:extLst>
              <a:ext uri="{FF2B5EF4-FFF2-40B4-BE49-F238E27FC236}">
                <a16:creationId xmlns:a16="http://schemas.microsoft.com/office/drawing/2014/main" id="{53A9CA10-3BBC-41E7-A34E-C6CCFEC8205E}"/>
              </a:ext>
            </a:extLst>
          </p:cNvPr>
          <p:cNvSpPr>
            <a:spLocks noGrp="1"/>
          </p:cNvSpPr>
          <p:nvPr>
            <p:ph type="body" sz="quarter" idx="18" hasCustomPrompt="1"/>
          </p:nvPr>
        </p:nvSpPr>
        <p:spPr>
          <a:xfrm>
            <a:off x="6257468" y="2374900"/>
            <a:ext cx="4756715" cy="3365500"/>
          </a:xfrm>
        </p:spPr>
        <p:txBody>
          <a:bodyPr>
            <a:normAutofit/>
          </a:bodyPr>
          <a:lstStyle>
            <a:lvl1pPr>
              <a:defRPr sz="1500"/>
            </a:lvl1pPr>
          </a:lstStyle>
          <a:p>
            <a:pPr lvl="0"/>
            <a:r>
              <a:rPr lang="en-US"/>
              <a:t>Click to add text</a:t>
            </a:r>
          </a:p>
        </p:txBody>
      </p:sp>
      <p:sp>
        <p:nvSpPr>
          <p:cNvPr id="6" name="Footer Placeholder 4">
            <a:extLst>
              <a:ext uri="{FF2B5EF4-FFF2-40B4-BE49-F238E27FC236}">
                <a16:creationId xmlns:a16="http://schemas.microsoft.com/office/drawing/2014/main" id="{27F3D4E9-1171-434D-AA71-EA27F72E0D99}"/>
              </a:ext>
            </a:extLst>
          </p:cNvPr>
          <p:cNvSpPr>
            <a:spLocks noGrp="1"/>
          </p:cNvSpPr>
          <p:nvPr>
            <p:ph type="ftr" sz="quarter" idx="11"/>
          </p:nvPr>
        </p:nvSpPr>
        <p:spPr>
          <a:xfrm>
            <a:off x="201168" y="6356354"/>
            <a:ext cx="4837176" cy="365125"/>
          </a:xfrm>
        </p:spPr>
        <p:txBody>
          <a:bodyPr/>
          <a:lstStyle/>
          <a:p>
            <a:r>
              <a:rPr lang="en-US" sz="788"/>
              <a:t>Presentation title</a:t>
            </a:r>
          </a:p>
        </p:txBody>
      </p:sp>
      <p:sp>
        <p:nvSpPr>
          <p:cNvPr id="7" name="Date Placeholder 3">
            <a:extLst>
              <a:ext uri="{FF2B5EF4-FFF2-40B4-BE49-F238E27FC236}">
                <a16:creationId xmlns:a16="http://schemas.microsoft.com/office/drawing/2014/main" id="{57A29A0D-15CB-4460-9435-7E7D645346A5}"/>
              </a:ext>
            </a:extLst>
          </p:cNvPr>
          <p:cNvSpPr>
            <a:spLocks noGrp="1"/>
          </p:cNvSpPr>
          <p:nvPr>
            <p:ph type="dt" sz="half" idx="10"/>
          </p:nvPr>
        </p:nvSpPr>
        <p:spPr>
          <a:xfrm>
            <a:off x="7013448" y="6355084"/>
            <a:ext cx="4352544" cy="365125"/>
          </a:xfrm>
        </p:spPr>
        <p:txBody>
          <a:bodyPr/>
          <a:lstStyle>
            <a:lvl1pPr>
              <a:defRPr/>
            </a:lvl1pPr>
          </a:lstStyle>
          <a:p>
            <a:r>
              <a:rPr lang="en-US"/>
              <a:t>20XX</a:t>
            </a:r>
          </a:p>
        </p:txBody>
      </p:sp>
      <p:sp>
        <p:nvSpPr>
          <p:cNvPr id="8" name="Slide Number Placeholder 5">
            <a:extLst>
              <a:ext uri="{FF2B5EF4-FFF2-40B4-BE49-F238E27FC236}">
                <a16:creationId xmlns:a16="http://schemas.microsoft.com/office/drawing/2014/main" id="{8B6F95C2-7834-44D3-B93B-79D944E1283C}"/>
              </a:ext>
            </a:extLst>
          </p:cNvPr>
          <p:cNvSpPr>
            <a:spLocks noGrp="1"/>
          </p:cNvSpPr>
          <p:nvPr>
            <p:ph type="sldNum" sz="quarter" idx="12"/>
          </p:nvPr>
        </p:nvSpPr>
        <p:spPr>
          <a:xfrm>
            <a:off x="11365992" y="6356354"/>
            <a:ext cx="630936" cy="365125"/>
          </a:xfrm>
        </p:spPr>
        <p:txBody>
          <a:bodyPr/>
          <a:lstStyle/>
          <a:p>
            <a:fld id="{0D4885A8-DDA8-4FCF-AB25-DA8F78EC7557}" type="slidenum">
              <a:rPr lang="en-US" smtClean="0"/>
              <a:pPr/>
              <a:t>‹#›</a:t>
            </a:fld>
            <a:endParaRPr lang="en-US"/>
          </a:p>
        </p:txBody>
      </p:sp>
    </p:spTree>
    <p:extLst>
      <p:ext uri="{BB962C8B-B14F-4D97-AF65-F5344CB8AC3E}">
        <p14:creationId xmlns:p14="http://schemas.microsoft.com/office/powerpoint/2010/main" val="1570228615"/>
      </p:ext>
    </p:extLst>
  </p:cSld>
  <p:clrMapOvr>
    <a:masterClrMapping/>
  </p:clrMapOvr>
  <p:hf hdr="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Content 3 Column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E97352E-C52D-43BE-BCE2-2D71FE0353EF}"/>
              </a:ext>
              <a:ext uri="{C183D7F6-B498-43B3-948B-1728B52AA6E4}">
                <adec:decorative xmlns:adec="http://schemas.microsoft.com/office/drawing/2017/decorative" val="1"/>
              </a:ext>
            </a:extLst>
          </p:cNvPr>
          <p:cNvSpPr/>
          <p:nvPr/>
        </p:nvSpPr>
        <p:spPr>
          <a:xfrm>
            <a:off x="0" y="4"/>
            <a:ext cx="12192000" cy="11504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7" name="Title 6">
            <a:extLst>
              <a:ext uri="{FF2B5EF4-FFF2-40B4-BE49-F238E27FC236}">
                <a16:creationId xmlns:a16="http://schemas.microsoft.com/office/drawing/2014/main" id="{92051A8D-592F-40C1-A65D-E1F17B07C94A}"/>
              </a:ext>
            </a:extLst>
          </p:cNvPr>
          <p:cNvSpPr>
            <a:spLocks noGrp="1"/>
          </p:cNvSpPr>
          <p:nvPr>
            <p:ph type="title" hasCustomPrompt="1"/>
          </p:nvPr>
        </p:nvSpPr>
        <p:spPr>
          <a:xfrm>
            <a:off x="1879602" y="183988"/>
            <a:ext cx="9406372" cy="803380"/>
          </a:xfrm>
        </p:spPr>
        <p:txBody>
          <a:bodyPr anchor="ctr"/>
          <a:lstStyle>
            <a:lvl1pPr algn="r">
              <a:lnSpc>
                <a:spcPct val="100000"/>
              </a:lnSpc>
              <a:defRPr spc="-15" baseline="0">
                <a:solidFill>
                  <a:schemeClr val="bg1"/>
                </a:solidFill>
              </a:defRPr>
            </a:lvl1pPr>
          </a:lstStyle>
          <a:p>
            <a:r>
              <a:rPr lang="en-US"/>
              <a:t>Click to add title</a:t>
            </a:r>
          </a:p>
        </p:txBody>
      </p:sp>
      <p:sp>
        <p:nvSpPr>
          <p:cNvPr id="8" name="Text Placeholder 30">
            <a:extLst>
              <a:ext uri="{FF2B5EF4-FFF2-40B4-BE49-F238E27FC236}">
                <a16:creationId xmlns:a16="http://schemas.microsoft.com/office/drawing/2014/main" id="{CF4C4703-C9D4-483C-8E41-17BB7193D010}"/>
              </a:ext>
            </a:extLst>
          </p:cNvPr>
          <p:cNvSpPr>
            <a:spLocks noGrp="1"/>
          </p:cNvSpPr>
          <p:nvPr>
            <p:ph type="body" sz="quarter" idx="14" hasCustomPrompt="1"/>
          </p:nvPr>
        </p:nvSpPr>
        <p:spPr>
          <a:xfrm>
            <a:off x="851302" y="1764193"/>
            <a:ext cx="3327367" cy="597604"/>
          </a:xfrm>
          <a:prstGeom prst="rect">
            <a:avLst/>
          </a:prstGeom>
        </p:spPr>
        <p:txBody>
          <a:bodyPr/>
          <a:lstStyle>
            <a:lvl1pPr marL="0" indent="0">
              <a:buNone/>
              <a:defRPr sz="1800" b="1">
                <a:solidFill>
                  <a:schemeClr val="accent2"/>
                </a:solidFill>
              </a:defRPr>
            </a:lvl1pPr>
          </a:lstStyle>
          <a:p>
            <a:pPr lvl="0"/>
            <a:r>
              <a:rPr lang="en-US"/>
              <a:t>Click to add subtitle</a:t>
            </a:r>
          </a:p>
        </p:txBody>
      </p:sp>
      <p:sp>
        <p:nvSpPr>
          <p:cNvPr id="14" name="Text Placeholder 15">
            <a:extLst>
              <a:ext uri="{FF2B5EF4-FFF2-40B4-BE49-F238E27FC236}">
                <a16:creationId xmlns:a16="http://schemas.microsoft.com/office/drawing/2014/main" id="{7393281D-B77A-4BB8-A3E2-49E0F1259DA9}"/>
              </a:ext>
            </a:extLst>
          </p:cNvPr>
          <p:cNvSpPr>
            <a:spLocks noGrp="1"/>
          </p:cNvSpPr>
          <p:nvPr>
            <p:ph type="body" sz="quarter" idx="19" hasCustomPrompt="1"/>
          </p:nvPr>
        </p:nvSpPr>
        <p:spPr>
          <a:xfrm>
            <a:off x="851195" y="2374903"/>
            <a:ext cx="3327367" cy="3485573"/>
          </a:xfrm>
        </p:spPr>
        <p:txBody>
          <a:bodyPr>
            <a:normAutofit/>
          </a:bodyPr>
          <a:lstStyle>
            <a:lvl1pPr>
              <a:defRPr sz="1500"/>
            </a:lvl1pPr>
          </a:lstStyle>
          <a:p>
            <a:pPr lvl="0"/>
            <a:r>
              <a:rPr lang="en-US"/>
              <a:t>Click to add text</a:t>
            </a:r>
          </a:p>
        </p:txBody>
      </p:sp>
      <p:sp>
        <p:nvSpPr>
          <p:cNvPr id="12" name="Text Placeholder 30">
            <a:extLst>
              <a:ext uri="{FF2B5EF4-FFF2-40B4-BE49-F238E27FC236}">
                <a16:creationId xmlns:a16="http://schemas.microsoft.com/office/drawing/2014/main" id="{6B205DED-723B-48E3-AE9F-556696225CAA}"/>
              </a:ext>
            </a:extLst>
          </p:cNvPr>
          <p:cNvSpPr>
            <a:spLocks noGrp="1"/>
          </p:cNvSpPr>
          <p:nvPr>
            <p:ph type="body" sz="quarter" idx="18" hasCustomPrompt="1"/>
          </p:nvPr>
        </p:nvSpPr>
        <p:spPr>
          <a:xfrm>
            <a:off x="4432319" y="1764193"/>
            <a:ext cx="3327367" cy="597604"/>
          </a:xfrm>
          <a:prstGeom prst="rect">
            <a:avLst/>
          </a:prstGeom>
        </p:spPr>
        <p:txBody>
          <a:bodyPr/>
          <a:lstStyle>
            <a:lvl1pPr marL="0" indent="0">
              <a:buNone/>
              <a:defRPr sz="1800" b="1">
                <a:solidFill>
                  <a:schemeClr val="accent2"/>
                </a:solidFill>
              </a:defRPr>
            </a:lvl1pPr>
          </a:lstStyle>
          <a:p>
            <a:pPr lvl="0"/>
            <a:r>
              <a:rPr lang="en-US"/>
              <a:t>Click to add subtitle</a:t>
            </a:r>
          </a:p>
        </p:txBody>
      </p:sp>
      <p:sp>
        <p:nvSpPr>
          <p:cNvPr id="15" name="Text Placeholder 15">
            <a:extLst>
              <a:ext uri="{FF2B5EF4-FFF2-40B4-BE49-F238E27FC236}">
                <a16:creationId xmlns:a16="http://schemas.microsoft.com/office/drawing/2014/main" id="{77D63D24-8466-44F3-898F-5CBC42C7681F}"/>
              </a:ext>
            </a:extLst>
          </p:cNvPr>
          <p:cNvSpPr>
            <a:spLocks noGrp="1"/>
          </p:cNvSpPr>
          <p:nvPr>
            <p:ph type="body" sz="quarter" idx="20" hasCustomPrompt="1"/>
          </p:nvPr>
        </p:nvSpPr>
        <p:spPr>
          <a:xfrm>
            <a:off x="4432319" y="2374903"/>
            <a:ext cx="3327367" cy="3485573"/>
          </a:xfrm>
        </p:spPr>
        <p:txBody>
          <a:bodyPr>
            <a:normAutofit/>
          </a:bodyPr>
          <a:lstStyle>
            <a:lvl1pPr>
              <a:defRPr sz="1500"/>
            </a:lvl1pPr>
          </a:lstStyle>
          <a:p>
            <a:pPr lvl="0"/>
            <a:r>
              <a:rPr lang="en-US"/>
              <a:t>Click to add text</a:t>
            </a:r>
          </a:p>
        </p:txBody>
      </p:sp>
      <p:sp>
        <p:nvSpPr>
          <p:cNvPr id="10" name="Text Placeholder 30">
            <a:extLst>
              <a:ext uri="{FF2B5EF4-FFF2-40B4-BE49-F238E27FC236}">
                <a16:creationId xmlns:a16="http://schemas.microsoft.com/office/drawing/2014/main" id="{F600D1D1-B6A8-4A4E-BC6A-897FE089CBEC}"/>
              </a:ext>
            </a:extLst>
          </p:cNvPr>
          <p:cNvSpPr>
            <a:spLocks noGrp="1"/>
          </p:cNvSpPr>
          <p:nvPr>
            <p:ph type="body" sz="quarter" idx="16" hasCustomPrompt="1"/>
          </p:nvPr>
        </p:nvSpPr>
        <p:spPr>
          <a:xfrm>
            <a:off x="8025395" y="1764193"/>
            <a:ext cx="3327367" cy="597604"/>
          </a:xfrm>
          <a:prstGeom prst="rect">
            <a:avLst/>
          </a:prstGeom>
        </p:spPr>
        <p:txBody>
          <a:bodyPr/>
          <a:lstStyle>
            <a:lvl1pPr marL="0" indent="0">
              <a:buNone/>
              <a:defRPr sz="1800" b="1">
                <a:solidFill>
                  <a:schemeClr val="accent2"/>
                </a:solidFill>
              </a:defRPr>
            </a:lvl1pPr>
          </a:lstStyle>
          <a:p>
            <a:pPr lvl="0"/>
            <a:r>
              <a:rPr lang="en-US"/>
              <a:t>Click to add subtitle</a:t>
            </a:r>
          </a:p>
        </p:txBody>
      </p:sp>
      <p:sp>
        <p:nvSpPr>
          <p:cNvPr id="16" name="Text Placeholder 15">
            <a:extLst>
              <a:ext uri="{FF2B5EF4-FFF2-40B4-BE49-F238E27FC236}">
                <a16:creationId xmlns:a16="http://schemas.microsoft.com/office/drawing/2014/main" id="{A205F643-67E9-4E41-A65F-163C816090B9}"/>
              </a:ext>
            </a:extLst>
          </p:cNvPr>
          <p:cNvSpPr>
            <a:spLocks noGrp="1"/>
          </p:cNvSpPr>
          <p:nvPr>
            <p:ph type="body" sz="quarter" idx="21" hasCustomPrompt="1"/>
          </p:nvPr>
        </p:nvSpPr>
        <p:spPr>
          <a:xfrm>
            <a:off x="8025395" y="2374903"/>
            <a:ext cx="3327367" cy="3485573"/>
          </a:xfrm>
        </p:spPr>
        <p:txBody>
          <a:bodyPr>
            <a:normAutofit/>
          </a:bodyPr>
          <a:lstStyle>
            <a:lvl1pPr>
              <a:defRPr sz="1500"/>
            </a:lvl1pPr>
          </a:lstStyle>
          <a:p>
            <a:pPr lvl="0"/>
            <a:r>
              <a:rPr lang="en-US"/>
              <a:t>Click to add text</a:t>
            </a:r>
          </a:p>
        </p:txBody>
      </p:sp>
      <p:sp>
        <p:nvSpPr>
          <p:cNvPr id="2" name="Footer Placeholder 4">
            <a:extLst>
              <a:ext uri="{FF2B5EF4-FFF2-40B4-BE49-F238E27FC236}">
                <a16:creationId xmlns:a16="http://schemas.microsoft.com/office/drawing/2014/main" id="{B0EF04CC-F1B1-495C-BA2F-F28A5D9715A2}"/>
              </a:ext>
            </a:extLst>
          </p:cNvPr>
          <p:cNvSpPr>
            <a:spLocks noGrp="1"/>
          </p:cNvSpPr>
          <p:nvPr>
            <p:ph type="ftr" sz="quarter" idx="11"/>
          </p:nvPr>
        </p:nvSpPr>
        <p:spPr>
          <a:xfrm>
            <a:off x="201168" y="6356354"/>
            <a:ext cx="4837176" cy="365125"/>
          </a:xfrm>
        </p:spPr>
        <p:txBody>
          <a:bodyPr/>
          <a:lstStyle/>
          <a:p>
            <a:r>
              <a:rPr lang="en-US" sz="788"/>
              <a:t>Presentation title</a:t>
            </a:r>
          </a:p>
        </p:txBody>
      </p:sp>
      <p:sp>
        <p:nvSpPr>
          <p:cNvPr id="3" name="Date Placeholder 3">
            <a:extLst>
              <a:ext uri="{FF2B5EF4-FFF2-40B4-BE49-F238E27FC236}">
                <a16:creationId xmlns:a16="http://schemas.microsoft.com/office/drawing/2014/main" id="{657B66A6-EBC5-4A75-B938-7148B7A12627}"/>
              </a:ext>
            </a:extLst>
          </p:cNvPr>
          <p:cNvSpPr>
            <a:spLocks noGrp="1"/>
          </p:cNvSpPr>
          <p:nvPr>
            <p:ph type="dt" sz="half" idx="10"/>
          </p:nvPr>
        </p:nvSpPr>
        <p:spPr>
          <a:xfrm>
            <a:off x="7013448" y="6355084"/>
            <a:ext cx="4352544" cy="365125"/>
          </a:xfrm>
        </p:spPr>
        <p:txBody>
          <a:bodyPr/>
          <a:lstStyle>
            <a:lvl1pPr>
              <a:defRPr/>
            </a:lvl1pPr>
          </a:lstStyle>
          <a:p>
            <a:r>
              <a:rPr lang="en-US"/>
              <a:t>20XX</a:t>
            </a:r>
          </a:p>
        </p:txBody>
      </p:sp>
      <p:sp>
        <p:nvSpPr>
          <p:cNvPr id="4" name="Slide Number Placeholder 5">
            <a:extLst>
              <a:ext uri="{FF2B5EF4-FFF2-40B4-BE49-F238E27FC236}">
                <a16:creationId xmlns:a16="http://schemas.microsoft.com/office/drawing/2014/main" id="{D83DD707-C769-4868-9B2F-1BF7ABBCD207}"/>
              </a:ext>
            </a:extLst>
          </p:cNvPr>
          <p:cNvSpPr>
            <a:spLocks noGrp="1"/>
          </p:cNvSpPr>
          <p:nvPr>
            <p:ph type="sldNum" sz="quarter" idx="12"/>
          </p:nvPr>
        </p:nvSpPr>
        <p:spPr>
          <a:xfrm>
            <a:off x="11365992" y="6356354"/>
            <a:ext cx="630936" cy="365125"/>
          </a:xfrm>
        </p:spPr>
        <p:txBody>
          <a:bodyPr/>
          <a:lstStyle/>
          <a:p>
            <a:fld id="{0D4885A8-DDA8-4FCF-AB25-DA8F78EC7557}" type="slidenum">
              <a:rPr lang="en-US" smtClean="0"/>
              <a:pPr/>
              <a:t>‹#›</a:t>
            </a:fld>
            <a:endParaRPr lang="en-US"/>
          </a:p>
        </p:txBody>
      </p:sp>
    </p:spTree>
    <p:extLst>
      <p:ext uri="{BB962C8B-B14F-4D97-AF65-F5344CB8AC3E}">
        <p14:creationId xmlns:p14="http://schemas.microsoft.com/office/powerpoint/2010/main" val="2091598817"/>
      </p:ext>
    </p:extLst>
  </p:cSld>
  <p:clrMapOvr>
    <a:masterClrMapping/>
  </p:clrMapOvr>
  <p:hf hdr="0"/>
</p:sldLayout>
</file>

<file path=ppt/slideLayouts/slideLayout55.xml><?xml version="1.0" encoding="utf-8"?>
<p:sldLayout xmlns:a="http://schemas.openxmlformats.org/drawingml/2006/main" xmlns:r="http://schemas.openxmlformats.org/officeDocument/2006/relationships" xmlns:p="http://schemas.openxmlformats.org/presentationml/2006/main">
  <p:cSld name="Closin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152F41C-45C5-4E09-A91A-8F4AE80B065E}"/>
              </a:ext>
              <a:ext uri="{C183D7F6-B498-43B3-948B-1728B52AA6E4}">
                <adec:decorative xmlns:adec="http://schemas.microsoft.com/office/drawing/2017/decorative" val="1"/>
              </a:ext>
            </a:extLst>
          </p:cNvPr>
          <p:cNvSpPr/>
          <p:nvPr/>
        </p:nvSpPr>
        <p:spPr>
          <a:xfrm>
            <a:off x="0" y="4533900"/>
            <a:ext cx="12192000" cy="23241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CAB4C3"/>
              </a:solidFill>
              <a:effectLst/>
              <a:uLnTx/>
              <a:uFillTx/>
              <a:latin typeface="Avenir Next LT Pro"/>
              <a:ea typeface="+mn-ea"/>
              <a:cs typeface="+mn-cs"/>
            </a:endParaRPr>
          </a:p>
        </p:txBody>
      </p:sp>
      <p:sp>
        <p:nvSpPr>
          <p:cNvPr id="10" name="Title 6">
            <a:extLst>
              <a:ext uri="{FF2B5EF4-FFF2-40B4-BE49-F238E27FC236}">
                <a16:creationId xmlns:a16="http://schemas.microsoft.com/office/drawing/2014/main" id="{DA9EBEF3-E8A8-4C5C-B6D9-B322242DC93A}"/>
              </a:ext>
            </a:extLst>
          </p:cNvPr>
          <p:cNvSpPr>
            <a:spLocks noGrp="1"/>
          </p:cNvSpPr>
          <p:nvPr>
            <p:ph type="ctrTitle"/>
          </p:nvPr>
        </p:nvSpPr>
        <p:spPr>
          <a:xfrm>
            <a:off x="877004" y="4947317"/>
            <a:ext cx="7700617" cy="1409037"/>
          </a:xfrm>
        </p:spPr>
        <p:txBody>
          <a:bodyPr anchor="ctr">
            <a:normAutofit/>
          </a:bodyPr>
          <a:lstStyle>
            <a:lvl1pPr>
              <a:defRPr>
                <a:solidFill>
                  <a:schemeClr val="bg1"/>
                </a:solidFill>
              </a:defRPr>
            </a:lvl1pPr>
          </a:lstStyle>
          <a:p>
            <a:r>
              <a:rPr lang="en-US" sz="4050"/>
              <a:t>Click to edit Master title style</a:t>
            </a:r>
          </a:p>
        </p:txBody>
      </p:sp>
      <p:sp>
        <p:nvSpPr>
          <p:cNvPr id="11" name="Subtitle 7">
            <a:extLst>
              <a:ext uri="{FF2B5EF4-FFF2-40B4-BE49-F238E27FC236}">
                <a16:creationId xmlns:a16="http://schemas.microsoft.com/office/drawing/2014/main" id="{6A90C83B-4674-4CF1-9CD4-78C3B7CDCCA8}"/>
              </a:ext>
            </a:extLst>
          </p:cNvPr>
          <p:cNvSpPr>
            <a:spLocks noGrp="1"/>
          </p:cNvSpPr>
          <p:nvPr>
            <p:ph type="subTitle" idx="1"/>
          </p:nvPr>
        </p:nvSpPr>
        <p:spPr>
          <a:xfrm>
            <a:off x="9446255" y="386989"/>
            <a:ext cx="2443495" cy="3758334"/>
          </a:xfrm>
        </p:spPr>
        <p:txBody>
          <a:bodyPr anchor="t">
            <a:normAutofit/>
          </a:bodyPr>
          <a:lstStyle>
            <a:lvl1pPr marL="0" indent="0">
              <a:lnSpc>
                <a:spcPct val="100000"/>
              </a:lnSpc>
              <a:spcBef>
                <a:spcPts val="0"/>
              </a:spcBef>
              <a:buNone/>
              <a:defRPr sz="2100" b="1">
                <a:solidFill>
                  <a:schemeClr val="accent1"/>
                </a:solidFill>
              </a:defRPr>
            </a:lvl1pPr>
          </a:lstStyle>
          <a:p>
            <a:r>
              <a:rPr lang="en-US">
                <a:solidFill>
                  <a:schemeClr val="accent1"/>
                </a:solidFill>
              </a:rPr>
              <a:t>Click to edit Master subtitle style</a:t>
            </a:r>
          </a:p>
        </p:txBody>
      </p:sp>
      <p:sp>
        <p:nvSpPr>
          <p:cNvPr id="19" name="Picture Placeholder 17">
            <a:extLst>
              <a:ext uri="{FF2B5EF4-FFF2-40B4-BE49-F238E27FC236}">
                <a16:creationId xmlns:a16="http://schemas.microsoft.com/office/drawing/2014/main" id="{1894E094-44B9-4024-A43A-438DEB225DB2}"/>
              </a:ext>
            </a:extLst>
          </p:cNvPr>
          <p:cNvSpPr>
            <a:spLocks noGrp="1"/>
          </p:cNvSpPr>
          <p:nvPr>
            <p:ph type="pic" sz="quarter" idx="13" hasCustomPrompt="1"/>
          </p:nvPr>
        </p:nvSpPr>
        <p:spPr>
          <a:xfrm>
            <a:off x="0" y="4"/>
            <a:ext cx="9144000" cy="4532313"/>
          </a:xfrm>
        </p:spPr>
        <p:txBody>
          <a:bodyPr/>
          <a:lstStyle>
            <a:lvl1pPr marL="0" indent="0" algn="ctr">
              <a:buNone/>
              <a:defRPr/>
            </a:lvl1pPr>
          </a:lstStyle>
          <a:p>
            <a:r>
              <a:rPr lang="en-US"/>
              <a:t>Click to add photo</a:t>
            </a:r>
          </a:p>
        </p:txBody>
      </p:sp>
      <p:sp>
        <p:nvSpPr>
          <p:cNvPr id="13" name="Footer Placeholder 4">
            <a:extLst>
              <a:ext uri="{FF2B5EF4-FFF2-40B4-BE49-F238E27FC236}">
                <a16:creationId xmlns:a16="http://schemas.microsoft.com/office/drawing/2014/main" id="{9BCFB5F5-AD25-4F9C-8AE7-E0E891F1AFF9}"/>
              </a:ext>
            </a:extLst>
          </p:cNvPr>
          <p:cNvSpPr>
            <a:spLocks noGrp="1"/>
          </p:cNvSpPr>
          <p:nvPr>
            <p:ph type="ftr" sz="quarter" idx="11"/>
          </p:nvPr>
        </p:nvSpPr>
        <p:spPr>
          <a:xfrm>
            <a:off x="201168" y="6356354"/>
            <a:ext cx="4837176" cy="365125"/>
          </a:xfrm>
        </p:spPr>
        <p:txBody>
          <a:bodyPr/>
          <a:lstStyle>
            <a:lvl1pPr>
              <a:defRPr>
                <a:solidFill>
                  <a:schemeClr val="bg1"/>
                </a:solidFill>
              </a:defRPr>
            </a:lvl1pPr>
          </a:lstStyle>
          <a:p>
            <a:r>
              <a:rPr lang="en-US" sz="788"/>
              <a:t>Presentation title</a:t>
            </a:r>
          </a:p>
        </p:txBody>
      </p:sp>
      <p:sp>
        <p:nvSpPr>
          <p:cNvPr id="23" name="Picture Placeholder 20">
            <a:extLst>
              <a:ext uri="{FF2B5EF4-FFF2-40B4-BE49-F238E27FC236}">
                <a16:creationId xmlns:a16="http://schemas.microsoft.com/office/drawing/2014/main" id="{919568B3-FE67-4E6E-BA92-FEF29CBFE1B4}"/>
              </a:ext>
            </a:extLst>
          </p:cNvPr>
          <p:cNvSpPr>
            <a:spLocks noGrp="1"/>
          </p:cNvSpPr>
          <p:nvPr>
            <p:ph type="pic" sz="quarter" idx="14" hasCustomPrompt="1"/>
          </p:nvPr>
        </p:nvSpPr>
        <p:spPr>
          <a:xfrm>
            <a:off x="9144000" y="4532317"/>
            <a:ext cx="3048000" cy="2325687"/>
          </a:xfrm>
        </p:spPr>
        <p:txBody>
          <a:bodyPr/>
          <a:lstStyle>
            <a:lvl1pPr marL="0" indent="0" algn="ctr">
              <a:buNone/>
              <a:defRPr/>
            </a:lvl1pPr>
          </a:lstStyle>
          <a:p>
            <a:r>
              <a:rPr lang="en-US"/>
              <a:t>Click to add photo</a:t>
            </a:r>
          </a:p>
        </p:txBody>
      </p:sp>
      <p:sp>
        <p:nvSpPr>
          <p:cNvPr id="15" name="Date Placeholder 3">
            <a:extLst>
              <a:ext uri="{FF2B5EF4-FFF2-40B4-BE49-F238E27FC236}">
                <a16:creationId xmlns:a16="http://schemas.microsoft.com/office/drawing/2014/main" id="{D87D4A75-1737-4D5B-A386-9FE32DFB5E51}"/>
              </a:ext>
            </a:extLst>
          </p:cNvPr>
          <p:cNvSpPr>
            <a:spLocks noGrp="1"/>
          </p:cNvSpPr>
          <p:nvPr>
            <p:ph type="dt" sz="half" idx="10"/>
          </p:nvPr>
        </p:nvSpPr>
        <p:spPr>
          <a:xfrm>
            <a:off x="7013448" y="6355084"/>
            <a:ext cx="4352544" cy="365125"/>
          </a:xfrm>
        </p:spPr>
        <p:txBody>
          <a:bodyPr/>
          <a:lstStyle>
            <a:lvl1pPr>
              <a:defRPr>
                <a:solidFill>
                  <a:schemeClr val="bg1"/>
                </a:solidFill>
                <a:effectLst>
                  <a:outerShdw blurRad="38100" dist="38100" dir="2700000" algn="tl">
                    <a:srgbClr val="000000">
                      <a:alpha val="43137"/>
                    </a:srgbClr>
                  </a:outerShdw>
                </a:effectLst>
              </a:defRPr>
            </a:lvl1pPr>
          </a:lstStyle>
          <a:p>
            <a:r>
              <a:rPr lang="en-US"/>
              <a:t>20XX</a:t>
            </a:r>
          </a:p>
        </p:txBody>
      </p:sp>
      <p:sp>
        <p:nvSpPr>
          <p:cNvPr id="16" name="Slide Number Placeholder 5">
            <a:extLst>
              <a:ext uri="{FF2B5EF4-FFF2-40B4-BE49-F238E27FC236}">
                <a16:creationId xmlns:a16="http://schemas.microsoft.com/office/drawing/2014/main" id="{EB52AA41-FD0C-42C6-BD04-9E5B55A48989}"/>
              </a:ext>
            </a:extLst>
          </p:cNvPr>
          <p:cNvSpPr>
            <a:spLocks noGrp="1"/>
          </p:cNvSpPr>
          <p:nvPr>
            <p:ph type="sldNum" sz="quarter" idx="12"/>
          </p:nvPr>
        </p:nvSpPr>
        <p:spPr>
          <a:xfrm>
            <a:off x="11365992" y="6356354"/>
            <a:ext cx="630936" cy="365125"/>
          </a:xfrm>
        </p:spPr>
        <p:txBody>
          <a:bodyPr/>
          <a:lstStyle>
            <a:lvl1pPr>
              <a:defRPr>
                <a:solidFill>
                  <a:schemeClr val="bg1"/>
                </a:solidFill>
                <a:effectLst>
                  <a:outerShdw blurRad="38100" dist="38100" dir="2700000" algn="tl">
                    <a:srgbClr val="000000">
                      <a:alpha val="43137"/>
                    </a:srgbClr>
                  </a:outerShdw>
                </a:effectLst>
              </a:defRPr>
            </a:lvl1pPr>
          </a:lstStyle>
          <a:p>
            <a:fld id="{0D4885A8-DDA8-4FCF-AB25-DA8F78EC7557}" type="slidenum">
              <a:rPr lang="en-US" smtClean="0"/>
              <a:pPr/>
              <a:t>‹#›</a:t>
            </a:fld>
            <a:endParaRPr lang="en-US"/>
          </a:p>
        </p:txBody>
      </p:sp>
    </p:spTree>
    <p:extLst>
      <p:ext uri="{BB962C8B-B14F-4D97-AF65-F5344CB8AC3E}">
        <p14:creationId xmlns:p14="http://schemas.microsoft.com/office/powerpoint/2010/main" val="43915917"/>
      </p:ext>
    </p:extLst>
  </p:cSld>
  <p:clrMapOvr>
    <a:masterClrMapping/>
  </p:clrMapOvr>
  <p:hf hdr="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Title">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4FD2957-8595-499F-896A-E9A0888D058B}"/>
              </a:ext>
              <a:ext uri="{C183D7F6-B498-43B3-948B-1728B52AA6E4}">
                <adec:decorative xmlns:adec="http://schemas.microsoft.com/office/drawing/2017/decorative" val="1"/>
              </a:ext>
            </a:extLst>
          </p:cNvPr>
          <p:cNvSpPr/>
          <p:nvPr userDrawn="1"/>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9" name="Rectangle 8">
            <a:extLst>
              <a:ext uri="{FF2B5EF4-FFF2-40B4-BE49-F238E27FC236}">
                <a16:creationId xmlns:a16="http://schemas.microsoft.com/office/drawing/2014/main" id="{1C44A184-010C-483F-8B5A-3D1E7E6EF981}"/>
              </a:ext>
              <a:ext uri="{C183D7F6-B498-43B3-948B-1728B52AA6E4}">
                <adec:decorative xmlns:adec="http://schemas.microsoft.com/office/drawing/2017/decorative" val="1"/>
              </a:ext>
            </a:extLst>
          </p:cNvPr>
          <p:cNvSpPr/>
          <p:nvPr userDrawn="1"/>
        </p:nvSpPr>
        <p:spPr>
          <a:xfrm>
            <a:off x="0" y="2720288"/>
            <a:ext cx="12192000" cy="402907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CAB4C3"/>
              </a:solidFill>
              <a:effectLst/>
              <a:uLnTx/>
              <a:uFillTx/>
              <a:latin typeface="Avenir Next LT Pro"/>
              <a:ea typeface="+mn-ea"/>
              <a:cs typeface="+mn-cs"/>
            </a:endParaRPr>
          </a:p>
        </p:txBody>
      </p:sp>
      <p:sp>
        <p:nvSpPr>
          <p:cNvPr id="10" name="Title 1">
            <a:extLst>
              <a:ext uri="{FF2B5EF4-FFF2-40B4-BE49-F238E27FC236}">
                <a16:creationId xmlns:a16="http://schemas.microsoft.com/office/drawing/2014/main" id="{9582A2E2-E6DD-4321-B03A-F6C071C1BB7B}"/>
              </a:ext>
            </a:extLst>
          </p:cNvPr>
          <p:cNvSpPr>
            <a:spLocks noGrp="1"/>
          </p:cNvSpPr>
          <p:nvPr>
            <p:ph type="ctrTitle"/>
          </p:nvPr>
        </p:nvSpPr>
        <p:spPr>
          <a:xfrm>
            <a:off x="323851" y="3025247"/>
            <a:ext cx="7086600" cy="1563849"/>
          </a:xfrm>
        </p:spPr>
        <p:txBody>
          <a:bodyPr anchor="t">
            <a:noAutofit/>
          </a:bodyPr>
          <a:lstStyle>
            <a:lvl1pPr>
              <a:defRPr sz="4950" b="1" spc="-15" baseline="0">
                <a:solidFill>
                  <a:schemeClr val="bg1"/>
                </a:solidFill>
                <a:latin typeface="Arial Narrow" panose="020B0606020202030204" pitchFamily="34" charset="0"/>
              </a:defRPr>
            </a:lvl1pPr>
          </a:lstStyle>
          <a:p>
            <a:r>
              <a:rPr lang="en-US"/>
              <a:t>Click to edit Master title style</a:t>
            </a:r>
          </a:p>
        </p:txBody>
      </p:sp>
      <p:sp>
        <p:nvSpPr>
          <p:cNvPr id="11" name="Subtitle 2">
            <a:extLst>
              <a:ext uri="{FF2B5EF4-FFF2-40B4-BE49-F238E27FC236}">
                <a16:creationId xmlns:a16="http://schemas.microsoft.com/office/drawing/2014/main" id="{D21B6D9B-E3FB-48D2-A477-5B73E2216682}"/>
              </a:ext>
            </a:extLst>
          </p:cNvPr>
          <p:cNvSpPr>
            <a:spLocks noGrp="1"/>
          </p:cNvSpPr>
          <p:nvPr>
            <p:ph type="subTitle" idx="1"/>
          </p:nvPr>
        </p:nvSpPr>
        <p:spPr>
          <a:xfrm>
            <a:off x="649047" y="4924428"/>
            <a:ext cx="4656380" cy="1019175"/>
          </a:xfrm>
        </p:spPr>
        <p:txBody>
          <a:bodyPr anchor="b">
            <a:normAutofit/>
          </a:bodyPr>
          <a:lstStyle>
            <a:lvl1pPr marL="0" indent="0">
              <a:buNone/>
              <a:defRPr sz="2100" b="0">
                <a:solidFill>
                  <a:schemeClr val="bg1"/>
                </a:solidFill>
                <a:latin typeface="Arial Narrow" panose="020B0606020202030204" pitchFamily="34" charset="0"/>
              </a:defRPr>
            </a:lvl1pPr>
          </a:lstStyle>
          <a:p>
            <a:r>
              <a:rPr lang="en-US"/>
              <a:t>Click to edit Master subtitle style</a:t>
            </a:r>
          </a:p>
        </p:txBody>
      </p:sp>
      <p:pic>
        <p:nvPicPr>
          <p:cNvPr id="3" name="Picture 2" descr="A blue and yellow text&#10;&#10;Description automatically generated with low confidence">
            <a:extLst>
              <a:ext uri="{FF2B5EF4-FFF2-40B4-BE49-F238E27FC236}">
                <a16:creationId xmlns:a16="http://schemas.microsoft.com/office/drawing/2014/main" id="{BCD313E2-7968-0CEB-E91A-808E8A2BE745}"/>
              </a:ext>
            </a:extLst>
          </p:cNvPr>
          <p:cNvPicPr>
            <a:picLocks noChangeAspect="1"/>
          </p:cNvPicPr>
          <p:nvPr userDrawn="1"/>
        </p:nvPicPr>
        <p:blipFill>
          <a:blip r:embed="rId2"/>
          <a:stretch>
            <a:fillRect/>
          </a:stretch>
        </p:blipFill>
        <p:spPr>
          <a:xfrm>
            <a:off x="304801" y="314329"/>
            <a:ext cx="5019675" cy="2195393"/>
          </a:xfrm>
          <a:prstGeom prst="rect">
            <a:avLst/>
          </a:prstGeom>
        </p:spPr>
      </p:pic>
    </p:spTree>
    <p:extLst>
      <p:ext uri="{BB962C8B-B14F-4D97-AF65-F5344CB8AC3E}">
        <p14:creationId xmlns:p14="http://schemas.microsoft.com/office/powerpoint/2010/main" val="325974455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Bar Two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8E4D345-2197-6D4C-8F0D-3BC6B2AB1F25}"/>
              </a:ext>
            </a:extLst>
          </p:cNvPr>
          <p:cNvSpPr/>
          <p:nvPr/>
        </p:nvSpPr>
        <p:spPr>
          <a:xfrm>
            <a:off x="0" y="0"/>
            <a:ext cx="12192000" cy="1207008"/>
          </a:xfrm>
          <a:prstGeom prst="rect">
            <a:avLst/>
          </a:prstGeom>
          <a:solidFill>
            <a:srgbClr val="28AA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aphicFrame>
        <p:nvGraphicFramePr>
          <p:cNvPr id="8" name="Object 7" hidden="1">
            <a:extLst>
              <a:ext uri="{FF2B5EF4-FFF2-40B4-BE49-F238E27FC236}">
                <a16:creationId xmlns:a16="http://schemas.microsoft.com/office/drawing/2014/main" id="{C5B0DF66-7FB8-254D-86AC-C0A1063CF651}"/>
              </a:ext>
            </a:extLst>
          </p:cNvPr>
          <p:cNvGraphicFramePr>
            <a:graphicFrameLocks noChangeAspect="1"/>
          </p:cNvGraphicFramePr>
          <p:nvPr>
            <p:custDataLst>
              <p:tags r:id="rId1"/>
            </p:custDataLst>
          </p:nvPr>
        </p:nvGraphicFramePr>
        <p:xfrm>
          <a:off x="1589"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C5B0DF66-7FB8-254D-86AC-C0A1063CF651}"/>
                          </a:ext>
                        </a:extLst>
                      </p:cNvPr>
                      <p:cNvPicPr/>
                      <p:nvPr/>
                    </p:nvPicPr>
                    <p:blipFill>
                      <a:blip r:embed="rId4"/>
                      <a:stretch>
                        <a:fillRect/>
                      </a:stretch>
                    </p:blipFill>
                    <p:spPr>
                      <a:xfrm>
                        <a:off x="1589" y="1588"/>
                        <a:ext cx="1227" cy="1588"/>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7237868D-9B84-AE4F-B833-8E8C7F585207}"/>
              </a:ext>
            </a:extLst>
          </p:cNvPr>
          <p:cNvSpPr>
            <a:spLocks noGrp="1"/>
          </p:cNvSpPr>
          <p:nvPr>
            <p:ph type="title" hasCustomPrompt="1"/>
          </p:nvPr>
        </p:nvSpPr>
        <p:spPr/>
        <p:txBody>
          <a:bodyPr/>
          <a:lstStyle/>
          <a:p>
            <a:r>
              <a:rPr lang="en-US"/>
              <a:t>Click to edit master title style</a:t>
            </a:r>
          </a:p>
        </p:txBody>
      </p:sp>
      <p:sp>
        <p:nvSpPr>
          <p:cNvPr id="9" name="Content Placeholder 5">
            <a:extLst>
              <a:ext uri="{FF2B5EF4-FFF2-40B4-BE49-F238E27FC236}">
                <a16:creationId xmlns:a16="http://schemas.microsoft.com/office/drawing/2014/main" id="{414C1B55-FB49-1B45-80DF-F67865047AC0}"/>
              </a:ext>
            </a:extLst>
          </p:cNvPr>
          <p:cNvSpPr>
            <a:spLocks noGrp="1"/>
          </p:cNvSpPr>
          <p:nvPr>
            <p:ph sz="quarter" idx="11" hasCustomPrompt="1"/>
          </p:nvPr>
        </p:nvSpPr>
        <p:spPr>
          <a:xfrm>
            <a:off x="457202" y="1691640"/>
            <a:ext cx="5529263" cy="4315460"/>
          </a:xfrm>
        </p:spPr>
        <p:txBody>
          <a:bodyPr vert="horz" lIns="0" tIns="0" rIns="0" bIns="0" rtlCol="0">
            <a:no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5">
            <a:extLst>
              <a:ext uri="{FF2B5EF4-FFF2-40B4-BE49-F238E27FC236}">
                <a16:creationId xmlns:a16="http://schemas.microsoft.com/office/drawing/2014/main" id="{3CE53746-D2D1-A542-9C3B-721279458886}"/>
              </a:ext>
            </a:extLst>
          </p:cNvPr>
          <p:cNvSpPr>
            <a:spLocks noGrp="1"/>
          </p:cNvSpPr>
          <p:nvPr>
            <p:ph sz="quarter" idx="12" hasCustomPrompt="1"/>
          </p:nvPr>
        </p:nvSpPr>
        <p:spPr>
          <a:xfrm>
            <a:off x="6215066" y="1691640"/>
            <a:ext cx="5529263" cy="4315460"/>
          </a:xfrm>
        </p:spPr>
        <p:txBody>
          <a:bodyPr vert="horz" lIns="0" tIns="0" rIns="0" bIns="0" rtlCol="0">
            <a:no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3">
            <a:extLst>
              <a:ext uri="{FF2B5EF4-FFF2-40B4-BE49-F238E27FC236}">
                <a16:creationId xmlns:a16="http://schemas.microsoft.com/office/drawing/2014/main" id="{8ED10CDB-97ED-C7F6-7D61-9D593116A4AB}"/>
              </a:ext>
            </a:extLst>
          </p:cNvPr>
          <p:cNvSpPr>
            <a:spLocks noGrp="1"/>
          </p:cNvSpPr>
          <p:nvPr>
            <p:ph type="body" sz="half" idx="2" hasCustomPrompt="1"/>
          </p:nvPr>
        </p:nvSpPr>
        <p:spPr>
          <a:xfrm>
            <a:off x="6215065" y="6306217"/>
            <a:ext cx="4567239" cy="266362"/>
          </a:xfrm>
        </p:spPr>
        <p:txBody>
          <a:bodyPr anchor="b" anchorCtr="0"/>
          <a:lstStyle>
            <a:lvl1pPr marL="0" indent="0" algn="r">
              <a:buNone/>
              <a:defRPr sz="675">
                <a:latin typeface="+mn-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add footnote/source</a:t>
            </a:r>
          </a:p>
        </p:txBody>
      </p:sp>
    </p:spTree>
    <p:extLst>
      <p:ext uri="{BB962C8B-B14F-4D97-AF65-F5344CB8AC3E}">
        <p14:creationId xmlns:p14="http://schemas.microsoft.com/office/powerpoint/2010/main" val="105909273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Text box">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2120" y="1588"/>
                        <a:ext cx="2117"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069"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6" name="Text Placeholder 5"/>
          <p:cNvSpPr>
            <a:spLocks noGrp="1"/>
          </p:cNvSpPr>
          <p:nvPr>
            <p:ph type="body" sz="quarter" idx="12"/>
          </p:nvPr>
        </p:nvSpPr>
        <p:spPr>
          <a:xfrm>
            <a:off x="812800" y="1066804"/>
            <a:ext cx="3869008" cy="1474443"/>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2992043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cSld name="2 Column + Blank">
    <p:spTree>
      <p:nvGrpSpPr>
        <p:cNvPr id="1" name=""/>
        <p:cNvGrpSpPr/>
        <p:nvPr/>
      </p:nvGrpSpPr>
      <p:grpSpPr>
        <a:xfrm>
          <a:off x="0" y="0"/>
          <a:ext cx="0" cy="0"/>
          <a:chOff x="0" y="0"/>
          <a:chExt cx="0" cy="0"/>
        </a:xfrm>
      </p:grpSpPr>
      <p:sp>
        <p:nvSpPr>
          <p:cNvPr id="3" name="Text Placeholder Right">
            <a:extLst>
              <a:ext uri="{FF2B5EF4-FFF2-40B4-BE49-F238E27FC236}">
                <a16:creationId xmlns:a16="http://schemas.microsoft.com/office/drawing/2014/main" id="{95F02DA6-58F7-2D44-A860-9EAE82A0A146}"/>
              </a:ext>
            </a:extLst>
          </p:cNvPr>
          <p:cNvSpPr>
            <a:spLocks noGrp="1"/>
          </p:cNvSpPr>
          <p:nvPr>
            <p:ph type="body" sz="quarter" idx="11"/>
          </p:nvPr>
        </p:nvSpPr>
        <p:spPr>
          <a:xfrm>
            <a:off x="4489704" y="1828800"/>
            <a:ext cx="3200400" cy="3661102"/>
          </a:xfrm>
        </p:spPr>
        <p:txBody>
          <a:bodyPr/>
          <a:lstStyle/>
          <a:p>
            <a:pPr lvl="0"/>
            <a:r>
              <a:rPr lang="en-US"/>
              <a:t>Click to edit Master text styles</a:t>
            </a:r>
          </a:p>
          <a:p>
            <a:pPr lvl="1"/>
            <a:r>
              <a:rPr lang="en-US"/>
              <a:t>Second level</a:t>
            </a:r>
          </a:p>
          <a:p>
            <a:pPr lvl="2"/>
            <a:r>
              <a:rPr lang="en-US"/>
              <a:t>Third level</a:t>
            </a:r>
          </a:p>
        </p:txBody>
      </p:sp>
      <p:sp>
        <p:nvSpPr>
          <p:cNvPr id="8" name="Text Placeholder Left">
            <a:extLst>
              <a:ext uri="{FF2B5EF4-FFF2-40B4-BE49-F238E27FC236}">
                <a16:creationId xmlns:a16="http://schemas.microsoft.com/office/drawing/2014/main" id="{E207FC6C-94F8-414E-AEB3-CD639F9A8C56}"/>
              </a:ext>
            </a:extLst>
          </p:cNvPr>
          <p:cNvSpPr>
            <a:spLocks noGrp="1"/>
          </p:cNvSpPr>
          <p:nvPr>
            <p:ph type="body" sz="quarter" idx="12"/>
          </p:nvPr>
        </p:nvSpPr>
        <p:spPr>
          <a:xfrm>
            <a:off x="640079" y="1828800"/>
            <a:ext cx="3200400" cy="3661102"/>
          </a:xfrm>
        </p:spPr>
        <p:txBody>
          <a:bodyPr/>
          <a:lstStyle/>
          <a:p>
            <a:pPr lvl="0"/>
            <a:r>
              <a:rPr lang="en-US"/>
              <a:t>Click to edit Master text styles</a:t>
            </a:r>
          </a:p>
          <a:p>
            <a:pPr lvl="1"/>
            <a:r>
              <a:rPr lang="en-US"/>
              <a:t>Second level</a:t>
            </a:r>
          </a:p>
          <a:p>
            <a:pPr lvl="2"/>
            <a:r>
              <a:rPr lang="en-US"/>
              <a:t>Third level</a:t>
            </a:r>
          </a:p>
        </p:txBody>
      </p:sp>
      <p:sp>
        <p:nvSpPr>
          <p:cNvPr id="4" name="Title Placeholder">
            <a:extLst>
              <a:ext uri="{FF2B5EF4-FFF2-40B4-BE49-F238E27FC236}">
                <a16:creationId xmlns:a16="http://schemas.microsoft.com/office/drawing/2014/main" id="{D41C7282-3E5D-E245-98BA-F00051A8A5CC}"/>
              </a:ext>
            </a:extLst>
          </p:cNvPr>
          <p:cNvSpPr>
            <a:spLocks noGrp="1"/>
          </p:cNvSpPr>
          <p:nvPr>
            <p:ph type="title"/>
          </p:nvPr>
        </p:nvSpPr>
        <p:spPr>
          <a:xfrm>
            <a:off x="640080" y="640080"/>
            <a:ext cx="10908792" cy="548640"/>
          </a:xfrm>
          <a:prstGeom prst="rect">
            <a:avLst/>
          </a:prstGeom>
        </p:spPr>
        <p:txBody>
          <a:bodyPr vert="horz" lIns="0" tIns="0" rIns="0" bIns="0" rtlCol="0" anchor="t" anchorCtr="0">
            <a:normAutofit/>
          </a:bodyPr>
          <a:lstStyle>
            <a:lvl1pPr>
              <a:lnSpc>
                <a:spcPct val="114000"/>
              </a:lnSpc>
              <a:defRPr/>
            </a:lvl1pPr>
          </a:lstStyle>
          <a:p>
            <a:r>
              <a:rPr lang="en-US"/>
              <a:t>Click to edit Master title style</a:t>
            </a:r>
          </a:p>
        </p:txBody>
      </p:sp>
    </p:spTree>
    <p:extLst>
      <p:ext uri="{BB962C8B-B14F-4D97-AF65-F5344CB8AC3E}">
        <p14:creationId xmlns:p14="http://schemas.microsoft.com/office/powerpoint/2010/main" val="3820658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2658587149"/>
              </p:ext>
            </p:ext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20"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914400" y="1143004"/>
            <a:ext cx="3869008" cy="1169551"/>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3198689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5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20"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069"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6" name="Rectangle 8">
            <a:extLst>
              <a:ext uri="{FF2B5EF4-FFF2-40B4-BE49-F238E27FC236}">
                <a16:creationId xmlns:a16="http://schemas.microsoft.com/office/drawing/2014/main" id="{F0339B2B-DA5C-430B-8D52-2FB72ADD9453}"/>
              </a:ext>
            </a:extLst>
          </p:cNvPr>
          <p:cNvSpPr txBox="1"/>
          <p:nvPr userDrawn="1"/>
        </p:nvSpPr>
        <p:spPr>
          <a:xfrm>
            <a:off x="697447" y="1393830"/>
            <a:ext cx="8199967" cy="242502"/>
          </a:xfrm>
          <a:prstGeom prst="rect">
            <a:avLst/>
          </a:prstGeom>
          <a:noFill/>
          <a:ln w="9525">
            <a:no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875" lvl="1" indent="0">
              <a:buClr>
                <a:srgbClr val="000000"/>
              </a:buClr>
              <a:buNone/>
            </a:pPr>
            <a:r>
              <a:rPr lang="en-US" sz="788" b="1">
                <a:latin typeface="Arial" panose="020B0604020202020204" pitchFamily="34" charset="0"/>
                <a:cs typeface="Arial" panose="020B0604020202020204" pitchFamily="34" charset="0"/>
              </a:rPr>
              <a:t>XX</a:t>
            </a:r>
          </a:p>
          <a:p>
            <a:pPr marL="875" lvl="1" indent="0">
              <a:buClr>
                <a:srgbClr val="000000"/>
              </a:buClr>
              <a:buNone/>
            </a:pPr>
            <a:r>
              <a:rPr lang="en-US" sz="788">
                <a:latin typeface="Arial" panose="020B0604020202020204" pitchFamily="34" charset="0"/>
                <a:cs typeface="Arial" panose="020B0604020202020204" pitchFamily="34" charset="0"/>
              </a:rPr>
              <a:t>xx</a:t>
            </a:r>
          </a:p>
        </p:txBody>
      </p:sp>
      <p:cxnSp>
        <p:nvCxnSpPr>
          <p:cNvPr id="8" name="Straight Connector 7">
            <a:extLst>
              <a:ext uri="{FF2B5EF4-FFF2-40B4-BE49-F238E27FC236}">
                <a16:creationId xmlns:a16="http://schemas.microsoft.com/office/drawing/2014/main" id="{0608298C-7F71-430C-8954-AD9C7285A331}"/>
              </a:ext>
            </a:extLst>
          </p:cNvPr>
          <p:cNvCxnSpPr/>
          <p:nvPr userDrawn="1"/>
        </p:nvCxnSpPr>
        <p:spPr>
          <a:xfrm>
            <a:off x="697444" y="1811338"/>
            <a:ext cx="10797117"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590633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7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20"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425"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812800" y="1143004"/>
            <a:ext cx="10566400" cy="900246"/>
          </a:xfrm>
        </p:spPr>
        <p:txBody>
          <a:bodyPr wrap="square"/>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1426970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extLst>
              <p:ext uri="{D42A27DB-BD31-4B8C-83A1-F6EECF244321}">
                <p14:modId xmlns:p14="http://schemas.microsoft.com/office/powerpoint/2010/main" val="3718479123"/>
              </p:ext>
            </p:ext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Object 2" hidden="1"/>
                      <p:cNvPicPr/>
                      <p:nvPr/>
                    </p:nvPicPr>
                    <p:blipFill>
                      <a:blip r:embed="rId4"/>
                      <a:stretch>
                        <a:fillRect/>
                      </a:stretch>
                    </p:blipFill>
                    <p:spPr>
                      <a:xfrm>
                        <a:off x="1589" y="1590"/>
                        <a:ext cx="1587" cy="1587"/>
                      </a:xfrm>
                      <a:prstGeom prst="rect">
                        <a:avLst/>
                      </a:prstGeom>
                    </p:spPr>
                  </p:pic>
                </p:oleObj>
              </mc:Fallback>
            </mc:AlternateContent>
          </a:graphicData>
        </a:graphic>
      </p:graphicFrame>
      <p:sp>
        <p:nvSpPr>
          <p:cNvPr id="2" name="McK 2. Slide Title"/>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4775461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20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20"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425"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812800" y="1143004"/>
            <a:ext cx="10566400" cy="900246"/>
          </a:xfrm>
        </p:spPr>
        <p:txBody>
          <a:bodyPr wrap="square"/>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6880586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12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2170" y="1628"/>
          <a:ext cx="2159" cy="1619"/>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2170" y="1628"/>
                        <a:ext cx="2159" cy="1619"/>
                      </a:xfrm>
                      <a:prstGeom prst="rect">
                        <a:avLst/>
                      </a:prstGeom>
                    </p:spPr>
                  </p:pic>
                </p:oleObj>
              </mc:Fallback>
            </mc:AlternateContent>
          </a:graphicData>
        </a:graphic>
      </p:graphicFrame>
      <p:sp>
        <p:nvSpPr>
          <p:cNvPr id="2" name="McK 2. Slide Title"/>
          <p:cNvSpPr>
            <a:spLocks noGrp="1"/>
          </p:cNvSpPr>
          <p:nvPr>
            <p:ph type="title"/>
          </p:nvPr>
        </p:nvSpPr>
        <p:spPr>
          <a:xfrm>
            <a:off x="406400" y="214661"/>
            <a:ext cx="11509248" cy="338554"/>
          </a:xfrm>
        </p:spPr>
        <p:txBody>
          <a:bodyPr>
            <a:noAutofit/>
          </a:bodyPr>
          <a:lstStyle>
            <a:lvl1pPr>
              <a:defRPr sz="2200"/>
            </a:lvl1pPr>
          </a:lstStyle>
          <a:p>
            <a:r>
              <a:rPr lang="en-US"/>
              <a:t>Click to edit Master title style</a:t>
            </a:r>
          </a:p>
        </p:txBody>
      </p:sp>
    </p:spTree>
    <p:extLst>
      <p:ext uri="{BB962C8B-B14F-4D97-AF65-F5344CB8AC3E}">
        <p14:creationId xmlns:p14="http://schemas.microsoft.com/office/powerpoint/2010/main" val="790744371"/>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pos="192">
          <p15:clr>
            <a:srgbClr val="FBAE40"/>
          </p15:clr>
        </p15:guide>
        <p15:guide id="4" pos="5568">
          <p15:clr>
            <a:srgbClr val="FBAE40"/>
          </p15:clr>
        </p15:guide>
        <p15:guide id="5" orient="horz" pos="4176">
          <p15:clr>
            <a:srgbClr val="FBAE40"/>
          </p15:clr>
        </p15:guide>
        <p15:guide id="6" orient="horz" pos="192">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_Text box">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3238819356"/>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67180786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85800" y="6412447"/>
            <a:ext cx="4114800" cy="228600"/>
          </a:xfrm>
          <a:prstGeom prst="rect">
            <a:avLst/>
          </a:prstGeom>
        </p:spPr>
        <p:txBody>
          <a:bodyPr/>
          <a:lstStyle/>
          <a:p>
            <a:pPr defTabSz="342900">
              <a:defRPr/>
            </a:pPr>
            <a:fld id="{AF04CBE1-4A0A-4C4F-9C1D-0A25DA439716}" type="datetimeFigureOut">
              <a:rPr lang="en-US" sz="1350" smtClean="0">
                <a:solidFill>
                  <a:prstClr val="black"/>
                </a:solidFill>
                <a:latin typeface="Calibri Light" panose="020F0302020204030204"/>
              </a:rPr>
              <a:pPr defTabSz="342900">
                <a:defRPr/>
              </a:pPr>
              <a:t>2/11/2025</a:t>
            </a:fld>
            <a:endParaRPr lang="en-US" sz="1350">
              <a:solidFill>
                <a:prstClr val="black"/>
              </a:solidFill>
              <a:latin typeface="Calibri Light" panose="020F0302020204030204"/>
            </a:endParaRPr>
          </a:p>
        </p:txBody>
      </p:sp>
      <p:sp>
        <p:nvSpPr>
          <p:cNvPr id="3" name="Footer Placeholder 2"/>
          <p:cNvSpPr>
            <a:spLocks noGrp="1"/>
          </p:cNvSpPr>
          <p:nvPr>
            <p:ph type="ftr" sz="quarter" idx="11"/>
          </p:nvPr>
        </p:nvSpPr>
        <p:spPr>
          <a:xfrm>
            <a:off x="685800" y="6554697"/>
            <a:ext cx="5029200" cy="228600"/>
          </a:xfrm>
          <a:prstGeom prst="rect">
            <a:avLst/>
          </a:prstGeom>
        </p:spPr>
        <p:txBody>
          <a:bodyPr/>
          <a:lstStyle/>
          <a:p>
            <a:pPr defTabSz="342900">
              <a:defRPr/>
            </a:pPr>
            <a:endParaRPr lang="en-US" sz="1350">
              <a:solidFill>
                <a:prstClr val="black"/>
              </a:solidFill>
              <a:latin typeface="Calibri Light" panose="020F0302020204030204"/>
            </a:endParaRPr>
          </a:p>
        </p:txBody>
      </p:sp>
      <p:sp>
        <p:nvSpPr>
          <p:cNvPr id="4" name="Slide Number Placeholder 3"/>
          <p:cNvSpPr>
            <a:spLocks noGrp="1"/>
          </p:cNvSpPr>
          <p:nvPr>
            <p:ph type="sldNum" sz="quarter" idx="12"/>
          </p:nvPr>
        </p:nvSpPr>
        <p:spPr/>
        <p:txBody>
          <a:bodyPr/>
          <a:lstStyle/>
          <a:p>
            <a:pPr defTabSz="342900">
              <a:defRPr/>
            </a:pPr>
            <a:fld id="{C7013164-04A9-437B-A741-5800EB684B0E}" type="slidenum">
              <a:rPr lang="en-US" b="1" smtClean="0">
                <a:solidFill>
                  <a:srgbClr val="50B4C8">
                    <a:alpha val="25000"/>
                  </a:srgbClr>
                </a:solidFill>
                <a:latin typeface="Calibri Light" panose="020F0302020204030204"/>
              </a:rPr>
              <a:pPr defTabSz="342900">
                <a:defRPr/>
              </a:pPr>
              <a:t>‹#›</a:t>
            </a:fld>
            <a:endParaRPr lang="en-US" b="1">
              <a:solidFill>
                <a:srgbClr val="50B4C8">
                  <a:alpha val="25000"/>
                </a:srgbClr>
              </a:solidFill>
              <a:latin typeface="Calibri Light" panose="020F0302020204030204"/>
            </a:endParaRPr>
          </a:p>
        </p:txBody>
      </p:sp>
    </p:spTree>
    <p:extLst>
      <p:ext uri="{BB962C8B-B14F-4D97-AF65-F5344CB8AC3E}">
        <p14:creationId xmlns:p14="http://schemas.microsoft.com/office/powerpoint/2010/main" val="232958026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aphicFrame>
        <p:nvGraphicFramePr>
          <p:cNvPr id="12" name="Object 11" hidden="1"/>
          <p:cNvGraphicFramePr>
            <a:graphicFrameLocks noChangeAspect="1"/>
          </p:cNvGraphicFramePr>
          <p:nvPr userDrawn="1">
            <p:custDataLst>
              <p:tags r:id="rId1"/>
            </p:custDataLst>
            <p:extLst>
              <p:ext uri="{D42A27DB-BD31-4B8C-83A1-F6EECF244321}">
                <p14:modId xmlns:p14="http://schemas.microsoft.com/office/powerpoint/2010/main" val="2642517264"/>
              </p:ext>
            </p:ext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12" name="Object 11" hidden="1"/>
                      <p:cNvPicPr/>
                      <p:nvPr/>
                    </p:nvPicPr>
                    <p:blipFill>
                      <a:blip r:embed="rId5"/>
                      <a:stretch>
                        <a:fillRect/>
                      </a:stretch>
                    </p:blipFill>
                    <p:spPr>
                      <a:xfrm>
                        <a:off x="2120" y="1588"/>
                        <a:ext cx="2117" cy="1588"/>
                      </a:xfrm>
                      <a:prstGeom prst="rect">
                        <a:avLst/>
                      </a:prstGeom>
                    </p:spPr>
                  </p:pic>
                </p:oleObj>
              </mc:Fallback>
            </mc:AlternateContent>
          </a:graphicData>
        </a:graphic>
      </p:graphicFrame>
      <p:sp>
        <p:nvSpPr>
          <p:cNvPr id="11" name="Rectangle 10"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2100" b="1" i="0" baseline="0">
              <a:latin typeface="Arial"/>
              <a:ea typeface="+mj-ea"/>
              <a:cs typeface="Arial"/>
              <a:sym typeface="Arial"/>
            </a:endParaRPr>
          </a:p>
        </p:txBody>
      </p:sp>
      <p:sp>
        <p:nvSpPr>
          <p:cNvPr id="2" name="Title 1"/>
          <p:cNvSpPr>
            <a:spLocks noGrp="1"/>
          </p:cNvSpPr>
          <p:nvPr>
            <p:ph type="ctrTitle"/>
          </p:nvPr>
        </p:nvSpPr>
        <p:spPr>
          <a:xfrm>
            <a:off x="3584452" y="2778780"/>
            <a:ext cx="6608647" cy="323165"/>
          </a:xfrm>
        </p:spPr>
        <p:txBody>
          <a:bodyPr wrap="square" lIns="0" tIns="0" rIns="0" bIns="0">
            <a:spAutoFit/>
          </a:bodyPr>
          <a:lstStyle>
            <a:lvl1pPr algn="l">
              <a:defRPr sz="2100">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p:cNvSpPr>
            <a:spLocks noGrp="1"/>
          </p:cNvSpPr>
          <p:nvPr>
            <p:ph type="subTitle" idx="1"/>
          </p:nvPr>
        </p:nvSpPr>
        <p:spPr>
          <a:xfrm>
            <a:off x="3586141" y="4937763"/>
            <a:ext cx="3708281" cy="161583"/>
          </a:xfrm>
        </p:spPr>
        <p:txBody>
          <a:bodyPr wrap="square" lIns="0" tIns="0" rIns="0" bIns="0">
            <a:spAutoFit/>
          </a:bodyPr>
          <a:lstStyle>
            <a:lvl1pPr marL="0" indent="0" algn="l">
              <a:buNone/>
              <a:defRPr sz="1050" b="1">
                <a:solidFill>
                  <a:schemeClr val="tx2"/>
                </a:solidFill>
                <a:latin typeface="Arial" panose="020B0604020202020204" pitchFamily="34" charset="0"/>
                <a:cs typeface="Arial" panose="020B0604020202020204"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grpSp>
        <p:nvGrpSpPr>
          <p:cNvPr id="4" name="Group 3">
            <a:extLst>
              <a:ext uri="{FF2B5EF4-FFF2-40B4-BE49-F238E27FC236}">
                <a16:creationId xmlns:a16="http://schemas.microsoft.com/office/drawing/2014/main" id="{0FED0A56-205A-A24F-93C7-19A5D523BD3C}"/>
              </a:ext>
              <a:ext uri="{C183D7F6-B498-43B3-948B-1728B52AA6E4}">
                <adec:decorative xmlns:adec="http://schemas.microsoft.com/office/drawing/2017/decorative" val="1"/>
              </a:ext>
            </a:extLst>
          </p:cNvPr>
          <p:cNvGrpSpPr/>
          <p:nvPr userDrawn="1"/>
        </p:nvGrpSpPr>
        <p:grpSpPr>
          <a:xfrm>
            <a:off x="6" y="3245971"/>
            <a:ext cx="12191999" cy="436455"/>
            <a:chOff x="1" y="3245968"/>
            <a:chExt cx="9143999" cy="436455"/>
          </a:xfrm>
        </p:grpSpPr>
        <p:sp>
          <p:nvSpPr>
            <p:cNvPr id="19" name="TitleTopPlaceholder"/>
            <p:cNvSpPr>
              <a:spLocks noChangeArrowheads="1"/>
            </p:cNvSpPr>
            <p:nvPr userDrawn="1"/>
          </p:nvSpPr>
          <p:spPr bwMode="ltGray">
            <a:xfrm>
              <a:off x="2125654" y="3245968"/>
              <a:ext cx="2125653"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200">
                <a:solidFill>
                  <a:srgbClr val="000000"/>
                </a:solidFill>
                <a:latin typeface="Arial"/>
              </a:endParaRPr>
            </a:p>
          </p:txBody>
        </p:sp>
        <p:sp>
          <p:nvSpPr>
            <p:cNvPr id="20" name="TitleTopPlaceholder"/>
            <p:cNvSpPr>
              <a:spLocks noChangeArrowheads="1"/>
            </p:cNvSpPr>
            <p:nvPr userDrawn="1"/>
          </p:nvSpPr>
          <p:spPr bwMode="ltGray">
            <a:xfrm>
              <a:off x="1" y="3245968"/>
              <a:ext cx="2125653"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200">
                <a:solidFill>
                  <a:srgbClr val="000000"/>
                </a:solidFill>
                <a:latin typeface="Arial"/>
              </a:endParaRPr>
            </a:p>
          </p:txBody>
        </p:sp>
        <p:sp>
          <p:nvSpPr>
            <p:cNvPr id="21" name="TitleTopPlaceholder"/>
            <p:cNvSpPr>
              <a:spLocks noChangeArrowheads="1"/>
            </p:cNvSpPr>
            <p:nvPr userDrawn="1"/>
          </p:nvSpPr>
          <p:spPr bwMode="ltGray">
            <a:xfrm>
              <a:off x="3886006" y="3245968"/>
              <a:ext cx="5257994"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200">
                <a:solidFill>
                  <a:srgbClr val="000000"/>
                </a:solidFill>
                <a:latin typeface="Arial"/>
              </a:endParaRPr>
            </a:p>
          </p:txBody>
        </p:sp>
      </p:grpSp>
      <p:pic>
        <p:nvPicPr>
          <p:cNvPr id="22" name="Picture 4" descr="State Seal of Massachusetts"/>
          <p:cNvPicPr>
            <a:picLocks noChangeAspect="1" noChangeArrowheads="1"/>
          </p:cNvPicPr>
          <p:nvPr userDrawn="1"/>
        </p:nvPicPr>
        <p:blipFill>
          <a:blip r:embed="rId6" cstate="print">
            <a:duotone>
              <a:srgbClr val="FFFFFF">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562624" y="2029610"/>
            <a:ext cx="2767117"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3" name="McK Disclaimer"/>
          <p:cNvSpPr>
            <a:spLocks noChangeArrowheads="1"/>
          </p:cNvSpPr>
          <p:nvPr userDrawn="1"/>
        </p:nvSpPr>
        <p:spPr bwMode="auto">
          <a:xfrm>
            <a:off x="3586141" y="6022058"/>
            <a:ext cx="6828367" cy="115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602816" eaLnBrk="0" hangingPunct="0"/>
            <a:r>
              <a:rPr lang="en-US" sz="750">
                <a:solidFill>
                  <a:schemeClr val="tx2"/>
                </a:solidFill>
                <a:latin typeface="Arial"/>
                <a:ea typeface="ＭＳ Ｐゴシック"/>
              </a:rPr>
              <a:t>CONFIDENTIAL; FOR POLICY DEVELOPMENT PURPOSES ONLY</a:t>
            </a:r>
          </a:p>
        </p:txBody>
      </p:sp>
      <p:sp>
        <p:nvSpPr>
          <p:cNvPr id="24" name="McK Disclaimer"/>
          <p:cNvSpPr>
            <a:spLocks noChangeArrowheads="1"/>
          </p:cNvSpPr>
          <p:nvPr userDrawn="1"/>
        </p:nvSpPr>
        <p:spPr bwMode="auto">
          <a:xfrm>
            <a:off x="3586136" y="4420348"/>
            <a:ext cx="7488264"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602816" eaLnBrk="0" hangingPunct="0"/>
            <a:r>
              <a:rPr lang="en-US" sz="1500">
                <a:solidFill>
                  <a:schemeClr val="tx2"/>
                </a:solidFill>
                <a:latin typeface="Arial"/>
                <a:ea typeface="ＭＳ Ｐゴシック"/>
              </a:rPr>
              <a:t>Executive Office of Health and Human Services</a:t>
            </a:r>
          </a:p>
        </p:txBody>
      </p:sp>
    </p:spTree>
    <p:extLst>
      <p:ext uri="{BB962C8B-B14F-4D97-AF65-F5344CB8AC3E}">
        <p14:creationId xmlns:p14="http://schemas.microsoft.com/office/powerpoint/2010/main" val="1649916379"/>
      </p:ext>
    </p:extLst>
  </p:cSld>
  <p:clrMapOvr>
    <a:masterClrMapping/>
  </p:clrMapOvr>
  <p:hf sldNum="0" hdr="0" ftr="0" dt="0"/>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2756348642"/>
              </p:ext>
            </p:ext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20"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425" b="1" i="0" baseline="0">
              <a:latin typeface="Arial"/>
              <a:ea typeface="+mj-ea"/>
              <a:cs typeface="Arial"/>
              <a:sym typeface="Arial"/>
            </a:endParaRPr>
          </a:p>
        </p:txBody>
      </p:sp>
      <p:sp>
        <p:nvSpPr>
          <p:cNvPr id="2" name="Title 1"/>
          <p:cNvSpPr>
            <a:spLocks noGrp="1"/>
          </p:cNvSpPr>
          <p:nvPr>
            <p:ph type="title"/>
          </p:nvPr>
        </p:nvSpPr>
        <p:spPr>
          <a:xfrm>
            <a:off x="406400" y="256980"/>
            <a:ext cx="11509248" cy="253916"/>
          </a:xfrm>
        </p:spPr>
        <p:txBody>
          <a:bodyPr/>
          <a:lstStyle/>
          <a:p>
            <a:r>
              <a:rPr lang="en-US"/>
              <a:t>Click to edit Master title style</a:t>
            </a:r>
          </a:p>
        </p:txBody>
      </p:sp>
      <p:sp>
        <p:nvSpPr>
          <p:cNvPr id="4" name="Text Placeholder 3"/>
          <p:cNvSpPr>
            <a:spLocks noGrp="1"/>
          </p:cNvSpPr>
          <p:nvPr>
            <p:ph type="body" sz="quarter" idx="10"/>
          </p:nvPr>
        </p:nvSpPr>
        <p:spPr>
          <a:xfrm>
            <a:off x="812800" y="1066804"/>
            <a:ext cx="10566400" cy="900246"/>
          </a:xfrm>
        </p:spPr>
        <p:txBody>
          <a:bodyPr wrap="square" lIns="0"/>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87754544"/>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pos="192">
          <p15:clr>
            <a:srgbClr val="FBAE40"/>
          </p15:clr>
        </p15:guide>
        <p15:guide id="4" pos="5568">
          <p15:clr>
            <a:srgbClr val="FBAE40"/>
          </p15:clr>
        </p15:guide>
        <p15:guide id="5" orient="horz" pos="192">
          <p15:clr>
            <a:srgbClr val="FBAE40"/>
          </p15:clr>
        </p15:guide>
        <p15:guide id="6" pos="384">
          <p15:clr>
            <a:srgbClr val="FBAE40"/>
          </p15:clr>
        </p15:guide>
        <p15:guide id="7" orient="horz" pos="4176">
          <p15:clr>
            <a:srgbClr val="FBAE40"/>
          </p15:clr>
        </p15:guide>
        <p15:guide id="8" orient="horz" pos="72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ext box">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3238819356"/>
              </p:ext>
            </p:ext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2120" y="1588"/>
                        <a:ext cx="2117"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425" b="1" i="0" baseline="0">
              <a:latin typeface="Arial"/>
              <a:ea typeface="+mj-ea"/>
              <a:cs typeface="Arial"/>
              <a:sym typeface="Arial"/>
            </a:endParaRPr>
          </a:p>
        </p:txBody>
      </p:sp>
      <p:sp>
        <p:nvSpPr>
          <p:cNvPr id="2" name="Title 1"/>
          <p:cNvSpPr>
            <a:spLocks noGrp="1"/>
          </p:cNvSpPr>
          <p:nvPr>
            <p:ph type="title"/>
          </p:nvPr>
        </p:nvSpPr>
        <p:spPr>
          <a:xfrm>
            <a:off x="406400" y="214661"/>
            <a:ext cx="11509248" cy="338554"/>
          </a:xfrm>
        </p:spPr>
        <p:txBody>
          <a:bodyPr>
            <a:noAutofit/>
          </a:bodyPr>
          <a:lstStyle>
            <a:lvl1pPr>
              <a:defRPr sz="1650"/>
            </a:lvl1pPr>
          </a:lstStyle>
          <a:p>
            <a:r>
              <a:rPr lang="en-US"/>
              <a:t>Click to edit Master title style</a:t>
            </a:r>
          </a:p>
        </p:txBody>
      </p:sp>
      <p:sp>
        <p:nvSpPr>
          <p:cNvPr id="6" name="Text Placeholder 5"/>
          <p:cNvSpPr>
            <a:spLocks noGrp="1"/>
          </p:cNvSpPr>
          <p:nvPr>
            <p:ph type="body" sz="quarter" idx="12"/>
          </p:nvPr>
        </p:nvSpPr>
        <p:spPr>
          <a:xfrm>
            <a:off x="812800" y="1066800"/>
            <a:ext cx="3869008" cy="1676400"/>
          </a:xfrm>
        </p:spPr>
        <p:txBody>
          <a:bodyPr wrap="square" lIns="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23689973"/>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pos="192">
          <p15:clr>
            <a:srgbClr val="FBAE40"/>
          </p15:clr>
        </p15:guide>
        <p15:guide id="4" pos="5568">
          <p15:clr>
            <a:srgbClr val="FBAE40"/>
          </p15:clr>
        </p15:guide>
        <p15:guide id="5" orient="horz" pos="192">
          <p15:clr>
            <a:srgbClr val="FBAE40"/>
          </p15:clr>
        </p15:guide>
        <p15:guide id="6" orient="horz" pos="4176">
          <p15:clr>
            <a:srgbClr val="FBAE40"/>
          </p15:clr>
        </p15:guide>
        <p15:guide id="7" pos="384">
          <p15:clr>
            <a:srgbClr val="FBAE40"/>
          </p15:clr>
        </p15:guide>
        <p15:guide id="8" orient="horz" pos="72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a:xfrm>
            <a:off x="11461297" y="6593207"/>
            <a:ext cx="730711" cy="259998"/>
          </a:xfrm>
          <a:prstGeom prst="rect">
            <a:avLst/>
          </a:prstGeom>
        </p:spPr>
        <p:txBody>
          <a:bodyPr lIns="89611" tIns="44806" rIns="89611" bIns="44806"/>
          <a:lstStyle>
            <a:lvl1pPr algn="ctr">
              <a:defRPr/>
            </a:lvl1pPr>
          </a:lstStyle>
          <a:p>
            <a:fld id="{1B845CE2-52C6-D640-906F-6FEE9CFEE2EC}" type="slidenum">
              <a:rPr lang="en-US" sz="1020" smtClean="0">
                <a:solidFill>
                  <a:srgbClr val="000000"/>
                </a:solidFill>
              </a:rPr>
              <a:pPr/>
              <a:t>‹#›</a:t>
            </a:fld>
            <a:endParaRPr lang="en-US" sz="1020">
              <a:solidFill>
                <a:srgbClr val="000000"/>
              </a:solidFill>
            </a:endParaRPr>
          </a:p>
        </p:txBody>
      </p:sp>
    </p:spTree>
    <p:extLst>
      <p:ext uri="{BB962C8B-B14F-4D97-AF65-F5344CB8AC3E}">
        <p14:creationId xmlns:p14="http://schemas.microsoft.com/office/powerpoint/2010/main" val="188167621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Shadow Box">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870318664"/>
              </p:ext>
            </p:ext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20"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425" b="1" i="0" baseline="0">
              <a:latin typeface="Arial"/>
              <a:ea typeface="+mj-ea"/>
              <a:cs typeface="Arial"/>
              <a:sym typeface="Arial"/>
            </a:endParaRPr>
          </a:p>
        </p:txBody>
      </p:sp>
      <p:sp>
        <p:nvSpPr>
          <p:cNvPr id="2" name="Title 1"/>
          <p:cNvSpPr>
            <a:spLocks noGrp="1"/>
          </p:cNvSpPr>
          <p:nvPr>
            <p:ph type="title"/>
          </p:nvPr>
        </p:nvSpPr>
        <p:spPr>
          <a:xfrm>
            <a:off x="406400" y="214661"/>
            <a:ext cx="11509248" cy="338554"/>
          </a:xfrm>
        </p:spPr>
        <p:txBody>
          <a:bodyPr>
            <a:noAutofit/>
          </a:bodyPr>
          <a:lstStyle>
            <a:lvl1pPr>
              <a:defRPr sz="1650"/>
            </a:lvl1pPr>
          </a:lstStyle>
          <a:p>
            <a:r>
              <a:rPr lang="en-US"/>
              <a:t>Click to edit Master title style</a:t>
            </a:r>
          </a:p>
        </p:txBody>
      </p:sp>
      <p:sp>
        <p:nvSpPr>
          <p:cNvPr id="6" name="Text Placeholder 5"/>
          <p:cNvSpPr>
            <a:spLocks noGrp="1"/>
          </p:cNvSpPr>
          <p:nvPr>
            <p:ph type="body" sz="quarter" idx="12"/>
          </p:nvPr>
        </p:nvSpPr>
        <p:spPr>
          <a:xfrm>
            <a:off x="1371600" y="1371600"/>
            <a:ext cx="9448800" cy="4343400"/>
          </a:xfrm>
          <a:solidFill>
            <a:schemeClr val="bg1"/>
          </a:solidFill>
          <a:ln>
            <a:solidFill>
              <a:schemeClr val="tx1"/>
            </a:solidFill>
          </a:ln>
          <a:effectLst>
            <a:outerShdw blurRad="50800" dist="38100" dir="2700000" algn="tl" rotWithShape="0">
              <a:prstClr val="black">
                <a:alpha val="40000"/>
              </a:prstClr>
            </a:outerShdw>
          </a:effectLst>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73868961"/>
      </p:ext>
    </p:extLst>
  </p:cSld>
  <p:clrMapOvr>
    <a:masterClrMapping/>
  </p:clrMapOvr>
  <p:extLst>
    <p:ext uri="{DCECCB84-F9BA-43D5-87BE-67443E8EF086}">
      <p15:sldGuideLst xmlns:p15="http://schemas.microsoft.com/office/powerpoint/2012/main">
        <p15:guide id="1" orient="horz" pos="2160">
          <p15:clr>
            <a:srgbClr val="FBAE40"/>
          </p15:clr>
        </p15:guide>
        <p15:guide id="2" pos="192">
          <p15:clr>
            <a:srgbClr val="FBAE40"/>
          </p15:clr>
        </p15:guide>
        <p15:guide id="3" pos="2880">
          <p15:clr>
            <a:srgbClr val="FBAE40"/>
          </p15:clr>
        </p15:guide>
        <p15:guide id="4" pos="5568">
          <p15:clr>
            <a:srgbClr val="FBAE40"/>
          </p15:clr>
        </p15:guide>
        <p15:guide id="5" orient="horz" pos="4176">
          <p15:clr>
            <a:srgbClr val="FBAE40"/>
          </p15:clr>
        </p15:guide>
        <p15:guide id="6" orient="horz" pos="192">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Blue Boxes">
    <p:spTree>
      <p:nvGrpSpPr>
        <p:cNvPr id="1" name=""/>
        <p:cNvGrpSpPr/>
        <p:nvPr/>
      </p:nvGrpSpPr>
      <p:grpSpPr>
        <a:xfrm>
          <a:off x="0" y="0"/>
          <a:ext cx="0" cy="0"/>
          <a:chOff x="0" y="0"/>
          <a:chExt cx="0" cy="0"/>
        </a:xfrm>
      </p:grpSpPr>
      <p:graphicFrame>
        <p:nvGraphicFramePr>
          <p:cNvPr id="28" name="Object 27" hidden="1"/>
          <p:cNvGraphicFramePr>
            <a:graphicFrameLocks noChangeAspect="1"/>
          </p:cNvGraphicFramePr>
          <p:nvPr userDrawn="1">
            <p:custDataLst>
              <p:tags r:id="rId1"/>
            </p:custDataLst>
            <p:extLst>
              <p:ext uri="{D42A27DB-BD31-4B8C-83A1-F6EECF244321}">
                <p14:modId xmlns:p14="http://schemas.microsoft.com/office/powerpoint/2010/main" val="4282418173"/>
              </p:ext>
            </p:ext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8" name="Object 27" hidden="1"/>
                      <p:cNvPicPr/>
                      <p:nvPr/>
                    </p:nvPicPr>
                    <p:blipFill>
                      <a:blip r:embed="rId5"/>
                      <a:stretch>
                        <a:fillRect/>
                      </a:stretch>
                    </p:blipFill>
                    <p:spPr>
                      <a:xfrm>
                        <a:off x="2120"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425" b="1" i="0" baseline="0">
              <a:latin typeface="Arial"/>
              <a:ea typeface="+mj-ea"/>
              <a:cs typeface="Arial"/>
              <a:sym typeface="Arial"/>
            </a:endParaRPr>
          </a:p>
        </p:txBody>
      </p:sp>
      <p:sp>
        <p:nvSpPr>
          <p:cNvPr id="2" name="Title 1"/>
          <p:cNvSpPr>
            <a:spLocks noGrp="1"/>
          </p:cNvSpPr>
          <p:nvPr>
            <p:ph type="title"/>
          </p:nvPr>
        </p:nvSpPr>
        <p:spPr>
          <a:xfrm>
            <a:off x="406400" y="214661"/>
            <a:ext cx="11480800" cy="338554"/>
          </a:xfrm>
        </p:spPr>
        <p:txBody>
          <a:bodyPr>
            <a:noAutofit/>
          </a:bodyPr>
          <a:lstStyle>
            <a:lvl1pPr>
              <a:defRPr sz="1650"/>
            </a:lvl1pPr>
          </a:lstStyle>
          <a:p>
            <a:r>
              <a:rPr lang="en-US"/>
              <a:t>Click to edit Master title style</a:t>
            </a:r>
          </a:p>
        </p:txBody>
      </p:sp>
      <p:sp>
        <p:nvSpPr>
          <p:cNvPr id="21" name="Text Placeholder 5"/>
          <p:cNvSpPr>
            <a:spLocks noGrp="1"/>
          </p:cNvSpPr>
          <p:nvPr>
            <p:ph type="body" sz="quarter" idx="10" hasCustomPrompt="1"/>
          </p:nvPr>
        </p:nvSpPr>
        <p:spPr>
          <a:xfrm>
            <a:off x="406400" y="1371600"/>
            <a:ext cx="2316480" cy="990600"/>
          </a:xfrm>
          <a:solidFill>
            <a:schemeClr val="accent1"/>
          </a:solidFill>
        </p:spPr>
        <p:txBody>
          <a:bodyPr anchor="ctr">
            <a:noAutofit/>
          </a:bodyPr>
          <a:lstStyle>
            <a:lvl1pPr algn="ctr">
              <a:defRPr baseline="0"/>
            </a:lvl1pPr>
          </a:lstStyle>
          <a:p>
            <a:pPr lvl="0"/>
            <a:r>
              <a:rPr lang="en-US"/>
              <a:t>Add Text</a:t>
            </a:r>
          </a:p>
        </p:txBody>
      </p:sp>
      <p:sp>
        <p:nvSpPr>
          <p:cNvPr id="22" name="Text Placeholder 5"/>
          <p:cNvSpPr>
            <a:spLocks noGrp="1"/>
          </p:cNvSpPr>
          <p:nvPr>
            <p:ph type="body" sz="quarter" idx="11" hasCustomPrompt="1"/>
          </p:nvPr>
        </p:nvSpPr>
        <p:spPr>
          <a:xfrm>
            <a:off x="406400" y="2565400"/>
            <a:ext cx="2316480" cy="990600"/>
          </a:xfrm>
          <a:solidFill>
            <a:schemeClr val="accent1"/>
          </a:solidFill>
        </p:spPr>
        <p:txBody>
          <a:bodyPr anchor="ctr">
            <a:noAutofit/>
          </a:bodyPr>
          <a:lstStyle>
            <a:lvl1pPr algn="ctr">
              <a:defRPr baseline="0"/>
            </a:lvl1pPr>
          </a:lstStyle>
          <a:p>
            <a:pPr lvl="0"/>
            <a:r>
              <a:rPr lang="en-US"/>
              <a:t>Add Text</a:t>
            </a:r>
          </a:p>
        </p:txBody>
      </p:sp>
      <p:sp>
        <p:nvSpPr>
          <p:cNvPr id="23" name="Text Placeholder 5"/>
          <p:cNvSpPr>
            <a:spLocks noGrp="1"/>
          </p:cNvSpPr>
          <p:nvPr>
            <p:ph type="body" sz="quarter" idx="12" hasCustomPrompt="1"/>
          </p:nvPr>
        </p:nvSpPr>
        <p:spPr>
          <a:xfrm>
            <a:off x="406400" y="3759200"/>
            <a:ext cx="2316480" cy="990600"/>
          </a:xfrm>
          <a:solidFill>
            <a:schemeClr val="accent1"/>
          </a:solidFill>
        </p:spPr>
        <p:txBody>
          <a:bodyPr anchor="ctr">
            <a:noAutofit/>
          </a:bodyPr>
          <a:lstStyle>
            <a:lvl1pPr algn="ctr">
              <a:defRPr baseline="0"/>
            </a:lvl1pPr>
          </a:lstStyle>
          <a:p>
            <a:pPr lvl="0"/>
            <a:r>
              <a:rPr lang="en-US"/>
              <a:t>Add Text</a:t>
            </a:r>
          </a:p>
        </p:txBody>
      </p:sp>
      <p:sp>
        <p:nvSpPr>
          <p:cNvPr id="24" name="Text Placeholder 5"/>
          <p:cNvSpPr>
            <a:spLocks noGrp="1"/>
          </p:cNvSpPr>
          <p:nvPr>
            <p:ph type="body" sz="quarter" idx="13" hasCustomPrompt="1"/>
          </p:nvPr>
        </p:nvSpPr>
        <p:spPr>
          <a:xfrm>
            <a:off x="406400" y="4953000"/>
            <a:ext cx="2316480" cy="990600"/>
          </a:xfrm>
          <a:solidFill>
            <a:schemeClr val="accent1"/>
          </a:solidFill>
        </p:spPr>
        <p:txBody>
          <a:bodyPr anchor="ctr">
            <a:noAutofit/>
          </a:bodyPr>
          <a:lstStyle>
            <a:lvl1pPr algn="ctr">
              <a:defRPr baseline="0"/>
            </a:lvl1pPr>
          </a:lstStyle>
          <a:p>
            <a:pPr lvl="0"/>
            <a:r>
              <a:rPr lang="en-US"/>
              <a:t>Add Text</a:t>
            </a:r>
          </a:p>
        </p:txBody>
      </p:sp>
      <p:sp>
        <p:nvSpPr>
          <p:cNvPr id="25" name="Text Placeholder 23"/>
          <p:cNvSpPr>
            <a:spLocks noGrp="1"/>
          </p:cNvSpPr>
          <p:nvPr>
            <p:ph type="body" sz="quarter" idx="14" hasCustomPrompt="1"/>
          </p:nvPr>
        </p:nvSpPr>
        <p:spPr>
          <a:xfrm>
            <a:off x="3048001" y="944437"/>
            <a:ext cx="1009251" cy="253916"/>
          </a:xfrm>
        </p:spPr>
        <p:txBody>
          <a:bodyPr wrap="square" lIns="91440" tIns="45720" rIns="91440" bIns="45720" anchor="t" anchorCtr="0"/>
          <a:lstStyle>
            <a:lvl1pPr>
              <a:defRPr baseline="0"/>
            </a:lvl1pPr>
          </a:lstStyle>
          <a:p>
            <a:pPr lvl="0"/>
            <a:r>
              <a:rPr lang="en-US"/>
              <a:t>Item 1</a:t>
            </a:r>
          </a:p>
        </p:txBody>
      </p:sp>
      <p:sp>
        <p:nvSpPr>
          <p:cNvPr id="26" name="Text Placeholder 23"/>
          <p:cNvSpPr>
            <a:spLocks noGrp="1"/>
          </p:cNvSpPr>
          <p:nvPr>
            <p:ph type="body" sz="quarter" idx="15" hasCustomPrompt="1"/>
          </p:nvPr>
        </p:nvSpPr>
        <p:spPr>
          <a:xfrm>
            <a:off x="6248401" y="944437"/>
            <a:ext cx="1009251" cy="253916"/>
          </a:xfrm>
        </p:spPr>
        <p:txBody>
          <a:bodyPr wrap="square" lIns="91440" tIns="45720" rIns="91440" bIns="45720" anchor="t" anchorCtr="0"/>
          <a:lstStyle>
            <a:lvl1pPr>
              <a:defRPr baseline="0"/>
            </a:lvl1pPr>
          </a:lstStyle>
          <a:p>
            <a:pPr lvl="0"/>
            <a:r>
              <a:rPr lang="en-US"/>
              <a:t>Item 2</a:t>
            </a:r>
          </a:p>
        </p:txBody>
      </p:sp>
      <p:sp>
        <p:nvSpPr>
          <p:cNvPr id="27" name="Text Placeholder 23"/>
          <p:cNvSpPr>
            <a:spLocks noGrp="1"/>
          </p:cNvSpPr>
          <p:nvPr>
            <p:ph type="body" sz="quarter" idx="16" hasCustomPrompt="1"/>
          </p:nvPr>
        </p:nvSpPr>
        <p:spPr>
          <a:xfrm>
            <a:off x="9448801" y="944437"/>
            <a:ext cx="1009251" cy="253916"/>
          </a:xfrm>
        </p:spPr>
        <p:txBody>
          <a:bodyPr wrap="square" lIns="91440" tIns="45720" rIns="91440" bIns="45720" anchor="t" anchorCtr="0"/>
          <a:lstStyle>
            <a:lvl1pPr>
              <a:defRPr baseline="0"/>
            </a:lvl1pPr>
          </a:lstStyle>
          <a:p>
            <a:pPr lvl="0"/>
            <a:r>
              <a:rPr lang="en-US"/>
              <a:t>Item 3</a:t>
            </a:r>
          </a:p>
        </p:txBody>
      </p:sp>
      <p:sp>
        <p:nvSpPr>
          <p:cNvPr id="4" name="Text Placeholder 3"/>
          <p:cNvSpPr>
            <a:spLocks noGrp="1"/>
          </p:cNvSpPr>
          <p:nvPr>
            <p:ph type="body" sz="quarter" idx="17"/>
          </p:nvPr>
        </p:nvSpPr>
        <p:spPr>
          <a:xfrm>
            <a:off x="3454400" y="1752604"/>
            <a:ext cx="3869008" cy="900246"/>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187921"/>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pos="192">
          <p15:clr>
            <a:srgbClr val="FBAE40"/>
          </p15:clr>
        </p15:guide>
        <p15:guide id="4" pos="5568">
          <p15:clr>
            <a:srgbClr val="FBAE40"/>
          </p15:clr>
        </p15:guide>
        <p15:guide id="5" orient="horz" pos="4176">
          <p15:clr>
            <a:srgbClr val="FBAE40"/>
          </p15:clr>
        </p15:guide>
        <p15:guide id="6" orient="horz" pos="192">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198647425"/>
              </p:ext>
            </p:ext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20"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425" b="1" i="0" baseline="0">
              <a:latin typeface="Arial"/>
              <a:ea typeface="+mj-ea"/>
              <a:cs typeface="Arial"/>
              <a:sym typeface="Arial"/>
            </a:endParaRPr>
          </a:p>
        </p:txBody>
      </p:sp>
      <p:sp>
        <p:nvSpPr>
          <p:cNvPr id="2" name="Title 1"/>
          <p:cNvSpPr>
            <a:spLocks noGrp="1"/>
          </p:cNvSpPr>
          <p:nvPr>
            <p:ph type="title"/>
          </p:nvPr>
        </p:nvSpPr>
        <p:spPr>
          <a:xfrm>
            <a:off x="406403" y="214661"/>
            <a:ext cx="11697252" cy="338554"/>
          </a:xfrm>
        </p:spPr>
        <p:txBody>
          <a:bodyPr>
            <a:noAutofit/>
          </a:bodyPr>
          <a:lstStyle>
            <a:lvl1pPr>
              <a:defRPr sz="1650"/>
            </a:lvl1pPr>
          </a:lstStyle>
          <a:p>
            <a:r>
              <a:rPr lang="en-US"/>
              <a:t>Click to edit Master title style</a:t>
            </a:r>
          </a:p>
        </p:txBody>
      </p:sp>
      <p:sp>
        <p:nvSpPr>
          <p:cNvPr id="4" name="Text Placeholder 3"/>
          <p:cNvSpPr>
            <a:spLocks noGrp="1"/>
          </p:cNvSpPr>
          <p:nvPr>
            <p:ph type="body" sz="quarter" idx="10"/>
          </p:nvPr>
        </p:nvSpPr>
        <p:spPr>
          <a:xfrm>
            <a:off x="821268" y="1143000"/>
            <a:ext cx="3962141" cy="854080"/>
          </a:xfrm>
        </p:spPr>
        <p:txBody>
          <a:bodyPr wrap="square" lIns="0" t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87730018"/>
      </p:ext>
    </p:extLst>
  </p:cSld>
  <p:clrMapOvr>
    <a:masterClrMapping/>
  </p:clrMapOvr>
  <p:extLst>
    <p:ext uri="{DCECCB84-F9BA-43D5-87BE-67443E8EF086}">
      <p15:sldGuideLst xmlns:p15="http://schemas.microsoft.com/office/powerpoint/2012/main">
        <p15:guide id="1" orient="horz" pos="2160">
          <p15:clr>
            <a:srgbClr val="FBAE40"/>
          </p15:clr>
        </p15:guide>
        <p15:guide id="2" pos="384">
          <p15:clr>
            <a:srgbClr val="FBAE40"/>
          </p15:clr>
        </p15:guide>
        <p15:guide id="3" pos="192">
          <p15:clr>
            <a:srgbClr val="FBAE40"/>
          </p15:clr>
        </p15:guide>
        <p15:guide id="4" pos="5568">
          <p15:clr>
            <a:srgbClr val="FBAE40"/>
          </p15:clr>
        </p15:guide>
        <p15:guide id="5" orient="horz" pos="4176">
          <p15:clr>
            <a:srgbClr val="FBAE40"/>
          </p15:clr>
        </p15:guide>
        <p15:guide id="6" orient="horz" pos="192">
          <p15:clr>
            <a:srgbClr val="FBAE40"/>
          </p15:clr>
        </p15:guide>
        <p15:guide id="7" orient="horz" pos="72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1521159440"/>
              </p:ext>
            </p:extLst>
          </p:nvPr>
        </p:nvGraphicFramePr>
        <p:xfrm>
          <a:off x="2174" y="1634"/>
          <a:ext cx="2159" cy="1619"/>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2174" y="1634"/>
                        <a:ext cx="2159" cy="1619"/>
                      </a:xfrm>
                      <a:prstGeom prst="rect">
                        <a:avLst/>
                      </a:prstGeom>
                    </p:spPr>
                  </p:pic>
                </p:oleObj>
              </mc:Fallback>
            </mc:AlternateContent>
          </a:graphicData>
        </a:graphic>
      </p:graphicFrame>
      <p:sp>
        <p:nvSpPr>
          <p:cNvPr id="2" name="McK 2. Slide Title"/>
          <p:cNvSpPr>
            <a:spLocks noGrp="1"/>
          </p:cNvSpPr>
          <p:nvPr>
            <p:ph type="title"/>
          </p:nvPr>
        </p:nvSpPr>
        <p:spPr/>
        <p:txBody>
          <a:bodyPr/>
          <a:lstStyle/>
          <a:p>
            <a:r>
              <a:rPr lang="en-US"/>
              <a:t>Click to edit Master title style</a:t>
            </a:r>
          </a:p>
        </p:txBody>
      </p:sp>
      <p:sp>
        <p:nvSpPr>
          <p:cNvPr id="6" name="SlideLogoText"/>
          <p:cNvSpPr>
            <a:spLocks noChangeArrowheads="1"/>
          </p:cNvSpPr>
          <p:nvPr userDrawn="1">
            <p:custDataLst>
              <p:tags r:id="rId2"/>
            </p:custDataLst>
          </p:nvPr>
        </p:nvSpPr>
        <p:spPr bwMode="auto">
          <a:xfrm>
            <a:off x="9084531" y="6671391"/>
            <a:ext cx="2252220" cy="11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pPr algn="r" defTabSz="683838">
              <a:defRPr/>
            </a:pPr>
            <a:r>
              <a:rPr lang="en-US" sz="765">
                <a:solidFill>
                  <a:srgbClr val="000000"/>
                </a:solidFill>
                <a:latin typeface="Arial"/>
                <a:cs typeface="Arial" charset="0"/>
              </a:rPr>
              <a:t>Confidential – for policy development purposes only</a:t>
            </a:r>
          </a:p>
        </p:txBody>
      </p:sp>
      <p:sp>
        <p:nvSpPr>
          <p:cNvPr id="7" name="SlideLogoSeparator"/>
          <p:cNvSpPr>
            <a:spLocks noChangeArrowheads="1"/>
          </p:cNvSpPr>
          <p:nvPr userDrawn="1">
            <p:custDataLst>
              <p:tags r:id="rId3"/>
            </p:custDataLst>
          </p:nvPr>
        </p:nvSpPr>
        <p:spPr bwMode="auto">
          <a:xfrm>
            <a:off x="11477973" y="6623620"/>
            <a:ext cx="54523" cy="186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noAutofit/>
          </a:bodyPr>
          <a:lstStyle/>
          <a:p>
            <a:pPr algn="r" defTabSz="683838"/>
            <a:r>
              <a:rPr lang="en-US" sz="918">
                <a:solidFill>
                  <a:srgbClr val="000000"/>
                </a:solidFill>
                <a:latin typeface="Arial"/>
              </a:rPr>
              <a:t>|</a:t>
            </a:r>
          </a:p>
        </p:txBody>
      </p:sp>
      <p:sp>
        <p:nvSpPr>
          <p:cNvPr id="8" name="Slide Number Placeholder 1"/>
          <p:cNvSpPr txBox="1">
            <a:spLocks/>
          </p:cNvSpPr>
          <p:nvPr userDrawn="1"/>
        </p:nvSpPr>
        <p:spPr>
          <a:xfrm rot="10800000" flipV="1">
            <a:off x="11505246" y="6608146"/>
            <a:ext cx="686767" cy="276639"/>
          </a:xfrm>
          <a:prstGeom prst="rect">
            <a:avLst/>
          </a:prstGeom>
        </p:spPr>
        <p:txBody>
          <a:bodyPr lIns="69928" tIns="34964" rIns="69928" bIns="34964"/>
          <a:lstStyle>
            <a:defPPr>
              <a:defRPr lang="en-US"/>
            </a:defPPr>
            <a:lvl1pPr algn="ctr" rtl="0" fontAlgn="base">
              <a:spcBef>
                <a:spcPct val="0"/>
              </a:spcBef>
              <a:spcAft>
                <a:spcPct val="0"/>
              </a:spcAft>
              <a:defRPr sz="1600" kern="1200">
                <a:solidFill>
                  <a:schemeClr val="tx1"/>
                </a:solidFill>
                <a:latin typeface="Arial" charset="0"/>
                <a:ea typeface="+mn-ea"/>
                <a:cs typeface="+mn-cs"/>
              </a:defRPr>
            </a:lvl1pPr>
            <a:lvl2pPr marL="456612" algn="l" rtl="0" fontAlgn="base">
              <a:spcBef>
                <a:spcPct val="0"/>
              </a:spcBef>
              <a:spcAft>
                <a:spcPct val="0"/>
              </a:spcAft>
              <a:defRPr sz="1600" kern="1200">
                <a:solidFill>
                  <a:schemeClr val="tx1"/>
                </a:solidFill>
                <a:latin typeface="Arial" charset="0"/>
                <a:ea typeface="+mn-ea"/>
                <a:cs typeface="+mn-cs"/>
              </a:defRPr>
            </a:lvl2pPr>
            <a:lvl3pPr marL="913240" algn="l" rtl="0" fontAlgn="base">
              <a:spcBef>
                <a:spcPct val="0"/>
              </a:spcBef>
              <a:spcAft>
                <a:spcPct val="0"/>
              </a:spcAft>
              <a:defRPr sz="1600" kern="1200">
                <a:solidFill>
                  <a:schemeClr val="tx1"/>
                </a:solidFill>
                <a:latin typeface="Arial" charset="0"/>
                <a:ea typeface="+mn-ea"/>
                <a:cs typeface="+mn-cs"/>
              </a:defRPr>
            </a:lvl3pPr>
            <a:lvl4pPr marL="1369859" algn="l" rtl="0" fontAlgn="base">
              <a:spcBef>
                <a:spcPct val="0"/>
              </a:spcBef>
              <a:spcAft>
                <a:spcPct val="0"/>
              </a:spcAft>
              <a:defRPr sz="1600" kern="1200">
                <a:solidFill>
                  <a:schemeClr val="tx1"/>
                </a:solidFill>
                <a:latin typeface="Arial" charset="0"/>
                <a:ea typeface="+mn-ea"/>
                <a:cs typeface="+mn-cs"/>
              </a:defRPr>
            </a:lvl4pPr>
            <a:lvl5pPr marL="1826473" algn="l" rtl="0" fontAlgn="base">
              <a:spcBef>
                <a:spcPct val="0"/>
              </a:spcBef>
              <a:spcAft>
                <a:spcPct val="0"/>
              </a:spcAft>
              <a:defRPr sz="1600" kern="1200">
                <a:solidFill>
                  <a:schemeClr val="tx1"/>
                </a:solidFill>
                <a:latin typeface="Arial" charset="0"/>
                <a:ea typeface="+mn-ea"/>
                <a:cs typeface="+mn-cs"/>
              </a:defRPr>
            </a:lvl5pPr>
            <a:lvl6pPr marL="2283094" algn="l" defTabSz="913240" rtl="0" eaLnBrk="1" latinLnBrk="0" hangingPunct="1">
              <a:defRPr sz="1600" kern="1200">
                <a:solidFill>
                  <a:schemeClr val="tx1"/>
                </a:solidFill>
                <a:latin typeface="Arial" charset="0"/>
                <a:ea typeface="+mn-ea"/>
                <a:cs typeface="+mn-cs"/>
              </a:defRPr>
            </a:lvl6pPr>
            <a:lvl7pPr marL="2739713" algn="l" defTabSz="913240" rtl="0" eaLnBrk="1" latinLnBrk="0" hangingPunct="1">
              <a:defRPr sz="1600" kern="1200">
                <a:solidFill>
                  <a:schemeClr val="tx1"/>
                </a:solidFill>
                <a:latin typeface="Arial" charset="0"/>
                <a:ea typeface="+mn-ea"/>
                <a:cs typeface="+mn-cs"/>
              </a:defRPr>
            </a:lvl7pPr>
            <a:lvl8pPr marL="3196330" algn="l" defTabSz="913240" rtl="0" eaLnBrk="1" latinLnBrk="0" hangingPunct="1">
              <a:defRPr sz="1600" kern="1200">
                <a:solidFill>
                  <a:schemeClr val="tx1"/>
                </a:solidFill>
                <a:latin typeface="Arial" charset="0"/>
                <a:ea typeface="+mn-ea"/>
                <a:cs typeface="+mn-cs"/>
              </a:defRPr>
            </a:lvl8pPr>
            <a:lvl9pPr marL="3652950" algn="l" defTabSz="913240" rtl="0" eaLnBrk="1" latinLnBrk="0" hangingPunct="1">
              <a:defRPr sz="1600" kern="1200">
                <a:solidFill>
                  <a:schemeClr val="tx1"/>
                </a:solidFill>
                <a:latin typeface="Arial" charset="0"/>
                <a:ea typeface="+mn-ea"/>
                <a:cs typeface="+mn-cs"/>
              </a:defRPr>
            </a:lvl9pPr>
          </a:lstStyle>
          <a:p>
            <a:fld id="{1B845CE2-52C6-D640-906F-6FEE9CFEE2EC}" type="slidenum">
              <a:rPr lang="en-US" sz="765" smtClean="0">
                <a:solidFill>
                  <a:srgbClr val="000000"/>
                </a:solidFill>
              </a:rPr>
              <a:pPr/>
              <a:t>‹#›</a:t>
            </a:fld>
            <a:endParaRPr lang="en-US" sz="765">
              <a:solidFill>
                <a:srgbClr val="000000"/>
              </a:solidFill>
            </a:endParaRPr>
          </a:p>
        </p:txBody>
      </p:sp>
    </p:spTree>
    <p:extLst>
      <p:ext uri="{BB962C8B-B14F-4D97-AF65-F5344CB8AC3E}">
        <p14:creationId xmlns:p14="http://schemas.microsoft.com/office/powerpoint/2010/main" val="28198926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Title, text">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3540364027"/>
              </p:ext>
            </p:extLst>
          </p:nvPr>
        </p:nvGraphicFramePr>
        <p:xfrm>
          <a:off x="2119"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9"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812800" y="1143003"/>
            <a:ext cx="10566400" cy="1200329"/>
          </a:xfrm>
        </p:spPr>
        <p:txBody>
          <a:bodyPr wrap="square"/>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2">
            <a:extLst>
              <a:ext uri="{FF2B5EF4-FFF2-40B4-BE49-F238E27FC236}">
                <a16:creationId xmlns:a16="http://schemas.microsoft.com/office/drawing/2014/main" id="{552A00C6-946D-9543-E905-FD7E6D8D755D}"/>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F3A584C-5854-06CE-E9A6-BC7803F28C5E}"/>
              </a:ext>
            </a:extLst>
          </p:cNvPr>
          <p:cNvSpPr>
            <a:spLocks noGrp="1"/>
          </p:cNvSpPr>
          <p:nvPr>
            <p:ph type="sldNum" sz="quarter" idx="12"/>
          </p:nvPr>
        </p:nvSpPr>
        <p:spPr>
          <a:xfrm>
            <a:off x="8610600" y="6356351"/>
            <a:ext cx="2743200" cy="365125"/>
          </a:xfrm>
          <a:prstGeom prst="rect">
            <a:avLst/>
          </a:prstGeom>
        </p:spPr>
        <p:txBody>
          <a:bodyPr/>
          <a:lstStyle/>
          <a:p>
            <a:fld id="{47DDC918-EAC9-4F4A-99FD-123990AF47F7}" type="slidenum">
              <a:rPr lang="en-US" smtClean="0"/>
              <a:t>‹#›</a:t>
            </a:fld>
            <a:endParaRPr lang="en-US"/>
          </a:p>
        </p:txBody>
      </p:sp>
    </p:spTree>
    <p:extLst>
      <p:ext uri="{BB962C8B-B14F-4D97-AF65-F5344CB8AC3E}">
        <p14:creationId xmlns:p14="http://schemas.microsoft.com/office/powerpoint/2010/main" val="262534899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cSld name="1 Column Text + Blank">
    <p:spTree>
      <p:nvGrpSpPr>
        <p:cNvPr id="1" name=""/>
        <p:cNvGrpSpPr/>
        <p:nvPr/>
      </p:nvGrpSpPr>
      <p:grpSpPr>
        <a:xfrm>
          <a:off x="0" y="0"/>
          <a:ext cx="0" cy="0"/>
          <a:chOff x="0" y="0"/>
          <a:chExt cx="0" cy="0"/>
        </a:xfrm>
      </p:grpSpPr>
      <p:sp>
        <p:nvSpPr>
          <p:cNvPr id="3" name="Text Placeholder ">
            <a:extLst>
              <a:ext uri="{FF2B5EF4-FFF2-40B4-BE49-F238E27FC236}">
                <a16:creationId xmlns:a16="http://schemas.microsoft.com/office/drawing/2014/main" id="{F03F2C30-D4C2-8C47-AE40-D10806BB415E}"/>
              </a:ext>
            </a:extLst>
          </p:cNvPr>
          <p:cNvSpPr>
            <a:spLocks noGrp="1"/>
          </p:cNvSpPr>
          <p:nvPr>
            <p:ph type="body" sz="quarter" idx="10"/>
          </p:nvPr>
        </p:nvSpPr>
        <p:spPr>
          <a:xfrm>
            <a:off x="640080" y="1828800"/>
            <a:ext cx="5486400" cy="553998"/>
          </a:xfrm>
        </p:spPr>
        <p:txBody>
          <a:bodyPr/>
          <a:lstStyle>
            <a:lvl1pPr>
              <a:defRPr>
                <a:solidFill>
                  <a:schemeClr val="tx1"/>
                </a:solidFill>
              </a:defRPr>
            </a:lvl1pPr>
            <a:lvl2pPr>
              <a:defRPr>
                <a:solidFill>
                  <a:schemeClr val="tx1"/>
                </a:solidFill>
              </a:defRPr>
            </a:lvl2pPr>
            <a:lvl3pPr>
              <a:defRPr>
                <a:solidFill>
                  <a:schemeClr val="tx1"/>
                </a:solidFill>
              </a:defRPr>
            </a:lvl3pPr>
          </a:lstStyle>
          <a:p>
            <a:pPr lvl="0"/>
            <a:r>
              <a:rPr lang="en-US"/>
              <a:t>Click to edit Master text styles</a:t>
            </a:r>
          </a:p>
          <a:p>
            <a:pPr lvl="1"/>
            <a:r>
              <a:rPr lang="en-US"/>
              <a:t>Second level</a:t>
            </a:r>
          </a:p>
          <a:p>
            <a:pPr lvl="2"/>
            <a:r>
              <a:rPr lang="en-US"/>
              <a:t>Third level</a:t>
            </a:r>
          </a:p>
        </p:txBody>
      </p:sp>
      <p:sp>
        <p:nvSpPr>
          <p:cNvPr id="4" name="Title Placeholder ">
            <a:extLst>
              <a:ext uri="{FF2B5EF4-FFF2-40B4-BE49-F238E27FC236}">
                <a16:creationId xmlns:a16="http://schemas.microsoft.com/office/drawing/2014/main" id="{D41C7282-3E5D-E245-98BA-F00051A8A5CC}"/>
              </a:ext>
            </a:extLst>
          </p:cNvPr>
          <p:cNvSpPr>
            <a:spLocks noGrp="1"/>
          </p:cNvSpPr>
          <p:nvPr>
            <p:ph type="title"/>
          </p:nvPr>
        </p:nvSpPr>
        <p:spPr>
          <a:xfrm>
            <a:off x="640080" y="640080"/>
            <a:ext cx="10908792" cy="548640"/>
          </a:xfrm>
          <a:prstGeom prst="rect">
            <a:avLst/>
          </a:prstGeom>
        </p:spPr>
        <p:txBody>
          <a:bodyPr vert="horz" lIns="0" tIns="0" rIns="0" bIns="0" rtlCol="0" anchor="t" anchorCtr="0">
            <a:normAutofit/>
          </a:bodyPr>
          <a:lstStyle>
            <a:lvl1pPr>
              <a:lnSpc>
                <a:spcPct val="114000"/>
              </a:lnSpc>
              <a:defRPr/>
            </a:lvl1pPr>
          </a:lstStyle>
          <a:p>
            <a:r>
              <a:rPr lang="en-US"/>
              <a:t>Click to edit Master title style</a:t>
            </a:r>
          </a:p>
        </p:txBody>
      </p:sp>
    </p:spTree>
    <p:extLst>
      <p:ext uri="{BB962C8B-B14F-4D97-AF65-F5344CB8AC3E}">
        <p14:creationId xmlns:p14="http://schemas.microsoft.com/office/powerpoint/2010/main" val="20728695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p:cSld name="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extLst>
              <p:ext uri="{D42A27DB-BD31-4B8C-83A1-F6EECF244321}">
                <p14:modId xmlns:p14="http://schemas.microsoft.com/office/powerpoint/2010/main" val="1210893499"/>
              </p:ext>
            </p:extLst>
          </p:nvPr>
        </p:nvGraphicFramePr>
        <p:xfrm>
          <a:off x="2163" y="1624"/>
          <a:ext cx="2159" cy="1619"/>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2163" y="1624"/>
                        <a:ext cx="2159" cy="1619"/>
                      </a:xfrm>
                      <a:prstGeom prst="rect">
                        <a:avLst/>
                      </a:prstGeom>
                    </p:spPr>
                  </p:pic>
                </p:oleObj>
              </mc:Fallback>
            </mc:AlternateContent>
          </a:graphicData>
        </a:graphic>
      </p:graphicFrame>
      <p:grpSp>
        <p:nvGrpSpPr>
          <p:cNvPr id="8" name="McK Title Elements" hidden="1"/>
          <p:cNvGrpSpPr>
            <a:grpSpLocks/>
          </p:cNvGrpSpPr>
          <p:nvPr/>
        </p:nvGrpSpPr>
        <p:grpSpPr bwMode="auto">
          <a:xfrm>
            <a:off x="3591730" y="4932849"/>
            <a:ext cx="6714780" cy="377401"/>
            <a:chOff x="1663" y="3142"/>
            <a:chExt cx="3109" cy="233"/>
          </a:xfrm>
        </p:grpSpPr>
        <p:sp>
          <p:nvSpPr>
            <p:cNvPr id="9" name="McK Document type"/>
            <p:cNvSpPr txBox="1">
              <a:spLocks noChangeArrowheads="1"/>
            </p:cNvSpPr>
            <p:nvPr/>
          </p:nvSpPr>
          <p:spPr bwMode="auto">
            <a:xfrm>
              <a:off x="1663" y="3142"/>
              <a:ext cx="3109" cy="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050">
                  <a:solidFill>
                    <a:srgbClr val="000000"/>
                  </a:solidFill>
                  <a:latin typeface="Arial"/>
                </a:rPr>
                <a:t>Document type</a:t>
              </a:r>
            </a:p>
          </p:txBody>
        </p:sp>
        <p:sp>
          <p:nvSpPr>
            <p:cNvPr id="10" name="McK Date"/>
            <p:cNvSpPr txBox="1">
              <a:spLocks noChangeArrowheads="1"/>
            </p:cNvSpPr>
            <p:nvPr/>
          </p:nvSpPr>
          <p:spPr bwMode="auto">
            <a:xfrm>
              <a:off x="1663" y="3275"/>
              <a:ext cx="3109" cy="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050">
                  <a:solidFill>
                    <a:srgbClr val="000000"/>
                  </a:solidFill>
                  <a:latin typeface="Arial"/>
                </a:rPr>
                <a:t>Date</a:t>
              </a:r>
            </a:p>
          </p:txBody>
        </p:sp>
      </p:grpSp>
      <p:sp>
        <p:nvSpPr>
          <p:cNvPr id="13314" name="Rectangle 1026"/>
          <p:cNvSpPr>
            <a:spLocks noGrp="1" noChangeArrowheads="1"/>
          </p:cNvSpPr>
          <p:nvPr>
            <p:ph type="ctrTitle"/>
          </p:nvPr>
        </p:nvSpPr>
        <p:spPr bwMode="auto">
          <a:xfrm>
            <a:off x="3591730" y="2775202"/>
            <a:ext cx="7385660" cy="380873"/>
          </a:xfrm>
          <a:prstGeom prst="rect">
            <a:avLst/>
          </a:prstGeom>
        </p:spPr>
        <p:txBody>
          <a:bodyPr anchor="b">
            <a:spAutoFit/>
          </a:bodyPr>
          <a:lstStyle>
            <a:lvl1pPr>
              <a:defRPr sz="2475" b="0" baseline="0">
                <a:solidFill>
                  <a:schemeClr val="tx1"/>
                </a:solidFill>
                <a:latin typeface="+mj-lt"/>
                <a:ea typeface="+mj-ea"/>
              </a:defRPr>
            </a:lvl1pPr>
          </a:lstStyle>
          <a:p>
            <a:pPr lvl="0"/>
            <a:r>
              <a:rPr lang="en-US" noProof="0"/>
              <a:t>Click to edit Master title style</a:t>
            </a:r>
          </a:p>
        </p:txBody>
      </p:sp>
      <p:sp>
        <p:nvSpPr>
          <p:cNvPr id="13315" name="Rectangle 1027"/>
          <p:cNvSpPr>
            <a:spLocks noGrp="1" noChangeArrowheads="1"/>
          </p:cNvSpPr>
          <p:nvPr>
            <p:ph type="subTitle" idx="1"/>
          </p:nvPr>
        </p:nvSpPr>
        <p:spPr bwMode="auto">
          <a:xfrm>
            <a:off x="3591730" y="3770661"/>
            <a:ext cx="7385660" cy="161583"/>
          </a:xfrm>
        </p:spPr>
        <p:txBody>
          <a:bodyPr>
            <a:spAutoFit/>
          </a:bodyPr>
          <a:lstStyle>
            <a:lvl1pPr>
              <a:defRPr sz="1050" baseline="0">
                <a:latin typeface="+mn-lt"/>
                <a:ea typeface="+mn-ea"/>
              </a:defRPr>
            </a:lvl1pPr>
          </a:lstStyle>
          <a:p>
            <a:pPr lvl="0"/>
            <a:r>
              <a:rPr lang="en-US" noProof="0"/>
              <a:t>Click to edit Master subtitle style</a:t>
            </a:r>
          </a:p>
        </p:txBody>
      </p:sp>
      <p:sp>
        <p:nvSpPr>
          <p:cNvPr id="12" name="TitleTopPlaceholder"/>
          <p:cNvSpPr>
            <a:spLocks noChangeArrowheads="1"/>
          </p:cNvSpPr>
          <p:nvPr/>
        </p:nvSpPr>
        <p:spPr bwMode="ltGray">
          <a:xfrm>
            <a:off x="2834207" y="3245971"/>
            <a:ext cx="2834204" cy="436455"/>
          </a:xfrm>
          <a:prstGeom prst="rect">
            <a:avLst/>
          </a:prstGeom>
          <a:solidFill>
            <a:schemeClr val="accent4">
              <a:alpha val="77000"/>
            </a:schemeClr>
          </a:solidFill>
          <a:ln w="9525">
            <a:noFill/>
            <a:miter lim="800000"/>
            <a:headEnd/>
            <a:tailEnd/>
          </a:ln>
          <a:effectLst/>
        </p:spPr>
        <p:txBody>
          <a:bodyPr wrap="none" lIns="69972" tIns="34986" rIns="69972" bIns="34986" anchor="ctr"/>
          <a:lstStyle/>
          <a:p>
            <a:pPr fontAlgn="base">
              <a:spcBef>
                <a:spcPct val="0"/>
              </a:spcBef>
              <a:spcAft>
                <a:spcPct val="0"/>
              </a:spcAft>
            </a:pPr>
            <a:endParaRPr lang="en-US" sz="1200">
              <a:solidFill>
                <a:srgbClr val="000000"/>
              </a:solidFill>
            </a:endParaRPr>
          </a:p>
        </p:txBody>
      </p:sp>
      <p:sp>
        <p:nvSpPr>
          <p:cNvPr id="13" name="TitleTopPlaceholder"/>
          <p:cNvSpPr>
            <a:spLocks noChangeArrowheads="1"/>
          </p:cNvSpPr>
          <p:nvPr/>
        </p:nvSpPr>
        <p:spPr bwMode="ltGray">
          <a:xfrm>
            <a:off x="3" y="3245971"/>
            <a:ext cx="2834204" cy="436455"/>
          </a:xfrm>
          <a:prstGeom prst="rect">
            <a:avLst/>
          </a:prstGeom>
          <a:solidFill>
            <a:srgbClr val="FFC000">
              <a:alpha val="80000"/>
            </a:srgbClr>
          </a:solidFill>
          <a:ln w="9525">
            <a:noFill/>
            <a:miter lim="800000"/>
            <a:headEnd/>
            <a:tailEnd/>
          </a:ln>
          <a:effectLst/>
        </p:spPr>
        <p:txBody>
          <a:bodyPr wrap="none" lIns="69972" tIns="34986" rIns="69972" bIns="34986" anchor="ctr"/>
          <a:lstStyle/>
          <a:p>
            <a:pPr fontAlgn="base">
              <a:spcBef>
                <a:spcPct val="0"/>
              </a:spcBef>
              <a:spcAft>
                <a:spcPct val="0"/>
              </a:spcAft>
            </a:pPr>
            <a:endParaRPr lang="en-US" sz="1200">
              <a:solidFill>
                <a:srgbClr val="000000"/>
              </a:solidFill>
            </a:endParaRPr>
          </a:p>
        </p:txBody>
      </p:sp>
      <p:sp>
        <p:nvSpPr>
          <p:cNvPr id="14" name="TitleTopPlaceholder"/>
          <p:cNvSpPr>
            <a:spLocks noChangeArrowheads="1"/>
          </p:cNvSpPr>
          <p:nvPr/>
        </p:nvSpPr>
        <p:spPr bwMode="ltGray">
          <a:xfrm>
            <a:off x="5181341" y="3246847"/>
            <a:ext cx="7010659" cy="436455"/>
          </a:xfrm>
          <a:prstGeom prst="rect">
            <a:avLst/>
          </a:prstGeom>
          <a:solidFill>
            <a:srgbClr val="009900">
              <a:alpha val="69000"/>
            </a:srgbClr>
          </a:solidFill>
          <a:ln w="9525">
            <a:noFill/>
            <a:miter lim="800000"/>
            <a:headEnd/>
            <a:tailEnd/>
          </a:ln>
          <a:effectLst/>
        </p:spPr>
        <p:txBody>
          <a:bodyPr wrap="none" lIns="69972" tIns="34986" rIns="69972" bIns="34986" anchor="ctr"/>
          <a:lstStyle/>
          <a:p>
            <a:pPr fontAlgn="base">
              <a:spcBef>
                <a:spcPct val="0"/>
              </a:spcBef>
              <a:spcAft>
                <a:spcPct val="0"/>
              </a:spcAft>
            </a:pPr>
            <a:endParaRPr lang="en-US" sz="1200">
              <a:solidFill>
                <a:srgbClr val="000000"/>
              </a:solidFill>
            </a:endParaRPr>
          </a:p>
        </p:txBody>
      </p:sp>
    </p:spTree>
    <p:extLst>
      <p:ext uri="{BB962C8B-B14F-4D97-AF65-F5344CB8AC3E}">
        <p14:creationId xmlns:p14="http://schemas.microsoft.com/office/powerpoint/2010/main" val="46996140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extLst>
              <p:ext uri="{D42A27DB-BD31-4B8C-83A1-F6EECF244321}">
                <p14:modId xmlns:p14="http://schemas.microsoft.com/office/powerpoint/2010/main" val="3718479123"/>
              </p:ext>
            </p:ext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Object 2" hidden="1"/>
                      <p:cNvPicPr/>
                      <p:nvPr/>
                    </p:nvPicPr>
                    <p:blipFill>
                      <a:blip r:embed="rId4"/>
                      <a:stretch>
                        <a:fillRect/>
                      </a:stretch>
                    </p:blipFill>
                    <p:spPr>
                      <a:xfrm>
                        <a:off x="1589" y="1590"/>
                        <a:ext cx="1587" cy="1587"/>
                      </a:xfrm>
                      <a:prstGeom prst="rect">
                        <a:avLst/>
                      </a:prstGeom>
                    </p:spPr>
                  </p:pic>
                </p:oleObj>
              </mc:Fallback>
            </mc:AlternateContent>
          </a:graphicData>
        </a:graphic>
      </p:graphicFrame>
      <p:sp>
        <p:nvSpPr>
          <p:cNvPr id="2" name="McK 2. Slide Title"/>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19666637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extLst>
              <p:ext uri="{D42A27DB-BD31-4B8C-83A1-F6EECF244321}">
                <p14:modId xmlns:p14="http://schemas.microsoft.com/office/powerpoint/2010/main" val="3773439252"/>
              </p:ext>
            </p:ext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589" y="1590"/>
                        <a:ext cx="1587"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00928128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ext box">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2120" y="1588"/>
                        <a:ext cx="2117"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425"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6" name="Text Placeholder 5"/>
          <p:cNvSpPr>
            <a:spLocks noGrp="1"/>
          </p:cNvSpPr>
          <p:nvPr>
            <p:ph type="body" sz="quarter" idx="12"/>
          </p:nvPr>
        </p:nvSpPr>
        <p:spPr>
          <a:xfrm>
            <a:off x="812800" y="1066803"/>
            <a:ext cx="3869008" cy="923330"/>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106275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6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3" name="Text Placeholder 5"/>
          <p:cNvSpPr>
            <a:spLocks noGrp="1"/>
          </p:cNvSpPr>
          <p:nvPr>
            <p:ph type="body" sz="quarter" idx="14" hasCustomPrompt="1"/>
          </p:nvPr>
        </p:nvSpPr>
        <p:spPr>
          <a:xfrm>
            <a:off x="1" y="6656690"/>
            <a:ext cx="8839200" cy="201312"/>
          </a:xfrm>
        </p:spPr>
        <p:txBody>
          <a:bodyPr bIns="44806" anchor="b"/>
          <a:lstStyle>
            <a:lvl1pPr marL="0" indent="0">
              <a:buNone/>
              <a:defRPr sz="714">
                <a:solidFill>
                  <a:schemeClr val="bg1"/>
                </a:solidFill>
              </a:defRPr>
            </a:lvl1pPr>
            <a:lvl5pPr>
              <a:defRPr/>
            </a:lvl5pPr>
          </a:lstStyle>
          <a:p>
            <a:pPr lvl="0"/>
            <a:r>
              <a:rPr lang="en-US"/>
              <a:t>Click to add source</a:t>
            </a:r>
          </a:p>
        </p:txBody>
      </p:sp>
    </p:spTree>
    <p:extLst>
      <p:ext uri="{BB962C8B-B14F-4D97-AF65-F5344CB8AC3E}">
        <p14:creationId xmlns:p14="http://schemas.microsoft.com/office/powerpoint/2010/main" val="302585098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Shadow Box">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20"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425"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6" name="Text Placeholder 5"/>
          <p:cNvSpPr>
            <a:spLocks noGrp="1"/>
          </p:cNvSpPr>
          <p:nvPr>
            <p:ph type="body" sz="quarter" idx="12"/>
          </p:nvPr>
        </p:nvSpPr>
        <p:spPr>
          <a:xfrm>
            <a:off x="1371600" y="1371600"/>
            <a:ext cx="9448800" cy="4343400"/>
          </a:xfrm>
          <a:solidFill>
            <a:schemeClr val="bg1"/>
          </a:solidFill>
          <a:ln>
            <a:solidFill>
              <a:schemeClr val="tx1"/>
            </a:solidFill>
          </a:ln>
          <a:effectLst>
            <a:outerShdw blurRad="50800" dist="38100" dir="2700000" algn="tl" rotWithShape="0">
              <a:prstClr val="black">
                <a:alpha val="40000"/>
              </a:prstClr>
            </a:outerShdw>
          </a:effectLst>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4114520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Blue Boxes">
    <p:spTree>
      <p:nvGrpSpPr>
        <p:cNvPr id="1" name=""/>
        <p:cNvGrpSpPr/>
        <p:nvPr/>
      </p:nvGrpSpPr>
      <p:grpSpPr>
        <a:xfrm>
          <a:off x="0" y="0"/>
          <a:ext cx="0" cy="0"/>
          <a:chOff x="0" y="0"/>
          <a:chExt cx="0" cy="0"/>
        </a:xfrm>
      </p:grpSpPr>
      <p:graphicFrame>
        <p:nvGraphicFramePr>
          <p:cNvPr id="28" name="Object 27" hidden="1"/>
          <p:cNvGraphicFramePr>
            <a:graphicFrameLocks noChangeAspect="1"/>
          </p:cNvGraphicFramePr>
          <p:nvPr userDrawn="1">
            <p:custDataLst>
              <p:tags r:id="rId1"/>
            </p:custData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8" name="Object 27" hidden="1"/>
                      <p:cNvPicPr/>
                      <p:nvPr/>
                    </p:nvPicPr>
                    <p:blipFill>
                      <a:blip r:embed="rId5"/>
                      <a:stretch>
                        <a:fillRect/>
                      </a:stretch>
                    </p:blipFill>
                    <p:spPr>
                      <a:xfrm>
                        <a:off x="2120"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425" b="1" i="0" baseline="0">
              <a:latin typeface="Arial"/>
              <a:ea typeface="+mj-ea"/>
              <a:cs typeface="Arial"/>
              <a:sym typeface="Arial"/>
            </a:endParaRPr>
          </a:p>
        </p:txBody>
      </p:sp>
      <p:sp>
        <p:nvSpPr>
          <p:cNvPr id="2" name="Title 1"/>
          <p:cNvSpPr>
            <a:spLocks noGrp="1"/>
          </p:cNvSpPr>
          <p:nvPr>
            <p:ph type="title"/>
          </p:nvPr>
        </p:nvSpPr>
        <p:spPr>
          <a:xfrm>
            <a:off x="231648" y="237745"/>
            <a:ext cx="11655552" cy="219291"/>
          </a:xfrm>
        </p:spPr>
        <p:txBody>
          <a:bodyPr/>
          <a:lstStyle/>
          <a:p>
            <a:r>
              <a:rPr lang="en-US"/>
              <a:t>Click to edit Master title style</a:t>
            </a:r>
          </a:p>
        </p:txBody>
      </p:sp>
      <p:sp>
        <p:nvSpPr>
          <p:cNvPr id="21" name="Text Placeholder 5"/>
          <p:cNvSpPr>
            <a:spLocks noGrp="1"/>
          </p:cNvSpPr>
          <p:nvPr>
            <p:ph type="body" sz="quarter" idx="10" hasCustomPrompt="1"/>
          </p:nvPr>
        </p:nvSpPr>
        <p:spPr>
          <a:xfrm>
            <a:off x="304800" y="1371600"/>
            <a:ext cx="2316480" cy="990600"/>
          </a:xfrm>
          <a:solidFill>
            <a:schemeClr val="accent1"/>
          </a:solidFill>
        </p:spPr>
        <p:txBody>
          <a:bodyPr anchor="ctr">
            <a:noAutofit/>
          </a:bodyPr>
          <a:lstStyle>
            <a:lvl1pPr algn="ctr">
              <a:defRPr baseline="0"/>
            </a:lvl1pPr>
          </a:lstStyle>
          <a:p>
            <a:pPr lvl="0"/>
            <a:r>
              <a:rPr lang="en-US"/>
              <a:t>Add Text</a:t>
            </a:r>
          </a:p>
        </p:txBody>
      </p:sp>
      <p:sp>
        <p:nvSpPr>
          <p:cNvPr id="22" name="Text Placeholder 5"/>
          <p:cNvSpPr>
            <a:spLocks noGrp="1"/>
          </p:cNvSpPr>
          <p:nvPr>
            <p:ph type="body" sz="quarter" idx="11" hasCustomPrompt="1"/>
          </p:nvPr>
        </p:nvSpPr>
        <p:spPr>
          <a:xfrm>
            <a:off x="304800" y="2565400"/>
            <a:ext cx="2316480" cy="990600"/>
          </a:xfrm>
          <a:solidFill>
            <a:schemeClr val="accent1"/>
          </a:solidFill>
        </p:spPr>
        <p:txBody>
          <a:bodyPr anchor="ctr">
            <a:noAutofit/>
          </a:bodyPr>
          <a:lstStyle>
            <a:lvl1pPr algn="ctr">
              <a:defRPr baseline="0"/>
            </a:lvl1pPr>
          </a:lstStyle>
          <a:p>
            <a:pPr lvl="0"/>
            <a:r>
              <a:rPr lang="en-US"/>
              <a:t>Add Text</a:t>
            </a:r>
          </a:p>
        </p:txBody>
      </p:sp>
      <p:sp>
        <p:nvSpPr>
          <p:cNvPr id="23" name="Text Placeholder 5"/>
          <p:cNvSpPr>
            <a:spLocks noGrp="1"/>
          </p:cNvSpPr>
          <p:nvPr>
            <p:ph type="body" sz="quarter" idx="12" hasCustomPrompt="1"/>
          </p:nvPr>
        </p:nvSpPr>
        <p:spPr>
          <a:xfrm>
            <a:off x="304800" y="3759200"/>
            <a:ext cx="2316480" cy="990600"/>
          </a:xfrm>
          <a:solidFill>
            <a:schemeClr val="accent1"/>
          </a:solidFill>
        </p:spPr>
        <p:txBody>
          <a:bodyPr anchor="ctr">
            <a:noAutofit/>
          </a:bodyPr>
          <a:lstStyle>
            <a:lvl1pPr algn="ctr">
              <a:defRPr baseline="0"/>
            </a:lvl1pPr>
          </a:lstStyle>
          <a:p>
            <a:pPr lvl="0"/>
            <a:r>
              <a:rPr lang="en-US"/>
              <a:t>Add Text</a:t>
            </a:r>
          </a:p>
        </p:txBody>
      </p:sp>
      <p:sp>
        <p:nvSpPr>
          <p:cNvPr id="24" name="Text Placeholder 5"/>
          <p:cNvSpPr>
            <a:spLocks noGrp="1"/>
          </p:cNvSpPr>
          <p:nvPr>
            <p:ph type="body" sz="quarter" idx="13" hasCustomPrompt="1"/>
          </p:nvPr>
        </p:nvSpPr>
        <p:spPr>
          <a:xfrm>
            <a:off x="304800" y="4953000"/>
            <a:ext cx="2316480" cy="990600"/>
          </a:xfrm>
          <a:solidFill>
            <a:schemeClr val="accent1"/>
          </a:solidFill>
        </p:spPr>
        <p:txBody>
          <a:bodyPr anchor="ctr">
            <a:noAutofit/>
          </a:bodyPr>
          <a:lstStyle>
            <a:lvl1pPr algn="ctr">
              <a:defRPr baseline="0"/>
            </a:lvl1pPr>
          </a:lstStyle>
          <a:p>
            <a:pPr lvl="0"/>
            <a:r>
              <a:rPr lang="en-US"/>
              <a:t>Add Text</a:t>
            </a:r>
          </a:p>
        </p:txBody>
      </p:sp>
      <p:sp>
        <p:nvSpPr>
          <p:cNvPr id="25" name="Text Placeholder 23"/>
          <p:cNvSpPr>
            <a:spLocks noGrp="1"/>
          </p:cNvSpPr>
          <p:nvPr>
            <p:ph type="body" sz="quarter" idx="14" hasCustomPrompt="1"/>
          </p:nvPr>
        </p:nvSpPr>
        <p:spPr>
          <a:xfrm>
            <a:off x="3048001" y="944437"/>
            <a:ext cx="1009251" cy="276999"/>
          </a:xfrm>
        </p:spPr>
        <p:txBody>
          <a:bodyPr wrap="square" lIns="91440" tIns="45720" rIns="91440" bIns="45720" anchor="t" anchorCtr="0"/>
          <a:lstStyle>
            <a:lvl1pPr>
              <a:defRPr baseline="0"/>
            </a:lvl1pPr>
          </a:lstStyle>
          <a:p>
            <a:pPr lvl="0"/>
            <a:r>
              <a:rPr lang="en-US"/>
              <a:t>Item 1</a:t>
            </a:r>
          </a:p>
        </p:txBody>
      </p:sp>
      <p:sp>
        <p:nvSpPr>
          <p:cNvPr id="26" name="Text Placeholder 23"/>
          <p:cNvSpPr>
            <a:spLocks noGrp="1"/>
          </p:cNvSpPr>
          <p:nvPr>
            <p:ph type="body" sz="quarter" idx="15" hasCustomPrompt="1"/>
          </p:nvPr>
        </p:nvSpPr>
        <p:spPr>
          <a:xfrm>
            <a:off x="6248401" y="944437"/>
            <a:ext cx="1009251" cy="276999"/>
          </a:xfrm>
        </p:spPr>
        <p:txBody>
          <a:bodyPr wrap="square" lIns="91440" tIns="45720" rIns="91440" bIns="45720" anchor="t" anchorCtr="0"/>
          <a:lstStyle>
            <a:lvl1pPr>
              <a:defRPr baseline="0"/>
            </a:lvl1pPr>
          </a:lstStyle>
          <a:p>
            <a:pPr lvl="0"/>
            <a:r>
              <a:rPr lang="en-US"/>
              <a:t>Item 2</a:t>
            </a:r>
          </a:p>
        </p:txBody>
      </p:sp>
      <p:sp>
        <p:nvSpPr>
          <p:cNvPr id="27" name="Text Placeholder 23"/>
          <p:cNvSpPr>
            <a:spLocks noGrp="1"/>
          </p:cNvSpPr>
          <p:nvPr>
            <p:ph type="body" sz="quarter" idx="16" hasCustomPrompt="1"/>
          </p:nvPr>
        </p:nvSpPr>
        <p:spPr>
          <a:xfrm>
            <a:off x="9448801" y="944437"/>
            <a:ext cx="1009251" cy="276999"/>
          </a:xfrm>
        </p:spPr>
        <p:txBody>
          <a:bodyPr wrap="square" lIns="91440" tIns="45720" rIns="91440" bIns="45720" anchor="t" anchorCtr="0"/>
          <a:lstStyle>
            <a:lvl1pPr>
              <a:defRPr baseline="0"/>
            </a:lvl1pPr>
          </a:lstStyle>
          <a:p>
            <a:pPr lvl="0"/>
            <a:r>
              <a:rPr lang="en-US"/>
              <a:t>Item 3</a:t>
            </a:r>
          </a:p>
        </p:txBody>
      </p:sp>
      <p:sp>
        <p:nvSpPr>
          <p:cNvPr id="4" name="Text Placeholder 3"/>
          <p:cNvSpPr>
            <a:spLocks noGrp="1"/>
          </p:cNvSpPr>
          <p:nvPr>
            <p:ph type="body" sz="quarter" idx="17"/>
          </p:nvPr>
        </p:nvSpPr>
        <p:spPr>
          <a:xfrm>
            <a:off x="3454400" y="1752603"/>
            <a:ext cx="3869008" cy="923330"/>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436258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20"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425"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914400" y="1143002"/>
            <a:ext cx="3869008" cy="923330"/>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9441923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20"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425"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6" name="Rectangle 8">
            <a:extLst>
              <a:ext uri="{FF2B5EF4-FFF2-40B4-BE49-F238E27FC236}">
                <a16:creationId xmlns:a16="http://schemas.microsoft.com/office/drawing/2014/main" id="{F0339B2B-DA5C-430B-8D52-2FB72ADD9453}"/>
              </a:ext>
            </a:extLst>
          </p:cNvPr>
          <p:cNvSpPr txBox="1"/>
          <p:nvPr userDrawn="1"/>
        </p:nvSpPr>
        <p:spPr>
          <a:xfrm>
            <a:off x="697445" y="1393830"/>
            <a:ext cx="8199967" cy="323165"/>
          </a:xfrm>
          <a:prstGeom prst="rect">
            <a:avLst/>
          </a:prstGeom>
          <a:noFill/>
          <a:ln w="9525">
            <a:no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1166" lvl="1" indent="0">
              <a:buClr>
                <a:srgbClr val="000000"/>
              </a:buClr>
              <a:buNone/>
            </a:pPr>
            <a:r>
              <a:rPr lang="en-US" sz="1050" b="1">
                <a:latin typeface="Arial" panose="020B0604020202020204" pitchFamily="34" charset="0"/>
                <a:cs typeface="Arial" panose="020B0604020202020204" pitchFamily="34" charset="0"/>
              </a:rPr>
              <a:t>XX</a:t>
            </a:r>
          </a:p>
          <a:p>
            <a:pPr marL="1166" lvl="1" indent="0">
              <a:buClr>
                <a:srgbClr val="000000"/>
              </a:buClr>
              <a:buNone/>
            </a:pPr>
            <a:r>
              <a:rPr lang="en-US" sz="1050">
                <a:latin typeface="Arial" panose="020B0604020202020204" pitchFamily="34" charset="0"/>
                <a:cs typeface="Arial" panose="020B0604020202020204" pitchFamily="34" charset="0"/>
              </a:rPr>
              <a:t>xx</a:t>
            </a:r>
          </a:p>
        </p:txBody>
      </p:sp>
      <p:cxnSp>
        <p:nvCxnSpPr>
          <p:cNvPr id="8" name="Straight Connector 7">
            <a:extLst>
              <a:ext uri="{FF2B5EF4-FFF2-40B4-BE49-F238E27FC236}">
                <a16:creationId xmlns:a16="http://schemas.microsoft.com/office/drawing/2014/main" id="{0608298C-7F71-430C-8954-AD9C7285A331}"/>
              </a:ext>
            </a:extLst>
          </p:cNvPr>
          <p:cNvCxnSpPr/>
          <p:nvPr userDrawn="1"/>
        </p:nvCxnSpPr>
        <p:spPr>
          <a:xfrm>
            <a:off x="697444" y="1811338"/>
            <a:ext cx="10797117"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358548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6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624" y="1626"/>
          <a:ext cx="1619" cy="1619"/>
        </p:xfrm>
        <a:graphic>
          <a:graphicData uri="http://schemas.openxmlformats.org/presentationml/2006/ole">
            <mc:AlternateContent xmlns:mc="http://schemas.openxmlformats.org/markup-compatibility/2006">
              <mc:Choice xmlns:v="urn:schemas-microsoft-com:vml" Requires="v">
                <p:oleObj name="think-cell Slide" r:id="rId3" imgW="6350000" imgH="6350000" progId="TCLayout.ActiveDocument.1">
                  <p:embed/>
                </p:oleObj>
              </mc:Choice>
              <mc:Fallback>
                <p:oleObj name="think-cell Slide" r:id="rId3" imgW="6350000" imgH="6350000" progId="TCLayout.ActiveDocument.1">
                  <p:embed/>
                  <p:pic>
                    <p:nvPicPr>
                      <p:cNvPr id="3" name="Object 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24" y="1626"/>
                        <a:ext cx="1619" cy="1619"/>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35589685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7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20"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425"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812800" y="1143004"/>
            <a:ext cx="10566400" cy="900246"/>
          </a:xfrm>
        </p:spPr>
        <p:txBody>
          <a:bodyPr wrap="square"/>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0276034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21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20"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425"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812800" y="1143004"/>
            <a:ext cx="10566400" cy="900246"/>
          </a:xfrm>
        </p:spPr>
        <p:txBody>
          <a:bodyPr wrap="square"/>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8128287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2119" y="1593"/>
          <a:ext cx="2116"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2119" y="1593"/>
                        <a:ext cx="2116" cy="1587"/>
                      </a:xfrm>
                      <a:prstGeom prst="rect">
                        <a:avLst/>
                      </a:prstGeom>
                    </p:spPr>
                  </p:pic>
                </p:oleObj>
              </mc:Fallback>
            </mc:AlternateContent>
          </a:graphicData>
        </a:graphic>
      </p:graphicFrame>
      <p:sp>
        <p:nvSpPr>
          <p:cNvPr id="2" name="2. Slide Title"/>
          <p:cNvSpPr>
            <a:spLocks noGrp="1"/>
          </p:cNvSpPr>
          <p:nvPr>
            <p:ph type="title"/>
          </p:nvPr>
        </p:nvSpPr>
        <p:spPr/>
        <p:txBody>
          <a:bodyPr/>
          <a:lstStyle>
            <a:lvl1pPr>
              <a:defRPr>
                <a:solidFill>
                  <a:schemeClr val="tx2"/>
                </a:solidFill>
              </a:defRPr>
            </a:lvl1pPr>
          </a:lstStyle>
          <a:p>
            <a:r>
              <a:rPr lang="en-US"/>
              <a:t>Click to edit Master title style</a:t>
            </a:r>
          </a:p>
        </p:txBody>
      </p:sp>
    </p:spTree>
    <p:extLst>
      <p:ext uri="{BB962C8B-B14F-4D97-AF65-F5344CB8AC3E}">
        <p14:creationId xmlns:p14="http://schemas.microsoft.com/office/powerpoint/2010/main" val="217132060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2/11/2025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2/11/2025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2/11/2025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2/11/2025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2/11/2025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2/11/2025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Content Placeholder 2"/>
          <p:cNvSpPr>
            <a:spLocks noGrp="1" noChangeArrowheads="1"/>
          </p:cNvSpPr>
          <p:nvPr>
            <p:ph idx="1"/>
          </p:nvPr>
        </p:nvSpPr>
        <p:spPr bwMode="auto">
          <a:xfrm>
            <a:off x="609600" y="1598613"/>
            <a:ext cx="10972800" cy="44805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lvl1pPr marL="0" marR="0" indent="0" algn="l" defTabSz="914400" rtl="0" eaLnBrk="0" fontAlgn="base" latinLnBrk="0" hangingPunct="0">
              <a:lnSpc>
                <a:spcPct val="100000"/>
              </a:lnSpc>
              <a:spcBef>
                <a:spcPts val="800"/>
              </a:spcBef>
              <a:spcAft>
                <a:spcPct val="0"/>
              </a:spcAft>
              <a:buClr>
                <a:srgbClr val="5C5A5A"/>
              </a:buClr>
              <a:buSzPct val="100000"/>
              <a:buFontTx/>
              <a:buNone/>
              <a:tabLst/>
              <a:defRPr/>
            </a:lvl1pPr>
          </a:lstStyle>
          <a:p>
            <a:pPr lvl="0"/>
            <a:r>
              <a:rPr lang="en-US" noProof="0"/>
              <a:t>Click to edit Master text styles</a:t>
            </a:r>
          </a:p>
        </p:txBody>
      </p:sp>
      <p:sp>
        <p:nvSpPr>
          <p:cNvPr id="4" name="Text Box 3"/>
          <p:cNvSpPr txBox="1">
            <a:spLocks noGrp="1" noChangeArrowheads="1"/>
          </p:cNvSpPr>
          <p:nvPr>
            <p:ph type="sldNum" sz="quarter" idx="10"/>
          </p:nvPr>
        </p:nvSpPr>
        <p:spPr>
          <a:xfrm>
            <a:off x="609600" y="6307616"/>
            <a:ext cx="2844800" cy="365125"/>
          </a:xfrm>
          <a:prstGeom prst="rect">
            <a:avLst/>
          </a:prstGeom>
          <a:ln/>
        </p:spPr>
        <p:txBody>
          <a:bodyPr/>
          <a:lstStyle>
            <a:lvl1pPr>
              <a:defRPr/>
            </a:lvl1pPr>
          </a:lstStyle>
          <a:p>
            <a:pPr>
              <a:defRPr/>
            </a:pPr>
            <a:fld id="{2780B6C8-8DB6-4EB2-8825-BF69DD156794}" type="slidenum">
              <a:rPr lang="en-US"/>
              <a:pPr>
                <a:defRPr/>
              </a:pPr>
              <a:t>‹#›</a:t>
            </a:fld>
            <a:endParaRPr lang="en-US"/>
          </a:p>
        </p:txBody>
      </p:sp>
    </p:spTree>
    <p:extLst>
      <p:ext uri="{BB962C8B-B14F-4D97-AF65-F5344CB8AC3E}">
        <p14:creationId xmlns:p14="http://schemas.microsoft.com/office/powerpoint/2010/main" val="4227228201"/>
      </p:ext>
    </p:extLst>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Content Placeholder 2"/>
          <p:cNvSpPr>
            <a:spLocks noGrp="1" noChangeArrowheads="1"/>
          </p:cNvSpPr>
          <p:nvPr>
            <p:ph idx="1"/>
          </p:nvPr>
        </p:nvSpPr>
        <p:spPr bwMode="auto">
          <a:xfrm>
            <a:off x="609600" y="1598613"/>
            <a:ext cx="10972800" cy="44805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lvl1pPr marL="0" marR="0" indent="0" algn="l" defTabSz="914400" rtl="0" eaLnBrk="0" fontAlgn="base" latinLnBrk="0" hangingPunct="0">
              <a:lnSpc>
                <a:spcPct val="100000"/>
              </a:lnSpc>
              <a:spcBef>
                <a:spcPts val="800"/>
              </a:spcBef>
              <a:spcAft>
                <a:spcPct val="0"/>
              </a:spcAft>
              <a:buClr>
                <a:srgbClr val="5C5A5A"/>
              </a:buClr>
              <a:buSzPct val="100000"/>
              <a:buFontTx/>
              <a:buNone/>
              <a:tabLst/>
              <a:defRPr/>
            </a:lvl1pPr>
          </a:lstStyle>
          <a:p>
            <a:pPr lvl="0"/>
            <a:r>
              <a:rPr lang="en-US" noProof="0"/>
              <a:t>Click to edit Master text styles</a:t>
            </a:r>
          </a:p>
        </p:txBody>
      </p:sp>
      <p:sp>
        <p:nvSpPr>
          <p:cNvPr id="4" name="Text Box 3"/>
          <p:cNvSpPr txBox="1">
            <a:spLocks noGrp="1" noChangeArrowheads="1"/>
          </p:cNvSpPr>
          <p:nvPr>
            <p:ph type="sldNum" sz="quarter" idx="10"/>
          </p:nvPr>
        </p:nvSpPr>
        <p:spPr>
          <a:xfrm>
            <a:off x="609600" y="6307616"/>
            <a:ext cx="2844800" cy="365125"/>
          </a:xfrm>
          <a:prstGeom prst="rect">
            <a:avLst/>
          </a:prstGeom>
          <a:ln/>
        </p:spPr>
        <p:txBody>
          <a:bodyPr/>
          <a:lstStyle>
            <a:lvl1pPr>
              <a:defRPr/>
            </a:lvl1pPr>
          </a:lstStyle>
          <a:p>
            <a:pPr>
              <a:defRPr/>
            </a:pPr>
            <a:fld id="{2780B6C8-8DB6-4EB2-8825-BF69DD156794}" type="slidenum">
              <a:rPr lang="en-US" smtClean="0"/>
              <a:pPr>
                <a:defRPr/>
              </a:pPr>
              <a:t>‹#›</a:t>
            </a:fld>
            <a:endParaRPr lang="en-US"/>
          </a:p>
        </p:txBody>
      </p:sp>
    </p:spTree>
    <p:extLst>
      <p:ext uri="{BB962C8B-B14F-4D97-AF65-F5344CB8AC3E}">
        <p14:creationId xmlns:p14="http://schemas.microsoft.com/office/powerpoint/2010/main" val="2337621503"/>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oleObject" Target="../embeddings/oleObject1.bin"/><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2.xml"/><Relationship Id="rId2" Type="http://schemas.openxmlformats.org/officeDocument/2006/relationships/slideLayout" Target="../slideLayouts/slideLayout2.xml"/><Relationship Id="rId16" Type="http://schemas.openxmlformats.org/officeDocument/2006/relationships/tags" Target="../tags/tag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7.xml"/><Relationship Id="rId18" Type="http://schemas.openxmlformats.org/officeDocument/2006/relationships/slideLayout" Target="../slideLayouts/slideLayout32.xml"/><Relationship Id="rId26" Type="http://schemas.openxmlformats.org/officeDocument/2006/relationships/tags" Target="../tags/tag30.xml"/><Relationship Id="rId39" Type="http://schemas.openxmlformats.org/officeDocument/2006/relationships/image" Target="../media/image5.emf"/><Relationship Id="rId21" Type="http://schemas.openxmlformats.org/officeDocument/2006/relationships/theme" Target="../theme/theme2.xml"/><Relationship Id="rId34" Type="http://schemas.openxmlformats.org/officeDocument/2006/relationships/tags" Target="../tags/tag38.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5" Type="http://schemas.openxmlformats.org/officeDocument/2006/relationships/tags" Target="../tags/tag29.xml"/><Relationship Id="rId33" Type="http://schemas.openxmlformats.org/officeDocument/2006/relationships/tags" Target="../tags/tag37.xml"/><Relationship Id="rId38" Type="http://schemas.openxmlformats.org/officeDocument/2006/relationships/oleObject" Target="../embeddings/oleObject11.bin"/><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slideLayout" Target="../slideLayouts/slideLayout34.xml"/><Relationship Id="rId29" Type="http://schemas.openxmlformats.org/officeDocument/2006/relationships/tags" Target="../tags/tag33.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24" Type="http://schemas.openxmlformats.org/officeDocument/2006/relationships/tags" Target="../tags/tag28.xml"/><Relationship Id="rId32" Type="http://schemas.openxmlformats.org/officeDocument/2006/relationships/tags" Target="../tags/tag36.xml"/><Relationship Id="rId37" Type="http://schemas.openxmlformats.org/officeDocument/2006/relationships/tags" Target="../tags/tag41.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23" Type="http://schemas.openxmlformats.org/officeDocument/2006/relationships/tags" Target="../tags/tag27.xml"/><Relationship Id="rId28" Type="http://schemas.openxmlformats.org/officeDocument/2006/relationships/tags" Target="../tags/tag32.xml"/><Relationship Id="rId36" Type="http://schemas.openxmlformats.org/officeDocument/2006/relationships/tags" Target="../tags/tag40.xml"/><Relationship Id="rId10" Type="http://schemas.openxmlformats.org/officeDocument/2006/relationships/slideLayout" Target="../slideLayouts/slideLayout24.xml"/><Relationship Id="rId19" Type="http://schemas.openxmlformats.org/officeDocument/2006/relationships/slideLayout" Target="../slideLayouts/slideLayout33.xml"/><Relationship Id="rId31" Type="http://schemas.openxmlformats.org/officeDocument/2006/relationships/tags" Target="../tags/tag35.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 Id="rId22" Type="http://schemas.openxmlformats.org/officeDocument/2006/relationships/tags" Target="../tags/tag26.xml"/><Relationship Id="rId27" Type="http://schemas.openxmlformats.org/officeDocument/2006/relationships/tags" Target="../tags/tag31.xml"/><Relationship Id="rId30" Type="http://schemas.openxmlformats.org/officeDocument/2006/relationships/tags" Target="../tags/tag34.xml"/><Relationship Id="rId35" Type="http://schemas.openxmlformats.org/officeDocument/2006/relationships/tags" Target="../tags/tag39.xml"/><Relationship Id="rId8" Type="http://schemas.openxmlformats.org/officeDocument/2006/relationships/slideLayout" Target="../slideLayouts/slideLayout22.xml"/><Relationship Id="rId3"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ags" Target="../tags/tag66.xml"/><Relationship Id="rId18" Type="http://schemas.openxmlformats.org/officeDocument/2006/relationships/tags" Target="../tags/tag71.xml"/><Relationship Id="rId26" Type="http://schemas.openxmlformats.org/officeDocument/2006/relationships/tags" Target="../tags/tag79.xml"/><Relationship Id="rId3" Type="http://schemas.openxmlformats.org/officeDocument/2006/relationships/slideLayout" Target="../slideLayouts/slideLayout37.xml"/><Relationship Id="rId21" Type="http://schemas.openxmlformats.org/officeDocument/2006/relationships/tags" Target="../tags/tag74.xml"/><Relationship Id="rId7" Type="http://schemas.openxmlformats.org/officeDocument/2006/relationships/slideLayout" Target="../slideLayouts/slideLayout41.xml"/><Relationship Id="rId12" Type="http://schemas.openxmlformats.org/officeDocument/2006/relationships/tags" Target="../tags/tag65.xml"/><Relationship Id="rId17" Type="http://schemas.openxmlformats.org/officeDocument/2006/relationships/tags" Target="../tags/tag70.xml"/><Relationship Id="rId25" Type="http://schemas.openxmlformats.org/officeDocument/2006/relationships/tags" Target="../tags/tag78.xml"/><Relationship Id="rId2" Type="http://schemas.openxmlformats.org/officeDocument/2006/relationships/slideLayout" Target="../slideLayouts/slideLayout36.xml"/><Relationship Id="rId16" Type="http://schemas.openxmlformats.org/officeDocument/2006/relationships/tags" Target="../tags/tag69.xml"/><Relationship Id="rId20" Type="http://schemas.openxmlformats.org/officeDocument/2006/relationships/tags" Target="../tags/tag73.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tags" Target="../tags/tag64.xml"/><Relationship Id="rId24" Type="http://schemas.openxmlformats.org/officeDocument/2006/relationships/tags" Target="../tags/tag77.xml"/><Relationship Id="rId5" Type="http://schemas.openxmlformats.org/officeDocument/2006/relationships/slideLayout" Target="../slideLayouts/slideLayout39.xml"/><Relationship Id="rId15" Type="http://schemas.openxmlformats.org/officeDocument/2006/relationships/tags" Target="../tags/tag68.xml"/><Relationship Id="rId23" Type="http://schemas.openxmlformats.org/officeDocument/2006/relationships/tags" Target="../tags/tag76.xml"/><Relationship Id="rId28" Type="http://schemas.openxmlformats.org/officeDocument/2006/relationships/image" Target="../media/image5.emf"/><Relationship Id="rId10" Type="http://schemas.openxmlformats.org/officeDocument/2006/relationships/theme" Target="../theme/theme3.xml"/><Relationship Id="rId19" Type="http://schemas.openxmlformats.org/officeDocument/2006/relationships/tags" Target="../tags/tag72.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tags" Target="../tags/tag67.xml"/><Relationship Id="rId22" Type="http://schemas.openxmlformats.org/officeDocument/2006/relationships/tags" Target="../tags/tag75.xml"/><Relationship Id="rId27" Type="http://schemas.openxmlformats.org/officeDocument/2006/relationships/oleObject" Target="../embeddings/oleObject11.bin"/></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18" Type="http://schemas.openxmlformats.org/officeDocument/2006/relationships/slideLayout" Target="../slideLayouts/slideLayout61.xml"/><Relationship Id="rId26" Type="http://schemas.openxmlformats.org/officeDocument/2006/relationships/oleObject" Target="../embeddings/oleObject24.bin"/><Relationship Id="rId3" Type="http://schemas.openxmlformats.org/officeDocument/2006/relationships/slideLayout" Target="../slideLayouts/slideLayout46.xml"/><Relationship Id="rId21" Type="http://schemas.openxmlformats.org/officeDocument/2006/relationships/slideLayout" Target="../slideLayouts/slideLayout64.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slideLayout" Target="../slideLayouts/slideLayout60.xml"/><Relationship Id="rId25" Type="http://schemas.openxmlformats.org/officeDocument/2006/relationships/tags" Target="../tags/tag94.xml"/><Relationship Id="rId2" Type="http://schemas.openxmlformats.org/officeDocument/2006/relationships/slideLayout" Target="../slideLayouts/slideLayout45.xml"/><Relationship Id="rId16" Type="http://schemas.openxmlformats.org/officeDocument/2006/relationships/slideLayout" Target="../slideLayouts/slideLayout59.xml"/><Relationship Id="rId20" Type="http://schemas.openxmlformats.org/officeDocument/2006/relationships/slideLayout" Target="../slideLayouts/slideLayout63.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24" Type="http://schemas.openxmlformats.org/officeDocument/2006/relationships/theme" Target="../theme/theme4.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23" Type="http://schemas.openxmlformats.org/officeDocument/2006/relationships/slideLayout" Target="../slideLayouts/slideLayout66.xml"/><Relationship Id="rId10" Type="http://schemas.openxmlformats.org/officeDocument/2006/relationships/slideLayout" Target="../slideLayouts/slideLayout53.xml"/><Relationship Id="rId19" Type="http://schemas.openxmlformats.org/officeDocument/2006/relationships/slideLayout" Target="../slideLayouts/slideLayout62.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 Id="rId22" Type="http://schemas.openxmlformats.org/officeDocument/2006/relationships/slideLayout" Target="../slideLayouts/slideLayout65.xml"/><Relationship Id="rId27" Type="http://schemas.openxmlformats.org/officeDocument/2006/relationships/image" Target="../media/image9.emf"/></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oleObject" Target="../embeddings/oleObject27.bin"/><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ags" Target="../tags/tag109.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tags" Target="../tags/tag108.xml"/><Relationship Id="rId5" Type="http://schemas.openxmlformats.org/officeDocument/2006/relationships/slideLayout" Target="../slideLayouts/slideLayout71.xml"/><Relationship Id="rId10" Type="http://schemas.openxmlformats.org/officeDocument/2006/relationships/theme" Target="../theme/theme5.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image" Target="../media/image1.emf"/></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3.xml"/><Relationship Id="rId13" Type="http://schemas.openxmlformats.org/officeDocument/2006/relationships/tags" Target="../tags/tag127.xml"/><Relationship Id="rId18" Type="http://schemas.openxmlformats.org/officeDocument/2006/relationships/tags" Target="../tags/tag132.xml"/><Relationship Id="rId26" Type="http://schemas.openxmlformats.org/officeDocument/2006/relationships/tags" Target="../tags/tag140.xml"/><Relationship Id="rId3" Type="http://schemas.openxmlformats.org/officeDocument/2006/relationships/slideLayout" Target="../slideLayouts/slideLayout78.xml"/><Relationship Id="rId21" Type="http://schemas.openxmlformats.org/officeDocument/2006/relationships/tags" Target="../tags/tag135.xml"/><Relationship Id="rId7" Type="http://schemas.openxmlformats.org/officeDocument/2006/relationships/slideLayout" Target="../slideLayouts/slideLayout82.xml"/><Relationship Id="rId12" Type="http://schemas.openxmlformats.org/officeDocument/2006/relationships/theme" Target="../theme/theme6.xml"/><Relationship Id="rId17" Type="http://schemas.openxmlformats.org/officeDocument/2006/relationships/tags" Target="../tags/tag131.xml"/><Relationship Id="rId25" Type="http://schemas.openxmlformats.org/officeDocument/2006/relationships/tags" Target="../tags/tag139.xml"/><Relationship Id="rId2" Type="http://schemas.openxmlformats.org/officeDocument/2006/relationships/slideLayout" Target="../slideLayouts/slideLayout77.xml"/><Relationship Id="rId16" Type="http://schemas.openxmlformats.org/officeDocument/2006/relationships/tags" Target="../tags/tag130.xml"/><Relationship Id="rId20" Type="http://schemas.openxmlformats.org/officeDocument/2006/relationships/tags" Target="../tags/tag134.xml"/><Relationship Id="rId29" Type="http://schemas.openxmlformats.org/officeDocument/2006/relationships/oleObject" Target="../embeddings/oleObject28.bin"/><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24" Type="http://schemas.openxmlformats.org/officeDocument/2006/relationships/tags" Target="../tags/tag138.xml"/><Relationship Id="rId5" Type="http://schemas.openxmlformats.org/officeDocument/2006/relationships/slideLayout" Target="../slideLayouts/slideLayout80.xml"/><Relationship Id="rId15" Type="http://schemas.openxmlformats.org/officeDocument/2006/relationships/tags" Target="../tags/tag129.xml"/><Relationship Id="rId23" Type="http://schemas.openxmlformats.org/officeDocument/2006/relationships/tags" Target="../tags/tag137.xml"/><Relationship Id="rId28" Type="http://schemas.openxmlformats.org/officeDocument/2006/relationships/tags" Target="../tags/tag142.xml"/><Relationship Id="rId10" Type="http://schemas.openxmlformats.org/officeDocument/2006/relationships/slideLayout" Target="../slideLayouts/slideLayout85.xml"/><Relationship Id="rId19" Type="http://schemas.openxmlformats.org/officeDocument/2006/relationships/tags" Target="../tags/tag133.xml"/><Relationship Id="rId4" Type="http://schemas.openxmlformats.org/officeDocument/2006/relationships/slideLayout" Target="../slideLayouts/slideLayout79.xml"/><Relationship Id="rId9" Type="http://schemas.openxmlformats.org/officeDocument/2006/relationships/slideLayout" Target="../slideLayouts/slideLayout84.xml"/><Relationship Id="rId14" Type="http://schemas.openxmlformats.org/officeDocument/2006/relationships/tags" Target="../tags/tag128.xml"/><Relationship Id="rId22" Type="http://schemas.openxmlformats.org/officeDocument/2006/relationships/tags" Target="../tags/tag136.xml"/><Relationship Id="rId27" Type="http://schemas.openxmlformats.org/officeDocument/2006/relationships/tags" Target="../tags/tag141.xml"/><Relationship Id="rId30" Type="http://schemas.openxmlformats.org/officeDocument/2006/relationships/image" Target="../media/image5.emf"/></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4.xml"/><Relationship Id="rId13" Type="http://schemas.openxmlformats.org/officeDocument/2006/relationships/slideLayout" Target="../slideLayouts/slideLayout99.xml"/><Relationship Id="rId18" Type="http://schemas.openxmlformats.org/officeDocument/2006/relationships/slideLayout" Target="../slideLayouts/slideLayout104.xml"/><Relationship Id="rId3" Type="http://schemas.openxmlformats.org/officeDocument/2006/relationships/slideLayout" Target="../slideLayouts/slideLayout89.xml"/><Relationship Id="rId7" Type="http://schemas.openxmlformats.org/officeDocument/2006/relationships/slideLayout" Target="../slideLayouts/slideLayout93.xml"/><Relationship Id="rId12" Type="http://schemas.openxmlformats.org/officeDocument/2006/relationships/slideLayout" Target="../slideLayouts/slideLayout98.xml"/><Relationship Id="rId17" Type="http://schemas.openxmlformats.org/officeDocument/2006/relationships/slideLayout" Target="../slideLayouts/slideLayout103.xml"/><Relationship Id="rId2" Type="http://schemas.openxmlformats.org/officeDocument/2006/relationships/slideLayout" Target="../slideLayouts/slideLayout88.xml"/><Relationship Id="rId16" Type="http://schemas.openxmlformats.org/officeDocument/2006/relationships/slideLayout" Target="../slideLayouts/slideLayout102.xml"/><Relationship Id="rId1" Type="http://schemas.openxmlformats.org/officeDocument/2006/relationships/slideLayout" Target="../slideLayouts/slideLayout87.xml"/><Relationship Id="rId6" Type="http://schemas.openxmlformats.org/officeDocument/2006/relationships/slideLayout" Target="../slideLayouts/slideLayout92.xml"/><Relationship Id="rId11" Type="http://schemas.openxmlformats.org/officeDocument/2006/relationships/slideLayout" Target="../slideLayouts/slideLayout97.xml"/><Relationship Id="rId5" Type="http://schemas.openxmlformats.org/officeDocument/2006/relationships/slideLayout" Target="../slideLayouts/slideLayout91.xml"/><Relationship Id="rId15" Type="http://schemas.openxmlformats.org/officeDocument/2006/relationships/slideLayout" Target="../slideLayouts/slideLayout101.xml"/><Relationship Id="rId10" Type="http://schemas.openxmlformats.org/officeDocument/2006/relationships/slideLayout" Target="../slideLayouts/slideLayout96.xml"/><Relationship Id="rId19" Type="http://schemas.openxmlformats.org/officeDocument/2006/relationships/theme" Target="../theme/theme7.xml"/><Relationship Id="rId4" Type="http://schemas.openxmlformats.org/officeDocument/2006/relationships/slideLayout" Target="../slideLayouts/slideLayout90.xml"/><Relationship Id="rId9" Type="http://schemas.openxmlformats.org/officeDocument/2006/relationships/slideLayout" Target="../slideLayouts/slideLayout95.xml"/><Relationship Id="rId14" Type="http://schemas.openxmlformats.org/officeDocument/2006/relationships/slideLayout" Target="../slideLayouts/slideLayout100.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117.xml"/><Relationship Id="rId18" Type="http://schemas.openxmlformats.org/officeDocument/2006/relationships/tags" Target="../tags/tag175.xml"/><Relationship Id="rId26" Type="http://schemas.openxmlformats.org/officeDocument/2006/relationships/tags" Target="../tags/tag183.xml"/><Relationship Id="rId3" Type="http://schemas.openxmlformats.org/officeDocument/2006/relationships/slideLayout" Target="../slideLayouts/slideLayout107.xml"/><Relationship Id="rId21" Type="http://schemas.openxmlformats.org/officeDocument/2006/relationships/tags" Target="../tags/tag178.xml"/><Relationship Id="rId7" Type="http://schemas.openxmlformats.org/officeDocument/2006/relationships/slideLayout" Target="../slideLayouts/slideLayout111.xml"/><Relationship Id="rId12" Type="http://schemas.openxmlformats.org/officeDocument/2006/relationships/slideLayout" Target="../slideLayouts/slideLayout116.xml"/><Relationship Id="rId17" Type="http://schemas.openxmlformats.org/officeDocument/2006/relationships/tags" Target="../tags/tag174.xml"/><Relationship Id="rId25" Type="http://schemas.openxmlformats.org/officeDocument/2006/relationships/tags" Target="../tags/tag182.xml"/><Relationship Id="rId33" Type="http://schemas.openxmlformats.org/officeDocument/2006/relationships/image" Target="../media/image12.png"/><Relationship Id="rId2" Type="http://schemas.openxmlformats.org/officeDocument/2006/relationships/slideLayout" Target="../slideLayouts/slideLayout106.xml"/><Relationship Id="rId16" Type="http://schemas.openxmlformats.org/officeDocument/2006/relationships/tags" Target="../tags/tag173.xml"/><Relationship Id="rId20" Type="http://schemas.openxmlformats.org/officeDocument/2006/relationships/tags" Target="../tags/tag177.xml"/><Relationship Id="rId29" Type="http://schemas.openxmlformats.org/officeDocument/2006/relationships/tags" Target="../tags/tag186.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24" Type="http://schemas.openxmlformats.org/officeDocument/2006/relationships/tags" Target="../tags/tag181.xml"/><Relationship Id="rId32" Type="http://schemas.openxmlformats.org/officeDocument/2006/relationships/image" Target="../media/image5.emf"/><Relationship Id="rId5" Type="http://schemas.openxmlformats.org/officeDocument/2006/relationships/slideLayout" Target="../slideLayouts/slideLayout109.xml"/><Relationship Id="rId15" Type="http://schemas.openxmlformats.org/officeDocument/2006/relationships/tags" Target="../tags/tag172.xml"/><Relationship Id="rId23" Type="http://schemas.openxmlformats.org/officeDocument/2006/relationships/tags" Target="../tags/tag180.xml"/><Relationship Id="rId28" Type="http://schemas.openxmlformats.org/officeDocument/2006/relationships/tags" Target="../tags/tag185.xml"/><Relationship Id="rId10" Type="http://schemas.openxmlformats.org/officeDocument/2006/relationships/slideLayout" Target="../slideLayouts/slideLayout114.xml"/><Relationship Id="rId19" Type="http://schemas.openxmlformats.org/officeDocument/2006/relationships/tags" Target="../tags/tag176.xml"/><Relationship Id="rId31" Type="http://schemas.openxmlformats.org/officeDocument/2006/relationships/oleObject" Target="../embeddings/oleObject29.bin"/><Relationship Id="rId4" Type="http://schemas.openxmlformats.org/officeDocument/2006/relationships/slideLayout" Target="../slideLayouts/slideLayout108.xml"/><Relationship Id="rId9" Type="http://schemas.openxmlformats.org/officeDocument/2006/relationships/slideLayout" Target="../slideLayouts/slideLayout113.xml"/><Relationship Id="rId14" Type="http://schemas.openxmlformats.org/officeDocument/2006/relationships/theme" Target="../theme/theme8.xml"/><Relationship Id="rId22" Type="http://schemas.openxmlformats.org/officeDocument/2006/relationships/tags" Target="../tags/tag179.xml"/><Relationship Id="rId27" Type="http://schemas.openxmlformats.org/officeDocument/2006/relationships/tags" Target="../tags/tag184.xml"/><Relationship Id="rId30" Type="http://schemas.openxmlformats.org/officeDocument/2006/relationships/tags" Target="../tags/tag187.xml"/><Relationship Id="rId8" Type="http://schemas.openxmlformats.org/officeDocument/2006/relationships/slideLayout" Target="../slideLayouts/slideLayout1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6"/>
            </p:custDataLst>
            <p:extLst>
              <p:ext uri="{D42A27DB-BD31-4B8C-83A1-F6EECF244321}">
                <p14:modId xmlns:p14="http://schemas.microsoft.com/office/powerpoint/2010/main" val="4081139404"/>
              </p:ext>
            </p:ext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18" imgW="270" imgH="270" progId="TCLayout.ActiveDocument.1">
                  <p:embed/>
                </p:oleObj>
              </mc:Choice>
              <mc:Fallback>
                <p:oleObj name="think-cell Slide" r:id="rId18" imgW="270" imgH="270" progId="TCLayout.ActiveDocument.1">
                  <p:embed/>
                  <p:pic>
                    <p:nvPicPr>
                      <p:cNvPr id="8" name="Object 7" hidden="1"/>
                      <p:cNvPicPr/>
                      <p:nvPr/>
                    </p:nvPicPr>
                    <p:blipFill>
                      <a:blip r:embed="rId19"/>
                      <a:stretch>
                        <a:fillRect/>
                      </a:stretch>
                    </p:blipFill>
                    <p:spPr>
                      <a:xfrm>
                        <a:off x="2120" y="1588"/>
                        <a:ext cx="2117" cy="1588"/>
                      </a:xfrm>
                      <a:prstGeom prst="rect">
                        <a:avLst/>
                      </a:prstGeom>
                    </p:spPr>
                  </p:pic>
                </p:oleObj>
              </mc:Fallback>
            </mc:AlternateContent>
          </a:graphicData>
        </a:graphic>
      </p:graphicFrame>
      <p:sp>
        <p:nvSpPr>
          <p:cNvPr id="7" name="Rectangle 6" hidden="1"/>
          <p:cNvSpPr/>
          <p:nvPr userDrawn="1">
            <p:custDataLst>
              <p:tags r:id="rId17"/>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Placeholder 1"/>
          <p:cNvSpPr>
            <a:spLocks noGrp="1"/>
          </p:cNvSpPr>
          <p:nvPr>
            <p:ph type="title"/>
          </p:nvPr>
        </p:nvSpPr>
        <p:spPr>
          <a:xfrm>
            <a:off x="231648" y="237744"/>
            <a:ext cx="11684000" cy="292388"/>
          </a:xfrm>
          <a:prstGeom prst="rect">
            <a:avLst/>
          </a:prstGeom>
        </p:spPr>
        <p:txBody>
          <a:bodyPr vert="horz" wrap="square" lIns="0" tIns="0" rIns="0" bIns="0" rtlCol="0" anchor="ctr">
            <a:spAutoFit/>
          </a:bodyPr>
          <a:lstStyle/>
          <a:p>
            <a:r>
              <a:rPr lang="en-US"/>
              <a:t>Click to edit Master title style</a:t>
            </a:r>
          </a:p>
        </p:txBody>
      </p:sp>
      <p:sp>
        <p:nvSpPr>
          <p:cNvPr id="3" name="Text Placeholder 2"/>
          <p:cNvSpPr>
            <a:spLocks noGrp="1"/>
          </p:cNvSpPr>
          <p:nvPr>
            <p:ph type="body" idx="1"/>
          </p:nvPr>
        </p:nvSpPr>
        <p:spPr>
          <a:xfrm>
            <a:off x="711200" y="914405"/>
            <a:ext cx="3869008" cy="1200329"/>
          </a:xfrm>
          <a:prstGeom prst="rect">
            <a:avLst/>
          </a:prstGeom>
        </p:spPr>
        <p:txBody>
          <a:bodyPr vert="horz" wrap="square"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Slide Number"/>
          <p:cNvSpPr txBox="1">
            <a:spLocks/>
          </p:cNvSpPr>
          <p:nvPr userDrawn="1"/>
        </p:nvSpPr>
        <p:spPr bwMode="auto">
          <a:xfrm>
            <a:off x="11842233"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z="1000" smtClean="0">
                <a:solidFill>
                  <a:srgbClr val="000000"/>
                </a:solidFill>
                <a:latin typeface="Arial"/>
              </a:rPr>
              <a:pPr algn="r" fontAlgn="base">
                <a:spcBef>
                  <a:spcPct val="0"/>
                </a:spcBef>
                <a:spcAft>
                  <a:spcPct val="0"/>
                </a:spcAft>
              </a:pPr>
              <a:t>‹#›</a:t>
            </a:fld>
            <a:endParaRPr lang="en-US" sz="1000">
              <a:solidFill>
                <a:srgbClr val="000000"/>
              </a:solidFill>
              <a:latin typeface="Arial"/>
            </a:endParaRPr>
          </a:p>
        </p:txBody>
      </p:sp>
      <p:sp>
        <p:nvSpPr>
          <p:cNvPr id="20" name="TextBox 19"/>
          <p:cNvSpPr txBox="1"/>
          <p:nvPr userDrawn="1"/>
        </p:nvSpPr>
        <p:spPr>
          <a:xfrm>
            <a:off x="7620000" y="6611837"/>
            <a:ext cx="4155320" cy="15545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rgbClr val="000000"/>
                </a:solidFill>
                <a:latin typeface="Arial"/>
              </a:rPr>
              <a:t>Confidential – for policy development purposes only   |</a:t>
            </a:r>
          </a:p>
        </p:txBody>
      </p:sp>
    </p:spTree>
    <p:extLst>
      <p:ext uri="{BB962C8B-B14F-4D97-AF65-F5344CB8AC3E}">
        <p14:creationId xmlns:p14="http://schemas.microsoft.com/office/powerpoint/2010/main" val="3093114491"/>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6" r:id="rId7"/>
    <p:sldLayoutId id="2147483788" r:id="rId8"/>
    <p:sldLayoutId id="2147483790" r:id="rId9"/>
    <p:sldLayoutId id="2147483792" r:id="rId10"/>
    <p:sldLayoutId id="2147483793" r:id="rId11"/>
    <p:sldLayoutId id="2147483796" r:id="rId12"/>
    <p:sldLayoutId id="2147483776" r:id="rId13"/>
    <p:sldLayoutId id="2147483777" r:id="rId14"/>
  </p:sldLayoutIdLst>
  <p:hf hdr="0" dt="0"/>
  <p:txStyles>
    <p:title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2"/>
            </p:custDataLst>
            <p:extLst>
              <p:ext uri="{D42A27DB-BD31-4B8C-83A1-F6EECF244321}">
                <p14:modId xmlns:p14="http://schemas.microsoft.com/office/powerpoint/2010/main" val="646290289"/>
              </p:ext>
            </p:extLst>
          </p:nvPr>
        </p:nvGraphicFramePr>
        <p:xfrm>
          <a:off x="0" y="0"/>
          <a:ext cx="215979" cy="161974"/>
        </p:xfrm>
        <a:graphic>
          <a:graphicData uri="http://schemas.openxmlformats.org/presentationml/2006/ole">
            <mc:AlternateContent xmlns:mc="http://schemas.openxmlformats.org/markup-compatibility/2006">
              <mc:Choice xmlns:v="urn:schemas-microsoft-com:vml" Requires="v">
                <p:oleObj name="think-cell Slide" r:id="rId38" imgW="270" imgH="270" progId="TCLayout.ActiveDocument.1">
                  <p:embed/>
                </p:oleObj>
              </mc:Choice>
              <mc:Fallback>
                <p:oleObj name="think-cell Slide" r:id="rId38" imgW="270" imgH="270" progId="TCLayout.ActiveDocument.1">
                  <p:embed/>
                  <p:pic>
                    <p:nvPicPr>
                      <p:cNvPr id="2" name="Object 1" hidden="1"/>
                      <p:cNvPicPr/>
                      <p:nvPr/>
                    </p:nvPicPr>
                    <p:blipFill>
                      <a:blip r:embed="rId39"/>
                      <a:stretch>
                        <a:fillRect/>
                      </a:stretch>
                    </p:blipFill>
                    <p:spPr>
                      <a:xfrm>
                        <a:off x="0" y="0"/>
                        <a:ext cx="215979" cy="161974"/>
                      </a:xfrm>
                      <a:prstGeom prst="rect">
                        <a:avLst/>
                      </a:prstGeom>
                    </p:spPr>
                  </p:pic>
                </p:oleObj>
              </mc:Fallback>
            </mc:AlternateContent>
          </a:graphicData>
        </a:graphic>
      </p:graphicFrame>
      <p:grpSp>
        <p:nvGrpSpPr>
          <p:cNvPr id="58" name="Group 57"/>
          <p:cNvGrpSpPr/>
          <p:nvPr/>
        </p:nvGrpSpPr>
        <p:grpSpPr bwMode="ltGray">
          <a:xfrm>
            <a:off x="6" y="6565692"/>
            <a:ext cx="12191999" cy="292313"/>
            <a:chOff x="-476250" y="1078229"/>
            <a:chExt cx="9437688" cy="475297"/>
          </a:xfrm>
        </p:grpSpPr>
        <p:sp>
          <p:nvSpPr>
            <p:cNvPr id="59" name="TitleTopPlaceholder"/>
            <p:cNvSpPr>
              <a:spLocks noChangeArrowheads="1"/>
            </p:cNvSpPr>
            <p:nvPr/>
          </p:nvSpPr>
          <p:spPr bwMode="ltGray">
            <a:xfrm>
              <a:off x="1717675" y="1078230"/>
              <a:ext cx="2193925" cy="474345"/>
            </a:xfrm>
            <a:prstGeom prst="rect">
              <a:avLst/>
            </a:prstGeom>
            <a:solidFill>
              <a:schemeClr val="accent4">
                <a:alpha val="77000"/>
              </a:schemeClr>
            </a:solidFill>
            <a:ln w="9525">
              <a:noFill/>
              <a:miter lim="800000"/>
              <a:headEnd/>
              <a:tailEnd/>
            </a:ln>
            <a:effectLst/>
          </p:spPr>
          <p:txBody>
            <a:bodyPr wrap="none" anchor="ctr"/>
            <a:lstStyle/>
            <a:p>
              <a:pPr fontAlgn="base">
                <a:spcBef>
                  <a:spcPct val="0"/>
                </a:spcBef>
                <a:spcAft>
                  <a:spcPct val="0"/>
                </a:spcAft>
              </a:pPr>
              <a:endParaRPr lang="en-US" sz="1200">
                <a:solidFill>
                  <a:srgbClr val="000000"/>
                </a:solidFill>
              </a:endParaRPr>
            </a:p>
          </p:txBody>
        </p:sp>
        <p:sp>
          <p:nvSpPr>
            <p:cNvPr id="60" name="TitleTopPlaceholder"/>
            <p:cNvSpPr>
              <a:spLocks noChangeArrowheads="1"/>
            </p:cNvSpPr>
            <p:nvPr/>
          </p:nvSpPr>
          <p:spPr bwMode="ltGray">
            <a:xfrm>
              <a:off x="-476250" y="1078229"/>
              <a:ext cx="2193925" cy="474345"/>
            </a:xfrm>
            <a:prstGeom prst="rect">
              <a:avLst/>
            </a:prstGeom>
            <a:solidFill>
              <a:srgbClr val="FFC000">
                <a:alpha val="80000"/>
              </a:srgbClr>
            </a:solidFill>
            <a:ln w="9525">
              <a:noFill/>
              <a:miter lim="800000"/>
              <a:headEnd/>
              <a:tailEnd/>
            </a:ln>
            <a:effectLst/>
          </p:spPr>
          <p:txBody>
            <a:bodyPr wrap="none" anchor="ctr"/>
            <a:lstStyle/>
            <a:p>
              <a:pPr fontAlgn="base">
                <a:spcBef>
                  <a:spcPct val="0"/>
                </a:spcBef>
                <a:spcAft>
                  <a:spcPct val="0"/>
                </a:spcAft>
              </a:pPr>
              <a:endParaRPr lang="en-US" sz="1200">
                <a:solidFill>
                  <a:srgbClr val="000000"/>
                </a:solidFill>
              </a:endParaRPr>
            </a:p>
          </p:txBody>
        </p:sp>
        <p:sp>
          <p:nvSpPr>
            <p:cNvPr id="61" name="TitleTopPlaceholder"/>
            <p:cNvSpPr>
              <a:spLocks noChangeArrowheads="1"/>
            </p:cNvSpPr>
            <p:nvPr/>
          </p:nvSpPr>
          <p:spPr bwMode="ltGray">
            <a:xfrm>
              <a:off x="3534567" y="1079181"/>
              <a:ext cx="5426871" cy="474345"/>
            </a:xfrm>
            <a:prstGeom prst="rect">
              <a:avLst/>
            </a:prstGeom>
            <a:solidFill>
              <a:srgbClr val="009900">
                <a:alpha val="69000"/>
              </a:srgbClr>
            </a:solidFill>
            <a:ln w="9525">
              <a:noFill/>
              <a:miter lim="800000"/>
              <a:headEnd/>
              <a:tailEnd/>
            </a:ln>
            <a:effectLst/>
          </p:spPr>
          <p:txBody>
            <a:bodyPr wrap="none" anchor="ctr"/>
            <a:lstStyle/>
            <a:p>
              <a:pPr fontAlgn="base">
                <a:spcBef>
                  <a:spcPct val="0"/>
                </a:spcBef>
                <a:spcAft>
                  <a:spcPct val="0"/>
                </a:spcAft>
              </a:pPr>
              <a:endParaRPr lang="en-US" sz="1200">
                <a:solidFill>
                  <a:srgbClr val="000000"/>
                </a:solidFill>
              </a:endParaRPr>
            </a:p>
          </p:txBody>
        </p:sp>
      </p:grpSp>
      <p:sp>
        <p:nvSpPr>
          <p:cNvPr id="1036" name="Rectangle 286"/>
          <p:cNvSpPr>
            <a:spLocks noGrp="1" noChangeArrowheads="1"/>
          </p:cNvSpPr>
          <p:nvPr>
            <p:ph type="body" idx="1"/>
          </p:nvPr>
        </p:nvSpPr>
        <p:spPr bwMode="auto">
          <a:xfrm>
            <a:off x="1976208" y="1990667"/>
            <a:ext cx="5853024" cy="923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Title Placeholder 2"/>
          <p:cNvSpPr>
            <a:spLocks noGrp="1" noChangeArrowheads="1"/>
          </p:cNvSpPr>
          <p:nvPr>
            <p:ph type="title"/>
          </p:nvPr>
        </p:nvSpPr>
        <p:spPr bwMode="auto">
          <a:xfrm>
            <a:off x="233264" y="234868"/>
            <a:ext cx="10738233" cy="219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title style</a:t>
            </a:r>
          </a:p>
        </p:txBody>
      </p:sp>
      <p:sp>
        <p:nvSpPr>
          <p:cNvPr id="10" name="McK 1. On-page tracker" hidden="1"/>
          <p:cNvSpPr>
            <a:spLocks noChangeArrowheads="1"/>
          </p:cNvSpPr>
          <p:nvPr/>
        </p:nvSpPr>
        <p:spPr bwMode="auto">
          <a:xfrm>
            <a:off x="233262" y="27540"/>
            <a:ext cx="644407" cy="161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1050">
                <a:solidFill>
                  <a:srgbClr val="808080"/>
                </a:solidFill>
              </a:rPr>
              <a:t>TRACKER</a:t>
            </a:r>
          </a:p>
        </p:txBody>
      </p:sp>
      <p:sp>
        <p:nvSpPr>
          <p:cNvPr id="11" name="McK 3. Unit of measure" hidden="1"/>
          <p:cNvSpPr txBox="1">
            <a:spLocks noChangeArrowheads="1"/>
          </p:cNvSpPr>
          <p:nvPr/>
        </p:nvSpPr>
        <p:spPr bwMode="auto">
          <a:xfrm>
            <a:off x="233262" y="542617"/>
            <a:ext cx="10738233"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200">
                <a:solidFill>
                  <a:srgbClr val="808080"/>
                </a:solidFill>
                <a:latin typeface="Arial"/>
              </a:rPr>
              <a:t>Unit of measure</a:t>
            </a:r>
          </a:p>
        </p:txBody>
      </p:sp>
      <p:grpSp>
        <p:nvGrpSpPr>
          <p:cNvPr id="12" name="McK Slide Elements" hidden="1"/>
          <p:cNvGrpSpPr>
            <a:grpSpLocks/>
          </p:cNvGrpSpPr>
          <p:nvPr/>
        </p:nvGrpSpPr>
        <p:grpSpPr bwMode="auto">
          <a:xfrm>
            <a:off x="233259" y="6128512"/>
            <a:ext cx="11732172" cy="370922"/>
            <a:chOff x="75" y="3921"/>
            <a:chExt cx="689" cy="229"/>
          </a:xfrm>
        </p:grpSpPr>
        <p:sp>
          <p:nvSpPr>
            <p:cNvPr id="13" name="McK 4. Footnote"/>
            <p:cNvSpPr txBox="1">
              <a:spLocks noChangeArrowheads="1"/>
            </p:cNvSpPr>
            <p:nvPr/>
          </p:nvSpPr>
          <p:spPr bwMode="auto">
            <a:xfrm>
              <a:off x="75" y="3921"/>
              <a:ext cx="689" cy="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750">
                  <a:solidFill>
                    <a:srgbClr val="000000"/>
                  </a:solidFill>
                  <a:latin typeface="Arial"/>
                </a:rPr>
                <a:t>1 Footnote</a:t>
              </a:r>
            </a:p>
          </p:txBody>
        </p:sp>
        <p:sp>
          <p:nvSpPr>
            <p:cNvPr id="14" name="McK 5. Source"/>
            <p:cNvSpPr>
              <a:spLocks noChangeArrowheads="1"/>
            </p:cNvSpPr>
            <p:nvPr/>
          </p:nvSpPr>
          <p:spPr bwMode="auto">
            <a:xfrm>
              <a:off x="75" y="4079"/>
              <a:ext cx="689" cy="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marL="466433" indent="-466433" defTabSz="685072" fontAlgn="base">
                <a:spcBef>
                  <a:spcPct val="0"/>
                </a:spcBef>
                <a:spcAft>
                  <a:spcPct val="0"/>
                </a:spcAft>
                <a:tabLst>
                  <a:tab pos="468861" algn="l"/>
                </a:tabLst>
              </a:pPr>
              <a:r>
                <a:rPr lang="en-US" sz="750">
                  <a:solidFill>
                    <a:srgbClr val="000000"/>
                  </a:solidFill>
                </a:rPr>
                <a:t>SOURCE: Source</a:t>
              </a:r>
            </a:p>
          </p:txBody>
        </p:sp>
      </p:grpSp>
      <p:grpSp>
        <p:nvGrpSpPr>
          <p:cNvPr id="15" name="ACET" hidden="1"/>
          <p:cNvGrpSpPr>
            <a:grpSpLocks/>
          </p:cNvGrpSpPr>
          <p:nvPr/>
        </p:nvGrpSpPr>
        <p:grpSpPr bwMode="auto">
          <a:xfrm>
            <a:off x="1976208" y="1281223"/>
            <a:ext cx="5801189" cy="387119"/>
            <a:chOff x="915" y="791"/>
            <a:chExt cx="2686" cy="239"/>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91"/>
              <a:ext cx="2686" cy="239"/>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1200" b="1">
                  <a:solidFill>
                    <a:srgbClr val="000000"/>
                  </a:solidFill>
                </a:rPr>
                <a:t>Title</a:t>
              </a:r>
            </a:p>
            <a:p>
              <a:pPr fontAlgn="base">
                <a:spcBef>
                  <a:spcPct val="0"/>
                </a:spcBef>
                <a:spcAft>
                  <a:spcPct val="0"/>
                </a:spcAft>
              </a:pPr>
              <a:r>
                <a:rPr lang="en-US" sz="1200">
                  <a:solidFill>
                    <a:srgbClr val="808080"/>
                  </a:solidFill>
                </a:rPr>
                <a:t>Unit of measure</a:t>
              </a:r>
            </a:p>
          </p:txBody>
        </p:sp>
      </p:grpSp>
      <p:grpSp>
        <p:nvGrpSpPr>
          <p:cNvPr id="63" name="LegendBoxes" hidden="1"/>
          <p:cNvGrpSpPr>
            <a:grpSpLocks/>
          </p:cNvGrpSpPr>
          <p:nvPr/>
        </p:nvGrpSpPr>
        <p:grpSpPr bwMode="auto">
          <a:xfrm>
            <a:off x="9932651" y="275440"/>
            <a:ext cx="730011" cy="1004244"/>
            <a:chOff x="4936" y="176"/>
            <a:chExt cx="338" cy="620"/>
          </a:xfrm>
        </p:grpSpPr>
        <p:sp>
          <p:nvSpPr>
            <p:cNvPr id="64" name="Legend1"/>
            <p:cNvSpPr>
              <a:spLocks noChangeArrowheads="1"/>
            </p:cNvSpPr>
            <p:nvPr/>
          </p:nvSpPr>
          <p:spPr bwMode="auto">
            <a:xfrm>
              <a:off x="5096" y="176"/>
              <a:ext cx="178" cy="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a:solidFill>
                    <a:srgbClr val="000000"/>
                  </a:solidFill>
                </a:rPr>
                <a:t>Legend</a:t>
              </a:r>
            </a:p>
          </p:txBody>
        </p:sp>
        <p:sp>
          <p:nvSpPr>
            <p:cNvPr id="65"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sp>
          <p:nvSpPr>
            <p:cNvPr id="66" name="Legend2"/>
            <p:cNvSpPr>
              <a:spLocks noChangeArrowheads="1"/>
            </p:cNvSpPr>
            <p:nvPr/>
          </p:nvSpPr>
          <p:spPr bwMode="auto">
            <a:xfrm>
              <a:off x="5096" y="346"/>
              <a:ext cx="178" cy="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a:solidFill>
                    <a:srgbClr val="000000"/>
                  </a:solidFill>
                </a:rPr>
                <a:t>Legend</a:t>
              </a:r>
            </a:p>
          </p:txBody>
        </p:sp>
        <p:sp>
          <p:nvSpPr>
            <p:cNvPr id="67"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sp>
          <p:nvSpPr>
            <p:cNvPr id="68" name="Legend3"/>
            <p:cNvSpPr>
              <a:spLocks noChangeArrowheads="1"/>
            </p:cNvSpPr>
            <p:nvPr/>
          </p:nvSpPr>
          <p:spPr bwMode="auto">
            <a:xfrm>
              <a:off x="5096" y="517"/>
              <a:ext cx="178" cy="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a:solidFill>
                    <a:srgbClr val="000000"/>
                  </a:solidFill>
                </a:rPr>
                <a:t>Legend</a:t>
              </a:r>
            </a:p>
          </p:txBody>
        </p:sp>
        <p:sp>
          <p:nvSpPr>
            <p:cNvPr id="69"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sp>
          <p:nvSpPr>
            <p:cNvPr id="70" name="Legend4"/>
            <p:cNvSpPr>
              <a:spLocks noChangeArrowheads="1"/>
            </p:cNvSpPr>
            <p:nvPr/>
          </p:nvSpPr>
          <p:spPr bwMode="auto">
            <a:xfrm>
              <a:off x="5096" y="688"/>
              <a:ext cx="178" cy="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a:solidFill>
                    <a:srgbClr val="000000"/>
                  </a:solidFill>
                </a:rPr>
                <a:t>Legend</a:t>
              </a:r>
            </a:p>
          </p:txBody>
        </p:sp>
        <p:sp>
          <p:nvSpPr>
            <p:cNvPr id="71"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grpSp>
      <p:grpSp>
        <p:nvGrpSpPr>
          <p:cNvPr id="72" name="LegendLines" hidden="1"/>
          <p:cNvGrpSpPr>
            <a:grpSpLocks/>
          </p:cNvGrpSpPr>
          <p:nvPr/>
        </p:nvGrpSpPr>
        <p:grpSpPr bwMode="auto">
          <a:xfrm>
            <a:off x="9513631" y="275439"/>
            <a:ext cx="1149006" cy="696492"/>
            <a:chOff x="4750" y="176"/>
            <a:chExt cx="532" cy="430"/>
          </a:xfrm>
        </p:grpSpPr>
        <p:sp>
          <p:nvSpPr>
            <p:cNvPr id="73"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00">
                <a:solidFill>
                  <a:srgbClr val="000000"/>
                </a:solidFill>
              </a:endParaRPr>
            </a:p>
          </p:txBody>
        </p:sp>
        <p:sp>
          <p:nvSpPr>
            <p:cNvPr id="74"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00">
                <a:solidFill>
                  <a:srgbClr val="000000"/>
                </a:solidFill>
              </a:endParaRPr>
            </a:p>
          </p:txBody>
        </p:sp>
        <p:sp>
          <p:nvSpPr>
            <p:cNvPr id="75"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00">
                <a:solidFill>
                  <a:srgbClr val="000000"/>
                </a:solidFill>
              </a:endParaRPr>
            </a:p>
          </p:txBody>
        </p:sp>
        <p:sp>
          <p:nvSpPr>
            <p:cNvPr id="76" name="Legend1"/>
            <p:cNvSpPr>
              <a:spLocks noChangeArrowheads="1"/>
            </p:cNvSpPr>
            <p:nvPr/>
          </p:nvSpPr>
          <p:spPr bwMode="auto">
            <a:xfrm>
              <a:off x="5104" y="176"/>
              <a:ext cx="178" cy="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a:solidFill>
                    <a:srgbClr val="000000"/>
                  </a:solidFill>
                </a:rPr>
                <a:t>Legend</a:t>
              </a:r>
            </a:p>
          </p:txBody>
        </p:sp>
        <p:sp>
          <p:nvSpPr>
            <p:cNvPr id="77" name="Legend2"/>
            <p:cNvSpPr>
              <a:spLocks noChangeArrowheads="1"/>
            </p:cNvSpPr>
            <p:nvPr/>
          </p:nvSpPr>
          <p:spPr bwMode="auto">
            <a:xfrm>
              <a:off x="5104" y="344"/>
              <a:ext cx="178" cy="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a:solidFill>
                    <a:srgbClr val="000000"/>
                  </a:solidFill>
                </a:rPr>
                <a:t>Legend</a:t>
              </a:r>
            </a:p>
          </p:txBody>
        </p:sp>
        <p:sp>
          <p:nvSpPr>
            <p:cNvPr id="78" name="Legend3"/>
            <p:cNvSpPr>
              <a:spLocks noChangeArrowheads="1"/>
            </p:cNvSpPr>
            <p:nvPr/>
          </p:nvSpPr>
          <p:spPr bwMode="auto">
            <a:xfrm>
              <a:off x="5104" y="520"/>
              <a:ext cx="178" cy="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a:solidFill>
                    <a:srgbClr val="000000"/>
                  </a:solidFill>
                </a:rPr>
                <a:t>Legend</a:t>
              </a:r>
            </a:p>
          </p:txBody>
        </p:sp>
      </p:grpSp>
      <p:grpSp>
        <p:nvGrpSpPr>
          <p:cNvPr id="79" name="McKSticker" hidden="1"/>
          <p:cNvGrpSpPr/>
          <p:nvPr/>
        </p:nvGrpSpPr>
        <p:grpSpPr bwMode="auto">
          <a:xfrm>
            <a:off x="10161531" y="275442"/>
            <a:ext cx="809965" cy="166199"/>
            <a:chOff x="8145431" y="285750"/>
            <a:chExt cx="595344" cy="162890"/>
          </a:xfrm>
        </p:grpSpPr>
        <p:sp>
          <p:nvSpPr>
            <p:cNvPr id="80" name="StickerRectangle"/>
            <p:cNvSpPr>
              <a:spLocks noChangeArrowheads="1"/>
            </p:cNvSpPr>
            <p:nvPr/>
          </p:nvSpPr>
          <p:spPr bwMode="auto">
            <a:xfrm>
              <a:off x="8145431" y="285750"/>
              <a:ext cx="595344" cy="16289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685145" fontAlgn="base">
                <a:spcBef>
                  <a:spcPct val="0"/>
                </a:spcBef>
                <a:spcAft>
                  <a:spcPct val="0"/>
                </a:spcAft>
                <a:buClr>
                  <a:srgbClr val="000000"/>
                </a:buClr>
              </a:pPr>
              <a:r>
                <a:rPr lang="en-US" sz="900">
                  <a:solidFill>
                    <a:srgbClr val="808080"/>
                  </a:solidFill>
                </a:rPr>
                <a:t>PRELIMINARY</a:t>
              </a:r>
            </a:p>
          </p:txBody>
        </p:sp>
        <p:cxnSp>
          <p:nvCxnSpPr>
            <p:cNvPr id="81" name="AutoShape 31"/>
            <p:cNvCxnSpPr>
              <a:cxnSpLocks noChangeShapeType="1"/>
              <a:stCxn id="80" idx="2"/>
              <a:endCxn id="80" idx="4"/>
            </p:cNvCxnSpPr>
            <p:nvPr/>
          </p:nvCxnSpPr>
          <p:spPr bwMode="auto">
            <a:xfrm>
              <a:off x="8145431" y="285750"/>
              <a:ext cx="0" cy="162890"/>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82" name="AutoShape 32"/>
            <p:cNvCxnSpPr>
              <a:cxnSpLocks noChangeShapeType="1"/>
              <a:stCxn id="80" idx="4"/>
              <a:endCxn id="80" idx="6"/>
            </p:cNvCxnSpPr>
            <p:nvPr/>
          </p:nvCxnSpPr>
          <p:spPr bwMode="auto">
            <a:xfrm>
              <a:off x="8145431" y="448640"/>
              <a:ext cx="595344"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83" name="LegendMoons" hidden="1"/>
          <p:cNvGrpSpPr/>
          <p:nvPr/>
        </p:nvGrpSpPr>
        <p:grpSpPr bwMode="auto">
          <a:xfrm>
            <a:off x="9841692" y="275438"/>
            <a:ext cx="820997" cy="1333054"/>
            <a:chOff x="6655594" y="273840"/>
            <a:chExt cx="603455" cy="1306516"/>
          </a:xfrm>
        </p:grpSpPr>
        <p:grpSp>
          <p:nvGrpSpPr>
            <p:cNvPr id="84" name="MoonLegend1"/>
            <p:cNvGrpSpPr>
              <a:grpSpLocks noChangeAspect="1"/>
            </p:cNvGrpSpPr>
            <p:nvPr>
              <p:custDataLst>
                <p:tags r:id="rId23"/>
              </p:custDataLst>
            </p:nvPr>
          </p:nvGrpSpPr>
          <p:grpSpPr bwMode="auto">
            <a:xfrm>
              <a:off x="6655594" y="273840"/>
              <a:ext cx="209550" cy="209551"/>
              <a:chOff x="4533" y="183"/>
              <a:chExt cx="144" cy="144"/>
            </a:xfrm>
          </p:grpSpPr>
          <p:sp>
            <p:nvSpPr>
              <p:cNvPr id="102" name="Oval 38"/>
              <p:cNvSpPr>
                <a:spLocks noChangeAspect="1" noChangeArrowheads="1"/>
              </p:cNvSpPr>
              <p:nvPr>
                <p:custDataLst>
                  <p:tags r:id="rId36"/>
                </p:custDataLst>
              </p:nvPr>
            </p:nvSpPr>
            <p:spPr bwMode="auto">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sp>
            <p:nvSpPr>
              <p:cNvPr id="103" name="Arc 39"/>
              <p:cNvSpPr>
                <a:spLocks noChangeAspect="1"/>
              </p:cNvSpPr>
              <p:nvPr>
                <p:custDataLst>
                  <p:tags r:id="rId37"/>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grpSp>
        <p:grpSp>
          <p:nvGrpSpPr>
            <p:cNvPr id="85" name="MoonLegend2"/>
            <p:cNvGrpSpPr>
              <a:grpSpLocks noChangeAspect="1"/>
            </p:cNvGrpSpPr>
            <p:nvPr>
              <p:custDataLst>
                <p:tags r:id="rId24"/>
              </p:custDataLst>
            </p:nvPr>
          </p:nvGrpSpPr>
          <p:grpSpPr bwMode="auto">
            <a:xfrm>
              <a:off x="6655594" y="548081"/>
              <a:ext cx="209550" cy="209551"/>
              <a:chOff x="1694" y="2044"/>
              <a:chExt cx="160" cy="160"/>
            </a:xfrm>
          </p:grpSpPr>
          <p:sp>
            <p:nvSpPr>
              <p:cNvPr id="100" name="Oval 41"/>
              <p:cNvSpPr>
                <a:spLocks noChangeAspect="1" noChangeArrowheads="1"/>
              </p:cNvSpPr>
              <p:nvPr>
                <p:custDataLst>
                  <p:tags r:id="rId34"/>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sp>
            <p:nvSpPr>
              <p:cNvPr id="101" name="Arc 42"/>
              <p:cNvSpPr>
                <a:spLocks noChangeAspect="1"/>
              </p:cNvSpPr>
              <p:nvPr>
                <p:custDataLst>
                  <p:tags r:id="rId35"/>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grpSp>
        <p:grpSp>
          <p:nvGrpSpPr>
            <p:cNvPr id="86" name="MoonLegend4"/>
            <p:cNvGrpSpPr>
              <a:grpSpLocks noChangeAspect="1"/>
            </p:cNvGrpSpPr>
            <p:nvPr>
              <p:custDataLst>
                <p:tags r:id="rId25"/>
              </p:custDataLst>
            </p:nvPr>
          </p:nvGrpSpPr>
          <p:grpSpPr bwMode="auto">
            <a:xfrm>
              <a:off x="6655594" y="1096563"/>
              <a:ext cx="209550" cy="209551"/>
              <a:chOff x="4495" y="1198"/>
              <a:chExt cx="160" cy="160"/>
            </a:xfrm>
          </p:grpSpPr>
          <p:sp>
            <p:nvSpPr>
              <p:cNvPr id="98" name="Oval 47"/>
              <p:cNvSpPr>
                <a:spLocks noChangeAspect="1" noChangeArrowheads="1"/>
              </p:cNvSpPr>
              <p:nvPr>
                <p:custDataLst>
                  <p:tags r:id="rId32"/>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sp>
            <p:nvSpPr>
              <p:cNvPr id="99" name="Arc 48"/>
              <p:cNvSpPr>
                <a:spLocks noChangeAspect="1"/>
              </p:cNvSpPr>
              <p:nvPr>
                <p:custDataLst>
                  <p:tags r:id="rId33"/>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grpSp>
        <p:grpSp>
          <p:nvGrpSpPr>
            <p:cNvPr id="87" name="MoonLegend5"/>
            <p:cNvGrpSpPr>
              <a:grpSpLocks noChangeAspect="1"/>
            </p:cNvGrpSpPr>
            <p:nvPr>
              <p:custDataLst>
                <p:tags r:id="rId26"/>
              </p:custDataLst>
            </p:nvPr>
          </p:nvGrpSpPr>
          <p:grpSpPr bwMode="auto">
            <a:xfrm>
              <a:off x="6655594" y="1370805"/>
              <a:ext cx="209550" cy="209551"/>
              <a:chOff x="4495" y="1440"/>
              <a:chExt cx="160" cy="160"/>
            </a:xfrm>
          </p:grpSpPr>
          <p:sp>
            <p:nvSpPr>
              <p:cNvPr id="96" name="Oval 50"/>
              <p:cNvSpPr>
                <a:spLocks noChangeAspect="1" noChangeArrowheads="1"/>
              </p:cNvSpPr>
              <p:nvPr>
                <p:custDataLst>
                  <p:tags r:id="rId30"/>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sp>
            <p:nvSpPr>
              <p:cNvPr id="97" name="Oval 51"/>
              <p:cNvSpPr>
                <a:spLocks noChangeAspect="1" noChangeArrowheads="1"/>
              </p:cNvSpPr>
              <p:nvPr>
                <p:custDataLst>
                  <p:tags r:id="rId31"/>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grpSp>
        <p:sp>
          <p:nvSpPr>
            <p:cNvPr id="88" name="Legend1"/>
            <p:cNvSpPr>
              <a:spLocks noChangeArrowheads="1"/>
            </p:cNvSpPr>
            <p:nvPr/>
          </p:nvSpPr>
          <p:spPr bwMode="auto">
            <a:xfrm>
              <a:off x="6976269" y="286540"/>
              <a:ext cx="282780" cy="135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a:solidFill>
                    <a:srgbClr val="000000"/>
                  </a:solidFill>
                </a:rPr>
                <a:t>Legend</a:t>
              </a:r>
            </a:p>
          </p:txBody>
        </p:sp>
        <p:sp>
          <p:nvSpPr>
            <p:cNvPr id="89" name="Legend2"/>
            <p:cNvSpPr>
              <a:spLocks noChangeArrowheads="1"/>
            </p:cNvSpPr>
            <p:nvPr/>
          </p:nvSpPr>
          <p:spPr bwMode="auto">
            <a:xfrm>
              <a:off x="6976269" y="561178"/>
              <a:ext cx="282780" cy="135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a:solidFill>
                    <a:srgbClr val="000000"/>
                  </a:solidFill>
                </a:rPr>
                <a:t>Legend</a:t>
              </a:r>
            </a:p>
          </p:txBody>
        </p:sp>
        <p:sp>
          <p:nvSpPr>
            <p:cNvPr id="90" name="Legend3"/>
            <p:cNvSpPr>
              <a:spLocks noChangeArrowheads="1"/>
            </p:cNvSpPr>
            <p:nvPr/>
          </p:nvSpPr>
          <p:spPr bwMode="auto">
            <a:xfrm>
              <a:off x="6976269" y="835817"/>
              <a:ext cx="282780" cy="135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a:solidFill>
                    <a:srgbClr val="000000"/>
                  </a:solidFill>
                </a:rPr>
                <a:t>Legend</a:t>
              </a:r>
            </a:p>
          </p:txBody>
        </p:sp>
        <p:sp>
          <p:nvSpPr>
            <p:cNvPr id="91" name="Legend4"/>
            <p:cNvSpPr>
              <a:spLocks noChangeArrowheads="1"/>
            </p:cNvSpPr>
            <p:nvPr/>
          </p:nvSpPr>
          <p:spPr bwMode="auto">
            <a:xfrm>
              <a:off x="6976269" y="1107280"/>
              <a:ext cx="282780" cy="135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a:solidFill>
                    <a:srgbClr val="000000"/>
                  </a:solidFill>
                </a:rPr>
                <a:t>Legend</a:t>
              </a:r>
            </a:p>
          </p:txBody>
        </p:sp>
        <p:sp>
          <p:nvSpPr>
            <p:cNvPr id="92" name="Legend5"/>
            <p:cNvSpPr>
              <a:spLocks noChangeArrowheads="1"/>
            </p:cNvSpPr>
            <p:nvPr/>
          </p:nvSpPr>
          <p:spPr bwMode="auto">
            <a:xfrm>
              <a:off x="6976269" y="1383505"/>
              <a:ext cx="282780" cy="135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a:solidFill>
                    <a:srgbClr val="000000"/>
                  </a:solidFill>
                </a:rPr>
                <a:t>Legend</a:t>
              </a:r>
            </a:p>
          </p:txBody>
        </p:sp>
        <p:grpSp>
          <p:nvGrpSpPr>
            <p:cNvPr id="93" name="MoonLegend3"/>
            <p:cNvGrpSpPr>
              <a:grpSpLocks noChangeAspect="1"/>
            </p:cNvGrpSpPr>
            <p:nvPr>
              <p:custDataLst>
                <p:tags r:id="rId27"/>
              </p:custDataLst>
            </p:nvPr>
          </p:nvGrpSpPr>
          <p:grpSpPr bwMode="auto">
            <a:xfrm>
              <a:off x="6655594" y="822322"/>
              <a:ext cx="209550" cy="209551"/>
              <a:chOff x="4495" y="1198"/>
              <a:chExt cx="160" cy="160"/>
            </a:xfrm>
          </p:grpSpPr>
          <p:sp>
            <p:nvSpPr>
              <p:cNvPr id="94" name="Oval 47"/>
              <p:cNvSpPr>
                <a:spLocks noChangeAspect="1" noChangeArrowheads="1"/>
              </p:cNvSpPr>
              <p:nvPr>
                <p:custDataLst>
                  <p:tags r:id="rId28"/>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sp>
            <p:nvSpPr>
              <p:cNvPr id="95" name="Arc 48"/>
              <p:cNvSpPr>
                <a:spLocks noChangeAspect="1"/>
              </p:cNvSpPr>
              <p:nvPr>
                <p:custDataLst>
                  <p:tags r:id="rId29"/>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grpSp>
      </p:grpSp>
      <p:sp>
        <p:nvSpPr>
          <p:cNvPr id="104" name="Slide Number"/>
          <p:cNvSpPr txBox="1">
            <a:spLocks/>
          </p:cNvSpPr>
          <p:nvPr/>
        </p:nvSpPr>
        <p:spPr bwMode="auto">
          <a:xfrm>
            <a:off x="11841725" y="6654135"/>
            <a:ext cx="117019" cy="115416"/>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z="750" smtClean="0">
                <a:solidFill>
                  <a:srgbClr val="FFFFFF"/>
                </a:solidFill>
              </a:rPr>
              <a:pPr algn="r" fontAlgn="base">
                <a:spcBef>
                  <a:spcPct val="0"/>
                </a:spcBef>
                <a:spcAft>
                  <a:spcPct val="0"/>
                </a:spcAft>
              </a:pPr>
              <a:t>‹#›</a:t>
            </a:fld>
            <a:endParaRPr lang="en-US" sz="750">
              <a:solidFill>
                <a:srgbClr val="FFFFFF"/>
              </a:solidFill>
            </a:endParaRPr>
          </a:p>
        </p:txBody>
      </p:sp>
    </p:spTree>
    <p:extLst>
      <p:ext uri="{BB962C8B-B14F-4D97-AF65-F5344CB8AC3E}">
        <p14:creationId xmlns:p14="http://schemas.microsoft.com/office/powerpoint/2010/main" val="3123873318"/>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774" r:id="rId12"/>
    <p:sldLayoutId id="2147483800" r:id="rId13"/>
    <p:sldLayoutId id="2147483801" r:id="rId14"/>
    <p:sldLayoutId id="2147483802" r:id="rId15"/>
    <p:sldLayoutId id="2147483803" r:id="rId16"/>
    <p:sldLayoutId id="2147483961" r:id="rId17"/>
    <p:sldLayoutId id="2147483963" r:id="rId18"/>
    <p:sldLayoutId id="2147483964" r:id="rId19"/>
    <p:sldLayoutId id="2147483954" r:id="rId20"/>
  </p:sldLayoutIdLst>
  <p:txStyles>
    <p:titleStyle>
      <a:lvl1pPr algn="l" defTabSz="685072" rtl="0" eaLnBrk="1" fontAlgn="base" hangingPunct="1">
        <a:spcBef>
          <a:spcPct val="0"/>
        </a:spcBef>
        <a:spcAft>
          <a:spcPct val="0"/>
        </a:spcAft>
        <a:tabLst>
          <a:tab pos="206493" algn="l"/>
        </a:tabLst>
        <a:defRPr sz="1425" b="1" baseline="0">
          <a:solidFill>
            <a:srgbClr val="002060"/>
          </a:solidFill>
          <a:latin typeface="+mj-lt"/>
          <a:ea typeface="+mj-ea"/>
          <a:cs typeface="+mj-cs"/>
        </a:defRPr>
      </a:lvl1pPr>
      <a:lvl2pPr algn="l" defTabSz="685072" rtl="0" eaLnBrk="1" fontAlgn="base" hangingPunct="1">
        <a:spcBef>
          <a:spcPct val="0"/>
        </a:spcBef>
        <a:spcAft>
          <a:spcPct val="0"/>
        </a:spcAft>
        <a:defRPr sz="1425" b="1">
          <a:solidFill>
            <a:schemeClr val="tx2"/>
          </a:solidFill>
          <a:latin typeface="Arial" charset="0"/>
        </a:defRPr>
      </a:lvl2pPr>
      <a:lvl3pPr algn="l" defTabSz="685072" rtl="0" eaLnBrk="1" fontAlgn="base" hangingPunct="1">
        <a:spcBef>
          <a:spcPct val="0"/>
        </a:spcBef>
        <a:spcAft>
          <a:spcPct val="0"/>
        </a:spcAft>
        <a:defRPr sz="1425" b="1">
          <a:solidFill>
            <a:schemeClr val="tx2"/>
          </a:solidFill>
          <a:latin typeface="Arial" charset="0"/>
        </a:defRPr>
      </a:lvl3pPr>
      <a:lvl4pPr algn="l" defTabSz="685072" rtl="0" eaLnBrk="1" fontAlgn="base" hangingPunct="1">
        <a:spcBef>
          <a:spcPct val="0"/>
        </a:spcBef>
        <a:spcAft>
          <a:spcPct val="0"/>
        </a:spcAft>
        <a:defRPr sz="1425" b="1">
          <a:solidFill>
            <a:schemeClr val="tx2"/>
          </a:solidFill>
          <a:latin typeface="Arial" charset="0"/>
        </a:defRPr>
      </a:lvl4pPr>
      <a:lvl5pPr algn="l" defTabSz="685072" rtl="0" eaLnBrk="1" fontAlgn="base" hangingPunct="1">
        <a:spcBef>
          <a:spcPct val="0"/>
        </a:spcBef>
        <a:spcAft>
          <a:spcPct val="0"/>
        </a:spcAft>
        <a:defRPr sz="1425" b="1">
          <a:solidFill>
            <a:schemeClr val="tx2"/>
          </a:solidFill>
          <a:latin typeface="Arial" charset="0"/>
        </a:defRPr>
      </a:lvl5pPr>
      <a:lvl6pPr marL="349823" algn="l" defTabSz="685072" rtl="0" eaLnBrk="1" fontAlgn="base" hangingPunct="1">
        <a:spcBef>
          <a:spcPct val="0"/>
        </a:spcBef>
        <a:spcAft>
          <a:spcPct val="0"/>
        </a:spcAft>
        <a:defRPr sz="1425" b="1">
          <a:solidFill>
            <a:schemeClr val="tx2"/>
          </a:solidFill>
          <a:latin typeface="Arial" charset="0"/>
        </a:defRPr>
      </a:lvl6pPr>
      <a:lvl7pPr marL="699647" algn="l" defTabSz="685072" rtl="0" eaLnBrk="1" fontAlgn="base" hangingPunct="1">
        <a:spcBef>
          <a:spcPct val="0"/>
        </a:spcBef>
        <a:spcAft>
          <a:spcPct val="0"/>
        </a:spcAft>
        <a:defRPr sz="1425" b="1">
          <a:solidFill>
            <a:schemeClr val="tx2"/>
          </a:solidFill>
          <a:latin typeface="Arial" charset="0"/>
        </a:defRPr>
      </a:lvl7pPr>
      <a:lvl8pPr marL="1049471" algn="l" defTabSz="685072" rtl="0" eaLnBrk="1" fontAlgn="base" hangingPunct="1">
        <a:spcBef>
          <a:spcPct val="0"/>
        </a:spcBef>
        <a:spcAft>
          <a:spcPct val="0"/>
        </a:spcAft>
        <a:defRPr sz="1425" b="1">
          <a:solidFill>
            <a:schemeClr val="tx2"/>
          </a:solidFill>
          <a:latin typeface="Arial" charset="0"/>
        </a:defRPr>
      </a:lvl8pPr>
      <a:lvl9pPr marL="1399296" algn="l" defTabSz="685072" rtl="0" eaLnBrk="1" fontAlgn="base" hangingPunct="1">
        <a:spcBef>
          <a:spcPct val="0"/>
        </a:spcBef>
        <a:spcAft>
          <a:spcPct val="0"/>
        </a:spcAft>
        <a:defRPr sz="1425" b="1">
          <a:solidFill>
            <a:schemeClr val="tx2"/>
          </a:solidFill>
          <a:latin typeface="Arial" charset="0"/>
        </a:defRPr>
      </a:lvl9pPr>
    </p:titleStyle>
    <p:bodyStyle>
      <a:lvl1pPr marL="0" indent="0" algn="l" defTabSz="685072" rtl="0" eaLnBrk="1" fontAlgn="base" hangingPunct="1">
        <a:spcBef>
          <a:spcPct val="0"/>
        </a:spcBef>
        <a:spcAft>
          <a:spcPct val="0"/>
        </a:spcAft>
        <a:buClr>
          <a:schemeClr val="tx2"/>
        </a:buClr>
        <a:defRPr sz="1200" baseline="0">
          <a:solidFill>
            <a:schemeClr val="tx1"/>
          </a:solidFill>
          <a:latin typeface="+mn-lt"/>
          <a:ea typeface="+mn-ea"/>
          <a:cs typeface="+mn-cs"/>
        </a:defRPr>
      </a:lvl1pPr>
      <a:lvl2pPr marL="148190" indent="-146975" algn="l" defTabSz="685072" rtl="0" eaLnBrk="1" fontAlgn="base" hangingPunct="1">
        <a:spcBef>
          <a:spcPct val="0"/>
        </a:spcBef>
        <a:spcAft>
          <a:spcPct val="0"/>
        </a:spcAft>
        <a:buClr>
          <a:schemeClr val="tx2"/>
        </a:buClr>
        <a:buSzPct val="125000"/>
        <a:buFont typeface="Arial" charset="0"/>
        <a:buChar char="▪"/>
        <a:defRPr sz="1200" baseline="0">
          <a:solidFill>
            <a:schemeClr val="tx1"/>
          </a:solidFill>
          <a:latin typeface="+mn-lt"/>
        </a:defRPr>
      </a:lvl2pPr>
      <a:lvl3pPr marL="349823" indent="-200420" algn="l" defTabSz="685072" rtl="0" eaLnBrk="1" fontAlgn="base" hangingPunct="1">
        <a:spcBef>
          <a:spcPct val="0"/>
        </a:spcBef>
        <a:spcAft>
          <a:spcPct val="0"/>
        </a:spcAft>
        <a:buClr>
          <a:schemeClr val="tx2"/>
        </a:buClr>
        <a:buSzPct val="120000"/>
        <a:buFont typeface="Arial" charset="0"/>
        <a:buChar char="–"/>
        <a:defRPr sz="1200" baseline="0">
          <a:solidFill>
            <a:schemeClr val="tx1"/>
          </a:solidFill>
          <a:latin typeface="+mn-lt"/>
        </a:defRPr>
      </a:lvl3pPr>
      <a:lvl4pPr marL="470076" indent="-119037" algn="l" defTabSz="685072" rtl="0" eaLnBrk="1" fontAlgn="base" hangingPunct="1">
        <a:spcBef>
          <a:spcPct val="0"/>
        </a:spcBef>
        <a:spcAft>
          <a:spcPct val="0"/>
        </a:spcAft>
        <a:buClr>
          <a:schemeClr val="tx2"/>
        </a:buClr>
        <a:buSzPct val="120000"/>
        <a:buFont typeface="Arial" charset="0"/>
        <a:buChar char="▫"/>
        <a:defRPr sz="1200" baseline="0">
          <a:solidFill>
            <a:schemeClr val="tx1"/>
          </a:solidFill>
          <a:latin typeface="+mn-lt"/>
        </a:defRPr>
      </a:lvl4pPr>
      <a:lvl5pPr marL="573710" indent="-99603" algn="l" defTabSz="685072" rtl="0" eaLnBrk="1" fontAlgn="base" hangingPunct="1">
        <a:spcBef>
          <a:spcPct val="0"/>
        </a:spcBef>
        <a:spcAft>
          <a:spcPct val="0"/>
        </a:spcAft>
        <a:buClr>
          <a:schemeClr val="tx2"/>
        </a:buClr>
        <a:buSzPct val="89000"/>
        <a:buFont typeface="Arial" charset="0"/>
        <a:buChar char="-"/>
        <a:defRPr sz="1200" baseline="0">
          <a:solidFill>
            <a:schemeClr val="tx1"/>
          </a:solidFill>
          <a:latin typeface="+mn-lt"/>
        </a:defRPr>
      </a:lvl5pPr>
      <a:lvl6pPr marL="573710" indent="-99603" algn="l" defTabSz="685072" rtl="0" eaLnBrk="1" fontAlgn="base" hangingPunct="1">
        <a:spcBef>
          <a:spcPct val="0"/>
        </a:spcBef>
        <a:spcAft>
          <a:spcPct val="0"/>
        </a:spcAft>
        <a:buClr>
          <a:schemeClr val="tx2"/>
        </a:buClr>
        <a:buSzPct val="89000"/>
        <a:buFont typeface="Arial" charset="0"/>
        <a:buChar char="-"/>
        <a:defRPr sz="1200" baseline="0">
          <a:solidFill>
            <a:schemeClr val="tx1"/>
          </a:solidFill>
          <a:latin typeface="+mn-lt"/>
        </a:defRPr>
      </a:lvl6pPr>
      <a:lvl7pPr marL="573710" indent="-99603" algn="l" defTabSz="685072" rtl="0" eaLnBrk="1" fontAlgn="base" hangingPunct="1">
        <a:spcBef>
          <a:spcPct val="0"/>
        </a:spcBef>
        <a:spcAft>
          <a:spcPct val="0"/>
        </a:spcAft>
        <a:buClr>
          <a:schemeClr val="tx2"/>
        </a:buClr>
        <a:buSzPct val="89000"/>
        <a:buFont typeface="Arial" charset="0"/>
        <a:buChar char="-"/>
        <a:defRPr sz="1200" baseline="0">
          <a:solidFill>
            <a:schemeClr val="tx1"/>
          </a:solidFill>
          <a:latin typeface="+mn-lt"/>
        </a:defRPr>
      </a:lvl7pPr>
      <a:lvl8pPr marL="573710" indent="-99603" algn="l" defTabSz="685072" rtl="0" eaLnBrk="1" fontAlgn="base" hangingPunct="1">
        <a:spcBef>
          <a:spcPct val="0"/>
        </a:spcBef>
        <a:spcAft>
          <a:spcPct val="0"/>
        </a:spcAft>
        <a:buClr>
          <a:schemeClr val="tx2"/>
        </a:buClr>
        <a:buSzPct val="89000"/>
        <a:buFont typeface="Arial" charset="0"/>
        <a:buChar char="-"/>
        <a:defRPr sz="1200" baseline="0">
          <a:solidFill>
            <a:schemeClr val="tx1"/>
          </a:solidFill>
          <a:latin typeface="+mn-lt"/>
        </a:defRPr>
      </a:lvl8pPr>
      <a:lvl9pPr marL="573710" indent="-99603" algn="l" defTabSz="685072" rtl="0" eaLnBrk="1" fontAlgn="base" hangingPunct="1">
        <a:spcBef>
          <a:spcPct val="0"/>
        </a:spcBef>
        <a:spcAft>
          <a:spcPct val="0"/>
        </a:spcAft>
        <a:buClr>
          <a:schemeClr val="tx2"/>
        </a:buClr>
        <a:buSzPct val="89000"/>
        <a:buFont typeface="Arial" charset="0"/>
        <a:buChar char="-"/>
        <a:defRPr sz="1200" baseline="0">
          <a:solidFill>
            <a:schemeClr val="tx1"/>
          </a:solidFill>
          <a:latin typeface="+mn-lt"/>
        </a:defRPr>
      </a:lvl9pPr>
    </p:bodyStyle>
    <p:otherStyle>
      <a:defPPr>
        <a:defRPr lang="en-US"/>
      </a:defPPr>
      <a:lvl1pPr marL="0" algn="l" defTabSz="699647" rtl="0" eaLnBrk="1" latinLnBrk="0" hangingPunct="1">
        <a:defRPr sz="1350" kern="1200">
          <a:solidFill>
            <a:schemeClr val="tx1"/>
          </a:solidFill>
          <a:latin typeface="+mn-lt"/>
          <a:ea typeface="+mn-ea"/>
          <a:cs typeface="+mn-cs"/>
        </a:defRPr>
      </a:lvl1pPr>
      <a:lvl2pPr marL="349823" algn="l" defTabSz="699647" rtl="0" eaLnBrk="1" latinLnBrk="0" hangingPunct="1">
        <a:defRPr sz="1350" kern="1200">
          <a:solidFill>
            <a:schemeClr val="tx1"/>
          </a:solidFill>
          <a:latin typeface="+mn-lt"/>
          <a:ea typeface="+mn-ea"/>
          <a:cs typeface="+mn-cs"/>
        </a:defRPr>
      </a:lvl2pPr>
      <a:lvl3pPr marL="699647" algn="l" defTabSz="699647" rtl="0" eaLnBrk="1" latinLnBrk="0" hangingPunct="1">
        <a:defRPr sz="1350" kern="1200">
          <a:solidFill>
            <a:schemeClr val="tx1"/>
          </a:solidFill>
          <a:latin typeface="+mn-lt"/>
          <a:ea typeface="+mn-ea"/>
          <a:cs typeface="+mn-cs"/>
        </a:defRPr>
      </a:lvl3pPr>
      <a:lvl4pPr marL="1049471" algn="l" defTabSz="699647" rtl="0" eaLnBrk="1" latinLnBrk="0" hangingPunct="1">
        <a:defRPr sz="1350" kern="1200">
          <a:solidFill>
            <a:schemeClr val="tx1"/>
          </a:solidFill>
          <a:latin typeface="+mn-lt"/>
          <a:ea typeface="+mn-ea"/>
          <a:cs typeface="+mn-cs"/>
        </a:defRPr>
      </a:lvl4pPr>
      <a:lvl5pPr marL="1399296" algn="l" defTabSz="699647" rtl="0" eaLnBrk="1" latinLnBrk="0" hangingPunct="1">
        <a:defRPr sz="1350" kern="1200">
          <a:solidFill>
            <a:schemeClr val="tx1"/>
          </a:solidFill>
          <a:latin typeface="+mn-lt"/>
          <a:ea typeface="+mn-ea"/>
          <a:cs typeface="+mn-cs"/>
        </a:defRPr>
      </a:lvl5pPr>
      <a:lvl6pPr marL="1749119" algn="l" defTabSz="699647" rtl="0" eaLnBrk="1" latinLnBrk="0" hangingPunct="1">
        <a:defRPr sz="1350" kern="1200">
          <a:solidFill>
            <a:schemeClr val="tx1"/>
          </a:solidFill>
          <a:latin typeface="+mn-lt"/>
          <a:ea typeface="+mn-ea"/>
          <a:cs typeface="+mn-cs"/>
        </a:defRPr>
      </a:lvl6pPr>
      <a:lvl7pPr marL="2098943" algn="l" defTabSz="699647" rtl="0" eaLnBrk="1" latinLnBrk="0" hangingPunct="1">
        <a:defRPr sz="1350" kern="1200">
          <a:solidFill>
            <a:schemeClr val="tx1"/>
          </a:solidFill>
          <a:latin typeface="+mn-lt"/>
          <a:ea typeface="+mn-ea"/>
          <a:cs typeface="+mn-cs"/>
        </a:defRPr>
      </a:lvl7pPr>
      <a:lvl8pPr marL="2448767" algn="l" defTabSz="699647" rtl="0" eaLnBrk="1" latinLnBrk="0" hangingPunct="1">
        <a:defRPr sz="1350" kern="1200">
          <a:solidFill>
            <a:schemeClr val="tx1"/>
          </a:solidFill>
          <a:latin typeface="+mn-lt"/>
          <a:ea typeface="+mn-ea"/>
          <a:cs typeface="+mn-cs"/>
        </a:defRPr>
      </a:lvl8pPr>
      <a:lvl9pPr marL="2798590" algn="l" defTabSz="699647"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1"/>
            </p:custDataLst>
            <p:extLst>
              <p:ext uri="{D42A27DB-BD31-4B8C-83A1-F6EECF244321}">
                <p14:modId xmlns:p14="http://schemas.microsoft.com/office/powerpoint/2010/main" val="646290289"/>
              </p:ext>
            </p:extLst>
          </p:nvPr>
        </p:nvGraphicFramePr>
        <p:xfrm>
          <a:off x="0" y="0"/>
          <a:ext cx="215979" cy="161974"/>
        </p:xfrm>
        <a:graphic>
          <a:graphicData uri="http://schemas.openxmlformats.org/presentationml/2006/ole">
            <mc:AlternateContent xmlns:mc="http://schemas.openxmlformats.org/markup-compatibility/2006">
              <mc:Choice xmlns:v="urn:schemas-microsoft-com:vml" Requires="v">
                <p:oleObj name="think-cell Slide" r:id="rId27" imgW="270" imgH="270" progId="TCLayout.ActiveDocument.1">
                  <p:embed/>
                </p:oleObj>
              </mc:Choice>
              <mc:Fallback>
                <p:oleObj name="think-cell Slide" r:id="rId27" imgW="270" imgH="270" progId="TCLayout.ActiveDocument.1">
                  <p:embed/>
                  <p:pic>
                    <p:nvPicPr>
                      <p:cNvPr id="2" name="Object 1" hidden="1"/>
                      <p:cNvPicPr/>
                      <p:nvPr/>
                    </p:nvPicPr>
                    <p:blipFill>
                      <a:blip r:embed="rId28"/>
                      <a:stretch>
                        <a:fillRect/>
                      </a:stretch>
                    </p:blipFill>
                    <p:spPr>
                      <a:xfrm>
                        <a:off x="0" y="0"/>
                        <a:ext cx="215979" cy="161974"/>
                      </a:xfrm>
                      <a:prstGeom prst="rect">
                        <a:avLst/>
                      </a:prstGeom>
                    </p:spPr>
                  </p:pic>
                </p:oleObj>
              </mc:Fallback>
            </mc:AlternateContent>
          </a:graphicData>
        </a:graphic>
      </p:graphicFrame>
      <p:grpSp>
        <p:nvGrpSpPr>
          <p:cNvPr id="58" name="Group 57"/>
          <p:cNvGrpSpPr/>
          <p:nvPr/>
        </p:nvGrpSpPr>
        <p:grpSpPr bwMode="ltGray">
          <a:xfrm>
            <a:off x="7" y="6565694"/>
            <a:ext cx="12191999" cy="292313"/>
            <a:chOff x="-476250" y="1078229"/>
            <a:chExt cx="9437688" cy="475297"/>
          </a:xfrm>
        </p:grpSpPr>
        <p:sp>
          <p:nvSpPr>
            <p:cNvPr id="59" name="TitleTopPlaceholder"/>
            <p:cNvSpPr>
              <a:spLocks noChangeArrowheads="1"/>
            </p:cNvSpPr>
            <p:nvPr/>
          </p:nvSpPr>
          <p:spPr bwMode="ltGray">
            <a:xfrm>
              <a:off x="1717675" y="1078230"/>
              <a:ext cx="2193925" cy="474345"/>
            </a:xfrm>
            <a:prstGeom prst="rect">
              <a:avLst/>
            </a:prstGeom>
            <a:solidFill>
              <a:schemeClr val="accent4">
                <a:alpha val="77000"/>
              </a:schemeClr>
            </a:solidFill>
            <a:ln w="9525">
              <a:noFill/>
              <a:miter lim="800000"/>
              <a:headEnd/>
              <a:tailEnd/>
            </a:ln>
            <a:effectLst/>
          </p:spPr>
          <p:txBody>
            <a:bodyPr wrap="none" anchor="ctr"/>
            <a:lstStyle/>
            <a:p>
              <a:pPr fontAlgn="base">
                <a:spcBef>
                  <a:spcPct val="0"/>
                </a:spcBef>
                <a:spcAft>
                  <a:spcPct val="0"/>
                </a:spcAft>
              </a:pPr>
              <a:endParaRPr lang="en-US" sz="900">
                <a:solidFill>
                  <a:srgbClr val="000000"/>
                </a:solidFill>
              </a:endParaRPr>
            </a:p>
          </p:txBody>
        </p:sp>
        <p:sp>
          <p:nvSpPr>
            <p:cNvPr id="60" name="TitleTopPlaceholder"/>
            <p:cNvSpPr>
              <a:spLocks noChangeArrowheads="1"/>
            </p:cNvSpPr>
            <p:nvPr/>
          </p:nvSpPr>
          <p:spPr bwMode="ltGray">
            <a:xfrm>
              <a:off x="-476250" y="1078229"/>
              <a:ext cx="2193925" cy="474345"/>
            </a:xfrm>
            <a:prstGeom prst="rect">
              <a:avLst/>
            </a:prstGeom>
            <a:solidFill>
              <a:srgbClr val="FFC000">
                <a:alpha val="80000"/>
              </a:srgbClr>
            </a:solidFill>
            <a:ln w="9525">
              <a:noFill/>
              <a:miter lim="800000"/>
              <a:headEnd/>
              <a:tailEnd/>
            </a:ln>
            <a:effectLst/>
          </p:spPr>
          <p:txBody>
            <a:bodyPr wrap="none" anchor="ctr"/>
            <a:lstStyle/>
            <a:p>
              <a:pPr fontAlgn="base">
                <a:spcBef>
                  <a:spcPct val="0"/>
                </a:spcBef>
                <a:spcAft>
                  <a:spcPct val="0"/>
                </a:spcAft>
              </a:pPr>
              <a:endParaRPr lang="en-US" sz="900">
                <a:solidFill>
                  <a:srgbClr val="000000"/>
                </a:solidFill>
              </a:endParaRPr>
            </a:p>
          </p:txBody>
        </p:sp>
        <p:sp>
          <p:nvSpPr>
            <p:cNvPr id="61" name="TitleTopPlaceholder"/>
            <p:cNvSpPr>
              <a:spLocks noChangeArrowheads="1"/>
            </p:cNvSpPr>
            <p:nvPr/>
          </p:nvSpPr>
          <p:spPr bwMode="ltGray">
            <a:xfrm>
              <a:off x="3534567" y="1079181"/>
              <a:ext cx="5426871" cy="474345"/>
            </a:xfrm>
            <a:prstGeom prst="rect">
              <a:avLst/>
            </a:prstGeom>
            <a:solidFill>
              <a:srgbClr val="009900">
                <a:alpha val="69000"/>
              </a:srgbClr>
            </a:solidFill>
            <a:ln w="9525">
              <a:noFill/>
              <a:miter lim="800000"/>
              <a:headEnd/>
              <a:tailEnd/>
            </a:ln>
            <a:effectLst/>
          </p:spPr>
          <p:txBody>
            <a:bodyPr wrap="none" anchor="ctr"/>
            <a:lstStyle/>
            <a:p>
              <a:pPr fontAlgn="base">
                <a:spcBef>
                  <a:spcPct val="0"/>
                </a:spcBef>
                <a:spcAft>
                  <a:spcPct val="0"/>
                </a:spcAft>
              </a:pPr>
              <a:endParaRPr lang="en-US" sz="900">
                <a:solidFill>
                  <a:srgbClr val="000000"/>
                </a:solidFill>
              </a:endParaRPr>
            </a:p>
          </p:txBody>
        </p:sp>
      </p:grpSp>
      <p:sp>
        <p:nvSpPr>
          <p:cNvPr id="1036" name="Rectangle 286"/>
          <p:cNvSpPr>
            <a:spLocks noGrp="1" noChangeArrowheads="1"/>
          </p:cNvSpPr>
          <p:nvPr>
            <p:ph type="body" idx="1"/>
          </p:nvPr>
        </p:nvSpPr>
        <p:spPr bwMode="auto">
          <a:xfrm>
            <a:off x="1976208" y="1990670"/>
            <a:ext cx="5853024" cy="69249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Title Placeholder 2"/>
          <p:cNvSpPr>
            <a:spLocks noGrp="1" noChangeArrowheads="1"/>
          </p:cNvSpPr>
          <p:nvPr>
            <p:ph type="title"/>
          </p:nvPr>
        </p:nvSpPr>
        <p:spPr bwMode="auto">
          <a:xfrm>
            <a:off x="233265" y="234867"/>
            <a:ext cx="10738233" cy="164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title style</a:t>
            </a:r>
          </a:p>
        </p:txBody>
      </p:sp>
      <p:sp>
        <p:nvSpPr>
          <p:cNvPr id="10" name="McK 1. On-page tracker" hidden="1"/>
          <p:cNvSpPr>
            <a:spLocks noChangeArrowheads="1"/>
          </p:cNvSpPr>
          <p:nvPr/>
        </p:nvSpPr>
        <p:spPr bwMode="auto">
          <a:xfrm>
            <a:off x="233262" y="27538"/>
            <a:ext cx="485710" cy="121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788">
                <a:solidFill>
                  <a:srgbClr val="808080"/>
                </a:solidFill>
              </a:rPr>
              <a:t>TRACKER</a:t>
            </a:r>
          </a:p>
        </p:txBody>
      </p:sp>
      <p:sp>
        <p:nvSpPr>
          <p:cNvPr id="11" name="McK 3. Unit of measure" hidden="1"/>
          <p:cNvSpPr txBox="1">
            <a:spLocks noChangeArrowheads="1"/>
          </p:cNvSpPr>
          <p:nvPr/>
        </p:nvSpPr>
        <p:spPr bwMode="auto">
          <a:xfrm>
            <a:off x="233264" y="542621"/>
            <a:ext cx="10738233" cy="1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900">
                <a:solidFill>
                  <a:srgbClr val="808080"/>
                </a:solidFill>
                <a:latin typeface="Arial"/>
              </a:rPr>
              <a:t>Unit of measure</a:t>
            </a:r>
          </a:p>
        </p:txBody>
      </p:sp>
      <p:grpSp>
        <p:nvGrpSpPr>
          <p:cNvPr id="12" name="McK Slide Elements" hidden="1"/>
          <p:cNvGrpSpPr>
            <a:grpSpLocks/>
          </p:cNvGrpSpPr>
          <p:nvPr/>
        </p:nvGrpSpPr>
        <p:grpSpPr bwMode="auto">
          <a:xfrm>
            <a:off x="233259" y="6157680"/>
            <a:ext cx="11732172" cy="341767"/>
            <a:chOff x="75" y="3939"/>
            <a:chExt cx="689" cy="211"/>
          </a:xfrm>
        </p:grpSpPr>
        <p:sp>
          <p:nvSpPr>
            <p:cNvPr id="13" name="McK 4. Footnote"/>
            <p:cNvSpPr txBox="1">
              <a:spLocks noChangeArrowheads="1"/>
            </p:cNvSpPr>
            <p:nvPr/>
          </p:nvSpPr>
          <p:spPr bwMode="auto">
            <a:xfrm>
              <a:off x="75" y="3939"/>
              <a:ext cx="689" cy="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563">
                  <a:solidFill>
                    <a:srgbClr val="000000"/>
                  </a:solidFill>
                  <a:latin typeface="Arial"/>
                </a:rPr>
                <a:t>1 Footnote</a:t>
              </a:r>
            </a:p>
          </p:txBody>
        </p:sp>
        <p:sp>
          <p:nvSpPr>
            <p:cNvPr id="14" name="McK 5. Source"/>
            <p:cNvSpPr>
              <a:spLocks noChangeArrowheads="1"/>
            </p:cNvSpPr>
            <p:nvPr/>
          </p:nvSpPr>
          <p:spPr bwMode="auto">
            <a:xfrm>
              <a:off x="75" y="4097"/>
              <a:ext cx="689" cy="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marL="349825" indent="-349825" defTabSz="513804" fontAlgn="base">
                <a:spcBef>
                  <a:spcPct val="0"/>
                </a:spcBef>
                <a:spcAft>
                  <a:spcPct val="0"/>
                </a:spcAft>
                <a:tabLst>
                  <a:tab pos="351646" algn="l"/>
                </a:tabLst>
              </a:pPr>
              <a:r>
                <a:rPr lang="en-US" sz="563">
                  <a:solidFill>
                    <a:srgbClr val="000000"/>
                  </a:solidFill>
                </a:rPr>
                <a:t>SOURCE: Source</a:t>
              </a:r>
            </a:p>
          </p:txBody>
        </p:sp>
      </p:grpSp>
      <p:grpSp>
        <p:nvGrpSpPr>
          <p:cNvPr id="15" name="ACET" hidden="1"/>
          <p:cNvGrpSpPr>
            <a:grpSpLocks/>
          </p:cNvGrpSpPr>
          <p:nvPr/>
        </p:nvGrpSpPr>
        <p:grpSpPr bwMode="auto">
          <a:xfrm>
            <a:off x="1976208" y="1373549"/>
            <a:ext cx="5801189" cy="294794"/>
            <a:chOff x="915" y="848"/>
            <a:chExt cx="2686" cy="182"/>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848"/>
              <a:ext cx="2686" cy="182"/>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900" b="1">
                  <a:solidFill>
                    <a:srgbClr val="000000"/>
                  </a:solidFill>
                </a:rPr>
                <a:t>Title</a:t>
              </a:r>
            </a:p>
            <a:p>
              <a:pPr fontAlgn="base">
                <a:spcBef>
                  <a:spcPct val="0"/>
                </a:spcBef>
                <a:spcAft>
                  <a:spcPct val="0"/>
                </a:spcAft>
              </a:pPr>
              <a:r>
                <a:rPr lang="en-US" sz="900">
                  <a:solidFill>
                    <a:srgbClr val="808080"/>
                  </a:solidFill>
                </a:rPr>
                <a:t>Unit of measure</a:t>
              </a:r>
            </a:p>
          </p:txBody>
        </p:sp>
      </p:grpSp>
      <p:grpSp>
        <p:nvGrpSpPr>
          <p:cNvPr id="63" name="LegendBoxes" hidden="1"/>
          <p:cNvGrpSpPr>
            <a:grpSpLocks/>
          </p:cNvGrpSpPr>
          <p:nvPr/>
        </p:nvGrpSpPr>
        <p:grpSpPr bwMode="auto">
          <a:xfrm>
            <a:off x="9932638" y="275440"/>
            <a:ext cx="634978" cy="1004244"/>
            <a:chOff x="4936" y="176"/>
            <a:chExt cx="294" cy="620"/>
          </a:xfrm>
        </p:grpSpPr>
        <p:sp>
          <p:nvSpPr>
            <p:cNvPr id="64" name="Legend1"/>
            <p:cNvSpPr>
              <a:spLocks noChangeArrowheads="1"/>
            </p:cNvSpPr>
            <p:nvPr/>
          </p:nvSpPr>
          <p:spPr bwMode="auto">
            <a:xfrm>
              <a:off x="5096" y="176"/>
              <a:ext cx="134" cy="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13859" fontAlgn="base">
                <a:spcBef>
                  <a:spcPct val="0"/>
                </a:spcBef>
                <a:spcAft>
                  <a:spcPct val="0"/>
                </a:spcAft>
                <a:buClr>
                  <a:srgbClr val="000000"/>
                </a:buClr>
              </a:pPr>
              <a:r>
                <a:rPr lang="en-US" sz="675">
                  <a:solidFill>
                    <a:srgbClr val="000000"/>
                  </a:solidFill>
                </a:rPr>
                <a:t>Legend</a:t>
              </a:r>
            </a:p>
          </p:txBody>
        </p:sp>
        <p:sp>
          <p:nvSpPr>
            <p:cNvPr id="65"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675">
                <a:solidFill>
                  <a:srgbClr val="000000"/>
                </a:solidFill>
              </a:endParaRPr>
            </a:p>
          </p:txBody>
        </p:sp>
        <p:sp>
          <p:nvSpPr>
            <p:cNvPr id="66" name="Legend2"/>
            <p:cNvSpPr>
              <a:spLocks noChangeArrowheads="1"/>
            </p:cNvSpPr>
            <p:nvPr/>
          </p:nvSpPr>
          <p:spPr bwMode="auto">
            <a:xfrm>
              <a:off x="5096" y="346"/>
              <a:ext cx="134" cy="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13859" fontAlgn="base">
                <a:spcBef>
                  <a:spcPct val="0"/>
                </a:spcBef>
                <a:spcAft>
                  <a:spcPct val="0"/>
                </a:spcAft>
                <a:buClr>
                  <a:srgbClr val="000000"/>
                </a:buClr>
              </a:pPr>
              <a:r>
                <a:rPr lang="en-US" sz="675">
                  <a:solidFill>
                    <a:srgbClr val="000000"/>
                  </a:solidFill>
                </a:rPr>
                <a:t>Legend</a:t>
              </a:r>
            </a:p>
          </p:txBody>
        </p:sp>
        <p:sp>
          <p:nvSpPr>
            <p:cNvPr id="67"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675">
                <a:solidFill>
                  <a:srgbClr val="000000"/>
                </a:solidFill>
              </a:endParaRPr>
            </a:p>
          </p:txBody>
        </p:sp>
        <p:sp>
          <p:nvSpPr>
            <p:cNvPr id="68" name="Legend3"/>
            <p:cNvSpPr>
              <a:spLocks noChangeArrowheads="1"/>
            </p:cNvSpPr>
            <p:nvPr/>
          </p:nvSpPr>
          <p:spPr bwMode="auto">
            <a:xfrm>
              <a:off x="5096" y="517"/>
              <a:ext cx="134" cy="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13859" fontAlgn="base">
                <a:spcBef>
                  <a:spcPct val="0"/>
                </a:spcBef>
                <a:spcAft>
                  <a:spcPct val="0"/>
                </a:spcAft>
                <a:buClr>
                  <a:srgbClr val="000000"/>
                </a:buClr>
              </a:pPr>
              <a:r>
                <a:rPr lang="en-US" sz="675">
                  <a:solidFill>
                    <a:srgbClr val="000000"/>
                  </a:solidFill>
                </a:rPr>
                <a:t>Legend</a:t>
              </a:r>
            </a:p>
          </p:txBody>
        </p:sp>
        <p:sp>
          <p:nvSpPr>
            <p:cNvPr id="69"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675">
                <a:solidFill>
                  <a:srgbClr val="000000"/>
                </a:solidFill>
              </a:endParaRPr>
            </a:p>
          </p:txBody>
        </p:sp>
        <p:sp>
          <p:nvSpPr>
            <p:cNvPr id="70" name="Legend4"/>
            <p:cNvSpPr>
              <a:spLocks noChangeArrowheads="1"/>
            </p:cNvSpPr>
            <p:nvPr/>
          </p:nvSpPr>
          <p:spPr bwMode="auto">
            <a:xfrm>
              <a:off x="5096" y="688"/>
              <a:ext cx="134" cy="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13859" fontAlgn="base">
                <a:spcBef>
                  <a:spcPct val="0"/>
                </a:spcBef>
                <a:spcAft>
                  <a:spcPct val="0"/>
                </a:spcAft>
                <a:buClr>
                  <a:srgbClr val="000000"/>
                </a:buClr>
              </a:pPr>
              <a:r>
                <a:rPr lang="en-US" sz="675">
                  <a:solidFill>
                    <a:srgbClr val="000000"/>
                  </a:solidFill>
                </a:rPr>
                <a:t>Legend</a:t>
              </a:r>
            </a:p>
          </p:txBody>
        </p:sp>
        <p:sp>
          <p:nvSpPr>
            <p:cNvPr id="71"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675">
                <a:solidFill>
                  <a:srgbClr val="000000"/>
                </a:solidFill>
              </a:endParaRPr>
            </a:p>
          </p:txBody>
        </p:sp>
      </p:grpSp>
      <p:grpSp>
        <p:nvGrpSpPr>
          <p:cNvPr id="72" name="LegendLines" hidden="1"/>
          <p:cNvGrpSpPr>
            <a:grpSpLocks/>
          </p:cNvGrpSpPr>
          <p:nvPr/>
        </p:nvGrpSpPr>
        <p:grpSpPr bwMode="auto">
          <a:xfrm>
            <a:off x="9513644" y="275439"/>
            <a:ext cx="1053975" cy="660858"/>
            <a:chOff x="4750" y="176"/>
            <a:chExt cx="488" cy="408"/>
          </a:xfrm>
        </p:grpSpPr>
        <p:sp>
          <p:nvSpPr>
            <p:cNvPr id="73"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675">
                <a:solidFill>
                  <a:srgbClr val="000000"/>
                </a:solidFill>
              </a:endParaRPr>
            </a:p>
          </p:txBody>
        </p:sp>
        <p:sp>
          <p:nvSpPr>
            <p:cNvPr id="74"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675">
                <a:solidFill>
                  <a:srgbClr val="000000"/>
                </a:solidFill>
              </a:endParaRPr>
            </a:p>
          </p:txBody>
        </p:sp>
        <p:sp>
          <p:nvSpPr>
            <p:cNvPr id="75"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675">
                <a:solidFill>
                  <a:srgbClr val="000000"/>
                </a:solidFill>
              </a:endParaRPr>
            </a:p>
          </p:txBody>
        </p:sp>
        <p:sp>
          <p:nvSpPr>
            <p:cNvPr id="76" name="Legend1"/>
            <p:cNvSpPr>
              <a:spLocks noChangeArrowheads="1"/>
            </p:cNvSpPr>
            <p:nvPr/>
          </p:nvSpPr>
          <p:spPr bwMode="auto">
            <a:xfrm>
              <a:off x="5104" y="176"/>
              <a:ext cx="134" cy="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13859" fontAlgn="base">
                <a:spcBef>
                  <a:spcPct val="0"/>
                </a:spcBef>
                <a:spcAft>
                  <a:spcPct val="0"/>
                </a:spcAft>
                <a:buClr>
                  <a:srgbClr val="000000"/>
                </a:buClr>
              </a:pPr>
              <a:r>
                <a:rPr lang="en-US" sz="675">
                  <a:solidFill>
                    <a:srgbClr val="000000"/>
                  </a:solidFill>
                </a:rPr>
                <a:t>Legend</a:t>
              </a:r>
            </a:p>
          </p:txBody>
        </p:sp>
        <p:sp>
          <p:nvSpPr>
            <p:cNvPr id="77" name="Legend2"/>
            <p:cNvSpPr>
              <a:spLocks noChangeArrowheads="1"/>
            </p:cNvSpPr>
            <p:nvPr/>
          </p:nvSpPr>
          <p:spPr bwMode="auto">
            <a:xfrm>
              <a:off x="5104" y="344"/>
              <a:ext cx="134" cy="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13859" fontAlgn="base">
                <a:spcBef>
                  <a:spcPct val="0"/>
                </a:spcBef>
                <a:spcAft>
                  <a:spcPct val="0"/>
                </a:spcAft>
                <a:buClr>
                  <a:srgbClr val="000000"/>
                </a:buClr>
              </a:pPr>
              <a:r>
                <a:rPr lang="en-US" sz="675">
                  <a:solidFill>
                    <a:srgbClr val="000000"/>
                  </a:solidFill>
                </a:rPr>
                <a:t>Legend</a:t>
              </a:r>
            </a:p>
          </p:txBody>
        </p:sp>
        <p:sp>
          <p:nvSpPr>
            <p:cNvPr id="78" name="Legend3"/>
            <p:cNvSpPr>
              <a:spLocks noChangeArrowheads="1"/>
            </p:cNvSpPr>
            <p:nvPr/>
          </p:nvSpPr>
          <p:spPr bwMode="auto">
            <a:xfrm>
              <a:off x="5104" y="520"/>
              <a:ext cx="134" cy="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13859" fontAlgn="base">
                <a:spcBef>
                  <a:spcPct val="0"/>
                </a:spcBef>
                <a:spcAft>
                  <a:spcPct val="0"/>
                </a:spcAft>
                <a:buClr>
                  <a:srgbClr val="000000"/>
                </a:buClr>
              </a:pPr>
              <a:r>
                <a:rPr lang="en-US" sz="675">
                  <a:solidFill>
                    <a:srgbClr val="000000"/>
                  </a:solidFill>
                </a:rPr>
                <a:t>Legend</a:t>
              </a:r>
            </a:p>
          </p:txBody>
        </p:sp>
      </p:grpSp>
      <p:grpSp>
        <p:nvGrpSpPr>
          <p:cNvPr id="79" name="McKSticker" hidden="1"/>
          <p:cNvGrpSpPr/>
          <p:nvPr/>
        </p:nvGrpSpPr>
        <p:grpSpPr bwMode="auto">
          <a:xfrm>
            <a:off x="10357104" y="275441"/>
            <a:ext cx="614399" cy="131574"/>
            <a:chOff x="8289177" y="285750"/>
            <a:chExt cx="451598" cy="128954"/>
          </a:xfrm>
        </p:grpSpPr>
        <p:sp>
          <p:nvSpPr>
            <p:cNvPr id="80" name="StickerRectangle"/>
            <p:cNvSpPr>
              <a:spLocks noChangeArrowheads="1"/>
            </p:cNvSpPr>
            <p:nvPr/>
          </p:nvSpPr>
          <p:spPr bwMode="auto">
            <a:xfrm>
              <a:off x="8289177" y="285750"/>
              <a:ext cx="451598" cy="128954"/>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513859" fontAlgn="base">
                <a:spcBef>
                  <a:spcPct val="0"/>
                </a:spcBef>
                <a:spcAft>
                  <a:spcPct val="0"/>
                </a:spcAft>
                <a:buClr>
                  <a:srgbClr val="000000"/>
                </a:buClr>
              </a:pPr>
              <a:r>
                <a:rPr lang="en-US" sz="675">
                  <a:solidFill>
                    <a:srgbClr val="808080"/>
                  </a:solidFill>
                </a:rPr>
                <a:t>PRELIMINARY</a:t>
              </a:r>
            </a:p>
          </p:txBody>
        </p:sp>
        <p:cxnSp>
          <p:nvCxnSpPr>
            <p:cNvPr id="81" name="AutoShape 31"/>
            <p:cNvCxnSpPr>
              <a:cxnSpLocks noChangeShapeType="1"/>
              <a:stCxn id="80" idx="2"/>
              <a:endCxn id="80" idx="4"/>
            </p:cNvCxnSpPr>
            <p:nvPr/>
          </p:nvCxnSpPr>
          <p:spPr bwMode="auto">
            <a:xfrm>
              <a:off x="8289177" y="285750"/>
              <a:ext cx="0" cy="128954"/>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82" name="AutoShape 32"/>
            <p:cNvCxnSpPr>
              <a:cxnSpLocks noChangeShapeType="1"/>
              <a:stCxn id="80" idx="4"/>
              <a:endCxn id="80" idx="6"/>
            </p:cNvCxnSpPr>
            <p:nvPr/>
          </p:nvCxnSpPr>
          <p:spPr bwMode="auto">
            <a:xfrm>
              <a:off x="8289177" y="414704"/>
              <a:ext cx="451598"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83" name="LegendMoons" hidden="1"/>
          <p:cNvGrpSpPr/>
          <p:nvPr/>
        </p:nvGrpSpPr>
        <p:grpSpPr bwMode="auto">
          <a:xfrm>
            <a:off x="9841694" y="275438"/>
            <a:ext cx="724817" cy="1333054"/>
            <a:chOff x="6655594" y="273840"/>
            <a:chExt cx="532760" cy="1306516"/>
          </a:xfrm>
        </p:grpSpPr>
        <p:grpSp>
          <p:nvGrpSpPr>
            <p:cNvPr id="84" name="MoonLegend1"/>
            <p:cNvGrpSpPr>
              <a:grpSpLocks noChangeAspect="1"/>
            </p:cNvGrpSpPr>
            <p:nvPr>
              <p:custDataLst>
                <p:tags r:id="rId12"/>
              </p:custDataLst>
            </p:nvPr>
          </p:nvGrpSpPr>
          <p:grpSpPr bwMode="auto">
            <a:xfrm>
              <a:off x="6655594" y="273840"/>
              <a:ext cx="209550" cy="209551"/>
              <a:chOff x="4533" y="183"/>
              <a:chExt cx="144" cy="144"/>
            </a:xfrm>
          </p:grpSpPr>
          <p:sp>
            <p:nvSpPr>
              <p:cNvPr id="102" name="Oval 38"/>
              <p:cNvSpPr>
                <a:spLocks noChangeAspect="1" noChangeArrowheads="1"/>
              </p:cNvSpPr>
              <p:nvPr>
                <p:custDataLst>
                  <p:tags r:id="rId25"/>
                </p:custDataLst>
              </p:nvPr>
            </p:nvSpPr>
            <p:spPr bwMode="auto">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675">
                  <a:solidFill>
                    <a:srgbClr val="000000"/>
                  </a:solidFill>
                </a:endParaRPr>
              </a:p>
            </p:txBody>
          </p:sp>
          <p:sp>
            <p:nvSpPr>
              <p:cNvPr id="103" name="Arc 39"/>
              <p:cNvSpPr>
                <a:spLocks noChangeAspect="1"/>
              </p:cNvSpPr>
              <p:nvPr>
                <p:custDataLst>
                  <p:tags r:id="rId26"/>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675">
                  <a:solidFill>
                    <a:srgbClr val="000000"/>
                  </a:solidFill>
                </a:endParaRPr>
              </a:p>
            </p:txBody>
          </p:sp>
        </p:grpSp>
        <p:grpSp>
          <p:nvGrpSpPr>
            <p:cNvPr id="85" name="MoonLegend2"/>
            <p:cNvGrpSpPr>
              <a:grpSpLocks noChangeAspect="1"/>
            </p:cNvGrpSpPr>
            <p:nvPr>
              <p:custDataLst>
                <p:tags r:id="rId13"/>
              </p:custDataLst>
            </p:nvPr>
          </p:nvGrpSpPr>
          <p:grpSpPr bwMode="auto">
            <a:xfrm>
              <a:off x="6655594" y="548081"/>
              <a:ext cx="209550" cy="209551"/>
              <a:chOff x="1694" y="2044"/>
              <a:chExt cx="160" cy="160"/>
            </a:xfrm>
          </p:grpSpPr>
          <p:sp>
            <p:nvSpPr>
              <p:cNvPr id="100" name="Oval 41"/>
              <p:cNvSpPr>
                <a:spLocks noChangeAspect="1" noChangeArrowheads="1"/>
              </p:cNvSpPr>
              <p:nvPr>
                <p:custDataLst>
                  <p:tags r:id="rId23"/>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675">
                  <a:solidFill>
                    <a:srgbClr val="000000"/>
                  </a:solidFill>
                </a:endParaRPr>
              </a:p>
            </p:txBody>
          </p:sp>
          <p:sp>
            <p:nvSpPr>
              <p:cNvPr id="101" name="Arc 42"/>
              <p:cNvSpPr>
                <a:spLocks noChangeAspect="1"/>
              </p:cNvSpPr>
              <p:nvPr>
                <p:custDataLst>
                  <p:tags r:id="rId24"/>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675">
                  <a:solidFill>
                    <a:srgbClr val="000000"/>
                  </a:solidFill>
                </a:endParaRPr>
              </a:p>
            </p:txBody>
          </p:sp>
        </p:grpSp>
        <p:grpSp>
          <p:nvGrpSpPr>
            <p:cNvPr id="86" name="MoonLegend4"/>
            <p:cNvGrpSpPr>
              <a:grpSpLocks noChangeAspect="1"/>
            </p:cNvGrpSpPr>
            <p:nvPr>
              <p:custDataLst>
                <p:tags r:id="rId14"/>
              </p:custDataLst>
            </p:nvPr>
          </p:nvGrpSpPr>
          <p:grpSpPr bwMode="auto">
            <a:xfrm>
              <a:off x="6655594" y="1096563"/>
              <a:ext cx="209550" cy="209551"/>
              <a:chOff x="4495" y="1198"/>
              <a:chExt cx="160" cy="160"/>
            </a:xfrm>
          </p:grpSpPr>
          <p:sp>
            <p:nvSpPr>
              <p:cNvPr id="98" name="Oval 47"/>
              <p:cNvSpPr>
                <a:spLocks noChangeAspect="1" noChangeArrowheads="1"/>
              </p:cNvSpPr>
              <p:nvPr>
                <p:custDataLst>
                  <p:tags r:id="rId21"/>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675">
                  <a:solidFill>
                    <a:srgbClr val="000000"/>
                  </a:solidFill>
                </a:endParaRPr>
              </a:p>
            </p:txBody>
          </p:sp>
          <p:sp>
            <p:nvSpPr>
              <p:cNvPr id="99" name="Arc 48"/>
              <p:cNvSpPr>
                <a:spLocks noChangeAspect="1"/>
              </p:cNvSpPr>
              <p:nvPr>
                <p:custDataLst>
                  <p:tags r:id="rId22"/>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675">
                  <a:solidFill>
                    <a:srgbClr val="000000"/>
                  </a:solidFill>
                </a:endParaRPr>
              </a:p>
            </p:txBody>
          </p:sp>
        </p:grpSp>
        <p:grpSp>
          <p:nvGrpSpPr>
            <p:cNvPr id="87" name="MoonLegend5"/>
            <p:cNvGrpSpPr>
              <a:grpSpLocks noChangeAspect="1"/>
            </p:cNvGrpSpPr>
            <p:nvPr>
              <p:custDataLst>
                <p:tags r:id="rId15"/>
              </p:custDataLst>
            </p:nvPr>
          </p:nvGrpSpPr>
          <p:grpSpPr bwMode="auto">
            <a:xfrm>
              <a:off x="6655594" y="1370805"/>
              <a:ext cx="209550" cy="209551"/>
              <a:chOff x="4495" y="1440"/>
              <a:chExt cx="160" cy="160"/>
            </a:xfrm>
          </p:grpSpPr>
          <p:sp>
            <p:nvSpPr>
              <p:cNvPr id="96" name="Oval 50"/>
              <p:cNvSpPr>
                <a:spLocks noChangeAspect="1" noChangeArrowheads="1"/>
              </p:cNvSpPr>
              <p:nvPr>
                <p:custDataLst>
                  <p:tags r:id="rId19"/>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675">
                  <a:solidFill>
                    <a:srgbClr val="000000"/>
                  </a:solidFill>
                </a:endParaRPr>
              </a:p>
            </p:txBody>
          </p:sp>
          <p:sp>
            <p:nvSpPr>
              <p:cNvPr id="97" name="Oval 51"/>
              <p:cNvSpPr>
                <a:spLocks noChangeAspect="1" noChangeArrowheads="1"/>
              </p:cNvSpPr>
              <p:nvPr>
                <p:custDataLst>
                  <p:tags r:id="rId20"/>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675">
                  <a:solidFill>
                    <a:srgbClr val="000000"/>
                  </a:solidFill>
                </a:endParaRPr>
              </a:p>
            </p:txBody>
          </p:sp>
        </p:grpSp>
        <p:sp>
          <p:nvSpPr>
            <p:cNvPr id="88" name="Legend1"/>
            <p:cNvSpPr>
              <a:spLocks noChangeArrowheads="1"/>
            </p:cNvSpPr>
            <p:nvPr/>
          </p:nvSpPr>
          <p:spPr bwMode="auto">
            <a:xfrm>
              <a:off x="6976269" y="286540"/>
              <a:ext cx="212085" cy="1018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13859" fontAlgn="base">
                <a:spcBef>
                  <a:spcPct val="0"/>
                </a:spcBef>
                <a:spcAft>
                  <a:spcPct val="0"/>
                </a:spcAft>
                <a:buClr>
                  <a:srgbClr val="000000"/>
                </a:buClr>
              </a:pPr>
              <a:r>
                <a:rPr lang="en-US" sz="675">
                  <a:solidFill>
                    <a:srgbClr val="000000"/>
                  </a:solidFill>
                </a:rPr>
                <a:t>Legend</a:t>
              </a:r>
            </a:p>
          </p:txBody>
        </p:sp>
        <p:sp>
          <p:nvSpPr>
            <p:cNvPr id="89" name="Legend2"/>
            <p:cNvSpPr>
              <a:spLocks noChangeArrowheads="1"/>
            </p:cNvSpPr>
            <p:nvPr/>
          </p:nvSpPr>
          <p:spPr bwMode="auto">
            <a:xfrm>
              <a:off x="6976269" y="561178"/>
              <a:ext cx="212085" cy="1018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13859" fontAlgn="base">
                <a:spcBef>
                  <a:spcPct val="0"/>
                </a:spcBef>
                <a:spcAft>
                  <a:spcPct val="0"/>
                </a:spcAft>
                <a:buClr>
                  <a:srgbClr val="000000"/>
                </a:buClr>
              </a:pPr>
              <a:r>
                <a:rPr lang="en-US" sz="675">
                  <a:solidFill>
                    <a:srgbClr val="000000"/>
                  </a:solidFill>
                </a:rPr>
                <a:t>Legend</a:t>
              </a:r>
            </a:p>
          </p:txBody>
        </p:sp>
        <p:sp>
          <p:nvSpPr>
            <p:cNvPr id="90" name="Legend3"/>
            <p:cNvSpPr>
              <a:spLocks noChangeArrowheads="1"/>
            </p:cNvSpPr>
            <p:nvPr/>
          </p:nvSpPr>
          <p:spPr bwMode="auto">
            <a:xfrm>
              <a:off x="6976269" y="835817"/>
              <a:ext cx="212085" cy="1018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13859" fontAlgn="base">
                <a:spcBef>
                  <a:spcPct val="0"/>
                </a:spcBef>
                <a:spcAft>
                  <a:spcPct val="0"/>
                </a:spcAft>
                <a:buClr>
                  <a:srgbClr val="000000"/>
                </a:buClr>
              </a:pPr>
              <a:r>
                <a:rPr lang="en-US" sz="675">
                  <a:solidFill>
                    <a:srgbClr val="000000"/>
                  </a:solidFill>
                </a:rPr>
                <a:t>Legend</a:t>
              </a:r>
            </a:p>
          </p:txBody>
        </p:sp>
        <p:sp>
          <p:nvSpPr>
            <p:cNvPr id="91" name="Legend4"/>
            <p:cNvSpPr>
              <a:spLocks noChangeArrowheads="1"/>
            </p:cNvSpPr>
            <p:nvPr/>
          </p:nvSpPr>
          <p:spPr bwMode="auto">
            <a:xfrm>
              <a:off x="6976269" y="1107280"/>
              <a:ext cx="212085" cy="1018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13859" fontAlgn="base">
                <a:spcBef>
                  <a:spcPct val="0"/>
                </a:spcBef>
                <a:spcAft>
                  <a:spcPct val="0"/>
                </a:spcAft>
                <a:buClr>
                  <a:srgbClr val="000000"/>
                </a:buClr>
              </a:pPr>
              <a:r>
                <a:rPr lang="en-US" sz="675">
                  <a:solidFill>
                    <a:srgbClr val="000000"/>
                  </a:solidFill>
                </a:rPr>
                <a:t>Legend</a:t>
              </a:r>
            </a:p>
          </p:txBody>
        </p:sp>
        <p:sp>
          <p:nvSpPr>
            <p:cNvPr id="92" name="Legend5"/>
            <p:cNvSpPr>
              <a:spLocks noChangeArrowheads="1"/>
            </p:cNvSpPr>
            <p:nvPr/>
          </p:nvSpPr>
          <p:spPr bwMode="auto">
            <a:xfrm>
              <a:off x="6976269" y="1383505"/>
              <a:ext cx="212085" cy="1018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13859" fontAlgn="base">
                <a:spcBef>
                  <a:spcPct val="0"/>
                </a:spcBef>
                <a:spcAft>
                  <a:spcPct val="0"/>
                </a:spcAft>
                <a:buClr>
                  <a:srgbClr val="000000"/>
                </a:buClr>
              </a:pPr>
              <a:r>
                <a:rPr lang="en-US" sz="675">
                  <a:solidFill>
                    <a:srgbClr val="000000"/>
                  </a:solidFill>
                </a:rPr>
                <a:t>Legend</a:t>
              </a:r>
            </a:p>
          </p:txBody>
        </p:sp>
        <p:grpSp>
          <p:nvGrpSpPr>
            <p:cNvPr id="93" name="MoonLegend3"/>
            <p:cNvGrpSpPr>
              <a:grpSpLocks noChangeAspect="1"/>
            </p:cNvGrpSpPr>
            <p:nvPr>
              <p:custDataLst>
                <p:tags r:id="rId16"/>
              </p:custDataLst>
            </p:nvPr>
          </p:nvGrpSpPr>
          <p:grpSpPr bwMode="auto">
            <a:xfrm>
              <a:off x="6655594" y="822322"/>
              <a:ext cx="209550" cy="209551"/>
              <a:chOff x="4495" y="1198"/>
              <a:chExt cx="160" cy="160"/>
            </a:xfrm>
          </p:grpSpPr>
          <p:sp>
            <p:nvSpPr>
              <p:cNvPr id="94" name="Oval 47"/>
              <p:cNvSpPr>
                <a:spLocks noChangeAspect="1" noChangeArrowheads="1"/>
              </p:cNvSpPr>
              <p:nvPr>
                <p:custDataLst>
                  <p:tags r:id="rId17"/>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675">
                  <a:solidFill>
                    <a:srgbClr val="000000"/>
                  </a:solidFill>
                </a:endParaRPr>
              </a:p>
            </p:txBody>
          </p:sp>
          <p:sp>
            <p:nvSpPr>
              <p:cNvPr id="95" name="Arc 48"/>
              <p:cNvSpPr>
                <a:spLocks noChangeAspect="1"/>
              </p:cNvSpPr>
              <p:nvPr>
                <p:custDataLst>
                  <p:tags r:id="rId18"/>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675">
                  <a:solidFill>
                    <a:srgbClr val="000000"/>
                  </a:solidFill>
                </a:endParaRPr>
              </a:p>
            </p:txBody>
          </p:sp>
        </p:grpSp>
      </p:grpSp>
      <p:sp>
        <p:nvSpPr>
          <p:cNvPr id="104" name="Slide Number"/>
          <p:cNvSpPr txBox="1">
            <a:spLocks/>
          </p:cNvSpPr>
          <p:nvPr/>
        </p:nvSpPr>
        <p:spPr bwMode="auto">
          <a:xfrm>
            <a:off x="11870581" y="6668533"/>
            <a:ext cx="88165" cy="86627"/>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z="563" smtClean="0">
                <a:solidFill>
                  <a:srgbClr val="FFFFFF"/>
                </a:solidFill>
              </a:rPr>
              <a:pPr algn="r" fontAlgn="base">
                <a:spcBef>
                  <a:spcPct val="0"/>
                </a:spcBef>
                <a:spcAft>
                  <a:spcPct val="0"/>
                </a:spcAft>
              </a:pPr>
              <a:t>‹#›</a:t>
            </a:fld>
            <a:endParaRPr lang="en-US" sz="563">
              <a:solidFill>
                <a:srgbClr val="FFFFFF"/>
              </a:solidFill>
            </a:endParaRPr>
          </a:p>
        </p:txBody>
      </p:sp>
    </p:spTree>
    <p:extLst>
      <p:ext uri="{BB962C8B-B14F-4D97-AF65-F5344CB8AC3E}">
        <p14:creationId xmlns:p14="http://schemas.microsoft.com/office/powerpoint/2010/main" val="3437971017"/>
      </p:ext>
    </p:extLst>
  </p:cSld>
  <p:clrMap bg1="lt1" tx1="dk1" bg2="lt2" tx2="dk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Lst>
  <p:txStyles>
    <p:titleStyle>
      <a:lvl1pPr algn="l" defTabSz="513804" rtl="0" eaLnBrk="1" fontAlgn="base" hangingPunct="1">
        <a:spcBef>
          <a:spcPct val="0"/>
        </a:spcBef>
        <a:spcAft>
          <a:spcPct val="0"/>
        </a:spcAft>
        <a:tabLst>
          <a:tab pos="154870" algn="l"/>
        </a:tabLst>
        <a:defRPr sz="1069" b="1" baseline="0">
          <a:solidFill>
            <a:srgbClr val="002060"/>
          </a:solidFill>
          <a:latin typeface="+mj-lt"/>
          <a:ea typeface="+mj-ea"/>
          <a:cs typeface="+mj-cs"/>
        </a:defRPr>
      </a:lvl1pPr>
      <a:lvl2pPr algn="l" defTabSz="513804" rtl="0" eaLnBrk="1" fontAlgn="base" hangingPunct="1">
        <a:spcBef>
          <a:spcPct val="0"/>
        </a:spcBef>
        <a:spcAft>
          <a:spcPct val="0"/>
        </a:spcAft>
        <a:defRPr sz="1069" b="1">
          <a:solidFill>
            <a:schemeClr val="tx2"/>
          </a:solidFill>
          <a:latin typeface="Arial" charset="0"/>
        </a:defRPr>
      </a:lvl2pPr>
      <a:lvl3pPr algn="l" defTabSz="513804" rtl="0" eaLnBrk="1" fontAlgn="base" hangingPunct="1">
        <a:spcBef>
          <a:spcPct val="0"/>
        </a:spcBef>
        <a:spcAft>
          <a:spcPct val="0"/>
        </a:spcAft>
        <a:defRPr sz="1069" b="1">
          <a:solidFill>
            <a:schemeClr val="tx2"/>
          </a:solidFill>
          <a:latin typeface="Arial" charset="0"/>
        </a:defRPr>
      </a:lvl3pPr>
      <a:lvl4pPr algn="l" defTabSz="513804" rtl="0" eaLnBrk="1" fontAlgn="base" hangingPunct="1">
        <a:spcBef>
          <a:spcPct val="0"/>
        </a:spcBef>
        <a:spcAft>
          <a:spcPct val="0"/>
        </a:spcAft>
        <a:defRPr sz="1069" b="1">
          <a:solidFill>
            <a:schemeClr val="tx2"/>
          </a:solidFill>
          <a:latin typeface="Arial" charset="0"/>
        </a:defRPr>
      </a:lvl4pPr>
      <a:lvl5pPr algn="l" defTabSz="513804" rtl="0" eaLnBrk="1" fontAlgn="base" hangingPunct="1">
        <a:spcBef>
          <a:spcPct val="0"/>
        </a:spcBef>
        <a:spcAft>
          <a:spcPct val="0"/>
        </a:spcAft>
        <a:defRPr sz="1069" b="1">
          <a:solidFill>
            <a:schemeClr val="tx2"/>
          </a:solidFill>
          <a:latin typeface="Arial" charset="0"/>
        </a:defRPr>
      </a:lvl5pPr>
      <a:lvl6pPr marL="262367" algn="l" defTabSz="513804" rtl="0" eaLnBrk="1" fontAlgn="base" hangingPunct="1">
        <a:spcBef>
          <a:spcPct val="0"/>
        </a:spcBef>
        <a:spcAft>
          <a:spcPct val="0"/>
        </a:spcAft>
        <a:defRPr sz="1069" b="1">
          <a:solidFill>
            <a:schemeClr val="tx2"/>
          </a:solidFill>
          <a:latin typeface="Arial" charset="0"/>
        </a:defRPr>
      </a:lvl6pPr>
      <a:lvl7pPr marL="524735" algn="l" defTabSz="513804" rtl="0" eaLnBrk="1" fontAlgn="base" hangingPunct="1">
        <a:spcBef>
          <a:spcPct val="0"/>
        </a:spcBef>
        <a:spcAft>
          <a:spcPct val="0"/>
        </a:spcAft>
        <a:defRPr sz="1069" b="1">
          <a:solidFill>
            <a:schemeClr val="tx2"/>
          </a:solidFill>
          <a:latin typeface="Arial" charset="0"/>
        </a:defRPr>
      </a:lvl7pPr>
      <a:lvl8pPr marL="787103" algn="l" defTabSz="513804" rtl="0" eaLnBrk="1" fontAlgn="base" hangingPunct="1">
        <a:spcBef>
          <a:spcPct val="0"/>
        </a:spcBef>
        <a:spcAft>
          <a:spcPct val="0"/>
        </a:spcAft>
        <a:defRPr sz="1069" b="1">
          <a:solidFill>
            <a:schemeClr val="tx2"/>
          </a:solidFill>
          <a:latin typeface="Arial" charset="0"/>
        </a:defRPr>
      </a:lvl8pPr>
      <a:lvl9pPr marL="1049472" algn="l" defTabSz="513804" rtl="0" eaLnBrk="1" fontAlgn="base" hangingPunct="1">
        <a:spcBef>
          <a:spcPct val="0"/>
        </a:spcBef>
        <a:spcAft>
          <a:spcPct val="0"/>
        </a:spcAft>
        <a:defRPr sz="1069" b="1">
          <a:solidFill>
            <a:schemeClr val="tx2"/>
          </a:solidFill>
          <a:latin typeface="Arial" charset="0"/>
        </a:defRPr>
      </a:lvl9pPr>
    </p:titleStyle>
    <p:bodyStyle>
      <a:lvl1pPr marL="0" indent="0" algn="l" defTabSz="513804" rtl="0" eaLnBrk="1" fontAlgn="base" hangingPunct="1">
        <a:spcBef>
          <a:spcPct val="0"/>
        </a:spcBef>
        <a:spcAft>
          <a:spcPct val="0"/>
        </a:spcAft>
        <a:buClr>
          <a:schemeClr val="tx2"/>
        </a:buClr>
        <a:defRPr sz="900" baseline="0">
          <a:solidFill>
            <a:schemeClr val="tx1"/>
          </a:solidFill>
          <a:latin typeface="+mn-lt"/>
          <a:ea typeface="+mn-ea"/>
          <a:cs typeface="+mn-cs"/>
        </a:defRPr>
      </a:lvl1pPr>
      <a:lvl2pPr marL="111143" indent="-110231" algn="l" defTabSz="513804" rtl="0" eaLnBrk="1" fontAlgn="base" hangingPunct="1">
        <a:spcBef>
          <a:spcPct val="0"/>
        </a:spcBef>
        <a:spcAft>
          <a:spcPct val="0"/>
        </a:spcAft>
        <a:buClr>
          <a:schemeClr val="tx2"/>
        </a:buClr>
        <a:buSzPct val="125000"/>
        <a:buFont typeface="Arial" charset="0"/>
        <a:buChar char="▪"/>
        <a:defRPr sz="900" baseline="0">
          <a:solidFill>
            <a:schemeClr val="tx1"/>
          </a:solidFill>
          <a:latin typeface="+mn-lt"/>
        </a:defRPr>
      </a:lvl2pPr>
      <a:lvl3pPr marL="262367" indent="-150315" algn="l" defTabSz="513804" rtl="0" eaLnBrk="1" fontAlgn="base" hangingPunct="1">
        <a:spcBef>
          <a:spcPct val="0"/>
        </a:spcBef>
        <a:spcAft>
          <a:spcPct val="0"/>
        </a:spcAft>
        <a:buClr>
          <a:schemeClr val="tx2"/>
        </a:buClr>
        <a:buSzPct val="120000"/>
        <a:buFont typeface="Arial" charset="0"/>
        <a:buChar char="–"/>
        <a:defRPr sz="900" baseline="0">
          <a:solidFill>
            <a:schemeClr val="tx1"/>
          </a:solidFill>
          <a:latin typeface="+mn-lt"/>
        </a:defRPr>
      </a:lvl3pPr>
      <a:lvl4pPr marL="352557" indent="-89278" algn="l" defTabSz="513804" rtl="0" eaLnBrk="1" fontAlgn="base" hangingPunct="1">
        <a:spcBef>
          <a:spcPct val="0"/>
        </a:spcBef>
        <a:spcAft>
          <a:spcPct val="0"/>
        </a:spcAft>
        <a:buClr>
          <a:schemeClr val="tx2"/>
        </a:buClr>
        <a:buSzPct val="120000"/>
        <a:buFont typeface="Arial" charset="0"/>
        <a:buChar char="▫"/>
        <a:defRPr sz="900" baseline="0">
          <a:solidFill>
            <a:schemeClr val="tx1"/>
          </a:solidFill>
          <a:latin typeface="+mn-lt"/>
        </a:defRPr>
      </a:lvl4pPr>
      <a:lvl5pPr marL="430283" indent="-74702" algn="l" defTabSz="513804" rtl="0" eaLnBrk="1" fontAlgn="base" hangingPunct="1">
        <a:spcBef>
          <a:spcPct val="0"/>
        </a:spcBef>
        <a:spcAft>
          <a:spcPct val="0"/>
        </a:spcAft>
        <a:buClr>
          <a:schemeClr val="tx2"/>
        </a:buClr>
        <a:buSzPct val="89000"/>
        <a:buFont typeface="Arial" charset="0"/>
        <a:buChar char="-"/>
        <a:defRPr sz="900" baseline="0">
          <a:solidFill>
            <a:schemeClr val="tx1"/>
          </a:solidFill>
          <a:latin typeface="+mn-lt"/>
        </a:defRPr>
      </a:lvl5pPr>
      <a:lvl6pPr marL="430283" indent="-74702" algn="l" defTabSz="513804" rtl="0" eaLnBrk="1" fontAlgn="base" hangingPunct="1">
        <a:spcBef>
          <a:spcPct val="0"/>
        </a:spcBef>
        <a:spcAft>
          <a:spcPct val="0"/>
        </a:spcAft>
        <a:buClr>
          <a:schemeClr val="tx2"/>
        </a:buClr>
        <a:buSzPct val="89000"/>
        <a:buFont typeface="Arial" charset="0"/>
        <a:buChar char="-"/>
        <a:defRPr sz="900" baseline="0">
          <a:solidFill>
            <a:schemeClr val="tx1"/>
          </a:solidFill>
          <a:latin typeface="+mn-lt"/>
        </a:defRPr>
      </a:lvl6pPr>
      <a:lvl7pPr marL="430283" indent="-74702" algn="l" defTabSz="513804" rtl="0" eaLnBrk="1" fontAlgn="base" hangingPunct="1">
        <a:spcBef>
          <a:spcPct val="0"/>
        </a:spcBef>
        <a:spcAft>
          <a:spcPct val="0"/>
        </a:spcAft>
        <a:buClr>
          <a:schemeClr val="tx2"/>
        </a:buClr>
        <a:buSzPct val="89000"/>
        <a:buFont typeface="Arial" charset="0"/>
        <a:buChar char="-"/>
        <a:defRPr sz="900" baseline="0">
          <a:solidFill>
            <a:schemeClr val="tx1"/>
          </a:solidFill>
          <a:latin typeface="+mn-lt"/>
        </a:defRPr>
      </a:lvl7pPr>
      <a:lvl8pPr marL="430283" indent="-74702" algn="l" defTabSz="513804" rtl="0" eaLnBrk="1" fontAlgn="base" hangingPunct="1">
        <a:spcBef>
          <a:spcPct val="0"/>
        </a:spcBef>
        <a:spcAft>
          <a:spcPct val="0"/>
        </a:spcAft>
        <a:buClr>
          <a:schemeClr val="tx2"/>
        </a:buClr>
        <a:buSzPct val="89000"/>
        <a:buFont typeface="Arial" charset="0"/>
        <a:buChar char="-"/>
        <a:defRPr sz="900" baseline="0">
          <a:solidFill>
            <a:schemeClr val="tx1"/>
          </a:solidFill>
          <a:latin typeface="+mn-lt"/>
        </a:defRPr>
      </a:lvl8pPr>
      <a:lvl9pPr marL="430283" indent="-74702" algn="l" defTabSz="513804" rtl="0" eaLnBrk="1" fontAlgn="base" hangingPunct="1">
        <a:spcBef>
          <a:spcPct val="0"/>
        </a:spcBef>
        <a:spcAft>
          <a:spcPct val="0"/>
        </a:spcAft>
        <a:buClr>
          <a:schemeClr val="tx2"/>
        </a:buClr>
        <a:buSzPct val="89000"/>
        <a:buFont typeface="Arial" charset="0"/>
        <a:buChar char="-"/>
        <a:defRPr sz="900" baseline="0">
          <a:solidFill>
            <a:schemeClr val="tx1"/>
          </a:solidFill>
          <a:latin typeface="+mn-lt"/>
        </a:defRPr>
      </a:lvl9pPr>
    </p:bodyStyle>
    <p:otherStyle>
      <a:defPPr>
        <a:defRPr lang="en-US"/>
      </a:defPPr>
      <a:lvl1pPr marL="0" algn="l" defTabSz="524735" rtl="0" eaLnBrk="1" latinLnBrk="0" hangingPunct="1">
        <a:defRPr sz="1013" kern="1200">
          <a:solidFill>
            <a:schemeClr val="tx1"/>
          </a:solidFill>
          <a:latin typeface="+mn-lt"/>
          <a:ea typeface="+mn-ea"/>
          <a:cs typeface="+mn-cs"/>
        </a:defRPr>
      </a:lvl1pPr>
      <a:lvl2pPr marL="262367" algn="l" defTabSz="524735" rtl="0" eaLnBrk="1" latinLnBrk="0" hangingPunct="1">
        <a:defRPr sz="1013" kern="1200">
          <a:solidFill>
            <a:schemeClr val="tx1"/>
          </a:solidFill>
          <a:latin typeface="+mn-lt"/>
          <a:ea typeface="+mn-ea"/>
          <a:cs typeface="+mn-cs"/>
        </a:defRPr>
      </a:lvl2pPr>
      <a:lvl3pPr marL="524735" algn="l" defTabSz="524735" rtl="0" eaLnBrk="1" latinLnBrk="0" hangingPunct="1">
        <a:defRPr sz="1013" kern="1200">
          <a:solidFill>
            <a:schemeClr val="tx1"/>
          </a:solidFill>
          <a:latin typeface="+mn-lt"/>
          <a:ea typeface="+mn-ea"/>
          <a:cs typeface="+mn-cs"/>
        </a:defRPr>
      </a:lvl3pPr>
      <a:lvl4pPr marL="787103" algn="l" defTabSz="524735" rtl="0" eaLnBrk="1" latinLnBrk="0" hangingPunct="1">
        <a:defRPr sz="1013" kern="1200">
          <a:solidFill>
            <a:schemeClr val="tx1"/>
          </a:solidFill>
          <a:latin typeface="+mn-lt"/>
          <a:ea typeface="+mn-ea"/>
          <a:cs typeface="+mn-cs"/>
        </a:defRPr>
      </a:lvl4pPr>
      <a:lvl5pPr marL="1049472" algn="l" defTabSz="524735" rtl="0" eaLnBrk="1" latinLnBrk="0" hangingPunct="1">
        <a:defRPr sz="1013" kern="1200">
          <a:solidFill>
            <a:schemeClr val="tx1"/>
          </a:solidFill>
          <a:latin typeface="+mn-lt"/>
          <a:ea typeface="+mn-ea"/>
          <a:cs typeface="+mn-cs"/>
        </a:defRPr>
      </a:lvl5pPr>
      <a:lvl6pPr marL="1311839" algn="l" defTabSz="524735" rtl="0" eaLnBrk="1" latinLnBrk="0" hangingPunct="1">
        <a:defRPr sz="1013" kern="1200">
          <a:solidFill>
            <a:schemeClr val="tx1"/>
          </a:solidFill>
          <a:latin typeface="+mn-lt"/>
          <a:ea typeface="+mn-ea"/>
          <a:cs typeface="+mn-cs"/>
        </a:defRPr>
      </a:lvl6pPr>
      <a:lvl7pPr marL="1574207" algn="l" defTabSz="524735" rtl="0" eaLnBrk="1" latinLnBrk="0" hangingPunct="1">
        <a:defRPr sz="1013" kern="1200">
          <a:solidFill>
            <a:schemeClr val="tx1"/>
          </a:solidFill>
          <a:latin typeface="+mn-lt"/>
          <a:ea typeface="+mn-ea"/>
          <a:cs typeface="+mn-cs"/>
        </a:defRPr>
      </a:lvl7pPr>
      <a:lvl8pPr marL="1836575" algn="l" defTabSz="524735" rtl="0" eaLnBrk="1" latinLnBrk="0" hangingPunct="1">
        <a:defRPr sz="1013" kern="1200">
          <a:solidFill>
            <a:schemeClr val="tx1"/>
          </a:solidFill>
          <a:latin typeface="+mn-lt"/>
          <a:ea typeface="+mn-ea"/>
          <a:cs typeface="+mn-cs"/>
        </a:defRPr>
      </a:lvl8pPr>
      <a:lvl9pPr marL="2098943" algn="l" defTabSz="524735" rtl="0" eaLnBrk="1" latinLnBrk="0" hangingPunct="1">
        <a:defRPr sz="1013"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F3017641-F3A8-8B3F-5C24-F209A4F940E8}"/>
              </a:ext>
            </a:extLst>
          </p:cNvPr>
          <p:cNvGraphicFramePr>
            <a:graphicFrameLocks noChangeAspect="1"/>
          </p:cNvGraphicFramePr>
          <p:nvPr userDrawn="1">
            <p:custDataLst>
              <p:tags r:id="rId25"/>
            </p:custDataLst>
            <p:extLst>
              <p:ext uri="{D42A27DB-BD31-4B8C-83A1-F6EECF244321}">
                <p14:modId xmlns:p14="http://schemas.microsoft.com/office/powerpoint/2010/main" val="24130507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6" imgW="395" imgH="394" progId="TCLayout.ActiveDocument.1">
                  <p:embed/>
                </p:oleObj>
              </mc:Choice>
              <mc:Fallback>
                <p:oleObj name="think-cell Slide" r:id="rId26" imgW="395" imgH="394" progId="TCLayout.ActiveDocument.1">
                  <p:embed/>
                  <p:pic>
                    <p:nvPicPr>
                      <p:cNvPr id="8" name="think-cell data - do not delete" hidden="1">
                        <a:extLst>
                          <a:ext uri="{FF2B5EF4-FFF2-40B4-BE49-F238E27FC236}">
                            <a16:creationId xmlns:a16="http://schemas.microsoft.com/office/drawing/2014/main" id="{F3017641-F3A8-8B3F-5C24-F209A4F940E8}"/>
                          </a:ext>
                        </a:extLst>
                      </p:cNvPr>
                      <p:cNvPicPr/>
                      <p:nvPr/>
                    </p:nvPicPr>
                    <p:blipFill>
                      <a:blip r:embed="rId27"/>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033E30A8-0D9C-47BB-8249-8A2EEEFC72DD}"/>
              </a:ext>
            </a:extLst>
          </p:cNvPr>
          <p:cNvSpPr>
            <a:spLocks noGrp="1"/>
          </p:cNvSpPr>
          <p:nvPr>
            <p:ph type="title"/>
          </p:nvPr>
        </p:nvSpPr>
        <p:spPr>
          <a:xfrm>
            <a:off x="649224" y="365124"/>
            <a:ext cx="10552176" cy="1499616"/>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2FE93687-61FE-460F-A66F-4DF17994F394}"/>
              </a:ext>
            </a:extLst>
          </p:cNvPr>
          <p:cNvSpPr>
            <a:spLocks noGrp="1"/>
          </p:cNvSpPr>
          <p:nvPr>
            <p:ph type="body" idx="1"/>
          </p:nvPr>
        </p:nvSpPr>
        <p:spPr>
          <a:xfrm>
            <a:off x="649224" y="1984248"/>
            <a:ext cx="10552176" cy="41970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EE1FFB-7673-4E75-9B5C-5572E2B0683B}"/>
              </a:ext>
            </a:extLst>
          </p:cNvPr>
          <p:cNvSpPr>
            <a:spLocks noGrp="1"/>
          </p:cNvSpPr>
          <p:nvPr>
            <p:ph type="dt" sz="half" idx="2"/>
          </p:nvPr>
        </p:nvSpPr>
        <p:spPr>
          <a:xfrm>
            <a:off x="7013448" y="6355084"/>
            <a:ext cx="4352544" cy="365125"/>
          </a:xfrm>
          <a:prstGeom prst="rect">
            <a:avLst/>
          </a:prstGeom>
        </p:spPr>
        <p:txBody>
          <a:bodyPr vert="horz" lIns="91440" tIns="45720" rIns="91440" bIns="45720" rtlCol="0" anchor="ctr"/>
          <a:lstStyle>
            <a:lvl1pPr algn="r">
              <a:defRPr sz="788">
                <a:solidFill>
                  <a:schemeClr val="tx1"/>
                </a:solidFill>
              </a:defRPr>
            </a:lvl1pPr>
          </a:lstStyle>
          <a:p>
            <a:r>
              <a:rPr lang="en-US"/>
              <a:t>20XX</a:t>
            </a:r>
          </a:p>
        </p:txBody>
      </p:sp>
      <p:sp>
        <p:nvSpPr>
          <p:cNvPr id="5" name="Footer Placeholder 4">
            <a:extLst>
              <a:ext uri="{FF2B5EF4-FFF2-40B4-BE49-F238E27FC236}">
                <a16:creationId xmlns:a16="http://schemas.microsoft.com/office/drawing/2014/main" id="{66C4B9AF-F93C-43E8-8E68-3B700825CE91}"/>
              </a:ext>
            </a:extLst>
          </p:cNvPr>
          <p:cNvSpPr>
            <a:spLocks noGrp="1"/>
          </p:cNvSpPr>
          <p:nvPr>
            <p:ph type="ftr" sz="quarter" idx="3"/>
          </p:nvPr>
        </p:nvSpPr>
        <p:spPr>
          <a:xfrm>
            <a:off x="201168" y="6356354"/>
            <a:ext cx="4837176" cy="365125"/>
          </a:xfrm>
          <a:prstGeom prst="rect">
            <a:avLst/>
          </a:prstGeom>
        </p:spPr>
        <p:txBody>
          <a:bodyPr vert="horz" lIns="91440" tIns="45720" rIns="91440" bIns="45720" rtlCol="0" anchor="ctr"/>
          <a:lstStyle>
            <a:lvl1pPr algn="l">
              <a:defRPr sz="788">
                <a:solidFill>
                  <a:schemeClr val="tx1"/>
                </a:solidFill>
              </a:defRPr>
            </a:lvl1pPr>
          </a:lstStyle>
          <a:p>
            <a:r>
              <a:rPr lang="en-US" sz="788"/>
              <a:t>Presentation title</a:t>
            </a:r>
          </a:p>
        </p:txBody>
      </p:sp>
      <p:sp>
        <p:nvSpPr>
          <p:cNvPr id="6" name="Slide Number Placeholder 5">
            <a:extLst>
              <a:ext uri="{FF2B5EF4-FFF2-40B4-BE49-F238E27FC236}">
                <a16:creationId xmlns:a16="http://schemas.microsoft.com/office/drawing/2014/main" id="{9CD739F7-0AE5-4677-8957-9961D67C18E5}"/>
              </a:ext>
            </a:extLst>
          </p:cNvPr>
          <p:cNvSpPr>
            <a:spLocks noGrp="1"/>
          </p:cNvSpPr>
          <p:nvPr>
            <p:ph type="sldNum" sz="quarter" idx="4"/>
          </p:nvPr>
        </p:nvSpPr>
        <p:spPr>
          <a:xfrm>
            <a:off x="11365992" y="6356354"/>
            <a:ext cx="630936" cy="365125"/>
          </a:xfrm>
          <a:prstGeom prst="rect">
            <a:avLst/>
          </a:prstGeom>
        </p:spPr>
        <p:txBody>
          <a:bodyPr vert="horz" lIns="91440" tIns="45720" rIns="91440" bIns="45720" rtlCol="0" anchor="ctr"/>
          <a:lstStyle>
            <a:lvl1pPr algn="r">
              <a:defRPr sz="788">
                <a:solidFill>
                  <a:schemeClr val="tx1"/>
                </a:solidFill>
              </a:defRPr>
            </a:lvl1pPr>
          </a:lstStyle>
          <a:p>
            <a:fld id="{C7013164-04A9-437B-A741-5800EB684B0E}" type="slidenum">
              <a:rPr lang="en-US" smtClean="0"/>
              <a:pPr/>
              <a:t>‹#›</a:t>
            </a:fld>
            <a:endParaRPr lang="en-US"/>
          </a:p>
        </p:txBody>
      </p:sp>
    </p:spTree>
    <p:extLst>
      <p:ext uri="{BB962C8B-B14F-4D97-AF65-F5344CB8AC3E}">
        <p14:creationId xmlns:p14="http://schemas.microsoft.com/office/powerpoint/2010/main" val="2519592623"/>
      </p:ext>
    </p:extLst>
  </p:cSld>
  <p:clrMap bg1="lt1" tx1="dk1" bg2="lt2" tx2="dk2" accent1="accent1" accent2="accent2" accent3="accent3" accent4="accent4" accent5="accent5" accent6="accent6" hlink="hlink" folHlink="folHlink"/>
  <p:sldLayoutIdLst>
    <p:sldLayoutId id="2147483892" r:id="rId1"/>
    <p:sldLayoutId id="2147483893" r:id="rId2"/>
    <p:sldLayoutId id="2147483894" r:id="rId3"/>
    <p:sldLayoutId id="2147483895" r:id="rId4"/>
    <p:sldLayoutId id="2147483896" r:id="rId5"/>
    <p:sldLayoutId id="2147483897" r:id="rId6"/>
    <p:sldLayoutId id="2147483898" r:id="rId7"/>
    <p:sldLayoutId id="2147483899" r:id="rId8"/>
    <p:sldLayoutId id="2147483900" r:id="rId9"/>
    <p:sldLayoutId id="2147483901" r:id="rId10"/>
    <p:sldLayoutId id="2147483902" r:id="rId11"/>
    <p:sldLayoutId id="2147483903" r:id="rId12"/>
    <p:sldLayoutId id="2147483904" r:id="rId13"/>
    <p:sldLayoutId id="2147483907" r:id="rId14"/>
    <p:sldLayoutId id="2147483910" r:id="rId15"/>
    <p:sldLayoutId id="2147483911" r:id="rId16"/>
    <p:sldLayoutId id="2147483912" r:id="rId17"/>
    <p:sldLayoutId id="2147483913" r:id="rId18"/>
    <p:sldLayoutId id="2147483916" r:id="rId19"/>
    <p:sldLayoutId id="2147483956" r:id="rId20"/>
    <p:sldLayoutId id="2147483958" r:id="rId21"/>
    <p:sldLayoutId id="2147483960" r:id="rId22"/>
    <p:sldLayoutId id="2147483962" r:id="rId23"/>
  </p:sldLayoutIdLst>
  <p:txStyles>
    <p:titleStyle>
      <a:lvl1pPr algn="l" defTabSz="685800" rtl="0" eaLnBrk="1" latinLnBrk="0" hangingPunct="1">
        <a:lnSpc>
          <a:spcPct val="90000"/>
        </a:lnSpc>
        <a:spcBef>
          <a:spcPct val="0"/>
        </a:spcBef>
        <a:buNone/>
        <a:defRPr sz="3600" b="1" kern="1200" spc="-30" baseline="0">
          <a:solidFill>
            <a:schemeClr val="accent1"/>
          </a:solidFill>
          <a:latin typeface="Arial Narrow" panose="020B0606020202030204" pitchFamily="34" charset="0"/>
          <a:ea typeface="+mj-ea"/>
          <a:cs typeface="+mj-cs"/>
        </a:defRPr>
      </a:lvl1pPr>
    </p:titleStyle>
    <p:bodyStyle>
      <a:lvl1pPr marL="171450" indent="-171450" algn="l" defTabSz="685800" rtl="0" eaLnBrk="1" latinLnBrk="0" hangingPunct="1">
        <a:lnSpc>
          <a:spcPct val="110000"/>
        </a:lnSpc>
        <a:spcBef>
          <a:spcPts val="750"/>
        </a:spcBef>
        <a:buFont typeface="Arial" panose="020B0604020202020204" pitchFamily="34" charset="0"/>
        <a:buChar char="•"/>
        <a:defRPr sz="1800" kern="1200" spc="-15" baseline="0">
          <a:solidFill>
            <a:schemeClr val="tx1"/>
          </a:solidFill>
          <a:latin typeface="Arial Narrow" panose="020B0606020202030204" pitchFamily="34" charset="0"/>
          <a:ea typeface="+mn-ea"/>
          <a:cs typeface="+mn-cs"/>
        </a:defRPr>
      </a:lvl1pPr>
      <a:lvl2pPr marL="514350" indent="-171450" algn="l" defTabSz="685800" rtl="0" eaLnBrk="1" latinLnBrk="0" hangingPunct="1">
        <a:lnSpc>
          <a:spcPct val="110000"/>
        </a:lnSpc>
        <a:spcBef>
          <a:spcPts val="375"/>
        </a:spcBef>
        <a:buFont typeface="Arial" panose="020B0604020202020204" pitchFamily="34" charset="0"/>
        <a:buChar char="•"/>
        <a:defRPr sz="1500" kern="1200" spc="-15" baseline="0">
          <a:solidFill>
            <a:schemeClr val="tx1"/>
          </a:solidFill>
          <a:latin typeface="Arial Narrow" panose="020B0606020202030204" pitchFamily="34" charset="0"/>
          <a:ea typeface="+mn-ea"/>
          <a:cs typeface="+mn-cs"/>
        </a:defRPr>
      </a:lvl2pPr>
      <a:lvl3pPr marL="857250" indent="-171450" algn="l" defTabSz="685800" rtl="0" eaLnBrk="1" latinLnBrk="0" hangingPunct="1">
        <a:lnSpc>
          <a:spcPct val="110000"/>
        </a:lnSpc>
        <a:spcBef>
          <a:spcPts val="375"/>
        </a:spcBef>
        <a:buFont typeface="Arial" panose="020B0604020202020204" pitchFamily="34" charset="0"/>
        <a:buChar char="•"/>
        <a:defRPr sz="1350" kern="1200" spc="-15" baseline="0">
          <a:solidFill>
            <a:schemeClr val="tx1"/>
          </a:solidFill>
          <a:latin typeface="Arial Narrow" panose="020B0606020202030204" pitchFamily="34" charset="0"/>
          <a:ea typeface="+mn-ea"/>
          <a:cs typeface="+mn-cs"/>
        </a:defRPr>
      </a:lvl3pPr>
      <a:lvl4pPr marL="1200150" indent="-171450" algn="l" defTabSz="685800" rtl="0" eaLnBrk="1" latinLnBrk="0" hangingPunct="1">
        <a:lnSpc>
          <a:spcPct val="110000"/>
        </a:lnSpc>
        <a:spcBef>
          <a:spcPts val="375"/>
        </a:spcBef>
        <a:buFont typeface="Arial" panose="020B0604020202020204" pitchFamily="34" charset="0"/>
        <a:buChar char="•"/>
        <a:defRPr sz="1200" kern="1200" spc="-15" baseline="0">
          <a:solidFill>
            <a:schemeClr val="tx1"/>
          </a:solidFill>
          <a:latin typeface="Arial Narrow" panose="020B0606020202030204" pitchFamily="34" charset="0"/>
          <a:ea typeface="+mn-ea"/>
          <a:cs typeface="+mn-cs"/>
        </a:defRPr>
      </a:lvl4pPr>
      <a:lvl5pPr marL="1543050" indent="-171450" algn="l" defTabSz="685800" rtl="0" eaLnBrk="1" latinLnBrk="0" hangingPunct="1">
        <a:lnSpc>
          <a:spcPct val="110000"/>
        </a:lnSpc>
        <a:spcBef>
          <a:spcPts val="375"/>
        </a:spcBef>
        <a:buFont typeface="Arial" panose="020B0604020202020204" pitchFamily="34" charset="0"/>
        <a:buChar char="•"/>
        <a:defRPr sz="1200" kern="1200" spc="-15" baseline="0">
          <a:solidFill>
            <a:schemeClr val="tx1"/>
          </a:solidFill>
          <a:latin typeface="Arial Narrow" panose="020B060602020203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1"/>
            </p:custDataLst>
            <p:extLst>
              <p:ext uri="{D42A27DB-BD31-4B8C-83A1-F6EECF244321}">
                <p14:modId xmlns:p14="http://schemas.microsoft.com/office/powerpoint/2010/main" val="3694580204"/>
              </p:ext>
            </p:extLst>
          </p:nvPr>
        </p:nvGraphicFramePr>
        <p:xfrm>
          <a:off x="2120" y="1588"/>
          <a:ext cx="2117" cy="1588"/>
        </p:xfrm>
        <a:graphic>
          <a:graphicData uri="http://schemas.openxmlformats.org/presentationml/2006/ole">
            <mc:AlternateContent xmlns:mc="http://schemas.openxmlformats.org/markup-compatibility/2006">
              <mc:Choice xmlns:v="urn:schemas-microsoft-com:vml" Requires="v">
                <p:oleObj name="think-cell Slide" r:id="rId13" imgW="270" imgH="270" progId="TCLayout.ActiveDocument.1">
                  <p:embed/>
                </p:oleObj>
              </mc:Choice>
              <mc:Fallback>
                <p:oleObj name="think-cell Slide" r:id="rId13" imgW="270" imgH="270" progId="TCLayout.ActiveDocument.1">
                  <p:embed/>
                  <p:pic>
                    <p:nvPicPr>
                      <p:cNvPr id="8" name="Object 7" hidden="1"/>
                      <p:cNvPicPr/>
                      <p:nvPr/>
                    </p:nvPicPr>
                    <p:blipFill>
                      <a:blip r:embed="rId14"/>
                      <a:stretch>
                        <a:fillRect/>
                      </a:stretch>
                    </p:blipFill>
                    <p:spPr>
                      <a:xfrm>
                        <a:off x="2120" y="1588"/>
                        <a:ext cx="2117" cy="1588"/>
                      </a:xfrm>
                      <a:prstGeom prst="rect">
                        <a:avLst/>
                      </a:prstGeom>
                    </p:spPr>
                  </p:pic>
                </p:oleObj>
              </mc:Fallback>
            </mc:AlternateContent>
          </a:graphicData>
        </a:graphic>
      </p:graphicFrame>
      <p:sp>
        <p:nvSpPr>
          <p:cNvPr id="7" name="Rectangle 6" hidden="1"/>
          <p:cNvSpPr/>
          <p:nvPr userDrawn="1">
            <p:custDataLst>
              <p:tags r:id="rId1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425" b="1" i="0" baseline="0">
              <a:latin typeface="Arial"/>
              <a:ea typeface="+mj-ea"/>
              <a:cs typeface="Arial"/>
              <a:sym typeface="Arial"/>
            </a:endParaRPr>
          </a:p>
        </p:txBody>
      </p:sp>
      <p:sp>
        <p:nvSpPr>
          <p:cNvPr id="2" name="Title Placeholder 1"/>
          <p:cNvSpPr>
            <a:spLocks noGrp="1"/>
          </p:cNvSpPr>
          <p:nvPr>
            <p:ph type="title"/>
          </p:nvPr>
        </p:nvSpPr>
        <p:spPr>
          <a:xfrm>
            <a:off x="406400" y="256980"/>
            <a:ext cx="11509248" cy="253916"/>
          </a:xfrm>
          <a:prstGeom prst="rect">
            <a:avLst/>
          </a:prstGeom>
        </p:spPr>
        <p:txBody>
          <a:bodyPr vert="horz" wrap="square" lIns="0" tIns="0" rIns="0" bIns="0" rtlCol="0" anchor="ctr">
            <a:spAutoFit/>
          </a:bodyPr>
          <a:lstStyle/>
          <a:p>
            <a:r>
              <a:rPr lang="en-US"/>
              <a:t>Click to edit Master title style</a:t>
            </a:r>
          </a:p>
        </p:txBody>
      </p:sp>
      <p:sp>
        <p:nvSpPr>
          <p:cNvPr id="3" name="Text Placeholder 2"/>
          <p:cNvSpPr>
            <a:spLocks noGrp="1"/>
          </p:cNvSpPr>
          <p:nvPr>
            <p:ph type="body" idx="1"/>
          </p:nvPr>
        </p:nvSpPr>
        <p:spPr>
          <a:xfrm>
            <a:off x="711200" y="1066804"/>
            <a:ext cx="3869008" cy="900246"/>
          </a:xfrm>
          <a:prstGeom prst="rect">
            <a:avLst/>
          </a:prstGeom>
        </p:spPr>
        <p:txBody>
          <a:bodyPr vert="horz" wrap="square"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Slide Number"/>
          <p:cNvSpPr txBox="1">
            <a:spLocks/>
          </p:cNvSpPr>
          <p:nvPr userDrawn="1"/>
        </p:nvSpPr>
        <p:spPr bwMode="auto">
          <a:xfrm>
            <a:off x="11882309" y="6631069"/>
            <a:ext cx="117019" cy="115416"/>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z="750" smtClean="0">
                <a:solidFill>
                  <a:srgbClr val="000000"/>
                </a:solidFill>
                <a:latin typeface="Arial"/>
              </a:rPr>
              <a:pPr algn="r" fontAlgn="base">
                <a:spcBef>
                  <a:spcPct val="0"/>
                </a:spcBef>
                <a:spcAft>
                  <a:spcPct val="0"/>
                </a:spcAft>
              </a:pPr>
              <a:t>‹#›</a:t>
            </a:fld>
            <a:endParaRPr lang="en-US" sz="750">
              <a:solidFill>
                <a:srgbClr val="000000"/>
              </a:solidFill>
              <a:latin typeface="Arial"/>
            </a:endParaRPr>
          </a:p>
        </p:txBody>
      </p:sp>
      <p:sp>
        <p:nvSpPr>
          <p:cNvPr id="20" name="TextBox 19"/>
          <p:cNvSpPr txBox="1"/>
          <p:nvPr userDrawn="1"/>
        </p:nvSpPr>
        <p:spPr>
          <a:xfrm>
            <a:off x="7620000" y="6611835"/>
            <a:ext cx="4155320" cy="11541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750">
                <a:solidFill>
                  <a:srgbClr val="000000"/>
                </a:solidFill>
                <a:latin typeface="Arial"/>
              </a:rPr>
              <a:t>Confidential – for policy development purposes only   |</a:t>
            </a:r>
          </a:p>
        </p:txBody>
      </p:sp>
    </p:spTree>
    <p:extLst>
      <p:ext uri="{BB962C8B-B14F-4D97-AF65-F5344CB8AC3E}">
        <p14:creationId xmlns:p14="http://schemas.microsoft.com/office/powerpoint/2010/main" val="2271977914"/>
      </p:ext>
    </p:extLst>
  </p:cSld>
  <p:clrMap bg1="lt1" tx1="dk1" bg2="lt2" tx2="dk2" accent1="accent1" accent2="accent2" accent3="accent3" accent4="accent4" accent5="accent5" accent6="accent6" hlink="hlink" folHlink="folHlink"/>
  <p:sldLayoutIdLst>
    <p:sldLayoutId id="2147483920" r:id="rId1"/>
    <p:sldLayoutId id="2147483921" r:id="rId2"/>
    <p:sldLayoutId id="2147483922" r:id="rId3"/>
    <p:sldLayoutId id="2147483923" r:id="rId4"/>
    <p:sldLayoutId id="2147483924" r:id="rId5"/>
    <p:sldLayoutId id="2147483925" r:id="rId6"/>
    <p:sldLayoutId id="2147483927" r:id="rId7"/>
    <p:sldLayoutId id="2147483957" r:id="rId8"/>
    <p:sldLayoutId id="2147483959" r:id="rId9"/>
  </p:sldLayoutIdLst>
  <p:hf hdr="0" dt="0"/>
  <p:txStyles>
    <p:titleStyle>
      <a:lvl1pPr algn="l" defTabSz="685800" rtl="0" eaLnBrk="1" latinLnBrk="0" hangingPunct="1">
        <a:spcBef>
          <a:spcPct val="0"/>
        </a:spcBef>
        <a:buNone/>
        <a:defRPr sz="1650" b="1" kern="1200">
          <a:solidFill>
            <a:schemeClr val="tx2"/>
          </a:solidFill>
          <a:latin typeface="Arial" panose="020B0604020202020204" pitchFamily="34" charset="0"/>
          <a:ea typeface="+mj-ea"/>
          <a:cs typeface="Arial" panose="020B0604020202020204" pitchFamily="34" charset="0"/>
        </a:defRPr>
      </a:lvl1pPr>
    </p:titleStyle>
    <p:bodyStyle>
      <a:lvl1pPr marL="0" indent="0" algn="l" defTabSz="685800" rtl="0" eaLnBrk="1" latinLnBrk="0" hangingPunct="1">
        <a:spcBef>
          <a:spcPts val="0"/>
        </a:spcBef>
        <a:buFont typeface="Arial" panose="020B0604020202020204" pitchFamily="34" charset="0"/>
        <a:buNone/>
        <a:defRPr sz="1050" kern="1200">
          <a:solidFill>
            <a:schemeClr val="tx1"/>
          </a:solidFill>
          <a:latin typeface="Arial" panose="020B0604020202020204" pitchFamily="34" charset="0"/>
          <a:ea typeface="+mn-ea"/>
          <a:cs typeface="Arial" panose="020B0604020202020204" pitchFamily="34" charset="0"/>
        </a:defRPr>
      </a:lvl1pPr>
      <a:lvl2pPr marL="172641" indent="-172641" algn="l" defTabSz="685800" rtl="0" eaLnBrk="1" latinLnBrk="0" hangingPunct="1">
        <a:spcBef>
          <a:spcPts val="0"/>
        </a:spcBef>
        <a:buFont typeface="Wingdings" panose="05000000000000000000" pitchFamily="2" charset="2"/>
        <a:buChar char="§"/>
        <a:defRPr sz="1050" kern="1200">
          <a:solidFill>
            <a:schemeClr val="tx1"/>
          </a:solidFill>
          <a:latin typeface="Arial" panose="020B0604020202020204" pitchFamily="34" charset="0"/>
          <a:ea typeface="+mn-ea"/>
          <a:cs typeface="Arial" panose="020B0604020202020204" pitchFamily="34" charset="0"/>
        </a:defRPr>
      </a:lvl2pPr>
      <a:lvl3pPr marL="347663" indent="-171450" algn="l" defTabSz="685800" rtl="0" eaLnBrk="1" latinLnBrk="0" hangingPunct="1">
        <a:spcBef>
          <a:spcPts val="0"/>
        </a:spcBef>
        <a:buFont typeface="Arial" panose="020B0604020202020204" pitchFamily="34" charset="0"/>
        <a:buChar char="–"/>
        <a:defRPr sz="1050" kern="1200">
          <a:solidFill>
            <a:schemeClr val="tx1"/>
          </a:solidFill>
          <a:latin typeface="Arial" panose="020B0604020202020204" pitchFamily="34" charset="0"/>
          <a:ea typeface="+mn-ea"/>
          <a:cs typeface="Arial" panose="020B0604020202020204" pitchFamily="34" charset="0"/>
        </a:defRPr>
      </a:lvl3pPr>
      <a:lvl4pPr marL="514350" indent="-171450" algn="l" defTabSz="685800" rtl="0" eaLnBrk="1" latinLnBrk="0" hangingPunct="1">
        <a:spcBef>
          <a:spcPts val="0"/>
        </a:spcBef>
        <a:buSzPct val="125000"/>
        <a:buFont typeface="Arial" panose="020B0604020202020204" pitchFamily="34" charset="0"/>
        <a:buChar char="▫"/>
        <a:defRPr sz="1050" kern="1200">
          <a:solidFill>
            <a:schemeClr val="tx1"/>
          </a:solidFill>
          <a:latin typeface="Arial" panose="020B0604020202020204" pitchFamily="34" charset="0"/>
          <a:ea typeface="+mn-ea"/>
          <a:cs typeface="Arial" panose="020B0604020202020204" pitchFamily="34" charset="0"/>
        </a:defRPr>
      </a:lvl4pPr>
      <a:lvl5pPr marL="686991" indent="-171450" algn="l" defTabSz="685800" rtl="0" eaLnBrk="1" latinLnBrk="0" hangingPunct="1">
        <a:spcBef>
          <a:spcPts val="0"/>
        </a:spcBef>
        <a:buFont typeface="Arial" panose="020B0604020202020204" pitchFamily="34" charset="0"/>
        <a:buChar char="-"/>
        <a:defRPr sz="10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guide id="3" pos="192">
          <p15:clr>
            <a:srgbClr val="F26B43"/>
          </p15:clr>
        </p15:guide>
        <p15:guide id="4" pos="5568">
          <p15:clr>
            <a:srgbClr val="F26B43"/>
          </p15:clr>
        </p15:guide>
        <p15:guide id="5" orient="horz" pos="192">
          <p15:clr>
            <a:srgbClr val="F26B43"/>
          </p15:clr>
        </p15:guide>
        <p15:guide id="6" orient="horz" pos="4176">
          <p15:clr>
            <a:srgbClr val="F26B43"/>
          </p15:clr>
        </p15:guide>
        <p15:guide id="7" pos="384">
          <p15:clr>
            <a:srgbClr val="F26B43"/>
          </p15:clr>
        </p15:guide>
        <p15:guide id="8" orient="horz" pos="72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3"/>
            </p:custDataLst>
            <p:extLst>
              <p:ext uri="{D42A27DB-BD31-4B8C-83A1-F6EECF244321}">
                <p14:modId xmlns:p14="http://schemas.microsoft.com/office/powerpoint/2010/main" val="3831003972"/>
              </p:ext>
            </p:extLst>
          </p:nvPr>
        </p:nvGraphicFramePr>
        <p:xfrm>
          <a:off x="0" y="0"/>
          <a:ext cx="215979" cy="161974"/>
        </p:xfrm>
        <a:graphic>
          <a:graphicData uri="http://schemas.openxmlformats.org/presentationml/2006/ole">
            <mc:AlternateContent xmlns:mc="http://schemas.openxmlformats.org/markup-compatibility/2006">
              <mc:Choice xmlns:v="urn:schemas-microsoft-com:vml" Requires="v">
                <p:oleObj name="think-cell Slide" r:id="rId29" imgW="270" imgH="270" progId="TCLayout.ActiveDocument.1">
                  <p:embed/>
                </p:oleObj>
              </mc:Choice>
              <mc:Fallback>
                <p:oleObj name="think-cell Slide" r:id="rId29" imgW="270" imgH="270" progId="TCLayout.ActiveDocument.1">
                  <p:embed/>
                  <p:pic>
                    <p:nvPicPr>
                      <p:cNvPr id="2" name="Object 1" hidden="1"/>
                      <p:cNvPicPr/>
                      <p:nvPr/>
                    </p:nvPicPr>
                    <p:blipFill>
                      <a:blip r:embed="rId30"/>
                      <a:stretch>
                        <a:fillRect/>
                      </a:stretch>
                    </p:blipFill>
                    <p:spPr>
                      <a:xfrm>
                        <a:off x="0" y="0"/>
                        <a:ext cx="215979" cy="161974"/>
                      </a:xfrm>
                      <a:prstGeom prst="rect">
                        <a:avLst/>
                      </a:prstGeom>
                    </p:spPr>
                  </p:pic>
                </p:oleObj>
              </mc:Fallback>
            </mc:AlternateContent>
          </a:graphicData>
        </a:graphic>
      </p:graphicFrame>
      <p:grpSp>
        <p:nvGrpSpPr>
          <p:cNvPr id="58" name="Group 57"/>
          <p:cNvGrpSpPr/>
          <p:nvPr/>
        </p:nvGrpSpPr>
        <p:grpSpPr bwMode="ltGray">
          <a:xfrm>
            <a:off x="5" y="6565690"/>
            <a:ext cx="12191999" cy="292313"/>
            <a:chOff x="-476250" y="1078229"/>
            <a:chExt cx="9437688" cy="475297"/>
          </a:xfrm>
        </p:grpSpPr>
        <p:sp>
          <p:nvSpPr>
            <p:cNvPr id="59" name="TitleTopPlaceholder"/>
            <p:cNvSpPr>
              <a:spLocks noChangeArrowheads="1"/>
            </p:cNvSpPr>
            <p:nvPr/>
          </p:nvSpPr>
          <p:spPr bwMode="ltGray">
            <a:xfrm>
              <a:off x="1717675" y="1078230"/>
              <a:ext cx="2193925" cy="474345"/>
            </a:xfrm>
            <a:prstGeom prst="rect">
              <a:avLst/>
            </a:prstGeom>
            <a:solidFill>
              <a:schemeClr val="accent4">
                <a:alpha val="77000"/>
              </a:schemeClr>
            </a:solidFill>
            <a:ln w="9525">
              <a:noFill/>
              <a:miter lim="800000"/>
              <a:headEnd/>
              <a:tailEnd/>
            </a:ln>
            <a:effectLst/>
          </p:spPr>
          <p:txBody>
            <a:bodyPr wrap="none" anchor="ctr"/>
            <a:lstStyle/>
            <a:p>
              <a:pPr fontAlgn="base">
                <a:spcBef>
                  <a:spcPct val="0"/>
                </a:spcBef>
                <a:spcAft>
                  <a:spcPct val="0"/>
                </a:spcAft>
              </a:pPr>
              <a:endParaRPr lang="en-US" sz="1200">
                <a:solidFill>
                  <a:srgbClr val="000000"/>
                </a:solidFill>
              </a:endParaRPr>
            </a:p>
          </p:txBody>
        </p:sp>
        <p:sp>
          <p:nvSpPr>
            <p:cNvPr id="60" name="TitleTopPlaceholder"/>
            <p:cNvSpPr>
              <a:spLocks noChangeArrowheads="1"/>
            </p:cNvSpPr>
            <p:nvPr/>
          </p:nvSpPr>
          <p:spPr bwMode="ltGray">
            <a:xfrm>
              <a:off x="-476250" y="1078229"/>
              <a:ext cx="2193925" cy="474345"/>
            </a:xfrm>
            <a:prstGeom prst="rect">
              <a:avLst/>
            </a:prstGeom>
            <a:solidFill>
              <a:srgbClr val="FFC000">
                <a:alpha val="80000"/>
              </a:srgbClr>
            </a:solidFill>
            <a:ln w="9525">
              <a:noFill/>
              <a:miter lim="800000"/>
              <a:headEnd/>
              <a:tailEnd/>
            </a:ln>
            <a:effectLst/>
          </p:spPr>
          <p:txBody>
            <a:bodyPr wrap="none" anchor="ctr"/>
            <a:lstStyle/>
            <a:p>
              <a:pPr fontAlgn="base">
                <a:spcBef>
                  <a:spcPct val="0"/>
                </a:spcBef>
                <a:spcAft>
                  <a:spcPct val="0"/>
                </a:spcAft>
              </a:pPr>
              <a:endParaRPr lang="en-US" sz="1200">
                <a:solidFill>
                  <a:srgbClr val="000000"/>
                </a:solidFill>
              </a:endParaRPr>
            </a:p>
          </p:txBody>
        </p:sp>
        <p:sp>
          <p:nvSpPr>
            <p:cNvPr id="61" name="TitleTopPlaceholder"/>
            <p:cNvSpPr>
              <a:spLocks noChangeArrowheads="1"/>
            </p:cNvSpPr>
            <p:nvPr/>
          </p:nvSpPr>
          <p:spPr bwMode="ltGray">
            <a:xfrm>
              <a:off x="3534567" y="1079181"/>
              <a:ext cx="5426871" cy="474345"/>
            </a:xfrm>
            <a:prstGeom prst="rect">
              <a:avLst/>
            </a:prstGeom>
            <a:solidFill>
              <a:srgbClr val="009900">
                <a:alpha val="69000"/>
              </a:srgbClr>
            </a:solidFill>
            <a:ln w="9525">
              <a:noFill/>
              <a:miter lim="800000"/>
              <a:headEnd/>
              <a:tailEnd/>
            </a:ln>
            <a:effectLst/>
          </p:spPr>
          <p:txBody>
            <a:bodyPr wrap="none" anchor="ctr"/>
            <a:lstStyle/>
            <a:p>
              <a:pPr fontAlgn="base">
                <a:spcBef>
                  <a:spcPct val="0"/>
                </a:spcBef>
                <a:spcAft>
                  <a:spcPct val="0"/>
                </a:spcAft>
              </a:pPr>
              <a:endParaRPr lang="en-US" sz="1200">
                <a:solidFill>
                  <a:srgbClr val="000000"/>
                </a:solidFill>
              </a:endParaRPr>
            </a:p>
          </p:txBody>
        </p:sp>
      </p:grpSp>
      <p:sp>
        <p:nvSpPr>
          <p:cNvPr id="1036" name="Rectangle 286"/>
          <p:cNvSpPr>
            <a:spLocks noGrp="1" noChangeArrowheads="1"/>
          </p:cNvSpPr>
          <p:nvPr>
            <p:ph type="body" idx="1"/>
          </p:nvPr>
        </p:nvSpPr>
        <p:spPr bwMode="auto">
          <a:xfrm>
            <a:off x="1976208" y="1990667"/>
            <a:ext cx="5853024" cy="923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Title Placeholder 2"/>
          <p:cNvSpPr>
            <a:spLocks noGrp="1" noChangeArrowheads="1"/>
          </p:cNvSpPr>
          <p:nvPr>
            <p:ph type="title"/>
          </p:nvPr>
        </p:nvSpPr>
        <p:spPr bwMode="auto">
          <a:xfrm>
            <a:off x="233262" y="234866"/>
            <a:ext cx="10738233" cy="219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title style</a:t>
            </a:r>
          </a:p>
        </p:txBody>
      </p:sp>
      <p:sp>
        <p:nvSpPr>
          <p:cNvPr id="10" name="McK 1. On-page tracker" hidden="1"/>
          <p:cNvSpPr>
            <a:spLocks noChangeArrowheads="1"/>
          </p:cNvSpPr>
          <p:nvPr/>
        </p:nvSpPr>
        <p:spPr bwMode="auto">
          <a:xfrm>
            <a:off x="233261" y="27538"/>
            <a:ext cx="644407" cy="161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1050">
                <a:solidFill>
                  <a:srgbClr val="808080"/>
                </a:solidFill>
              </a:rPr>
              <a:t>TRACKER</a:t>
            </a:r>
          </a:p>
        </p:txBody>
      </p:sp>
      <p:sp>
        <p:nvSpPr>
          <p:cNvPr id="11" name="McK 3. Unit of measure" hidden="1"/>
          <p:cNvSpPr txBox="1">
            <a:spLocks noChangeArrowheads="1"/>
          </p:cNvSpPr>
          <p:nvPr/>
        </p:nvSpPr>
        <p:spPr bwMode="auto">
          <a:xfrm>
            <a:off x="233261" y="542617"/>
            <a:ext cx="10738233"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200">
                <a:solidFill>
                  <a:srgbClr val="808080"/>
                </a:solidFill>
                <a:latin typeface="Arial"/>
              </a:rPr>
              <a:t>Unit of measure</a:t>
            </a:r>
          </a:p>
        </p:txBody>
      </p:sp>
      <p:grpSp>
        <p:nvGrpSpPr>
          <p:cNvPr id="12" name="McK Slide Elements" hidden="1"/>
          <p:cNvGrpSpPr>
            <a:grpSpLocks/>
          </p:cNvGrpSpPr>
          <p:nvPr/>
        </p:nvGrpSpPr>
        <p:grpSpPr bwMode="auto">
          <a:xfrm>
            <a:off x="233259" y="6128512"/>
            <a:ext cx="11732172" cy="370922"/>
            <a:chOff x="75" y="3921"/>
            <a:chExt cx="689" cy="229"/>
          </a:xfrm>
        </p:grpSpPr>
        <p:sp>
          <p:nvSpPr>
            <p:cNvPr id="13" name="McK 4. Footnote"/>
            <p:cNvSpPr txBox="1">
              <a:spLocks noChangeArrowheads="1"/>
            </p:cNvSpPr>
            <p:nvPr/>
          </p:nvSpPr>
          <p:spPr bwMode="auto">
            <a:xfrm>
              <a:off x="75" y="3921"/>
              <a:ext cx="689" cy="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750">
                  <a:solidFill>
                    <a:srgbClr val="000000"/>
                  </a:solidFill>
                  <a:latin typeface="Arial"/>
                </a:rPr>
                <a:t>1 Footnote</a:t>
              </a:r>
            </a:p>
          </p:txBody>
        </p:sp>
        <p:sp>
          <p:nvSpPr>
            <p:cNvPr id="14" name="McK 5. Source"/>
            <p:cNvSpPr>
              <a:spLocks noChangeArrowheads="1"/>
            </p:cNvSpPr>
            <p:nvPr/>
          </p:nvSpPr>
          <p:spPr bwMode="auto">
            <a:xfrm>
              <a:off x="75" y="4079"/>
              <a:ext cx="689" cy="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marL="466433" indent="-466433" defTabSz="685072" fontAlgn="base">
                <a:spcBef>
                  <a:spcPct val="0"/>
                </a:spcBef>
                <a:spcAft>
                  <a:spcPct val="0"/>
                </a:spcAft>
                <a:tabLst>
                  <a:tab pos="468861" algn="l"/>
                </a:tabLst>
              </a:pPr>
              <a:r>
                <a:rPr lang="en-US" sz="750">
                  <a:solidFill>
                    <a:srgbClr val="000000"/>
                  </a:solidFill>
                </a:rPr>
                <a:t>SOURCE: Source</a:t>
              </a:r>
            </a:p>
          </p:txBody>
        </p:sp>
      </p:grpSp>
      <p:grpSp>
        <p:nvGrpSpPr>
          <p:cNvPr id="15" name="ACET" hidden="1"/>
          <p:cNvGrpSpPr>
            <a:grpSpLocks/>
          </p:cNvGrpSpPr>
          <p:nvPr/>
        </p:nvGrpSpPr>
        <p:grpSpPr bwMode="auto">
          <a:xfrm>
            <a:off x="1976208" y="1281221"/>
            <a:ext cx="5801189" cy="387119"/>
            <a:chOff x="915" y="791"/>
            <a:chExt cx="2686" cy="239"/>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91"/>
              <a:ext cx="2686" cy="239"/>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1200" b="1">
                  <a:solidFill>
                    <a:srgbClr val="000000"/>
                  </a:solidFill>
                </a:rPr>
                <a:t>Title</a:t>
              </a:r>
            </a:p>
            <a:p>
              <a:pPr fontAlgn="base">
                <a:spcBef>
                  <a:spcPct val="0"/>
                </a:spcBef>
                <a:spcAft>
                  <a:spcPct val="0"/>
                </a:spcAft>
              </a:pPr>
              <a:r>
                <a:rPr lang="en-US" sz="1200">
                  <a:solidFill>
                    <a:srgbClr val="808080"/>
                  </a:solidFill>
                </a:rPr>
                <a:t>Unit of measure</a:t>
              </a:r>
            </a:p>
          </p:txBody>
        </p:sp>
      </p:grpSp>
      <p:grpSp>
        <p:nvGrpSpPr>
          <p:cNvPr id="63" name="LegendBoxes" hidden="1"/>
          <p:cNvGrpSpPr>
            <a:grpSpLocks/>
          </p:cNvGrpSpPr>
          <p:nvPr/>
        </p:nvGrpSpPr>
        <p:grpSpPr bwMode="auto">
          <a:xfrm>
            <a:off x="9932650" y="275440"/>
            <a:ext cx="730010" cy="1004244"/>
            <a:chOff x="4936" y="176"/>
            <a:chExt cx="338" cy="620"/>
          </a:xfrm>
        </p:grpSpPr>
        <p:sp>
          <p:nvSpPr>
            <p:cNvPr id="64" name="Legend1"/>
            <p:cNvSpPr>
              <a:spLocks noChangeArrowheads="1"/>
            </p:cNvSpPr>
            <p:nvPr/>
          </p:nvSpPr>
          <p:spPr bwMode="auto">
            <a:xfrm>
              <a:off x="5096" y="176"/>
              <a:ext cx="178" cy="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a:solidFill>
                    <a:srgbClr val="000000"/>
                  </a:solidFill>
                </a:rPr>
                <a:t>Legend</a:t>
              </a:r>
            </a:p>
          </p:txBody>
        </p:sp>
        <p:sp>
          <p:nvSpPr>
            <p:cNvPr id="65"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sp>
          <p:nvSpPr>
            <p:cNvPr id="66" name="Legend2"/>
            <p:cNvSpPr>
              <a:spLocks noChangeArrowheads="1"/>
            </p:cNvSpPr>
            <p:nvPr/>
          </p:nvSpPr>
          <p:spPr bwMode="auto">
            <a:xfrm>
              <a:off x="5096" y="346"/>
              <a:ext cx="178" cy="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a:solidFill>
                    <a:srgbClr val="000000"/>
                  </a:solidFill>
                </a:rPr>
                <a:t>Legend</a:t>
              </a:r>
            </a:p>
          </p:txBody>
        </p:sp>
        <p:sp>
          <p:nvSpPr>
            <p:cNvPr id="67"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sp>
          <p:nvSpPr>
            <p:cNvPr id="68" name="Legend3"/>
            <p:cNvSpPr>
              <a:spLocks noChangeArrowheads="1"/>
            </p:cNvSpPr>
            <p:nvPr/>
          </p:nvSpPr>
          <p:spPr bwMode="auto">
            <a:xfrm>
              <a:off x="5096" y="517"/>
              <a:ext cx="178" cy="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a:solidFill>
                    <a:srgbClr val="000000"/>
                  </a:solidFill>
                </a:rPr>
                <a:t>Legend</a:t>
              </a:r>
            </a:p>
          </p:txBody>
        </p:sp>
        <p:sp>
          <p:nvSpPr>
            <p:cNvPr id="69"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sp>
          <p:nvSpPr>
            <p:cNvPr id="70" name="Legend4"/>
            <p:cNvSpPr>
              <a:spLocks noChangeArrowheads="1"/>
            </p:cNvSpPr>
            <p:nvPr/>
          </p:nvSpPr>
          <p:spPr bwMode="auto">
            <a:xfrm>
              <a:off x="5096" y="688"/>
              <a:ext cx="178" cy="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a:solidFill>
                    <a:srgbClr val="000000"/>
                  </a:solidFill>
                </a:rPr>
                <a:t>Legend</a:t>
              </a:r>
            </a:p>
          </p:txBody>
        </p:sp>
        <p:sp>
          <p:nvSpPr>
            <p:cNvPr id="71"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grpSp>
      <p:grpSp>
        <p:nvGrpSpPr>
          <p:cNvPr id="72" name="LegendLines" hidden="1"/>
          <p:cNvGrpSpPr>
            <a:grpSpLocks/>
          </p:cNvGrpSpPr>
          <p:nvPr/>
        </p:nvGrpSpPr>
        <p:grpSpPr bwMode="auto">
          <a:xfrm>
            <a:off x="9513634" y="275439"/>
            <a:ext cx="1149006" cy="696492"/>
            <a:chOff x="4750" y="176"/>
            <a:chExt cx="532" cy="430"/>
          </a:xfrm>
        </p:grpSpPr>
        <p:sp>
          <p:nvSpPr>
            <p:cNvPr id="73"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00">
                <a:solidFill>
                  <a:srgbClr val="000000"/>
                </a:solidFill>
              </a:endParaRPr>
            </a:p>
          </p:txBody>
        </p:sp>
        <p:sp>
          <p:nvSpPr>
            <p:cNvPr id="74"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00">
                <a:solidFill>
                  <a:srgbClr val="000000"/>
                </a:solidFill>
              </a:endParaRPr>
            </a:p>
          </p:txBody>
        </p:sp>
        <p:sp>
          <p:nvSpPr>
            <p:cNvPr id="75"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00">
                <a:solidFill>
                  <a:srgbClr val="000000"/>
                </a:solidFill>
              </a:endParaRPr>
            </a:p>
          </p:txBody>
        </p:sp>
        <p:sp>
          <p:nvSpPr>
            <p:cNvPr id="76" name="Legend1"/>
            <p:cNvSpPr>
              <a:spLocks noChangeArrowheads="1"/>
            </p:cNvSpPr>
            <p:nvPr/>
          </p:nvSpPr>
          <p:spPr bwMode="auto">
            <a:xfrm>
              <a:off x="5104" y="176"/>
              <a:ext cx="178" cy="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a:solidFill>
                    <a:srgbClr val="000000"/>
                  </a:solidFill>
                </a:rPr>
                <a:t>Legend</a:t>
              </a:r>
            </a:p>
          </p:txBody>
        </p:sp>
        <p:sp>
          <p:nvSpPr>
            <p:cNvPr id="77" name="Legend2"/>
            <p:cNvSpPr>
              <a:spLocks noChangeArrowheads="1"/>
            </p:cNvSpPr>
            <p:nvPr/>
          </p:nvSpPr>
          <p:spPr bwMode="auto">
            <a:xfrm>
              <a:off x="5104" y="344"/>
              <a:ext cx="178" cy="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a:solidFill>
                    <a:srgbClr val="000000"/>
                  </a:solidFill>
                </a:rPr>
                <a:t>Legend</a:t>
              </a:r>
            </a:p>
          </p:txBody>
        </p:sp>
        <p:sp>
          <p:nvSpPr>
            <p:cNvPr id="78" name="Legend3"/>
            <p:cNvSpPr>
              <a:spLocks noChangeArrowheads="1"/>
            </p:cNvSpPr>
            <p:nvPr/>
          </p:nvSpPr>
          <p:spPr bwMode="auto">
            <a:xfrm>
              <a:off x="5104" y="520"/>
              <a:ext cx="178" cy="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a:solidFill>
                    <a:srgbClr val="000000"/>
                  </a:solidFill>
                </a:rPr>
                <a:t>Legend</a:t>
              </a:r>
            </a:p>
          </p:txBody>
        </p:sp>
      </p:grpSp>
      <p:grpSp>
        <p:nvGrpSpPr>
          <p:cNvPr id="79" name="McKSticker" hidden="1"/>
          <p:cNvGrpSpPr/>
          <p:nvPr/>
        </p:nvGrpSpPr>
        <p:grpSpPr bwMode="auto">
          <a:xfrm>
            <a:off x="10161538" y="275440"/>
            <a:ext cx="809966" cy="166199"/>
            <a:chOff x="8145430" y="285750"/>
            <a:chExt cx="595345" cy="162890"/>
          </a:xfrm>
        </p:grpSpPr>
        <p:sp>
          <p:nvSpPr>
            <p:cNvPr id="80" name="StickerRectangle"/>
            <p:cNvSpPr>
              <a:spLocks noChangeArrowheads="1"/>
            </p:cNvSpPr>
            <p:nvPr/>
          </p:nvSpPr>
          <p:spPr bwMode="auto">
            <a:xfrm>
              <a:off x="8145430" y="285750"/>
              <a:ext cx="595345" cy="16289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685145" fontAlgn="base">
                <a:spcBef>
                  <a:spcPct val="0"/>
                </a:spcBef>
                <a:spcAft>
                  <a:spcPct val="0"/>
                </a:spcAft>
                <a:buClr>
                  <a:srgbClr val="000000"/>
                </a:buClr>
              </a:pPr>
              <a:r>
                <a:rPr lang="en-US" sz="900">
                  <a:solidFill>
                    <a:srgbClr val="808080"/>
                  </a:solidFill>
                </a:rPr>
                <a:t>PRELIMINARY</a:t>
              </a:r>
            </a:p>
          </p:txBody>
        </p:sp>
        <p:cxnSp>
          <p:nvCxnSpPr>
            <p:cNvPr id="81" name="AutoShape 31"/>
            <p:cNvCxnSpPr>
              <a:cxnSpLocks noChangeShapeType="1"/>
              <a:stCxn id="80" idx="2"/>
              <a:endCxn id="80" idx="4"/>
            </p:cNvCxnSpPr>
            <p:nvPr/>
          </p:nvCxnSpPr>
          <p:spPr bwMode="auto">
            <a:xfrm>
              <a:off x="8145430" y="285750"/>
              <a:ext cx="0" cy="162890"/>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82" name="AutoShape 32"/>
            <p:cNvCxnSpPr>
              <a:cxnSpLocks noChangeShapeType="1"/>
              <a:stCxn id="80" idx="4"/>
              <a:endCxn id="80" idx="6"/>
            </p:cNvCxnSpPr>
            <p:nvPr/>
          </p:nvCxnSpPr>
          <p:spPr bwMode="auto">
            <a:xfrm>
              <a:off x="8145430" y="448640"/>
              <a:ext cx="595345"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83" name="LegendMoons" hidden="1"/>
          <p:cNvGrpSpPr/>
          <p:nvPr/>
        </p:nvGrpSpPr>
        <p:grpSpPr bwMode="auto">
          <a:xfrm>
            <a:off x="9841692" y="275438"/>
            <a:ext cx="820997" cy="1333054"/>
            <a:chOff x="6655594" y="273840"/>
            <a:chExt cx="603455" cy="1306516"/>
          </a:xfrm>
        </p:grpSpPr>
        <p:grpSp>
          <p:nvGrpSpPr>
            <p:cNvPr id="84" name="MoonLegend1"/>
            <p:cNvGrpSpPr>
              <a:grpSpLocks noChangeAspect="1"/>
            </p:cNvGrpSpPr>
            <p:nvPr>
              <p:custDataLst>
                <p:tags r:id="rId14"/>
              </p:custDataLst>
            </p:nvPr>
          </p:nvGrpSpPr>
          <p:grpSpPr bwMode="auto">
            <a:xfrm>
              <a:off x="6655594" y="273840"/>
              <a:ext cx="209550" cy="209551"/>
              <a:chOff x="4533" y="183"/>
              <a:chExt cx="144" cy="144"/>
            </a:xfrm>
          </p:grpSpPr>
          <p:sp>
            <p:nvSpPr>
              <p:cNvPr id="102" name="Oval 38"/>
              <p:cNvSpPr>
                <a:spLocks noChangeAspect="1" noChangeArrowheads="1"/>
              </p:cNvSpPr>
              <p:nvPr>
                <p:custDataLst>
                  <p:tags r:id="rId27"/>
                </p:custDataLst>
              </p:nvPr>
            </p:nvSpPr>
            <p:spPr bwMode="auto">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sp>
            <p:nvSpPr>
              <p:cNvPr id="103" name="Arc 39"/>
              <p:cNvSpPr>
                <a:spLocks noChangeAspect="1"/>
              </p:cNvSpPr>
              <p:nvPr>
                <p:custDataLst>
                  <p:tags r:id="rId28"/>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grpSp>
        <p:grpSp>
          <p:nvGrpSpPr>
            <p:cNvPr id="85" name="MoonLegend2"/>
            <p:cNvGrpSpPr>
              <a:grpSpLocks noChangeAspect="1"/>
            </p:cNvGrpSpPr>
            <p:nvPr>
              <p:custDataLst>
                <p:tags r:id="rId15"/>
              </p:custDataLst>
            </p:nvPr>
          </p:nvGrpSpPr>
          <p:grpSpPr bwMode="auto">
            <a:xfrm>
              <a:off x="6655594" y="548081"/>
              <a:ext cx="209550" cy="209551"/>
              <a:chOff x="1694" y="2044"/>
              <a:chExt cx="160" cy="160"/>
            </a:xfrm>
          </p:grpSpPr>
          <p:sp>
            <p:nvSpPr>
              <p:cNvPr id="100" name="Oval 41"/>
              <p:cNvSpPr>
                <a:spLocks noChangeAspect="1" noChangeArrowheads="1"/>
              </p:cNvSpPr>
              <p:nvPr>
                <p:custDataLst>
                  <p:tags r:id="rId25"/>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sp>
            <p:nvSpPr>
              <p:cNvPr id="101" name="Arc 42"/>
              <p:cNvSpPr>
                <a:spLocks noChangeAspect="1"/>
              </p:cNvSpPr>
              <p:nvPr>
                <p:custDataLst>
                  <p:tags r:id="rId26"/>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grpSp>
        <p:grpSp>
          <p:nvGrpSpPr>
            <p:cNvPr id="86" name="MoonLegend4"/>
            <p:cNvGrpSpPr>
              <a:grpSpLocks noChangeAspect="1"/>
            </p:cNvGrpSpPr>
            <p:nvPr>
              <p:custDataLst>
                <p:tags r:id="rId16"/>
              </p:custDataLst>
            </p:nvPr>
          </p:nvGrpSpPr>
          <p:grpSpPr bwMode="auto">
            <a:xfrm>
              <a:off x="6655594" y="1096563"/>
              <a:ext cx="209550" cy="209551"/>
              <a:chOff x="4495" y="1198"/>
              <a:chExt cx="160" cy="160"/>
            </a:xfrm>
          </p:grpSpPr>
          <p:sp>
            <p:nvSpPr>
              <p:cNvPr id="98" name="Oval 47"/>
              <p:cNvSpPr>
                <a:spLocks noChangeAspect="1" noChangeArrowheads="1"/>
              </p:cNvSpPr>
              <p:nvPr>
                <p:custDataLst>
                  <p:tags r:id="rId23"/>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sp>
            <p:nvSpPr>
              <p:cNvPr id="99" name="Arc 48"/>
              <p:cNvSpPr>
                <a:spLocks noChangeAspect="1"/>
              </p:cNvSpPr>
              <p:nvPr>
                <p:custDataLst>
                  <p:tags r:id="rId24"/>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grpSp>
        <p:grpSp>
          <p:nvGrpSpPr>
            <p:cNvPr id="87" name="MoonLegend5"/>
            <p:cNvGrpSpPr>
              <a:grpSpLocks noChangeAspect="1"/>
            </p:cNvGrpSpPr>
            <p:nvPr>
              <p:custDataLst>
                <p:tags r:id="rId17"/>
              </p:custDataLst>
            </p:nvPr>
          </p:nvGrpSpPr>
          <p:grpSpPr bwMode="auto">
            <a:xfrm>
              <a:off x="6655594" y="1370805"/>
              <a:ext cx="209550" cy="209551"/>
              <a:chOff x="4495" y="1440"/>
              <a:chExt cx="160" cy="160"/>
            </a:xfrm>
          </p:grpSpPr>
          <p:sp>
            <p:nvSpPr>
              <p:cNvPr id="96" name="Oval 50"/>
              <p:cNvSpPr>
                <a:spLocks noChangeAspect="1" noChangeArrowheads="1"/>
              </p:cNvSpPr>
              <p:nvPr>
                <p:custDataLst>
                  <p:tags r:id="rId21"/>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sp>
            <p:nvSpPr>
              <p:cNvPr id="97" name="Oval 51"/>
              <p:cNvSpPr>
                <a:spLocks noChangeAspect="1" noChangeArrowheads="1"/>
              </p:cNvSpPr>
              <p:nvPr>
                <p:custDataLst>
                  <p:tags r:id="rId22"/>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grpSp>
        <p:sp>
          <p:nvSpPr>
            <p:cNvPr id="88" name="Legend1"/>
            <p:cNvSpPr>
              <a:spLocks noChangeArrowheads="1"/>
            </p:cNvSpPr>
            <p:nvPr/>
          </p:nvSpPr>
          <p:spPr bwMode="auto">
            <a:xfrm>
              <a:off x="6976269" y="286540"/>
              <a:ext cx="282780" cy="135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a:solidFill>
                    <a:srgbClr val="000000"/>
                  </a:solidFill>
                </a:rPr>
                <a:t>Legend</a:t>
              </a:r>
            </a:p>
          </p:txBody>
        </p:sp>
        <p:sp>
          <p:nvSpPr>
            <p:cNvPr id="89" name="Legend2"/>
            <p:cNvSpPr>
              <a:spLocks noChangeArrowheads="1"/>
            </p:cNvSpPr>
            <p:nvPr/>
          </p:nvSpPr>
          <p:spPr bwMode="auto">
            <a:xfrm>
              <a:off x="6976269" y="561178"/>
              <a:ext cx="282780" cy="135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a:solidFill>
                    <a:srgbClr val="000000"/>
                  </a:solidFill>
                </a:rPr>
                <a:t>Legend</a:t>
              </a:r>
            </a:p>
          </p:txBody>
        </p:sp>
        <p:sp>
          <p:nvSpPr>
            <p:cNvPr id="90" name="Legend3"/>
            <p:cNvSpPr>
              <a:spLocks noChangeArrowheads="1"/>
            </p:cNvSpPr>
            <p:nvPr/>
          </p:nvSpPr>
          <p:spPr bwMode="auto">
            <a:xfrm>
              <a:off x="6976269" y="835817"/>
              <a:ext cx="282780" cy="135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a:solidFill>
                    <a:srgbClr val="000000"/>
                  </a:solidFill>
                </a:rPr>
                <a:t>Legend</a:t>
              </a:r>
            </a:p>
          </p:txBody>
        </p:sp>
        <p:sp>
          <p:nvSpPr>
            <p:cNvPr id="91" name="Legend4"/>
            <p:cNvSpPr>
              <a:spLocks noChangeArrowheads="1"/>
            </p:cNvSpPr>
            <p:nvPr/>
          </p:nvSpPr>
          <p:spPr bwMode="auto">
            <a:xfrm>
              <a:off x="6976269" y="1107280"/>
              <a:ext cx="282780" cy="135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a:solidFill>
                    <a:srgbClr val="000000"/>
                  </a:solidFill>
                </a:rPr>
                <a:t>Legend</a:t>
              </a:r>
            </a:p>
          </p:txBody>
        </p:sp>
        <p:sp>
          <p:nvSpPr>
            <p:cNvPr id="92" name="Legend5"/>
            <p:cNvSpPr>
              <a:spLocks noChangeArrowheads="1"/>
            </p:cNvSpPr>
            <p:nvPr/>
          </p:nvSpPr>
          <p:spPr bwMode="auto">
            <a:xfrm>
              <a:off x="6976269" y="1383505"/>
              <a:ext cx="282780" cy="135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685145" fontAlgn="base">
                <a:spcBef>
                  <a:spcPct val="0"/>
                </a:spcBef>
                <a:spcAft>
                  <a:spcPct val="0"/>
                </a:spcAft>
                <a:buClr>
                  <a:srgbClr val="000000"/>
                </a:buClr>
              </a:pPr>
              <a:r>
                <a:rPr lang="en-US" sz="900">
                  <a:solidFill>
                    <a:srgbClr val="000000"/>
                  </a:solidFill>
                </a:rPr>
                <a:t>Legend</a:t>
              </a:r>
            </a:p>
          </p:txBody>
        </p:sp>
        <p:grpSp>
          <p:nvGrpSpPr>
            <p:cNvPr id="93" name="MoonLegend3"/>
            <p:cNvGrpSpPr>
              <a:grpSpLocks noChangeAspect="1"/>
            </p:cNvGrpSpPr>
            <p:nvPr>
              <p:custDataLst>
                <p:tags r:id="rId18"/>
              </p:custDataLst>
            </p:nvPr>
          </p:nvGrpSpPr>
          <p:grpSpPr bwMode="auto">
            <a:xfrm>
              <a:off x="6655594" y="822322"/>
              <a:ext cx="209550" cy="209551"/>
              <a:chOff x="4495" y="1198"/>
              <a:chExt cx="160" cy="160"/>
            </a:xfrm>
          </p:grpSpPr>
          <p:sp>
            <p:nvSpPr>
              <p:cNvPr id="94" name="Oval 47"/>
              <p:cNvSpPr>
                <a:spLocks noChangeAspect="1" noChangeArrowheads="1"/>
              </p:cNvSpPr>
              <p:nvPr>
                <p:custDataLst>
                  <p:tags r:id="rId19"/>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sp>
            <p:nvSpPr>
              <p:cNvPr id="95" name="Arc 48"/>
              <p:cNvSpPr>
                <a:spLocks noChangeAspect="1"/>
              </p:cNvSpPr>
              <p:nvPr>
                <p:custDataLst>
                  <p:tags r:id="rId20"/>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00">
                  <a:solidFill>
                    <a:srgbClr val="000000"/>
                  </a:solidFill>
                </a:endParaRPr>
              </a:p>
            </p:txBody>
          </p:sp>
        </p:grpSp>
      </p:grpSp>
      <p:sp>
        <p:nvSpPr>
          <p:cNvPr id="104" name="Slide Number"/>
          <p:cNvSpPr txBox="1">
            <a:spLocks/>
          </p:cNvSpPr>
          <p:nvPr/>
        </p:nvSpPr>
        <p:spPr bwMode="auto">
          <a:xfrm>
            <a:off x="11841725" y="6654135"/>
            <a:ext cx="117019" cy="115416"/>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z="750" smtClean="0">
                <a:solidFill>
                  <a:srgbClr val="FFFFFF"/>
                </a:solidFill>
              </a:rPr>
              <a:pPr algn="r" fontAlgn="base">
                <a:spcBef>
                  <a:spcPct val="0"/>
                </a:spcBef>
                <a:spcAft>
                  <a:spcPct val="0"/>
                </a:spcAft>
              </a:pPr>
              <a:t>‹#›</a:t>
            </a:fld>
            <a:endParaRPr lang="en-US" sz="750">
              <a:solidFill>
                <a:srgbClr val="FFFFFF"/>
              </a:solidFill>
            </a:endParaRPr>
          </a:p>
        </p:txBody>
      </p:sp>
    </p:spTree>
    <p:extLst>
      <p:ext uri="{BB962C8B-B14F-4D97-AF65-F5344CB8AC3E}">
        <p14:creationId xmlns:p14="http://schemas.microsoft.com/office/powerpoint/2010/main" val="2255078076"/>
      </p:ext>
    </p:extLst>
  </p:cSld>
  <p:clrMap bg1="lt1" tx1="dk1" bg2="lt2" tx2="dk2" accent1="accent1" accent2="accent2" accent3="accent3" accent4="accent4" accent5="accent5" accent6="accent6" hlink="hlink" folHlink="folHlink"/>
  <p:sldLayoutIdLst>
    <p:sldLayoutId id="2147483929" r:id="rId1"/>
    <p:sldLayoutId id="2147483930" r:id="rId2"/>
    <p:sldLayoutId id="2147483931" r:id="rId3"/>
    <p:sldLayoutId id="2147483932" r:id="rId4"/>
    <p:sldLayoutId id="2147483933" r:id="rId5"/>
    <p:sldLayoutId id="2147483934" r:id="rId6"/>
    <p:sldLayoutId id="2147483935" r:id="rId7"/>
    <p:sldLayoutId id="2147483936" r:id="rId8"/>
    <p:sldLayoutId id="2147483937" r:id="rId9"/>
    <p:sldLayoutId id="2147483938" r:id="rId10"/>
    <p:sldLayoutId id="2147483955" r:id="rId11"/>
  </p:sldLayoutIdLst>
  <p:txStyles>
    <p:titleStyle>
      <a:lvl1pPr algn="l" defTabSz="685072" rtl="0" eaLnBrk="1" fontAlgn="base" hangingPunct="1">
        <a:spcBef>
          <a:spcPct val="0"/>
        </a:spcBef>
        <a:spcAft>
          <a:spcPct val="0"/>
        </a:spcAft>
        <a:tabLst>
          <a:tab pos="206493" algn="l"/>
        </a:tabLst>
        <a:defRPr sz="1425" b="1" baseline="0">
          <a:solidFill>
            <a:srgbClr val="002060"/>
          </a:solidFill>
          <a:latin typeface="+mj-lt"/>
          <a:ea typeface="+mj-ea"/>
          <a:cs typeface="+mj-cs"/>
        </a:defRPr>
      </a:lvl1pPr>
      <a:lvl2pPr algn="l" defTabSz="685072" rtl="0" eaLnBrk="1" fontAlgn="base" hangingPunct="1">
        <a:spcBef>
          <a:spcPct val="0"/>
        </a:spcBef>
        <a:spcAft>
          <a:spcPct val="0"/>
        </a:spcAft>
        <a:defRPr sz="1425" b="1">
          <a:solidFill>
            <a:schemeClr val="tx2"/>
          </a:solidFill>
          <a:latin typeface="Arial" charset="0"/>
        </a:defRPr>
      </a:lvl2pPr>
      <a:lvl3pPr algn="l" defTabSz="685072" rtl="0" eaLnBrk="1" fontAlgn="base" hangingPunct="1">
        <a:spcBef>
          <a:spcPct val="0"/>
        </a:spcBef>
        <a:spcAft>
          <a:spcPct val="0"/>
        </a:spcAft>
        <a:defRPr sz="1425" b="1">
          <a:solidFill>
            <a:schemeClr val="tx2"/>
          </a:solidFill>
          <a:latin typeface="Arial" charset="0"/>
        </a:defRPr>
      </a:lvl3pPr>
      <a:lvl4pPr algn="l" defTabSz="685072" rtl="0" eaLnBrk="1" fontAlgn="base" hangingPunct="1">
        <a:spcBef>
          <a:spcPct val="0"/>
        </a:spcBef>
        <a:spcAft>
          <a:spcPct val="0"/>
        </a:spcAft>
        <a:defRPr sz="1425" b="1">
          <a:solidFill>
            <a:schemeClr val="tx2"/>
          </a:solidFill>
          <a:latin typeface="Arial" charset="0"/>
        </a:defRPr>
      </a:lvl4pPr>
      <a:lvl5pPr algn="l" defTabSz="685072" rtl="0" eaLnBrk="1" fontAlgn="base" hangingPunct="1">
        <a:spcBef>
          <a:spcPct val="0"/>
        </a:spcBef>
        <a:spcAft>
          <a:spcPct val="0"/>
        </a:spcAft>
        <a:defRPr sz="1425" b="1">
          <a:solidFill>
            <a:schemeClr val="tx2"/>
          </a:solidFill>
          <a:latin typeface="Arial" charset="0"/>
        </a:defRPr>
      </a:lvl5pPr>
      <a:lvl6pPr marL="349823" algn="l" defTabSz="685072" rtl="0" eaLnBrk="1" fontAlgn="base" hangingPunct="1">
        <a:spcBef>
          <a:spcPct val="0"/>
        </a:spcBef>
        <a:spcAft>
          <a:spcPct val="0"/>
        </a:spcAft>
        <a:defRPr sz="1425" b="1">
          <a:solidFill>
            <a:schemeClr val="tx2"/>
          </a:solidFill>
          <a:latin typeface="Arial" charset="0"/>
        </a:defRPr>
      </a:lvl6pPr>
      <a:lvl7pPr marL="699647" algn="l" defTabSz="685072" rtl="0" eaLnBrk="1" fontAlgn="base" hangingPunct="1">
        <a:spcBef>
          <a:spcPct val="0"/>
        </a:spcBef>
        <a:spcAft>
          <a:spcPct val="0"/>
        </a:spcAft>
        <a:defRPr sz="1425" b="1">
          <a:solidFill>
            <a:schemeClr val="tx2"/>
          </a:solidFill>
          <a:latin typeface="Arial" charset="0"/>
        </a:defRPr>
      </a:lvl7pPr>
      <a:lvl8pPr marL="1049471" algn="l" defTabSz="685072" rtl="0" eaLnBrk="1" fontAlgn="base" hangingPunct="1">
        <a:spcBef>
          <a:spcPct val="0"/>
        </a:spcBef>
        <a:spcAft>
          <a:spcPct val="0"/>
        </a:spcAft>
        <a:defRPr sz="1425" b="1">
          <a:solidFill>
            <a:schemeClr val="tx2"/>
          </a:solidFill>
          <a:latin typeface="Arial" charset="0"/>
        </a:defRPr>
      </a:lvl8pPr>
      <a:lvl9pPr marL="1399296" algn="l" defTabSz="685072" rtl="0" eaLnBrk="1" fontAlgn="base" hangingPunct="1">
        <a:spcBef>
          <a:spcPct val="0"/>
        </a:spcBef>
        <a:spcAft>
          <a:spcPct val="0"/>
        </a:spcAft>
        <a:defRPr sz="1425" b="1">
          <a:solidFill>
            <a:schemeClr val="tx2"/>
          </a:solidFill>
          <a:latin typeface="Arial" charset="0"/>
        </a:defRPr>
      </a:lvl9pPr>
    </p:titleStyle>
    <p:bodyStyle>
      <a:lvl1pPr marL="0" indent="0" algn="l" defTabSz="685072" rtl="0" eaLnBrk="1" fontAlgn="base" hangingPunct="1">
        <a:spcBef>
          <a:spcPct val="0"/>
        </a:spcBef>
        <a:spcAft>
          <a:spcPct val="0"/>
        </a:spcAft>
        <a:buClr>
          <a:schemeClr val="tx2"/>
        </a:buClr>
        <a:defRPr sz="1200" baseline="0">
          <a:solidFill>
            <a:schemeClr val="tx1"/>
          </a:solidFill>
          <a:latin typeface="+mn-lt"/>
          <a:ea typeface="+mn-ea"/>
          <a:cs typeface="+mn-cs"/>
        </a:defRPr>
      </a:lvl1pPr>
      <a:lvl2pPr marL="148190" indent="-146975" algn="l" defTabSz="685072" rtl="0" eaLnBrk="1" fontAlgn="base" hangingPunct="1">
        <a:spcBef>
          <a:spcPct val="0"/>
        </a:spcBef>
        <a:spcAft>
          <a:spcPct val="0"/>
        </a:spcAft>
        <a:buClr>
          <a:schemeClr val="tx2"/>
        </a:buClr>
        <a:buSzPct val="125000"/>
        <a:buFont typeface="Arial" charset="0"/>
        <a:buChar char="▪"/>
        <a:defRPr sz="1200" baseline="0">
          <a:solidFill>
            <a:schemeClr val="tx1"/>
          </a:solidFill>
          <a:latin typeface="+mn-lt"/>
        </a:defRPr>
      </a:lvl2pPr>
      <a:lvl3pPr marL="349823" indent="-200420" algn="l" defTabSz="685072" rtl="0" eaLnBrk="1" fontAlgn="base" hangingPunct="1">
        <a:spcBef>
          <a:spcPct val="0"/>
        </a:spcBef>
        <a:spcAft>
          <a:spcPct val="0"/>
        </a:spcAft>
        <a:buClr>
          <a:schemeClr val="tx2"/>
        </a:buClr>
        <a:buSzPct val="120000"/>
        <a:buFont typeface="Arial" charset="0"/>
        <a:buChar char="–"/>
        <a:defRPr sz="1200" baseline="0">
          <a:solidFill>
            <a:schemeClr val="tx1"/>
          </a:solidFill>
          <a:latin typeface="+mn-lt"/>
        </a:defRPr>
      </a:lvl3pPr>
      <a:lvl4pPr marL="470076" indent="-119037" algn="l" defTabSz="685072" rtl="0" eaLnBrk="1" fontAlgn="base" hangingPunct="1">
        <a:spcBef>
          <a:spcPct val="0"/>
        </a:spcBef>
        <a:spcAft>
          <a:spcPct val="0"/>
        </a:spcAft>
        <a:buClr>
          <a:schemeClr val="tx2"/>
        </a:buClr>
        <a:buSzPct val="120000"/>
        <a:buFont typeface="Arial" charset="0"/>
        <a:buChar char="▫"/>
        <a:defRPr sz="1200" baseline="0">
          <a:solidFill>
            <a:schemeClr val="tx1"/>
          </a:solidFill>
          <a:latin typeface="+mn-lt"/>
        </a:defRPr>
      </a:lvl4pPr>
      <a:lvl5pPr marL="573710" indent="-99603" algn="l" defTabSz="685072" rtl="0" eaLnBrk="1" fontAlgn="base" hangingPunct="1">
        <a:spcBef>
          <a:spcPct val="0"/>
        </a:spcBef>
        <a:spcAft>
          <a:spcPct val="0"/>
        </a:spcAft>
        <a:buClr>
          <a:schemeClr val="tx2"/>
        </a:buClr>
        <a:buSzPct val="89000"/>
        <a:buFont typeface="Arial" charset="0"/>
        <a:buChar char="-"/>
        <a:defRPr sz="1200" baseline="0">
          <a:solidFill>
            <a:schemeClr val="tx1"/>
          </a:solidFill>
          <a:latin typeface="+mn-lt"/>
        </a:defRPr>
      </a:lvl5pPr>
      <a:lvl6pPr marL="573710" indent="-99603" algn="l" defTabSz="685072" rtl="0" eaLnBrk="1" fontAlgn="base" hangingPunct="1">
        <a:spcBef>
          <a:spcPct val="0"/>
        </a:spcBef>
        <a:spcAft>
          <a:spcPct val="0"/>
        </a:spcAft>
        <a:buClr>
          <a:schemeClr val="tx2"/>
        </a:buClr>
        <a:buSzPct val="89000"/>
        <a:buFont typeface="Arial" charset="0"/>
        <a:buChar char="-"/>
        <a:defRPr sz="1200" baseline="0">
          <a:solidFill>
            <a:schemeClr val="tx1"/>
          </a:solidFill>
          <a:latin typeface="+mn-lt"/>
        </a:defRPr>
      </a:lvl6pPr>
      <a:lvl7pPr marL="573710" indent="-99603" algn="l" defTabSz="685072" rtl="0" eaLnBrk="1" fontAlgn="base" hangingPunct="1">
        <a:spcBef>
          <a:spcPct val="0"/>
        </a:spcBef>
        <a:spcAft>
          <a:spcPct val="0"/>
        </a:spcAft>
        <a:buClr>
          <a:schemeClr val="tx2"/>
        </a:buClr>
        <a:buSzPct val="89000"/>
        <a:buFont typeface="Arial" charset="0"/>
        <a:buChar char="-"/>
        <a:defRPr sz="1200" baseline="0">
          <a:solidFill>
            <a:schemeClr val="tx1"/>
          </a:solidFill>
          <a:latin typeface="+mn-lt"/>
        </a:defRPr>
      </a:lvl7pPr>
      <a:lvl8pPr marL="573710" indent="-99603" algn="l" defTabSz="685072" rtl="0" eaLnBrk="1" fontAlgn="base" hangingPunct="1">
        <a:spcBef>
          <a:spcPct val="0"/>
        </a:spcBef>
        <a:spcAft>
          <a:spcPct val="0"/>
        </a:spcAft>
        <a:buClr>
          <a:schemeClr val="tx2"/>
        </a:buClr>
        <a:buSzPct val="89000"/>
        <a:buFont typeface="Arial" charset="0"/>
        <a:buChar char="-"/>
        <a:defRPr sz="1200" baseline="0">
          <a:solidFill>
            <a:schemeClr val="tx1"/>
          </a:solidFill>
          <a:latin typeface="+mn-lt"/>
        </a:defRPr>
      </a:lvl8pPr>
      <a:lvl9pPr marL="573710" indent="-99603" algn="l" defTabSz="685072" rtl="0" eaLnBrk="1" fontAlgn="base" hangingPunct="1">
        <a:spcBef>
          <a:spcPct val="0"/>
        </a:spcBef>
        <a:spcAft>
          <a:spcPct val="0"/>
        </a:spcAft>
        <a:buClr>
          <a:schemeClr val="tx2"/>
        </a:buClr>
        <a:buSzPct val="89000"/>
        <a:buFont typeface="Arial" charset="0"/>
        <a:buChar char="-"/>
        <a:defRPr sz="1200" baseline="0">
          <a:solidFill>
            <a:schemeClr val="tx1"/>
          </a:solidFill>
          <a:latin typeface="+mn-lt"/>
        </a:defRPr>
      </a:lvl9pPr>
    </p:bodyStyle>
    <p:otherStyle>
      <a:defPPr>
        <a:defRPr lang="en-US"/>
      </a:defPPr>
      <a:lvl1pPr marL="0" algn="l" defTabSz="699647" rtl="0" eaLnBrk="1" latinLnBrk="0" hangingPunct="1">
        <a:defRPr sz="1350" kern="1200">
          <a:solidFill>
            <a:schemeClr val="tx1"/>
          </a:solidFill>
          <a:latin typeface="+mn-lt"/>
          <a:ea typeface="+mn-ea"/>
          <a:cs typeface="+mn-cs"/>
        </a:defRPr>
      </a:lvl1pPr>
      <a:lvl2pPr marL="349823" algn="l" defTabSz="699647" rtl="0" eaLnBrk="1" latinLnBrk="0" hangingPunct="1">
        <a:defRPr sz="1350" kern="1200">
          <a:solidFill>
            <a:schemeClr val="tx1"/>
          </a:solidFill>
          <a:latin typeface="+mn-lt"/>
          <a:ea typeface="+mn-ea"/>
          <a:cs typeface="+mn-cs"/>
        </a:defRPr>
      </a:lvl2pPr>
      <a:lvl3pPr marL="699647" algn="l" defTabSz="699647" rtl="0" eaLnBrk="1" latinLnBrk="0" hangingPunct="1">
        <a:defRPr sz="1350" kern="1200">
          <a:solidFill>
            <a:schemeClr val="tx1"/>
          </a:solidFill>
          <a:latin typeface="+mn-lt"/>
          <a:ea typeface="+mn-ea"/>
          <a:cs typeface="+mn-cs"/>
        </a:defRPr>
      </a:lvl3pPr>
      <a:lvl4pPr marL="1049471" algn="l" defTabSz="699647" rtl="0" eaLnBrk="1" latinLnBrk="0" hangingPunct="1">
        <a:defRPr sz="1350" kern="1200">
          <a:solidFill>
            <a:schemeClr val="tx1"/>
          </a:solidFill>
          <a:latin typeface="+mn-lt"/>
          <a:ea typeface="+mn-ea"/>
          <a:cs typeface="+mn-cs"/>
        </a:defRPr>
      </a:lvl4pPr>
      <a:lvl5pPr marL="1399296" algn="l" defTabSz="699647" rtl="0" eaLnBrk="1" latinLnBrk="0" hangingPunct="1">
        <a:defRPr sz="1350" kern="1200">
          <a:solidFill>
            <a:schemeClr val="tx1"/>
          </a:solidFill>
          <a:latin typeface="+mn-lt"/>
          <a:ea typeface="+mn-ea"/>
          <a:cs typeface="+mn-cs"/>
        </a:defRPr>
      </a:lvl5pPr>
      <a:lvl6pPr marL="1749119" algn="l" defTabSz="699647" rtl="0" eaLnBrk="1" latinLnBrk="0" hangingPunct="1">
        <a:defRPr sz="1350" kern="1200">
          <a:solidFill>
            <a:schemeClr val="tx1"/>
          </a:solidFill>
          <a:latin typeface="+mn-lt"/>
          <a:ea typeface="+mn-ea"/>
          <a:cs typeface="+mn-cs"/>
        </a:defRPr>
      </a:lvl6pPr>
      <a:lvl7pPr marL="2098943" algn="l" defTabSz="699647" rtl="0" eaLnBrk="1" latinLnBrk="0" hangingPunct="1">
        <a:defRPr sz="1350" kern="1200">
          <a:solidFill>
            <a:schemeClr val="tx1"/>
          </a:solidFill>
          <a:latin typeface="+mn-lt"/>
          <a:ea typeface="+mn-ea"/>
          <a:cs typeface="+mn-cs"/>
        </a:defRPr>
      </a:lvl7pPr>
      <a:lvl8pPr marL="2448767" algn="l" defTabSz="699647" rtl="0" eaLnBrk="1" latinLnBrk="0" hangingPunct="1">
        <a:defRPr sz="1350" kern="1200">
          <a:solidFill>
            <a:schemeClr val="tx1"/>
          </a:solidFill>
          <a:latin typeface="+mn-lt"/>
          <a:ea typeface="+mn-ea"/>
          <a:cs typeface="+mn-cs"/>
        </a:defRPr>
      </a:lvl8pPr>
      <a:lvl9pPr marL="2798590" algn="l" defTabSz="699647"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2/11/2025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941" r:id="rId1"/>
    <p:sldLayoutId id="2147483942" r:id="rId2"/>
    <p:sldLayoutId id="2147483943" r:id="rId3"/>
    <p:sldLayoutId id="2147483944" r:id="rId4"/>
    <p:sldLayoutId id="2147483945" r:id="rId5"/>
    <p:sldLayoutId id="2147483946" r:id="rId6"/>
    <p:sldLayoutId id="2147483947" r:id="rId7"/>
    <p:sldLayoutId id="2147483948" r:id="rId8"/>
    <p:sldLayoutId id="2147483669" r:id="rId9"/>
    <p:sldLayoutId id="2147483949" r:id="rId10"/>
    <p:sldLayoutId id="2147483950" r:id="rId11"/>
    <p:sldLayoutId id="2147483951" r:id="rId12"/>
    <p:sldLayoutId id="2147483952" r:id="rId13"/>
    <p:sldLayoutId id="2147483953" r:id="rId14"/>
    <p:sldLayoutId id="2147483675" r:id="rId15"/>
    <p:sldLayoutId id="2147483676" r:id="rId16"/>
    <p:sldLayoutId id="2147483677" r:id="rId17"/>
    <p:sldLayoutId id="2147483678"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5"/>
            </p:custDataLst>
          </p:nvPr>
        </p:nvGraphicFramePr>
        <p:xfrm>
          <a:off x="0" y="0"/>
          <a:ext cx="215979" cy="161974"/>
        </p:xfrm>
        <a:graphic>
          <a:graphicData uri="http://schemas.openxmlformats.org/presentationml/2006/ole">
            <mc:AlternateContent xmlns:mc="http://schemas.openxmlformats.org/markup-compatibility/2006">
              <mc:Choice xmlns:v="urn:schemas-microsoft-com:vml" Requires="v">
                <p:oleObj name="think-cell Slide" r:id="rId31" imgW="270" imgH="270" progId="TCLayout.ActiveDocument.1">
                  <p:embed/>
                </p:oleObj>
              </mc:Choice>
              <mc:Fallback>
                <p:oleObj name="think-cell Slide" r:id="rId31" imgW="270" imgH="270" progId="TCLayout.ActiveDocument.1">
                  <p:embed/>
                  <p:pic>
                    <p:nvPicPr>
                      <p:cNvPr id="2" name="Object 1" hidden="1"/>
                      <p:cNvPicPr/>
                      <p:nvPr/>
                    </p:nvPicPr>
                    <p:blipFill>
                      <a:blip r:embed="rId32"/>
                      <a:stretch>
                        <a:fillRect/>
                      </a:stretch>
                    </p:blipFill>
                    <p:spPr>
                      <a:xfrm>
                        <a:off x="0" y="0"/>
                        <a:ext cx="215979" cy="161974"/>
                      </a:xfrm>
                      <a:prstGeom prst="rect">
                        <a:avLst/>
                      </a:prstGeom>
                    </p:spPr>
                  </p:pic>
                </p:oleObj>
              </mc:Fallback>
            </mc:AlternateContent>
          </a:graphicData>
        </a:graphic>
      </p:graphicFrame>
      <p:grpSp>
        <p:nvGrpSpPr>
          <p:cNvPr id="58" name="Group 57"/>
          <p:cNvGrpSpPr/>
          <p:nvPr/>
        </p:nvGrpSpPr>
        <p:grpSpPr bwMode="ltGray">
          <a:xfrm>
            <a:off x="3" y="6565688"/>
            <a:ext cx="12191999" cy="292313"/>
            <a:chOff x="-476250" y="1078229"/>
            <a:chExt cx="9437688" cy="475297"/>
          </a:xfrm>
        </p:grpSpPr>
        <p:sp>
          <p:nvSpPr>
            <p:cNvPr id="59" name="TitleTopPlaceholder"/>
            <p:cNvSpPr>
              <a:spLocks noChangeArrowheads="1"/>
            </p:cNvSpPr>
            <p:nvPr/>
          </p:nvSpPr>
          <p:spPr bwMode="ltGray">
            <a:xfrm>
              <a:off x="1717675" y="1078230"/>
              <a:ext cx="2193925" cy="474345"/>
            </a:xfrm>
            <a:prstGeom prst="rect">
              <a:avLst/>
            </a:prstGeom>
            <a:solidFill>
              <a:schemeClr val="accent4">
                <a:alpha val="77000"/>
              </a:schemeClr>
            </a:solidFill>
            <a:ln w="9525">
              <a:noFill/>
              <a:miter lim="800000"/>
              <a:headEnd/>
              <a:tailEnd/>
            </a:ln>
            <a:effectLst/>
          </p:spPr>
          <p:txBody>
            <a:bodyPr wrap="none" anchor="ctr"/>
            <a:lstStyle/>
            <a:p>
              <a:pPr fontAlgn="base">
                <a:spcBef>
                  <a:spcPct val="0"/>
                </a:spcBef>
                <a:spcAft>
                  <a:spcPct val="0"/>
                </a:spcAft>
              </a:pPr>
              <a:endParaRPr lang="en-US" sz="1600">
                <a:solidFill>
                  <a:srgbClr val="000000"/>
                </a:solidFill>
              </a:endParaRPr>
            </a:p>
          </p:txBody>
        </p:sp>
        <p:sp>
          <p:nvSpPr>
            <p:cNvPr id="60" name="TitleTopPlaceholder"/>
            <p:cNvSpPr>
              <a:spLocks noChangeArrowheads="1"/>
            </p:cNvSpPr>
            <p:nvPr/>
          </p:nvSpPr>
          <p:spPr bwMode="ltGray">
            <a:xfrm>
              <a:off x="-476250" y="1078229"/>
              <a:ext cx="2193925" cy="474345"/>
            </a:xfrm>
            <a:prstGeom prst="rect">
              <a:avLst/>
            </a:prstGeom>
            <a:solidFill>
              <a:srgbClr val="FFC000">
                <a:alpha val="80000"/>
              </a:srgbClr>
            </a:solidFill>
            <a:ln w="9525">
              <a:noFill/>
              <a:miter lim="800000"/>
              <a:headEnd/>
              <a:tailEnd/>
            </a:ln>
            <a:effectLst/>
          </p:spPr>
          <p:txBody>
            <a:bodyPr wrap="none" anchor="ctr"/>
            <a:lstStyle/>
            <a:p>
              <a:pPr fontAlgn="base">
                <a:spcBef>
                  <a:spcPct val="0"/>
                </a:spcBef>
                <a:spcAft>
                  <a:spcPct val="0"/>
                </a:spcAft>
              </a:pPr>
              <a:endParaRPr lang="en-US" sz="1600">
                <a:solidFill>
                  <a:srgbClr val="000000"/>
                </a:solidFill>
              </a:endParaRPr>
            </a:p>
          </p:txBody>
        </p:sp>
        <p:sp>
          <p:nvSpPr>
            <p:cNvPr id="61" name="TitleTopPlaceholder"/>
            <p:cNvSpPr>
              <a:spLocks noChangeArrowheads="1"/>
            </p:cNvSpPr>
            <p:nvPr/>
          </p:nvSpPr>
          <p:spPr bwMode="ltGray">
            <a:xfrm>
              <a:off x="3534567" y="1079181"/>
              <a:ext cx="5426871" cy="474345"/>
            </a:xfrm>
            <a:prstGeom prst="rect">
              <a:avLst/>
            </a:prstGeom>
            <a:solidFill>
              <a:srgbClr val="009900">
                <a:alpha val="69000"/>
              </a:srgbClr>
            </a:solidFill>
            <a:ln w="9525">
              <a:noFill/>
              <a:miter lim="800000"/>
              <a:headEnd/>
              <a:tailEnd/>
            </a:ln>
            <a:effectLst/>
          </p:spPr>
          <p:txBody>
            <a:bodyPr wrap="none" anchor="ctr"/>
            <a:lstStyle/>
            <a:p>
              <a:pPr fontAlgn="base">
                <a:spcBef>
                  <a:spcPct val="0"/>
                </a:spcBef>
                <a:spcAft>
                  <a:spcPct val="0"/>
                </a:spcAft>
              </a:pPr>
              <a:endParaRPr lang="en-US" sz="1600">
                <a:solidFill>
                  <a:srgbClr val="000000"/>
                </a:solidFill>
              </a:endParaRPr>
            </a:p>
          </p:txBody>
        </p:sp>
      </p:grpSp>
      <p:sp>
        <p:nvSpPr>
          <p:cNvPr id="1036" name="Rectangle 286"/>
          <p:cNvSpPr>
            <a:spLocks noGrp="1" noChangeArrowheads="1"/>
          </p:cNvSpPr>
          <p:nvPr>
            <p:ph type="body" idx="1"/>
          </p:nvPr>
        </p:nvSpPr>
        <p:spPr bwMode="auto">
          <a:xfrm>
            <a:off x="1976208" y="1990667"/>
            <a:ext cx="5853024" cy="125611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Title Placeholder 2"/>
          <p:cNvSpPr>
            <a:spLocks noGrp="1" noChangeArrowheads="1"/>
          </p:cNvSpPr>
          <p:nvPr>
            <p:ph type="title"/>
          </p:nvPr>
        </p:nvSpPr>
        <p:spPr bwMode="auto">
          <a:xfrm>
            <a:off x="233261" y="234864"/>
            <a:ext cx="10738233" cy="298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title style</a:t>
            </a:r>
          </a:p>
        </p:txBody>
      </p:sp>
      <p:sp>
        <p:nvSpPr>
          <p:cNvPr id="10" name="McK 1. On-page tracker" hidden="1"/>
          <p:cNvSpPr>
            <a:spLocks noChangeArrowheads="1"/>
          </p:cNvSpPr>
          <p:nvPr/>
        </p:nvSpPr>
        <p:spPr bwMode="auto">
          <a:xfrm>
            <a:off x="233259" y="27536"/>
            <a:ext cx="859210"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1400">
                <a:solidFill>
                  <a:srgbClr val="808080"/>
                </a:solidFill>
              </a:rPr>
              <a:t>TRACKER</a:t>
            </a:r>
          </a:p>
        </p:txBody>
      </p:sp>
      <p:sp>
        <p:nvSpPr>
          <p:cNvPr id="11" name="McK 3. Unit of measure" hidden="1"/>
          <p:cNvSpPr txBox="1">
            <a:spLocks noChangeArrowheads="1"/>
          </p:cNvSpPr>
          <p:nvPr/>
        </p:nvSpPr>
        <p:spPr bwMode="auto">
          <a:xfrm>
            <a:off x="233260" y="542617"/>
            <a:ext cx="10738233" cy="251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600">
                <a:solidFill>
                  <a:srgbClr val="808080"/>
                </a:solidFill>
                <a:latin typeface="Arial"/>
              </a:rPr>
              <a:t>Unit of measure</a:t>
            </a:r>
          </a:p>
        </p:txBody>
      </p:sp>
      <p:grpSp>
        <p:nvGrpSpPr>
          <p:cNvPr id="12" name="McK Slide Elements" hidden="1"/>
          <p:cNvGrpSpPr>
            <a:grpSpLocks/>
          </p:cNvGrpSpPr>
          <p:nvPr/>
        </p:nvGrpSpPr>
        <p:grpSpPr bwMode="auto">
          <a:xfrm>
            <a:off x="233259" y="6086392"/>
            <a:ext cx="11732172" cy="413035"/>
            <a:chOff x="75" y="3895"/>
            <a:chExt cx="689" cy="255"/>
          </a:xfrm>
        </p:grpSpPr>
        <p:sp>
          <p:nvSpPr>
            <p:cNvPr id="13" name="McK 4. Footnote"/>
            <p:cNvSpPr txBox="1">
              <a:spLocks noChangeArrowheads="1"/>
            </p:cNvSpPr>
            <p:nvPr/>
          </p:nvSpPr>
          <p:spPr bwMode="auto">
            <a:xfrm>
              <a:off x="75" y="3895"/>
              <a:ext cx="689" cy="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000">
                  <a:solidFill>
                    <a:srgbClr val="000000"/>
                  </a:solidFill>
                  <a:latin typeface="Arial"/>
                </a:rPr>
                <a:t>1 Footnote</a:t>
              </a:r>
            </a:p>
          </p:txBody>
        </p:sp>
        <p:sp>
          <p:nvSpPr>
            <p:cNvPr id="14" name="McK 5. Source"/>
            <p:cNvSpPr>
              <a:spLocks noChangeArrowheads="1"/>
            </p:cNvSpPr>
            <p:nvPr/>
          </p:nvSpPr>
          <p:spPr bwMode="auto">
            <a:xfrm>
              <a:off x="75" y="4053"/>
              <a:ext cx="689" cy="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marL="621910" indent="-621910" defTabSz="913429" fontAlgn="base">
                <a:spcBef>
                  <a:spcPct val="0"/>
                </a:spcBef>
                <a:spcAft>
                  <a:spcPct val="0"/>
                </a:spcAft>
                <a:tabLst>
                  <a:tab pos="625148" algn="l"/>
                </a:tabLst>
              </a:pPr>
              <a:r>
                <a:rPr lang="en-US" sz="1000">
                  <a:solidFill>
                    <a:srgbClr val="000000"/>
                  </a:solidFill>
                </a:rPr>
                <a:t>SOURCE: Source</a:t>
              </a:r>
            </a:p>
          </p:txBody>
        </p:sp>
      </p:grpSp>
      <p:grpSp>
        <p:nvGrpSpPr>
          <p:cNvPr id="15" name="ACET" hidden="1"/>
          <p:cNvGrpSpPr>
            <a:grpSpLocks/>
          </p:cNvGrpSpPr>
          <p:nvPr/>
        </p:nvGrpSpPr>
        <p:grpSpPr bwMode="auto">
          <a:xfrm>
            <a:off x="1976208" y="1150019"/>
            <a:ext cx="5801189" cy="518318"/>
            <a:chOff x="915" y="710"/>
            <a:chExt cx="2686" cy="320"/>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10"/>
              <a:ext cx="2686" cy="32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1600" b="1">
                  <a:solidFill>
                    <a:srgbClr val="000000"/>
                  </a:solidFill>
                </a:rPr>
                <a:t>Title</a:t>
              </a:r>
            </a:p>
            <a:p>
              <a:pPr fontAlgn="base">
                <a:spcBef>
                  <a:spcPct val="0"/>
                </a:spcBef>
                <a:spcAft>
                  <a:spcPct val="0"/>
                </a:spcAft>
              </a:pPr>
              <a:r>
                <a:rPr lang="en-US" sz="1600">
                  <a:solidFill>
                    <a:srgbClr val="808080"/>
                  </a:solidFill>
                </a:rPr>
                <a:t>Unit of measure</a:t>
              </a:r>
            </a:p>
          </p:txBody>
        </p:sp>
      </p:grpSp>
      <p:grpSp>
        <p:nvGrpSpPr>
          <p:cNvPr id="63" name="LegendBoxes" hidden="1"/>
          <p:cNvGrpSpPr>
            <a:grpSpLocks/>
          </p:cNvGrpSpPr>
          <p:nvPr/>
        </p:nvGrpSpPr>
        <p:grpSpPr bwMode="auto">
          <a:xfrm>
            <a:off x="9932637" y="275440"/>
            <a:ext cx="855277" cy="1013962"/>
            <a:chOff x="4936" y="176"/>
            <a:chExt cx="396" cy="626"/>
          </a:xfrm>
        </p:grpSpPr>
        <p:sp>
          <p:nvSpPr>
            <p:cNvPr id="64" name="Legend1"/>
            <p:cNvSpPr>
              <a:spLocks noChangeArrowheads="1"/>
            </p:cNvSpPr>
            <p:nvPr/>
          </p:nvSpPr>
          <p:spPr bwMode="auto">
            <a:xfrm>
              <a:off x="5096" y="176"/>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65"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66" name="Legend2"/>
            <p:cNvSpPr>
              <a:spLocks noChangeArrowheads="1"/>
            </p:cNvSpPr>
            <p:nvPr/>
          </p:nvSpPr>
          <p:spPr bwMode="auto">
            <a:xfrm>
              <a:off x="5096" y="346"/>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67"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68" name="Legend3"/>
            <p:cNvSpPr>
              <a:spLocks noChangeArrowheads="1"/>
            </p:cNvSpPr>
            <p:nvPr/>
          </p:nvSpPr>
          <p:spPr bwMode="auto">
            <a:xfrm>
              <a:off x="5096" y="517"/>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69"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70" name="Legend4"/>
            <p:cNvSpPr>
              <a:spLocks noChangeArrowheads="1"/>
            </p:cNvSpPr>
            <p:nvPr/>
          </p:nvSpPr>
          <p:spPr bwMode="auto">
            <a:xfrm>
              <a:off x="5096" y="688"/>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71"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nvGrpSpPr>
          <p:cNvPr id="72" name="LegendLines" hidden="1"/>
          <p:cNvGrpSpPr>
            <a:grpSpLocks/>
          </p:cNvGrpSpPr>
          <p:nvPr/>
        </p:nvGrpSpPr>
        <p:grpSpPr bwMode="auto">
          <a:xfrm>
            <a:off x="9513638" y="275439"/>
            <a:ext cx="1274275" cy="741845"/>
            <a:chOff x="4750" y="176"/>
            <a:chExt cx="590" cy="458"/>
          </a:xfrm>
        </p:grpSpPr>
        <p:sp>
          <p:nvSpPr>
            <p:cNvPr id="73"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00">
                <a:solidFill>
                  <a:srgbClr val="000000"/>
                </a:solidFill>
              </a:endParaRPr>
            </a:p>
          </p:txBody>
        </p:sp>
        <p:sp>
          <p:nvSpPr>
            <p:cNvPr id="74"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00">
                <a:solidFill>
                  <a:srgbClr val="000000"/>
                </a:solidFill>
              </a:endParaRPr>
            </a:p>
          </p:txBody>
        </p:sp>
        <p:sp>
          <p:nvSpPr>
            <p:cNvPr id="75"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00">
                <a:solidFill>
                  <a:srgbClr val="000000"/>
                </a:solidFill>
              </a:endParaRPr>
            </a:p>
          </p:txBody>
        </p:sp>
        <p:sp>
          <p:nvSpPr>
            <p:cNvPr id="76" name="Legend1"/>
            <p:cNvSpPr>
              <a:spLocks noChangeArrowheads="1"/>
            </p:cNvSpPr>
            <p:nvPr/>
          </p:nvSpPr>
          <p:spPr bwMode="auto">
            <a:xfrm>
              <a:off x="5104" y="176"/>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77" name="Legend2"/>
            <p:cNvSpPr>
              <a:spLocks noChangeArrowheads="1"/>
            </p:cNvSpPr>
            <p:nvPr/>
          </p:nvSpPr>
          <p:spPr bwMode="auto">
            <a:xfrm>
              <a:off x="5104" y="344"/>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78" name="Legend3"/>
            <p:cNvSpPr>
              <a:spLocks noChangeArrowheads="1"/>
            </p:cNvSpPr>
            <p:nvPr/>
          </p:nvSpPr>
          <p:spPr bwMode="auto">
            <a:xfrm>
              <a:off x="5104" y="520"/>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grpSp>
      <p:grpSp>
        <p:nvGrpSpPr>
          <p:cNvPr id="79" name="McKSticker" hidden="1"/>
          <p:cNvGrpSpPr/>
          <p:nvPr/>
        </p:nvGrpSpPr>
        <p:grpSpPr bwMode="auto">
          <a:xfrm>
            <a:off x="9904604" y="275438"/>
            <a:ext cx="1066895" cy="212366"/>
            <a:chOff x="7956580" y="285750"/>
            <a:chExt cx="784195" cy="208138"/>
          </a:xfrm>
        </p:grpSpPr>
        <p:sp>
          <p:nvSpPr>
            <p:cNvPr id="80" name="StickerRectangle"/>
            <p:cNvSpPr>
              <a:spLocks noChangeArrowheads="1"/>
            </p:cNvSpPr>
            <p:nvPr/>
          </p:nvSpPr>
          <p:spPr bwMode="auto">
            <a:xfrm>
              <a:off x="7956580" y="285750"/>
              <a:ext cx="784195" cy="208138"/>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913526" fontAlgn="base">
                <a:spcBef>
                  <a:spcPct val="0"/>
                </a:spcBef>
                <a:spcAft>
                  <a:spcPct val="0"/>
                </a:spcAft>
                <a:buClr>
                  <a:srgbClr val="000000"/>
                </a:buClr>
              </a:pPr>
              <a:r>
                <a:rPr lang="en-US" sz="1200">
                  <a:solidFill>
                    <a:srgbClr val="808080"/>
                  </a:solidFill>
                </a:rPr>
                <a:t>PRELIMINARY</a:t>
              </a:r>
            </a:p>
          </p:txBody>
        </p:sp>
        <p:cxnSp>
          <p:nvCxnSpPr>
            <p:cNvPr id="81" name="AutoShape 31"/>
            <p:cNvCxnSpPr>
              <a:cxnSpLocks noChangeShapeType="1"/>
              <a:stCxn id="80" idx="2"/>
              <a:endCxn id="80" idx="4"/>
            </p:cNvCxnSpPr>
            <p:nvPr/>
          </p:nvCxnSpPr>
          <p:spPr bwMode="auto">
            <a:xfrm>
              <a:off x="7956580" y="285750"/>
              <a:ext cx="0" cy="208138"/>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82" name="AutoShape 32"/>
            <p:cNvCxnSpPr>
              <a:cxnSpLocks noChangeShapeType="1"/>
              <a:stCxn id="80" idx="4"/>
              <a:endCxn id="80" idx="6"/>
            </p:cNvCxnSpPr>
            <p:nvPr/>
          </p:nvCxnSpPr>
          <p:spPr bwMode="auto">
            <a:xfrm>
              <a:off x="7956580" y="493888"/>
              <a:ext cx="784195"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83" name="LegendMoons" hidden="1"/>
          <p:cNvGrpSpPr/>
          <p:nvPr/>
        </p:nvGrpSpPr>
        <p:grpSpPr bwMode="auto">
          <a:xfrm>
            <a:off x="9841696" y="275438"/>
            <a:ext cx="946031" cy="1333054"/>
            <a:chOff x="6655594" y="273840"/>
            <a:chExt cx="695358" cy="1306516"/>
          </a:xfrm>
        </p:grpSpPr>
        <p:grpSp>
          <p:nvGrpSpPr>
            <p:cNvPr id="84" name="MoonLegend1"/>
            <p:cNvGrpSpPr>
              <a:grpSpLocks noChangeAspect="1"/>
            </p:cNvGrpSpPr>
            <p:nvPr>
              <p:custDataLst>
                <p:tags r:id="rId16"/>
              </p:custDataLst>
            </p:nvPr>
          </p:nvGrpSpPr>
          <p:grpSpPr bwMode="auto">
            <a:xfrm>
              <a:off x="6655594" y="273840"/>
              <a:ext cx="209550" cy="209551"/>
              <a:chOff x="4533" y="183"/>
              <a:chExt cx="144" cy="144"/>
            </a:xfrm>
          </p:grpSpPr>
          <p:sp>
            <p:nvSpPr>
              <p:cNvPr id="102" name="Oval 38"/>
              <p:cNvSpPr>
                <a:spLocks noChangeAspect="1" noChangeArrowheads="1"/>
              </p:cNvSpPr>
              <p:nvPr>
                <p:custDataLst>
                  <p:tags r:id="rId29"/>
                </p:custDataLst>
              </p:nvPr>
            </p:nvSpPr>
            <p:spPr bwMode="auto">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103" name="Arc 39"/>
              <p:cNvSpPr>
                <a:spLocks noChangeAspect="1"/>
              </p:cNvSpPr>
              <p:nvPr>
                <p:custDataLst>
                  <p:tags r:id="rId30"/>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nvGrpSpPr>
            <p:cNvPr id="85" name="MoonLegend2"/>
            <p:cNvGrpSpPr>
              <a:grpSpLocks noChangeAspect="1"/>
            </p:cNvGrpSpPr>
            <p:nvPr>
              <p:custDataLst>
                <p:tags r:id="rId17"/>
              </p:custDataLst>
            </p:nvPr>
          </p:nvGrpSpPr>
          <p:grpSpPr bwMode="auto">
            <a:xfrm>
              <a:off x="6655594" y="548081"/>
              <a:ext cx="209550" cy="209551"/>
              <a:chOff x="1694" y="2044"/>
              <a:chExt cx="160" cy="160"/>
            </a:xfrm>
          </p:grpSpPr>
          <p:sp>
            <p:nvSpPr>
              <p:cNvPr id="100" name="Oval 41"/>
              <p:cNvSpPr>
                <a:spLocks noChangeAspect="1" noChangeArrowheads="1"/>
              </p:cNvSpPr>
              <p:nvPr>
                <p:custDataLst>
                  <p:tags r:id="rId27"/>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101" name="Arc 42"/>
              <p:cNvSpPr>
                <a:spLocks noChangeAspect="1"/>
              </p:cNvSpPr>
              <p:nvPr>
                <p:custDataLst>
                  <p:tags r:id="rId28"/>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nvGrpSpPr>
            <p:cNvPr id="86" name="MoonLegend4"/>
            <p:cNvGrpSpPr>
              <a:grpSpLocks noChangeAspect="1"/>
            </p:cNvGrpSpPr>
            <p:nvPr>
              <p:custDataLst>
                <p:tags r:id="rId18"/>
              </p:custDataLst>
            </p:nvPr>
          </p:nvGrpSpPr>
          <p:grpSpPr bwMode="auto">
            <a:xfrm>
              <a:off x="6655594" y="1096563"/>
              <a:ext cx="209550" cy="209551"/>
              <a:chOff x="4495" y="1198"/>
              <a:chExt cx="160" cy="160"/>
            </a:xfrm>
          </p:grpSpPr>
          <p:sp>
            <p:nvSpPr>
              <p:cNvPr id="98" name="Oval 47"/>
              <p:cNvSpPr>
                <a:spLocks noChangeAspect="1" noChangeArrowheads="1"/>
              </p:cNvSpPr>
              <p:nvPr>
                <p:custDataLst>
                  <p:tags r:id="rId25"/>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99" name="Arc 48"/>
              <p:cNvSpPr>
                <a:spLocks noChangeAspect="1"/>
              </p:cNvSpPr>
              <p:nvPr>
                <p:custDataLst>
                  <p:tags r:id="rId26"/>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nvGrpSpPr>
            <p:cNvPr id="87" name="MoonLegend5"/>
            <p:cNvGrpSpPr>
              <a:grpSpLocks noChangeAspect="1"/>
            </p:cNvGrpSpPr>
            <p:nvPr>
              <p:custDataLst>
                <p:tags r:id="rId19"/>
              </p:custDataLst>
            </p:nvPr>
          </p:nvGrpSpPr>
          <p:grpSpPr bwMode="auto">
            <a:xfrm>
              <a:off x="6655594" y="1370805"/>
              <a:ext cx="209550" cy="209551"/>
              <a:chOff x="4495" y="1440"/>
              <a:chExt cx="160" cy="160"/>
            </a:xfrm>
          </p:grpSpPr>
          <p:sp>
            <p:nvSpPr>
              <p:cNvPr id="96" name="Oval 50"/>
              <p:cNvSpPr>
                <a:spLocks noChangeAspect="1" noChangeArrowheads="1"/>
              </p:cNvSpPr>
              <p:nvPr>
                <p:custDataLst>
                  <p:tags r:id="rId23"/>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97" name="Oval 51"/>
              <p:cNvSpPr>
                <a:spLocks noChangeAspect="1" noChangeArrowheads="1"/>
              </p:cNvSpPr>
              <p:nvPr>
                <p:custDataLst>
                  <p:tags r:id="rId24"/>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sp>
          <p:nvSpPr>
            <p:cNvPr id="88" name="Legend1"/>
            <p:cNvSpPr>
              <a:spLocks noChangeArrowheads="1"/>
            </p:cNvSpPr>
            <p:nvPr/>
          </p:nvSpPr>
          <p:spPr bwMode="auto">
            <a:xfrm>
              <a:off x="6976269" y="286540"/>
              <a:ext cx="374683"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89" name="Legend2"/>
            <p:cNvSpPr>
              <a:spLocks noChangeArrowheads="1"/>
            </p:cNvSpPr>
            <p:nvPr/>
          </p:nvSpPr>
          <p:spPr bwMode="auto">
            <a:xfrm>
              <a:off x="6976269" y="561178"/>
              <a:ext cx="374683"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90" name="Legend3"/>
            <p:cNvSpPr>
              <a:spLocks noChangeArrowheads="1"/>
            </p:cNvSpPr>
            <p:nvPr/>
          </p:nvSpPr>
          <p:spPr bwMode="auto">
            <a:xfrm>
              <a:off x="6976269" y="835817"/>
              <a:ext cx="374683"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91" name="Legend4"/>
            <p:cNvSpPr>
              <a:spLocks noChangeArrowheads="1"/>
            </p:cNvSpPr>
            <p:nvPr/>
          </p:nvSpPr>
          <p:spPr bwMode="auto">
            <a:xfrm>
              <a:off x="6976269" y="1107280"/>
              <a:ext cx="374683"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92" name="Legend5"/>
            <p:cNvSpPr>
              <a:spLocks noChangeArrowheads="1"/>
            </p:cNvSpPr>
            <p:nvPr/>
          </p:nvSpPr>
          <p:spPr bwMode="auto">
            <a:xfrm>
              <a:off x="6976269" y="1383505"/>
              <a:ext cx="374683"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grpSp>
          <p:nvGrpSpPr>
            <p:cNvPr id="93" name="MoonLegend3"/>
            <p:cNvGrpSpPr>
              <a:grpSpLocks noChangeAspect="1"/>
            </p:cNvGrpSpPr>
            <p:nvPr>
              <p:custDataLst>
                <p:tags r:id="rId20"/>
              </p:custDataLst>
            </p:nvPr>
          </p:nvGrpSpPr>
          <p:grpSpPr bwMode="auto">
            <a:xfrm>
              <a:off x="6655594" y="822322"/>
              <a:ext cx="209550" cy="209551"/>
              <a:chOff x="4495" y="1198"/>
              <a:chExt cx="160" cy="160"/>
            </a:xfrm>
          </p:grpSpPr>
          <p:sp>
            <p:nvSpPr>
              <p:cNvPr id="94" name="Oval 47"/>
              <p:cNvSpPr>
                <a:spLocks noChangeAspect="1" noChangeArrowheads="1"/>
              </p:cNvSpPr>
              <p:nvPr>
                <p:custDataLst>
                  <p:tags r:id="rId21"/>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95" name="Arc 48"/>
              <p:cNvSpPr>
                <a:spLocks noChangeAspect="1"/>
              </p:cNvSpPr>
              <p:nvPr>
                <p:custDataLst>
                  <p:tags r:id="rId22"/>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sp>
        <p:nvSpPr>
          <p:cNvPr id="104" name="Slide Number"/>
          <p:cNvSpPr txBox="1">
            <a:spLocks/>
          </p:cNvSpPr>
          <p:nvPr/>
        </p:nvSpPr>
        <p:spPr bwMode="auto">
          <a:xfrm>
            <a:off x="11801649" y="6634899"/>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z="1000" smtClean="0">
                <a:solidFill>
                  <a:srgbClr val="FFFFFF"/>
                </a:solidFill>
              </a:rPr>
              <a:pPr algn="r" fontAlgn="base">
                <a:spcBef>
                  <a:spcPct val="0"/>
                </a:spcBef>
                <a:spcAft>
                  <a:spcPct val="0"/>
                </a:spcAft>
              </a:pPr>
              <a:t>‹#›</a:t>
            </a:fld>
            <a:endParaRPr lang="en-US" sz="1000">
              <a:solidFill>
                <a:srgbClr val="FFFFFF"/>
              </a:solidFill>
            </a:endParaRPr>
          </a:p>
        </p:txBody>
      </p:sp>
      <p:pic>
        <p:nvPicPr>
          <p:cNvPr id="62" name="Picture 4" descr="http://upload.wikimedia.org/wikipedia/commons/thumb/8/82/Seal_of_Massachusetts.svg/2000px-Seal_of_Massachusetts.svg.png"/>
          <p:cNvPicPr>
            <a:picLocks noChangeAspect="1" noChangeArrowheads="1"/>
          </p:cNvPicPr>
          <p:nvPr/>
        </p:nvPicPr>
        <p:blipFill>
          <a:blip r:embed="rId3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119954" y="135845"/>
            <a:ext cx="838789" cy="62905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05" name="TextBox 104"/>
          <p:cNvSpPr txBox="1"/>
          <p:nvPr/>
        </p:nvSpPr>
        <p:spPr>
          <a:xfrm>
            <a:off x="6923239" y="6619159"/>
            <a:ext cx="5736167" cy="16927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100">
                <a:solidFill>
                  <a:srgbClr val="FFFFFF"/>
                </a:solidFill>
              </a:rPr>
              <a:t>INTERNAL DRAFT – POLICY IN DEVELOPMENT</a:t>
            </a:r>
          </a:p>
        </p:txBody>
      </p:sp>
    </p:spTree>
    <p:extLst>
      <p:ext uri="{BB962C8B-B14F-4D97-AF65-F5344CB8AC3E}">
        <p14:creationId xmlns:p14="http://schemas.microsoft.com/office/powerpoint/2010/main" val="597201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70" r:id="rId9"/>
    <p:sldLayoutId id="2147483671" r:id="rId10"/>
    <p:sldLayoutId id="2147483672" r:id="rId11"/>
    <p:sldLayoutId id="2147483673" r:id="rId12"/>
    <p:sldLayoutId id="2147483674" r:id="rId13"/>
  </p:sldLayoutIdLst>
  <p:hf hdr="0" ftr="0" dt="0"/>
  <p:txStyles>
    <p:titleStyle>
      <a:lvl1pPr algn="l" defTabSz="913429" rtl="0" eaLnBrk="1" fontAlgn="base" hangingPunct="1">
        <a:spcBef>
          <a:spcPct val="0"/>
        </a:spcBef>
        <a:spcAft>
          <a:spcPct val="0"/>
        </a:spcAft>
        <a:tabLst>
          <a:tab pos="275324" algn="l"/>
        </a:tabLst>
        <a:defRPr sz="1900" b="1" baseline="0">
          <a:solidFill>
            <a:schemeClr val="tx2"/>
          </a:solidFill>
          <a:latin typeface="+mj-lt"/>
          <a:ea typeface="+mj-ea"/>
          <a:cs typeface="+mj-cs"/>
        </a:defRPr>
      </a:lvl1pPr>
      <a:lvl2pPr algn="l" defTabSz="913429" rtl="0" eaLnBrk="1" fontAlgn="base" hangingPunct="1">
        <a:spcBef>
          <a:spcPct val="0"/>
        </a:spcBef>
        <a:spcAft>
          <a:spcPct val="0"/>
        </a:spcAft>
        <a:defRPr sz="1900" b="1">
          <a:solidFill>
            <a:schemeClr val="tx2"/>
          </a:solidFill>
          <a:latin typeface="Arial" charset="0"/>
        </a:defRPr>
      </a:lvl2pPr>
      <a:lvl3pPr algn="l" defTabSz="913429" rtl="0" eaLnBrk="1" fontAlgn="base" hangingPunct="1">
        <a:spcBef>
          <a:spcPct val="0"/>
        </a:spcBef>
        <a:spcAft>
          <a:spcPct val="0"/>
        </a:spcAft>
        <a:defRPr sz="1900" b="1">
          <a:solidFill>
            <a:schemeClr val="tx2"/>
          </a:solidFill>
          <a:latin typeface="Arial" charset="0"/>
        </a:defRPr>
      </a:lvl3pPr>
      <a:lvl4pPr algn="l" defTabSz="913429" rtl="0" eaLnBrk="1" fontAlgn="base" hangingPunct="1">
        <a:spcBef>
          <a:spcPct val="0"/>
        </a:spcBef>
        <a:spcAft>
          <a:spcPct val="0"/>
        </a:spcAft>
        <a:defRPr sz="1900" b="1">
          <a:solidFill>
            <a:schemeClr val="tx2"/>
          </a:solidFill>
          <a:latin typeface="Arial" charset="0"/>
        </a:defRPr>
      </a:lvl4pPr>
      <a:lvl5pPr algn="l" defTabSz="913429" rtl="0" eaLnBrk="1" fontAlgn="base" hangingPunct="1">
        <a:spcBef>
          <a:spcPct val="0"/>
        </a:spcBef>
        <a:spcAft>
          <a:spcPct val="0"/>
        </a:spcAft>
        <a:defRPr sz="1900" b="1">
          <a:solidFill>
            <a:schemeClr val="tx2"/>
          </a:solidFill>
          <a:latin typeface="Arial" charset="0"/>
        </a:defRPr>
      </a:lvl5pPr>
      <a:lvl6pPr marL="466431" algn="l" defTabSz="913429" rtl="0" eaLnBrk="1" fontAlgn="base" hangingPunct="1">
        <a:spcBef>
          <a:spcPct val="0"/>
        </a:spcBef>
        <a:spcAft>
          <a:spcPct val="0"/>
        </a:spcAft>
        <a:defRPr sz="1900" b="1">
          <a:solidFill>
            <a:schemeClr val="tx2"/>
          </a:solidFill>
          <a:latin typeface="Arial" charset="0"/>
        </a:defRPr>
      </a:lvl6pPr>
      <a:lvl7pPr marL="932863" algn="l" defTabSz="913429" rtl="0" eaLnBrk="1" fontAlgn="base" hangingPunct="1">
        <a:spcBef>
          <a:spcPct val="0"/>
        </a:spcBef>
        <a:spcAft>
          <a:spcPct val="0"/>
        </a:spcAft>
        <a:defRPr sz="1900" b="1">
          <a:solidFill>
            <a:schemeClr val="tx2"/>
          </a:solidFill>
          <a:latin typeface="Arial" charset="0"/>
        </a:defRPr>
      </a:lvl7pPr>
      <a:lvl8pPr marL="1399295" algn="l" defTabSz="913429" rtl="0" eaLnBrk="1" fontAlgn="base" hangingPunct="1">
        <a:spcBef>
          <a:spcPct val="0"/>
        </a:spcBef>
        <a:spcAft>
          <a:spcPct val="0"/>
        </a:spcAft>
        <a:defRPr sz="1900" b="1">
          <a:solidFill>
            <a:schemeClr val="tx2"/>
          </a:solidFill>
          <a:latin typeface="Arial" charset="0"/>
        </a:defRPr>
      </a:lvl8pPr>
      <a:lvl9pPr marL="1865728" algn="l" defTabSz="913429" rtl="0" eaLnBrk="1" fontAlgn="base" hangingPunct="1">
        <a:spcBef>
          <a:spcPct val="0"/>
        </a:spcBef>
        <a:spcAft>
          <a:spcPct val="0"/>
        </a:spcAft>
        <a:defRPr sz="1900" b="1">
          <a:solidFill>
            <a:schemeClr val="tx2"/>
          </a:solidFill>
          <a:latin typeface="Arial" charset="0"/>
        </a:defRPr>
      </a:lvl9pPr>
    </p:titleStyle>
    <p:body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32863" rtl="0" eaLnBrk="1" latinLnBrk="0" hangingPunct="1">
        <a:defRPr sz="1800" kern="1200">
          <a:solidFill>
            <a:schemeClr val="tx1"/>
          </a:solidFill>
          <a:latin typeface="+mn-lt"/>
          <a:ea typeface="+mn-ea"/>
          <a:cs typeface="+mn-cs"/>
        </a:defRPr>
      </a:lvl1pPr>
      <a:lvl2pPr marL="466431" algn="l" defTabSz="932863" rtl="0" eaLnBrk="1" latinLnBrk="0" hangingPunct="1">
        <a:defRPr sz="1800" kern="1200">
          <a:solidFill>
            <a:schemeClr val="tx1"/>
          </a:solidFill>
          <a:latin typeface="+mn-lt"/>
          <a:ea typeface="+mn-ea"/>
          <a:cs typeface="+mn-cs"/>
        </a:defRPr>
      </a:lvl2pPr>
      <a:lvl3pPr marL="932863" algn="l" defTabSz="932863" rtl="0" eaLnBrk="1" latinLnBrk="0" hangingPunct="1">
        <a:defRPr sz="1800" kern="1200">
          <a:solidFill>
            <a:schemeClr val="tx1"/>
          </a:solidFill>
          <a:latin typeface="+mn-lt"/>
          <a:ea typeface="+mn-ea"/>
          <a:cs typeface="+mn-cs"/>
        </a:defRPr>
      </a:lvl3pPr>
      <a:lvl4pPr marL="1399295" algn="l" defTabSz="932863" rtl="0" eaLnBrk="1" latinLnBrk="0" hangingPunct="1">
        <a:defRPr sz="1800" kern="1200">
          <a:solidFill>
            <a:schemeClr val="tx1"/>
          </a:solidFill>
          <a:latin typeface="+mn-lt"/>
          <a:ea typeface="+mn-ea"/>
          <a:cs typeface="+mn-cs"/>
        </a:defRPr>
      </a:lvl4pPr>
      <a:lvl5pPr marL="1865728" algn="l" defTabSz="932863" rtl="0" eaLnBrk="1" latinLnBrk="0" hangingPunct="1">
        <a:defRPr sz="1800" kern="1200">
          <a:solidFill>
            <a:schemeClr val="tx1"/>
          </a:solidFill>
          <a:latin typeface="+mn-lt"/>
          <a:ea typeface="+mn-ea"/>
          <a:cs typeface="+mn-cs"/>
        </a:defRPr>
      </a:lvl5pPr>
      <a:lvl6pPr marL="2332159" algn="l" defTabSz="932863" rtl="0" eaLnBrk="1" latinLnBrk="0" hangingPunct="1">
        <a:defRPr sz="1800" kern="1200">
          <a:solidFill>
            <a:schemeClr val="tx1"/>
          </a:solidFill>
          <a:latin typeface="+mn-lt"/>
          <a:ea typeface="+mn-ea"/>
          <a:cs typeface="+mn-cs"/>
        </a:defRPr>
      </a:lvl6pPr>
      <a:lvl7pPr marL="2798590" algn="l" defTabSz="932863" rtl="0" eaLnBrk="1" latinLnBrk="0" hangingPunct="1">
        <a:defRPr sz="1800" kern="1200">
          <a:solidFill>
            <a:schemeClr val="tx1"/>
          </a:solidFill>
          <a:latin typeface="+mn-lt"/>
          <a:ea typeface="+mn-ea"/>
          <a:cs typeface="+mn-cs"/>
        </a:defRPr>
      </a:lvl7pPr>
      <a:lvl8pPr marL="3265022" algn="l" defTabSz="932863" rtl="0" eaLnBrk="1" latinLnBrk="0" hangingPunct="1">
        <a:defRPr sz="1800" kern="1200">
          <a:solidFill>
            <a:schemeClr val="tx1"/>
          </a:solidFill>
          <a:latin typeface="+mn-lt"/>
          <a:ea typeface="+mn-ea"/>
          <a:cs typeface="+mn-cs"/>
        </a:defRPr>
      </a:lvl8pPr>
      <a:lvl9pPr marL="3731453" algn="l" defTabSz="9328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08.xml"/><Relationship Id="rId1" Type="http://schemas.openxmlformats.org/officeDocument/2006/relationships/tags" Target="../tags/tag207.xml"/><Relationship Id="rId5" Type="http://schemas.openxmlformats.org/officeDocument/2006/relationships/image" Target="../media/image8.emf"/><Relationship Id="rId4" Type="http://schemas.openxmlformats.org/officeDocument/2006/relationships/oleObject" Target="../embeddings/oleObject38.bin"/></Relationships>
</file>

<file path=ppt/slides/_rels/slide10.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32.png"/><Relationship Id="rId7" Type="http://schemas.openxmlformats.org/officeDocument/2006/relationships/customXml" Target="../ink/ink2.xml"/><Relationship Id="rId2" Type="http://schemas.openxmlformats.org/officeDocument/2006/relationships/notesSlide" Target="../notesSlides/notesSlide9.xml"/><Relationship Id="rId1" Type="http://schemas.openxmlformats.org/officeDocument/2006/relationships/slideLayout" Target="../slideLayouts/slideLayout26.xml"/><Relationship Id="rId6" Type="http://schemas.openxmlformats.org/officeDocument/2006/relationships/image" Target="../media/image46.png"/><Relationship Id="rId5" Type="http://schemas.openxmlformats.org/officeDocument/2006/relationships/customXml" Target="../ink/ink1.xml"/><Relationship Id="rId4" Type="http://schemas.openxmlformats.org/officeDocument/2006/relationships/hyperlink" Target="https://www.mass.gov/community-behavioral-health-centers"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6.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86.xml"/><Relationship Id="rId1" Type="http://schemas.openxmlformats.org/officeDocument/2006/relationships/tags" Target="../tags/tag209.xml"/><Relationship Id="rId5" Type="http://schemas.openxmlformats.org/officeDocument/2006/relationships/image" Target="../media/image9.emf"/><Relationship Id="rId4" Type="http://schemas.openxmlformats.org/officeDocument/2006/relationships/oleObject" Target="../embeddings/oleObject39.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86.xml"/><Relationship Id="rId1" Type="http://schemas.openxmlformats.org/officeDocument/2006/relationships/tags" Target="../tags/tag210.xml"/><Relationship Id="rId6" Type="http://schemas.openxmlformats.org/officeDocument/2006/relationships/hyperlink" Target="https://www.mass.gov/doc/masshealth-recovery-coach-and-recovery-support-navigator-services-listening-session-0/download" TargetMode="External"/><Relationship Id="rId5" Type="http://schemas.openxmlformats.org/officeDocument/2006/relationships/image" Target="../media/image9.emf"/><Relationship Id="rId4" Type="http://schemas.openxmlformats.org/officeDocument/2006/relationships/oleObject" Target="../embeddings/oleObject40.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86.xml"/><Relationship Id="rId1" Type="http://schemas.openxmlformats.org/officeDocument/2006/relationships/tags" Target="../tags/tag211.xml"/><Relationship Id="rId5" Type="http://schemas.openxmlformats.org/officeDocument/2006/relationships/image" Target="../media/image9.emf"/><Relationship Id="rId4" Type="http://schemas.openxmlformats.org/officeDocument/2006/relationships/oleObject" Target="../embeddings/oleObject41.bin"/></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5.xml"/><Relationship Id="rId1" Type="http://schemas.openxmlformats.org/officeDocument/2006/relationships/tags" Target="../tags/tag212.xml"/><Relationship Id="rId6" Type="http://schemas.openxmlformats.org/officeDocument/2006/relationships/image" Target="../media/image2.png"/><Relationship Id="rId5" Type="http://schemas.openxmlformats.org/officeDocument/2006/relationships/image" Target="../media/image33.emf"/><Relationship Id="rId4" Type="http://schemas.openxmlformats.org/officeDocument/2006/relationships/oleObject" Target="../embeddings/oleObject42.bin"/></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2.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33.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35.sv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hyperlink" Target="https://www.mass.gov/info-details/social-media-materials-behavioral-health-roadmap" TargetMode="External"/><Relationship Id="rId18" Type="http://schemas.openxmlformats.org/officeDocument/2006/relationships/image" Target="../media/image49.svg"/><Relationship Id="rId3" Type="http://schemas.openxmlformats.org/officeDocument/2006/relationships/hyperlink" Target="https://www.mass.gov/tool-kit/behavioral-health-roadmap-toolkit" TargetMode="External"/><Relationship Id="rId21" Type="http://schemas.openxmlformats.org/officeDocument/2006/relationships/image" Target="../media/image50.png"/><Relationship Id="rId7" Type="http://schemas.openxmlformats.org/officeDocument/2006/relationships/image" Target="../media/image39.svg"/><Relationship Id="rId12" Type="http://schemas.openxmlformats.org/officeDocument/2006/relationships/image" Target="../media/image43.svg"/><Relationship Id="rId17" Type="http://schemas.openxmlformats.org/officeDocument/2006/relationships/image" Target="../media/image48.png"/><Relationship Id="rId25" Type="http://schemas.openxmlformats.org/officeDocument/2006/relationships/hyperlink" Target="https://www.mass.gov/988" TargetMode="External"/><Relationship Id="rId2" Type="http://schemas.openxmlformats.org/officeDocument/2006/relationships/notesSlide" Target="../notesSlides/notesSlide18.xml"/><Relationship Id="rId16" Type="http://schemas.openxmlformats.org/officeDocument/2006/relationships/hyperlink" Target="https://www.mass.gov/bhroadmap" TargetMode="External"/><Relationship Id="rId20" Type="http://schemas.openxmlformats.org/officeDocument/2006/relationships/hyperlink" Target="mailto:MassHealthOBHQuestions@mass.gov" TargetMode="External"/><Relationship Id="rId1" Type="http://schemas.openxmlformats.org/officeDocument/2006/relationships/slideLayout" Target="../slideLayouts/slideLayout26.xml"/><Relationship Id="rId6" Type="http://schemas.openxmlformats.org/officeDocument/2006/relationships/image" Target="../media/image38.png"/><Relationship Id="rId11" Type="http://schemas.openxmlformats.org/officeDocument/2006/relationships/image" Target="../media/image42.png"/><Relationship Id="rId24" Type="http://schemas.openxmlformats.org/officeDocument/2006/relationships/image" Target="../media/image53.svg"/><Relationship Id="rId5" Type="http://schemas.openxmlformats.org/officeDocument/2006/relationships/hyperlink" Target="https://www.mass.gov/info-details/printable-materials-behavioral-health-roadmap" TargetMode="External"/><Relationship Id="rId15" Type="http://schemas.openxmlformats.org/officeDocument/2006/relationships/image" Target="../media/image45.svg"/><Relationship Id="rId23" Type="http://schemas.openxmlformats.org/officeDocument/2006/relationships/image" Target="../media/image52.png"/><Relationship Id="rId10" Type="http://schemas.openxmlformats.org/officeDocument/2006/relationships/hyperlink" Target="https://www.mass.gov/info-details/fact-sheets-behavioral-health-roadmap" TargetMode="External"/><Relationship Id="rId19" Type="http://schemas.openxmlformats.org/officeDocument/2006/relationships/hyperlink" Target="https://www.mass.gov/community-behavioral-health-centers/locations" TargetMode="External"/><Relationship Id="rId4" Type="http://schemas.openxmlformats.org/officeDocument/2006/relationships/hyperlink" Target="https://massclearinghouse.ehs.state.ma.us/category/BehavioralHealth.html" TargetMode="External"/><Relationship Id="rId9" Type="http://schemas.openxmlformats.org/officeDocument/2006/relationships/image" Target="../media/image41.svg"/><Relationship Id="rId14" Type="http://schemas.openxmlformats.org/officeDocument/2006/relationships/image" Target="../media/image44.png"/><Relationship Id="rId22" Type="http://schemas.openxmlformats.org/officeDocument/2006/relationships/image" Target="../media/image51.svg"/></Relationships>
</file>

<file path=ppt/slides/_rels/slide2.xml.rels><?xml version="1.0" encoding="UTF-8" standalone="yes"?>
<Relationships xmlns="http://schemas.openxmlformats.org/package/2006/relationships"><Relationship Id="rId3" Type="http://schemas.openxmlformats.org/officeDocument/2006/relationships/hyperlink" Target="https://www.mabhaccess.com/" TargetMode="External"/><Relationship Id="rId2" Type="http://schemas.openxmlformats.org/officeDocument/2006/relationships/notesSlide" Target="../notesSlides/notesSlide1.xml"/><Relationship Id="rId1" Type="http://schemas.openxmlformats.org/officeDocument/2006/relationships/slideLayout" Target="../slideLayouts/slideLayout61.xml"/><Relationship Id="rId4" Type="http://schemas.openxmlformats.org/officeDocument/2006/relationships/hyperlink" Target="https://providers.masspartnership.com/member/FindBHProvider.aspx"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3.xml"/></Relationships>
</file>

<file path=ppt/slides/_rels/slide21.xml.rels><?xml version="1.0" encoding="UTF-8" standalone="yes"?>
<Relationships xmlns="http://schemas.openxmlformats.org/package/2006/relationships"><Relationship Id="rId3" Type="http://schemas.openxmlformats.org/officeDocument/2006/relationships/hyperlink" Target="http://www.mass.gov/BHroadmap" TargetMode="External"/><Relationship Id="rId2" Type="http://schemas.openxmlformats.org/officeDocument/2006/relationships/notesSlide" Target="../notesSlides/notesSlide20.xml"/><Relationship Id="rId1" Type="http://schemas.openxmlformats.org/officeDocument/2006/relationships/slideLayout" Target="../slideLayouts/slideLayout6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tags" Target="../tags/tag214.xml"/><Relationship Id="rId1" Type="http://schemas.openxmlformats.org/officeDocument/2006/relationships/tags" Target="../tags/tag213.xml"/><Relationship Id="rId6" Type="http://schemas.openxmlformats.org/officeDocument/2006/relationships/image" Target="../media/image54.jpeg"/><Relationship Id="rId5" Type="http://schemas.openxmlformats.org/officeDocument/2006/relationships/image" Target="../media/image8.emf"/><Relationship Id="rId4" Type="http://schemas.openxmlformats.org/officeDocument/2006/relationships/oleObject" Target="../embeddings/oleObject43.bin"/></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tags" Target="../tags/tag216.xml"/><Relationship Id="rId1" Type="http://schemas.openxmlformats.org/officeDocument/2006/relationships/tags" Target="../tags/tag215.xml"/><Relationship Id="rId6" Type="http://schemas.openxmlformats.org/officeDocument/2006/relationships/image" Target="../media/image55.png"/><Relationship Id="rId5" Type="http://schemas.openxmlformats.org/officeDocument/2006/relationships/image" Target="../media/image8.emf"/><Relationship Id="rId4" Type="http://schemas.openxmlformats.org/officeDocument/2006/relationships/oleObject" Target="../embeddings/oleObject43.bin"/></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04.xml"/><Relationship Id="rId2" Type="http://schemas.openxmlformats.org/officeDocument/2006/relationships/tags" Target="../tags/tag218.xml"/><Relationship Id="rId1" Type="http://schemas.openxmlformats.org/officeDocument/2006/relationships/tags" Target="../tags/tag217.xml"/><Relationship Id="rId5" Type="http://schemas.openxmlformats.org/officeDocument/2006/relationships/image" Target="../media/image8.emf"/><Relationship Id="rId4" Type="http://schemas.openxmlformats.org/officeDocument/2006/relationships/oleObject" Target="../embeddings/oleObject43.bin"/></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04.xml"/><Relationship Id="rId2" Type="http://schemas.openxmlformats.org/officeDocument/2006/relationships/tags" Target="../tags/tag220.xml"/><Relationship Id="rId1" Type="http://schemas.openxmlformats.org/officeDocument/2006/relationships/tags" Target="../tags/tag219.xml"/><Relationship Id="rId5" Type="http://schemas.openxmlformats.org/officeDocument/2006/relationships/image" Target="../media/image8.emf"/><Relationship Id="rId4" Type="http://schemas.openxmlformats.org/officeDocument/2006/relationships/oleObject" Target="../embeddings/oleObject43.bin"/></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1.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86.xml"/><Relationship Id="rId4" Type="http://schemas.openxmlformats.org/officeDocument/2006/relationships/image" Target="../media/image14.sv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6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6.png"/><Relationship Id="rId18" Type="http://schemas.openxmlformats.org/officeDocument/2006/relationships/image" Target="../media/image31.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5.svg"/><Relationship Id="rId17" Type="http://schemas.openxmlformats.org/officeDocument/2006/relationships/image" Target="../media/image30.png"/><Relationship Id="rId2" Type="http://schemas.openxmlformats.org/officeDocument/2006/relationships/notesSlide" Target="../notesSlides/notesSlide6.xml"/><Relationship Id="rId16" Type="http://schemas.openxmlformats.org/officeDocument/2006/relationships/image" Target="../media/image29.svg"/><Relationship Id="rId1" Type="http://schemas.openxmlformats.org/officeDocument/2006/relationships/slideLayout" Target="../slideLayouts/slideLayout64.xml"/><Relationship Id="rId6" Type="http://schemas.openxmlformats.org/officeDocument/2006/relationships/image" Target="../media/image19.svg"/><Relationship Id="rId11" Type="http://schemas.openxmlformats.org/officeDocument/2006/relationships/image" Target="../media/image24.png"/><Relationship Id="rId5" Type="http://schemas.openxmlformats.org/officeDocument/2006/relationships/image" Target="../media/image18.png"/><Relationship Id="rId15" Type="http://schemas.openxmlformats.org/officeDocument/2006/relationships/image" Target="../media/image2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 Id="rId14" Type="http://schemas.openxmlformats.org/officeDocument/2006/relationships/image" Target="../media/image27.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08E1A0E-58FC-4C3A-BE87-CD4FC383EE3A}"/>
              </a:ext>
            </a:extLst>
          </p:cNvPr>
          <p:cNvGraphicFramePr>
            <a:graphicFrameLocks noChangeAspect="1"/>
          </p:cNvGraphicFramePr>
          <p:nvPr>
            <p:custDataLst>
              <p:tags r:id="rId1"/>
            </p:custDataLst>
            <p:extLst>
              <p:ext uri="{D42A27DB-BD31-4B8C-83A1-F6EECF244321}">
                <p14:modId xmlns:p14="http://schemas.microsoft.com/office/powerpoint/2010/main" val="1925907711"/>
              </p:ext>
            </p:ext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208E1A0E-58FC-4C3A-BE87-CD4FC383EE3A}"/>
                          </a:ext>
                        </a:extLst>
                      </p:cNvPr>
                      <p:cNvPicPr/>
                      <p:nvPr/>
                    </p:nvPicPr>
                    <p:blipFill>
                      <a:blip r:embed="rId5"/>
                      <a:stretch>
                        <a:fillRect/>
                      </a:stretch>
                    </p:blipFill>
                    <p:spPr>
                      <a:xfrm>
                        <a:off x="1525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A8B720A-00B6-4D3C-8A4E-D6E4CDDB350E}"/>
              </a:ext>
            </a:extLst>
          </p:cNvPr>
          <p:cNvSpPr/>
          <p:nvPr>
            <p:custDataLst>
              <p:tags r:id="rId2"/>
            </p:custDataLst>
          </p:nvPr>
        </p:nvSpPr>
        <p:spPr>
          <a:xfrm>
            <a:off x="152400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2800" b="1">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7" name="Title 6">
            <a:extLst>
              <a:ext uri="{FF2B5EF4-FFF2-40B4-BE49-F238E27FC236}">
                <a16:creationId xmlns:a16="http://schemas.microsoft.com/office/drawing/2014/main" id="{AB24CD5B-6FBE-4BC5-A23C-85B9035B0EE0}"/>
              </a:ext>
            </a:extLst>
          </p:cNvPr>
          <p:cNvSpPr>
            <a:spLocks noGrp="1"/>
          </p:cNvSpPr>
          <p:nvPr>
            <p:ph type="ctrTitle"/>
          </p:nvPr>
        </p:nvSpPr>
        <p:spPr>
          <a:xfrm>
            <a:off x="3564812" y="2462236"/>
            <a:ext cx="7723006" cy="738664"/>
          </a:xfrm>
        </p:spPr>
        <p:txBody>
          <a:bodyPr vert="horz"/>
          <a:lstStyle/>
          <a:p>
            <a:r>
              <a:rPr lang="en-US" sz="2400">
                <a:solidFill>
                  <a:srgbClr val="002960"/>
                </a:solidFill>
                <a:latin typeface="Arial"/>
                <a:cs typeface="Arial"/>
              </a:rPr>
              <a:t>MassHealth Services for People in Need of Behavioral Health Support</a:t>
            </a:r>
            <a:endParaRPr lang="en-US" sz="2400"/>
          </a:p>
        </p:txBody>
      </p:sp>
    </p:spTree>
    <p:extLst>
      <p:ext uri="{BB962C8B-B14F-4D97-AF65-F5344CB8AC3E}">
        <p14:creationId xmlns:p14="http://schemas.microsoft.com/office/powerpoint/2010/main" val="25370785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rotWithShape="1">
          <a:blip r:embed="rId3">
            <a:extLst>
              <a:ext uri="{28A0092B-C50C-407E-A947-70E740481C1C}">
                <a14:useLocalDpi xmlns:a14="http://schemas.microsoft.com/office/drawing/2010/main" val="0"/>
              </a:ext>
            </a:extLst>
          </a:blip>
          <a:srcRect l="4943" t="7407"/>
          <a:stretch/>
        </p:blipFill>
        <p:spPr>
          <a:xfrm>
            <a:off x="1597675" y="837842"/>
            <a:ext cx="9067800" cy="5715358"/>
          </a:xfrm>
          <a:prstGeom prst="rect">
            <a:avLst/>
          </a:prstGeom>
        </p:spPr>
      </p:pic>
      <p:sp>
        <p:nvSpPr>
          <p:cNvPr id="2" name="Title 1"/>
          <p:cNvSpPr>
            <a:spLocks noGrp="1"/>
          </p:cNvSpPr>
          <p:nvPr>
            <p:ph type="title"/>
          </p:nvPr>
        </p:nvSpPr>
        <p:spPr>
          <a:xfrm>
            <a:off x="1828800" y="88774"/>
            <a:ext cx="8763000" cy="307777"/>
          </a:xfrm>
        </p:spPr>
        <p:txBody>
          <a:bodyPr/>
          <a:lstStyle/>
          <a:p>
            <a:r>
              <a:rPr lang="en-US" sz="2000"/>
              <a:t>Community Behavioral Health Centers and their catchment areas</a:t>
            </a:r>
          </a:p>
        </p:txBody>
      </p:sp>
      <p:cxnSp>
        <p:nvCxnSpPr>
          <p:cNvPr id="9" name="Straight Connector 8"/>
          <p:cNvCxnSpPr>
            <a:cxnSpLocks/>
            <a:endCxn id="10" idx="1"/>
          </p:cNvCxnSpPr>
          <p:nvPr/>
        </p:nvCxnSpPr>
        <p:spPr>
          <a:xfrm>
            <a:off x="7599997" y="2505667"/>
            <a:ext cx="495524" cy="14058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7561897" y="2467567"/>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11" name="Rectangle 10"/>
          <p:cNvSpPr/>
          <p:nvPr/>
        </p:nvSpPr>
        <p:spPr>
          <a:xfrm>
            <a:off x="8234363" y="2398276"/>
            <a:ext cx="914400" cy="3690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12" name="Rectangle 11"/>
          <p:cNvSpPr/>
          <p:nvPr/>
        </p:nvSpPr>
        <p:spPr>
          <a:xfrm>
            <a:off x="8991600" y="3809642"/>
            <a:ext cx="762000" cy="3690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13" name="TextBox 12"/>
          <p:cNvSpPr txBox="1"/>
          <p:nvPr/>
        </p:nvSpPr>
        <p:spPr bwMode="auto">
          <a:xfrm>
            <a:off x="7474359" y="1203162"/>
            <a:ext cx="618888" cy="163748"/>
          </a:xfrm>
          <a:prstGeom prst="rect">
            <a:avLst/>
          </a:prstGeom>
          <a:solidFill>
            <a:srgbClr val="FFFFFF">
              <a:alpha val="50196"/>
            </a:srgbClr>
          </a:solidFill>
          <a:ln w="9525">
            <a:noFill/>
            <a:miter lim="800000"/>
            <a:headEnd/>
            <a:tailEnd/>
          </a:ln>
          <a:effectLst/>
        </p:spPr>
        <p:txBody>
          <a:bodyPr vert="horz" wrap="square" lIns="0" tIns="0" rIns="0" bIns="0" numCol="1" rtlCol="0" anchor="ctr" anchorCtr="0" compatLnSpc="1">
            <a:prstTxWarp prst="textNoShape">
              <a:avLst/>
            </a:prstTxWarp>
            <a:noAutofit/>
          </a:bodyPr>
          <a:lstStyle/>
          <a:p>
            <a:pPr algn="ctr">
              <a:defRPr/>
            </a:pPr>
            <a:r>
              <a:rPr lang="en-US" sz="600" b="1" kern="0">
                <a:solidFill>
                  <a:srgbClr val="000000"/>
                </a:solidFill>
                <a:latin typeface="Arial" panose="020B0604020202020204" pitchFamily="34" charset="0"/>
                <a:cs typeface="Arial" panose="020B0604020202020204" pitchFamily="34" charset="0"/>
              </a:rPr>
              <a:t>NORTH ESSEX</a:t>
            </a:r>
          </a:p>
        </p:txBody>
      </p:sp>
      <p:sp>
        <p:nvSpPr>
          <p:cNvPr id="10" name="TextBox 9"/>
          <p:cNvSpPr txBox="1"/>
          <p:nvPr/>
        </p:nvSpPr>
        <p:spPr bwMode="auto">
          <a:xfrm>
            <a:off x="8095524" y="2589848"/>
            <a:ext cx="1557337" cy="112803"/>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a:solidFill>
                  <a:srgbClr val="000000"/>
                </a:solidFill>
                <a:latin typeface="Arial"/>
                <a:cs typeface="Arial"/>
              </a:rPr>
              <a:t>North Suffolk Mental Health Assoc.</a:t>
            </a:r>
            <a:endParaRPr lang="en-US" sz="600" b="1" kern="0">
              <a:solidFill>
                <a:srgbClr val="000000"/>
              </a:solidFill>
              <a:latin typeface="Arial" panose="020B0604020202020204" pitchFamily="34" charset="0"/>
              <a:cs typeface="Arial" panose="020B0604020202020204" pitchFamily="34" charset="0"/>
            </a:endParaRPr>
          </a:p>
        </p:txBody>
      </p:sp>
      <p:sp>
        <p:nvSpPr>
          <p:cNvPr id="18" name="TextBox 17"/>
          <p:cNvSpPr txBox="1"/>
          <p:nvPr/>
        </p:nvSpPr>
        <p:spPr bwMode="auto">
          <a:xfrm>
            <a:off x="7579046" y="2407565"/>
            <a:ext cx="1557337" cy="132097"/>
          </a:xfrm>
          <a:prstGeom prst="rect">
            <a:avLst/>
          </a:prstGeom>
          <a:solidFill>
            <a:srgbClr val="FFFFFF">
              <a:alpha val="50196"/>
            </a:srgbClr>
          </a:solid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lgn="ctr">
              <a:defRPr/>
            </a:pPr>
            <a:r>
              <a:rPr lang="en-US" sz="600" b="1" kern="0">
                <a:solidFill>
                  <a:srgbClr val="000000"/>
                </a:solidFill>
                <a:latin typeface="Arial" panose="020B0604020202020204" pitchFamily="34" charset="0"/>
                <a:cs typeface="Arial" panose="020B0604020202020204" pitchFamily="34" charset="0"/>
              </a:rPr>
              <a:t>BOSTON/CAMBRIDGE/SOMERVILLE</a:t>
            </a:r>
          </a:p>
        </p:txBody>
      </p:sp>
      <p:sp>
        <p:nvSpPr>
          <p:cNvPr id="19" name="TextBox 18"/>
          <p:cNvSpPr txBox="1"/>
          <p:nvPr/>
        </p:nvSpPr>
        <p:spPr bwMode="auto">
          <a:xfrm>
            <a:off x="7438907" y="2035468"/>
            <a:ext cx="373619" cy="133349"/>
          </a:xfrm>
          <a:prstGeom prst="rect">
            <a:avLst/>
          </a:prstGeom>
          <a:solidFill>
            <a:srgbClr val="FFFFFF">
              <a:alpha val="50196"/>
            </a:srgbClr>
          </a:solidFill>
          <a:ln w="9525">
            <a:noFill/>
            <a:miter lim="800000"/>
            <a:headEnd/>
            <a:tailEnd/>
          </a:ln>
          <a:effectLst/>
        </p:spPr>
        <p:txBody>
          <a:bodyPr vert="horz" wrap="square" lIns="0" tIns="0" rIns="0" bIns="0" numCol="1" rtlCol="0" anchor="ctr" anchorCtr="0" compatLnSpc="1">
            <a:prstTxWarp prst="textNoShape">
              <a:avLst/>
            </a:prstTxWarp>
            <a:noAutofit/>
          </a:bodyPr>
          <a:lstStyle/>
          <a:p>
            <a:pPr algn="ctr">
              <a:defRPr/>
            </a:pPr>
            <a:r>
              <a:rPr lang="en-US" sz="600" b="1" kern="0">
                <a:solidFill>
                  <a:srgbClr val="000000"/>
                </a:solidFill>
                <a:latin typeface="Arial" panose="020B0604020202020204" pitchFamily="34" charset="0"/>
                <a:cs typeface="Arial" panose="020B0604020202020204" pitchFamily="34" charset="0"/>
              </a:rPr>
              <a:t>TRI-CITY</a:t>
            </a:r>
          </a:p>
        </p:txBody>
      </p:sp>
      <p:sp>
        <p:nvSpPr>
          <p:cNvPr id="14" name="TextBox 13"/>
          <p:cNvSpPr txBox="1"/>
          <p:nvPr/>
        </p:nvSpPr>
        <p:spPr bwMode="auto">
          <a:xfrm>
            <a:off x="6804476" y="3085924"/>
            <a:ext cx="603567" cy="152221"/>
          </a:xfrm>
          <a:prstGeom prst="rect">
            <a:avLst/>
          </a:prstGeom>
          <a:solidFill>
            <a:srgbClr val="FFFFFF">
              <a:alpha val="50196"/>
            </a:srgbClr>
          </a:solid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lgn="ctr">
              <a:defRPr/>
            </a:pPr>
            <a:r>
              <a:rPr lang="en-US" sz="600" b="1" kern="0">
                <a:solidFill>
                  <a:srgbClr val="000000"/>
                </a:solidFill>
                <a:latin typeface="Arial" panose="020B0604020202020204" pitchFamily="34" charset="0"/>
                <a:cs typeface="Arial" panose="020B0604020202020204" pitchFamily="34" charset="0"/>
              </a:rPr>
              <a:t>NORWOOD</a:t>
            </a:r>
          </a:p>
        </p:txBody>
      </p:sp>
      <p:sp>
        <p:nvSpPr>
          <p:cNvPr id="27" name="TextBox 26"/>
          <p:cNvSpPr txBox="1"/>
          <p:nvPr/>
        </p:nvSpPr>
        <p:spPr bwMode="auto">
          <a:xfrm>
            <a:off x="6477000" y="2239838"/>
            <a:ext cx="685800" cy="152400"/>
          </a:xfrm>
          <a:prstGeom prst="rect">
            <a:avLst/>
          </a:prstGeom>
          <a:solidFill>
            <a:srgbClr val="FFFFFF">
              <a:alpha val="50196"/>
            </a:srgbClr>
          </a:solidFill>
          <a:ln w="9525">
            <a:noFill/>
            <a:miter lim="800000"/>
            <a:headEnd/>
            <a:tailEnd/>
          </a:ln>
          <a:effectLst/>
        </p:spPr>
        <p:txBody>
          <a:bodyPr vert="horz" wrap="square" lIns="0" tIns="0" rIns="0" bIns="0" numCol="1" rtlCol="0" anchor="ctr" anchorCtr="0" compatLnSpc="1">
            <a:prstTxWarp prst="textNoShape">
              <a:avLst/>
            </a:prstTxWarp>
            <a:noAutofit/>
          </a:bodyPr>
          <a:lstStyle/>
          <a:p>
            <a:pPr algn="ctr">
              <a:defRPr/>
            </a:pPr>
            <a:r>
              <a:rPr lang="en-US" sz="600" b="1" kern="0">
                <a:solidFill>
                  <a:srgbClr val="000000"/>
                </a:solidFill>
                <a:latin typeface="Arial" panose="020B0604020202020204" pitchFamily="34" charset="0"/>
                <a:cs typeface="Arial" panose="020B0604020202020204" pitchFamily="34" charset="0"/>
              </a:rPr>
              <a:t>METRO WEST</a:t>
            </a:r>
          </a:p>
        </p:txBody>
      </p:sp>
      <p:sp>
        <p:nvSpPr>
          <p:cNvPr id="28" name="TextBox 27"/>
          <p:cNvSpPr txBox="1"/>
          <p:nvPr/>
        </p:nvSpPr>
        <p:spPr bwMode="auto">
          <a:xfrm>
            <a:off x="7104697" y="1514784"/>
            <a:ext cx="457200" cy="133349"/>
          </a:xfrm>
          <a:prstGeom prst="rect">
            <a:avLst/>
          </a:prstGeom>
          <a:solidFill>
            <a:srgbClr val="FFFFFF">
              <a:alpha val="50196"/>
            </a:srgbClr>
          </a:solidFill>
          <a:ln w="9525">
            <a:noFill/>
            <a:miter lim="800000"/>
            <a:headEnd/>
            <a:tailEnd/>
          </a:ln>
          <a:effectLst/>
        </p:spPr>
        <p:txBody>
          <a:bodyPr vert="horz" wrap="square" lIns="0" tIns="0" rIns="0" bIns="0" numCol="1" rtlCol="0" anchor="ctr" anchorCtr="0" compatLnSpc="1">
            <a:prstTxWarp prst="textNoShape">
              <a:avLst/>
            </a:prstTxWarp>
            <a:noAutofit/>
          </a:bodyPr>
          <a:lstStyle/>
          <a:p>
            <a:pPr algn="ctr">
              <a:defRPr/>
            </a:pPr>
            <a:r>
              <a:rPr lang="en-US" sz="600" b="1" kern="0">
                <a:solidFill>
                  <a:srgbClr val="000000"/>
                </a:solidFill>
                <a:latin typeface="Arial" panose="020B0604020202020204" pitchFamily="34" charset="0"/>
                <a:cs typeface="Arial" panose="020B0604020202020204" pitchFamily="34" charset="0"/>
              </a:rPr>
              <a:t>LAWRENCE</a:t>
            </a:r>
          </a:p>
        </p:txBody>
      </p:sp>
      <p:sp>
        <p:nvSpPr>
          <p:cNvPr id="29" name="TextBox 28"/>
          <p:cNvSpPr txBox="1"/>
          <p:nvPr/>
        </p:nvSpPr>
        <p:spPr bwMode="auto">
          <a:xfrm>
            <a:off x="6591300" y="1695096"/>
            <a:ext cx="457200" cy="133349"/>
          </a:xfrm>
          <a:prstGeom prst="rect">
            <a:avLst/>
          </a:prstGeom>
          <a:solidFill>
            <a:srgbClr val="FFFFFF">
              <a:alpha val="50196"/>
            </a:srgbClr>
          </a:solidFill>
          <a:ln w="9525">
            <a:noFill/>
            <a:miter lim="800000"/>
            <a:headEnd/>
            <a:tailEnd/>
          </a:ln>
          <a:effectLst/>
        </p:spPr>
        <p:txBody>
          <a:bodyPr vert="horz" wrap="square" lIns="0" tIns="0" rIns="0" bIns="0" numCol="1" rtlCol="0" anchor="ctr" anchorCtr="0" compatLnSpc="1">
            <a:prstTxWarp prst="textNoShape">
              <a:avLst/>
            </a:prstTxWarp>
            <a:noAutofit/>
          </a:bodyPr>
          <a:lstStyle/>
          <a:p>
            <a:pPr algn="ctr">
              <a:defRPr/>
            </a:pPr>
            <a:r>
              <a:rPr lang="en-US" sz="600" b="1" kern="0">
                <a:solidFill>
                  <a:srgbClr val="000000"/>
                </a:solidFill>
                <a:latin typeface="Arial" panose="020B0604020202020204" pitchFamily="34" charset="0"/>
                <a:cs typeface="Arial" panose="020B0604020202020204" pitchFamily="34" charset="0"/>
              </a:rPr>
              <a:t>LOWELL</a:t>
            </a:r>
          </a:p>
        </p:txBody>
      </p:sp>
      <p:sp>
        <p:nvSpPr>
          <p:cNvPr id="32" name="TextBox 31"/>
          <p:cNvSpPr txBox="1"/>
          <p:nvPr/>
        </p:nvSpPr>
        <p:spPr bwMode="auto">
          <a:xfrm>
            <a:off x="7117005" y="4467607"/>
            <a:ext cx="603567" cy="152221"/>
          </a:xfrm>
          <a:prstGeom prst="rect">
            <a:avLst/>
          </a:prstGeom>
          <a:solidFill>
            <a:srgbClr val="FFFFFF">
              <a:alpha val="50196"/>
            </a:srgbClr>
          </a:solid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lgn="ctr">
              <a:defRPr/>
            </a:pPr>
            <a:r>
              <a:rPr lang="en-US" sz="600" b="1" kern="0">
                <a:solidFill>
                  <a:srgbClr val="000000"/>
                </a:solidFill>
                <a:latin typeface="Arial" panose="020B0604020202020204" pitchFamily="34" charset="0"/>
                <a:cs typeface="Arial" panose="020B0604020202020204" pitchFamily="34" charset="0"/>
              </a:rPr>
              <a:t>FALL RIVER</a:t>
            </a:r>
          </a:p>
        </p:txBody>
      </p:sp>
      <p:sp>
        <p:nvSpPr>
          <p:cNvPr id="33" name="TextBox 32"/>
          <p:cNvSpPr txBox="1"/>
          <p:nvPr/>
        </p:nvSpPr>
        <p:spPr bwMode="auto">
          <a:xfrm>
            <a:off x="8215858" y="4082437"/>
            <a:ext cx="603567" cy="220764"/>
          </a:xfrm>
          <a:prstGeom prst="rect">
            <a:avLst/>
          </a:prstGeom>
          <a:solidFill>
            <a:srgbClr val="FFFFFF">
              <a:alpha val="50196"/>
            </a:srgbClr>
          </a:solid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lgn="ctr">
              <a:defRPr/>
            </a:pPr>
            <a:r>
              <a:rPr lang="en-US" sz="600" b="1" kern="0">
                <a:solidFill>
                  <a:srgbClr val="000000"/>
                </a:solidFill>
                <a:latin typeface="Arial" panose="020B0604020202020204" pitchFamily="34" charset="0"/>
                <a:cs typeface="Arial" panose="020B0604020202020204" pitchFamily="34" charset="0"/>
              </a:rPr>
              <a:t>SOUTHERN COAST</a:t>
            </a:r>
          </a:p>
        </p:txBody>
      </p:sp>
      <p:sp>
        <p:nvSpPr>
          <p:cNvPr id="34" name="TextBox 33"/>
          <p:cNvSpPr txBox="1"/>
          <p:nvPr/>
        </p:nvSpPr>
        <p:spPr bwMode="auto">
          <a:xfrm>
            <a:off x="9308783" y="4995328"/>
            <a:ext cx="685800" cy="220764"/>
          </a:xfrm>
          <a:prstGeom prst="rect">
            <a:avLst/>
          </a:prstGeom>
          <a:solidFill>
            <a:srgbClr val="FFFFFF">
              <a:alpha val="50196"/>
            </a:srgbClr>
          </a:solid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lgn="ctr">
              <a:defRPr/>
            </a:pPr>
            <a:r>
              <a:rPr lang="en-US" sz="600" b="1" kern="0">
                <a:solidFill>
                  <a:srgbClr val="000000"/>
                </a:solidFill>
                <a:latin typeface="Arial" panose="020B0604020202020204" pitchFamily="34" charset="0"/>
                <a:cs typeface="Arial" panose="020B0604020202020204" pitchFamily="34" charset="0"/>
              </a:rPr>
              <a:t>CAPE COD &amp; THE ISLANDS</a:t>
            </a:r>
          </a:p>
        </p:txBody>
      </p:sp>
      <p:sp>
        <p:nvSpPr>
          <p:cNvPr id="35" name="TextBox 34"/>
          <p:cNvSpPr txBox="1"/>
          <p:nvPr/>
        </p:nvSpPr>
        <p:spPr bwMode="auto">
          <a:xfrm>
            <a:off x="1981200" y="2285642"/>
            <a:ext cx="838200" cy="152400"/>
          </a:xfrm>
          <a:prstGeom prst="rect">
            <a:avLst/>
          </a:prstGeom>
          <a:solidFill>
            <a:srgbClr val="FFFFFF">
              <a:alpha val="50196"/>
            </a:srgbClr>
          </a:solidFill>
          <a:ln w="9525">
            <a:noFill/>
            <a:miter lim="800000"/>
            <a:headEnd/>
            <a:tailEnd/>
          </a:ln>
          <a:effectLst/>
        </p:spPr>
        <p:txBody>
          <a:bodyPr vert="horz" wrap="square" lIns="0" tIns="0" rIns="0" bIns="0" numCol="1" rtlCol="0" anchor="ctr" anchorCtr="0" compatLnSpc="1">
            <a:prstTxWarp prst="textNoShape">
              <a:avLst/>
            </a:prstTxWarp>
            <a:noAutofit/>
          </a:bodyPr>
          <a:lstStyle/>
          <a:p>
            <a:pPr algn="ctr">
              <a:defRPr/>
            </a:pPr>
            <a:r>
              <a:rPr lang="en-US" sz="600" b="1" kern="0">
                <a:solidFill>
                  <a:srgbClr val="000000"/>
                </a:solidFill>
                <a:latin typeface="Arial" panose="020B0604020202020204" pitchFamily="34" charset="0"/>
                <a:cs typeface="Arial" panose="020B0604020202020204" pitchFamily="34" charset="0"/>
              </a:rPr>
              <a:t>THE BERKSHIRES</a:t>
            </a:r>
          </a:p>
        </p:txBody>
      </p:sp>
      <p:sp>
        <p:nvSpPr>
          <p:cNvPr id="36" name="TextBox 35"/>
          <p:cNvSpPr txBox="1"/>
          <p:nvPr/>
        </p:nvSpPr>
        <p:spPr bwMode="auto">
          <a:xfrm>
            <a:off x="3505200" y="1777607"/>
            <a:ext cx="685800" cy="152400"/>
          </a:xfrm>
          <a:prstGeom prst="rect">
            <a:avLst/>
          </a:prstGeom>
          <a:solidFill>
            <a:srgbClr val="FFFFFF">
              <a:alpha val="50196"/>
            </a:srgbClr>
          </a:solidFill>
          <a:ln w="9525">
            <a:noFill/>
            <a:miter lim="800000"/>
            <a:headEnd/>
            <a:tailEnd/>
          </a:ln>
          <a:effectLst/>
        </p:spPr>
        <p:txBody>
          <a:bodyPr vert="horz" wrap="square" lIns="0" tIns="0" rIns="0" bIns="0" numCol="1" rtlCol="0" anchor="ctr" anchorCtr="0" compatLnSpc="1">
            <a:prstTxWarp prst="textNoShape">
              <a:avLst/>
            </a:prstTxWarp>
            <a:noAutofit/>
          </a:bodyPr>
          <a:lstStyle/>
          <a:p>
            <a:pPr algn="ctr">
              <a:defRPr/>
            </a:pPr>
            <a:r>
              <a:rPr lang="en-US" sz="600" b="1" kern="0">
                <a:solidFill>
                  <a:srgbClr val="000000"/>
                </a:solidFill>
                <a:latin typeface="Arial" panose="020B0604020202020204" pitchFamily="34" charset="0"/>
                <a:cs typeface="Arial" panose="020B0604020202020204" pitchFamily="34" charset="0"/>
              </a:rPr>
              <a:t>GREENFIELD</a:t>
            </a:r>
          </a:p>
        </p:txBody>
      </p:sp>
      <p:sp>
        <p:nvSpPr>
          <p:cNvPr id="37" name="TextBox 36"/>
          <p:cNvSpPr txBox="1"/>
          <p:nvPr/>
        </p:nvSpPr>
        <p:spPr bwMode="auto">
          <a:xfrm>
            <a:off x="3349390" y="2505667"/>
            <a:ext cx="762000" cy="152400"/>
          </a:xfrm>
          <a:prstGeom prst="rect">
            <a:avLst/>
          </a:prstGeom>
          <a:solidFill>
            <a:srgbClr val="FFFFFF">
              <a:alpha val="50196"/>
            </a:srgbClr>
          </a:solidFill>
          <a:ln w="9525">
            <a:noFill/>
            <a:miter lim="800000"/>
            <a:headEnd/>
            <a:tailEnd/>
          </a:ln>
          <a:effectLst/>
        </p:spPr>
        <p:txBody>
          <a:bodyPr vert="horz" wrap="square" lIns="0" tIns="0" rIns="0" bIns="0" numCol="1" rtlCol="0" anchor="ctr" anchorCtr="0" compatLnSpc="1">
            <a:prstTxWarp prst="textNoShape">
              <a:avLst/>
            </a:prstTxWarp>
            <a:noAutofit/>
          </a:bodyPr>
          <a:lstStyle/>
          <a:p>
            <a:pPr algn="ctr">
              <a:defRPr/>
            </a:pPr>
            <a:r>
              <a:rPr lang="en-US" sz="600" b="1" kern="0">
                <a:solidFill>
                  <a:srgbClr val="000000"/>
                </a:solidFill>
                <a:latin typeface="Arial" panose="020B0604020202020204" pitchFamily="34" charset="0"/>
                <a:cs typeface="Arial" panose="020B0604020202020204" pitchFamily="34" charset="0"/>
              </a:rPr>
              <a:t>NORTHAMPTON</a:t>
            </a:r>
          </a:p>
        </p:txBody>
      </p:sp>
      <p:cxnSp>
        <p:nvCxnSpPr>
          <p:cNvPr id="45" name="Straight Connector 44"/>
          <p:cNvCxnSpPr>
            <a:stCxn id="46" idx="6"/>
            <a:endCxn id="47" idx="1"/>
          </p:cNvCxnSpPr>
          <p:nvPr/>
        </p:nvCxnSpPr>
        <p:spPr>
          <a:xfrm flipV="1">
            <a:off x="7575269" y="2142503"/>
            <a:ext cx="903015" cy="19362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6" name="Oval 45"/>
          <p:cNvSpPr/>
          <p:nvPr/>
        </p:nvSpPr>
        <p:spPr>
          <a:xfrm>
            <a:off x="7499066" y="2298025"/>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47" name="TextBox 46"/>
          <p:cNvSpPr txBox="1"/>
          <p:nvPr/>
        </p:nvSpPr>
        <p:spPr bwMode="auto">
          <a:xfrm>
            <a:off x="8478281" y="2079399"/>
            <a:ext cx="1447800" cy="126208"/>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baseline="30000">
                <a:solidFill>
                  <a:srgbClr val="000000"/>
                </a:solidFill>
                <a:latin typeface="Arial"/>
                <a:cs typeface="Arial"/>
              </a:rPr>
              <a:t> </a:t>
            </a:r>
            <a:r>
              <a:rPr lang="en-US" sz="600" b="1" kern="0">
                <a:solidFill>
                  <a:srgbClr val="000000"/>
                </a:solidFill>
                <a:latin typeface="Arial"/>
                <a:cs typeface="Arial"/>
              </a:rPr>
              <a:t>Cambridge Health Alliance</a:t>
            </a:r>
            <a:endParaRPr lang="en-US" sz="600" b="1" kern="0" baseline="30000">
              <a:solidFill>
                <a:srgbClr val="000000"/>
              </a:solidFill>
              <a:latin typeface="Arial"/>
              <a:cs typeface="Arial"/>
            </a:endParaRPr>
          </a:p>
        </p:txBody>
      </p:sp>
      <p:cxnSp>
        <p:nvCxnSpPr>
          <p:cNvPr id="52" name="Straight Connector 51"/>
          <p:cNvCxnSpPr>
            <a:stCxn id="53" idx="6"/>
            <a:endCxn id="54" idx="1"/>
          </p:cNvCxnSpPr>
          <p:nvPr/>
        </p:nvCxnSpPr>
        <p:spPr>
          <a:xfrm>
            <a:off x="7489242" y="2733376"/>
            <a:ext cx="818664" cy="1322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3" name="Oval 52"/>
          <p:cNvSpPr/>
          <p:nvPr/>
        </p:nvSpPr>
        <p:spPr>
          <a:xfrm>
            <a:off x="7413042" y="2695276"/>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54" name="TextBox 53"/>
          <p:cNvSpPr txBox="1"/>
          <p:nvPr/>
        </p:nvSpPr>
        <p:spPr bwMode="auto">
          <a:xfrm>
            <a:off x="8307906" y="2802504"/>
            <a:ext cx="1097278" cy="126208"/>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a:solidFill>
                  <a:srgbClr val="000000"/>
                </a:solidFill>
                <a:latin typeface="Arial" panose="020B0604020202020204" pitchFamily="34" charset="0"/>
                <a:cs typeface="Arial" panose="020B0604020202020204" pitchFamily="34" charset="0"/>
              </a:rPr>
              <a:t>Boston Medical Center</a:t>
            </a:r>
          </a:p>
        </p:txBody>
      </p:sp>
      <p:cxnSp>
        <p:nvCxnSpPr>
          <p:cNvPr id="60" name="Straight Connector 59"/>
          <p:cNvCxnSpPr>
            <a:stCxn id="61" idx="3"/>
            <a:endCxn id="62" idx="3"/>
          </p:cNvCxnSpPr>
          <p:nvPr/>
        </p:nvCxnSpPr>
        <p:spPr>
          <a:xfrm flipH="1">
            <a:off x="6632329" y="3318509"/>
            <a:ext cx="423025" cy="55842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1" name="Oval 60"/>
          <p:cNvSpPr/>
          <p:nvPr/>
        </p:nvSpPr>
        <p:spPr>
          <a:xfrm>
            <a:off x="7044192" y="3253465"/>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62" name="TextBox 61"/>
          <p:cNvSpPr txBox="1"/>
          <p:nvPr/>
        </p:nvSpPr>
        <p:spPr bwMode="auto">
          <a:xfrm>
            <a:off x="5828944" y="3786076"/>
            <a:ext cx="803382" cy="181714"/>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a:solidFill>
                  <a:srgbClr val="000000"/>
                </a:solidFill>
                <a:latin typeface="Arial" panose="020B0604020202020204" pitchFamily="34" charset="0"/>
                <a:cs typeface="Arial" panose="020B0604020202020204" pitchFamily="34" charset="0"/>
              </a:rPr>
              <a:t>Riverside Community Care</a:t>
            </a:r>
          </a:p>
        </p:txBody>
      </p:sp>
      <p:cxnSp>
        <p:nvCxnSpPr>
          <p:cNvPr id="68" name="Straight Connector 67"/>
          <p:cNvCxnSpPr>
            <a:stCxn id="69" idx="6"/>
            <a:endCxn id="70" idx="1"/>
          </p:cNvCxnSpPr>
          <p:nvPr/>
        </p:nvCxnSpPr>
        <p:spPr>
          <a:xfrm>
            <a:off x="7701914" y="2910952"/>
            <a:ext cx="724330" cy="16697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9" name="Oval 68"/>
          <p:cNvSpPr/>
          <p:nvPr/>
        </p:nvSpPr>
        <p:spPr>
          <a:xfrm>
            <a:off x="7625714" y="2872849"/>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70" name="TextBox 69"/>
          <p:cNvSpPr txBox="1"/>
          <p:nvPr/>
        </p:nvSpPr>
        <p:spPr bwMode="auto">
          <a:xfrm>
            <a:off x="8426244" y="3014816"/>
            <a:ext cx="1007196" cy="126208"/>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a:solidFill>
                  <a:srgbClr val="000000"/>
                </a:solidFill>
                <a:latin typeface="Arial"/>
                <a:cs typeface="Arial"/>
              </a:rPr>
              <a:t>Aspire Health Alliance</a:t>
            </a:r>
          </a:p>
        </p:txBody>
      </p:sp>
      <p:sp>
        <p:nvSpPr>
          <p:cNvPr id="15" name="TextBox 14"/>
          <p:cNvSpPr txBox="1"/>
          <p:nvPr/>
        </p:nvSpPr>
        <p:spPr bwMode="auto">
          <a:xfrm>
            <a:off x="7467602" y="2954019"/>
            <a:ext cx="766763" cy="116756"/>
          </a:xfrm>
          <a:prstGeom prst="rect">
            <a:avLst/>
          </a:prstGeom>
          <a:solidFill>
            <a:srgbClr val="FFFFFF">
              <a:alpha val="50196"/>
            </a:srgbClr>
          </a:solid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lgn="ctr">
              <a:defRPr/>
            </a:pPr>
            <a:r>
              <a:rPr lang="en-US" sz="600" b="1" kern="0">
                <a:solidFill>
                  <a:srgbClr val="000000"/>
                </a:solidFill>
                <a:latin typeface="Arial" panose="020B0604020202020204" pitchFamily="34" charset="0"/>
                <a:cs typeface="Arial" panose="020B0604020202020204" pitchFamily="34" charset="0"/>
              </a:rPr>
              <a:t>SOUTH SHORE</a:t>
            </a:r>
          </a:p>
        </p:txBody>
      </p:sp>
      <p:cxnSp>
        <p:nvCxnSpPr>
          <p:cNvPr id="73" name="Straight Connector 72"/>
          <p:cNvCxnSpPr>
            <a:stCxn id="74" idx="7"/>
            <a:endCxn id="75" idx="1"/>
          </p:cNvCxnSpPr>
          <p:nvPr/>
        </p:nvCxnSpPr>
        <p:spPr>
          <a:xfrm flipV="1">
            <a:off x="8504088" y="3803467"/>
            <a:ext cx="187477" cy="14316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4" name="Oval 73"/>
          <p:cNvSpPr/>
          <p:nvPr/>
        </p:nvSpPr>
        <p:spPr>
          <a:xfrm>
            <a:off x="8439044" y="3935470"/>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75" name="TextBox 74"/>
          <p:cNvSpPr txBox="1"/>
          <p:nvPr/>
        </p:nvSpPr>
        <p:spPr bwMode="auto">
          <a:xfrm>
            <a:off x="8691562" y="3740360"/>
            <a:ext cx="1138238" cy="126208"/>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a:solidFill>
                  <a:srgbClr val="000000"/>
                </a:solidFill>
                <a:latin typeface="Arial"/>
                <a:cs typeface="Arial"/>
              </a:rPr>
              <a:t>Child and Family Services</a:t>
            </a:r>
          </a:p>
        </p:txBody>
      </p:sp>
      <p:cxnSp>
        <p:nvCxnSpPr>
          <p:cNvPr id="86" name="Straight Connector 85"/>
          <p:cNvCxnSpPr>
            <a:cxnSpLocks/>
            <a:stCxn id="87" idx="3"/>
            <a:endCxn id="88" idx="1"/>
          </p:cNvCxnSpPr>
          <p:nvPr/>
        </p:nvCxnSpPr>
        <p:spPr>
          <a:xfrm flipV="1">
            <a:off x="7598773" y="3274397"/>
            <a:ext cx="1084238" cy="2561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7" name="Oval 86"/>
          <p:cNvSpPr/>
          <p:nvPr/>
        </p:nvSpPr>
        <p:spPr>
          <a:xfrm>
            <a:off x="7587614" y="3465466"/>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88" name="TextBox 87"/>
          <p:cNvSpPr txBox="1"/>
          <p:nvPr/>
        </p:nvSpPr>
        <p:spPr bwMode="auto">
          <a:xfrm>
            <a:off x="8683011" y="3228588"/>
            <a:ext cx="1243070" cy="9161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a:solidFill>
                  <a:srgbClr val="000000"/>
                </a:solidFill>
                <a:latin typeface="Arial"/>
                <a:cs typeface="Arial"/>
              </a:rPr>
              <a:t>High Point Treatment Center</a:t>
            </a:r>
          </a:p>
        </p:txBody>
      </p:sp>
      <p:sp>
        <p:nvSpPr>
          <p:cNvPr id="31" name="TextBox 30"/>
          <p:cNvSpPr txBox="1"/>
          <p:nvPr/>
        </p:nvSpPr>
        <p:spPr bwMode="auto">
          <a:xfrm>
            <a:off x="7298216" y="3543303"/>
            <a:ext cx="603567" cy="152221"/>
          </a:xfrm>
          <a:prstGeom prst="rect">
            <a:avLst/>
          </a:prstGeom>
          <a:solidFill>
            <a:srgbClr val="FFFFFF">
              <a:alpha val="50196"/>
            </a:srgbClr>
          </a:solid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lgn="ctr">
              <a:defRPr/>
            </a:pPr>
            <a:r>
              <a:rPr lang="en-US" sz="600" b="1" kern="0">
                <a:solidFill>
                  <a:srgbClr val="000000"/>
                </a:solidFill>
                <a:latin typeface="Arial" panose="020B0604020202020204" pitchFamily="34" charset="0"/>
                <a:cs typeface="Arial" panose="020B0604020202020204" pitchFamily="34" charset="0"/>
              </a:rPr>
              <a:t>BROCKTON</a:t>
            </a:r>
          </a:p>
        </p:txBody>
      </p:sp>
      <p:cxnSp>
        <p:nvCxnSpPr>
          <p:cNvPr id="94" name="Straight Connector 93"/>
          <p:cNvCxnSpPr>
            <a:stCxn id="95" idx="3"/>
            <a:endCxn id="96" idx="3"/>
          </p:cNvCxnSpPr>
          <p:nvPr/>
        </p:nvCxnSpPr>
        <p:spPr>
          <a:xfrm flipH="1">
            <a:off x="6691125" y="4118911"/>
            <a:ext cx="664572" cy="207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5" name="Oval 94"/>
          <p:cNvSpPr/>
          <p:nvPr/>
        </p:nvSpPr>
        <p:spPr>
          <a:xfrm>
            <a:off x="7344538" y="4053870"/>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96" name="TextBox 95"/>
          <p:cNvSpPr txBox="1"/>
          <p:nvPr/>
        </p:nvSpPr>
        <p:spPr bwMode="auto">
          <a:xfrm>
            <a:off x="5676903" y="4188332"/>
            <a:ext cx="1014225" cy="276714"/>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a:solidFill>
                  <a:srgbClr val="000000"/>
                </a:solidFill>
                <a:latin typeface="Arial"/>
                <a:cs typeface="Arial"/>
              </a:rPr>
              <a:t>Community Counseling of Bristol County</a:t>
            </a:r>
          </a:p>
        </p:txBody>
      </p:sp>
      <p:sp>
        <p:nvSpPr>
          <p:cNvPr id="30" name="TextBox 29"/>
          <p:cNvSpPr txBox="1"/>
          <p:nvPr/>
        </p:nvSpPr>
        <p:spPr bwMode="auto">
          <a:xfrm>
            <a:off x="6952297" y="3909448"/>
            <a:ext cx="685800" cy="181027"/>
          </a:xfrm>
          <a:prstGeom prst="rect">
            <a:avLst/>
          </a:prstGeom>
          <a:solidFill>
            <a:srgbClr val="FFFFFF">
              <a:alpha val="50196"/>
            </a:srgbClr>
          </a:solidFill>
          <a:ln w="9525">
            <a:noFill/>
            <a:miter lim="800000"/>
            <a:headEnd/>
            <a:tailEnd/>
          </a:ln>
          <a:effectLst/>
        </p:spPr>
        <p:txBody>
          <a:bodyPr vert="horz" wrap="square" lIns="0" tIns="0" rIns="0" bIns="0" numCol="1" rtlCol="0" anchor="ctr" anchorCtr="0" compatLnSpc="1">
            <a:prstTxWarp prst="textNoShape">
              <a:avLst/>
            </a:prstTxWarp>
            <a:noAutofit/>
          </a:bodyPr>
          <a:lstStyle/>
          <a:p>
            <a:pPr algn="ctr">
              <a:defRPr/>
            </a:pPr>
            <a:r>
              <a:rPr lang="en-US" sz="600" b="1" kern="0">
                <a:solidFill>
                  <a:srgbClr val="000000"/>
                </a:solidFill>
                <a:latin typeface="Arial" panose="020B0604020202020204" pitchFamily="34" charset="0"/>
                <a:cs typeface="Arial" panose="020B0604020202020204" pitchFamily="34" charset="0"/>
              </a:rPr>
              <a:t>TAUNTON, ATTLEBORO</a:t>
            </a:r>
          </a:p>
        </p:txBody>
      </p:sp>
      <p:cxnSp>
        <p:nvCxnSpPr>
          <p:cNvPr id="99" name="Straight Connector 98"/>
          <p:cNvCxnSpPr>
            <a:cxnSpLocks/>
            <a:stCxn id="100" idx="7"/>
            <a:endCxn id="101" idx="2"/>
          </p:cNvCxnSpPr>
          <p:nvPr/>
        </p:nvCxnSpPr>
        <p:spPr>
          <a:xfrm flipV="1">
            <a:off x="9276058" y="4377779"/>
            <a:ext cx="181414" cy="4188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0" name="Oval 99"/>
          <p:cNvSpPr/>
          <p:nvPr/>
        </p:nvSpPr>
        <p:spPr>
          <a:xfrm>
            <a:off x="9211017" y="4785460"/>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101" name="TextBox 100"/>
          <p:cNvSpPr txBox="1"/>
          <p:nvPr/>
        </p:nvSpPr>
        <p:spPr bwMode="auto">
          <a:xfrm>
            <a:off x="8856547" y="4248018"/>
            <a:ext cx="1201855" cy="129761"/>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a:solidFill>
                  <a:srgbClr val="000000"/>
                </a:solidFill>
                <a:latin typeface="Arial"/>
                <a:cs typeface="Arial"/>
              </a:rPr>
              <a:t>Bay Cove Human Services</a:t>
            </a:r>
            <a:endParaRPr lang="en-US" sz="600" b="1" kern="0" baseline="30000">
              <a:solidFill>
                <a:srgbClr val="000000"/>
              </a:solidFill>
              <a:latin typeface="Arial"/>
              <a:cs typeface="Arial"/>
            </a:endParaRPr>
          </a:p>
        </p:txBody>
      </p:sp>
      <p:cxnSp>
        <p:nvCxnSpPr>
          <p:cNvPr id="119" name="Straight Connector 118"/>
          <p:cNvCxnSpPr>
            <a:stCxn id="120" idx="6"/>
            <a:endCxn id="121" idx="1"/>
          </p:cNvCxnSpPr>
          <p:nvPr/>
        </p:nvCxnSpPr>
        <p:spPr>
          <a:xfrm flipV="1">
            <a:off x="7873258" y="1307945"/>
            <a:ext cx="523900" cy="55598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0" name="Oval 119"/>
          <p:cNvSpPr/>
          <p:nvPr/>
        </p:nvSpPr>
        <p:spPr>
          <a:xfrm>
            <a:off x="7797058" y="1825825"/>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121" name="TextBox 120"/>
          <p:cNvSpPr txBox="1"/>
          <p:nvPr/>
        </p:nvSpPr>
        <p:spPr bwMode="auto">
          <a:xfrm>
            <a:off x="8397158" y="1172482"/>
            <a:ext cx="825618" cy="270931"/>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a:solidFill>
                  <a:srgbClr val="000000"/>
                </a:solidFill>
                <a:latin typeface="Arial"/>
                <a:cs typeface="Arial"/>
              </a:rPr>
              <a:t>Eliot Community Human Services</a:t>
            </a:r>
          </a:p>
        </p:txBody>
      </p:sp>
      <p:cxnSp>
        <p:nvCxnSpPr>
          <p:cNvPr id="123" name="Straight Connector 122"/>
          <p:cNvCxnSpPr>
            <a:stCxn id="124" idx="1"/>
            <a:endCxn id="125" idx="2"/>
          </p:cNvCxnSpPr>
          <p:nvPr/>
        </p:nvCxnSpPr>
        <p:spPr>
          <a:xfrm flipH="1" flipV="1">
            <a:off x="7129081" y="967702"/>
            <a:ext cx="130058" cy="4820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4" name="Oval 123"/>
          <p:cNvSpPr/>
          <p:nvPr/>
        </p:nvSpPr>
        <p:spPr>
          <a:xfrm>
            <a:off x="7247980" y="1438581"/>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125" name="TextBox 124"/>
          <p:cNvSpPr txBox="1"/>
          <p:nvPr/>
        </p:nvSpPr>
        <p:spPr bwMode="auto">
          <a:xfrm>
            <a:off x="6742621" y="771168"/>
            <a:ext cx="772925" cy="196534"/>
          </a:xfrm>
          <a:prstGeom prst="rect">
            <a:avLst/>
          </a:prstGeom>
          <a:solidFill>
            <a:schemeClr val="bg1"/>
          </a:solid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a:solidFill>
                  <a:srgbClr val="000000"/>
                </a:solidFill>
                <a:latin typeface="Arial"/>
                <a:cs typeface="Arial"/>
              </a:rPr>
              <a:t>BILH Behavioral Services</a:t>
            </a:r>
            <a:endParaRPr lang="en-US" sz="600" b="1" kern="0" baseline="30000">
              <a:solidFill>
                <a:srgbClr val="000000"/>
              </a:solidFill>
              <a:latin typeface="Arial"/>
              <a:cs typeface="Arial"/>
            </a:endParaRPr>
          </a:p>
        </p:txBody>
      </p:sp>
      <p:cxnSp>
        <p:nvCxnSpPr>
          <p:cNvPr id="134" name="Straight Connector 133"/>
          <p:cNvCxnSpPr>
            <a:cxnSpLocks/>
            <a:stCxn id="135" idx="0"/>
            <a:endCxn id="136" idx="2"/>
          </p:cNvCxnSpPr>
          <p:nvPr/>
        </p:nvCxnSpPr>
        <p:spPr>
          <a:xfrm flipH="1" flipV="1">
            <a:off x="6797285" y="1402329"/>
            <a:ext cx="113632" cy="2003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5" name="Oval 134"/>
          <p:cNvSpPr/>
          <p:nvPr/>
        </p:nvSpPr>
        <p:spPr>
          <a:xfrm>
            <a:off x="6872817" y="1602639"/>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136" name="TextBox 135"/>
          <p:cNvSpPr txBox="1"/>
          <p:nvPr/>
        </p:nvSpPr>
        <p:spPr bwMode="auto">
          <a:xfrm>
            <a:off x="6582331" y="1187471"/>
            <a:ext cx="429908" cy="214861"/>
          </a:xfrm>
          <a:prstGeom prst="rect">
            <a:avLst/>
          </a:prstGeom>
          <a:solidFill>
            <a:schemeClr val="bg1"/>
          </a:solid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a:solidFill>
                  <a:srgbClr val="000000"/>
                </a:solidFill>
                <a:latin typeface="Arial"/>
                <a:cs typeface="Arial"/>
              </a:rPr>
              <a:t>Vinfen</a:t>
            </a:r>
            <a:endParaRPr lang="en-US" sz="600" b="1" kern="0" baseline="30000">
              <a:solidFill>
                <a:srgbClr val="000000"/>
              </a:solidFill>
              <a:latin typeface="Arial"/>
              <a:cs typeface="Arial"/>
            </a:endParaRPr>
          </a:p>
        </p:txBody>
      </p:sp>
      <p:cxnSp>
        <p:nvCxnSpPr>
          <p:cNvPr id="137" name="Straight Connector 136"/>
          <p:cNvCxnSpPr>
            <a:stCxn id="138" idx="1"/>
            <a:endCxn id="139" idx="2"/>
          </p:cNvCxnSpPr>
          <p:nvPr/>
        </p:nvCxnSpPr>
        <p:spPr>
          <a:xfrm flipH="1" flipV="1">
            <a:off x="1946085" y="1290453"/>
            <a:ext cx="201940" cy="8516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8" name="Oval 137"/>
          <p:cNvSpPr/>
          <p:nvPr/>
        </p:nvSpPr>
        <p:spPr>
          <a:xfrm>
            <a:off x="2136866" y="2130932"/>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139" name="TextBox 138"/>
          <p:cNvSpPr txBox="1"/>
          <p:nvPr/>
        </p:nvSpPr>
        <p:spPr bwMode="auto">
          <a:xfrm>
            <a:off x="1529969" y="1138829"/>
            <a:ext cx="832232" cy="151627"/>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a:solidFill>
                  <a:srgbClr val="000000"/>
                </a:solidFill>
                <a:latin typeface="Arial"/>
                <a:cs typeface="Arial"/>
              </a:rPr>
              <a:t>The Brien Center</a:t>
            </a:r>
            <a:endParaRPr lang="en-US" sz="600" b="1" kern="0" baseline="30000">
              <a:solidFill>
                <a:srgbClr val="000000"/>
              </a:solidFill>
              <a:latin typeface="Arial"/>
              <a:cs typeface="Arial"/>
            </a:endParaRPr>
          </a:p>
        </p:txBody>
      </p:sp>
      <p:cxnSp>
        <p:nvCxnSpPr>
          <p:cNvPr id="142" name="Straight Connector 141"/>
          <p:cNvCxnSpPr>
            <a:stCxn id="143" idx="1"/>
            <a:endCxn id="144" idx="2"/>
          </p:cNvCxnSpPr>
          <p:nvPr/>
        </p:nvCxnSpPr>
        <p:spPr>
          <a:xfrm flipH="1" flipV="1">
            <a:off x="5013698" y="1353557"/>
            <a:ext cx="255007" cy="4432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3" name="Oval 142"/>
          <p:cNvSpPr/>
          <p:nvPr/>
        </p:nvSpPr>
        <p:spPr>
          <a:xfrm>
            <a:off x="5257543" y="1785616"/>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144" name="TextBox 143"/>
          <p:cNvSpPr txBox="1"/>
          <p:nvPr/>
        </p:nvSpPr>
        <p:spPr bwMode="auto">
          <a:xfrm>
            <a:off x="4603388" y="1139955"/>
            <a:ext cx="820614" cy="21360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a:solidFill>
                  <a:srgbClr val="000000"/>
                </a:solidFill>
                <a:latin typeface="Arial" panose="020B0604020202020204" pitchFamily="34" charset="0"/>
                <a:cs typeface="Arial" panose="020B0604020202020204" pitchFamily="34" charset="0"/>
              </a:rPr>
              <a:t>Clinical Support Options</a:t>
            </a:r>
          </a:p>
        </p:txBody>
      </p:sp>
      <p:cxnSp>
        <p:nvCxnSpPr>
          <p:cNvPr id="148" name="Straight Connector 147"/>
          <p:cNvCxnSpPr>
            <a:stCxn id="149" idx="4"/>
            <a:endCxn id="150" idx="0"/>
          </p:cNvCxnSpPr>
          <p:nvPr/>
        </p:nvCxnSpPr>
        <p:spPr>
          <a:xfrm flipH="1">
            <a:off x="2978648" y="3213658"/>
            <a:ext cx="885175" cy="54239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9" name="Oval 148"/>
          <p:cNvSpPr/>
          <p:nvPr/>
        </p:nvSpPr>
        <p:spPr>
          <a:xfrm>
            <a:off x="3825723" y="3137458"/>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150" name="TextBox 149"/>
          <p:cNvSpPr txBox="1"/>
          <p:nvPr/>
        </p:nvSpPr>
        <p:spPr bwMode="auto">
          <a:xfrm>
            <a:off x="2578620" y="3756055"/>
            <a:ext cx="800056" cy="198986"/>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a:solidFill>
                  <a:srgbClr val="000000"/>
                </a:solidFill>
                <a:latin typeface="Arial"/>
                <a:cs typeface="Arial"/>
              </a:rPr>
              <a:t>Center for Human Development</a:t>
            </a:r>
          </a:p>
        </p:txBody>
      </p:sp>
      <p:cxnSp>
        <p:nvCxnSpPr>
          <p:cNvPr id="157" name="Straight Connector 156"/>
          <p:cNvCxnSpPr>
            <a:stCxn id="158" idx="4"/>
            <a:endCxn id="159" idx="0"/>
          </p:cNvCxnSpPr>
          <p:nvPr/>
        </p:nvCxnSpPr>
        <p:spPr>
          <a:xfrm>
            <a:off x="3897406" y="3405220"/>
            <a:ext cx="221195" cy="35670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8" name="Oval 157"/>
          <p:cNvSpPr/>
          <p:nvPr/>
        </p:nvSpPr>
        <p:spPr>
          <a:xfrm>
            <a:off x="3859306" y="3329020"/>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159" name="TextBox 158"/>
          <p:cNvSpPr txBox="1"/>
          <p:nvPr/>
        </p:nvSpPr>
        <p:spPr bwMode="auto">
          <a:xfrm>
            <a:off x="3718573" y="3761923"/>
            <a:ext cx="800056" cy="198986"/>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a:solidFill>
                  <a:srgbClr val="000000"/>
                </a:solidFill>
                <a:latin typeface="Arial"/>
                <a:cs typeface="Arial"/>
              </a:rPr>
              <a:t>Behavioral Health Network</a:t>
            </a:r>
          </a:p>
        </p:txBody>
      </p:sp>
      <p:sp>
        <p:nvSpPr>
          <p:cNvPr id="20" name="TextBox 19"/>
          <p:cNvSpPr txBox="1"/>
          <p:nvPr/>
        </p:nvSpPr>
        <p:spPr bwMode="auto">
          <a:xfrm>
            <a:off x="3238500" y="3161942"/>
            <a:ext cx="838200" cy="152400"/>
          </a:xfrm>
          <a:prstGeom prst="rect">
            <a:avLst/>
          </a:prstGeom>
          <a:solidFill>
            <a:srgbClr val="FFFFFF">
              <a:alpha val="50196"/>
            </a:srgbClr>
          </a:solidFill>
          <a:ln w="9525">
            <a:noFill/>
            <a:miter lim="800000"/>
            <a:headEnd/>
            <a:tailEnd/>
          </a:ln>
          <a:effectLst/>
        </p:spPr>
        <p:txBody>
          <a:bodyPr vert="horz" wrap="square" lIns="0" tIns="0" rIns="0" bIns="0" numCol="1" rtlCol="0" anchor="ctr" anchorCtr="0" compatLnSpc="1">
            <a:prstTxWarp prst="textNoShape">
              <a:avLst/>
            </a:prstTxWarp>
            <a:noAutofit/>
          </a:bodyPr>
          <a:lstStyle/>
          <a:p>
            <a:pPr algn="ctr">
              <a:defRPr/>
            </a:pPr>
            <a:r>
              <a:rPr lang="en-US" sz="600" b="1" kern="0">
                <a:solidFill>
                  <a:srgbClr val="000000"/>
                </a:solidFill>
                <a:latin typeface="Arial" panose="020B0604020202020204" pitchFamily="34" charset="0"/>
                <a:cs typeface="Arial" panose="020B0604020202020204" pitchFamily="34" charset="0"/>
              </a:rPr>
              <a:t>SOUTHERN PIONEER</a:t>
            </a:r>
          </a:p>
        </p:txBody>
      </p:sp>
      <p:cxnSp>
        <p:nvCxnSpPr>
          <p:cNvPr id="170" name="Straight Connector 169"/>
          <p:cNvCxnSpPr>
            <a:cxnSpLocks/>
            <a:stCxn id="171" idx="1"/>
            <a:endCxn id="172" idx="2"/>
          </p:cNvCxnSpPr>
          <p:nvPr/>
        </p:nvCxnSpPr>
        <p:spPr>
          <a:xfrm flipH="1" flipV="1">
            <a:off x="5927149" y="1201438"/>
            <a:ext cx="370510" cy="13389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1" name="Oval 170"/>
          <p:cNvSpPr/>
          <p:nvPr/>
        </p:nvSpPr>
        <p:spPr>
          <a:xfrm>
            <a:off x="6286500" y="2529237"/>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172" name="TextBox 171"/>
          <p:cNvSpPr txBox="1"/>
          <p:nvPr/>
        </p:nvSpPr>
        <p:spPr bwMode="auto">
          <a:xfrm>
            <a:off x="5617235" y="1066301"/>
            <a:ext cx="619833" cy="135137"/>
          </a:xfrm>
          <a:prstGeom prst="rect">
            <a:avLst/>
          </a:prstGeom>
          <a:solidFill>
            <a:schemeClr val="bg1"/>
          </a:solid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a:solidFill>
                  <a:srgbClr val="000000"/>
                </a:solidFill>
                <a:latin typeface="Arial"/>
                <a:cs typeface="Arial"/>
              </a:rPr>
              <a:t>Advocates</a:t>
            </a:r>
            <a:r>
              <a:rPr lang="en-US" sz="600" b="1" kern="0" baseline="30000">
                <a:solidFill>
                  <a:srgbClr val="000000"/>
                </a:solidFill>
                <a:latin typeface="Arial"/>
                <a:cs typeface="Arial"/>
              </a:rPr>
              <a:t> </a:t>
            </a:r>
            <a:endParaRPr lang="en-US" sz="600" b="1" kern="0">
              <a:solidFill>
                <a:srgbClr val="000000"/>
              </a:solidFill>
              <a:latin typeface="Arial"/>
              <a:cs typeface="Arial"/>
            </a:endParaRPr>
          </a:p>
        </p:txBody>
      </p:sp>
      <p:sp>
        <p:nvSpPr>
          <p:cNvPr id="17" name="TextBox 16"/>
          <p:cNvSpPr txBox="1"/>
          <p:nvPr/>
        </p:nvSpPr>
        <p:spPr bwMode="auto">
          <a:xfrm>
            <a:off x="5676900" y="1828442"/>
            <a:ext cx="685800" cy="152400"/>
          </a:xfrm>
          <a:prstGeom prst="rect">
            <a:avLst/>
          </a:prstGeom>
          <a:solidFill>
            <a:srgbClr val="FFFFFF">
              <a:alpha val="50196"/>
            </a:srgbClr>
          </a:solidFill>
          <a:ln w="9525">
            <a:noFill/>
            <a:miter lim="800000"/>
            <a:headEnd/>
            <a:tailEnd/>
          </a:ln>
          <a:effectLst/>
        </p:spPr>
        <p:txBody>
          <a:bodyPr vert="horz" wrap="square" lIns="0" tIns="0" rIns="0" bIns="0" numCol="1" rtlCol="0" anchor="ctr" anchorCtr="0" compatLnSpc="1">
            <a:prstTxWarp prst="textNoShape">
              <a:avLst/>
            </a:prstTxWarp>
            <a:noAutofit/>
          </a:bodyPr>
          <a:lstStyle/>
          <a:p>
            <a:pPr algn="ctr">
              <a:defRPr/>
            </a:pPr>
            <a:r>
              <a:rPr lang="en-US" sz="600" b="1" kern="0">
                <a:solidFill>
                  <a:srgbClr val="000000"/>
                </a:solidFill>
                <a:latin typeface="Arial" panose="020B0604020202020204" pitchFamily="34" charset="0"/>
                <a:cs typeface="Arial" panose="020B0604020202020204" pitchFamily="34" charset="0"/>
              </a:rPr>
              <a:t>NORTH COUNTY</a:t>
            </a:r>
          </a:p>
        </p:txBody>
      </p:sp>
      <p:cxnSp>
        <p:nvCxnSpPr>
          <p:cNvPr id="89" name="Straight Connector 88"/>
          <p:cNvCxnSpPr>
            <a:stCxn id="90" idx="4"/>
            <a:endCxn id="62" idx="0"/>
          </p:cNvCxnSpPr>
          <p:nvPr/>
        </p:nvCxnSpPr>
        <p:spPr>
          <a:xfrm flipH="1">
            <a:off x="6230635" y="3255316"/>
            <a:ext cx="206660" cy="53076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0" name="Oval 89"/>
          <p:cNvSpPr/>
          <p:nvPr/>
        </p:nvSpPr>
        <p:spPr>
          <a:xfrm>
            <a:off x="6399195" y="3179116"/>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22" name="TextBox 21"/>
          <p:cNvSpPr txBox="1"/>
          <p:nvPr/>
        </p:nvSpPr>
        <p:spPr bwMode="auto">
          <a:xfrm>
            <a:off x="5867400" y="3352442"/>
            <a:ext cx="685800" cy="152400"/>
          </a:xfrm>
          <a:prstGeom prst="rect">
            <a:avLst/>
          </a:prstGeom>
          <a:solidFill>
            <a:srgbClr val="FFFFFF">
              <a:alpha val="50196"/>
            </a:srgbClr>
          </a:solidFill>
          <a:ln w="9525">
            <a:noFill/>
            <a:miter lim="800000"/>
            <a:headEnd/>
            <a:tailEnd/>
          </a:ln>
          <a:effectLst/>
        </p:spPr>
        <p:txBody>
          <a:bodyPr vert="horz" wrap="square" lIns="0" tIns="0" rIns="0" bIns="0" numCol="1" rtlCol="0" anchor="ctr" anchorCtr="0" compatLnSpc="1">
            <a:prstTxWarp prst="textNoShape">
              <a:avLst/>
            </a:prstTxWarp>
            <a:noAutofit/>
          </a:bodyPr>
          <a:lstStyle/>
          <a:p>
            <a:pPr algn="ctr">
              <a:defRPr/>
            </a:pPr>
            <a:r>
              <a:rPr lang="en-US" sz="600" b="1" kern="0">
                <a:solidFill>
                  <a:srgbClr val="000000"/>
                </a:solidFill>
                <a:latin typeface="Arial" panose="020B0604020202020204" pitchFamily="34" charset="0"/>
                <a:cs typeface="Arial" panose="020B0604020202020204" pitchFamily="34" charset="0"/>
              </a:rPr>
              <a:t>SOUTH COUNTY</a:t>
            </a:r>
          </a:p>
        </p:txBody>
      </p:sp>
      <p:cxnSp>
        <p:nvCxnSpPr>
          <p:cNvPr id="104" name="Straight Connector 103"/>
          <p:cNvCxnSpPr>
            <a:stCxn id="105" idx="1"/>
            <a:endCxn id="106" idx="2"/>
          </p:cNvCxnSpPr>
          <p:nvPr/>
        </p:nvCxnSpPr>
        <p:spPr>
          <a:xfrm flipH="1" flipV="1">
            <a:off x="5360503" y="1041397"/>
            <a:ext cx="532240" cy="7378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5" name="Oval 104"/>
          <p:cNvSpPr/>
          <p:nvPr/>
        </p:nvSpPr>
        <p:spPr>
          <a:xfrm>
            <a:off x="5881584" y="1768056"/>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106" name="TextBox 105"/>
          <p:cNvSpPr txBox="1"/>
          <p:nvPr/>
        </p:nvSpPr>
        <p:spPr bwMode="auto">
          <a:xfrm>
            <a:off x="5046460" y="827795"/>
            <a:ext cx="628091" cy="21360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a:solidFill>
                  <a:srgbClr val="000000"/>
                </a:solidFill>
                <a:latin typeface="Arial"/>
                <a:cs typeface="Arial"/>
              </a:rPr>
              <a:t>Community HealthLink</a:t>
            </a:r>
            <a:r>
              <a:rPr lang="en-US" sz="600" b="1" kern="0" baseline="30000">
                <a:solidFill>
                  <a:srgbClr val="000000"/>
                </a:solidFill>
                <a:latin typeface="Arial"/>
                <a:cs typeface="Arial"/>
              </a:rPr>
              <a:t> </a:t>
            </a:r>
            <a:endParaRPr lang="en-US" sz="600" b="1" kern="0">
              <a:solidFill>
                <a:srgbClr val="000000"/>
              </a:solidFill>
              <a:latin typeface="Arial"/>
              <a:cs typeface="Arial"/>
            </a:endParaRPr>
          </a:p>
        </p:txBody>
      </p:sp>
      <p:sp>
        <p:nvSpPr>
          <p:cNvPr id="117" name="Oval 116"/>
          <p:cNvSpPr/>
          <p:nvPr/>
        </p:nvSpPr>
        <p:spPr>
          <a:xfrm>
            <a:off x="5636448" y="2890612"/>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122" name="TextBox 121"/>
          <p:cNvSpPr txBox="1"/>
          <p:nvPr/>
        </p:nvSpPr>
        <p:spPr bwMode="auto">
          <a:xfrm>
            <a:off x="4962959" y="3739776"/>
            <a:ext cx="628091" cy="21360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a:solidFill>
                  <a:srgbClr val="000000"/>
                </a:solidFill>
                <a:latin typeface="Arial"/>
                <a:cs typeface="Arial"/>
              </a:rPr>
              <a:t>Community HealthLink</a:t>
            </a:r>
            <a:endParaRPr lang="en-US" sz="600" b="1" kern="0" baseline="30000">
              <a:solidFill>
                <a:srgbClr val="000000"/>
              </a:solidFill>
              <a:latin typeface="Arial"/>
              <a:cs typeface="Arial"/>
            </a:endParaRPr>
          </a:p>
        </p:txBody>
      </p:sp>
      <p:cxnSp>
        <p:nvCxnSpPr>
          <p:cNvPr id="126" name="Straight Connector 125"/>
          <p:cNvCxnSpPr>
            <a:stCxn id="117" idx="3"/>
            <a:endCxn id="122" idx="0"/>
          </p:cNvCxnSpPr>
          <p:nvPr/>
        </p:nvCxnSpPr>
        <p:spPr>
          <a:xfrm flipH="1">
            <a:off x="5277005" y="2955656"/>
            <a:ext cx="370605" cy="78412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bwMode="auto">
          <a:xfrm>
            <a:off x="5347647" y="2721862"/>
            <a:ext cx="685800" cy="152400"/>
          </a:xfrm>
          <a:prstGeom prst="rect">
            <a:avLst/>
          </a:prstGeom>
          <a:solidFill>
            <a:srgbClr val="FFFFFF">
              <a:alpha val="50196"/>
            </a:srgbClr>
          </a:solidFill>
          <a:ln w="9525">
            <a:noFill/>
            <a:miter lim="800000"/>
            <a:headEnd/>
            <a:tailEnd/>
          </a:ln>
          <a:effectLst/>
        </p:spPr>
        <p:txBody>
          <a:bodyPr vert="horz" wrap="square" lIns="0" tIns="0" rIns="0" bIns="0" numCol="1" rtlCol="0" anchor="ctr" anchorCtr="0" compatLnSpc="1">
            <a:prstTxWarp prst="textNoShape">
              <a:avLst/>
            </a:prstTxWarp>
            <a:noAutofit/>
          </a:bodyPr>
          <a:lstStyle/>
          <a:p>
            <a:pPr algn="ctr">
              <a:defRPr/>
            </a:pPr>
            <a:r>
              <a:rPr lang="en-US" sz="600" b="1" kern="0">
                <a:solidFill>
                  <a:srgbClr val="000000"/>
                </a:solidFill>
                <a:latin typeface="Arial" panose="020B0604020202020204" pitchFamily="34" charset="0"/>
                <a:cs typeface="Arial" panose="020B0604020202020204" pitchFamily="34" charset="0"/>
              </a:rPr>
              <a:t>WORCESTER</a:t>
            </a:r>
          </a:p>
        </p:txBody>
      </p:sp>
      <p:cxnSp>
        <p:nvCxnSpPr>
          <p:cNvPr id="91" name="Straight Connector 90"/>
          <p:cNvCxnSpPr>
            <a:stCxn id="92" idx="3"/>
          </p:cNvCxnSpPr>
          <p:nvPr/>
        </p:nvCxnSpPr>
        <p:spPr>
          <a:xfrm flipH="1">
            <a:off x="6819900" y="4693501"/>
            <a:ext cx="582658" cy="2638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2" name="Oval 91"/>
          <p:cNvSpPr/>
          <p:nvPr/>
        </p:nvSpPr>
        <p:spPr>
          <a:xfrm>
            <a:off x="7391399" y="4628457"/>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97" name="TextBox 96"/>
          <p:cNvSpPr txBox="1"/>
          <p:nvPr/>
        </p:nvSpPr>
        <p:spPr bwMode="auto">
          <a:xfrm>
            <a:off x="6239867" y="4979376"/>
            <a:ext cx="1143000" cy="126208"/>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a:solidFill>
                  <a:srgbClr val="000000"/>
                </a:solidFill>
                <a:latin typeface="Arial"/>
                <a:cs typeface="Arial"/>
              </a:rPr>
              <a:t>Child and Family Services</a:t>
            </a:r>
          </a:p>
        </p:txBody>
      </p:sp>
      <p:cxnSp>
        <p:nvCxnSpPr>
          <p:cNvPr id="98" name="Straight Connector 97"/>
          <p:cNvCxnSpPr>
            <a:stCxn id="102" idx="1"/>
            <a:endCxn id="103" idx="2"/>
          </p:cNvCxnSpPr>
          <p:nvPr/>
        </p:nvCxnSpPr>
        <p:spPr>
          <a:xfrm flipH="1" flipV="1">
            <a:off x="3737379" y="1227165"/>
            <a:ext cx="52949" cy="48006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2" name="Oval 101"/>
          <p:cNvSpPr/>
          <p:nvPr/>
        </p:nvSpPr>
        <p:spPr>
          <a:xfrm>
            <a:off x="3779166" y="1696068"/>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103" name="TextBox 102"/>
          <p:cNvSpPr txBox="1"/>
          <p:nvPr/>
        </p:nvSpPr>
        <p:spPr bwMode="auto">
          <a:xfrm>
            <a:off x="3327069" y="1013560"/>
            <a:ext cx="820614" cy="21360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a:solidFill>
                  <a:srgbClr val="000000"/>
                </a:solidFill>
                <a:latin typeface="Arial" panose="020B0604020202020204" pitchFamily="34" charset="0"/>
                <a:cs typeface="Arial" panose="020B0604020202020204" pitchFamily="34" charset="0"/>
              </a:rPr>
              <a:t>Clinical Support Options</a:t>
            </a:r>
          </a:p>
        </p:txBody>
      </p:sp>
      <p:cxnSp>
        <p:nvCxnSpPr>
          <p:cNvPr id="107" name="Straight Connector 106"/>
          <p:cNvCxnSpPr>
            <a:stCxn id="108" idx="1"/>
            <a:endCxn id="103" idx="2"/>
          </p:cNvCxnSpPr>
          <p:nvPr/>
        </p:nvCxnSpPr>
        <p:spPr>
          <a:xfrm flipV="1">
            <a:off x="3564524" y="1227165"/>
            <a:ext cx="172855" cy="118058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8" name="Oval 107"/>
          <p:cNvSpPr/>
          <p:nvPr/>
        </p:nvSpPr>
        <p:spPr>
          <a:xfrm>
            <a:off x="3553362" y="2396586"/>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cxnSp>
        <p:nvCxnSpPr>
          <p:cNvPr id="109" name="Straight Connector 108"/>
          <p:cNvCxnSpPr>
            <a:stCxn id="110" idx="6"/>
            <a:endCxn id="121" idx="1"/>
          </p:cNvCxnSpPr>
          <p:nvPr/>
        </p:nvCxnSpPr>
        <p:spPr>
          <a:xfrm flipV="1">
            <a:off x="7797058" y="1307945"/>
            <a:ext cx="600100" cy="904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0" name="Oval 109"/>
          <p:cNvSpPr/>
          <p:nvPr/>
        </p:nvSpPr>
        <p:spPr>
          <a:xfrm>
            <a:off x="7720858" y="2174283"/>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4" name="Freeform 3"/>
          <p:cNvSpPr/>
          <p:nvPr/>
        </p:nvSpPr>
        <p:spPr>
          <a:xfrm>
            <a:off x="9514686" y="5710241"/>
            <a:ext cx="665161" cy="490537"/>
          </a:xfrm>
          <a:custGeom>
            <a:avLst/>
            <a:gdLst>
              <a:gd name="connsiteX0" fmla="*/ 465136 w 665161"/>
              <a:gd name="connsiteY0" fmla="*/ 0 h 490537"/>
              <a:gd name="connsiteX1" fmla="*/ 467517 w 665161"/>
              <a:gd name="connsiteY1" fmla="*/ 16668 h 490537"/>
              <a:gd name="connsiteX2" fmla="*/ 469898 w 665161"/>
              <a:gd name="connsiteY2" fmla="*/ 23812 h 490537"/>
              <a:gd name="connsiteX3" fmla="*/ 498473 w 665161"/>
              <a:gd name="connsiteY3" fmla="*/ 61912 h 490537"/>
              <a:gd name="connsiteX4" fmla="*/ 505617 w 665161"/>
              <a:gd name="connsiteY4" fmla="*/ 64293 h 490537"/>
              <a:gd name="connsiteX5" fmla="*/ 519905 w 665161"/>
              <a:gd name="connsiteY5" fmla="*/ 71437 h 490537"/>
              <a:gd name="connsiteX6" fmla="*/ 527048 w 665161"/>
              <a:gd name="connsiteY6" fmla="*/ 76200 h 490537"/>
              <a:gd name="connsiteX7" fmla="*/ 536573 w 665161"/>
              <a:gd name="connsiteY7" fmla="*/ 90487 h 490537"/>
              <a:gd name="connsiteX8" fmla="*/ 541336 w 665161"/>
              <a:gd name="connsiteY8" fmla="*/ 97631 h 490537"/>
              <a:gd name="connsiteX9" fmla="*/ 546098 w 665161"/>
              <a:gd name="connsiteY9" fmla="*/ 111918 h 490537"/>
              <a:gd name="connsiteX10" fmla="*/ 550861 w 665161"/>
              <a:gd name="connsiteY10" fmla="*/ 121443 h 490537"/>
              <a:gd name="connsiteX11" fmla="*/ 555623 w 665161"/>
              <a:gd name="connsiteY11" fmla="*/ 135731 h 490537"/>
              <a:gd name="connsiteX12" fmla="*/ 558005 w 665161"/>
              <a:gd name="connsiteY12" fmla="*/ 145256 h 490537"/>
              <a:gd name="connsiteX13" fmla="*/ 567530 w 665161"/>
              <a:gd name="connsiteY13" fmla="*/ 161925 h 490537"/>
              <a:gd name="connsiteX14" fmla="*/ 572292 w 665161"/>
              <a:gd name="connsiteY14" fmla="*/ 171450 h 490537"/>
              <a:gd name="connsiteX15" fmla="*/ 574673 w 665161"/>
              <a:gd name="connsiteY15" fmla="*/ 178593 h 490537"/>
              <a:gd name="connsiteX16" fmla="*/ 581817 w 665161"/>
              <a:gd name="connsiteY16" fmla="*/ 183356 h 490537"/>
              <a:gd name="connsiteX17" fmla="*/ 586580 w 665161"/>
              <a:gd name="connsiteY17" fmla="*/ 197643 h 490537"/>
              <a:gd name="connsiteX18" fmla="*/ 588961 w 665161"/>
              <a:gd name="connsiteY18" fmla="*/ 204787 h 490537"/>
              <a:gd name="connsiteX19" fmla="*/ 593723 w 665161"/>
              <a:gd name="connsiteY19" fmla="*/ 211931 h 490537"/>
              <a:gd name="connsiteX20" fmla="*/ 598486 w 665161"/>
              <a:gd name="connsiteY20" fmla="*/ 228600 h 490537"/>
              <a:gd name="connsiteX21" fmla="*/ 600867 w 665161"/>
              <a:gd name="connsiteY21" fmla="*/ 235743 h 490537"/>
              <a:gd name="connsiteX22" fmla="*/ 610392 w 665161"/>
              <a:gd name="connsiteY22" fmla="*/ 252412 h 490537"/>
              <a:gd name="connsiteX23" fmla="*/ 615155 w 665161"/>
              <a:gd name="connsiteY23" fmla="*/ 266700 h 490537"/>
              <a:gd name="connsiteX24" fmla="*/ 624680 w 665161"/>
              <a:gd name="connsiteY24" fmla="*/ 280987 h 490537"/>
              <a:gd name="connsiteX25" fmla="*/ 629442 w 665161"/>
              <a:gd name="connsiteY25" fmla="*/ 288131 h 490537"/>
              <a:gd name="connsiteX26" fmla="*/ 634205 w 665161"/>
              <a:gd name="connsiteY26" fmla="*/ 297656 h 490537"/>
              <a:gd name="connsiteX27" fmla="*/ 638967 w 665161"/>
              <a:gd name="connsiteY27" fmla="*/ 311943 h 490537"/>
              <a:gd name="connsiteX28" fmla="*/ 643730 w 665161"/>
              <a:gd name="connsiteY28" fmla="*/ 319087 h 490537"/>
              <a:gd name="connsiteX29" fmla="*/ 648492 w 665161"/>
              <a:gd name="connsiteY29" fmla="*/ 342900 h 490537"/>
              <a:gd name="connsiteX30" fmla="*/ 650873 w 665161"/>
              <a:gd name="connsiteY30" fmla="*/ 350043 h 490537"/>
              <a:gd name="connsiteX31" fmla="*/ 655636 w 665161"/>
              <a:gd name="connsiteY31" fmla="*/ 357187 h 490537"/>
              <a:gd name="connsiteX32" fmla="*/ 660398 w 665161"/>
              <a:gd name="connsiteY32" fmla="*/ 378618 h 490537"/>
              <a:gd name="connsiteX33" fmla="*/ 665161 w 665161"/>
              <a:gd name="connsiteY33" fmla="*/ 385762 h 490537"/>
              <a:gd name="connsiteX34" fmla="*/ 660398 w 665161"/>
              <a:gd name="connsiteY34" fmla="*/ 431006 h 490537"/>
              <a:gd name="connsiteX35" fmla="*/ 650873 w 665161"/>
              <a:gd name="connsiteY35" fmla="*/ 438150 h 490537"/>
              <a:gd name="connsiteX36" fmla="*/ 643730 w 665161"/>
              <a:gd name="connsiteY36" fmla="*/ 442912 h 490537"/>
              <a:gd name="connsiteX37" fmla="*/ 627061 w 665161"/>
              <a:gd name="connsiteY37" fmla="*/ 447675 h 490537"/>
              <a:gd name="connsiteX38" fmla="*/ 619917 w 665161"/>
              <a:gd name="connsiteY38" fmla="*/ 452437 h 490537"/>
              <a:gd name="connsiteX39" fmla="*/ 603248 w 665161"/>
              <a:gd name="connsiteY39" fmla="*/ 457200 h 490537"/>
              <a:gd name="connsiteX40" fmla="*/ 588961 w 665161"/>
              <a:gd name="connsiteY40" fmla="*/ 466725 h 490537"/>
              <a:gd name="connsiteX41" fmla="*/ 581817 w 665161"/>
              <a:gd name="connsiteY41" fmla="*/ 471487 h 490537"/>
              <a:gd name="connsiteX42" fmla="*/ 574673 w 665161"/>
              <a:gd name="connsiteY42" fmla="*/ 476250 h 490537"/>
              <a:gd name="connsiteX43" fmla="*/ 553242 w 665161"/>
              <a:gd name="connsiteY43" fmla="*/ 483393 h 490537"/>
              <a:gd name="connsiteX44" fmla="*/ 546098 w 665161"/>
              <a:gd name="connsiteY44" fmla="*/ 485775 h 490537"/>
              <a:gd name="connsiteX45" fmla="*/ 527048 w 665161"/>
              <a:gd name="connsiteY45" fmla="*/ 490537 h 490537"/>
              <a:gd name="connsiteX46" fmla="*/ 393698 w 665161"/>
              <a:gd name="connsiteY46" fmla="*/ 488156 h 490537"/>
              <a:gd name="connsiteX47" fmla="*/ 381792 w 665161"/>
              <a:gd name="connsiteY47" fmla="*/ 485775 h 490537"/>
              <a:gd name="connsiteX48" fmla="*/ 362742 w 665161"/>
              <a:gd name="connsiteY48" fmla="*/ 483393 h 490537"/>
              <a:gd name="connsiteX49" fmla="*/ 338930 w 665161"/>
              <a:gd name="connsiteY49" fmla="*/ 476250 h 490537"/>
              <a:gd name="connsiteX50" fmla="*/ 329405 w 665161"/>
              <a:gd name="connsiteY50" fmla="*/ 473868 h 490537"/>
              <a:gd name="connsiteX51" fmla="*/ 307973 w 665161"/>
              <a:gd name="connsiteY51" fmla="*/ 466725 h 490537"/>
              <a:gd name="connsiteX52" fmla="*/ 300830 w 665161"/>
              <a:gd name="connsiteY52" fmla="*/ 464343 h 490537"/>
              <a:gd name="connsiteX53" fmla="*/ 279398 w 665161"/>
              <a:gd name="connsiteY53" fmla="*/ 459581 h 490537"/>
              <a:gd name="connsiteX54" fmla="*/ 265111 w 665161"/>
              <a:gd name="connsiteY54" fmla="*/ 454818 h 490537"/>
              <a:gd name="connsiteX55" fmla="*/ 250823 w 665161"/>
              <a:gd name="connsiteY55" fmla="*/ 450056 h 490537"/>
              <a:gd name="connsiteX56" fmla="*/ 243680 w 665161"/>
              <a:gd name="connsiteY56" fmla="*/ 447675 h 490537"/>
              <a:gd name="connsiteX57" fmla="*/ 212723 w 665161"/>
              <a:gd name="connsiteY57" fmla="*/ 440531 h 490537"/>
              <a:gd name="connsiteX58" fmla="*/ 198436 w 665161"/>
              <a:gd name="connsiteY58" fmla="*/ 435768 h 490537"/>
              <a:gd name="connsiteX59" fmla="*/ 191292 w 665161"/>
              <a:gd name="connsiteY59" fmla="*/ 433387 h 490537"/>
              <a:gd name="connsiteX60" fmla="*/ 172242 w 665161"/>
              <a:gd name="connsiteY60" fmla="*/ 428625 h 490537"/>
              <a:gd name="connsiteX61" fmla="*/ 165098 w 665161"/>
              <a:gd name="connsiteY61" fmla="*/ 421481 h 490537"/>
              <a:gd name="connsiteX62" fmla="*/ 153192 w 665161"/>
              <a:gd name="connsiteY62" fmla="*/ 419100 h 490537"/>
              <a:gd name="connsiteX63" fmla="*/ 146048 w 665161"/>
              <a:gd name="connsiteY63" fmla="*/ 416718 h 490537"/>
              <a:gd name="connsiteX64" fmla="*/ 136523 w 665161"/>
              <a:gd name="connsiteY64" fmla="*/ 414337 h 490537"/>
              <a:gd name="connsiteX65" fmla="*/ 122236 w 665161"/>
              <a:gd name="connsiteY65" fmla="*/ 409575 h 490537"/>
              <a:gd name="connsiteX66" fmla="*/ 105567 w 665161"/>
              <a:gd name="connsiteY66" fmla="*/ 404812 h 490537"/>
              <a:gd name="connsiteX67" fmla="*/ 96042 w 665161"/>
              <a:gd name="connsiteY67" fmla="*/ 402431 h 490537"/>
              <a:gd name="connsiteX68" fmla="*/ 86517 w 665161"/>
              <a:gd name="connsiteY68" fmla="*/ 397668 h 490537"/>
              <a:gd name="connsiteX69" fmla="*/ 76992 w 665161"/>
              <a:gd name="connsiteY69" fmla="*/ 395287 h 490537"/>
              <a:gd name="connsiteX70" fmla="*/ 69848 w 665161"/>
              <a:gd name="connsiteY70" fmla="*/ 390525 h 490537"/>
              <a:gd name="connsiteX71" fmla="*/ 53180 w 665161"/>
              <a:gd name="connsiteY71" fmla="*/ 388143 h 490537"/>
              <a:gd name="connsiteX72" fmla="*/ 43655 w 665161"/>
              <a:gd name="connsiteY72" fmla="*/ 385762 h 490537"/>
              <a:gd name="connsiteX73" fmla="*/ 31748 w 665161"/>
              <a:gd name="connsiteY73" fmla="*/ 381000 h 490537"/>
              <a:gd name="connsiteX74" fmla="*/ 15080 w 665161"/>
              <a:gd name="connsiteY74" fmla="*/ 376237 h 490537"/>
              <a:gd name="connsiteX75" fmla="*/ 5555 w 665161"/>
              <a:gd name="connsiteY75" fmla="*/ 369093 h 490537"/>
              <a:gd name="connsiteX76" fmla="*/ 792 w 665161"/>
              <a:gd name="connsiteY76" fmla="*/ 361950 h 490537"/>
              <a:gd name="connsiteX77" fmla="*/ 100805 w 665161"/>
              <a:gd name="connsiteY77" fmla="*/ 359568 h 490537"/>
              <a:gd name="connsiteX78" fmla="*/ 98423 w 665161"/>
              <a:gd name="connsiteY78" fmla="*/ 338137 h 490537"/>
              <a:gd name="connsiteX79" fmla="*/ 93661 w 665161"/>
              <a:gd name="connsiteY79" fmla="*/ 330993 h 490537"/>
              <a:gd name="connsiteX80" fmla="*/ 105567 w 665161"/>
              <a:gd name="connsiteY80" fmla="*/ 328612 h 490537"/>
              <a:gd name="connsiteX81" fmla="*/ 188911 w 665161"/>
              <a:gd name="connsiteY81" fmla="*/ 330993 h 490537"/>
              <a:gd name="connsiteX82" fmla="*/ 281780 w 665161"/>
              <a:gd name="connsiteY82" fmla="*/ 326231 h 490537"/>
              <a:gd name="connsiteX83" fmla="*/ 291305 w 665161"/>
              <a:gd name="connsiteY83" fmla="*/ 323850 h 490537"/>
              <a:gd name="connsiteX84" fmla="*/ 317498 w 665161"/>
              <a:gd name="connsiteY84" fmla="*/ 319087 h 490537"/>
              <a:gd name="connsiteX85" fmla="*/ 324642 w 665161"/>
              <a:gd name="connsiteY85" fmla="*/ 316706 h 490537"/>
              <a:gd name="connsiteX86" fmla="*/ 334167 w 665161"/>
              <a:gd name="connsiteY86" fmla="*/ 314325 h 490537"/>
              <a:gd name="connsiteX87" fmla="*/ 348455 w 665161"/>
              <a:gd name="connsiteY87" fmla="*/ 309562 h 490537"/>
              <a:gd name="connsiteX88" fmla="*/ 367505 w 665161"/>
              <a:gd name="connsiteY88" fmla="*/ 307181 h 490537"/>
              <a:gd name="connsiteX89" fmla="*/ 369886 w 665161"/>
              <a:gd name="connsiteY89" fmla="*/ 314325 h 490537"/>
              <a:gd name="connsiteX90" fmla="*/ 365123 w 665161"/>
              <a:gd name="connsiteY90" fmla="*/ 342900 h 490537"/>
              <a:gd name="connsiteX91" fmla="*/ 367505 w 665161"/>
              <a:gd name="connsiteY91" fmla="*/ 359568 h 490537"/>
              <a:gd name="connsiteX92" fmla="*/ 407986 w 665161"/>
              <a:gd name="connsiteY92" fmla="*/ 350043 h 490537"/>
              <a:gd name="connsiteX93" fmla="*/ 415130 w 665161"/>
              <a:gd name="connsiteY93" fmla="*/ 342900 h 490537"/>
              <a:gd name="connsiteX94" fmla="*/ 422273 w 665161"/>
              <a:gd name="connsiteY94" fmla="*/ 338137 h 490537"/>
              <a:gd name="connsiteX95" fmla="*/ 438942 w 665161"/>
              <a:gd name="connsiteY95" fmla="*/ 326231 h 490537"/>
              <a:gd name="connsiteX96" fmla="*/ 448467 w 665161"/>
              <a:gd name="connsiteY96" fmla="*/ 319087 h 490537"/>
              <a:gd name="connsiteX97" fmla="*/ 455611 w 665161"/>
              <a:gd name="connsiteY97" fmla="*/ 311943 h 490537"/>
              <a:gd name="connsiteX98" fmla="*/ 469898 w 665161"/>
              <a:gd name="connsiteY98" fmla="*/ 302418 h 490537"/>
              <a:gd name="connsiteX99" fmla="*/ 486567 w 665161"/>
              <a:gd name="connsiteY99" fmla="*/ 292893 h 490537"/>
              <a:gd name="connsiteX100" fmla="*/ 500855 w 665161"/>
              <a:gd name="connsiteY100" fmla="*/ 290512 h 490537"/>
              <a:gd name="connsiteX101" fmla="*/ 507998 w 665161"/>
              <a:gd name="connsiteY101" fmla="*/ 288131 h 490537"/>
              <a:gd name="connsiteX102" fmla="*/ 510380 w 665161"/>
              <a:gd name="connsiteY102" fmla="*/ 280987 h 490537"/>
              <a:gd name="connsiteX103" fmla="*/ 515142 w 665161"/>
              <a:gd name="connsiteY103" fmla="*/ 271462 h 490537"/>
              <a:gd name="connsiteX104" fmla="*/ 517523 w 665161"/>
              <a:gd name="connsiteY104" fmla="*/ 254793 h 490537"/>
              <a:gd name="connsiteX105" fmla="*/ 522286 w 665161"/>
              <a:gd name="connsiteY105" fmla="*/ 240506 h 490537"/>
              <a:gd name="connsiteX106" fmla="*/ 524667 w 665161"/>
              <a:gd name="connsiteY106" fmla="*/ 233362 h 490537"/>
              <a:gd name="connsiteX107" fmla="*/ 538955 w 665161"/>
              <a:gd name="connsiteY107" fmla="*/ 209550 h 490537"/>
              <a:gd name="connsiteX108" fmla="*/ 546098 w 665161"/>
              <a:gd name="connsiteY108" fmla="*/ 200025 h 490537"/>
              <a:gd name="connsiteX109" fmla="*/ 553242 w 665161"/>
              <a:gd name="connsiteY109" fmla="*/ 195262 h 490537"/>
              <a:gd name="connsiteX110" fmla="*/ 550861 w 665161"/>
              <a:gd name="connsiteY110" fmla="*/ 169068 h 490537"/>
              <a:gd name="connsiteX111" fmla="*/ 538955 w 665161"/>
              <a:gd name="connsiteY111" fmla="*/ 154781 h 490537"/>
              <a:gd name="connsiteX112" fmla="*/ 531811 w 665161"/>
              <a:gd name="connsiteY112" fmla="*/ 145256 h 490537"/>
              <a:gd name="connsiteX113" fmla="*/ 529430 w 665161"/>
              <a:gd name="connsiteY113" fmla="*/ 138112 h 490537"/>
              <a:gd name="connsiteX114" fmla="*/ 522286 w 665161"/>
              <a:gd name="connsiteY114" fmla="*/ 130968 h 490537"/>
              <a:gd name="connsiteX115" fmla="*/ 517523 w 665161"/>
              <a:gd name="connsiteY115" fmla="*/ 123825 h 490537"/>
              <a:gd name="connsiteX116" fmla="*/ 507998 w 665161"/>
              <a:gd name="connsiteY116" fmla="*/ 109537 h 490537"/>
              <a:gd name="connsiteX117" fmla="*/ 505617 w 665161"/>
              <a:gd name="connsiteY117" fmla="*/ 102393 h 490537"/>
              <a:gd name="connsiteX118" fmla="*/ 500855 w 665161"/>
              <a:gd name="connsiteY118" fmla="*/ 90487 h 490537"/>
              <a:gd name="connsiteX119" fmla="*/ 491330 w 665161"/>
              <a:gd name="connsiteY119" fmla="*/ 80962 h 490537"/>
              <a:gd name="connsiteX120" fmla="*/ 486567 w 665161"/>
              <a:gd name="connsiteY120" fmla="*/ 73818 h 490537"/>
              <a:gd name="connsiteX121" fmla="*/ 474661 w 665161"/>
              <a:gd name="connsiteY121" fmla="*/ 57150 h 490537"/>
              <a:gd name="connsiteX122" fmla="*/ 469898 w 665161"/>
              <a:gd name="connsiteY122" fmla="*/ 42862 h 490537"/>
              <a:gd name="connsiteX123" fmla="*/ 467517 w 665161"/>
              <a:gd name="connsiteY123" fmla="*/ 35718 h 490537"/>
              <a:gd name="connsiteX124" fmla="*/ 465136 w 665161"/>
              <a:gd name="connsiteY124" fmla="*/ 28575 h 490537"/>
              <a:gd name="connsiteX125" fmla="*/ 465136 w 665161"/>
              <a:gd name="connsiteY125" fmla="*/ 0 h 49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665161" h="490537">
                <a:moveTo>
                  <a:pt x="465136" y="0"/>
                </a:moveTo>
                <a:cubicBezTo>
                  <a:pt x="465930" y="5556"/>
                  <a:pt x="466416" y="11165"/>
                  <a:pt x="467517" y="16668"/>
                </a:cubicBezTo>
                <a:cubicBezTo>
                  <a:pt x="468009" y="19129"/>
                  <a:pt x="468859" y="21527"/>
                  <a:pt x="469898" y="23812"/>
                </a:cubicBezTo>
                <a:cubicBezTo>
                  <a:pt x="476402" y="38121"/>
                  <a:pt x="483493" y="54423"/>
                  <a:pt x="498473" y="61912"/>
                </a:cubicBezTo>
                <a:cubicBezTo>
                  <a:pt x="500718" y="63034"/>
                  <a:pt x="503236" y="63499"/>
                  <a:pt x="505617" y="64293"/>
                </a:cubicBezTo>
                <a:cubicBezTo>
                  <a:pt x="526096" y="77947"/>
                  <a:pt x="500182" y="61575"/>
                  <a:pt x="519905" y="71437"/>
                </a:cubicBezTo>
                <a:cubicBezTo>
                  <a:pt x="522465" y="72717"/>
                  <a:pt x="524667" y="74612"/>
                  <a:pt x="527048" y="76200"/>
                </a:cubicBezTo>
                <a:lnTo>
                  <a:pt x="536573" y="90487"/>
                </a:lnTo>
                <a:lnTo>
                  <a:pt x="541336" y="97631"/>
                </a:lnTo>
                <a:cubicBezTo>
                  <a:pt x="542923" y="102393"/>
                  <a:pt x="543853" y="107428"/>
                  <a:pt x="546098" y="111918"/>
                </a:cubicBezTo>
                <a:cubicBezTo>
                  <a:pt x="547686" y="115093"/>
                  <a:pt x="549543" y="118147"/>
                  <a:pt x="550861" y="121443"/>
                </a:cubicBezTo>
                <a:cubicBezTo>
                  <a:pt x="552725" y="126104"/>
                  <a:pt x="554405" y="130861"/>
                  <a:pt x="555623" y="135731"/>
                </a:cubicBezTo>
                <a:cubicBezTo>
                  <a:pt x="556417" y="138906"/>
                  <a:pt x="556856" y="142192"/>
                  <a:pt x="558005" y="145256"/>
                </a:cubicBezTo>
                <a:cubicBezTo>
                  <a:pt x="561933" y="155730"/>
                  <a:pt x="562502" y="153127"/>
                  <a:pt x="567530" y="161925"/>
                </a:cubicBezTo>
                <a:cubicBezTo>
                  <a:pt x="569291" y="165007"/>
                  <a:pt x="570894" y="168187"/>
                  <a:pt x="572292" y="171450"/>
                </a:cubicBezTo>
                <a:cubicBezTo>
                  <a:pt x="573281" y="173757"/>
                  <a:pt x="573105" y="176633"/>
                  <a:pt x="574673" y="178593"/>
                </a:cubicBezTo>
                <a:cubicBezTo>
                  <a:pt x="576461" y="180828"/>
                  <a:pt x="579436" y="181768"/>
                  <a:pt x="581817" y="183356"/>
                </a:cubicBezTo>
                <a:lnTo>
                  <a:pt x="586580" y="197643"/>
                </a:lnTo>
                <a:cubicBezTo>
                  <a:pt x="587374" y="200024"/>
                  <a:pt x="587569" y="202698"/>
                  <a:pt x="588961" y="204787"/>
                </a:cubicBezTo>
                <a:cubicBezTo>
                  <a:pt x="590548" y="207168"/>
                  <a:pt x="592443" y="209371"/>
                  <a:pt x="593723" y="211931"/>
                </a:cubicBezTo>
                <a:cubicBezTo>
                  <a:pt x="595629" y="215743"/>
                  <a:pt x="597467" y="225032"/>
                  <a:pt x="598486" y="228600"/>
                </a:cubicBezTo>
                <a:cubicBezTo>
                  <a:pt x="599175" y="231013"/>
                  <a:pt x="599745" y="233498"/>
                  <a:pt x="600867" y="235743"/>
                </a:cubicBezTo>
                <a:cubicBezTo>
                  <a:pt x="609460" y="252928"/>
                  <a:pt x="602042" y="231537"/>
                  <a:pt x="610392" y="252412"/>
                </a:cubicBezTo>
                <a:cubicBezTo>
                  <a:pt x="612256" y="257073"/>
                  <a:pt x="612370" y="262523"/>
                  <a:pt x="615155" y="266700"/>
                </a:cubicBezTo>
                <a:lnTo>
                  <a:pt x="624680" y="280987"/>
                </a:lnTo>
                <a:cubicBezTo>
                  <a:pt x="626267" y="283368"/>
                  <a:pt x="628162" y="285571"/>
                  <a:pt x="629442" y="288131"/>
                </a:cubicBezTo>
                <a:cubicBezTo>
                  <a:pt x="631030" y="291306"/>
                  <a:pt x="632887" y="294360"/>
                  <a:pt x="634205" y="297656"/>
                </a:cubicBezTo>
                <a:cubicBezTo>
                  <a:pt x="636069" y="302317"/>
                  <a:pt x="636182" y="307766"/>
                  <a:pt x="638967" y="311943"/>
                </a:cubicBezTo>
                <a:lnTo>
                  <a:pt x="643730" y="319087"/>
                </a:lnTo>
                <a:cubicBezTo>
                  <a:pt x="645601" y="330313"/>
                  <a:pt x="645651" y="332954"/>
                  <a:pt x="648492" y="342900"/>
                </a:cubicBezTo>
                <a:cubicBezTo>
                  <a:pt x="649181" y="345313"/>
                  <a:pt x="649751" y="347798"/>
                  <a:pt x="650873" y="350043"/>
                </a:cubicBezTo>
                <a:cubicBezTo>
                  <a:pt x="652153" y="352603"/>
                  <a:pt x="654048" y="354806"/>
                  <a:pt x="655636" y="357187"/>
                </a:cubicBezTo>
                <a:cubicBezTo>
                  <a:pt x="656060" y="359305"/>
                  <a:pt x="659137" y="375676"/>
                  <a:pt x="660398" y="378618"/>
                </a:cubicBezTo>
                <a:cubicBezTo>
                  <a:pt x="661525" y="381249"/>
                  <a:pt x="663573" y="383381"/>
                  <a:pt x="665161" y="385762"/>
                </a:cubicBezTo>
                <a:cubicBezTo>
                  <a:pt x="663573" y="400843"/>
                  <a:pt x="664388" y="416376"/>
                  <a:pt x="660398" y="431006"/>
                </a:cubicBezTo>
                <a:cubicBezTo>
                  <a:pt x="659354" y="434835"/>
                  <a:pt x="654103" y="435843"/>
                  <a:pt x="650873" y="438150"/>
                </a:cubicBezTo>
                <a:cubicBezTo>
                  <a:pt x="648544" y="439813"/>
                  <a:pt x="646290" y="441632"/>
                  <a:pt x="643730" y="442912"/>
                </a:cubicBezTo>
                <a:cubicBezTo>
                  <a:pt x="640317" y="444618"/>
                  <a:pt x="630108" y="446913"/>
                  <a:pt x="627061" y="447675"/>
                </a:cubicBezTo>
                <a:cubicBezTo>
                  <a:pt x="624680" y="449262"/>
                  <a:pt x="622548" y="451310"/>
                  <a:pt x="619917" y="452437"/>
                </a:cubicBezTo>
                <a:cubicBezTo>
                  <a:pt x="614513" y="454753"/>
                  <a:pt x="608468" y="454300"/>
                  <a:pt x="603248" y="457200"/>
                </a:cubicBezTo>
                <a:cubicBezTo>
                  <a:pt x="598245" y="459980"/>
                  <a:pt x="593723" y="463550"/>
                  <a:pt x="588961" y="466725"/>
                </a:cubicBezTo>
                <a:lnTo>
                  <a:pt x="581817" y="471487"/>
                </a:lnTo>
                <a:cubicBezTo>
                  <a:pt x="579436" y="473075"/>
                  <a:pt x="577388" y="475345"/>
                  <a:pt x="574673" y="476250"/>
                </a:cubicBezTo>
                <a:lnTo>
                  <a:pt x="553242" y="483393"/>
                </a:lnTo>
                <a:cubicBezTo>
                  <a:pt x="550861" y="484187"/>
                  <a:pt x="548559" y="485283"/>
                  <a:pt x="546098" y="485775"/>
                </a:cubicBezTo>
                <a:cubicBezTo>
                  <a:pt x="531731" y="488648"/>
                  <a:pt x="538032" y="486876"/>
                  <a:pt x="527048" y="490537"/>
                </a:cubicBezTo>
                <a:lnTo>
                  <a:pt x="393698" y="488156"/>
                </a:lnTo>
                <a:cubicBezTo>
                  <a:pt x="389653" y="488023"/>
                  <a:pt x="385792" y="486390"/>
                  <a:pt x="381792" y="485775"/>
                </a:cubicBezTo>
                <a:cubicBezTo>
                  <a:pt x="375467" y="484802"/>
                  <a:pt x="369054" y="484445"/>
                  <a:pt x="362742" y="483393"/>
                </a:cubicBezTo>
                <a:cubicBezTo>
                  <a:pt x="351408" y="481504"/>
                  <a:pt x="351627" y="479425"/>
                  <a:pt x="338930" y="476250"/>
                </a:cubicBezTo>
                <a:lnTo>
                  <a:pt x="329405" y="473868"/>
                </a:lnTo>
                <a:cubicBezTo>
                  <a:pt x="316974" y="465582"/>
                  <a:pt x="327225" y="471004"/>
                  <a:pt x="307973" y="466725"/>
                </a:cubicBezTo>
                <a:cubicBezTo>
                  <a:pt x="305523" y="466180"/>
                  <a:pt x="303265" y="464952"/>
                  <a:pt x="300830" y="464343"/>
                </a:cubicBezTo>
                <a:cubicBezTo>
                  <a:pt x="287231" y="460943"/>
                  <a:pt x="291623" y="463249"/>
                  <a:pt x="279398" y="459581"/>
                </a:cubicBezTo>
                <a:cubicBezTo>
                  <a:pt x="274590" y="458138"/>
                  <a:pt x="269873" y="456406"/>
                  <a:pt x="265111" y="454818"/>
                </a:cubicBezTo>
                <a:lnTo>
                  <a:pt x="250823" y="450056"/>
                </a:lnTo>
                <a:cubicBezTo>
                  <a:pt x="248442" y="449262"/>
                  <a:pt x="246141" y="448167"/>
                  <a:pt x="243680" y="447675"/>
                </a:cubicBezTo>
                <a:cubicBezTo>
                  <a:pt x="234243" y="445787"/>
                  <a:pt x="221326" y="443399"/>
                  <a:pt x="212723" y="440531"/>
                </a:cubicBezTo>
                <a:lnTo>
                  <a:pt x="198436" y="435768"/>
                </a:lnTo>
                <a:cubicBezTo>
                  <a:pt x="196055" y="434974"/>
                  <a:pt x="193753" y="433879"/>
                  <a:pt x="191292" y="433387"/>
                </a:cubicBezTo>
                <a:cubicBezTo>
                  <a:pt x="176925" y="430514"/>
                  <a:pt x="183226" y="432286"/>
                  <a:pt x="172242" y="428625"/>
                </a:cubicBezTo>
                <a:cubicBezTo>
                  <a:pt x="169861" y="426244"/>
                  <a:pt x="168110" y="422987"/>
                  <a:pt x="165098" y="421481"/>
                </a:cubicBezTo>
                <a:cubicBezTo>
                  <a:pt x="161478" y="419671"/>
                  <a:pt x="157118" y="420082"/>
                  <a:pt x="153192" y="419100"/>
                </a:cubicBezTo>
                <a:cubicBezTo>
                  <a:pt x="150757" y="418491"/>
                  <a:pt x="148462" y="417408"/>
                  <a:pt x="146048" y="416718"/>
                </a:cubicBezTo>
                <a:cubicBezTo>
                  <a:pt x="142901" y="415819"/>
                  <a:pt x="139658" y="415277"/>
                  <a:pt x="136523" y="414337"/>
                </a:cubicBezTo>
                <a:cubicBezTo>
                  <a:pt x="131715" y="412895"/>
                  <a:pt x="127106" y="410793"/>
                  <a:pt x="122236" y="409575"/>
                </a:cubicBezTo>
                <a:cubicBezTo>
                  <a:pt x="92407" y="402115"/>
                  <a:pt x="129521" y="411655"/>
                  <a:pt x="105567" y="404812"/>
                </a:cubicBezTo>
                <a:cubicBezTo>
                  <a:pt x="102420" y="403913"/>
                  <a:pt x="99217" y="403225"/>
                  <a:pt x="96042" y="402431"/>
                </a:cubicBezTo>
                <a:cubicBezTo>
                  <a:pt x="92867" y="400843"/>
                  <a:pt x="89841" y="398914"/>
                  <a:pt x="86517" y="397668"/>
                </a:cubicBezTo>
                <a:cubicBezTo>
                  <a:pt x="83453" y="396519"/>
                  <a:pt x="80000" y="396576"/>
                  <a:pt x="76992" y="395287"/>
                </a:cubicBezTo>
                <a:cubicBezTo>
                  <a:pt x="74361" y="394160"/>
                  <a:pt x="72589" y="391347"/>
                  <a:pt x="69848" y="390525"/>
                </a:cubicBezTo>
                <a:cubicBezTo>
                  <a:pt x="64472" y="388912"/>
                  <a:pt x="58702" y="389147"/>
                  <a:pt x="53180" y="388143"/>
                </a:cubicBezTo>
                <a:cubicBezTo>
                  <a:pt x="49960" y="387557"/>
                  <a:pt x="46760" y="386797"/>
                  <a:pt x="43655" y="385762"/>
                </a:cubicBezTo>
                <a:cubicBezTo>
                  <a:pt x="39600" y="384410"/>
                  <a:pt x="35750" y="382501"/>
                  <a:pt x="31748" y="381000"/>
                </a:cubicBezTo>
                <a:cubicBezTo>
                  <a:pt x="24905" y="378434"/>
                  <a:pt x="22601" y="378117"/>
                  <a:pt x="15080" y="376237"/>
                </a:cubicBezTo>
                <a:cubicBezTo>
                  <a:pt x="11905" y="373856"/>
                  <a:pt x="8361" y="371899"/>
                  <a:pt x="5555" y="369093"/>
                </a:cubicBezTo>
                <a:cubicBezTo>
                  <a:pt x="3531" y="367069"/>
                  <a:pt x="-2056" y="362235"/>
                  <a:pt x="792" y="361950"/>
                </a:cubicBezTo>
                <a:cubicBezTo>
                  <a:pt x="33974" y="358632"/>
                  <a:pt x="67467" y="360362"/>
                  <a:pt x="100805" y="359568"/>
                </a:cubicBezTo>
                <a:cubicBezTo>
                  <a:pt x="100011" y="352424"/>
                  <a:pt x="100166" y="345110"/>
                  <a:pt x="98423" y="338137"/>
                </a:cubicBezTo>
                <a:cubicBezTo>
                  <a:pt x="97729" y="335361"/>
                  <a:pt x="91944" y="333282"/>
                  <a:pt x="93661" y="330993"/>
                </a:cubicBezTo>
                <a:cubicBezTo>
                  <a:pt x="96089" y="327755"/>
                  <a:pt x="101598" y="329406"/>
                  <a:pt x="105567" y="328612"/>
                </a:cubicBezTo>
                <a:cubicBezTo>
                  <a:pt x="133348" y="329406"/>
                  <a:pt x="161118" y="330993"/>
                  <a:pt x="188911" y="330993"/>
                </a:cubicBezTo>
                <a:cubicBezTo>
                  <a:pt x="234712" y="330993"/>
                  <a:pt x="245122" y="329563"/>
                  <a:pt x="281780" y="326231"/>
                </a:cubicBezTo>
                <a:cubicBezTo>
                  <a:pt x="284955" y="325437"/>
                  <a:pt x="288096" y="324492"/>
                  <a:pt x="291305" y="323850"/>
                </a:cubicBezTo>
                <a:cubicBezTo>
                  <a:pt x="301903" y="321730"/>
                  <a:pt x="307296" y="321637"/>
                  <a:pt x="317498" y="319087"/>
                </a:cubicBezTo>
                <a:cubicBezTo>
                  <a:pt x="319933" y="318478"/>
                  <a:pt x="322228" y="317396"/>
                  <a:pt x="324642" y="316706"/>
                </a:cubicBezTo>
                <a:cubicBezTo>
                  <a:pt x="327789" y="315807"/>
                  <a:pt x="331032" y="315265"/>
                  <a:pt x="334167" y="314325"/>
                </a:cubicBezTo>
                <a:cubicBezTo>
                  <a:pt x="338976" y="312882"/>
                  <a:pt x="343473" y="310185"/>
                  <a:pt x="348455" y="309562"/>
                </a:cubicBezTo>
                <a:lnTo>
                  <a:pt x="367505" y="307181"/>
                </a:lnTo>
                <a:cubicBezTo>
                  <a:pt x="368299" y="309562"/>
                  <a:pt x="370053" y="311820"/>
                  <a:pt x="369886" y="314325"/>
                </a:cubicBezTo>
                <a:cubicBezTo>
                  <a:pt x="369243" y="323960"/>
                  <a:pt x="365123" y="342900"/>
                  <a:pt x="365123" y="342900"/>
                </a:cubicBezTo>
                <a:cubicBezTo>
                  <a:pt x="365917" y="348456"/>
                  <a:pt x="362181" y="357793"/>
                  <a:pt x="367505" y="359568"/>
                </a:cubicBezTo>
                <a:cubicBezTo>
                  <a:pt x="379681" y="363627"/>
                  <a:pt x="397620" y="358681"/>
                  <a:pt x="407986" y="350043"/>
                </a:cubicBezTo>
                <a:cubicBezTo>
                  <a:pt x="410573" y="347887"/>
                  <a:pt x="412543" y="345056"/>
                  <a:pt x="415130" y="342900"/>
                </a:cubicBezTo>
                <a:cubicBezTo>
                  <a:pt x="417328" y="341068"/>
                  <a:pt x="420249" y="340161"/>
                  <a:pt x="422273" y="338137"/>
                </a:cubicBezTo>
                <a:cubicBezTo>
                  <a:pt x="435427" y="324983"/>
                  <a:pt x="422230" y="330408"/>
                  <a:pt x="438942" y="326231"/>
                </a:cubicBezTo>
                <a:cubicBezTo>
                  <a:pt x="442117" y="323850"/>
                  <a:pt x="445454" y="321670"/>
                  <a:pt x="448467" y="319087"/>
                </a:cubicBezTo>
                <a:cubicBezTo>
                  <a:pt x="451024" y="316895"/>
                  <a:pt x="452953" y="314011"/>
                  <a:pt x="455611" y="311943"/>
                </a:cubicBezTo>
                <a:cubicBezTo>
                  <a:pt x="460129" y="308429"/>
                  <a:pt x="465136" y="305593"/>
                  <a:pt x="469898" y="302418"/>
                </a:cubicBezTo>
                <a:cubicBezTo>
                  <a:pt x="474678" y="299232"/>
                  <a:pt x="481079" y="294540"/>
                  <a:pt x="486567" y="292893"/>
                </a:cubicBezTo>
                <a:cubicBezTo>
                  <a:pt x="491192" y="291506"/>
                  <a:pt x="496092" y="291306"/>
                  <a:pt x="500855" y="290512"/>
                </a:cubicBezTo>
                <a:cubicBezTo>
                  <a:pt x="503236" y="289718"/>
                  <a:pt x="506223" y="289906"/>
                  <a:pt x="507998" y="288131"/>
                </a:cubicBezTo>
                <a:cubicBezTo>
                  <a:pt x="509773" y="286356"/>
                  <a:pt x="509391" y="283294"/>
                  <a:pt x="510380" y="280987"/>
                </a:cubicBezTo>
                <a:cubicBezTo>
                  <a:pt x="511778" y="277724"/>
                  <a:pt x="513555" y="274637"/>
                  <a:pt x="515142" y="271462"/>
                </a:cubicBezTo>
                <a:cubicBezTo>
                  <a:pt x="515936" y="265906"/>
                  <a:pt x="516261" y="260262"/>
                  <a:pt x="517523" y="254793"/>
                </a:cubicBezTo>
                <a:cubicBezTo>
                  <a:pt x="518652" y="249902"/>
                  <a:pt x="520698" y="245268"/>
                  <a:pt x="522286" y="240506"/>
                </a:cubicBezTo>
                <a:cubicBezTo>
                  <a:pt x="523080" y="238125"/>
                  <a:pt x="523544" y="235607"/>
                  <a:pt x="524667" y="233362"/>
                </a:cubicBezTo>
                <a:cubicBezTo>
                  <a:pt x="530209" y="222279"/>
                  <a:pt x="530333" y="221048"/>
                  <a:pt x="538955" y="209550"/>
                </a:cubicBezTo>
                <a:cubicBezTo>
                  <a:pt x="541336" y="206375"/>
                  <a:pt x="543292" y="202831"/>
                  <a:pt x="546098" y="200025"/>
                </a:cubicBezTo>
                <a:cubicBezTo>
                  <a:pt x="548122" y="198001"/>
                  <a:pt x="550861" y="196850"/>
                  <a:pt x="553242" y="195262"/>
                </a:cubicBezTo>
                <a:cubicBezTo>
                  <a:pt x="552448" y="186531"/>
                  <a:pt x="552698" y="177641"/>
                  <a:pt x="550861" y="169068"/>
                </a:cubicBezTo>
                <a:cubicBezTo>
                  <a:pt x="549859" y="164394"/>
                  <a:pt x="541497" y="157747"/>
                  <a:pt x="538955" y="154781"/>
                </a:cubicBezTo>
                <a:cubicBezTo>
                  <a:pt x="536372" y="151768"/>
                  <a:pt x="534192" y="148431"/>
                  <a:pt x="531811" y="145256"/>
                </a:cubicBezTo>
                <a:cubicBezTo>
                  <a:pt x="531017" y="142875"/>
                  <a:pt x="530822" y="140201"/>
                  <a:pt x="529430" y="138112"/>
                </a:cubicBezTo>
                <a:cubicBezTo>
                  <a:pt x="527562" y="135310"/>
                  <a:pt x="524442" y="133555"/>
                  <a:pt x="522286" y="130968"/>
                </a:cubicBezTo>
                <a:cubicBezTo>
                  <a:pt x="520454" y="128770"/>
                  <a:pt x="519111" y="126206"/>
                  <a:pt x="517523" y="123825"/>
                </a:cubicBezTo>
                <a:cubicBezTo>
                  <a:pt x="511862" y="106838"/>
                  <a:pt x="519889" y="127375"/>
                  <a:pt x="507998" y="109537"/>
                </a:cubicBezTo>
                <a:cubicBezTo>
                  <a:pt x="506606" y="107448"/>
                  <a:pt x="506498" y="104743"/>
                  <a:pt x="505617" y="102393"/>
                </a:cubicBezTo>
                <a:cubicBezTo>
                  <a:pt x="504116" y="98391"/>
                  <a:pt x="503226" y="94043"/>
                  <a:pt x="500855" y="90487"/>
                </a:cubicBezTo>
                <a:cubicBezTo>
                  <a:pt x="498364" y="86751"/>
                  <a:pt x="494252" y="84371"/>
                  <a:pt x="491330" y="80962"/>
                </a:cubicBezTo>
                <a:cubicBezTo>
                  <a:pt x="489467" y="78789"/>
                  <a:pt x="488155" y="76199"/>
                  <a:pt x="486567" y="73818"/>
                </a:cubicBezTo>
                <a:cubicBezTo>
                  <a:pt x="479608" y="52942"/>
                  <a:pt x="491610" y="85398"/>
                  <a:pt x="474661" y="57150"/>
                </a:cubicBezTo>
                <a:cubicBezTo>
                  <a:pt x="472078" y="52845"/>
                  <a:pt x="471486" y="47625"/>
                  <a:pt x="469898" y="42862"/>
                </a:cubicBezTo>
                <a:lnTo>
                  <a:pt x="467517" y="35718"/>
                </a:lnTo>
                <a:cubicBezTo>
                  <a:pt x="466723" y="33337"/>
                  <a:pt x="465745" y="31010"/>
                  <a:pt x="465136" y="28575"/>
                </a:cubicBezTo>
                <a:lnTo>
                  <a:pt x="465136" y="0"/>
                </a:lnTo>
                <a:close/>
              </a:path>
            </a:pathLst>
          </a:custGeom>
          <a:solidFill>
            <a:srgbClr val="E1E7E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5" name="Freeform 4"/>
          <p:cNvSpPr/>
          <p:nvPr/>
        </p:nvSpPr>
        <p:spPr>
          <a:xfrm>
            <a:off x="9420225" y="5969628"/>
            <a:ext cx="97048" cy="88275"/>
          </a:xfrm>
          <a:custGeom>
            <a:avLst/>
            <a:gdLst>
              <a:gd name="connsiteX0" fmla="*/ 28575 w 97048"/>
              <a:gd name="connsiteY0" fmla="*/ 169 h 88275"/>
              <a:gd name="connsiteX1" fmla="*/ 7144 w 97048"/>
              <a:gd name="connsiteY1" fmla="*/ 7313 h 88275"/>
              <a:gd name="connsiteX2" fmla="*/ 2381 w 97048"/>
              <a:gd name="connsiteY2" fmla="*/ 14456 h 88275"/>
              <a:gd name="connsiteX3" fmla="*/ 0 w 97048"/>
              <a:gd name="connsiteY3" fmla="*/ 21600 h 88275"/>
              <a:gd name="connsiteX4" fmla="*/ 2381 w 97048"/>
              <a:gd name="connsiteY4" fmla="*/ 62081 h 88275"/>
              <a:gd name="connsiteX5" fmla="*/ 4763 w 97048"/>
              <a:gd name="connsiteY5" fmla="*/ 69225 h 88275"/>
              <a:gd name="connsiteX6" fmla="*/ 11906 w 97048"/>
              <a:gd name="connsiteY6" fmla="*/ 73988 h 88275"/>
              <a:gd name="connsiteX7" fmla="*/ 19050 w 97048"/>
              <a:gd name="connsiteY7" fmla="*/ 81131 h 88275"/>
              <a:gd name="connsiteX8" fmla="*/ 26194 w 97048"/>
              <a:gd name="connsiteY8" fmla="*/ 83513 h 88275"/>
              <a:gd name="connsiteX9" fmla="*/ 33338 w 97048"/>
              <a:gd name="connsiteY9" fmla="*/ 88275 h 88275"/>
              <a:gd name="connsiteX10" fmla="*/ 71438 w 97048"/>
              <a:gd name="connsiteY10" fmla="*/ 85894 h 88275"/>
              <a:gd name="connsiteX11" fmla="*/ 76200 w 97048"/>
              <a:gd name="connsiteY11" fmla="*/ 78750 h 88275"/>
              <a:gd name="connsiteX12" fmla="*/ 85725 w 97048"/>
              <a:gd name="connsiteY12" fmla="*/ 62081 h 88275"/>
              <a:gd name="connsiteX13" fmla="*/ 92869 w 97048"/>
              <a:gd name="connsiteY13" fmla="*/ 54938 h 88275"/>
              <a:gd name="connsiteX14" fmla="*/ 92869 w 97048"/>
              <a:gd name="connsiteY14" fmla="*/ 19219 h 88275"/>
              <a:gd name="connsiteX15" fmla="*/ 83344 w 97048"/>
              <a:gd name="connsiteY15" fmla="*/ 14456 h 88275"/>
              <a:gd name="connsiteX16" fmla="*/ 57150 w 97048"/>
              <a:gd name="connsiteY16" fmla="*/ 7313 h 88275"/>
              <a:gd name="connsiteX17" fmla="*/ 42863 w 97048"/>
              <a:gd name="connsiteY17" fmla="*/ 4931 h 88275"/>
              <a:gd name="connsiteX18" fmla="*/ 35719 w 97048"/>
              <a:gd name="connsiteY18" fmla="*/ 2550 h 88275"/>
              <a:gd name="connsiteX19" fmla="*/ 28575 w 97048"/>
              <a:gd name="connsiteY19" fmla="*/ 169 h 8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7048" h="88275">
                <a:moveTo>
                  <a:pt x="28575" y="169"/>
                </a:moveTo>
                <a:cubicBezTo>
                  <a:pt x="23813" y="963"/>
                  <a:pt x="13372" y="2123"/>
                  <a:pt x="7144" y="7313"/>
                </a:cubicBezTo>
                <a:cubicBezTo>
                  <a:pt x="4945" y="9145"/>
                  <a:pt x="3969" y="12075"/>
                  <a:pt x="2381" y="14456"/>
                </a:cubicBezTo>
                <a:cubicBezTo>
                  <a:pt x="1587" y="16837"/>
                  <a:pt x="0" y="19090"/>
                  <a:pt x="0" y="21600"/>
                </a:cubicBezTo>
                <a:cubicBezTo>
                  <a:pt x="0" y="35117"/>
                  <a:pt x="1036" y="48631"/>
                  <a:pt x="2381" y="62081"/>
                </a:cubicBezTo>
                <a:cubicBezTo>
                  <a:pt x="2631" y="64579"/>
                  <a:pt x="3195" y="67265"/>
                  <a:pt x="4763" y="69225"/>
                </a:cubicBezTo>
                <a:cubicBezTo>
                  <a:pt x="6551" y="71460"/>
                  <a:pt x="9708" y="72156"/>
                  <a:pt x="11906" y="73988"/>
                </a:cubicBezTo>
                <a:cubicBezTo>
                  <a:pt x="14493" y="76144"/>
                  <a:pt x="16248" y="79263"/>
                  <a:pt x="19050" y="81131"/>
                </a:cubicBezTo>
                <a:cubicBezTo>
                  <a:pt x="21139" y="82523"/>
                  <a:pt x="23949" y="82390"/>
                  <a:pt x="26194" y="83513"/>
                </a:cubicBezTo>
                <a:cubicBezTo>
                  <a:pt x="28754" y="84793"/>
                  <a:pt x="30957" y="86688"/>
                  <a:pt x="33338" y="88275"/>
                </a:cubicBezTo>
                <a:cubicBezTo>
                  <a:pt x="46038" y="87481"/>
                  <a:pt x="59016" y="88654"/>
                  <a:pt x="71438" y="85894"/>
                </a:cubicBezTo>
                <a:cubicBezTo>
                  <a:pt x="74232" y="85273"/>
                  <a:pt x="74780" y="81235"/>
                  <a:pt x="76200" y="78750"/>
                </a:cubicBezTo>
                <a:cubicBezTo>
                  <a:pt x="80430" y="71347"/>
                  <a:pt x="80456" y="68404"/>
                  <a:pt x="85725" y="62081"/>
                </a:cubicBezTo>
                <a:cubicBezTo>
                  <a:pt x="87881" y="59494"/>
                  <a:pt x="90488" y="57319"/>
                  <a:pt x="92869" y="54938"/>
                </a:cubicBezTo>
                <a:cubicBezTo>
                  <a:pt x="97193" y="41963"/>
                  <a:pt x="99566" y="37971"/>
                  <a:pt x="92869" y="19219"/>
                </a:cubicBezTo>
                <a:cubicBezTo>
                  <a:pt x="91675" y="15876"/>
                  <a:pt x="86640" y="15774"/>
                  <a:pt x="83344" y="14456"/>
                </a:cubicBezTo>
                <a:cubicBezTo>
                  <a:pt x="72495" y="10117"/>
                  <a:pt x="68111" y="9306"/>
                  <a:pt x="57150" y="7313"/>
                </a:cubicBezTo>
                <a:cubicBezTo>
                  <a:pt x="52400" y="6449"/>
                  <a:pt x="47576" y="5978"/>
                  <a:pt x="42863" y="4931"/>
                </a:cubicBezTo>
                <a:cubicBezTo>
                  <a:pt x="40413" y="4386"/>
                  <a:pt x="38154" y="3159"/>
                  <a:pt x="35719" y="2550"/>
                </a:cubicBezTo>
                <a:cubicBezTo>
                  <a:pt x="31793" y="1568"/>
                  <a:pt x="33337" y="-625"/>
                  <a:pt x="28575" y="169"/>
                </a:cubicBezTo>
                <a:close/>
              </a:path>
            </a:pathLst>
          </a:custGeom>
          <a:solidFill>
            <a:srgbClr val="E1E7E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6" name="Freeform 5"/>
          <p:cNvSpPr/>
          <p:nvPr/>
        </p:nvSpPr>
        <p:spPr>
          <a:xfrm>
            <a:off x="9311439" y="5862641"/>
            <a:ext cx="84974" cy="71573"/>
          </a:xfrm>
          <a:custGeom>
            <a:avLst/>
            <a:gdLst>
              <a:gd name="connsiteX0" fmla="*/ 80211 w 84974"/>
              <a:gd name="connsiteY0" fmla="*/ 11906 h 71573"/>
              <a:gd name="connsiteX1" fmla="*/ 58780 w 84974"/>
              <a:gd name="connsiteY1" fmla="*/ 7143 h 71573"/>
              <a:gd name="connsiteX2" fmla="*/ 44492 w 84974"/>
              <a:gd name="connsiteY2" fmla="*/ 2381 h 71573"/>
              <a:gd name="connsiteX3" fmla="*/ 37349 w 84974"/>
              <a:gd name="connsiteY3" fmla="*/ 0 h 71573"/>
              <a:gd name="connsiteX4" fmla="*/ 18299 w 84974"/>
              <a:gd name="connsiteY4" fmla="*/ 2381 h 71573"/>
              <a:gd name="connsiteX5" fmla="*/ 4011 w 84974"/>
              <a:gd name="connsiteY5" fmla="*/ 19050 h 71573"/>
              <a:gd name="connsiteX6" fmla="*/ 4011 w 84974"/>
              <a:gd name="connsiteY6" fmla="*/ 52387 h 71573"/>
              <a:gd name="connsiteX7" fmla="*/ 13536 w 84974"/>
              <a:gd name="connsiteY7" fmla="*/ 57150 h 71573"/>
              <a:gd name="connsiteX8" fmla="*/ 20680 w 84974"/>
              <a:gd name="connsiteY8" fmla="*/ 64293 h 71573"/>
              <a:gd name="connsiteX9" fmla="*/ 37349 w 84974"/>
              <a:gd name="connsiteY9" fmla="*/ 71437 h 71573"/>
              <a:gd name="connsiteX10" fmla="*/ 82592 w 84974"/>
              <a:gd name="connsiteY10" fmla="*/ 59531 h 71573"/>
              <a:gd name="connsiteX11" fmla="*/ 84974 w 84974"/>
              <a:gd name="connsiteY11" fmla="*/ 52387 h 71573"/>
              <a:gd name="connsiteX12" fmla="*/ 82592 w 84974"/>
              <a:gd name="connsiteY12" fmla="*/ 16668 h 71573"/>
              <a:gd name="connsiteX13" fmla="*/ 77830 w 84974"/>
              <a:gd name="connsiteY13" fmla="*/ 9525 h 71573"/>
              <a:gd name="connsiteX14" fmla="*/ 80211 w 84974"/>
              <a:gd name="connsiteY14" fmla="*/ 11906 h 71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4974" h="71573">
                <a:moveTo>
                  <a:pt x="80211" y="11906"/>
                </a:moveTo>
                <a:cubicBezTo>
                  <a:pt x="77036" y="11509"/>
                  <a:pt x="65517" y="9164"/>
                  <a:pt x="58780" y="7143"/>
                </a:cubicBezTo>
                <a:cubicBezTo>
                  <a:pt x="53972" y="5700"/>
                  <a:pt x="49255" y="3968"/>
                  <a:pt x="44492" y="2381"/>
                </a:cubicBezTo>
                <a:lnTo>
                  <a:pt x="37349" y="0"/>
                </a:lnTo>
                <a:cubicBezTo>
                  <a:pt x="30999" y="794"/>
                  <a:pt x="24206" y="-80"/>
                  <a:pt x="18299" y="2381"/>
                </a:cubicBezTo>
                <a:cubicBezTo>
                  <a:pt x="12969" y="4602"/>
                  <a:pt x="7301" y="14116"/>
                  <a:pt x="4011" y="19050"/>
                </a:cubicBezTo>
                <a:cubicBezTo>
                  <a:pt x="-22" y="31150"/>
                  <a:pt x="-2510" y="35432"/>
                  <a:pt x="4011" y="52387"/>
                </a:cubicBezTo>
                <a:cubicBezTo>
                  <a:pt x="5285" y="55700"/>
                  <a:pt x="10647" y="55087"/>
                  <a:pt x="13536" y="57150"/>
                </a:cubicBezTo>
                <a:cubicBezTo>
                  <a:pt x="16276" y="59107"/>
                  <a:pt x="17940" y="62336"/>
                  <a:pt x="20680" y="64293"/>
                </a:cubicBezTo>
                <a:cubicBezTo>
                  <a:pt x="25832" y="67973"/>
                  <a:pt x="31517" y="69493"/>
                  <a:pt x="37349" y="71437"/>
                </a:cubicBezTo>
                <a:cubicBezTo>
                  <a:pt x="63228" y="69712"/>
                  <a:pt x="70018" y="77134"/>
                  <a:pt x="82592" y="59531"/>
                </a:cubicBezTo>
                <a:cubicBezTo>
                  <a:pt x="84051" y="57488"/>
                  <a:pt x="84180" y="54768"/>
                  <a:pt x="84974" y="52387"/>
                </a:cubicBezTo>
                <a:cubicBezTo>
                  <a:pt x="84180" y="40481"/>
                  <a:pt x="84554" y="28438"/>
                  <a:pt x="82592" y="16668"/>
                </a:cubicBezTo>
                <a:cubicBezTo>
                  <a:pt x="82122" y="13845"/>
                  <a:pt x="80257" y="11042"/>
                  <a:pt x="77830" y="9525"/>
                </a:cubicBezTo>
                <a:cubicBezTo>
                  <a:pt x="73573" y="6864"/>
                  <a:pt x="83386" y="12303"/>
                  <a:pt x="80211" y="11906"/>
                </a:cubicBezTo>
                <a:close/>
              </a:path>
            </a:pathLst>
          </a:custGeom>
          <a:solidFill>
            <a:srgbClr val="E1E7E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23" name="Freeform 22"/>
          <p:cNvSpPr/>
          <p:nvPr/>
        </p:nvSpPr>
        <p:spPr>
          <a:xfrm>
            <a:off x="8083931" y="6122171"/>
            <a:ext cx="76932" cy="54795"/>
          </a:xfrm>
          <a:custGeom>
            <a:avLst/>
            <a:gdLst>
              <a:gd name="connsiteX0" fmla="*/ 48038 w 76932"/>
              <a:gd name="connsiteY0" fmla="*/ 26 h 54795"/>
              <a:gd name="connsiteX1" fmla="*/ 21844 w 76932"/>
              <a:gd name="connsiteY1" fmla="*/ 7170 h 54795"/>
              <a:gd name="connsiteX2" fmla="*/ 7557 w 76932"/>
              <a:gd name="connsiteY2" fmla="*/ 14313 h 54795"/>
              <a:gd name="connsiteX3" fmla="*/ 413 w 76932"/>
              <a:gd name="connsiteY3" fmla="*/ 21457 h 54795"/>
              <a:gd name="connsiteX4" fmla="*/ 2794 w 76932"/>
              <a:gd name="connsiteY4" fmla="*/ 38126 h 54795"/>
              <a:gd name="connsiteX5" fmla="*/ 9938 w 76932"/>
              <a:gd name="connsiteY5" fmla="*/ 42888 h 54795"/>
              <a:gd name="connsiteX6" fmla="*/ 31369 w 76932"/>
              <a:gd name="connsiteY6" fmla="*/ 47651 h 54795"/>
              <a:gd name="connsiteX7" fmla="*/ 50419 w 76932"/>
              <a:gd name="connsiteY7" fmla="*/ 54795 h 54795"/>
              <a:gd name="connsiteX8" fmla="*/ 71850 w 76932"/>
              <a:gd name="connsiteY8" fmla="*/ 50032 h 54795"/>
              <a:gd name="connsiteX9" fmla="*/ 76613 w 76932"/>
              <a:gd name="connsiteY9" fmla="*/ 35745 h 54795"/>
              <a:gd name="connsiteX10" fmla="*/ 71850 w 76932"/>
              <a:gd name="connsiteY10" fmla="*/ 21457 h 54795"/>
              <a:gd name="connsiteX11" fmla="*/ 50419 w 76932"/>
              <a:gd name="connsiteY11" fmla="*/ 9551 h 54795"/>
              <a:gd name="connsiteX12" fmla="*/ 48038 w 76932"/>
              <a:gd name="connsiteY12" fmla="*/ 26 h 54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932" h="54795">
                <a:moveTo>
                  <a:pt x="48038" y="26"/>
                </a:moveTo>
                <a:cubicBezTo>
                  <a:pt x="43276" y="-371"/>
                  <a:pt x="27026" y="3716"/>
                  <a:pt x="21844" y="7170"/>
                </a:cubicBezTo>
                <a:cubicBezTo>
                  <a:pt x="12612" y="13324"/>
                  <a:pt x="17415" y="11027"/>
                  <a:pt x="7557" y="14313"/>
                </a:cubicBezTo>
                <a:cubicBezTo>
                  <a:pt x="5176" y="16694"/>
                  <a:pt x="1074" y="18155"/>
                  <a:pt x="413" y="21457"/>
                </a:cubicBezTo>
                <a:cubicBezTo>
                  <a:pt x="-688" y="26961"/>
                  <a:pt x="514" y="32997"/>
                  <a:pt x="2794" y="38126"/>
                </a:cubicBezTo>
                <a:cubicBezTo>
                  <a:pt x="3956" y="40741"/>
                  <a:pt x="7378" y="41608"/>
                  <a:pt x="9938" y="42888"/>
                </a:cubicBezTo>
                <a:cubicBezTo>
                  <a:pt x="15804" y="45821"/>
                  <a:pt x="25874" y="46735"/>
                  <a:pt x="31369" y="47651"/>
                </a:cubicBezTo>
                <a:cubicBezTo>
                  <a:pt x="36785" y="50359"/>
                  <a:pt x="43937" y="54795"/>
                  <a:pt x="50419" y="54795"/>
                </a:cubicBezTo>
                <a:cubicBezTo>
                  <a:pt x="58798" y="54795"/>
                  <a:pt x="64484" y="52487"/>
                  <a:pt x="71850" y="50032"/>
                </a:cubicBezTo>
                <a:cubicBezTo>
                  <a:pt x="73438" y="45270"/>
                  <a:pt x="78201" y="40507"/>
                  <a:pt x="76613" y="35745"/>
                </a:cubicBezTo>
                <a:cubicBezTo>
                  <a:pt x="75025" y="30982"/>
                  <a:pt x="74986" y="25377"/>
                  <a:pt x="71850" y="21457"/>
                </a:cubicBezTo>
                <a:cubicBezTo>
                  <a:pt x="65894" y="14012"/>
                  <a:pt x="58423" y="12219"/>
                  <a:pt x="50419" y="9551"/>
                </a:cubicBezTo>
                <a:cubicBezTo>
                  <a:pt x="41798" y="3804"/>
                  <a:pt x="52800" y="423"/>
                  <a:pt x="48038" y="26"/>
                </a:cubicBezTo>
                <a:close/>
              </a:path>
            </a:pathLst>
          </a:custGeom>
          <a:solidFill>
            <a:srgbClr val="E1E7E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112" name="Oval 111">
            <a:extLst>
              <a:ext uri="{FF2B5EF4-FFF2-40B4-BE49-F238E27FC236}">
                <a16:creationId xmlns:a16="http://schemas.microsoft.com/office/drawing/2014/main" id="{C3F15058-40F2-2293-EDFC-F468E7A5B3F9}"/>
              </a:ext>
            </a:extLst>
          </p:cNvPr>
          <p:cNvSpPr/>
          <p:nvPr/>
        </p:nvSpPr>
        <p:spPr>
          <a:xfrm>
            <a:off x="9982200" y="6019800"/>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cxnSp>
        <p:nvCxnSpPr>
          <p:cNvPr id="113" name="Straight Connector 112">
            <a:extLst>
              <a:ext uri="{FF2B5EF4-FFF2-40B4-BE49-F238E27FC236}">
                <a16:creationId xmlns:a16="http://schemas.microsoft.com/office/drawing/2014/main" id="{86F93CCA-08AC-6B65-EE1C-117D6F77CF63}"/>
              </a:ext>
            </a:extLst>
          </p:cNvPr>
          <p:cNvCxnSpPr/>
          <p:nvPr/>
        </p:nvCxnSpPr>
        <p:spPr>
          <a:xfrm flipV="1">
            <a:off x="10058400" y="5585236"/>
            <a:ext cx="149606" cy="42239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Freeform 7"/>
          <p:cNvSpPr/>
          <p:nvPr/>
        </p:nvSpPr>
        <p:spPr>
          <a:xfrm>
            <a:off x="7810500" y="4146372"/>
            <a:ext cx="2468880" cy="1512025"/>
          </a:xfrm>
          <a:custGeom>
            <a:avLst/>
            <a:gdLst>
              <a:gd name="connsiteX0" fmla="*/ 0 w 2468880"/>
              <a:gd name="connsiteY0" fmla="*/ 1505494 h 1512025"/>
              <a:gd name="connsiteX1" fmla="*/ 16329 w 2468880"/>
              <a:gd name="connsiteY1" fmla="*/ 1508760 h 1512025"/>
              <a:gd name="connsiteX2" fmla="*/ 29391 w 2468880"/>
              <a:gd name="connsiteY2" fmla="*/ 1512025 h 1512025"/>
              <a:gd name="connsiteX3" fmla="*/ 111034 w 2468880"/>
              <a:gd name="connsiteY3" fmla="*/ 1508760 h 1512025"/>
              <a:gd name="connsiteX4" fmla="*/ 140426 w 2468880"/>
              <a:gd name="connsiteY4" fmla="*/ 1492431 h 1512025"/>
              <a:gd name="connsiteX5" fmla="*/ 163286 w 2468880"/>
              <a:gd name="connsiteY5" fmla="*/ 1482634 h 1512025"/>
              <a:gd name="connsiteX6" fmla="*/ 212271 w 2468880"/>
              <a:gd name="connsiteY6" fmla="*/ 1469571 h 1512025"/>
              <a:gd name="connsiteX7" fmla="*/ 222069 w 2468880"/>
              <a:gd name="connsiteY7" fmla="*/ 1463040 h 1512025"/>
              <a:gd name="connsiteX8" fmla="*/ 254726 w 2468880"/>
              <a:gd name="connsiteY8" fmla="*/ 1453242 h 1512025"/>
              <a:gd name="connsiteX9" fmla="*/ 277586 w 2468880"/>
              <a:gd name="connsiteY9" fmla="*/ 1440180 h 1512025"/>
              <a:gd name="connsiteX10" fmla="*/ 297180 w 2468880"/>
              <a:gd name="connsiteY10" fmla="*/ 1433648 h 1512025"/>
              <a:gd name="connsiteX11" fmla="*/ 320040 w 2468880"/>
              <a:gd name="connsiteY11" fmla="*/ 1423851 h 1512025"/>
              <a:gd name="connsiteX12" fmla="*/ 329837 w 2468880"/>
              <a:gd name="connsiteY12" fmla="*/ 1417320 h 1512025"/>
              <a:gd name="connsiteX13" fmla="*/ 349431 w 2468880"/>
              <a:gd name="connsiteY13" fmla="*/ 1410788 h 1512025"/>
              <a:gd name="connsiteX14" fmla="*/ 369026 w 2468880"/>
              <a:gd name="connsiteY14" fmla="*/ 1397725 h 1512025"/>
              <a:gd name="connsiteX15" fmla="*/ 388620 w 2468880"/>
              <a:gd name="connsiteY15" fmla="*/ 1381397 h 1512025"/>
              <a:gd name="connsiteX16" fmla="*/ 395151 w 2468880"/>
              <a:gd name="connsiteY16" fmla="*/ 1374865 h 1512025"/>
              <a:gd name="connsiteX17" fmla="*/ 418011 w 2468880"/>
              <a:gd name="connsiteY17" fmla="*/ 1368334 h 1512025"/>
              <a:gd name="connsiteX18" fmla="*/ 424543 w 2468880"/>
              <a:gd name="connsiteY18" fmla="*/ 1358537 h 1512025"/>
              <a:gd name="connsiteX19" fmla="*/ 434340 w 2468880"/>
              <a:gd name="connsiteY19" fmla="*/ 1355271 h 1512025"/>
              <a:gd name="connsiteX20" fmla="*/ 444137 w 2468880"/>
              <a:gd name="connsiteY20" fmla="*/ 1348740 h 1512025"/>
              <a:gd name="connsiteX21" fmla="*/ 463731 w 2468880"/>
              <a:gd name="connsiteY21" fmla="*/ 1342208 h 1512025"/>
              <a:gd name="connsiteX22" fmla="*/ 486591 w 2468880"/>
              <a:gd name="connsiteY22" fmla="*/ 1332411 h 1512025"/>
              <a:gd name="connsiteX23" fmla="*/ 509451 w 2468880"/>
              <a:gd name="connsiteY23" fmla="*/ 1316082 h 1512025"/>
              <a:gd name="connsiteX24" fmla="*/ 519249 w 2468880"/>
              <a:gd name="connsiteY24" fmla="*/ 1312817 h 1512025"/>
              <a:gd name="connsiteX25" fmla="*/ 529046 w 2468880"/>
              <a:gd name="connsiteY25" fmla="*/ 1306285 h 1512025"/>
              <a:gd name="connsiteX26" fmla="*/ 538843 w 2468880"/>
              <a:gd name="connsiteY26" fmla="*/ 1303020 h 1512025"/>
              <a:gd name="connsiteX27" fmla="*/ 551906 w 2468880"/>
              <a:gd name="connsiteY27" fmla="*/ 1286691 h 1512025"/>
              <a:gd name="connsiteX28" fmla="*/ 564969 w 2468880"/>
              <a:gd name="connsiteY28" fmla="*/ 1280160 h 1512025"/>
              <a:gd name="connsiteX29" fmla="*/ 581297 w 2468880"/>
              <a:gd name="connsiteY29" fmla="*/ 1263831 h 1512025"/>
              <a:gd name="connsiteX30" fmla="*/ 610689 w 2468880"/>
              <a:gd name="connsiteY30" fmla="*/ 1247502 h 1512025"/>
              <a:gd name="connsiteX31" fmla="*/ 620486 w 2468880"/>
              <a:gd name="connsiteY31" fmla="*/ 1240971 h 1512025"/>
              <a:gd name="connsiteX32" fmla="*/ 630283 w 2468880"/>
              <a:gd name="connsiteY32" fmla="*/ 1237705 h 1512025"/>
              <a:gd name="connsiteX33" fmla="*/ 649877 w 2468880"/>
              <a:gd name="connsiteY33" fmla="*/ 1224642 h 1512025"/>
              <a:gd name="connsiteX34" fmla="*/ 656409 w 2468880"/>
              <a:gd name="connsiteY34" fmla="*/ 1218111 h 1512025"/>
              <a:gd name="connsiteX35" fmla="*/ 676003 w 2468880"/>
              <a:gd name="connsiteY35" fmla="*/ 1211580 h 1512025"/>
              <a:gd name="connsiteX36" fmla="*/ 692331 w 2468880"/>
              <a:gd name="connsiteY36" fmla="*/ 1198517 h 1512025"/>
              <a:gd name="connsiteX37" fmla="*/ 711926 w 2468880"/>
              <a:gd name="connsiteY37" fmla="*/ 1191985 h 1512025"/>
              <a:gd name="connsiteX38" fmla="*/ 724989 w 2468880"/>
              <a:gd name="connsiteY38" fmla="*/ 1185454 h 1512025"/>
              <a:gd name="connsiteX39" fmla="*/ 731520 w 2468880"/>
              <a:gd name="connsiteY39" fmla="*/ 1178922 h 1512025"/>
              <a:gd name="connsiteX40" fmla="*/ 751114 w 2468880"/>
              <a:gd name="connsiteY40" fmla="*/ 1172391 h 1512025"/>
              <a:gd name="connsiteX41" fmla="*/ 760911 w 2468880"/>
              <a:gd name="connsiteY41" fmla="*/ 1169125 h 1512025"/>
              <a:gd name="connsiteX42" fmla="*/ 780506 w 2468880"/>
              <a:gd name="connsiteY42" fmla="*/ 1159328 h 1512025"/>
              <a:gd name="connsiteX43" fmla="*/ 796834 w 2468880"/>
              <a:gd name="connsiteY43" fmla="*/ 1146265 h 1512025"/>
              <a:gd name="connsiteX44" fmla="*/ 806631 w 2468880"/>
              <a:gd name="connsiteY44" fmla="*/ 1143000 h 1512025"/>
              <a:gd name="connsiteX45" fmla="*/ 832757 w 2468880"/>
              <a:gd name="connsiteY45" fmla="*/ 1136468 h 1512025"/>
              <a:gd name="connsiteX46" fmla="*/ 842554 w 2468880"/>
              <a:gd name="connsiteY46" fmla="*/ 1129937 h 1512025"/>
              <a:gd name="connsiteX47" fmla="*/ 852351 w 2468880"/>
              <a:gd name="connsiteY47" fmla="*/ 1126671 h 1512025"/>
              <a:gd name="connsiteX48" fmla="*/ 881743 w 2468880"/>
              <a:gd name="connsiteY48" fmla="*/ 1120140 h 1512025"/>
              <a:gd name="connsiteX49" fmla="*/ 904603 w 2468880"/>
              <a:gd name="connsiteY49" fmla="*/ 1113608 h 1512025"/>
              <a:gd name="connsiteX50" fmla="*/ 1054826 w 2468880"/>
              <a:gd name="connsiteY50" fmla="*/ 1110342 h 1512025"/>
              <a:gd name="connsiteX51" fmla="*/ 1067889 w 2468880"/>
              <a:gd name="connsiteY51" fmla="*/ 1107077 h 1512025"/>
              <a:gd name="connsiteX52" fmla="*/ 1077686 w 2468880"/>
              <a:gd name="connsiteY52" fmla="*/ 1103811 h 1512025"/>
              <a:gd name="connsiteX53" fmla="*/ 1094014 w 2468880"/>
              <a:gd name="connsiteY53" fmla="*/ 1100545 h 1512025"/>
              <a:gd name="connsiteX54" fmla="*/ 1113609 w 2468880"/>
              <a:gd name="connsiteY54" fmla="*/ 1094014 h 1512025"/>
              <a:gd name="connsiteX55" fmla="*/ 1133203 w 2468880"/>
              <a:gd name="connsiteY55" fmla="*/ 1080951 h 1512025"/>
              <a:gd name="connsiteX56" fmla="*/ 1156063 w 2468880"/>
              <a:gd name="connsiteY56" fmla="*/ 1074420 h 1512025"/>
              <a:gd name="connsiteX57" fmla="*/ 1185454 w 2468880"/>
              <a:gd name="connsiteY57" fmla="*/ 1061357 h 1512025"/>
              <a:gd name="connsiteX58" fmla="*/ 1198517 w 2468880"/>
              <a:gd name="connsiteY58" fmla="*/ 1054825 h 1512025"/>
              <a:gd name="connsiteX59" fmla="*/ 1208314 w 2468880"/>
              <a:gd name="connsiteY59" fmla="*/ 1045028 h 1512025"/>
              <a:gd name="connsiteX60" fmla="*/ 1218111 w 2468880"/>
              <a:gd name="connsiteY60" fmla="*/ 1041762 h 1512025"/>
              <a:gd name="connsiteX61" fmla="*/ 1227909 w 2468880"/>
              <a:gd name="connsiteY61" fmla="*/ 1035231 h 1512025"/>
              <a:gd name="connsiteX62" fmla="*/ 1234440 w 2468880"/>
              <a:gd name="connsiteY62" fmla="*/ 1025434 h 1512025"/>
              <a:gd name="connsiteX63" fmla="*/ 1240971 w 2468880"/>
              <a:gd name="connsiteY63" fmla="*/ 1018902 h 1512025"/>
              <a:gd name="connsiteX64" fmla="*/ 1244237 w 2468880"/>
              <a:gd name="connsiteY64" fmla="*/ 1009105 h 1512025"/>
              <a:gd name="connsiteX65" fmla="*/ 1250769 w 2468880"/>
              <a:gd name="connsiteY65" fmla="*/ 999308 h 1512025"/>
              <a:gd name="connsiteX66" fmla="*/ 1260566 w 2468880"/>
              <a:gd name="connsiteY66" fmla="*/ 976448 h 1512025"/>
              <a:gd name="connsiteX67" fmla="*/ 1270363 w 2468880"/>
              <a:gd name="connsiteY67" fmla="*/ 966651 h 1512025"/>
              <a:gd name="connsiteX68" fmla="*/ 1276894 w 2468880"/>
              <a:gd name="connsiteY68" fmla="*/ 940525 h 1512025"/>
              <a:gd name="connsiteX69" fmla="*/ 1286691 w 2468880"/>
              <a:gd name="connsiteY69" fmla="*/ 911134 h 1512025"/>
              <a:gd name="connsiteX70" fmla="*/ 1319349 w 2468880"/>
              <a:gd name="connsiteY70" fmla="*/ 898071 h 1512025"/>
              <a:gd name="connsiteX71" fmla="*/ 1338943 w 2468880"/>
              <a:gd name="connsiteY71" fmla="*/ 891540 h 1512025"/>
              <a:gd name="connsiteX72" fmla="*/ 1404257 w 2468880"/>
              <a:gd name="connsiteY72" fmla="*/ 885008 h 1512025"/>
              <a:gd name="connsiteX73" fmla="*/ 1505494 w 2468880"/>
              <a:gd name="connsiteY73" fmla="*/ 881742 h 1512025"/>
              <a:gd name="connsiteX74" fmla="*/ 1561011 w 2468880"/>
              <a:gd name="connsiteY74" fmla="*/ 875211 h 1512025"/>
              <a:gd name="connsiteX75" fmla="*/ 1593669 w 2468880"/>
              <a:gd name="connsiteY75" fmla="*/ 868680 h 1512025"/>
              <a:gd name="connsiteX76" fmla="*/ 1704703 w 2468880"/>
              <a:gd name="connsiteY76" fmla="*/ 865414 h 1512025"/>
              <a:gd name="connsiteX77" fmla="*/ 1740626 w 2468880"/>
              <a:gd name="connsiteY77" fmla="*/ 858882 h 1512025"/>
              <a:gd name="connsiteX78" fmla="*/ 1753689 w 2468880"/>
              <a:gd name="connsiteY78" fmla="*/ 855617 h 1512025"/>
              <a:gd name="connsiteX79" fmla="*/ 1763486 w 2468880"/>
              <a:gd name="connsiteY79" fmla="*/ 852351 h 1512025"/>
              <a:gd name="connsiteX80" fmla="*/ 1783080 w 2468880"/>
              <a:gd name="connsiteY80" fmla="*/ 849085 h 1512025"/>
              <a:gd name="connsiteX81" fmla="*/ 1796143 w 2468880"/>
              <a:gd name="connsiteY81" fmla="*/ 845820 h 1512025"/>
              <a:gd name="connsiteX82" fmla="*/ 1815737 w 2468880"/>
              <a:gd name="connsiteY82" fmla="*/ 842554 h 1512025"/>
              <a:gd name="connsiteX83" fmla="*/ 1825534 w 2468880"/>
              <a:gd name="connsiteY83" fmla="*/ 839288 h 1512025"/>
              <a:gd name="connsiteX84" fmla="*/ 1845129 w 2468880"/>
              <a:gd name="connsiteY84" fmla="*/ 836022 h 1512025"/>
              <a:gd name="connsiteX85" fmla="*/ 1854926 w 2468880"/>
              <a:gd name="connsiteY85" fmla="*/ 832757 h 1512025"/>
              <a:gd name="connsiteX86" fmla="*/ 1926771 w 2468880"/>
              <a:gd name="connsiteY86" fmla="*/ 819694 h 1512025"/>
              <a:gd name="connsiteX87" fmla="*/ 1936569 w 2468880"/>
              <a:gd name="connsiteY87" fmla="*/ 816428 h 1512025"/>
              <a:gd name="connsiteX88" fmla="*/ 1962694 w 2468880"/>
              <a:gd name="connsiteY88" fmla="*/ 813162 h 1512025"/>
              <a:gd name="connsiteX89" fmla="*/ 1985554 w 2468880"/>
              <a:gd name="connsiteY89" fmla="*/ 800100 h 1512025"/>
              <a:gd name="connsiteX90" fmla="*/ 1995351 w 2468880"/>
              <a:gd name="connsiteY90" fmla="*/ 796834 h 1512025"/>
              <a:gd name="connsiteX91" fmla="*/ 2021477 w 2468880"/>
              <a:gd name="connsiteY91" fmla="*/ 787037 h 1512025"/>
              <a:gd name="connsiteX92" fmla="*/ 2034540 w 2468880"/>
              <a:gd name="connsiteY92" fmla="*/ 780505 h 1512025"/>
              <a:gd name="connsiteX93" fmla="*/ 2047603 w 2468880"/>
              <a:gd name="connsiteY93" fmla="*/ 777240 h 1512025"/>
              <a:gd name="connsiteX94" fmla="*/ 2076994 w 2468880"/>
              <a:gd name="connsiteY94" fmla="*/ 770708 h 1512025"/>
              <a:gd name="connsiteX95" fmla="*/ 2122714 w 2468880"/>
              <a:gd name="connsiteY95" fmla="*/ 754380 h 1512025"/>
              <a:gd name="connsiteX96" fmla="*/ 2132511 w 2468880"/>
              <a:gd name="connsiteY96" fmla="*/ 751114 h 1512025"/>
              <a:gd name="connsiteX97" fmla="*/ 2161903 w 2468880"/>
              <a:gd name="connsiteY97" fmla="*/ 747848 h 1512025"/>
              <a:gd name="connsiteX98" fmla="*/ 2181497 w 2468880"/>
              <a:gd name="connsiteY98" fmla="*/ 744582 h 1512025"/>
              <a:gd name="connsiteX99" fmla="*/ 2227217 w 2468880"/>
              <a:gd name="connsiteY99" fmla="*/ 747848 h 1512025"/>
              <a:gd name="connsiteX100" fmla="*/ 2243546 w 2468880"/>
              <a:gd name="connsiteY100" fmla="*/ 764177 h 1512025"/>
              <a:gd name="connsiteX101" fmla="*/ 2246811 w 2468880"/>
              <a:gd name="connsiteY101" fmla="*/ 773974 h 1512025"/>
              <a:gd name="connsiteX102" fmla="*/ 2246811 w 2468880"/>
              <a:gd name="connsiteY102" fmla="*/ 849085 h 1512025"/>
              <a:gd name="connsiteX103" fmla="*/ 2237014 w 2468880"/>
              <a:gd name="connsiteY103" fmla="*/ 871945 h 1512025"/>
              <a:gd name="connsiteX104" fmla="*/ 2227217 w 2468880"/>
              <a:gd name="connsiteY104" fmla="*/ 891540 h 1512025"/>
              <a:gd name="connsiteX105" fmla="*/ 2217420 w 2468880"/>
              <a:gd name="connsiteY105" fmla="*/ 937260 h 1512025"/>
              <a:gd name="connsiteX106" fmla="*/ 2204357 w 2468880"/>
              <a:gd name="connsiteY106" fmla="*/ 963385 h 1512025"/>
              <a:gd name="connsiteX107" fmla="*/ 2201091 w 2468880"/>
              <a:gd name="connsiteY107" fmla="*/ 979714 h 1512025"/>
              <a:gd name="connsiteX108" fmla="*/ 2197826 w 2468880"/>
              <a:gd name="connsiteY108" fmla="*/ 989511 h 1512025"/>
              <a:gd name="connsiteX109" fmla="*/ 2207623 w 2468880"/>
              <a:gd name="connsiteY109" fmla="*/ 1061357 h 1512025"/>
              <a:gd name="connsiteX110" fmla="*/ 2210889 w 2468880"/>
              <a:gd name="connsiteY110" fmla="*/ 1074420 h 1512025"/>
              <a:gd name="connsiteX111" fmla="*/ 2230483 w 2468880"/>
              <a:gd name="connsiteY111" fmla="*/ 1087482 h 1512025"/>
              <a:gd name="connsiteX112" fmla="*/ 2246811 w 2468880"/>
              <a:gd name="connsiteY112" fmla="*/ 1094014 h 1512025"/>
              <a:gd name="connsiteX113" fmla="*/ 2295797 w 2468880"/>
              <a:gd name="connsiteY113" fmla="*/ 1097280 h 1512025"/>
              <a:gd name="connsiteX114" fmla="*/ 2377440 w 2468880"/>
              <a:gd name="connsiteY114" fmla="*/ 1094014 h 1512025"/>
              <a:gd name="connsiteX115" fmla="*/ 2387237 w 2468880"/>
              <a:gd name="connsiteY115" fmla="*/ 1087482 h 1512025"/>
              <a:gd name="connsiteX116" fmla="*/ 2403566 w 2468880"/>
              <a:gd name="connsiteY116" fmla="*/ 1074420 h 1512025"/>
              <a:gd name="connsiteX117" fmla="*/ 2413363 w 2468880"/>
              <a:gd name="connsiteY117" fmla="*/ 1061357 h 1512025"/>
              <a:gd name="connsiteX118" fmla="*/ 2426426 w 2468880"/>
              <a:gd name="connsiteY118" fmla="*/ 1048294 h 1512025"/>
              <a:gd name="connsiteX119" fmla="*/ 2429691 w 2468880"/>
              <a:gd name="connsiteY119" fmla="*/ 1035231 h 1512025"/>
              <a:gd name="connsiteX120" fmla="*/ 2446020 w 2468880"/>
              <a:gd name="connsiteY120" fmla="*/ 996042 h 1512025"/>
              <a:gd name="connsiteX121" fmla="*/ 2452551 w 2468880"/>
              <a:gd name="connsiteY121" fmla="*/ 960120 h 1512025"/>
              <a:gd name="connsiteX122" fmla="*/ 2459083 w 2468880"/>
              <a:gd name="connsiteY122" fmla="*/ 920931 h 1512025"/>
              <a:gd name="connsiteX123" fmla="*/ 2462349 w 2468880"/>
              <a:gd name="connsiteY123" fmla="*/ 881742 h 1512025"/>
              <a:gd name="connsiteX124" fmla="*/ 2465614 w 2468880"/>
              <a:gd name="connsiteY124" fmla="*/ 868680 h 1512025"/>
              <a:gd name="connsiteX125" fmla="*/ 2468880 w 2468880"/>
              <a:gd name="connsiteY125" fmla="*/ 702128 h 1512025"/>
              <a:gd name="connsiteX126" fmla="*/ 2465614 w 2468880"/>
              <a:gd name="connsiteY126" fmla="*/ 153488 h 1512025"/>
              <a:gd name="connsiteX127" fmla="*/ 2459083 w 2468880"/>
              <a:gd name="connsiteY127" fmla="*/ 143691 h 1512025"/>
              <a:gd name="connsiteX128" fmla="*/ 2455817 w 2468880"/>
              <a:gd name="connsiteY128" fmla="*/ 133894 h 1512025"/>
              <a:gd name="connsiteX129" fmla="*/ 2449286 w 2468880"/>
              <a:gd name="connsiteY129" fmla="*/ 127362 h 1512025"/>
              <a:gd name="connsiteX130" fmla="*/ 2442754 w 2468880"/>
              <a:gd name="connsiteY130" fmla="*/ 117565 h 1512025"/>
              <a:gd name="connsiteX131" fmla="*/ 2436223 w 2468880"/>
              <a:gd name="connsiteY131" fmla="*/ 81642 h 1512025"/>
              <a:gd name="connsiteX132" fmla="*/ 2426426 w 2468880"/>
              <a:gd name="connsiteY132" fmla="*/ 48985 h 1512025"/>
              <a:gd name="connsiteX133" fmla="*/ 2423160 w 2468880"/>
              <a:gd name="connsiteY133" fmla="*/ 39188 h 1512025"/>
              <a:gd name="connsiteX134" fmla="*/ 2416629 w 2468880"/>
              <a:gd name="connsiteY134" fmla="*/ 13062 h 1512025"/>
              <a:gd name="connsiteX135" fmla="*/ 2413363 w 2468880"/>
              <a:gd name="connsiteY135" fmla="*/ 0 h 1512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2468880" h="1512025">
                <a:moveTo>
                  <a:pt x="0" y="1505494"/>
                </a:moveTo>
                <a:cubicBezTo>
                  <a:pt x="5443" y="1506583"/>
                  <a:pt x="10910" y="1507556"/>
                  <a:pt x="16329" y="1508760"/>
                </a:cubicBezTo>
                <a:cubicBezTo>
                  <a:pt x="20710" y="1509734"/>
                  <a:pt x="24903" y="1512025"/>
                  <a:pt x="29391" y="1512025"/>
                </a:cubicBezTo>
                <a:cubicBezTo>
                  <a:pt x="56627" y="1512025"/>
                  <a:pt x="83820" y="1509848"/>
                  <a:pt x="111034" y="1508760"/>
                </a:cubicBezTo>
                <a:cubicBezTo>
                  <a:pt x="141777" y="1478014"/>
                  <a:pt x="92483" y="1524392"/>
                  <a:pt x="140426" y="1492431"/>
                </a:cubicBezTo>
                <a:cubicBezTo>
                  <a:pt x="156328" y="1481830"/>
                  <a:pt x="143704" y="1488659"/>
                  <a:pt x="163286" y="1482634"/>
                </a:cubicBezTo>
                <a:cubicBezTo>
                  <a:pt x="205444" y="1469662"/>
                  <a:pt x="178332" y="1475228"/>
                  <a:pt x="212271" y="1469571"/>
                </a:cubicBezTo>
                <a:cubicBezTo>
                  <a:pt x="215537" y="1467394"/>
                  <a:pt x="218461" y="1464586"/>
                  <a:pt x="222069" y="1463040"/>
                </a:cubicBezTo>
                <a:cubicBezTo>
                  <a:pt x="234847" y="1457564"/>
                  <a:pt x="241555" y="1462022"/>
                  <a:pt x="254726" y="1453242"/>
                </a:cubicBezTo>
                <a:cubicBezTo>
                  <a:pt x="263565" y="1447350"/>
                  <a:pt x="267226" y="1444324"/>
                  <a:pt x="277586" y="1440180"/>
                </a:cubicBezTo>
                <a:cubicBezTo>
                  <a:pt x="283978" y="1437623"/>
                  <a:pt x="291451" y="1437467"/>
                  <a:pt x="297180" y="1433648"/>
                </a:cubicBezTo>
                <a:cubicBezTo>
                  <a:pt x="310712" y="1424627"/>
                  <a:pt x="303169" y="1428069"/>
                  <a:pt x="320040" y="1423851"/>
                </a:cubicBezTo>
                <a:cubicBezTo>
                  <a:pt x="323306" y="1421674"/>
                  <a:pt x="326251" y="1418914"/>
                  <a:pt x="329837" y="1417320"/>
                </a:cubicBezTo>
                <a:cubicBezTo>
                  <a:pt x="336128" y="1414524"/>
                  <a:pt x="343703" y="1414607"/>
                  <a:pt x="349431" y="1410788"/>
                </a:cubicBezTo>
                <a:cubicBezTo>
                  <a:pt x="355963" y="1406434"/>
                  <a:pt x="363475" y="1403276"/>
                  <a:pt x="369026" y="1397725"/>
                </a:cubicBezTo>
                <a:cubicBezTo>
                  <a:pt x="392306" y="1374445"/>
                  <a:pt x="365881" y="1399589"/>
                  <a:pt x="388620" y="1381397"/>
                </a:cubicBezTo>
                <a:cubicBezTo>
                  <a:pt x="391024" y="1379474"/>
                  <a:pt x="392511" y="1376449"/>
                  <a:pt x="395151" y="1374865"/>
                </a:cubicBezTo>
                <a:cubicBezTo>
                  <a:pt x="398493" y="1372860"/>
                  <a:pt x="415577" y="1368943"/>
                  <a:pt x="418011" y="1368334"/>
                </a:cubicBezTo>
                <a:cubicBezTo>
                  <a:pt x="420188" y="1365068"/>
                  <a:pt x="421478" y="1360989"/>
                  <a:pt x="424543" y="1358537"/>
                </a:cubicBezTo>
                <a:cubicBezTo>
                  <a:pt x="427231" y="1356387"/>
                  <a:pt x="431261" y="1356810"/>
                  <a:pt x="434340" y="1355271"/>
                </a:cubicBezTo>
                <a:cubicBezTo>
                  <a:pt x="437850" y="1353516"/>
                  <a:pt x="440551" y="1350334"/>
                  <a:pt x="444137" y="1348740"/>
                </a:cubicBezTo>
                <a:cubicBezTo>
                  <a:pt x="450428" y="1345944"/>
                  <a:pt x="457200" y="1344385"/>
                  <a:pt x="463731" y="1342208"/>
                </a:cubicBezTo>
                <a:cubicBezTo>
                  <a:pt x="473256" y="1339033"/>
                  <a:pt x="477366" y="1338176"/>
                  <a:pt x="486591" y="1332411"/>
                </a:cubicBezTo>
                <a:cubicBezTo>
                  <a:pt x="492494" y="1328721"/>
                  <a:pt x="502553" y="1319531"/>
                  <a:pt x="509451" y="1316082"/>
                </a:cubicBezTo>
                <a:cubicBezTo>
                  <a:pt x="512530" y="1314543"/>
                  <a:pt x="515983" y="1313905"/>
                  <a:pt x="519249" y="1312817"/>
                </a:cubicBezTo>
                <a:cubicBezTo>
                  <a:pt x="522515" y="1310640"/>
                  <a:pt x="525535" y="1308040"/>
                  <a:pt x="529046" y="1306285"/>
                </a:cubicBezTo>
                <a:cubicBezTo>
                  <a:pt x="532125" y="1304746"/>
                  <a:pt x="535891" y="1304791"/>
                  <a:pt x="538843" y="1303020"/>
                </a:cubicBezTo>
                <a:cubicBezTo>
                  <a:pt x="550657" y="1295932"/>
                  <a:pt x="540469" y="1296221"/>
                  <a:pt x="551906" y="1286691"/>
                </a:cubicBezTo>
                <a:cubicBezTo>
                  <a:pt x="555646" y="1283575"/>
                  <a:pt x="560615" y="1282337"/>
                  <a:pt x="564969" y="1280160"/>
                </a:cubicBezTo>
                <a:cubicBezTo>
                  <a:pt x="570412" y="1274717"/>
                  <a:pt x="573995" y="1266265"/>
                  <a:pt x="581297" y="1263831"/>
                </a:cubicBezTo>
                <a:cubicBezTo>
                  <a:pt x="598541" y="1258082"/>
                  <a:pt x="588229" y="1262475"/>
                  <a:pt x="610689" y="1247502"/>
                </a:cubicBezTo>
                <a:cubicBezTo>
                  <a:pt x="613955" y="1245325"/>
                  <a:pt x="616763" y="1242212"/>
                  <a:pt x="620486" y="1240971"/>
                </a:cubicBezTo>
                <a:cubicBezTo>
                  <a:pt x="623752" y="1239882"/>
                  <a:pt x="627274" y="1239377"/>
                  <a:pt x="630283" y="1237705"/>
                </a:cubicBezTo>
                <a:cubicBezTo>
                  <a:pt x="637145" y="1233893"/>
                  <a:pt x="644326" y="1230192"/>
                  <a:pt x="649877" y="1224642"/>
                </a:cubicBezTo>
                <a:cubicBezTo>
                  <a:pt x="652054" y="1222465"/>
                  <a:pt x="653655" y="1219488"/>
                  <a:pt x="656409" y="1218111"/>
                </a:cubicBezTo>
                <a:cubicBezTo>
                  <a:pt x="662567" y="1215032"/>
                  <a:pt x="676003" y="1211580"/>
                  <a:pt x="676003" y="1211580"/>
                </a:cubicBezTo>
                <a:cubicBezTo>
                  <a:pt x="681432" y="1206150"/>
                  <a:pt x="684914" y="1201814"/>
                  <a:pt x="692331" y="1198517"/>
                </a:cubicBezTo>
                <a:cubicBezTo>
                  <a:pt x="698623" y="1195721"/>
                  <a:pt x="705768" y="1195064"/>
                  <a:pt x="711926" y="1191985"/>
                </a:cubicBezTo>
                <a:lnTo>
                  <a:pt x="724989" y="1185454"/>
                </a:lnTo>
                <a:cubicBezTo>
                  <a:pt x="727166" y="1183277"/>
                  <a:pt x="728766" y="1180299"/>
                  <a:pt x="731520" y="1178922"/>
                </a:cubicBezTo>
                <a:cubicBezTo>
                  <a:pt x="737678" y="1175843"/>
                  <a:pt x="744583" y="1174568"/>
                  <a:pt x="751114" y="1172391"/>
                </a:cubicBezTo>
                <a:cubicBezTo>
                  <a:pt x="754380" y="1171302"/>
                  <a:pt x="758047" y="1171034"/>
                  <a:pt x="760911" y="1169125"/>
                </a:cubicBezTo>
                <a:cubicBezTo>
                  <a:pt x="788996" y="1150404"/>
                  <a:pt x="753459" y="1172851"/>
                  <a:pt x="780506" y="1159328"/>
                </a:cubicBezTo>
                <a:cubicBezTo>
                  <a:pt x="819734" y="1139714"/>
                  <a:pt x="766449" y="1164496"/>
                  <a:pt x="796834" y="1146265"/>
                </a:cubicBezTo>
                <a:cubicBezTo>
                  <a:pt x="799786" y="1144494"/>
                  <a:pt x="803292" y="1143835"/>
                  <a:pt x="806631" y="1143000"/>
                </a:cubicBezTo>
                <a:cubicBezTo>
                  <a:pt x="814085" y="1141137"/>
                  <a:pt x="825291" y="1140201"/>
                  <a:pt x="832757" y="1136468"/>
                </a:cubicBezTo>
                <a:cubicBezTo>
                  <a:pt x="836267" y="1134713"/>
                  <a:pt x="839044" y="1131692"/>
                  <a:pt x="842554" y="1129937"/>
                </a:cubicBezTo>
                <a:cubicBezTo>
                  <a:pt x="845633" y="1128398"/>
                  <a:pt x="849041" y="1127617"/>
                  <a:pt x="852351" y="1126671"/>
                </a:cubicBezTo>
                <a:cubicBezTo>
                  <a:pt x="875823" y="1119964"/>
                  <a:pt x="854799" y="1126875"/>
                  <a:pt x="881743" y="1120140"/>
                </a:cubicBezTo>
                <a:cubicBezTo>
                  <a:pt x="888797" y="1118377"/>
                  <a:pt x="897328" y="1113899"/>
                  <a:pt x="904603" y="1113608"/>
                </a:cubicBezTo>
                <a:cubicBezTo>
                  <a:pt x="954649" y="1111606"/>
                  <a:pt x="1004752" y="1111431"/>
                  <a:pt x="1054826" y="1110342"/>
                </a:cubicBezTo>
                <a:cubicBezTo>
                  <a:pt x="1059180" y="1109254"/>
                  <a:pt x="1063573" y="1108310"/>
                  <a:pt x="1067889" y="1107077"/>
                </a:cubicBezTo>
                <a:cubicBezTo>
                  <a:pt x="1071199" y="1106131"/>
                  <a:pt x="1074346" y="1104646"/>
                  <a:pt x="1077686" y="1103811"/>
                </a:cubicBezTo>
                <a:cubicBezTo>
                  <a:pt x="1083071" y="1102465"/>
                  <a:pt x="1088659" y="1102005"/>
                  <a:pt x="1094014" y="1100545"/>
                </a:cubicBezTo>
                <a:cubicBezTo>
                  <a:pt x="1100656" y="1098733"/>
                  <a:pt x="1113609" y="1094014"/>
                  <a:pt x="1113609" y="1094014"/>
                </a:cubicBezTo>
                <a:cubicBezTo>
                  <a:pt x="1120140" y="1089660"/>
                  <a:pt x="1125588" y="1082855"/>
                  <a:pt x="1133203" y="1080951"/>
                </a:cubicBezTo>
                <a:cubicBezTo>
                  <a:pt x="1149605" y="1076850"/>
                  <a:pt x="1142008" y="1079104"/>
                  <a:pt x="1156063" y="1074420"/>
                </a:cubicBezTo>
                <a:cubicBezTo>
                  <a:pt x="1184884" y="1055204"/>
                  <a:pt x="1138815" y="1084678"/>
                  <a:pt x="1185454" y="1061357"/>
                </a:cubicBezTo>
                <a:cubicBezTo>
                  <a:pt x="1189808" y="1059180"/>
                  <a:pt x="1194555" y="1057655"/>
                  <a:pt x="1198517" y="1054825"/>
                </a:cubicBezTo>
                <a:cubicBezTo>
                  <a:pt x="1202275" y="1052141"/>
                  <a:pt x="1204471" y="1047590"/>
                  <a:pt x="1208314" y="1045028"/>
                </a:cubicBezTo>
                <a:cubicBezTo>
                  <a:pt x="1211178" y="1043118"/>
                  <a:pt x="1215032" y="1043301"/>
                  <a:pt x="1218111" y="1041762"/>
                </a:cubicBezTo>
                <a:cubicBezTo>
                  <a:pt x="1221622" y="1040007"/>
                  <a:pt x="1224643" y="1037408"/>
                  <a:pt x="1227909" y="1035231"/>
                </a:cubicBezTo>
                <a:cubicBezTo>
                  <a:pt x="1230086" y="1031965"/>
                  <a:pt x="1231988" y="1028499"/>
                  <a:pt x="1234440" y="1025434"/>
                </a:cubicBezTo>
                <a:cubicBezTo>
                  <a:pt x="1236363" y="1023030"/>
                  <a:pt x="1239387" y="1021542"/>
                  <a:pt x="1240971" y="1018902"/>
                </a:cubicBezTo>
                <a:cubicBezTo>
                  <a:pt x="1242742" y="1015950"/>
                  <a:pt x="1242697" y="1012184"/>
                  <a:pt x="1244237" y="1009105"/>
                </a:cubicBezTo>
                <a:cubicBezTo>
                  <a:pt x="1245992" y="1005594"/>
                  <a:pt x="1248592" y="1002574"/>
                  <a:pt x="1250769" y="999308"/>
                </a:cubicBezTo>
                <a:cubicBezTo>
                  <a:pt x="1253434" y="991310"/>
                  <a:pt x="1255519" y="983513"/>
                  <a:pt x="1260566" y="976448"/>
                </a:cubicBezTo>
                <a:cubicBezTo>
                  <a:pt x="1263250" y="972690"/>
                  <a:pt x="1267097" y="969917"/>
                  <a:pt x="1270363" y="966651"/>
                </a:cubicBezTo>
                <a:cubicBezTo>
                  <a:pt x="1282399" y="906474"/>
                  <a:pt x="1266854" y="980687"/>
                  <a:pt x="1276894" y="940525"/>
                </a:cubicBezTo>
                <a:cubicBezTo>
                  <a:pt x="1279095" y="931721"/>
                  <a:pt x="1279449" y="918376"/>
                  <a:pt x="1286691" y="911134"/>
                </a:cubicBezTo>
                <a:cubicBezTo>
                  <a:pt x="1291498" y="906327"/>
                  <a:pt x="1315520" y="899347"/>
                  <a:pt x="1319349" y="898071"/>
                </a:cubicBezTo>
                <a:lnTo>
                  <a:pt x="1338943" y="891540"/>
                </a:lnTo>
                <a:cubicBezTo>
                  <a:pt x="1363018" y="888530"/>
                  <a:pt x="1378812" y="886192"/>
                  <a:pt x="1404257" y="885008"/>
                </a:cubicBezTo>
                <a:cubicBezTo>
                  <a:pt x="1437984" y="883439"/>
                  <a:pt x="1471748" y="882831"/>
                  <a:pt x="1505494" y="881742"/>
                </a:cubicBezTo>
                <a:cubicBezTo>
                  <a:pt x="1538038" y="873608"/>
                  <a:pt x="1496022" y="883335"/>
                  <a:pt x="1561011" y="875211"/>
                </a:cubicBezTo>
                <a:cubicBezTo>
                  <a:pt x="1610348" y="869043"/>
                  <a:pt x="1495324" y="873477"/>
                  <a:pt x="1593669" y="868680"/>
                </a:cubicBezTo>
                <a:cubicBezTo>
                  <a:pt x="1630652" y="866876"/>
                  <a:pt x="1667692" y="866503"/>
                  <a:pt x="1704703" y="865414"/>
                </a:cubicBezTo>
                <a:cubicBezTo>
                  <a:pt x="1718891" y="863049"/>
                  <a:pt x="1726926" y="861926"/>
                  <a:pt x="1740626" y="858882"/>
                </a:cubicBezTo>
                <a:cubicBezTo>
                  <a:pt x="1745007" y="857908"/>
                  <a:pt x="1749373" y="856850"/>
                  <a:pt x="1753689" y="855617"/>
                </a:cubicBezTo>
                <a:cubicBezTo>
                  <a:pt x="1756999" y="854671"/>
                  <a:pt x="1760126" y="853098"/>
                  <a:pt x="1763486" y="852351"/>
                </a:cubicBezTo>
                <a:cubicBezTo>
                  <a:pt x="1769950" y="850914"/>
                  <a:pt x="1776587" y="850383"/>
                  <a:pt x="1783080" y="849085"/>
                </a:cubicBezTo>
                <a:cubicBezTo>
                  <a:pt x="1787481" y="848205"/>
                  <a:pt x="1791742" y="846700"/>
                  <a:pt x="1796143" y="845820"/>
                </a:cubicBezTo>
                <a:cubicBezTo>
                  <a:pt x="1802636" y="844522"/>
                  <a:pt x="1809273" y="843991"/>
                  <a:pt x="1815737" y="842554"/>
                </a:cubicBezTo>
                <a:cubicBezTo>
                  <a:pt x="1819097" y="841807"/>
                  <a:pt x="1822174" y="840035"/>
                  <a:pt x="1825534" y="839288"/>
                </a:cubicBezTo>
                <a:cubicBezTo>
                  <a:pt x="1831998" y="837851"/>
                  <a:pt x="1838665" y="837458"/>
                  <a:pt x="1845129" y="836022"/>
                </a:cubicBezTo>
                <a:cubicBezTo>
                  <a:pt x="1848489" y="835275"/>
                  <a:pt x="1851566" y="833504"/>
                  <a:pt x="1854926" y="832757"/>
                </a:cubicBezTo>
                <a:cubicBezTo>
                  <a:pt x="1895633" y="823711"/>
                  <a:pt x="1894742" y="824270"/>
                  <a:pt x="1926771" y="819694"/>
                </a:cubicBezTo>
                <a:cubicBezTo>
                  <a:pt x="1930037" y="818605"/>
                  <a:pt x="1933182" y="817044"/>
                  <a:pt x="1936569" y="816428"/>
                </a:cubicBezTo>
                <a:cubicBezTo>
                  <a:pt x="1945204" y="814858"/>
                  <a:pt x="1954180" y="815291"/>
                  <a:pt x="1962694" y="813162"/>
                </a:cubicBezTo>
                <a:cubicBezTo>
                  <a:pt x="1974145" y="810299"/>
                  <a:pt x="1975836" y="804959"/>
                  <a:pt x="1985554" y="800100"/>
                </a:cubicBezTo>
                <a:cubicBezTo>
                  <a:pt x="1988633" y="798561"/>
                  <a:pt x="1992187" y="798190"/>
                  <a:pt x="1995351" y="796834"/>
                </a:cubicBezTo>
                <a:cubicBezTo>
                  <a:pt x="2019256" y="786588"/>
                  <a:pt x="1997397" y="793056"/>
                  <a:pt x="2021477" y="787037"/>
                </a:cubicBezTo>
                <a:cubicBezTo>
                  <a:pt x="2025831" y="784860"/>
                  <a:pt x="2029982" y="782214"/>
                  <a:pt x="2034540" y="780505"/>
                </a:cubicBezTo>
                <a:cubicBezTo>
                  <a:pt x="2038743" y="778929"/>
                  <a:pt x="2043287" y="778473"/>
                  <a:pt x="2047603" y="777240"/>
                </a:cubicBezTo>
                <a:cubicBezTo>
                  <a:pt x="2070122" y="770806"/>
                  <a:pt x="2041616" y="776605"/>
                  <a:pt x="2076994" y="770708"/>
                </a:cubicBezTo>
                <a:cubicBezTo>
                  <a:pt x="2133784" y="747992"/>
                  <a:pt x="2090633" y="763545"/>
                  <a:pt x="2122714" y="754380"/>
                </a:cubicBezTo>
                <a:cubicBezTo>
                  <a:pt x="2126024" y="753434"/>
                  <a:pt x="2129115" y="751680"/>
                  <a:pt x="2132511" y="751114"/>
                </a:cubicBezTo>
                <a:cubicBezTo>
                  <a:pt x="2142234" y="749493"/>
                  <a:pt x="2152132" y="749151"/>
                  <a:pt x="2161903" y="747848"/>
                </a:cubicBezTo>
                <a:cubicBezTo>
                  <a:pt x="2168466" y="746973"/>
                  <a:pt x="2174966" y="745671"/>
                  <a:pt x="2181497" y="744582"/>
                </a:cubicBezTo>
                <a:cubicBezTo>
                  <a:pt x="2196737" y="745671"/>
                  <a:pt x="2212647" y="743247"/>
                  <a:pt x="2227217" y="747848"/>
                </a:cubicBezTo>
                <a:cubicBezTo>
                  <a:pt x="2234557" y="750166"/>
                  <a:pt x="2243546" y="764177"/>
                  <a:pt x="2243546" y="764177"/>
                </a:cubicBezTo>
                <a:cubicBezTo>
                  <a:pt x="2244634" y="767443"/>
                  <a:pt x="2245865" y="770664"/>
                  <a:pt x="2246811" y="773974"/>
                </a:cubicBezTo>
                <a:cubicBezTo>
                  <a:pt x="2254968" y="802524"/>
                  <a:pt x="2250927" y="803809"/>
                  <a:pt x="2246811" y="849085"/>
                </a:cubicBezTo>
                <a:cubicBezTo>
                  <a:pt x="2246222" y="855569"/>
                  <a:pt x="2239125" y="867020"/>
                  <a:pt x="2237014" y="871945"/>
                </a:cubicBezTo>
                <a:cubicBezTo>
                  <a:pt x="2228900" y="890878"/>
                  <a:pt x="2239772" y="872707"/>
                  <a:pt x="2227217" y="891540"/>
                </a:cubicBezTo>
                <a:cubicBezTo>
                  <a:pt x="2224477" y="907981"/>
                  <a:pt x="2222843" y="920989"/>
                  <a:pt x="2217420" y="937260"/>
                </a:cubicBezTo>
                <a:cubicBezTo>
                  <a:pt x="2209915" y="959775"/>
                  <a:pt x="2215758" y="951986"/>
                  <a:pt x="2204357" y="963385"/>
                </a:cubicBezTo>
                <a:cubicBezTo>
                  <a:pt x="2203268" y="968828"/>
                  <a:pt x="2202437" y="974329"/>
                  <a:pt x="2201091" y="979714"/>
                </a:cubicBezTo>
                <a:cubicBezTo>
                  <a:pt x="2200256" y="983053"/>
                  <a:pt x="2197670" y="986072"/>
                  <a:pt x="2197826" y="989511"/>
                </a:cubicBezTo>
                <a:cubicBezTo>
                  <a:pt x="2201669" y="1074050"/>
                  <a:pt x="2198284" y="1028674"/>
                  <a:pt x="2207623" y="1061357"/>
                </a:cubicBezTo>
                <a:cubicBezTo>
                  <a:pt x="2208856" y="1065673"/>
                  <a:pt x="2208662" y="1070523"/>
                  <a:pt x="2210889" y="1074420"/>
                </a:cubicBezTo>
                <a:cubicBezTo>
                  <a:pt x="2217026" y="1085160"/>
                  <a:pt x="2220847" y="1083868"/>
                  <a:pt x="2230483" y="1087482"/>
                </a:cubicBezTo>
                <a:cubicBezTo>
                  <a:pt x="2235972" y="1089540"/>
                  <a:pt x="2241014" y="1093144"/>
                  <a:pt x="2246811" y="1094014"/>
                </a:cubicBezTo>
                <a:cubicBezTo>
                  <a:pt x="2262995" y="1096442"/>
                  <a:pt x="2279468" y="1096191"/>
                  <a:pt x="2295797" y="1097280"/>
                </a:cubicBezTo>
                <a:cubicBezTo>
                  <a:pt x="2323011" y="1096191"/>
                  <a:pt x="2350359" y="1096916"/>
                  <a:pt x="2377440" y="1094014"/>
                </a:cubicBezTo>
                <a:cubicBezTo>
                  <a:pt x="2381343" y="1093596"/>
                  <a:pt x="2384172" y="1089934"/>
                  <a:pt x="2387237" y="1087482"/>
                </a:cubicBezTo>
                <a:cubicBezTo>
                  <a:pt x="2410494" y="1068877"/>
                  <a:pt x="2373426" y="1094512"/>
                  <a:pt x="2403566" y="1074420"/>
                </a:cubicBezTo>
                <a:cubicBezTo>
                  <a:pt x="2406832" y="1070066"/>
                  <a:pt x="2409779" y="1065453"/>
                  <a:pt x="2413363" y="1061357"/>
                </a:cubicBezTo>
                <a:cubicBezTo>
                  <a:pt x="2417418" y="1056723"/>
                  <a:pt x="2426426" y="1048294"/>
                  <a:pt x="2426426" y="1048294"/>
                </a:cubicBezTo>
                <a:cubicBezTo>
                  <a:pt x="2427514" y="1043940"/>
                  <a:pt x="2428115" y="1039434"/>
                  <a:pt x="2429691" y="1035231"/>
                </a:cubicBezTo>
                <a:cubicBezTo>
                  <a:pt x="2434660" y="1021980"/>
                  <a:pt x="2446020" y="996042"/>
                  <a:pt x="2446020" y="996042"/>
                </a:cubicBezTo>
                <a:cubicBezTo>
                  <a:pt x="2448836" y="981963"/>
                  <a:pt x="2450460" y="974761"/>
                  <a:pt x="2452551" y="960120"/>
                </a:cubicBezTo>
                <a:cubicBezTo>
                  <a:pt x="2457646" y="924450"/>
                  <a:pt x="2453037" y="945111"/>
                  <a:pt x="2459083" y="920931"/>
                </a:cubicBezTo>
                <a:cubicBezTo>
                  <a:pt x="2460172" y="907868"/>
                  <a:pt x="2460723" y="894749"/>
                  <a:pt x="2462349" y="881742"/>
                </a:cubicBezTo>
                <a:cubicBezTo>
                  <a:pt x="2462906" y="877289"/>
                  <a:pt x="2465451" y="873165"/>
                  <a:pt x="2465614" y="868680"/>
                </a:cubicBezTo>
                <a:cubicBezTo>
                  <a:pt x="2467632" y="813189"/>
                  <a:pt x="2467791" y="757645"/>
                  <a:pt x="2468880" y="702128"/>
                </a:cubicBezTo>
                <a:cubicBezTo>
                  <a:pt x="2467791" y="519248"/>
                  <a:pt x="2468822" y="336343"/>
                  <a:pt x="2465614" y="153488"/>
                </a:cubicBezTo>
                <a:cubicBezTo>
                  <a:pt x="2465545" y="149564"/>
                  <a:pt x="2460838" y="147201"/>
                  <a:pt x="2459083" y="143691"/>
                </a:cubicBezTo>
                <a:cubicBezTo>
                  <a:pt x="2457544" y="140612"/>
                  <a:pt x="2457588" y="136846"/>
                  <a:pt x="2455817" y="133894"/>
                </a:cubicBezTo>
                <a:cubicBezTo>
                  <a:pt x="2454233" y="131254"/>
                  <a:pt x="2451209" y="129766"/>
                  <a:pt x="2449286" y="127362"/>
                </a:cubicBezTo>
                <a:cubicBezTo>
                  <a:pt x="2446834" y="124297"/>
                  <a:pt x="2444931" y="120831"/>
                  <a:pt x="2442754" y="117565"/>
                </a:cubicBezTo>
                <a:cubicBezTo>
                  <a:pt x="2435748" y="96543"/>
                  <a:pt x="2442379" y="118574"/>
                  <a:pt x="2436223" y="81642"/>
                </a:cubicBezTo>
                <a:cubicBezTo>
                  <a:pt x="2434579" y="71778"/>
                  <a:pt x="2429326" y="57686"/>
                  <a:pt x="2426426" y="48985"/>
                </a:cubicBezTo>
                <a:cubicBezTo>
                  <a:pt x="2425337" y="45719"/>
                  <a:pt x="2423995" y="42528"/>
                  <a:pt x="2423160" y="39188"/>
                </a:cubicBezTo>
                <a:lnTo>
                  <a:pt x="2416629" y="13062"/>
                </a:lnTo>
                <a:lnTo>
                  <a:pt x="2413363"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25" name="Rectangle 24"/>
          <p:cNvSpPr/>
          <p:nvPr/>
        </p:nvSpPr>
        <p:spPr>
          <a:xfrm>
            <a:off x="10294729" y="4075792"/>
            <a:ext cx="258573" cy="24012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26" name="Rectangle 25"/>
          <p:cNvSpPr/>
          <p:nvPr/>
        </p:nvSpPr>
        <p:spPr>
          <a:xfrm>
            <a:off x="7884756" y="6229352"/>
            <a:ext cx="2489942" cy="276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38" name="Rectangle 37"/>
          <p:cNvSpPr/>
          <p:nvPr/>
        </p:nvSpPr>
        <p:spPr>
          <a:xfrm rot="20499981">
            <a:off x="7785265" y="5680483"/>
            <a:ext cx="156344" cy="6542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111" name="Rectangle 110"/>
          <p:cNvSpPr/>
          <p:nvPr/>
        </p:nvSpPr>
        <p:spPr>
          <a:xfrm rot="20499981">
            <a:off x="7933119" y="6026431"/>
            <a:ext cx="156344" cy="3748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40" name="Freeform 39"/>
          <p:cNvSpPr/>
          <p:nvPr/>
        </p:nvSpPr>
        <p:spPr>
          <a:xfrm>
            <a:off x="9206769" y="5603059"/>
            <a:ext cx="1051038" cy="694214"/>
          </a:xfrm>
          <a:custGeom>
            <a:avLst/>
            <a:gdLst>
              <a:gd name="connsiteX0" fmla="*/ 787413 w 977191"/>
              <a:gd name="connsiteY0" fmla="*/ 32657 h 646611"/>
              <a:gd name="connsiteX1" fmla="*/ 800476 w 977191"/>
              <a:gd name="connsiteY1" fmla="*/ 52251 h 646611"/>
              <a:gd name="connsiteX2" fmla="*/ 803742 w 977191"/>
              <a:gd name="connsiteY2" fmla="*/ 62048 h 646611"/>
              <a:gd name="connsiteX3" fmla="*/ 826602 w 977191"/>
              <a:gd name="connsiteY3" fmla="*/ 97971 h 646611"/>
              <a:gd name="connsiteX4" fmla="*/ 839664 w 977191"/>
              <a:gd name="connsiteY4" fmla="*/ 117565 h 646611"/>
              <a:gd name="connsiteX5" fmla="*/ 846196 w 977191"/>
              <a:gd name="connsiteY5" fmla="*/ 127363 h 646611"/>
              <a:gd name="connsiteX6" fmla="*/ 855993 w 977191"/>
              <a:gd name="connsiteY6" fmla="*/ 156754 h 646611"/>
              <a:gd name="connsiteX7" fmla="*/ 859259 w 977191"/>
              <a:gd name="connsiteY7" fmla="*/ 166551 h 646611"/>
              <a:gd name="connsiteX8" fmla="*/ 865790 w 977191"/>
              <a:gd name="connsiteY8" fmla="*/ 173083 h 646611"/>
              <a:gd name="connsiteX9" fmla="*/ 869056 w 977191"/>
              <a:gd name="connsiteY9" fmla="*/ 182880 h 646611"/>
              <a:gd name="connsiteX10" fmla="*/ 882119 w 977191"/>
              <a:gd name="connsiteY10" fmla="*/ 209005 h 646611"/>
              <a:gd name="connsiteX11" fmla="*/ 891916 w 977191"/>
              <a:gd name="connsiteY11" fmla="*/ 244928 h 646611"/>
              <a:gd name="connsiteX12" fmla="*/ 895182 w 977191"/>
              <a:gd name="connsiteY12" fmla="*/ 254725 h 646611"/>
              <a:gd name="connsiteX13" fmla="*/ 898447 w 977191"/>
              <a:gd name="connsiteY13" fmla="*/ 264523 h 646611"/>
              <a:gd name="connsiteX14" fmla="*/ 904979 w 977191"/>
              <a:gd name="connsiteY14" fmla="*/ 271054 h 646611"/>
              <a:gd name="connsiteX15" fmla="*/ 914776 w 977191"/>
              <a:gd name="connsiteY15" fmla="*/ 306977 h 646611"/>
              <a:gd name="connsiteX16" fmla="*/ 918042 w 977191"/>
              <a:gd name="connsiteY16" fmla="*/ 316774 h 646611"/>
              <a:gd name="connsiteX17" fmla="*/ 924573 w 977191"/>
              <a:gd name="connsiteY17" fmla="*/ 326571 h 646611"/>
              <a:gd name="connsiteX18" fmla="*/ 931104 w 977191"/>
              <a:gd name="connsiteY18" fmla="*/ 333103 h 646611"/>
              <a:gd name="connsiteX19" fmla="*/ 937636 w 977191"/>
              <a:gd name="connsiteY19" fmla="*/ 346165 h 646611"/>
              <a:gd name="connsiteX20" fmla="*/ 940902 w 977191"/>
              <a:gd name="connsiteY20" fmla="*/ 359228 h 646611"/>
              <a:gd name="connsiteX21" fmla="*/ 947433 w 977191"/>
              <a:gd name="connsiteY21" fmla="*/ 369025 h 646611"/>
              <a:gd name="connsiteX22" fmla="*/ 953964 w 977191"/>
              <a:gd name="connsiteY22" fmla="*/ 382088 h 646611"/>
              <a:gd name="connsiteX23" fmla="*/ 957230 w 977191"/>
              <a:gd name="connsiteY23" fmla="*/ 395151 h 646611"/>
              <a:gd name="connsiteX24" fmla="*/ 960496 w 977191"/>
              <a:gd name="connsiteY24" fmla="*/ 404948 h 646611"/>
              <a:gd name="connsiteX25" fmla="*/ 967027 w 977191"/>
              <a:gd name="connsiteY25" fmla="*/ 421277 h 646611"/>
              <a:gd name="connsiteX26" fmla="*/ 976824 w 977191"/>
              <a:gd name="connsiteY26" fmla="*/ 453934 h 646611"/>
              <a:gd name="connsiteX27" fmla="*/ 973559 w 977191"/>
              <a:gd name="connsiteY27" fmla="*/ 564968 h 646611"/>
              <a:gd name="connsiteX28" fmla="*/ 953964 w 977191"/>
              <a:gd name="connsiteY28" fmla="*/ 584563 h 646611"/>
              <a:gd name="connsiteX29" fmla="*/ 944167 w 977191"/>
              <a:gd name="connsiteY29" fmla="*/ 597625 h 646611"/>
              <a:gd name="connsiteX30" fmla="*/ 934370 w 977191"/>
              <a:gd name="connsiteY30" fmla="*/ 600891 h 646611"/>
              <a:gd name="connsiteX31" fmla="*/ 914776 w 977191"/>
              <a:gd name="connsiteY31" fmla="*/ 613954 h 646611"/>
              <a:gd name="connsiteX32" fmla="*/ 904979 w 977191"/>
              <a:gd name="connsiteY32" fmla="*/ 617220 h 646611"/>
              <a:gd name="connsiteX33" fmla="*/ 895182 w 977191"/>
              <a:gd name="connsiteY33" fmla="*/ 623751 h 646611"/>
              <a:gd name="connsiteX34" fmla="*/ 882119 w 977191"/>
              <a:gd name="connsiteY34" fmla="*/ 633548 h 646611"/>
              <a:gd name="connsiteX35" fmla="*/ 865790 w 977191"/>
              <a:gd name="connsiteY35" fmla="*/ 636814 h 646611"/>
              <a:gd name="connsiteX36" fmla="*/ 855993 w 977191"/>
              <a:gd name="connsiteY36" fmla="*/ 640080 h 646611"/>
              <a:gd name="connsiteX37" fmla="*/ 829867 w 977191"/>
              <a:gd name="connsiteY37" fmla="*/ 643345 h 646611"/>
              <a:gd name="connsiteX38" fmla="*/ 810273 w 977191"/>
              <a:gd name="connsiteY38" fmla="*/ 646611 h 646611"/>
              <a:gd name="connsiteX39" fmla="*/ 666582 w 977191"/>
              <a:gd name="connsiteY39" fmla="*/ 643345 h 646611"/>
              <a:gd name="connsiteX40" fmla="*/ 617596 w 977191"/>
              <a:gd name="connsiteY40" fmla="*/ 636814 h 646611"/>
              <a:gd name="connsiteX41" fmla="*/ 578407 w 977191"/>
              <a:gd name="connsiteY41" fmla="*/ 633548 h 646611"/>
              <a:gd name="connsiteX42" fmla="*/ 558813 w 977191"/>
              <a:gd name="connsiteY42" fmla="*/ 627017 h 646611"/>
              <a:gd name="connsiteX43" fmla="*/ 549016 w 977191"/>
              <a:gd name="connsiteY43" fmla="*/ 623751 h 646611"/>
              <a:gd name="connsiteX44" fmla="*/ 535953 w 977191"/>
              <a:gd name="connsiteY44" fmla="*/ 617220 h 646611"/>
              <a:gd name="connsiteX45" fmla="*/ 526156 w 977191"/>
              <a:gd name="connsiteY45" fmla="*/ 610688 h 646611"/>
              <a:gd name="connsiteX46" fmla="*/ 516359 w 977191"/>
              <a:gd name="connsiteY46" fmla="*/ 607423 h 646611"/>
              <a:gd name="connsiteX47" fmla="*/ 506562 w 977191"/>
              <a:gd name="connsiteY47" fmla="*/ 600891 h 646611"/>
              <a:gd name="connsiteX48" fmla="*/ 493499 w 977191"/>
              <a:gd name="connsiteY48" fmla="*/ 597625 h 646611"/>
              <a:gd name="connsiteX49" fmla="*/ 477170 w 977191"/>
              <a:gd name="connsiteY49" fmla="*/ 581297 h 646611"/>
              <a:gd name="connsiteX50" fmla="*/ 457576 w 977191"/>
              <a:gd name="connsiteY50" fmla="*/ 574765 h 646611"/>
              <a:gd name="connsiteX51" fmla="*/ 447779 w 977191"/>
              <a:gd name="connsiteY51" fmla="*/ 571500 h 646611"/>
              <a:gd name="connsiteX52" fmla="*/ 434716 w 977191"/>
              <a:gd name="connsiteY52" fmla="*/ 568234 h 646611"/>
              <a:gd name="connsiteX53" fmla="*/ 424919 w 977191"/>
              <a:gd name="connsiteY53" fmla="*/ 564968 h 646611"/>
              <a:gd name="connsiteX54" fmla="*/ 385730 w 977191"/>
              <a:gd name="connsiteY54" fmla="*/ 558437 h 646611"/>
              <a:gd name="connsiteX55" fmla="*/ 375933 w 977191"/>
              <a:gd name="connsiteY55" fmla="*/ 555171 h 646611"/>
              <a:gd name="connsiteX56" fmla="*/ 349807 w 977191"/>
              <a:gd name="connsiteY56" fmla="*/ 548640 h 646611"/>
              <a:gd name="connsiteX57" fmla="*/ 340010 w 977191"/>
              <a:gd name="connsiteY57" fmla="*/ 542108 h 646611"/>
              <a:gd name="connsiteX58" fmla="*/ 330213 w 977191"/>
              <a:gd name="connsiteY58" fmla="*/ 532311 h 646611"/>
              <a:gd name="connsiteX59" fmla="*/ 310619 w 977191"/>
              <a:gd name="connsiteY59" fmla="*/ 525780 h 646611"/>
              <a:gd name="connsiteX60" fmla="*/ 271430 w 977191"/>
              <a:gd name="connsiteY60" fmla="*/ 509451 h 646611"/>
              <a:gd name="connsiteX61" fmla="*/ 261633 w 977191"/>
              <a:gd name="connsiteY61" fmla="*/ 502920 h 646611"/>
              <a:gd name="connsiteX62" fmla="*/ 248570 w 977191"/>
              <a:gd name="connsiteY62" fmla="*/ 496388 h 646611"/>
              <a:gd name="connsiteX63" fmla="*/ 238773 w 977191"/>
              <a:gd name="connsiteY63" fmla="*/ 486591 h 646611"/>
              <a:gd name="connsiteX64" fmla="*/ 206116 w 977191"/>
              <a:gd name="connsiteY64" fmla="*/ 470263 h 646611"/>
              <a:gd name="connsiteX65" fmla="*/ 193053 w 977191"/>
              <a:gd name="connsiteY65" fmla="*/ 463731 h 646611"/>
              <a:gd name="connsiteX66" fmla="*/ 163662 w 977191"/>
              <a:gd name="connsiteY66" fmla="*/ 440871 h 646611"/>
              <a:gd name="connsiteX67" fmla="*/ 147333 w 977191"/>
              <a:gd name="connsiteY67" fmla="*/ 431074 h 646611"/>
              <a:gd name="connsiteX68" fmla="*/ 121207 w 977191"/>
              <a:gd name="connsiteY68" fmla="*/ 411480 h 646611"/>
              <a:gd name="connsiteX69" fmla="*/ 111410 w 977191"/>
              <a:gd name="connsiteY69" fmla="*/ 404948 h 646611"/>
              <a:gd name="connsiteX70" fmla="*/ 91816 w 977191"/>
              <a:gd name="connsiteY70" fmla="*/ 382088 h 646611"/>
              <a:gd name="connsiteX71" fmla="*/ 85284 w 977191"/>
              <a:gd name="connsiteY71" fmla="*/ 372291 h 646611"/>
              <a:gd name="connsiteX72" fmla="*/ 75487 w 977191"/>
              <a:gd name="connsiteY72" fmla="*/ 365760 h 646611"/>
              <a:gd name="connsiteX73" fmla="*/ 65690 w 977191"/>
              <a:gd name="connsiteY73" fmla="*/ 352697 h 646611"/>
              <a:gd name="connsiteX74" fmla="*/ 59159 w 977191"/>
              <a:gd name="connsiteY74" fmla="*/ 346165 h 646611"/>
              <a:gd name="connsiteX75" fmla="*/ 49362 w 977191"/>
              <a:gd name="connsiteY75" fmla="*/ 326571 h 646611"/>
              <a:gd name="connsiteX76" fmla="*/ 42830 w 977191"/>
              <a:gd name="connsiteY76" fmla="*/ 316774 h 646611"/>
              <a:gd name="connsiteX77" fmla="*/ 36299 w 977191"/>
              <a:gd name="connsiteY77" fmla="*/ 303711 h 646611"/>
              <a:gd name="connsiteX78" fmla="*/ 29767 w 977191"/>
              <a:gd name="connsiteY78" fmla="*/ 293914 h 646611"/>
              <a:gd name="connsiteX79" fmla="*/ 23236 w 977191"/>
              <a:gd name="connsiteY79" fmla="*/ 277585 h 646611"/>
              <a:gd name="connsiteX80" fmla="*/ 16704 w 977191"/>
              <a:gd name="connsiteY80" fmla="*/ 257991 h 646611"/>
              <a:gd name="connsiteX81" fmla="*/ 10173 w 977191"/>
              <a:gd name="connsiteY81" fmla="*/ 244928 h 646611"/>
              <a:gd name="connsiteX82" fmla="*/ 3642 w 977191"/>
              <a:gd name="connsiteY82" fmla="*/ 235131 h 646611"/>
              <a:gd name="connsiteX83" fmla="*/ 376 w 977191"/>
              <a:gd name="connsiteY83" fmla="*/ 225334 h 646611"/>
              <a:gd name="connsiteX84" fmla="*/ 10173 w 977191"/>
              <a:gd name="connsiteY84" fmla="*/ 176348 h 646611"/>
              <a:gd name="connsiteX85" fmla="*/ 19970 w 977191"/>
              <a:gd name="connsiteY85" fmla="*/ 169817 h 646611"/>
              <a:gd name="connsiteX86" fmla="*/ 33033 w 977191"/>
              <a:gd name="connsiteY86" fmla="*/ 166551 h 646611"/>
              <a:gd name="connsiteX87" fmla="*/ 88550 w 977191"/>
              <a:gd name="connsiteY87" fmla="*/ 169817 h 646611"/>
              <a:gd name="connsiteX88" fmla="*/ 104879 w 977191"/>
              <a:gd name="connsiteY88" fmla="*/ 179614 h 646611"/>
              <a:gd name="connsiteX89" fmla="*/ 134270 w 977191"/>
              <a:gd name="connsiteY89" fmla="*/ 189411 h 646611"/>
              <a:gd name="connsiteX90" fmla="*/ 157130 w 977191"/>
              <a:gd name="connsiteY90" fmla="*/ 202474 h 646611"/>
              <a:gd name="connsiteX91" fmla="*/ 163662 w 977191"/>
              <a:gd name="connsiteY91" fmla="*/ 209005 h 646611"/>
              <a:gd name="connsiteX92" fmla="*/ 173459 w 977191"/>
              <a:gd name="connsiteY92" fmla="*/ 215537 h 646611"/>
              <a:gd name="connsiteX93" fmla="*/ 189787 w 977191"/>
              <a:gd name="connsiteY93" fmla="*/ 231865 h 646611"/>
              <a:gd name="connsiteX94" fmla="*/ 228976 w 977191"/>
              <a:gd name="connsiteY94" fmla="*/ 248194 h 646611"/>
              <a:gd name="connsiteX95" fmla="*/ 242039 w 977191"/>
              <a:gd name="connsiteY95" fmla="*/ 257991 h 646611"/>
              <a:gd name="connsiteX96" fmla="*/ 277962 w 977191"/>
              <a:gd name="connsiteY96" fmla="*/ 274320 h 646611"/>
              <a:gd name="connsiteX97" fmla="*/ 287759 w 977191"/>
              <a:gd name="connsiteY97" fmla="*/ 277585 h 646611"/>
              <a:gd name="connsiteX98" fmla="*/ 300822 w 977191"/>
              <a:gd name="connsiteY98" fmla="*/ 284117 h 646611"/>
              <a:gd name="connsiteX99" fmla="*/ 310619 w 977191"/>
              <a:gd name="connsiteY99" fmla="*/ 290648 h 646611"/>
              <a:gd name="connsiteX100" fmla="*/ 349807 w 977191"/>
              <a:gd name="connsiteY100" fmla="*/ 297180 h 646611"/>
              <a:gd name="connsiteX101" fmla="*/ 369402 w 977191"/>
              <a:gd name="connsiteY101" fmla="*/ 306977 h 646611"/>
              <a:gd name="connsiteX102" fmla="*/ 382464 w 977191"/>
              <a:gd name="connsiteY102" fmla="*/ 310243 h 646611"/>
              <a:gd name="connsiteX103" fmla="*/ 405324 w 977191"/>
              <a:gd name="connsiteY103" fmla="*/ 316774 h 646611"/>
              <a:gd name="connsiteX104" fmla="*/ 454310 w 977191"/>
              <a:gd name="connsiteY104" fmla="*/ 323305 h 646611"/>
              <a:gd name="connsiteX105" fmla="*/ 464107 w 977191"/>
              <a:gd name="connsiteY105" fmla="*/ 326571 h 646611"/>
              <a:gd name="connsiteX106" fmla="*/ 575142 w 977191"/>
              <a:gd name="connsiteY106" fmla="*/ 320040 h 646611"/>
              <a:gd name="connsiteX107" fmla="*/ 601267 w 977191"/>
              <a:gd name="connsiteY107" fmla="*/ 300445 h 646611"/>
              <a:gd name="connsiteX108" fmla="*/ 611064 w 977191"/>
              <a:gd name="connsiteY108" fmla="*/ 290648 h 646611"/>
              <a:gd name="connsiteX109" fmla="*/ 627393 w 977191"/>
              <a:gd name="connsiteY109" fmla="*/ 277585 h 646611"/>
              <a:gd name="connsiteX110" fmla="*/ 630659 w 977191"/>
              <a:gd name="connsiteY110" fmla="*/ 267788 h 646611"/>
              <a:gd name="connsiteX111" fmla="*/ 637190 w 977191"/>
              <a:gd name="connsiteY111" fmla="*/ 251460 h 646611"/>
              <a:gd name="connsiteX112" fmla="*/ 633924 w 977191"/>
              <a:gd name="connsiteY112" fmla="*/ 140425 h 646611"/>
              <a:gd name="connsiteX113" fmla="*/ 640456 w 977191"/>
              <a:gd name="connsiteY113" fmla="*/ 68580 h 646611"/>
              <a:gd name="connsiteX114" fmla="*/ 646987 w 977191"/>
              <a:gd name="connsiteY114" fmla="*/ 62048 h 646611"/>
              <a:gd name="connsiteX115" fmla="*/ 653519 w 977191"/>
              <a:gd name="connsiteY115" fmla="*/ 48985 h 646611"/>
              <a:gd name="connsiteX116" fmla="*/ 682910 w 977191"/>
              <a:gd name="connsiteY116" fmla="*/ 16328 h 646611"/>
              <a:gd name="connsiteX117" fmla="*/ 702504 w 977191"/>
              <a:gd name="connsiteY117" fmla="*/ 3265 h 646611"/>
              <a:gd name="connsiteX118" fmla="*/ 712302 w 977191"/>
              <a:gd name="connsiteY118" fmla="*/ 0 h 646611"/>
              <a:gd name="connsiteX119" fmla="*/ 777616 w 977191"/>
              <a:gd name="connsiteY119" fmla="*/ 6531 h 646611"/>
              <a:gd name="connsiteX120" fmla="*/ 797210 w 977191"/>
              <a:gd name="connsiteY120" fmla="*/ 22860 h 646611"/>
              <a:gd name="connsiteX121" fmla="*/ 787413 w 977191"/>
              <a:gd name="connsiteY121" fmla="*/ 32657 h 646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7191" h="646611">
                <a:moveTo>
                  <a:pt x="787413" y="32657"/>
                </a:moveTo>
                <a:cubicBezTo>
                  <a:pt x="787957" y="37556"/>
                  <a:pt x="796664" y="45389"/>
                  <a:pt x="800476" y="52251"/>
                </a:cubicBezTo>
                <a:cubicBezTo>
                  <a:pt x="802148" y="55260"/>
                  <a:pt x="802034" y="59059"/>
                  <a:pt x="803742" y="62048"/>
                </a:cubicBezTo>
                <a:cubicBezTo>
                  <a:pt x="810784" y="74371"/>
                  <a:pt x="818927" y="86032"/>
                  <a:pt x="826602" y="97971"/>
                </a:cubicBezTo>
                <a:cubicBezTo>
                  <a:pt x="830847" y="104574"/>
                  <a:pt x="835310" y="111034"/>
                  <a:pt x="839664" y="117565"/>
                </a:cubicBezTo>
                <a:cubicBezTo>
                  <a:pt x="841841" y="120831"/>
                  <a:pt x="844955" y="123639"/>
                  <a:pt x="846196" y="127363"/>
                </a:cubicBezTo>
                <a:lnTo>
                  <a:pt x="855993" y="156754"/>
                </a:lnTo>
                <a:cubicBezTo>
                  <a:pt x="857082" y="160020"/>
                  <a:pt x="856825" y="164117"/>
                  <a:pt x="859259" y="166551"/>
                </a:cubicBezTo>
                <a:lnTo>
                  <a:pt x="865790" y="173083"/>
                </a:lnTo>
                <a:cubicBezTo>
                  <a:pt x="866879" y="176349"/>
                  <a:pt x="867631" y="179746"/>
                  <a:pt x="869056" y="182880"/>
                </a:cubicBezTo>
                <a:cubicBezTo>
                  <a:pt x="873085" y="191744"/>
                  <a:pt x="882119" y="209005"/>
                  <a:pt x="882119" y="209005"/>
                </a:cubicBezTo>
                <a:cubicBezTo>
                  <a:pt x="886734" y="232085"/>
                  <a:pt x="883629" y="220068"/>
                  <a:pt x="891916" y="244928"/>
                </a:cubicBezTo>
                <a:lnTo>
                  <a:pt x="895182" y="254725"/>
                </a:lnTo>
                <a:cubicBezTo>
                  <a:pt x="896271" y="257991"/>
                  <a:pt x="896013" y="262089"/>
                  <a:pt x="898447" y="264523"/>
                </a:cubicBezTo>
                <a:lnTo>
                  <a:pt x="904979" y="271054"/>
                </a:lnTo>
                <a:cubicBezTo>
                  <a:pt x="909594" y="294134"/>
                  <a:pt x="906489" y="282117"/>
                  <a:pt x="914776" y="306977"/>
                </a:cubicBezTo>
                <a:cubicBezTo>
                  <a:pt x="915865" y="310243"/>
                  <a:pt x="916133" y="313910"/>
                  <a:pt x="918042" y="316774"/>
                </a:cubicBezTo>
                <a:cubicBezTo>
                  <a:pt x="920219" y="320040"/>
                  <a:pt x="922121" y="323506"/>
                  <a:pt x="924573" y="326571"/>
                </a:cubicBezTo>
                <a:cubicBezTo>
                  <a:pt x="926496" y="328975"/>
                  <a:pt x="929396" y="330541"/>
                  <a:pt x="931104" y="333103"/>
                </a:cubicBezTo>
                <a:cubicBezTo>
                  <a:pt x="933804" y="337153"/>
                  <a:pt x="935459" y="341811"/>
                  <a:pt x="937636" y="346165"/>
                </a:cubicBezTo>
                <a:cubicBezTo>
                  <a:pt x="938725" y="350519"/>
                  <a:pt x="939134" y="355103"/>
                  <a:pt x="940902" y="359228"/>
                </a:cubicBezTo>
                <a:cubicBezTo>
                  <a:pt x="942448" y="362835"/>
                  <a:pt x="945486" y="365617"/>
                  <a:pt x="947433" y="369025"/>
                </a:cubicBezTo>
                <a:cubicBezTo>
                  <a:pt x="949848" y="373252"/>
                  <a:pt x="952255" y="377530"/>
                  <a:pt x="953964" y="382088"/>
                </a:cubicBezTo>
                <a:cubicBezTo>
                  <a:pt x="955540" y="386291"/>
                  <a:pt x="955997" y="390835"/>
                  <a:pt x="957230" y="395151"/>
                </a:cubicBezTo>
                <a:cubicBezTo>
                  <a:pt x="958176" y="398461"/>
                  <a:pt x="959287" y="401725"/>
                  <a:pt x="960496" y="404948"/>
                </a:cubicBezTo>
                <a:cubicBezTo>
                  <a:pt x="962554" y="410437"/>
                  <a:pt x="965343" y="415662"/>
                  <a:pt x="967027" y="421277"/>
                </a:cubicBezTo>
                <a:cubicBezTo>
                  <a:pt x="980273" y="465431"/>
                  <a:pt x="958906" y="409134"/>
                  <a:pt x="976824" y="453934"/>
                </a:cubicBezTo>
                <a:cubicBezTo>
                  <a:pt x="975736" y="490945"/>
                  <a:pt x="979942" y="528495"/>
                  <a:pt x="973559" y="564968"/>
                </a:cubicBezTo>
                <a:cubicBezTo>
                  <a:pt x="971967" y="574067"/>
                  <a:pt x="959506" y="577173"/>
                  <a:pt x="953964" y="584563"/>
                </a:cubicBezTo>
                <a:cubicBezTo>
                  <a:pt x="950698" y="588917"/>
                  <a:pt x="948348" y="594141"/>
                  <a:pt x="944167" y="597625"/>
                </a:cubicBezTo>
                <a:cubicBezTo>
                  <a:pt x="941522" y="599829"/>
                  <a:pt x="937379" y="599219"/>
                  <a:pt x="934370" y="600891"/>
                </a:cubicBezTo>
                <a:cubicBezTo>
                  <a:pt x="927508" y="604703"/>
                  <a:pt x="922223" y="611471"/>
                  <a:pt x="914776" y="613954"/>
                </a:cubicBezTo>
                <a:cubicBezTo>
                  <a:pt x="911510" y="615043"/>
                  <a:pt x="908058" y="615681"/>
                  <a:pt x="904979" y="617220"/>
                </a:cubicBezTo>
                <a:cubicBezTo>
                  <a:pt x="901469" y="618975"/>
                  <a:pt x="898376" y="621470"/>
                  <a:pt x="895182" y="623751"/>
                </a:cubicBezTo>
                <a:cubicBezTo>
                  <a:pt x="890753" y="626915"/>
                  <a:pt x="887093" y="631337"/>
                  <a:pt x="882119" y="633548"/>
                </a:cubicBezTo>
                <a:cubicBezTo>
                  <a:pt x="877047" y="635802"/>
                  <a:pt x="871175" y="635468"/>
                  <a:pt x="865790" y="636814"/>
                </a:cubicBezTo>
                <a:cubicBezTo>
                  <a:pt x="862450" y="637649"/>
                  <a:pt x="859380" y="639464"/>
                  <a:pt x="855993" y="640080"/>
                </a:cubicBezTo>
                <a:cubicBezTo>
                  <a:pt x="847358" y="641650"/>
                  <a:pt x="838555" y="642104"/>
                  <a:pt x="829867" y="643345"/>
                </a:cubicBezTo>
                <a:cubicBezTo>
                  <a:pt x="823312" y="644281"/>
                  <a:pt x="816804" y="645522"/>
                  <a:pt x="810273" y="646611"/>
                </a:cubicBezTo>
                <a:lnTo>
                  <a:pt x="666582" y="643345"/>
                </a:lnTo>
                <a:cubicBezTo>
                  <a:pt x="603727" y="641017"/>
                  <a:pt x="657170" y="641470"/>
                  <a:pt x="617596" y="636814"/>
                </a:cubicBezTo>
                <a:cubicBezTo>
                  <a:pt x="604578" y="635282"/>
                  <a:pt x="591470" y="634637"/>
                  <a:pt x="578407" y="633548"/>
                </a:cubicBezTo>
                <a:lnTo>
                  <a:pt x="558813" y="627017"/>
                </a:lnTo>
                <a:cubicBezTo>
                  <a:pt x="555547" y="625928"/>
                  <a:pt x="552095" y="625290"/>
                  <a:pt x="549016" y="623751"/>
                </a:cubicBezTo>
                <a:cubicBezTo>
                  <a:pt x="544662" y="621574"/>
                  <a:pt x="540180" y="619635"/>
                  <a:pt x="535953" y="617220"/>
                </a:cubicBezTo>
                <a:cubicBezTo>
                  <a:pt x="532545" y="615273"/>
                  <a:pt x="529667" y="612443"/>
                  <a:pt x="526156" y="610688"/>
                </a:cubicBezTo>
                <a:cubicBezTo>
                  <a:pt x="523077" y="609149"/>
                  <a:pt x="519625" y="608511"/>
                  <a:pt x="516359" y="607423"/>
                </a:cubicBezTo>
                <a:cubicBezTo>
                  <a:pt x="513093" y="605246"/>
                  <a:pt x="510170" y="602437"/>
                  <a:pt x="506562" y="600891"/>
                </a:cubicBezTo>
                <a:cubicBezTo>
                  <a:pt x="502437" y="599123"/>
                  <a:pt x="497234" y="600115"/>
                  <a:pt x="493499" y="597625"/>
                </a:cubicBezTo>
                <a:cubicBezTo>
                  <a:pt x="487094" y="593355"/>
                  <a:pt x="484472" y="583731"/>
                  <a:pt x="477170" y="581297"/>
                </a:cubicBezTo>
                <a:lnTo>
                  <a:pt x="457576" y="574765"/>
                </a:lnTo>
                <a:cubicBezTo>
                  <a:pt x="454310" y="573676"/>
                  <a:pt x="451118" y="572335"/>
                  <a:pt x="447779" y="571500"/>
                </a:cubicBezTo>
                <a:cubicBezTo>
                  <a:pt x="443425" y="570411"/>
                  <a:pt x="439032" y="569467"/>
                  <a:pt x="434716" y="568234"/>
                </a:cubicBezTo>
                <a:cubicBezTo>
                  <a:pt x="431406" y="567288"/>
                  <a:pt x="428295" y="565643"/>
                  <a:pt x="424919" y="564968"/>
                </a:cubicBezTo>
                <a:cubicBezTo>
                  <a:pt x="411933" y="562371"/>
                  <a:pt x="398293" y="562625"/>
                  <a:pt x="385730" y="558437"/>
                </a:cubicBezTo>
                <a:cubicBezTo>
                  <a:pt x="382464" y="557348"/>
                  <a:pt x="379273" y="556006"/>
                  <a:pt x="375933" y="555171"/>
                </a:cubicBezTo>
                <a:lnTo>
                  <a:pt x="349807" y="548640"/>
                </a:lnTo>
                <a:cubicBezTo>
                  <a:pt x="346541" y="546463"/>
                  <a:pt x="343025" y="544621"/>
                  <a:pt x="340010" y="542108"/>
                </a:cubicBezTo>
                <a:cubicBezTo>
                  <a:pt x="336462" y="539151"/>
                  <a:pt x="334250" y="534554"/>
                  <a:pt x="330213" y="532311"/>
                </a:cubicBezTo>
                <a:cubicBezTo>
                  <a:pt x="324195" y="528968"/>
                  <a:pt x="316777" y="528859"/>
                  <a:pt x="310619" y="525780"/>
                </a:cubicBezTo>
                <a:cubicBezTo>
                  <a:pt x="280478" y="510710"/>
                  <a:pt x="293939" y="515079"/>
                  <a:pt x="271430" y="509451"/>
                </a:cubicBezTo>
                <a:cubicBezTo>
                  <a:pt x="268164" y="507274"/>
                  <a:pt x="265041" y="504867"/>
                  <a:pt x="261633" y="502920"/>
                </a:cubicBezTo>
                <a:cubicBezTo>
                  <a:pt x="257406" y="500505"/>
                  <a:pt x="252532" y="499218"/>
                  <a:pt x="248570" y="496388"/>
                </a:cubicBezTo>
                <a:cubicBezTo>
                  <a:pt x="244812" y="493704"/>
                  <a:pt x="242706" y="489011"/>
                  <a:pt x="238773" y="486591"/>
                </a:cubicBezTo>
                <a:cubicBezTo>
                  <a:pt x="228408" y="480213"/>
                  <a:pt x="217002" y="475706"/>
                  <a:pt x="206116" y="470263"/>
                </a:cubicBezTo>
                <a:cubicBezTo>
                  <a:pt x="201762" y="468086"/>
                  <a:pt x="196793" y="466848"/>
                  <a:pt x="193053" y="463731"/>
                </a:cubicBezTo>
                <a:cubicBezTo>
                  <a:pt x="177764" y="450990"/>
                  <a:pt x="177153" y="449303"/>
                  <a:pt x="163662" y="440871"/>
                </a:cubicBezTo>
                <a:cubicBezTo>
                  <a:pt x="158279" y="437507"/>
                  <a:pt x="152552" y="434687"/>
                  <a:pt x="147333" y="431074"/>
                </a:cubicBezTo>
                <a:cubicBezTo>
                  <a:pt x="138383" y="424878"/>
                  <a:pt x="130264" y="417519"/>
                  <a:pt x="121207" y="411480"/>
                </a:cubicBezTo>
                <a:cubicBezTo>
                  <a:pt x="117941" y="409303"/>
                  <a:pt x="114185" y="407723"/>
                  <a:pt x="111410" y="404948"/>
                </a:cubicBezTo>
                <a:cubicBezTo>
                  <a:pt x="104314" y="397851"/>
                  <a:pt x="98086" y="389925"/>
                  <a:pt x="91816" y="382088"/>
                </a:cubicBezTo>
                <a:cubicBezTo>
                  <a:pt x="89364" y="379023"/>
                  <a:pt x="88059" y="375066"/>
                  <a:pt x="85284" y="372291"/>
                </a:cubicBezTo>
                <a:cubicBezTo>
                  <a:pt x="82509" y="369516"/>
                  <a:pt x="78753" y="367937"/>
                  <a:pt x="75487" y="365760"/>
                </a:cubicBezTo>
                <a:cubicBezTo>
                  <a:pt x="72221" y="361406"/>
                  <a:pt x="69174" y="356878"/>
                  <a:pt x="65690" y="352697"/>
                </a:cubicBezTo>
                <a:cubicBezTo>
                  <a:pt x="63719" y="350332"/>
                  <a:pt x="60791" y="348776"/>
                  <a:pt x="59159" y="346165"/>
                </a:cubicBezTo>
                <a:cubicBezTo>
                  <a:pt x="55289" y="339973"/>
                  <a:pt x="52908" y="332954"/>
                  <a:pt x="49362" y="326571"/>
                </a:cubicBezTo>
                <a:cubicBezTo>
                  <a:pt x="47456" y="323140"/>
                  <a:pt x="44777" y="320182"/>
                  <a:pt x="42830" y="316774"/>
                </a:cubicBezTo>
                <a:cubicBezTo>
                  <a:pt x="40415" y="312547"/>
                  <a:pt x="38714" y="307938"/>
                  <a:pt x="36299" y="303711"/>
                </a:cubicBezTo>
                <a:cubicBezTo>
                  <a:pt x="34352" y="300303"/>
                  <a:pt x="31522" y="297425"/>
                  <a:pt x="29767" y="293914"/>
                </a:cubicBezTo>
                <a:cubicBezTo>
                  <a:pt x="27145" y="288671"/>
                  <a:pt x="25239" y="283094"/>
                  <a:pt x="23236" y="277585"/>
                </a:cubicBezTo>
                <a:cubicBezTo>
                  <a:pt x="20883" y="271115"/>
                  <a:pt x="19783" y="264149"/>
                  <a:pt x="16704" y="257991"/>
                </a:cubicBezTo>
                <a:cubicBezTo>
                  <a:pt x="14527" y="253637"/>
                  <a:pt x="12588" y="249155"/>
                  <a:pt x="10173" y="244928"/>
                </a:cubicBezTo>
                <a:cubicBezTo>
                  <a:pt x="8226" y="241520"/>
                  <a:pt x="5397" y="238641"/>
                  <a:pt x="3642" y="235131"/>
                </a:cubicBezTo>
                <a:cubicBezTo>
                  <a:pt x="2103" y="232052"/>
                  <a:pt x="1465" y="228600"/>
                  <a:pt x="376" y="225334"/>
                </a:cubicBezTo>
                <a:cubicBezTo>
                  <a:pt x="2625" y="196094"/>
                  <a:pt x="-6122" y="189384"/>
                  <a:pt x="10173" y="176348"/>
                </a:cubicBezTo>
                <a:cubicBezTo>
                  <a:pt x="13238" y="173896"/>
                  <a:pt x="16363" y="171363"/>
                  <a:pt x="19970" y="169817"/>
                </a:cubicBezTo>
                <a:cubicBezTo>
                  <a:pt x="24095" y="168049"/>
                  <a:pt x="28679" y="167640"/>
                  <a:pt x="33033" y="166551"/>
                </a:cubicBezTo>
                <a:cubicBezTo>
                  <a:pt x="51539" y="167640"/>
                  <a:pt x="70311" y="166501"/>
                  <a:pt x="88550" y="169817"/>
                </a:cubicBezTo>
                <a:cubicBezTo>
                  <a:pt x="94795" y="170952"/>
                  <a:pt x="99045" y="177114"/>
                  <a:pt x="104879" y="179614"/>
                </a:cubicBezTo>
                <a:cubicBezTo>
                  <a:pt x="114371" y="183682"/>
                  <a:pt x="124473" y="186145"/>
                  <a:pt x="134270" y="189411"/>
                </a:cubicBezTo>
                <a:cubicBezTo>
                  <a:pt x="148978" y="204119"/>
                  <a:pt x="130270" y="187126"/>
                  <a:pt x="157130" y="202474"/>
                </a:cubicBezTo>
                <a:cubicBezTo>
                  <a:pt x="159803" y="204002"/>
                  <a:pt x="161258" y="207082"/>
                  <a:pt x="163662" y="209005"/>
                </a:cubicBezTo>
                <a:cubicBezTo>
                  <a:pt x="166727" y="211457"/>
                  <a:pt x="170505" y="212952"/>
                  <a:pt x="173459" y="215537"/>
                </a:cubicBezTo>
                <a:cubicBezTo>
                  <a:pt x="179252" y="220606"/>
                  <a:pt x="183711" y="227139"/>
                  <a:pt x="189787" y="231865"/>
                </a:cubicBezTo>
                <a:cubicBezTo>
                  <a:pt x="197018" y="237489"/>
                  <a:pt x="225327" y="246369"/>
                  <a:pt x="228976" y="248194"/>
                </a:cubicBezTo>
                <a:cubicBezTo>
                  <a:pt x="233844" y="250628"/>
                  <a:pt x="237423" y="255106"/>
                  <a:pt x="242039" y="257991"/>
                </a:cubicBezTo>
                <a:cubicBezTo>
                  <a:pt x="249105" y="262408"/>
                  <a:pt x="273466" y="272522"/>
                  <a:pt x="277962" y="274320"/>
                </a:cubicBezTo>
                <a:cubicBezTo>
                  <a:pt x="281158" y="275598"/>
                  <a:pt x="284595" y="276229"/>
                  <a:pt x="287759" y="277585"/>
                </a:cubicBezTo>
                <a:cubicBezTo>
                  <a:pt x="292234" y="279503"/>
                  <a:pt x="296595" y="281702"/>
                  <a:pt x="300822" y="284117"/>
                </a:cubicBezTo>
                <a:cubicBezTo>
                  <a:pt x="304230" y="286064"/>
                  <a:pt x="306944" y="289270"/>
                  <a:pt x="310619" y="290648"/>
                </a:cubicBezTo>
                <a:cubicBezTo>
                  <a:pt x="316498" y="292852"/>
                  <a:pt x="346411" y="296695"/>
                  <a:pt x="349807" y="297180"/>
                </a:cubicBezTo>
                <a:cubicBezTo>
                  <a:pt x="356339" y="300446"/>
                  <a:pt x="362622" y="304265"/>
                  <a:pt x="369402" y="306977"/>
                </a:cubicBezTo>
                <a:cubicBezTo>
                  <a:pt x="373569" y="308644"/>
                  <a:pt x="378134" y="309062"/>
                  <a:pt x="382464" y="310243"/>
                </a:cubicBezTo>
                <a:cubicBezTo>
                  <a:pt x="390110" y="312328"/>
                  <a:pt x="397602" y="314992"/>
                  <a:pt x="405324" y="316774"/>
                </a:cubicBezTo>
                <a:cubicBezTo>
                  <a:pt x="418942" y="319916"/>
                  <a:pt x="441709" y="321905"/>
                  <a:pt x="454310" y="323305"/>
                </a:cubicBezTo>
                <a:cubicBezTo>
                  <a:pt x="457576" y="324394"/>
                  <a:pt x="460665" y="326571"/>
                  <a:pt x="464107" y="326571"/>
                </a:cubicBezTo>
                <a:cubicBezTo>
                  <a:pt x="547070" y="326571"/>
                  <a:pt x="530877" y="328891"/>
                  <a:pt x="575142" y="320040"/>
                </a:cubicBezTo>
                <a:cubicBezTo>
                  <a:pt x="591565" y="303614"/>
                  <a:pt x="568041" y="326288"/>
                  <a:pt x="601267" y="300445"/>
                </a:cubicBezTo>
                <a:cubicBezTo>
                  <a:pt x="604912" y="297610"/>
                  <a:pt x="607516" y="293604"/>
                  <a:pt x="611064" y="290648"/>
                </a:cubicBezTo>
                <a:cubicBezTo>
                  <a:pt x="635771" y="270060"/>
                  <a:pt x="608401" y="296580"/>
                  <a:pt x="627393" y="277585"/>
                </a:cubicBezTo>
                <a:cubicBezTo>
                  <a:pt x="628482" y="274319"/>
                  <a:pt x="629450" y="271011"/>
                  <a:pt x="630659" y="267788"/>
                </a:cubicBezTo>
                <a:cubicBezTo>
                  <a:pt x="632717" y="262299"/>
                  <a:pt x="637040" y="257320"/>
                  <a:pt x="637190" y="251460"/>
                </a:cubicBezTo>
                <a:cubicBezTo>
                  <a:pt x="638139" y="214444"/>
                  <a:pt x="635013" y="177437"/>
                  <a:pt x="633924" y="140425"/>
                </a:cubicBezTo>
                <a:cubicBezTo>
                  <a:pt x="636101" y="116477"/>
                  <a:pt x="636503" y="92300"/>
                  <a:pt x="640456" y="68580"/>
                </a:cubicBezTo>
                <a:cubicBezTo>
                  <a:pt x="640962" y="65543"/>
                  <a:pt x="645279" y="64610"/>
                  <a:pt x="646987" y="62048"/>
                </a:cubicBezTo>
                <a:cubicBezTo>
                  <a:pt x="649687" y="57997"/>
                  <a:pt x="650939" y="53113"/>
                  <a:pt x="653519" y="48985"/>
                </a:cubicBezTo>
                <a:cubicBezTo>
                  <a:pt x="659541" y="39350"/>
                  <a:pt x="675280" y="21415"/>
                  <a:pt x="682910" y="16328"/>
                </a:cubicBezTo>
                <a:cubicBezTo>
                  <a:pt x="689441" y="11974"/>
                  <a:pt x="695057" y="5747"/>
                  <a:pt x="702504" y="3265"/>
                </a:cubicBezTo>
                <a:lnTo>
                  <a:pt x="712302" y="0"/>
                </a:lnTo>
                <a:cubicBezTo>
                  <a:pt x="734073" y="2177"/>
                  <a:pt x="756034" y="2934"/>
                  <a:pt x="777616" y="6531"/>
                </a:cubicBezTo>
                <a:cubicBezTo>
                  <a:pt x="784987" y="7760"/>
                  <a:pt x="795397" y="14703"/>
                  <a:pt x="797210" y="22860"/>
                </a:cubicBezTo>
                <a:cubicBezTo>
                  <a:pt x="798627" y="29236"/>
                  <a:pt x="786869" y="27758"/>
                  <a:pt x="787413" y="32657"/>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114" name="TextBox 113">
            <a:extLst>
              <a:ext uri="{FF2B5EF4-FFF2-40B4-BE49-F238E27FC236}">
                <a16:creationId xmlns:a16="http://schemas.microsoft.com/office/drawing/2014/main" id="{3A79B418-5280-A0EF-7E3A-1B197C1C3208}"/>
              </a:ext>
            </a:extLst>
          </p:cNvPr>
          <p:cNvSpPr txBox="1"/>
          <p:nvPr/>
        </p:nvSpPr>
        <p:spPr bwMode="auto">
          <a:xfrm>
            <a:off x="9948339" y="5446504"/>
            <a:ext cx="576586" cy="14166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a:solidFill>
                  <a:srgbClr val="000000"/>
                </a:solidFill>
                <a:latin typeface="Arial" panose="020B0604020202020204" pitchFamily="34" charset="0"/>
                <a:cs typeface="Arial" panose="020B0604020202020204" pitchFamily="34" charset="0"/>
              </a:rPr>
              <a:t>Fairwinds</a:t>
            </a:r>
          </a:p>
        </p:txBody>
      </p:sp>
      <p:sp>
        <p:nvSpPr>
          <p:cNvPr id="24" name="TextBox 23">
            <a:extLst>
              <a:ext uri="{FF2B5EF4-FFF2-40B4-BE49-F238E27FC236}">
                <a16:creationId xmlns:a16="http://schemas.microsoft.com/office/drawing/2014/main" id="{51BAA1C2-78A9-4B4F-C2C1-0912F1B0E7A9}"/>
              </a:ext>
            </a:extLst>
          </p:cNvPr>
          <p:cNvSpPr txBox="1"/>
          <p:nvPr/>
        </p:nvSpPr>
        <p:spPr>
          <a:xfrm>
            <a:off x="3327069" y="354268"/>
            <a:ext cx="4960053" cy="307777"/>
          </a:xfrm>
          <a:prstGeom prst="rect">
            <a:avLst/>
          </a:prstGeom>
          <a:noFill/>
        </p:spPr>
        <p:txBody>
          <a:bodyPr wrap="square">
            <a:spAutoFit/>
          </a:bodyPr>
          <a:lstStyle/>
          <a:p>
            <a:r>
              <a:rPr lang="en-US" sz="1400">
                <a:hlinkClick r:id="rId4"/>
              </a:rPr>
              <a:t>https://www.mass.gov/community-behavioral-health-centers</a:t>
            </a:r>
            <a:r>
              <a:rPr lang="en-US" sz="1400"/>
              <a:t> </a:t>
            </a:r>
          </a:p>
        </p:txBody>
      </p:sp>
      <mc:AlternateContent xmlns:mc="http://schemas.openxmlformats.org/markup-compatibility/2006" xmlns:p14="http://schemas.microsoft.com/office/powerpoint/2010/main">
        <mc:Choice Requires="p14">
          <p:contentPart p14:bwMode="auto" r:id="rId5">
            <p14:nvContentPartPr>
              <p14:cNvPr id="41" name="Ink 40">
                <a:extLst>
                  <a:ext uri="{FF2B5EF4-FFF2-40B4-BE49-F238E27FC236}">
                    <a16:creationId xmlns:a16="http://schemas.microsoft.com/office/drawing/2014/main" id="{4E86B68B-BE65-D83F-9E48-D911D89F5616}"/>
                  </a:ext>
                </a:extLst>
              </p14:cNvPr>
              <p14:cNvContentPartPr/>
              <p14:nvPr/>
            </p14:nvContentPartPr>
            <p14:xfrm>
              <a:off x="7830035" y="5297518"/>
              <a:ext cx="1269720" cy="938520"/>
            </p14:xfrm>
          </p:contentPart>
        </mc:Choice>
        <mc:Fallback xmlns="">
          <p:pic>
            <p:nvPicPr>
              <p:cNvPr id="41" name="Ink 40">
                <a:extLst>
                  <a:ext uri="{FF2B5EF4-FFF2-40B4-BE49-F238E27FC236}">
                    <a16:creationId xmlns:a16="http://schemas.microsoft.com/office/drawing/2014/main" id="{4E86B68B-BE65-D83F-9E48-D911D89F5616}"/>
                  </a:ext>
                </a:extLst>
              </p:cNvPr>
              <p:cNvPicPr/>
              <p:nvPr/>
            </p:nvPicPr>
            <p:blipFill>
              <a:blip r:embed="rId6"/>
              <a:stretch>
                <a:fillRect/>
              </a:stretch>
            </p:blipFill>
            <p:spPr>
              <a:xfrm>
                <a:off x="7821035" y="5288515"/>
                <a:ext cx="1287360" cy="956167"/>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42" name="Ink 41">
                <a:extLst>
                  <a:ext uri="{FF2B5EF4-FFF2-40B4-BE49-F238E27FC236}">
                    <a16:creationId xmlns:a16="http://schemas.microsoft.com/office/drawing/2014/main" id="{B9A5F4D1-E8C2-4209-D6FF-D66E84D8F6C8}"/>
                  </a:ext>
                </a:extLst>
              </p14:cNvPr>
              <p14:cNvContentPartPr/>
              <p14:nvPr/>
            </p14:nvContentPartPr>
            <p14:xfrm>
              <a:off x="8173115" y="5718718"/>
              <a:ext cx="360" cy="360"/>
            </p14:xfrm>
          </p:contentPart>
        </mc:Choice>
        <mc:Fallback xmlns="">
          <p:pic>
            <p:nvPicPr>
              <p:cNvPr id="42" name="Ink 41">
                <a:extLst>
                  <a:ext uri="{FF2B5EF4-FFF2-40B4-BE49-F238E27FC236}">
                    <a16:creationId xmlns:a16="http://schemas.microsoft.com/office/drawing/2014/main" id="{B9A5F4D1-E8C2-4209-D6FF-D66E84D8F6C8}"/>
                  </a:ext>
                </a:extLst>
              </p:cNvPr>
              <p:cNvPicPr/>
              <p:nvPr/>
            </p:nvPicPr>
            <p:blipFill>
              <a:blip r:embed="rId8"/>
              <a:stretch>
                <a:fillRect/>
              </a:stretch>
            </p:blipFill>
            <p:spPr>
              <a:xfrm>
                <a:off x="8164115" y="5709718"/>
                <a:ext cx="18000" cy="18000"/>
              </a:xfrm>
              <a:prstGeom prst="rect">
                <a:avLst/>
              </a:prstGeom>
            </p:spPr>
          </p:pic>
        </mc:Fallback>
      </mc:AlternateContent>
      <p:cxnSp>
        <p:nvCxnSpPr>
          <p:cNvPr id="50" name="Straight Connector 49">
            <a:extLst>
              <a:ext uri="{FF2B5EF4-FFF2-40B4-BE49-F238E27FC236}">
                <a16:creationId xmlns:a16="http://schemas.microsoft.com/office/drawing/2014/main" id="{5CC999FC-19EE-235F-6CEB-0C8C1848C1F3}"/>
              </a:ext>
            </a:extLst>
          </p:cNvPr>
          <p:cNvCxnSpPr>
            <a:cxnSpLocks/>
            <a:stCxn id="51" idx="1"/>
            <a:endCxn id="55" idx="0"/>
          </p:cNvCxnSpPr>
          <p:nvPr/>
        </p:nvCxnSpPr>
        <p:spPr>
          <a:xfrm flipH="1">
            <a:off x="7489441" y="5777584"/>
            <a:ext cx="988840" cy="25794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1" name="Oval 50">
            <a:extLst>
              <a:ext uri="{FF2B5EF4-FFF2-40B4-BE49-F238E27FC236}">
                <a16:creationId xmlns:a16="http://schemas.microsoft.com/office/drawing/2014/main" id="{85376A80-37B5-0C17-7ED8-B3D1826DF3DF}"/>
              </a:ext>
            </a:extLst>
          </p:cNvPr>
          <p:cNvSpPr/>
          <p:nvPr/>
        </p:nvSpPr>
        <p:spPr>
          <a:xfrm>
            <a:off x="8467122" y="5766425"/>
            <a:ext cx="76200" cy="76200"/>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latin typeface="Arial"/>
            </a:endParaRPr>
          </a:p>
        </p:txBody>
      </p:sp>
      <p:sp>
        <p:nvSpPr>
          <p:cNvPr id="55" name="TextBox 54">
            <a:extLst>
              <a:ext uri="{FF2B5EF4-FFF2-40B4-BE49-F238E27FC236}">
                <a16:creationId xmlns:a16="http://schemas.microsoft.com/office/drawing/2014/main" id="{7174E086-4C0C-1596-9255-B4CF73D22D5F}"/>
              </a:ext>
            </a:extLst>
          </p:cNvPr>
          <p:cNvSpPr txBox="1"/>
          <p:nvPr/>
        </p:nvSpPr>
        <p:spPr bwMode="auto">
          <a:xfrm>
            <a:off x="7073325" y="6035529"/>
            <a:ext cx="832232" cy="359617"/>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600" b="1" kern="0">
                <a:solidFill>
                  <a:srgbClr val="000000"/>
                </a:solidFill>
                <a:latin typeface="Arial"/>
                <a:cs typeface="Arial"/>
              </a:rPr>
              <a:t>Martha's Vineyard Community Services</a:t>
            </a:r>
            <a:endParaRPr lang="en-US" sz="600" b="1" kern="0" baseline="30000">
              <a:solidFill>
                <a:srgbClr val="000000"/>
              </a:solidFill>
              <a:latin typeface="Arial"/>
              <a:cs typeface="Arial"/>
            </a:endParaRPr>
          </a:p>
        </p:txBody>
      </p:sp>
    </p:spTree>
    <p:extLst>
      <p:ext uri="{BB962C8B-B14F-4D97-AF65-F5344CB8AC3E}">
        <p14:creationId xmlns:p14="http://schemas.microsoft.com/office/powerpoint/2010/main" val="35480261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A2B91D4-CDA8-4340-9C07-880723674498}"/>
              </a:ext>
            </a:extLst>
          </p:cNvPr>
          <p:cNvSpPr>
            <a:spLocks noGrp="1"/>
          </p:cNvSpPr>
          <p:nvPr>
            <p:ph type="title"/>
          </p:nvPr>
        </p:nvSpPr>
        <p:spPr>
          <a:xfrm>
            <a:off x="213047" y="90304"/>
            <a:ext cx="9300584" cy="307777"/>
          </a:xfrm>
        </p:spPr>
        <p:txBody>
          <a:bodyPr/>
          <a:lstStyle/>
          <a:p>
            <a:r>
              <a:rPr lang="en-US" sz="2000"/>
              <a:t>Community Mental Health Centers (CMHC)</a:t>
            </a:r>
            <a:endParaRPr lang="en-US"/>
          </a:p>
        </p:txBody>
      </p:sp>
      <p:grpSp>
        <p:nvGrpSpPr>
          <p:cNvPr id="39" name="Group 38">
            <a:extLst>
              <a:ext uri="{FF2B5EF4-FFF2-40B4-BE49-F238E27FC236}">
                <a16:creationId xmlns:a16="http://schemas.microsoft.com/office/drawing/2014/main" id="{200F9B27-A703-B7AA-2BE3-D9129A589327}"/>
              </a:ext>
            </a:extLst>
          </p:cNvPr>
          <p:cNvGrpSpPr/>
          <p:nvPr/>
        </p:nvGrpSpPr>
        <p:grpSpPr>
          <a:xfrm>
            <a:off x="0" y="520954"/>
            <a:ext cx="12192000" cy="1395254"/>
            <a:chOff x="0" y="728859"/>
            <a:chExt cx="9144000" cy="950225"/>
          </a:xfrm>
        </p:grpSpPr>
        <p:sp>
          <p:nvSpPr>
            <p:cNvPr id="40" name="Rectangle 39">
              <a:extLst>
                <a:ext uri="{FF2B5EF4-FFF2-40B4-BE49-F238E27FC236}">
                  <a16:creationId xmlns:a16="http://schemas.microsoft.com/office/drawing/2014/main" id="{75278292-794F-54C2-7D1F-FCDFABE7480F}"/>
                </a:ext>
              </a:extLst>
            </p:cNvPr>
            <p:cNvSpPr>
              <a:spLocks/>
            </p:cNvSpPr>
            <p:nvPr/>
          </p:nvSpPr>
          <p:spPr>
            <a:xfrm>
              <a:off x="0" y="734539"/>
              <a:ext cx="9144000" cy="944545"/>
            </a:xfrm>
            <a:prstGeom prst="rect">
              <a:avLst/>
            </a:prstGeom>
            <a:solidFill>
              <a:srgbClr val="CDDCFF"/>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61" tIns="46630" rIns="93261" bIns="4663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b="0" i="0" u="none" strike="noStrike" kern="1200" cap="none" spc="0" normalizeH="0" baseline="0" noProof="0">
                <a:ln>
                  <a:noFill/>
                </a:ln>
                <a:solidFill>
                  <a:srgbClr val="002060"/>
                </a:solidFill>
                <a:effectLst/>
                <a:uLnTx/>
                <a:uFillTx/>
                <a:latin typeface="+mj-lt"/>
                <a:cs typeface="Arial"/>
              </a:endParaRPr>
            </a:p>
          </p:txBody>
        </p:sp>
        <p:sp>
          <p:nvSpPr>
            <p:cNvPr id="41" name="Rectangle 8">
              <a:extLst>
                <a:ext uri="{FF2B5EF4-FFF2-40B4-BE49-F238E27FC236}">
                  <a16:creationId xmlns:a16="http://schemas.microsoft.com/office/drawing/2014/main" id="{10DD4CD5-8158-B996-C047-6BC7CC4E9D3C}"/>
                </a:ext>
              </a:extLst>
            </p:cNvPr>
            <p:cNvSpPr txBox="1"/>
            <p:nvPr/>
          </p:nvSpPr>
          <p:spPr>
            <a:xfrm>
              <a:off x="547803" y="806579"/>
              <a:ext cx="8536783" cy="86408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7620" lvl="1" indent="0" defTabSz="932699">
                <a:spcAft>
                  <a:spcPts val="1200"/>
                </a:spcAft>
                <a:buNone/>
                <a:defRPr/>
              </a:pPr>
              <a:r>
                <a:rPr lang="en-US" sz="1700" b="1">
                  <a:solidFill>
                    <a:srgbClr val="002060"/>
                  </a:solidFill>
                  <a:cs typeface="Arial"/>
                </a:rPr>
                <a:t>Community Mental Health Centers (CMHC)s</a:t>
              </a:r>
              <a:r>
                <a:rPr lang="en-US" sz="1700">
                  <a:solidFill>
                    <a:srgbClr val="002060"/>
                  </a:solidFill>
                  <a:cs typeface="Arial"/>
                </a:rPr>
                <a:t> deliver comprehensive diagnostic and psychotherapeutic treatment services to people with behavioral health disorders and their families. A CMHC must have services available to treat a wide range of mental and emotional disorders and it must provide comprehensive diagnostic assessments for a wide range of problems. </a:t>
              </a:r>
            </a:p>
          </p:txBody>
        </p:sp>
        <p:grpSp>
          <p:nvGrpSpPr>
            <p:cNvPr id="42" name="Group 41">
              <a:extLst>
                <a:ext uri="{FF2B5EF4-FFF2-40B4-BE49-F238E27FC236}">
                  <a16:creationId xmlns:a16="http://schemas.microsoft.com/office/drawing/2014/main" id="{7DC13E09-68DD-132B-2808-D6F42361B14C}"/>
                </a:ext>
              </a:extLst>
            </p:cNvPr>
            <p:cNvGrpSpPr/>
            <p:nvPr/>
          </p:nvGrpSpPr>
          <p:grpSpPr>
            <a:xfrm>
              <a:off x="87939" y="728859"/>
              <a:ext cx="400450" cy="950224"/>
              <a:chOff x="2514375" y="671349"/>
              <a:chExt cx="493230" cy="715288"/>
            </a:xfrm>
          </p:grpSpPr>
          <p:sp>
            <p:nvSpPr>
              <p:cNvPr id="43" name="Chevron 21">
                <a:extLst>
                  <a:ext uri="{FF2B5EF4-FFF2-40B4-BE49-F238E27FC236}">
                    <a16:creationId xmlns:a16="http://schemas.microsoft.com/office/drawing/2014/main" id="{922057C9-2696-311B-2E27-A408AD3557D8}"/>
                  </a:ext>
                </a:extLst>
              </p:cNvPr>
              <p:cNvSpPr>
                <a:spLocks/>
              </p:cNvSpPr>
              <p:nvPr/>
            </p:nvSpPr>
            <p:spPr>
              <a:xfrm>
                <a:off x="2606412" y="671349"/>
                <a:ext cx="401193" cy="715288"/>
              </a:xfrm>
              <a:prstGeom prst="chevron">
                <a:avLst>
                  <a:gd name="adj" fmla="val 50368"/>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87" tIns="46644" rIns="93287" bIns="46644"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b="1" i="0" u="none" strike="noStrike" kern="1200" cap="none" spc="0" normalizeH="0" baseline="0" noProof="0">
                  <a:ln>
                    <a:noFill/>
                  </a:ln>
                  <a:solidFill>
                    <a:srgbClr val="002060"/>
                  </a:solidFill>
                  <a:effectLst/>
                  <a:uLnTx/>
                  <a:uFillTx/>
                  <a:latin typeface="+mj-lt"/>
                  <a:cs typeface="Arial"/>
                </a:endParaRPr>
              </a:p>
            </p:txBody>
          </p:sp>
          <p:sp>
            <p:nvSpPr>
              <p:cNvPr id="44" name="Chevron 22">
                <a:extLst>
                  <a:ext uri="{FF2B5EF4-FFF2-40B4-BE49-F238E27FC236}">
                    <a16:creationId xmlns:a16="http://schemas.microsoft.com/office/drawing/2014/main" id="{ACDAC13D-8B4B-F2CB-F923-267F6F19F830}"/>
                  </a:ext>
                </a:extLst>
              </p:cNvPr>
              <p:cNvSpPr>
                <a:spLocks/>
              </p:cNvSpPr>
              <p:nvPr/>
            </p:nvSpPr>
            <p:spPr>
              <a:xfrm>
                <a:off x="2514375" y="870119"/>
                <a:ext cx="226735" cy="316105"/>
              </a:xfrm>
              <a:prstGeom prst="chevron">
                <a:avLst>
                  <a:gd name="adj" fmla="val 50368"/>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87" tIns="46644" rIns="93287" bIns="46644"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b="1" i="0" u="none" strike="noStrike" kern="1200" cap="none" spc="0" normalizeH="0" baseline="0" noProof="0">
                  <a:ln>
                    <a:noFill/>
                  </a:ln>
                  <a:solidFill>
                    <a:srgbClr val="002060"/>
                  </a:solidFill>
                  <a:effectLst/>
                  <a:uLnTx/>
                  <a:uFillTx/>
                  <a:latin typeface="+mj-lt"/>
                  <a:cs typeface="Arial"/>
                </a:endParaRPr>
              </a:p>
            </p:txBody>
          </p:sp>
        </p:grpSp>
      </p:grpSp>
      <p:sp>
        <p:nvSpPr>
          <p:cNvPr id="5" name="TextBox 4">
            <a:extLst>
              <a:ext uri="{FF2B5EF4-FFF2-40B4-BE49-F238E27FC236}">
                <a16:creationId xmlns:a16="http://schemas.microsoft.com/office/drawing/2014/main" id="{F90ACF93-8F23-D113-E483-3D6ED382278D}"/>
              </a:ext>
            </a:extLst>
          </p:cNvPr>
          <p:cNvSpPr txBox="1"/>
          <p:nvPr/>
        </p:nvSpPr>
        <p:spPr>
          <a:xfrm>
            <a:off x="8670430" y="6321490"/>
            <a:ext cx="4556856"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1" u="none" strike="noStrike" kern="1200" cap="none" spc="0" normalizeH="0" baseline="0" noProof="0">
                <a:ln>
                  <a:noFill/>
                </a:ln>
                <a:solidFill>
                  <a:srgbClr val="000000"/>
                </a:solidFill>
                <a:effectLst/>
                <a:uLnTx/>
                <a:uFillTx/>
                <a:latin typeface="+mj-lt"/>
                <a:ea typeface="+mn-ea"/>
                <a:cs typeface="+mn-cs"/>
              </a:rPr>
              <a:t>Non-exhaustive, for demonstrative purposes only</a:t>
            </a:r>
          </a:p>
        </p:txBody>
      </p:sp>
      <p:graphicFrame>
        <p:nvGraphicFramePr>
          <p:cNvPr id="3" name="Table 2">
            <a:extLst>
              <a:ext uri="{FF2B5EF4-FFF2-40B4-BE49-F238E27FC236}">
                <a16:creationId xmlns:a16="http://schemas.microsoft.com/office/drawing/2014/main" id="{C6AC1E76-BB40-E841-F947-766961E276AD}"/>
              </a:ext>
            </a:extLst>
          </p:cNvPr>
          <p:cNvGraphicFramePr>
            <a:graphicFrameLocks noGrp="1"/>
          </p:cNvGraphicFramePr>
          <p:nvPr>
            <p:extLst>
              <p:ext uri="{D42A27DB-BD31-4B8C-83A1-F6EECF244321}">
                <p14:modId xmlns:p14="http://schemas.microsoft.com/office/powerpoint/2010/main" val="2228970595"/>
              </p:ext>
            </p:extLst>
          </p:nvPr>
        </p:nvGraphicFramePr>
        <p:xfrm>
          <a:off x="458772" y="2476500"/>
          <a:ext cx="11274456" cy="2637209"/>
        </p:xfrm>
        <a:graphic>
          <a:graphicData uri="http://schemas.openxmlformats.org/drawingml/2006/table">
            <a:tbl>
              <a:tblPr bandRow="1">
                <a:tableStyleId>{5C22544A-7EE6-4342-B048-85BDC9FD1C3A}</a:tableStyleId>
              </a:tblPr>
              <a:tblGrid>
                <a:gridCol w="5637228">
                  <a:extLst>
                    <a:ext uri="{9D8B030D-6E8A-4147-A177-3AD203B41FA5}">
                      <a16:colId xmlns:a16="http://schemas.microsoft.com/office/drawing/2014/main" val="3280074971"/>
                    </a:ext>
                  </a:extLst>
                </a:gridCol>
                <a:gridCol w="5637228">
                  <a:extLst>
                    <a:ext uri="{9D8B030D-6E8A-4147-A177-3AD203B41FA5}">
                      <a16:colId xmlns:a16="http://schemas.microsoft.com/office/drawing/2014/main" val="3060783929"/>
                    </a:ext>
                  </a:extLst>
                </a:gridCol>
              </a:tblGrid>
              <a:tr h="377371">
                <a:tc>
                  <a:txBody>
                    <a:bodyPr/>
                    <a:lstStyle/>
                    <a:p>
                      <a:pPr lvl="0" algn="ctr">
                        <a:lnSpc>
                          <a:spcPts val="1800"/>
                        </a:lnSpc>
                        <a:buNone/>
                      </a:pPr>
                      <a:r>
                        <a:rPr lang="en-US" sz="1600" b="1">
                          <a:solidFill>
                            <a:srgbClr val="FFFFFF"/>
                          </a:solidFill>
                          <a:effectLst/>
                          <a:latin typeface="Arial"/>
                        </a:rPr>
                        <a:t>Services</a:t>
                      </a:r>
                      <a:endParaRPr lang="en-US" sz="1600"/>
                    </a:p>
                  </a:txBody>
                  <a:tcPr marL="75438" marR="75438" marT="37719" marB="37719" anchor="ctr">
                    <a:lnL w="10478" cap="flat" cmpd="sng" algn="ctr">
                      <a:solidFill>
                        <a:srgbClr val="FFFFFF"/>
                      </a:solidFill>
                      <a:prstDash val="solid"/>
                      <a:round/>
                      <a:headEnd type="none" w="med" len="med"/>
                      <a:tailEnd type="none" w="med" len="med"/>
                    </a:lnL>
                    <a:lnR w="10478" cap="flat" cmpd="sng" algn="ctr">
                      <a:solidFill>
                        <a:srgbClr val="FFFFFF"/>
                      </a:solidFill>
                      <a:prstDash val="solid"/>
                      <a:round/>
                      <a:headEnd type="none" w="med" len="med"/>
                      <a:tailEnd type="none" w="med" len="med"/>
                    </a:lnR>
                    <a:lnT w="10478" cap="flat" cmpd="sng" algn="ctr">
                      <a:solidFill>
                        <a:srgbClr val="FFFFFF"/>
                      </a:solidFill>
                      <a:prstDash val="solid"/>
                      <a:round/>
                      <a:headEnd type="none" w="med" len="med"/>
                      <a:tailEnd type="none" w="med" len="med"/>
                    </a:lnT>
                    <a:lnB w="31433" cap="flat" cmpd="sng" algn="ctr">
                      <a:solidFill>
                        <a:srgbClr val="FFFFFF"/>
                      </a:solidFill>
                      <a:prstDash val="solid"/>
                      <a:round/>
                      <a:headEnd type="none" w="med" len="med"/>
                      <a:tailEnd type="none" w="med" len="med"/>
                    </a:lnB>
                    <a:solidFill>
                      <a:srgbClr val="002060"/>
                    </a:solidFill>
                  </a:tcPr>
                </a:tc>
                <a:tc>
                  <a:txBody>
                    <a:bodyPr/>
                    <a:lstStyle/>
                    <a:p>
                      <a:pPr lvl="0" algn="ctr">
                        <a:lnSpc>
                          <a:spcPts val="1800"/>
                        </a:lnSpc>
                        <a:buNone/>
                      </a:pPr>
                      <a:r>
                        <a:rPr lang="en-US" sz="1600" b="1">
                          <a:solidFill>
                            <a:srgbClr val="FFFFFF"/>
                          </a:solidFill>
                          <a:effectLst/>
                          <a:latin typeface="Arial"/>
                        </a:rPr>
                        <a:t>Access and Eligibility </a:t>
                      </a:r>
                      <a:endParaRPr lang="en-US" sz="1600"/>
                    </a:p>
                  </a:txBody>
                  <a:tcPr marL="75438" marR="75438" marT="37719" marB="37719" anchor="ctr">
                    <a:lnL w="10478" cap="flat" cmpd="sng" algn="ctr">
                      <a:solidFill>
                        <a:srgbClr val="FFFFFF"/>
                      </a:solidFill>
                      <a:prstDash val="solid"/>
                      <a:round/>
                      <a:headEnd type="none" w="med" len="med"/>
                      <a:tailEnd type="none" w="med" len="med"/>
                    </a:lnL>
                    <a:lnR w="10478" cap="flat" cmpd="sng" algn="ctr">
                      <a:solidFill>
                        <a:srgbClr val="FFFFFF"/>
                      </a:solidFill>
                      <a:prstDash val="solid"/>
                      <a:round/>
                      <a:headEnd type="none" w="med" len="med"/>
                      <a:tailEnd type="none" w="med" len="med"/>
                    </a:lnR>
                    <a:lnT w="10478" cap="flat" cmpd="sng" algn="ctr">
                      <a:solidFill>
                        <a:srgbClr val="FFFFFF"/>
                      </a:solidFill>
                      <a:prstDash val="solid"/>
                      <a:round/>
                      <a:headEnd type="none" w="med" len="med"/>
                      <a:tailEnd type="none" w="med" len="med"/>
                    </a:lnT>
                    <a:lnB w="31433" cap="flat" cmpd="sng" algn="ctr">
                      <a:solidFill>
                        <a:srgbClr val="FFFFFF"/>
                      </a:solidFill>
                      <a:prstDash val="solid"/>
                      <a:round/>
                      <a:headEnd type="none" w="med" len="med"/>
                      <a:tailEnd type="none" w="med" len="med"/>
                    </a:lnB>
                    <a:solidFill>
                      <a:srgbClr val="002060"/>
                    </a:solidFill>
                  </a:tcPr>
                </a:tc>
                <a:extLst>
                  <a:ext uri="{0D108BD9-81ED-4DB2-BD59-A6C34878D82A}">
                    <a16:rowId xmlns:a16="http://schemas.microsoft.com/office/drawing/2014/main" val="2053802479"/>
                  </a:ext>
                </a:extLst>
              </a:tr>
              <a:tr h="1915887">
                <a:tc>
                  <a:txBody>
                    <a:bodyPr/>
                    <a:lstStyle/>
                    <a:p>
                      <a:pPr marL="342900" lvl="0" indent="-342900">
                        <a:lnSpc>
                          <a:spcPts val="1575"/>
                        </a:lnSpc>
                        <a:spcBef>
                          <a:spcPts val="600"/>
                        </a:spcBef>
                        <a:spcAft>
                          <a:spcPts val="600"/>
                        </a:spcAft>
                        <a:buFont typeface="Arial" panose="020B0604020202020204" pitchFamily="34" charset="0"/>
                        <a:buChar char="•"/>
                      </a:pPr>
                      <a:r>
                        <a:rPr lang="en-US" sz="1800" b="0">
                          <a:solidFill>
                            <a:srgbClr val="002060"/>
                          </a:solidFill>
                          <a:effectLst/>
                          <a:latin typeface="Arial"/>
                        </a:rPr>
                        <a:t>Diagnostic services</a:t>
                      </a:r>
                      <a:endParaRPr lang="en-US" sz="1800" b="0">
                        <a:effectLst/>
                        <a:latin typeface="Arial"/>
                      </a:endParaRPr>
                    </a:p>
                    <a:p>
                      <a:pPr marL="342900" lvl="0" indent="-342900">
                        <a:lnSpc>
                          <a:spcPct val="100000"/>
                        </a:lnSpc>
                        <a:spcBef>
                          <a:spcPts val="600"/>
                        </a:spcBef>
                        <a:spcAft>
                          <a:spcPts val="600"/>
                        </a:spcAft>
                        <a:buFont typeface="Arial" panose="020B0604020202020204" pitchFamily="34" charset="0"/>
                        <a:buChar char="•"/>
                      </a:pPr>
                      <a:r>
                        <a:rPr lang="en-US" sz="1800" b="0">
                          <a:solidFill>
                            <a:srgbClr val="002060"/>
                          </a:solidFill>
                          <a:effectLst/>
                          <a:latin typeface="Arial"/>
                        </a:rPr>
                        <a:t>Psychological testing</a:t>
                      </a:r>
                    </a:p>
                    <a:p>
                      <a:pPr marL="342900" lvl="0" indent="-342900">
                        <a:lnSpc>
                          <a:spcPct val="100000"/>
                        </a:lnSpc>
                        <a:spcBef>
                          <a:spcPts val="600"/>
                        </a:spcBef>
                        <a:spcAft>
                          <a:spcPts val="600"/>
                        </a:spcAft>
                        <a:buFont typeface="Arial" panose="020B0604020202020204" pitchFamily="34" charset="0"/>
                        <a:buChar char="•"/>
                      </a:pPr>
                      <a:r>
                        <a:rPr lang="en-US" sz="1800" b="0">
                          <a:solidFill>
                            <a:srgbClr val="002060"/>
                          </a:solidFill>
                          <a:effectLst/>
                          <a:latin typeface="Arial"/>
                        </a:rPr>
                        <a:t>Short- and long-term therapy, including individual, group, couple, and family therapy</a:t>
                      </a:r>
                    </a:p>
                    <a:p>
                      <a:pPr marL="342900" lvl="0" indent="-342900">
                        <a:lnSpc>
                          <a:spcPct val="100000"/>
                        </a:lnSpc>
                        <a:spcBef>
                          <a:spcPts val="600"/>
                        </a:spcBef>
                        <a:spcAft>
                          <a:spcPts val="600"/>
                        </a:spcAft>
                        <a:buFont typeface="Arial" panose="020B0604020202020204" pitchFamily="34" charset="0"/>
                        <a:buChar char="•"/>
                      </a:pPr>
                      <a:r>
                        <a:rPr lang="en-US" sz="1800" b="0">
                          <a:solidFill>
                            <a:srgbClr val="002060"/>
                          </a:solidFill>
                          <a:effectLst/>
                          <a:latin typeface="Arial"/>
                        </a:rPr>
                        <a:t>Medication visits</a:t>
                      </a:r>
                    </a:p>
                    <a:p>
                      <a:pPr marL="342900" lvl="0" indent="-342900">
                        <a:lnSpc>
                          <a:spcPct val="100000"/>
                        </a:lnSpc>
                        <a:spcBef>
                          <a:spcPts val="600"/>
                        </a:spcBef>
                        <a:spcAft>
                          <a:spcPts val="600"/>
                        </a:spcAft>
                        <a:buFont typeface="Arial" panose="020B0604020202020204" pitchFamily="34" charset="0"/>
                        <a:buChar char="•"/>
                      </a:pPr>
                      <a:r>
                        <a:rPr lang="en-US" sz="1800" b="0">
                          <a:solidFill>
                            <a:srgbClr val="002060"/>
                          </a:solidFill>
                          <a:effectLst/>
                          <a:latin typeface="Arial"/>
                        </a:rPr>
                        <a:t>Psychotherapy for crisis/emergency services</a:t>
                      </a:r>
                    </a:p>
                  </a:txBody>
                  <a:tcPr marL="75438" marR="75438" marT="37719" marB="37719">
                    <a:lnL w="10478" cap="flat" cmpd="sng" algn="ctr">
                      <a:solidFill>
                        <a:srgbClr val="FFFFFF"/>
                      </a:solidFill>
                      <a:prstDash val="solid"/>
                      <a:round/>
                      <a:headEnd type="none" w="med" len="med"/>
                      <a:tailEnd type="none" w="med" len="med"/>
                    </a:lnL>
                    <a:lnR w="10478" cap="flat" cmpd="sng" algn="ctr">
                      <a:solidFill>
                        <a:srgbClr val="FFFFFF"/>
                      </a:solidFill>
                      <a:prstDash val="solid"/>
                      <a:round/>
                      <a:headEnd type="none" w="med" len="med"/>
                      <a:tailEnd type="none" w="med" len="med"/>
                    </a:lnR>
                    <a:lnT w="31433" cap="flat" cmpd="sng" algn="ctr">
                      <a:solidFill>
                        <a:srgbClr val="FFFFFF"/>
                      </a:solidFill>
                      <a:prstDash val="solid"/>
                      <a:round/>
                      <a:headEnd type="none" w="med" len="med"/>
                      <a:tailEnd type="none" w="med" len="med"/>
                    </a:lnT>
                    <a:lnB w="10478" cap="flat" cmpd="sng" algn="ctr">
                      <a:solidFill>
                        <a:srgbClr val="FFFFFF"/>
                      </a:solidFill>
                      <a:prstDash val="solid"/>
                      <a:round/>
                      <a:headEnd type="none" w="med" len="med"/>
                      <a:tailEnd type="none" w="med" len="med"/>
                    </a:lnB>
                    <a:solidFill>
                      <a:srgbClr val="DEE5F0"/>
                    </a:solidFill>
                  </a:tcPr>
                </a:tc>
                <a:tc>
                  <a:txBody>
                    <a:bodyPr/>
                    <a:lstStyle/>
                    <a:p>
                      <a:pPr marL="285750" lvl="0" indent="-285750">
                        <a:lnSpc>
                          <a:spcPct val="100000"/>
                        </a:lnSpc>
                        <a:buFont typeface="Arial"/>
                        <a:buChar char="•"/>
                      </a:pPr>
                      <a:r>
                        <a:rPr lang="en-US" sz="1800" b="0">
                          <a:solidFill>
                            <a:srgbClr val="002060"/>
                          </a:solidFill>
                          <a:effectLst/>
                          <a:latin typeface="Arial"/>
                        </a:rPr>
                        <a:t>Serve all Massachusetts residents, including those who are uninsured and/or have limited insurance</a:t>
                      </a:r>
                    </a:p>
                  </a:txBody>
                  <a:tcPr marL="75438" marR="75438" marT="37719" marB="37719">
                    <a:lnL w="10478" cap="flat" cmpd="sng" algn="ctr">
                      <a:solidFill>
                        <a:srgbClr val="FFFFFF"/>
                      </a:solidFill>
                      <a:prstDash val="solid"/>
                      <a:round/>
                      <a:headEnd type="none" w="med" len="med"/>
                      <a:tailEnd type="none" w="med" len="med"/>
                    </a:lnL>
                    <a:lnR w="10478" cap="flat" cmpd="sng" algn="ctr">
                      <a:solidFill>
                        <a:srgbClr val="FFFFFF"/>
                      </a:solidFill>
                      <a:prstDash val="solid"/>
                      <a:round/>
                      <a:headEnd type="none" w="med" len="med"/>
                      <a:tailEnd type="none" w="med" len="med"/>
                    </a:lnR>
                    <a:lnT w="31433" cap="flat" cmpd="sng" algn="ctr">
                      <a:solidFill>
                        <a:srgbClr val="FFFFFF"/>
                      </a:solidFill>
                      <a:prstDash val="solid"/>
                      <a:round/>
                      <a:headEnd type="none" w="med" len="med"/>
                      <a:tailEnd type="none" w="med" len="med"/>
                    </a:lnT>
                    <a:lnB w="10478" cap="flat" cmpd="sng" algn="ctr">
                      <a:solidFill>
                        <a:srgbClr val="FFFFFF"/>
                      </a:solidFill>
                      <a:prstDash val="solid"/>
                      <a:round/>
                      <a:headEnd type="none" w="med" len="med"/>
                      <a:tailEnd type="none" w="med" len="med"/>
                    </a:lnB>
                    <a:solidFill>
                      <a:srgbClr val="DEE5F0"/>
                    </a:solidFill>
                  </a:tcPr>
                </a:tc>
                <a:extLst>
                  <a:ext uri="{0D108BD9-81ED-4DB2-BD59-A6C34878D82A}">
                    <a16:rowId xmlns:a16="http://schemas.microsoft.com/office/drawing/2014/main" val="1539304040"/>
                  </a:ext>
                </a:extLst>
              </a:tr>
            </a:tbl>
          </a:graphicData>
        </a:graphic>
      </p:graphicFrame>
    </p:spTree>
    <p:extLst>
      <p:ext uri="{BB962C8B-B14F-4D97-AF65-F5344CB8AC3E}">
        <p14:creationId xmlns:p14="http://schemas.microsoft.com/office/powerpoint/2010/main" val="14837011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0E5ED286-7570-5369-FA0C-7F0D93588F7C}"/>
              </a:ext>
            </a:extLst>
          </p:cNvPr>
          <p:cNvGraphicFramePr>
            <a:graphicFrameLocks noChangeAspect="1"/>
          </p:cNvGraphicFramePr>
          <p:nvPr>
            <p:custDataLst>
              <p:tags r:id="rId1"/>
            </p:custDataLst>
            <p:extLst>
              <p:ext uri="{D42A27DB-BD31-4B8C-83A1-F6EECF244321}">
                <p14:modId xmlns:p14="http://schemas.microsoft.com/office/powerpoint/2010/main" val="1007677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2" name="think-cell data - do not delete" hidden="1">
                        <a:extLst>
                          <a:ext uri="{FF2B5EF4-FFF2-40B4-BE49-F238E27FC236}">
                            <a16:creationId xmlns:a16="http://schemas.microsoft.com/office/drawing/2014/main" id="{0E5ED286-7570-5369-FA0C-7F0D93588F7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Title 1">
            <a:extLst>
              <a:ext uri="{FF2B5EF4-FFF2-40B4-BE49-F238E27FC236}">
                <a16:creationId xmlns:a16="http://schemas.microsoft.com/office/drawing/2014/main" id="{FA2B91D4-CDA8-4340-9C07-880723674498}"/>
              </a:ext>
            </a:extLst>
          </p:cNvPr>
          <p:cNvSpPr>
            <a:spLocks noGrp="1"/>
          </p:cNvSpPr>
          <p:nvPr>
            <p:ph type="title"/>
          </p:nvPr>
        </p:nvSpPr>
        <p:spPr>
          <a:xfrm>
            <a:off x="213047" y="90304"/>
            <a:ext cx="9300584" cy="307777"/>
          </a:xfrm>
        </p:spPr>
        <p:txBody>
          <a:bodyPr vert="horz"/>
          <a:lstStyle/>
          <a:p>
            <a:r>
              <a:rPr lang="en-US" sz="2000"/>
              <a:t>Behavioral Health Urgent Care (BHUC)</a:t>
            </a:r>
            <a:endParaRPr lang="en-US"/>
          </a:p>
        </p:txBody>
      </p:sp>
      <p:grpSp>
        <p:nvGrpSpPr>
          <p:cNvPr id="39" name="Group 38">
            <a:extLst>
              <a:ext uri="{FF2B5EF4-FFF2-40B4-BE49-F238E27FC236}">
                <a16:creationId xmlns:a16="http://schemas.microsoft.com/office/drawing/2014/main" id="{200F9B27-A703-B7AA-2BE3-D9129A589327}"/>
              </a:ext>
            </a:extLst>
          </p:cNvPr>
          <p:cNvGrpSpPr/>
          <p:nvPr/>
        </p:nvGrpSpPr>
        <p:grpSpPr>
          <a:xfrm>
            <a:off x="0" y="520954"/>
            <a:ext cx="12192000" cy="1395254"/>
            <a:chOff x="0" y="728859"/>
            <a:chExt cx="9144000" cy="950225"/>
          </a:xfrm>
        </p:grpSpPr>
        <p:sp>
          <p:nvSpPr>
            <p:cNvPr id="40" name="Rectangle 39">
              <a:extLst>
                <a:ext uri="{FF2B5EF4-FFF2-40B4-BE49-F238E27FC236}">
                  <a16:creationId xmlns:a16="http://schemas.microsoft.com/office/drawing/2014/main" id="{75278292-794F-54C2-7D1F-FCDFABE7480F}"/>
                </a:ext>
              </a:extLst>
            </p:cNvPr>
            <p:cNvSpPr>
              <a:spLocks/>
            </p:cNvSpPr>
            <p:nvPr/>
          </p:nvSpPr>
          <p:spPr>
            <a:xfrm>
              <a:off x="0" y="734539"/>
              <a:ext cx="9144000" cy="944545"/>
            </a:xfrm>
            <a:prstGeom prst="rect">
              <a:avLst/>
            </a:prstGeom>
            <a:solidFill>
              <a:srgbClr val="CDDCFF"/>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61" tIns="46630" rIns="93261" bIns="4663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b="0" i="0" u="none" strike="noStrike" kern="1200" cap="none" spc="0" normalizeH="0" baseline="0" noProof="0">
                <a:ln>
                  <a:noFill/>
                </a:ln>
                <a:solidFill>
                  <a:srgbClr val="002060"/>
                </a:solidFill>
                <a:effectLst/>
                <a:uLnTx/>
                <a:uFillTx/>
                <a:latin typeface="+mj-lt"/>
                <a:cs typeface="Arial"/>
              </a:endParaRPr>
            </a:p>
          </p:txBody>
        </p:sp>
        <p:sp>
          <p:nvSpPr>
            <p:cNvPr id="41" name="Rectangle 8">
              <a:extLst>
                <a:ext uri="{FF2B5EF4-FFF2-40B4-BE49-F238E27FC236}">
                  <a16:creationId xmlns:a16="http://schemas.microsoft.com/office/drawing/2014/main" id="{10DD4CD5-8158-B996-C047-6BC7CC4E9D3C}"/>
                </a:ext>
              </a:extLst>
            </p:cNvPr>
            <p:cNvSpPr txBox="1"/>
            <p:nvPr/>
          </p:nvSpPr>
          <p:spPr>
            <a:xfrm>
              <a:off x="547803" y="806579"/>
              <a:ext cx="8536783" cy="86408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7620" lvl="1" indent="0" defTabSz="932699">
                <a:spcAft>
                  <a:spcPts val="1200"/>
                </a:spcAft>
                <a:buNone/>
                <a:defRPr/>
              </a:pPr>
              <a:r>
                <a:rPr lang="en-US" sz="1700" b="1">
                  <a:solidFill>
                    <a:srgbClr val="002060"/>
                  </a:solidFill>
                  <a:cs typeface="Arial"/>
                </a:rPr>
                <a:t>Behavioral Health Urgent Care (BHUC)s</a:t>
              </a:r>
              <a:r>
                <a:rPr lang="en-US" sz="1700">
                  <a:solidFill>
                    <a:srgbClr val="002060"/>
                  </a:solidFill>
                  <a:cs typeface="Arial"/>
                </a:rPr>
                <a:t> are Mental Health Centers that provide integrated mental health and addiction services more urgently and with extended hours than traditional clinics. MassHealth members with urgent behavioral health needs can be seen at a BH Urgent Care site. An “urgent BH need” may include changes in behavior or thoughts that cause distress and require immediate support through psychiatric evaluation or therapy. </a:t>
              </a:r>
            </a:p>
          </p:txBody>
        </p:sp>
        <p:grpSp>
          <p:nvGrpSpPr>
            <p:cNvPr id="42" name="Group 41">
              <a:extLst>
                <a:ext uri="{FF2B5EF4-FFF2-40B4-BE49-F238E27FC236}">
                  <a16:creationId xmlns:a16="http://schemas.microsoft.com/office/drawing/2014/main" id="{7DC13E09-68DD-132B-2808-D6F42361B14C}"/>
                </a:ext>
              </a:extLst>
            </p:cNvPr>
            <p:cNvGrpSpPr/>
            <p:nvPr/>
          </p:nvGrpSpPr>
          <p:grpSpPr>
            <a:xfrm>
              <a:off x="87939" y="728859"/>
              <a:ext cx="400450" cy="950224"/>
              <a:chOff x="2514375" y="671349"/>
              <a:chExt cx="493230" cy="715288"/>
            </a:xfrm>
          </p:grpSpPr>
          <p:sp>
            <p:nvSpPr>
              <p:cNvPr id="43" name="Chevron 21">
                <a:extLst>
                  <a:ext uri="{FF2B5EF4-FFF2-40B4-BE49-F238E27FC236}">
                    <a16:creationId xmlns:a16="http://schemas.microsoft.com/office/drawing/2014/main" id="{922057C9-2696-311B-2E27-A408AD3557D8}"/>
                  </a:ext>
                </a:extLst>
              </p:cNvPr>
              <p:cNvSpPr>
                <a:spLocks/>
              </p:cNvSpPr>
              <p:nvPr/>
            </p:nvSpPr>
            <p:spPr>
              <a:xfrm>
                <a:off x="2606412" y="671349"/>
                <a:ext cx="401193" cy="715288"/>
              </a:xfrm>
              <a:prstGeom prst="chevron">
                <a:avLst>
                  <a:gd name="adj" fmla="val 50368"/>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87" tIns="46644" rIns="93287" bIns="46644"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b="1" i="0" u="none" strike="noStrike" kern="1200" cap="none" spc="0" normalizeH="0" baseline="0" noProof="0">
                  <a:ln>
                    <a:noFill/>
                  </a:ln>
                  <a:solidFill>
                    <a:srgbClr val="002060"/>
                  </a:solidFill>
                  <a:effectLst/>
                  <a:uLnTx/>
                  <a:uFillTx/>
                  <a:latin typeface="+mj-lt"/>
                  <a:cs typeface="Arial"/>
                </a:endParaRPr>
              </a:p>
            </p:txBody>
          </p:sp>
          <p:sp>
            <p:nvSpPr>
              <p:cNvPr id="44" name="Chevron 22">
                <a:extLst>
                  <a:ext uri="{FF2B5EF4-FFF2-40B4-BE49-F238E27FC236}">
                    <a16:creationId xmlns:a16="http://schemas.microsoft.com/office/drawing/2014/main" id="{ACDAC13D-8B4B-F2CB-F923-267F6F19F830}"/>
                  </a:ext>
                </a:extLst>
              </p:cNvPr>
              <p:cNvSpPr>
                <a:spLocks/>
              </p:cNvSpPr>
              <p:nvPr/>
            </p:nvSpPr>
            <p:spPr>
              <a:xfrm>
                <a:off x="2514375" y="870119"/>
                <a:ext cx="226735" cy="316105"/>
              </a:xfrm>
              <a:prstGeom prst="chevron">
                <a:avLst>
                  <a:gd name="adj" fmla="val 50368"/>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87" tIns="46644" rIns="93287" bIns="46644"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b="1" i="0" u="none" strike="noStrike" kern="1200" cap="none" spc="0" normalizeH="0" baseline="0" noProof="0">
                  <a:ln>
                    <a:noFill/>
                  </a:ln>
                  <a:solidFill>
                    <a:srgbClr val="002060"/>
                  </a:solidFill>
                  <a:effectLst/>
                  <a:uLnTx/>
                  <a:uFillTx/>
                  <a:latin typeface="+mj-lt"/>
                  <a:cs typeface="Arial"/>
                </a:endParaRPr>
              </a:p>
            </p:txBody>
          </p:sp>
        </p:grpSp>
      </p:grpSp>
      <p:graphicFrame>
        <p:nvGraphicFramePr>
          <p:cNvPr id="3" name="Table 2">
            <a:extLst>
              <a:ext uri="{FF2B5EF4-FFF2-40B4-BE49-F238E27FC236}">
                <a16:creationId xmlns:a16="http://schemas.microsoft.com/office/drawing/2014/main" id="{C6AC1E76-BB40-E841-F947-766961E276AD}"/>
              </a:ext>
            </a:extLst>
          </p:cNvPr>
          <p:cNvGraphicFramePr>
            <a:graphicFrameLocks noGrp="1"/>
          </p:cNvGraphicFramePr>
          <p:nvPr>
            <p:extLst>
              <p:ext uri="{D42A27DB-BD31-4B8C-83A1-F6EECF244321}">
                <p14:modId xmlns:p14="http://schemas.microsoft.com/office/powerpoint/2010/main" val="3351339278"/>
              </p:ext>
            </p:extLst>
          </p:nvPr>
        </p:nvGraphicFramePr>
        <p:xfrm>
          <a:off x="458772" y="2009625"/>
          <a:ext cx="11274456" cy="4425369"/>
        </p:xfrm>
        <a:graphic>
          <a:graphicData uri="http://schemas.openxmlformats.org/drawingml/2006/table">
            <a:tbl>
              <a:tblPr bandRow="1">
                <a:tableStyleId>{5C22544A-7EE6-4342-B048-85BDC9FD1C3A}</a:tableStyleId>
              </a:tblPr>
              <a:tblGrid>
                <a:gridCol w="7671240">
                  <a:extLst>
                    <a:ext uri="{9D8B030D-6E8A-4147-A177-3AD203B41FA5}">
                      <a16:colId xmlns:a16="http://schemas.microsoft.com/office/drawing/2014/main" val="3280074971"/>
                    </a:ext>
                  </a:extLst>
                </a:gridCol>
                <a:gridCol w="3603216">
                  <a:extLst>
                    <a:ext uri="{9D8B030D-6E8A-4147-A177-3AD203B41FA5}">
                      <a16:colId xmlns:a16="http://schemas.microsoft.com/office/drawing/2014/main" val="3060783929"/>
                    </a:ext>
                  </a:extLst>
                </a:gridCol>
              </a:tblGrid>
              <a:tr h="377371">
                <a:tc>
                  <a:txBody>
                    <a:bodyPr/>
                    <a:lstStyle/>
                    <a:p>
                      <a:pPr lvl="0" algn="ctr">
                        <a:lnSpc>
                          <a:spcPts val="1800"/>
                        </a:lnSpc>
                        <a:buNone/>
                      </a:pPr>
                      <a:r>
                        <a:rPr lang="en-US" sz="1600" b="1">
                          <a:solidFill>
                            <a:srgbClr val="FFFFFF"/>
                          </a:solidFill>
                          <a:effectLst/>
                          <a:latin typeface="Arial"/>
                        </a:rPr>
                        <a:t>Services</a:t>
                      </a:r>
                      <a:endParaRPr lang="en-US" sz="1600"/>
                    </a:p>
                  </a:txBody>
                  <a:tcPr marL="75438" marR="75438" marT="37719" marB="37719" anchor="ctr">
                    <a:lnL w="10478" cap="flat" cmpd="sng" algn="ctr">
                      <a:solidFill>
                        <a:srgbClr val="FFFFFF"/>
                      </a:solidFill>
                      <a:prstDash val="solid"/>
                      <a:round/>
                      <a:headEnd type="none" w="med" len="med"/>
                      <a:tailEnd type="none" w="med" len="med"/>
                    </a:lnL>
                    <a:lnR w="10478" cap="flat" cmpd="sng" algn="ctr">
                      <a:solidFill>
                        <a:srgbClr val="FFFFFF"/>
                      </a:solidFill>
                      <a:prstDash val="solid"/>
                      <a:round/>
                      <a:headEnd type="none" w="med" len="med"/>
                      <a:tailEnd type="none" w="med" len="med"/>
                    </a:lnR>
                    <a:lnT w="10478" cap="flat" cmpd="sng" algn="ctr">
                      <a:solidFill>
                        <a:srgbClr val="FFFFFF"/>
                      </a:solidFill>
                      <a:prstDash val="solid"/>
                      <a:round/>
                      <a:headEnd type="none" w="med" len="med"/>
                      <a:tailEnd type="none" w="med" len="med"/>
                    </a:lnT>
                    <a:lnB w="31433" cap="flat" cmpd="sng" algn="ctr">
                      <a:solidFill>
                        <a:srgbClr val="FFFFFF"/>
                      </a:solidFill>
                      <a:prstDash val="solid"/>
                      <a:round/>
                      <a:headEnd type="none" w="med" len="med"/>
                      <a:tailEnd type="none" w="med" len="med"/>
                    </a:lnB>
                    <a:solidFill>
                      <a:srgbClr val="002060"/>
                    </a:solidFill>
                  </a:tcPr>
                </a:tc>
                <a:tc>
                  <a:txBody>
                    <a:bodyPr/>
                    <a:lstStyle/>
                    <a:p>
                      <a:pPr lvl="0" algn="ctr">
                        <a:lnSpc>
                          <a:spcPts val="1800"/>
                        </a:lnSpc>
                        <a:buNone/>
                      </a:pPr>
                      <a:r>
                        <a:rPr lang="en-US" sz="1600" b="1">
                          <a:solidFill>
                            <a:srgbClr val="FFFFFF"/>
                          </a:solidFill>
                          <a:effectLst/>
                          <a:latin typeface="Arial"/>
                        </a:rPr>
                        <a:t>Access and Eligibility </a:t>
                      </a:r>
                      <a:endParaRPr lang="en-US" sz="1600"/>
                    </a:p>
                  </a:txBody>
                  <a:tcPr marL="75438" marR="75438" marT="37719" marB="37719" anchor="ctr">
                    <a:lnL w="10478" cap="flat" cmpd="sng" algn="ctr">
                      <a:solidFill>
                        <a:srgbClr val="FFFFFF"/>
                      </a:solidFill>
                      <a:prstDash val="solid"/>
                      <a:round/>
                      <a:headEnd type="none" w="med" len="med"/>
                      <a:tailEnd type="none" w="med" len="med"/>
                    </a:lnL>
                    <a:lnR w="10478" cap="flat" cmpd="sng" algn="ctr">
                      <a:solidFill>
                        <a:srgbClr val="FFFFFF"/>
                      </a:solidFill>
                      <a:prstDash val="solid"/>
                      <a:round/>
                      <a:headEnd type="none" w="med" len="med"/>
                      <a:tailEnd type="none" w="med" len="med"/>
                    </a:lnR>
                    <a:lnT w="10478" cap="flat" cmpd="sng" algn="ctr">
                      <a:solidFill>
                        <a:srgbClr val="FFFFFF"/>
                      </a:solidFill>
                      <a:prstDash val="solid"/>
                      <a:round/>
                      <a:headEnd type="none" w="med" len="med"/>
                      <a:tailEnd type="none" w="med" len="med"/>
                    </a:lnT>
                    <a:lnB w="31433" cap="flat" cmpd="sng" algn="ctr">
                      <a:solidFill>
                        <a:srgbClr val="FFFFFF"/>
                      </a:solidFill>
                      <a:prstDash val="solid"/>
                      <a:round/>
                      <a:headEnd type="none" w="med" len="med"/>
                      <a:tailEnd type="none" w="med" len="med"/>
                    </a:lnB>
                    <a:solidFill>
                      <a:srgbClr val="002060"/>
                    </a:solidFill>
                  </a:tcPr>
                </a:tc>
                <a:extLst>
                  <a:ext uri="{0D108BD9-81ED-4DB2-BD59-A6C34878D82A}">
                    <a16:rowId xmlns:a16="http://schemas.microsoft.com/office/drawing/2014/main" val="2053802479"/>
                  </a:ext>
                </a:extLst>
              </a:tr>
              <a:tr h="1915887">
                <a:tc>
                  <a:txBody>
                    <a:bodyPr/>
                    <a:lstStyle/>
                    <a:p>
                      <a:pPr marL="342900" lvl="0" indent="-342900">
                        <a:lnSpc>
                          <a:spcPct val="100000"/>
                        </a:lnSpc>
                        <a:buFont typeface="Arial" panose="020B0604020202020204" pitchFamily="34" charset="0"/>
                        <a:buChar char="•"/>
                      </a:pPr>
                      <a:r>
                        <a:rPr lang="en-US" sz="1800" b="0" dirty="0">
                          <a:solidFill>
                            <a:srgbClr val="002060"/>
                          </a:solidFill>
                          <a:effectLst/>
                          <a:latin typeface="+mn-lt"/>
                        </a:rPr>
                        <a:t>BH Urgent Care gives members non-emergency access to more treatment services when and where them need them</a:t>
                      </a:r>
                    </a:p>
                    <a:p>
                      <a:pPr marL="692723" lvl="1" indent="-342900">
                        <a:lnSpc>
                          <a:spcPct val="100000"/>
                        </a:lnSpc>
                        <a:buFont typeface="Arial" panose="020B0604020202020204" pitchFamily="34" charset="0"/>
                        <a:buChar char="•"/>
                      </a:pPr>
                      <a:r>
                        <a:rPr lang="en-US" sz="1800" b="0" dirty="0">
                          <a:solidFill>
                            <a:srgbClr val="002060"/>
                          </a:solidFill>
                          <a:effectLst/>
                          <a:latin typeface="+mn-lt"/>
                        </a:rPr>
                        <a:t>A same or next day evaluation</a:t>
                      </a:r>
                    </a:p>
                    <a:p>
                      <a:pPr marL="692723" lvl="1" indent="-342900">
                        <a:lnSpc>
                          <a:spcPct val="100000"/>
                        </a:lnSpc>
                        <a:buFont typeface="Arial" panose="020B0604020202020204" pitchFamily="34" charset="0"/>
                        <a:buChar char="•"/>
                      </a:pPr>
                      <a:r>
                        <a:rPr lang="en-US" sz="1800" b="0" dirty="0">
                          <a:solidFill>
                            <a:srgbClr val="002060"/>
                          </a:solidFill>
                          <a:effectLst/>
                          <a:latin typeface="+mn-lt"/>
                        </a:rPr>
                        <a:t>Psychopharmacology appointments and addiction medication evaluation within 72 hours of an initial evaluation </a:t>
                      </a:r>
                    </a:p>
                    <a:p>
                      <a:pPr marL="692723" lvl="1" indent="-342900">
                        <a:lnSpc>
                          <a:spcPct val="100000"/>
                        </a:lnSpc>
                        <a:buFont typeface="Arial" panose="020B0604020202020204" pitchFamily="34" charset="0"/>
                        <a:buChar char="•"/>
                      </a:pPr>
                      <a:r>
                        <a:rPr lang="en-US" sz="1800" b="0" dirty="0">
                          <a:solidFill>
                            <a:srgbClr val="002060"/>
                          </a:solidFill>
                          <a:effectLst/>
                          <a:latin typeface="+mn-lt"/>
                        </a:rPr>
                        <a:t>All other treatment appointments, including follow-up appointments, within 14 calendar days</a:t>
                      </a:r>
                    </a:p>
                    <a:p>
                      <a:pPr marL="692723" lvl="1" indent="-342900">
                        <a:lnSpc>
                          <a:spcPct val="100000"/>
                        </a:lnSpc>
                        <a:buFont typeface="Arial" panose="020B0604020202020204" pitchFamily="34" charset="0"/>
                        <a:buChar char="•"/>
                      </a:pPr>
                      <a:r>
                        <a:rPr lang="en-US" sz="1800" b="0" dirty="0">
                          <a:solidFill>
                            <a:srgbClr val="002060"/>
                          </a:solidFill>
                          <a:effectLst/>
                          <a:latin typeface="+mn-lt"/>
                        </a:rPr>
                        <a:t>Behavioral Health Urgent Care sites also offer extended hours on weekdays, as well as weekend hours.</a:t>
                      </a:r>
                    </a:p>
                    <a:p>
                      <a:pPr marL="342900" lvl="0" indent="-342900">
                        <a:lnSpc>
                          <a:spcPts val="1575"/>
                        </a:lnSpc>
                        <a:buFont typeface="Arial" panose="020B0604020202020204" pitchFamily="34" charset="0"/>
                        <a:buChar char="•"/>
                      </a:pPr>
                      <a:endParaRPr lang="en-US" sz="1800" b="0" dirty="0">
                        <a:solidFill>
                          <a:srgbClr val="002060"/>
                        </a:solidFill>
                        <a:effectLst/>
                        <a:latin typeface="Arial"/>
                      </a:endParaRPr>
                    </a:p>
                    <a:p>
                      <a:pPr marL="342900" lvl="0" indent="-342900">
                        <a:lnSpc>
                          <a:spcPts val="1575"/>
                        </a:lnSpc>
                        <a:buFont typeface="Arial" panose="020B0604020202020204" pitchFamily="34" charset="0"/>
                        <a:buChar char="•"/>
                      </a:pPr>
                      <a:r>
                        <a:rPr lang="en-US" sz="1800" b="0" dirty="0">
                          <a:solidFill>
                            <a:srgbClr val="002060"/>
                          </a:solidFill>
                          <a:effectLst/>
                          <a:latin typeface="Arial"/>
                        </a:rPr>
                        <a:t>Diagnostic services &amp; Psychological testing</a:t>
                      </a:r>
                    </a:p>
                    <a:p>
                      <a:pPr marL="342900" lvl="0" indent="-342900">
                        <a:lnSpc>
                          <a:spcPct val="100000"/>
                        </a:lnSpc>
                        <a:buFont typeface="Arial" panose="020B0604020202020204" pitchFamily="34" charset="0"/>
                        <a:buChar char="•"/>
                      </a:pPr>
                      <a:r>
                        <a:rPr lang="en-US" sz="1800" b="0" dirty="0">
                          <a:solidFill>
                            <a:srgbClr val="002060"/>
                          </a:solidFill>
                          <a:effectLst/>
                          <a:latin typeface="Arial"/>
                        </a:rPr>
                        <a:t>Short- and long-term therapy, including individual, group, couple, and family therapy</a:t>
                      </a:r>
                    </a:p>
                    <a:p>
                      <a:pPr marL="342900" lvl="0" indent="-342900">
                        <a:lnSpc>
                          <a:spcPct val="100000"/>
                        </a:lnSpc>
                        <a:buFont typeface="Arial" panose="020B0604020202020204" pitchFamily="34" charset="0"/>
                        <a:buChar char="•"/>
                      </a:pPr>
                      <a:r>
                        <a:rPr lang="en-US" sz="1800" b="0" dirty="0">
                          <a:solidFill>
                            <a:srgbClr val="002060"/>
                          </a:solidFill>
                          <a:effectLst/>
                          <a:latin typeface="Arial"/>
                        </a:rPr>
                        <a:t>Medication visits</a:t>
                      </a:r>
                    </a:p>
                    <a:p>
                      <a:pPr marL="342900" lvl="0" indent="-342900">
                        <a:lnSpc>
                          <a:spcPct val="100000"/>
                        </a:lnSpc>
                        <a:buFont typeface="Arial" panose="020B0604020202020204" pitchFamily="34" charset="0"/>
                        <a:buChar char="•"/>
                      </a:pPr>
                      <a:r>
                        <a:rPr lang="en-US" sz="1800" b="0" dirty="0">
                          <a:solidFill>
                            <a:srgbClr val="002060"/>
                          </a:solidFill>
                          <a:effectLst/>
                          <a:latin typeface="Arial"/>
                        </a:rPr>
                        <a:t>Psychotherapy for crisis/emergency services</a:t>
                      </a:r>
                    </a:p>
                  </a:txBody>
                  <a:tcPr marL="75438" marR="75438" marT="37719" marB="37719">
                    <a:lnL w="10478" cap="flat" cmpd="sng" algn="ctr">
                      <a:solidFill>
                        <a:srgbClr val="FFFFFF"/>
                      </a:solidFill>
                      <a:prstDash val="solid"/>
                      <a:round/>
                      <a:headEnd type="none" w="med" len="med"/>
                      <a:tailEnd type="none" w="med" len="med"/>
                    </a:lnL>
                    <a:lnR w="10478" cap="flat" cmpd="sng" algn="ctr">
                      <a:solidFill>
                        <a:srgbClr val="FFFFFF"/>
                      </a:solidFill>
                      <a:prstDash val="solid"/>
                      <a:round/>
                      <a:headEnd type="none" w="med" len="med"/>
                      <a:tailEnd type="none" w="med" len="med"/>
                    </a:lnR>
                    <a:lnT w="31433" cap="flat" cmpd="sng" algn="ctr">
                      <a:solidFill>
                        <a:srgbClr val="FFFFFF"/>
                      </a:solidFill>
                      <a:prstDash val="solid"/>
                      <a:round/>
                      <a:headEnd type="none" w="med" len="med"/>
                      <a:tailEnd type="none" w="med" len="med"/>
                    </a:lnT>
                    <a:lnB w="10478" cap="flat" cmpd="sng" algn="ctr">
                      <a:solidFill>
                        <a:srgbClr val="FFFFFF"/>
                      </a:solidFill>
                      <a:prstDash val="solid"/>
                      <a:round/>
                      <a:headEnd type="none" w="med" len="med"/>
                      <a:tailEnd type="none" w="med" len="med"/>
                    </a:lnB>
                    <a:solidFill>
                      <a:srgbClr val="DEE5F0"/>
                    </a:solidFill>
                  </a:tcPr>
                </a:tc>
                <a:tc>
                  <a:txBody>
                    <a:bodyPr/>
                    <a:lstStyle/>
                    <a:p>
                      <a:pPr marL="285750" lvl="0" indent="-285750">
                        <a:lnSpc>
                          <a:spcPct val="100000"/>
                        </a:lnSpc>
                        <a:buFont typeface="Arial"/>
                        <a:buChar char="•"/>
                      </a:pPr>
                      <a:r>
                        <a:rPr lang="en-US" sz="1800" b="0" dirty="0">
                          <a:solidFill>
                            <a:srgbClr val="002060"/>
                          </a:solidFill>
                          <a:effectLst/>
                          <a:latin typeface="Arial"/>
                        </a:rPr>
                        <a:t>Serve all Massachusetts residents, including those who are uninsured and/or have limited insurance</a:t>
                      </a:r>
                    </a:p>
                    <a:p>
                      <a:pPr marL="285750" lvl="0" indent="-285750">
                        <a:lnSpc>
                          <a:spcPct val="100000"/>
                        </a:lnSpc>
                        <a:buFont typeface="Arial"/>
                        <a:buChar char="•"/>
                      </a:pPr>
                      <a:endParaRPr lang="en-US" sz="1800" b="0" dirty="0">
                        <a:solidFill>
                          <a:srgbClr val="002060"/>
                        </a:solidFill>
                        <a:effectLst/>
                        <a:latin typeface="Arial"/>
                      </a:endParaRPr>
                    </a:p>
                    <a:p>
                      <a:pPr marL="285750" lvl="0" indent="-285750">
                        <a:lnSpc>
                          <a:spcPct val="100000"/>
                        </a:lnSpc>
                        <a:buFont typeface="Arial"/>
                        <a:buChar char="•"/>
                      </a:pPr>
                      <a:r>
                        <a:rPr lang="en-US" sz="1800" b="0" dirty="0">
                          <a:solidFill>
                            <a:srgbClr val="002060"/>
                          </a:solidFill>
                          <a:effectLst/>
                          <a:latin typeface="Arial"/>
                        </a:rPr>
                        <a:t>There are ~70 BHUCs across </a:t>
                      </a:r>
                      <a:r>
                        <a:rPr lang="en-US" sz="1800" b="0" dirty="0">
                          <a:solidFill>
                            <a:srgbClr val="002060"/>
                          </a:solidFill>
                          <a:effectLst/>
                          <a:latin typeface="+mn-lt"/>
                        </a:rPr>
                        <a:t>the state</a:t>
                      </a:r>
                      <a:endParaRPr lang="en-US" sz="1800" b="0" dirty="0">
                        <a:solidFill>
                          <a:srgbClr val="002060"/>
                        </a:solidFill>
                        <a:effectLst/>
                        <a:latin typeface="Arial"/>
                      </a:endParaRPr>
                    </a:p>
                  </a:txBody>
                  <a:tcPr marL="75438" marR="75438" marT="37719" marB="37719">
                    <a:lnL w="10478" cap="flat" cmpd="sng" algn="ctr">
                      <a:solidFill>
                        <a:srgbClr val="FFFFFF"/>
                      </a:solidFill>
                      <a:prstDash val="solid"/>
                      <a:round/>
                      <a:headEnd type="none" w="med" len="med"/>
                      <a:tailEnd type="none" w="med" len="med"/>
                    </a:lnL>
                    <a:lnR w="10478" cap="flat" cmpd="sng" algn="ctr">
                      <a:solidFill>
                        <a:srgbClr val="FFFFFF"/>
                      </a:solidFill>
                      <a:prstDash val="solid"/>
                      <a:round/>
                      <a:headEnd type="none" w="med" len="med"/>
                      <a:tailEnd type="none" w="med" len="med"/>
                    </a:lnR>
                    <a:lnT w="31433" cap="flat" cmpd="sng" algn="ctr">
                      <a:solidFill>
                        <a:srgbClr val="FFFFFF"/>
                      </a:solidFill>
                      <a:prstDash val="solid"/>
                      <a:round/>
                      <a:headEnd type="none" w="med" len="med"/>
                      <a:tailEnd type="none" w="med" len="med"/>
                    </a:lnT>
                    <a:lnB w="10478" cap="flat" cmpd="sng" algn="ctr">
                      <a:solidFill>
                        <a:srgbClr val="FFFFFF"/>
                      </a:solidFill>
                      <a:prstDash val="solid"/>
                      <a:round/>
                      <a:headEnd type="none" w="med" len="med"/>
                      <a:tailEnd type="none" w="med" len="med"/>
                    </a:lnB>
                    <a:solidFill>
                      <a:srgbClr val="DEE5F0"/>
                    </a:solidFill>
                  </a:tcPr>
                </a:tc>
                <a:extLst>
                  <a:ext uri="{0D108BD9-81ED-4DB2-BD59-A6C34878D82A}">
                    <a16:rowId xmlns:a16="http://schemas.microsoft.com/office/drawing/2014/main" val="1539304040"/>
                  </a:ext>
                </a:extLst>
              </a:tr>
            </a:tbl>
          </a:graphicData>
        </a:graphic>
      </p:graphicFrame>
    </p:spTree>
    <p:extLst>
      <p:ext uri="{BB962C8B-B14F-4D97-AF65-F5344CB8AC3E}">
        <p14:creationId xmlns:p14="http://schemas.microsoft.com/office/powerpoint/2010/main" val="34428258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3CE3EF91-DBD4-C97B-B5E9-E1A1C93CF934}"/>
              </a:ext>
            </a:extLst>
          </p:cNvPr>
          <p:cNvGraphicFramePr>
            <a:graphicFrameLocks noChangeAspect="1"/>
          </p:cNvGraphicFramePr>
          <p:nvPr>
            <p:custDataLst>
              <p:tags r:id="rId1"/>
            </p:custDataLst>
            <p:extLst>
              <p:ext uri="{D42A27DB-BD31-4B8C-83A1-F6EECF244321}">
                <p14:modId xmlns:p14="http://schemas.microsoft.com/office/powerpoint/2010/main" val="41650295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3" name="think-cell data - do not delete" hidden="1">
                        <a:extLst>
                          <a:ext uri="{FF2B5EF4-FFF2-40B4-BE49-F238E27FC236}">
                            <a16:creationId xmlns:a16="http://schemas.microsoft.com/office/drawing/2014/main" id="{3CE3EF91-DBD4-C97B-B5E9-E1A1C93CF93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Title 1">
            <a:extLst>
              <a:ext uri="{FF2B5EF4-FFF2-40B4-BE49-F238E27FC236}">
                <a16:creationId xmlns:a16="http://schemas.microsoft.com/office/drawing/2014/main" id="{FA2B91D4-CDA8-4340-9C07-880723674498}"/>
              </a:ext>
            </a:extLst>
          </p:cNvPr>
          <p:cNvSpPr>
            <a:spLocks noGrp="1"/>
          </p:cNvSpPr>
          <p:nvPr>
            <p:ph type="title"/>
          </p:nvPr>
        </p:nvSpPr>
        <p:spPr>
          <a:xfrm>
            <a:off x="213047" y="90304"/>
            <a:ext cx="9300584" cy="276999"/>
          </a:xfrm>
        </p:spPr>
        <p:txBody>
          <a:bodyPr vert="horz"/>
          <a:lstStyle/>
          <a:p>
            <a:r>
              <a:rPr lang="en-US" sz="1800">
                <a:cs typeface="Arial"/>
              </a:rPr>
              <a:t>Recovery coaches (RC) and recovery support navigators (RSN)</a:t>
            </a:r>
            <a:endParaRPr lang="en-US" sz="1800" b="0">
              <a:solidFill>
                <a:srgbClr val="000000"/>
              </a:solidFill>
              <a:cs typeface="Arial"/>
            </a:endParaRPr>
          </a:p>
        </p:txBody>
      </p:sp>
      <p:grpSp>
        <p:nvGrpSpPr>
          <p:cNvPr id="39" name="Group 38">
            <a:extLst>
              <a:ext uri="{FF2B5EF4-FFF2-40B4-BE49-F238E27FC236}">
                <a16:creationId xmlns:a16="http://schemas.microsoft.com/office/drawing/2014/main" id="{200F9B27-A703-B7AA-2BE3-D9129A589327}"/>
              </a:ext>
            </a:extLst>
          </p:cNvPr>
          <p:cNvGrpSpPr/>
          <p:nvPr/>
        </p:nvGrpSpPr>
        <p:grpSpPr>
          <a:xfrm>
            <a:off x="0" y="525124"/>
            <a:ext cx="12192000" cy="1141253"/>
            <a:chOff x="0" y="731699"/>
            <a:chExt cx="9144000" cy="777240"/>
          </a:xfrm>
        </p:grpSpPr>
        <p:sp>
          <p:nvSpPr>
            <p:cNvPr id="40" name="Rectangle 39">
              <a:extLst>
                <a:ext uri="{FF2B5EF4-FFF2-40B4-BE49-F238E27FC236}">
                  <a16:creationId xmlns:a16="http://schemas.microsoft.com/office/drawing/2014/main" id="{75278292-794F-54C2-7D1F-FCDFABE7480F}"/>
                </a:ext>
              </a:extLst>
            </p:cNvPr>
            <p:cNvSpPr>
              <a:spLocks/>
            </p:cNvSpPr>
            <p:nvPr/>
          </p:nvSpPr>
          <p:spPr>
            <a:xfrm>
              <a:off x="0" y="734539"/>
              <a:ext cx="9144000" cy="771561"/>
            </a:xfrm>
            <a:prstGeom prst="rect">
              <a:avLst/>
            </a:prstGeom>
            <a:solidFill>
              <a:srgbClr val="CDDCFF"/>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61" tIns="46630" rIns="93261" bIns="4663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28" b="0" i="0" u="none" strike="noStrike" kern="1200" cap="none" spc="0" normalizeH="0" baseline="0" noProof="0">
                <a:ln>
                  <a:noFill/>
                </a:ln>
                <a:solidFill>
                  <a:srgbClr val="000000"/>
                </a:solidFill>
                <a:effectLst/>
                <a:uLnTx/>
                <a:uFillTx/>
                <a:latin typeface="+mj-lt"/>
                <a:ea typeface="+mn-ea"/>
                <a:cs typeface="+mn-cs"/>
              </a:endParaRPr>
            </a:p>
          </p:txBody>
        </p:sp>
        <p:sp>
          <p:nvSpPr>
            <p:cNvPr id="41" name="Rectangle 8">
              <a:extLst>
                <a:ext uri="{FF2B5EF4-FFF2-40B4-BE49-F238E27FC236}">
                  <a16:creationId xmlns:a16="http://schemas.microsoft.com/office/drawing/2014/main" id="{10DD4CD5-8158-B996-C047-6BC7CC4E9D3C}"/>
                </a:ext>
              </a:extLst>
            </p:cNvPr>
            <p:cNvSpPr txBox="1"/>
            <p:nvPr/>
          </p:nvSpPr>
          <p:spPr>
            <a:xfrm>
              <a:off x="547803" y="806579"/>
              <a:ext cx="8536783" cy="63606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7620" lvl="1" indent="0" defTabSz="932699">
                <a:spcAft>
                  <a:spcPts val="1200"/>
                </a:spcAft>
                <a:buNone/>
                <a:defRPr/>
              </a:pPr>
              <a:r>
                <a:rPr lang="en-US" sz="1700" b="1">
                  <a:solidFill>
                    <a:srgbClr val="002060"/>
                  </a:solidFill>
                  <a:latin typeface="+mj-lt"/>
                  <a:cs typeface="Arial"/>
                </a:rPr>
                <a:t>Recovery coaches (RC) and recovery support navigators (RSN): </a:t>
              </a:r>
              <a:r>
                <a:rPr lang="en-US" sz="1700">
                  <a:solidFill>
                    <a:srgbClr val="002060"/>
                  </a:solidFill>
                  <a:latin typeface="+mj-lt"/>
                  <a:cs typeface="Arial"/>
                </a:rPr>
                <a:t>As people who have experienced SUD recovery, RCs are in a unique position to serve as recovery guides and role models. They provide nonjudgemental problem solving, navigation, and advocacy to help members meet their recovery goals.</a:t>
              </a:r>
              <a:endParaRPr lang="en-US" sz="1700" b="1">
                <a:solidFill>
                  <a:srgbClr val="002060"/>
                </a:solidFill>
                <a:cs typeface="Arial"/>
              </a:endParaRPr>
            </a:p>
          </p:txBody>
        </p:sp>
        <p:grpSp>
          <p:nvGrpSpPr>
            <p:cNvPr id="42" name="Group 41">
              <a:extLst>
                <a:ext uri="{FF2B5EF4-FFF2-40B4-BE49-F238E27FC236}">
                  <a16:creationId xmlns:a16="http://schemas.microsoft.com/office/drawing/2014/main" id="{7DC13E09-68DD-132B-2808-D6F42361B14C}"/>
                </a:ext>
              </a:extLst>
            </p:cNvPr>
            <p:cNvGrpSpPr/>
            <p:nvPr/>
          </p:nvGrpSpPr>
          <p:grpSpPr>
            <a:xfrm>
              <a:off x="122576" y="731699"/>
              <a:ext cx="365814" cy="777240"/>
              <a:chOff x="2557036" y="673487"/>
              <a:chExt cx="450569" cy="585073"/>
            </a:xfrm>
          </p:grpSpPr>
          <p:sp>
            <p:nvSpPr>
              <p:cNvPr id="43" name="Chevron 21">
                <a:extLst>
                  <a:ext uri="{FF2B5EF4-FFF2-40B4-BE49-F238E27FC236}">
                    <a16:creationId xmlns:a16="http://schemas.microsoft.com/office/drawing/2014/main" id="{922057C9-2696-311B-2E27-A408AD3557D8}"/>
                  </a:ext>
                </a:extLst>
              </p:cNvPr>
              <p:cNvSpPr>
                <a:spLocks/>
              </p:cNvSpPr>
              <p:nvPr/>
            </p:nvSpPr>
            <p:spPr>
              <a:xfrm>
                <a:off x="2649073" y="673487"/>
                <a:ext cx="358532" cy="585073"/>
              </a:xfrm>
              <a:prstGeom prst="chevron">
                <a:avLst>
                  <a:gd name="adj" fmla="val 50368"/>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87" tIns="46644" rIns="93287" bIns="46644"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28" b="1" i="0" u="none" strike="noStrike" kern="1200" cap="none" spc="0" normalizeH="0" baseline="0" noProof="0">
                  <a:ln>
                    <a:noFill/>
                  </a:ln>
                  <a:solidFill>
                    <a:srgbClr val="FFFFFF"/>
                  </a:solidFill>
                  <a:effectLst/>
                  <a:uLnTx/>
                  <a:uFillTx/>
                  <a:latin typeface="+mj-lt"/>
                  <a:ea typeface="+mn-ea"/>
                  <a:cs typeface="+mn-cs"/>
                </a:endParaRPr>
              </a:p>
            </p:txBody>
          </p:sp>
          <p:sp>
            <p:nvSpPr>
              <p:cNvPr id="44" name="Chevron 22">
                <a:extLst>
                  <a:ext uri="{FF2B5EF4-FFF2-40B4-BE49-F238E27FC236}">
                    <a16:creationId xmlns:a16="http://schemas.microsoft.com/office/drawing/2014/main" id="{ACDAC13D-8B4B-F2CB-F923-267F6F19F830}"/>
                  </a:ext>
                </a:extLst>
              </p:cNvPr>
              <p:cNvSpPr>
                <a:spLocks/>
              </p:cNvSpPr>
              <p:nvPr/>
            </p:nvSpPr>
            <p:spPr>
              <a:xfrm>
                <a:off x="2557036" y="834606"/>
                <a:ext cx="184073" cy="262835"/>
              </a:xfrm>
              <a:prstGeom prst="chevron">
                <a:avLst>
                  <a:gd name="adj" fmla="val 50368"/>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87" tIns="46644" rIns="93287" bIns="46644"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28" b="1" i="0" u="none" strike="noStrike" kern="1200" cap="none" spc="0" normalizeH="0" baseline="0" noProof="0">
                  <a:ln>
                    <a:noFill/>
                  </a:ln>
                  <a:solidFill>
                    <a:srgbClr val="FFFFFF"/>
                  </a:solidFill>
                  <a:effectLst/>
                  <a:uLnTx/>
                  <a:uFillTx/>
                  <a:latin typeface="+mj-lt"/>
                  <a:ea typeface="+mn-ea"/>
                  <a:cs typeface="+mn-cs"/>
                </a:endParaRPr>
              </a:p>
            </p:txBody>
          </p:sp>
        </p:grpSp>
      </p:grpSp>
      <p:sp>
        <p:nvSpPr>
          <p:cNvPr id="5" name="TextBox 4">
            <a:extLst>
              <a:ext uri="{FF2B5EF4-FFF2-40B4-BE49-F238E27FC236}">
                <a16:creationId xmlns:a16="http://schemas.microsoft.com/office/drawing/2014/main" id="{F90ACF93-8F23-D113-E483-3D6ED382278D}"/>
              </a:ext>
            </a:extLst>
          </p:cNvPr>
          <p:cNvSpPr txBox="1"/>
          <p:nvPr/>
        </p:nvSpPr>
        <p:spPr>
          <a:xfrm>
            <a:off x="8670430" y="6321490"/>
            <a:ext cx="4556856"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1" u="none" strike="noStrike" kern="1200" cap="none" spc="0" normalizeH="0" baseline="0" noProof="0">
                <a:ln>
                  <a:noFill/>
                </a:ln>
                <a:solidFill>
                  <a:srgbClr val="000000"/>
                </a:solidFill>
                <a:effectLst/>
                <a:uLnTx/>
                <a:uFillTx/>
                <a:latin typeface="+mj-lt"/>
                <a:ea typeface="+mn-ea"/>
                <a:cs typeface="+mn-cs"/>
              </a:rPr>
              <a:t>Non-exhaustive, for demonstrative purposes only</a:t>
            </a:r>
          </a:p>
        </p:txBody>
      </p:sp>
      <p:graphicFrame>
        <p:nvGraphicFramePr>
          <p:cNvPr id="9" name="Table 8">
            <a:extLst>
              <a:ext uri="{FF2B5EF4-FFF2-40B4-BE49-F238E27FC236}">
                <a16:creationId xmlns:a16="http://schemas.microsoft.com/office/drawing/2014/main" id="{0B9D33A5-6DDD-8024-F33F-C596610FF77E}"/>
              </a:ext>
            </a:extLst>
          </p:cNvPr>
          <p:cNvGraphicFramePr>
            <a:graphicFrameLocks noGrp="1"/>
          </p:cNvGraphicFramePr>
          <p:nvPr>
            <p:extLst>
              <p:ext uri="{D42A27DB-BD31-4B8C-83A1-F6EECF244321}">
                <p14:modId xmlns:p14="http://schemas.microsoft.com/office/powerpoint/2010/main" val="3989693962"/>
              </p:ext>
            </p:extLst>
          </p:nvPr>
        </p:nvGraphicFramePr>
        <p:xfrm>
          <a:off x="422189" y="1812323"/>
          <a:ext cx="11352640" cy="4502589"/>
        </p:xfrm>
        <a:graphic>
          <a:graphicData uri="http://schemas.openxmlformats.org/drawingml/2006/table">
            <a:tbl>
              <a:tblPr bandRow="1">
                <a:tableStyleId>{5C22544A-7EE6-4342-B048-85BDC9FD1C3A}</a:tableStyleId>
              </a:tblPr>
              <a:tblGrid>
                <a:gridCol w="5676320">
                  <a:extLst>
                    <a:ext uri="{9D8B030D-6E8A-4147-A177-3AD203B41FA5}">
                      <a16:colId xmlns:a16="http://schemas.microsoft.com/office/drawing/2014/main" val="3280074971"/>
                    </a:ext>
                  </a:extLst>
                </a:gridCol>
                <a:gridCol w="5676320">
                  <a:extLst>
                    <a:ext uri="{9D8B030D-6E8A-4147-A177-3AD203B41FA5}">
                      <a16:colId xmlns:a16="http://schemas.microsoft.com/office/drawing/2014/main" val="3872924677"/>
                    </a:ext>
                  </a:extLst>
                </a:gridCol>
              </a:tblGrid>
              <a:tr h="566351">
                <a:tc>
                  <a:txBody>
                    <a:bodyPr/>
                    <a:lstStyle/>
                    <a:p>
                      <a:pPr lvl="0" algn="ctr">
                        <a:lnSpc>
                          <a:spcPts val="1800"/>
                        </a:lnSpc>
                        <a:buNone/>
                      </a:pPr>
                      <a:r>
                        <a:rPr lang="en-US" sz="1600" b="1" dirty="0">
                          <a:solidFill>
                            <a:srgbClr val="FFFFFF"/>
                          </a:solidFill>
                          <a:effectLst/>
                          <a:latin typeface="Arial"/>
                        </a:rPr>
                        <a:t>Recovery Coach</a:t>
                      </a:r>
                      <a:endParaRPr lang="en-US" sz="1600" dirty="0"/>
                    </a:p>
                  </a:txBody>
                  <a:tcPr marL="75438" marR="75438" marT="37719" marB="37719" anchor="ctr">
                    <a:lnL w="10478" cap="flat" cmpd="sng" algn="ctr">
                      <a:solidFill>
                        <a:srgbClr val="FFFFFF"/>
                      </a:solidFill>
                      <a:prstDash val="solid"/>
                      <a:round/>
                      <a:headEnd type="none" w="med" len="med"/>
                      <a:tailEnd type="none" w="med" len="med"/>
                    </a:lnL>
                    <a:lnR w="10478" cap="flat" cmpd="sng" algn="ctr">
                      <a:solidFill>
                        <a:srgbClr val="FFFFFF"/>
                      </a:solidFill>
                      <a:prstDash val="solid"/>
                      <a:round/>
                      <a:headEnd type="none" w="med" len="med"/>
                      <a:tailEnd type="none" w="med" len="med"/>
                    </a:lnR>
                    <a:lnT w="10478" cap="flat" cmpd="sng" algn="ctr">
                      <a:solidFill>
                        <a:srgbClr val="FFFFFF"/>
                      </a:solidFill>
                      <a:prstDash val="solid"/>
                      <a:round/>
                      <a:headEnd type="none" w="med" len="med"/>
                      <a:tailEnd type="none" w="med" len="med"/>
                    </a:lnT>
                    <a:lnB w="31433" cap="flat" cmpd="sng" algn="ctr">
                      <a:solidFill>
                        <a:srgbClr val="FFFFFF"/>
                      </a:solidFill>
                      <a:prstDash val="solid"/>
                      <a:round/>
                      <a:headEnd type="none" w="med" len="med"/>
                      <a:tailEnd type="none" w="med" len="med"/>
                    </a:lnB>
                    <a:solidFill>
                      <a:srgbClr val="002060"/>
                    </a:solidFill>
                  </a:tcPr>
                </a:tc>
                <a:tc>
                  <a:txBody>
                    <a:bodyPr/>
                    <a:lstStyle/>
                    <a:p>
                      <a:pPr lvl="0" algn="ctr">
                        <a:lnSpc>
                          <a:spcPts val="1800"/>
                        </a:lnSpc>
                        <a:buNone/>
                      </a:pPr>
                      <a:r>
                        <a:rPr lang="en-US" sz="1600" b="1" dirty="0">
                          <a:solidFill>
                            <a:srgbClr val="FFFFFF"/>
                          </a:solidFill>
                          <a:effectLst/>
                          <a:latin typeface="Arial"/>
                        </a:rPr>
                        <a:t>Recovery Support Navigators</a:t>
                      </a:r>
                    </a:p>
                  </a:txBody>
                  <a:tcPr marL="75438" marR="75438" marT="37719" marB="37719" anchor="ctr">
                    <a:lnL w="10478" cap="flat" cmpd="sng" algn="ctr">
                      <a:solidFill>
                        <a:srgbClr val="FFFFFF"/>
                      </a:solidFill>
                      <a:prstDash val="solid"/>
                      <a:round/>
                      <a:headEnd type="none" w="med" len="med"/>
                      <a:tailEnd type="none" w="med" len="med"/>
                    </a:lnL>
                    <a:lnR w="10478" cap="flat" cmpd="sng" algn="ctr">
                      <a:solidFill>
                        <a:srgbClr val="FFFFFF"/>
                      </a:solidFill>
                      <a:prstDash val="solid"/>
                      <a:round/>
                      <a:headEnd type="none" w="med" len="med"/>
                      <a:tailEnd type="none" w="med" len="med"/>
                    </a:lnR>
                    <a:lnT w="10478" cap="flat" cmpd="sng" algn="ctr">
                      <a:solidFill>
                        <a:srgbClr val="FFFFFF"/>
                      </a:solidFill>
                      <a:prstDash val="solid"/>
                      <a:round/>
                      <a:headEnd type="none" w="med" len="med"/>
                      <a:tailEnd type="none" w="med" len="med"/>
                    </a:lnT>
                    <a:lnB w="31433" cap="flat" cmpd="sng" algn="ctr">
                      <a:solidFill>
                        <a:srgbClr val="FFFFFF"/>
                      </a:solidFill>
                      <a:prstDash val="solid"/>
                      <a:round/>
                      <a:headEnd type="none" w="med" len="med"/>
                      <a:tailEnd type="none" w="med" len="med"/>
                    </a:lnB>
                    <a:solidFill>
                      <a:srgbClr val="002060"/>
                    </a:solidFill>
                  </a:tcPr>
                </a:tc>
                <a:extLst>
                  <a:ext uri="{0D108BD9-81ED-4DB2-BD59-A6C34878D82A}">
                    <a16:rowId xmlns:a16="http://schemas.microsoft.com/office/drawing/2014/main" val="2053802479"/>
                  </a:ext>
                </a:extLst>
              </a:tr>
              <a:tr h="3320312">
                <a:tc>
                  <a:txBody>
                    <a:bodyPr/>
                    <a:lstStyle/>
                    <a:p>
                      <a:pPr marL="342900" lvl="0" indent="-342900">
                        <a:lnSpc>
                          <a:spcPts val="1575"/>
                        </a:lnSpc>
                        <a:buFont typeface="Arial" panose="020B0604020202020204" pitchFamily="34" charset="0"/>
                        <a:buChar char="•"/>
                      </a:pPr>
                      <a:r>
                        <a:rPr lang="en-US" sz="1600" b="0" dirty="0">
                          <a:solidFill>
                            <a:srgbClr val="002060"/>
                          </a:solidFill>
                          <a:effectLst/>
                          <a:latin typeface="Arial"/>
                        </a:rPr>
                        <a:t>Individuals currently in recovery who have lived experience with addiction and/or co-occurring mental health disorders and have been trained to help their peers with a similar experience. </a:t>
                      </a:r>
                    </a:p>
                    <a:p>
                      <a:pPr marL="342900" lvl="0" indent="-342900">
                        <a:lnSpc>
                          <a:spcPts val="1575"/>
                        </a:lnSpc>
                        <a:buFont typeface="Arial" panose="020B0604020202020204" pitchFamily="34" charset="0"/>
                        <a:buChar char="•"/>
                      </a:pPr>
                      <a:endParaRPr lang="en-US" sz="1600" dirty="0"/>
                    </a:p>
                    <a:p>
                      <a:pPr marL="342900" lvl="0" indent="-342900">
                        <a:lnSpc>
                          <a:spcPts val="1575"/>
                        </a:lnSpc>
                        <a:buFont typeface="Arial" panose="020B0604020202020204" pitchFamily="34" charset="0"/>
                        <a:buChar char="•"/>
                      </a:pPr>
                      <a:r>
                        <a:rPr lang="en-US" sz="1600" b="0" dirty="0">
                          <a:solidFill>
                            <a:srgbClr val="002060"/>
                          </a:solidFill>
                          <a:effectLst/>
                          <a:latin typeface="Arial"/>
                        </a:rPr>
                        <a:t>They provide emotional and social support by:</a:t>
                      </a:r>
                    </a:p>
                    <a:p>
                      <a:pPr marL="692150" lvl="1" indent="-342900">
                        <a:lnSpc>
                          <a:spcPts val="1575"/>
                        </a:lnSpc>
                        <a:buFont typeface="Arial" panose="020B0604020202020204" pitchFamily="34" charset="0"/>
                        <a:buChar char="•"/>
                      </a:pPr>
                      <a:r>
                        <a:rPr lang="en-US" sz="1600" b="0" dirty="0">
                          <a:solidFill>
                            <a:srgbClr val="002060"/>
                          </a:solidFill>
                          <a:effectLst/>
                          <a:latin typeface="Arial"/>
                        </a:rPr>
                        <a:t>Developing a "wellness plan" with the member</a:t>
                      </a:r>
                    </a:p>
                    <a:p>
                      <a:pPr marL="692150" lvl="1" indent="-342900">
                        <a:lnSpc>
                          <a:spcPts val="1575"/>
                        </a:lnSpc>
                        <a:buFont typeface="Arial" panose="020B0604020202020204" pitchFamily="34" charset="0"/>
                        <a:buChar char="•"/>
                      </a:pPr>
                      <a:r>
                        <a:rPr lang="en-US" sz="1600" b="0" dirty="0">
                          <a:solidFill>
                            <a:srgbClr val="002060"/>
                          </a:solidFill>
                          <a:effectLst/>
                          <a:latin typeface="Arial"/>
                        </a:rPr>
                        <a:t>Making at least five connections with the member over a 30-day period</a:t>
                      </a:r>
                    </a:p>
                    <a:p>
                      <a:pPr marL="692723" lvl="1" indent="-342900">
                        <a:lnSpc>
                          <a:spcPts val="1575"/>
                        </a:lnSpc>
                        <a:buFont typeface="Arial" panose="020B0604020202020204" pitchFamily="34" charset="0"/>
                        <a:buChar char="•"/>
                      </a:pPr>
                      <a:endParaRPr lang="en-US" sz="1600" b="0" dirty="0">
                        <a:solidFill>
                          <a:srgbClr val="002060"/>
                        </a:solidFill>
                        <a:effectLst/>
                        <a:latin typeface="Arial"/>
                      </a:endParaRPr>
                    </a:p>
                    <a:p>
                      <a:pPr marL="342900" lvl="0" indent="-342900">
                        <a:lnSpc>
                          <a:spcPts val="1575"/>
                        </a:lnSpc>
                        <a:buFont typeface="Arial" panose="020B0604020202020204" pitchFamily="34" charset="0"/>
                        <a:buChar char="•"/>
                      </a:pPr>
                      <a:r>
                        <a:rPr lang="en-US" sz="1600" b="0" u="sng" dirty="0">
                          <a:solidFill>
                            <a:srgbClr val="002060"/>
                          </a:solidFill>
                          <a:effectLst/>
                          <a:latin typeface="Arial"/>
                        </a:rPr>
                        <a:t>Eligibility</a:t>
                      </a:r>
                      <a:r>
                        <a:rPr lang="en-US" sz="1600" b="0" dirty="0">
                          <a:solidFill>
                            <a:srgbClr val="002060"/>
                          </a:solidFill>
                          <a:effectLst/>
                          <a:latin typeface="Arial"/>
                        </a:rPr>
                        <a:t>: Have a diagnosis of substance use disorder and/or co-occurring mental health disorders and must be "attempting to achieve and/or maintain recovery"</a:t>
                      </a:r>
                    </a:p>
                    <a:p>
                      <a:pPr marL="342900" lvl="0" indent="-342900">
                        <a:lnSpc>
                          <a:spcPts val="1575"/>
                        </a:lnSpc>
                        <a:buFont typeface="Arial" panose="020B0604020202020204" pitchFamily="34" charset="0"/>
                        <a:buChar char="•"/>
                      </a:pPr>
                      <a:endParaRPr lang="en-US" sz="1600" b="0" dirty="0">
                        <a:solidFill>
                          <a:srgbClr val="002060"/>
                        </a:solidFill>
                        <a:effectLst/>
                        <a:latin typeface="Arial"/>
                      </a:endParaRPr>
                    </a:p>
                    <a:p>
                      <a:pPr marL="342900" lvl="0" indent="-342900">
                        <a:lnSpc>
                          <a:spcPts val="1575"/>
                        </a:lnSpc>
                        <a:buFont typeface="Arial" panose="020B0604020202020204" pitchFamily="34" charset="0"/>
                        <a:buChar char="•"/>
                      </a:pPr>
                      <a:endParaRPr lang="en-US" sz="1600" b="0" dirty="0">
                        <a:solidFill>
                          <a:srgbClr val="002060"/>
                        </a:solidFill>
                        <a:effectLst/>
                        <a:latin typeface="Arial"/>
                      </a:endParaRPr>
                    </a:p>
                    <a:p>
                      <a:pPr marL="0" lvl="0" indent="0">
                        <a:lnSpc>
                          <a:spcPts val="1575"/>
                        </a:lnSpc>
                        <a:buNone/>
                      </a:pPr>
                      <a:r>
                        <a:rPr lang="en-US" sz="1600" b="0" dirty="0">
                          <a:solidFill>
                            <a:srgbClr val="002060"/>
                          </a:solidFill>
                          <a:effectLst/>
                          <a:latin typeface="Arial"/>
                        </a:rPr>
                        <a:t>Sources: </a:t>
                      </a:r>
                      <a:r>
                        <a:rPr lang="en-US" sz="1600" b="0" dirty="0">
                          <a:solidFill>
                            <a:srgbClr val="002060"/>
                          </a:solidFill>
                          <a:effectLst/>
                          <a:latin typeface="Arial"/>
                          <a:hlinkClick r:id="rId6"/>
                        </a:rPr>
                        <a:t>MassHealth Recovery Coach and Recovery Support Navigator Services</a:t>
                      </a:r>
                      <a:endParaRPr lang="en-US" sz="1600" b="0" dirty="0">
                        <a:solidFill>
                          <a:srgbClr val="002060"/>
                        </a:solidFill>
                        <a:effectLst/>
                        <a:latin typeface="Arial"/>
                      </a:endParaRPr>
                    </a:p>
                  </a:txBody>
                  <a:tcPr marL="75438" marR="75438" marT="37719" marB="37719">
                    <a:lnL w="10478" cap="flat" cmpd="sng" algn="ctr">
                      <a:solidFill>
                        <a:srgbClr val="FFFFFF"/>
                      </a:solidFill>
                      <a:prstDash val="solid"/>
                      <a:round/>
                      <a:headEnd type="none" w="med" len="med"/>
                      <a:tailEnd type="none" w="med" len="med"/>
                    </a:lnL>
                    <a:lnR w="10478" cap="flat" cmpd="sng" algn="ctr">
                      <a:solidFill>
                        <a:srgbClr val="FFFFFF"/>
                      </a:solidFill>
                      <a:prstDash val="solid"/>
                      <a:round/>
                      <a:headEnd type="none" w="med" len="med"/>
                      <a:tailEnd type="none" w="med" len="med"/>
                    </a:lnR>
                    <a:lnT w="31433" cap="flat" cmpd="sng" algn="ctr">
                      <a:solidFill>
                        <a:srgbClr val="FFFFFF"/>
                      </a:solidFill>
                      <a:prstDash val="solid"/>
                      <a:round/>
                      <a:headEnd type="none" w="med" len="med"/>
                      <a:tailEnd type="none" w="med" len="med"/>
                    </a:lnT>
                    <a:lnB w="10478" cap="flat" cmpd="sng" algn="ctr">
                      <a:solidFill>
                        <a:srgbClr val="FFFFFF"/>
                      </a:solidFill>
                      <a:prstDash val="solid"/>
                      <a:round/>
                      <a:headEnd type="none" w="med" len="med"/>
                      <a:tailEnd type="none" w="med" len="med"/>
                    </a:lnB>
                    <a:solidFill>
                      <a:srgbClr val="DEE5F0"/>
                    </a:solidFill>
                  </a:tcPr>
                </a:tc>
                <a:tc>
                  <a:txBody>
                    <a:bodyPr/>
                    <a:lstStyle/>
                    <a:p>
                      <a:pPr marL="342900" lvl="0" indent="-342900">
                        <a:lnSpc>
                          <a:spcPct val="100000"/>
                        </a:lnSpc>
                        <a:buClr>
                          <a:srgbClr val="000000"/>
                        </a:buClr>
                        <a:buFont typeface="Arial,Sans-Serif"/>
                        <a:buChar char="•"/>
                      </a:pPr>
                      <a:r>
                        <a:rPr lang="en-US" sz="1600" b="0" i="0" u="none" strike="noStrike" noProof="0" dirty="0">
                          <a:solidFill>
                            <a:srgbClr val="002060"/>
                          </a:solidFill>
                          <a:effectLst/>
                          <a:latin typeface="Arial"/>
                        </a:rPr>
                        <a:t>Bachelor's level paraprofessional who provides care management and system navigation and support MassHealth members in accessing treatment services and community resources</a:t>
                      </a:r>
                    </a:p>
                    <a:p>
                      <a:pPr marL="342900" lvl="0" indent="-342900">
                        <a:lnSpc>
                          <a:spcPct val="100000"/>
                        </a:lnSpc>
                        <a:buClr>
                          <a:srgbClr val="000000"/>
                        </a:buClr>
                        <a:buFont typeface="Arial,Sans-Serif"/>
                        <a:buChar char="•"/>
                      </a:pPr>
                      <a:endParaRPr lang="en-US" sz="1600" b="0" i="0" u="none" strike="noStrike" noProof="0" dirty="0">
                        <a:solidFill>
                          <a:srgbClr val="002060"/>
                        </a:solidFill>
                        <a:effectLst/>
                        <a:latin typeface="Arial"/>
                      </a:endParaRPr>
                    </a:p>
                    <a:p>
                      <a:pPr marL="342900" lvl="0" indent="-342900">
                        <a:lnSpc>
                          <a:spcPct val="100000"/>
                        </a:lnSpc>
                        <a:buClr>
                          <a:srgbClr val="000000"/>
                        </a:buClr>
                        <a:buFont typeface="Arial,Sans-Serif"/>
                        <a:buChar char="•"/>
                      </a:pPr>
                      <a:r>
                        <a:rPr lang="en-US" sz="1600" b="0" i="0" u="none" strike="noStrike" noProof="0" dirty="0">
                          <a:solidFill>
                            <a:srgbClr val="002060"/>
                          </a:solidFill>
                          <a:effectLst/>
                          <a:latin typeface="Arial"/>
                        </a:rPr>
                        <a:t>Can help with:</a:t>
                      </a:r>
                    </a:p>
                    <a:p>
                      <a:pPr marL="692150" lvl="1" indent="-342900">
                        <a:lnSpc>
                          <a:spcPct val="100000"/>
                        </a:lnSpc>
                        <a:buClr>
                          <a:srgbClr val="000000"/>
                        </a:buClr>
                        <a:buFont typeface="Arial,Sans-Serif"/>
                        <a:buChar char="•"/>
                      </a:pPr>
                      <a:r>
                        <a:rPr lang="en-US" sz="1600" b="0" i="0" u="none" strike="noStrike" noProof="0" dirty="0">
                          <a:solidFill>
                            <a:srgbClr val="002060"/>
                          </a:solidFill>
                          <a:effectLst/>
                          <a:latin typeface="Arial"/>
                        </a:rPr>
                        <a:t>Accessing treatment services</a:t>
                      </a:r>
                    </a:p>
                    <a:p>
                      <a:pPr marL="692150" lvl="1" indent="-342900">
                        <a:lnSpc>
                          <a:spcPct val="100000"/>
                        </a:lnSpc>
                        <a:buClr>
                          <a:srgbClr val="000000"/>
                        </a:buClr>
                        <a:buFont typeface="Arial,Sans-Serif"/>
                        <a:buChar char="•"/>
                      </a:pPr>
                      <a:r>
                        <a:rPr lang="en-US" sz="1600" b="0" i="0" u="none" strike="noStrike" noProof="0" dirty="0">
                          <a:solidFill>
                            <a:srgbClr val="002060"/>
                          </a:solidFill>
                          <a:effectLst/>
                          <a:latin typeface="Arial"/>
                        </a:rPr>
                        <a:t>Finding a residential bed</a:t>
                      </a:r>
                    </a:p>
                    <a:p>
                      <a:pPr marL="692150" lvl="1" indent="-342900">
                        <a:lnSpc>
                          <a:spcPct val="100000"/>
                        </a:lnSpc>
                        <a:buClr>
                          <a:srgbClr val="000000"/>
                        </a:buClr>
                        <a:buFont typeface="Arial,Sans-Serif"/>
                        <a:buChar char="•"/>
                      </a:pPr>
                      <a:r>
                        <a:rPr lang="en-US" sz="1600" b="0" i="0" u="none" strike="noStrike" noProof="0" dirty="0">
                          <a:solidFill>
                            <a:srgbClr val="002060"/>
                          </a:solidFill>
                          <a:effectLst/>
                          <a:latin typeface="Arial"/>
                        </a:rPr>
                        <a:t>Facilitating warm hand-offs upon referral to other services and supports</a:t>
                      </a:r>
                    </a:p>
                    <a:p>
                      <a:pPr marL="692150" lvl="1" indent="-342900">
                        <a:lnSpc>
                          <a:spcPct val="100000"/>
                        </a:lnSpc>
                        <a:buClr>
                          <a:srgbClr val="000000"/>
                        </a:buClr>
                        <a:buFont typeface="Arial,Sans-Serif"/>
                        <a:buChar char="•"/>
                      </a:pPr>
                      <a:r>
                        <a:rPr lang="en-US" sz="1600" b="0" i="0" u="none" strike="noStrike" noProof="0" dirty="0">
                          <a:solidFill>
                            <a:srgbClr val="002060"/>
                          </a:solidFill>
                          <a:effectLst/>
                          <a:latin typeface="Arial"/>
                        </a:rPr>
                        <a:t>Navigating insurance issues</a:t>
                      </a:r>
                    </a:p>
                    <a:p>
                      <a:pPr marL="342900" lvl="0" indent="-342900">
                        <a:lnSpc>
                          <a:spcPct val="100000"/>
                        </a:lnSpc>
                        <a:buClr>
                          <a:srgbClr val="000000"/>
                        </a:buClr>
                        <a:buFont typeface="Arial,Sans-Serif"/>
                        <a:buChar char="•"/>
                      </a:pPr>
                      <a:endParaRPr lang="en-US" sz="1600" b="0" i="0" u="none" strike="noStrike" noProof="0" dirty="0">
                        <a:solidFill>
                          <a:srgbClr val="002060"/>
                        </a:solidFill>
                        <a:effectLst/>
                        <a:latin typeface="Arial"/>
                      </a:endParaRPr>
                    </a:p>
                    <a:p>
                      <a:pPr marL="342900" lvl="0" indent="-342900">
                        <a:lnSpc>
                          <a:spcPct val="100000"/>
                        </a:lnSpc>
                        <a:buClr>
                          <a:srgbClr val="000000"/>
                        </a:buClr>
                        <a:buFont typeface="Arial,Sans-Serif"/>
                        <a:buChar char="•"/>
                      </a:pPr>
                      <a:r>
                        <a:rPr lang="en-US" sz="1600" b="0" i="0" u="sng" strike="noStrike" noProof="0" dirty="0">
                          <a:solidFill>
                            <a:srgbClr val="002060"/>
                          </a:solidFill>
                          <a:effectLst/>
                          <a:latin typeface="Arial"/>
                        </a:rPr>
                        <a:t>Eligibility</a:t>
                      </a:r>
                      <a:r>
                        <a:rPr lang="en-US" sz="1600" b="0" i="0" u="none" strike="noStrike" noProof="0" dirty="0">
                          <a:solidFill>
                            <a:srgbClr val="002060"/>
                          </a:solidFill>
                          <a:effectLst/>
                          <a:latin typeface="Arial"/>
                        </a:rPr>
                        <a:t>: Have a diagnosis of substance use disorder and/or co-occurring mental health disorders and are in need of further facilitation</a:t>
                      </a:r>
                    </a:p>
                    <a:p>
                      <a:pPr marL="342900" lvl="0" indent="-342900">
                        <a:lnSpc>
                          <a:spcPts val="1575"/>
                        </a:lnSpc>
                        <a:buFont typeface="Arial"/>
                        <a:buChar char="•"/>
                      </a:pPr>
                      <a:endParaRPr lang="en-US" sz="1600" b="0" dirty="0">
                        <a:solidFill>
                          <a:srgbClr val="002060"/>
                        </a:solidFill>
                        <a:effectLst/>
                        <a:latin typeface="Arial"/>
                      </a:endParaRPr>
                    </a:p>
                  </a:txBody>
                  <a:tcPr marL="75438" marR="75438" marT="37719" marB="37719">
                    <a:lnL w="10478" cap="flat" cmpd="sng" algn="ctr">
                      <a:solidFill>
                        <a:srgbClr val="FFFFFF"/>
                      </a:solidFill>
                      <a:prstDash val="solid"/>
                      <a:round/>
                      <a:headEnd type="none" w="med" len="med"/>
                      <a:tailEnd type="none" w="med" len="med"/>
                    </a:lnL>
                    <a:lnR w="10478" cap="flat" cmpd="sng" algn="ctr">
                      <a:solidFill>
                        <a:srgbClr val="FFFFFF"/>
                      </a:solidFill>
                      <a:prstDash val="solid"/>
                      <a:round/>
                      <a:headEnd type="none" w="med" len="med"/>
                      <a:tailEnd type="none" w="med" len="med"/>
                    </a:lnR>
                    <a:lnT w="31433" cap="flat" cmpd="sng" algn="ctr">
                      <a:solidFill>
                        <a:srgbClr val="FFFFFF"/>
                      </a:solidFill>
                      <a:prstDash val="solid"/>
                      <a:round/>
                      <a:headEnd type="none" w="med" len="med"/>
                      <a:tailEnd type="none" w="med" len="med"/>
                    </a:lnT>
                    <a:lnB w="10478" cap="flat" cmpd="sng" algn="ctr">
                      <a:solidFill>
                        <a:srgbClr val="FFFFFF"/>
                      </a:solidFill>
                      <a:prstDash val="solid"/>
                      <a:round/>
                      <a:headEnd type="none" w="med" len="med"/>
                      <a:tailEnd type="none" w="med" len="med"/>
                    </a:lnB>
                    <a:solidFill>
                      <a:srgbClr val="DEE5F0"/>
                    </a:solidFill>
                  </a:tcPr>
                </a:tc>
                <a:extLst>
                  <a:ext uri="{0D108BD9-81ED-4DB2-BD59-A6C34878D82A}">
                    <a16:rowId xmlns:a16="http://schemas.microsoft.com/office/drawing/2014/main" val="1539304040"/>
                  </a:ext>
                </a:extLst>
              </a:tr>
            </a:tbl>
          </a:graphicData>
        </a:graphic>
      </p:graphicFrame>
    </p:spTree>
    <p:extLst>
      <p:ext uri="{BB962C8B-B14F-4D97-AF65-F5344CB8AC3E}">
        <p14:creationId xmlns:p14="http://schemas.microsoft.com/office/powerpoint/2010/main" val="883570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F1F0925B-03C5-7C06-FEF9-D91D626E0ACB}"/>
              </a:ext>
            </a:extLst>
          </p:cNvPr>
          <p:cNvGraphicFramePr>
            <a:graphicFrameLocks noChangeAspect="1"/>
          </p:cNvGraphicFramePr>
          <p:nvPr>
            <p:custDataLst>
              <p:tags r:id="rId1"/>
            </p:custDataLst>
            <p:extLst>
              <p:ext uri="{D42A27DB-BD31-4B8C-83A1-F6EECF244321}">
                <p14:modId xmlns:p14="http://schemas.microsoft.com/office/powerpoint/2010/main" val="428139200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3" name="think-cell data - do not delete" hidden="1">
                        <a:extLst>
                          <a:ext uri="{FF2B5EF4-FFF2-40B4-BE49-F238E27FC236}">
                            <a16:creationId xmlns:a16="http://schemas.microsoft.com/office/drawing/2014/main" id="{F1F0925B-03C5-7C06-FEF9-D91D626E0AC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Title 1">
            <a:extLst>
              <a:ext uri="{FF2B5EF4-FFF2-40B4-BE49-F238E27FC236}">
                <a16:creationId xmlns:a16="http://schemas.microsoft.com/office/drawing/2014/main" id="{FA2B91D4-CDA8-4340-9C07-880723674498}"/>
              </a:ext>
            </a:extLst>
          </p:cNvPr>
          <p:cNvSpPr>
            <a:spLocks noGrp="1"/>
          </p:cNvSpPr>
          <p:nvPr>
            <p:ph type="title"/>
          </p:nvPr>
        </p:nvSpPr>
        <p:spPr>
          <a:xfrm>
            <a:off x="213047" y="90304"/>
            <a:ext cx="9300584" cy="276999"/>
          </a:xfrm>
        </p:spPr>
        <p:txBody>
          <a:bodyPr vert="horz"/>
          <a:lstStyle/>
          <a:p>
            <a:r>
              <a:rPr lang="en-US" sz="1800">
                <a:cs typeface="Arial"/>
              </a:rPr>
              <a:t>Community Support Program (CSP) </a:t>
            </a:r>
            <a:endParaRPr lang="en-US" sz="1800" b="0">
              <a:solidFill>
                <a:srgbClr val="000000"/>
              </a:solidFill>
              <a:cs typeface="Arial"/>
            </a:endParaRPr>
          </a:p>
        </p:txBody>
      </p:sp>
      <p:grpSp>
        <p:nvGrpSpPr>
          <p:cNvPr id="39" name="Group 38">
            <a:extLst>
              <a:ext uri="{FF2B5EF4-FFF2-40B4-BE49-F238E27FC236}">
                <a16:creationId xmlns:a16="http://schemas.microsoft.com/office/drawing/2014/main" id="{200F9B27-A703-B7AA-2BE3-D9129A589327}"/>
              </a:ext>
            </a:extLst>
          </p:cNvPr>
          <p:cNvGrpSpPr/>
          <p:nvPr/>
        </p:nvGrpSpPr>
        <p:grpSpPr>
          <a:xfrm>
            <a:off x="0" y="525124"/>
            <a:ext cx="12192000" cy="1141253"/>
            <a:chOff x="0" y="731699"/>
            <a:chExt cx="9144000" cy="777240"/>
          </a:xfrm>
        </p:grpSpPr>
        <p:sp>
          <p:nvSpPr>
            <p:cNvPr id="40" name="Rectangle 39">
              <a:extLst>
                <a:ext uri="{FF2B5EF4-FFF2-40B4-BE49-F238E27FC236}">
                  <a16:creationId xmlns:a16="http://schemas.microsoft.com/office/drawing/2014/main" id="{75278292-794F-54C2-7D1F-FCDFABE7480F}"/>
                </a:ext>
              </a:extLst>
            </p:cNvPr>
            <p:cNvSpPr>
              <a:spLocks/>
            </p:cNvSpPr>
            <p:nvPr/>
          </p:nvSpPr>
          <p:spPr>
            <a:xfrm>
              <a:off x="0" y="734539"/>
              <a:ext cx="9144000" cy="771561"/>
            </a:xfrm>
            <a:prstGeom prst="rect">
              <a:avLst/>
            </a:prstGeom>
            <a:solidFill>
              <a:srgbClr val="CDDCFF"/>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61" tIns="46630" rIns="93261" bIns="4663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28" b="0" i="0" u="none" strike="noStrike" kern="1200" cap="none" spc="0" normalizeH="0" baseline="0" noProof="0">
                <a:ln>
                  <a:noFill/>
                </a:ln>
                <a:solidFill>
                  <a:srgbClr val="000000"/>
                </a:solidFill>
                <a:effectLst/>
                <a:uLnTx/>
                <a:uFillTx/>
                <a:latin typeface="+mj-lt"/>
                <a:ea typeface="+mn-ea"/>
                <a:cs typeface="+mn-cs"/>
              </a:endParaRPr>
            </a:p>
          </p:txBody>
        </p:sp>
        <p:sp>
          <p:nvSpPr>
            <p:cNvPr id="41" name="Rectangle 8">
              <a:extLst>
                <a:ext uri="{FF2B5EF4-FFF2-40B4-BE49-F238E27FC236}">
                  <a16:creationId xmlns:a16="http://schemas.microsoft.com/office/drawing/2014/main" id="{10DD4CD5-8158-B996-C047-6BC7CC4E9D3C}"/>
                </a:ext>
              </a:extLst>
            </p:cNvPr>
            <p:cNvSpPr txBox="1"/>
            <p:nvPr/>
          </p:nvSpPr>
          <p:spPr>
            <a:xfrm>
              <a:off x="547803" y="806579"/>
              <a:ext cx="8536783" cy="63606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7620" lvl="1" indent="0" defTabSz="932699">
                <a:spcAft>
                  <a:spcPts val="1200"/>
                </a:spcAft>
                <a:buNone/>
                <a:defRPr/>
              </a:pPr>
              <a:r>
                <a:rPr lang="en-US" sz="1700" b="1">
                  <a:solidFill>
                    <a:srgbClr val="002060"/>
                  </a:solidFill>
                  <a:latin typeface="+mj-lt"/>
                  <a:cs typeface="Arial"/>
                </a:rPr>
                <a:t>Community Support Program (CSP) </a:t>
              </a:r>
              <a:r>
                <a:rPr lang="en-US" sz="1700">
                  <a:solidFill>
                    <a:srgbClr val="002060"/>
                  </a:solidFill>
                  <a:latin typeface="+mj-lt"/>
                  <a:cs typeface="Arial"/>
                </a:rPr>
                <a:t>is part of a larger organization that provides behavioral health services and is licensed within the state of Massachusetts. CSPs provide services to members with mental health or SUD diagnoses, delivered by community-based staff.</a:t>
              </a:r>
              <a:endParaRPr lang="en-US" sz="1700">
                <a:solidFill>
                  <a:srgbClr val="002060"/>
                </a:solidFill>
                <a:cs typeface="Arial"/>
              </a:endParaRPr>
            </a:p>
          </p:txBody>
        </p:sp>
        <p:grpSp>
          <p:nvGrpSpPr>
            <p:cNvPr id="42" name="Group 41">
              <a:extLst>
                <a:ext uri="{FF2B5EF4-FFF2-40B4-BE49-F238E27FC236}">
                  <a16:creationId xmlns:a16="http://schemas.microsoft.com/office/drawing/2014/main" id="{7DC13E09-68DD-132B-2808-D6F42361B14C}"/>
                </a:ext>
              </a:extLst>
            </p:cNvPr>
            <p:cNvGrpSpPr/>
            <p:nvPr/>
          </p:nvGrpSpPr>
          <p:grpSpPr>
            <a:xfrm>
              <a:off x="122576" y="731699"/>
              <a:ext cx="365814" cy="777240"/>
              <a:chOff x="2557036" y="673487"/>
              <a:chExt cx="450569" cy="585073"/>
            </a:xfrm>
          </p:grpSpPr>
          <p:sp>
            <p:nvSpPr>
              <p:cNvPr id="43" name="Chevron 21">
                <a:extLst>
                  <a:ext uri="{FF2B5EF4-FFF2-40B4-BE49-F238E27FC236}">
                    <a16:creationId xmlns:a16="http://schemas.microsoft.com/office/drawing/2014/main" id="{922057C9-2696-311B-2E27-A408AD3557D8}"/>
                  </a:ext>
                </a:extLst>
              </p:cNvPr>
              <p:cNvSpPr>
                <a:spLocks/>
              </p:cNvSpPr>
              <p:nvPr/>
            </p:nvSpPr>
            <p:spPr>
              <a:xfrm>
                <a:off x="2649073" y="673487"/>
                <a:ext cx="358532" cy="585073"/>
              </a:xfrm>
              <a:prstGeom prst="chevron">
                <a:avLst>
                  <a:gd name="adj" fmla="val 50368"/>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87" tIns="46644" rIns="93287" bIns="46644"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28" b="1" i="0" u="none" strike="noStrike" kern="1200" cap="none" spc="0" normalizeH="0" baseline="0" noProof="0">
                  <a:ln>
                    <a:noFill/>
                  </a:ln>
                  <a:solidFill>
                    <a:srgbClr val="FFFFFF"/>
                  </a:solidFill>
                  <a:effectLst/>
                  <a:uLnTx/>
                  <a:uFillTx/>
                  <a:latin typeface="+mj-lt"/>
                  <a:ea typeface="+mn-ea"/>
                  <a:cs typeface="+mn-cs"/>
                </a:endParaRPr>
              </a:p>
            </p:txBody>
          </p:sp>
          <p:sp>
            <p:nvSpPr>
              <p:cNvPr id="44" name="Chevron 22">
                <a:extLst>
                  <a:ext uri="{FF2B5EF4-FFF2-40B4-BE49-F238E27FC236}">
                    <a16:creationId xmlns:a16="http://schemas.microsoft.com/office/drawing/2014/main" id="{ACDAC13D-8B4B-F2CB-F923-267F6F19F830}"/>
                  </a:ext>
                </a:extLst>
              </p:cNvPr>
              <p:cNvSpPr>
                <a:spLocks/>
              </p:cNvSpPr>
              <p:nvPr/>
            </p:nvSpPr>
            <p:spPr>
              <a:xfrm>
                <a:off x="2557036" y="834606"/>
                <a:ext cx="184073" cy="262835"/>
              </a:xfrm>
              <a:prstGeom prst="chevron">
                <a:avLst>
                  <a:gd name="adj" fmla="val 50368"/>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87" tIns="46644" rIns="93287" bIns="46644"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28" b="1" i="0" u="none" strike="noStrike" kern="1200" cap="none" spc="0" normalizeH="0" baseline="0" noProof="0">
                  <a:ln>
                    <a:noFill/>
                  </a:ln>
                  <a:solidFill>
                    <a:srgbClr val="FFFFFF"/>
                  </a:solidFill>
                  <a:effectLst/>
                  <a:uLnTx/>
                  <a:uFillTx/>
                  <a:latin typeface="+mj-lt"/>
                  <a:ea typeface="+mn-ea"/>
                  <a:cs typeface="+mn-cs"/>
                </a:endParaRPr>
              </a:p>
            </p:txBody>
          </p:sp>
        </p:grpSp>
      </p:grpSp>
      <p:sp>
        <p:nvSpPr>
          <p:cNvPr id="5" name="TextBox 4">
            <a:extLst>
              <a:ext uri="{FF2B5EF4-FFF2-40B4-BE49-F238E27FC236}">
                <a16:creationId xmlns:a16="http://schemas.microsoft.com/office/drawing/2014/main" id="{F90ACF93-8F23-D113-E483-3D6ED382278D}"/>
              </a:ext>
            </a:extLst>
          </p:cNvPr>
          <p:cNvSpPr txBox="1"/>
          <p:nvPr/>
        </p:nvSpPr>
        <p:spPr>
          <a:xfrm>
            <a:off x="8670430" y="6321490"/>
            <a:ext cx="4556856"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1" u="none" strike="noStrike" kern="1200" cap="none" spc="0" normalizeH="0" baseline="0" noProof="0">
                <a:ln>
                  <a:noFill/>
                </a:ln>
                <a:solidFill>
                  <a:srgbClr val="000000"/>
                </a:solidFill>
                <a:effectLst/>
                <a:uLnTx/>
                <a:uFillTx/>
                <a:latin typeface="+mj-lt"/>
                <a:ea typeface="+mn-ea"/>
                <a:cs typeface="+mn-cs"/>
              </a:rPr>
              <a:t>Non-exhaustive, for demonstrative purposes only</a:t>
            </a:r>
          </a:p>
        </p:txBody>
      </p:sp>
      <p:graphicFrame>
        <p:nvGraphicFramePr>
          <p:cNvPr id="9" name="Table 8">
            <a:extLst>
              <a:ext uri="{FF2B5EF4-FFF2-40B4-BE49-F238E27FC236}">
                <a16:creationId xmlns:a16="http://schemas.microsoft.com/office/drawing/2014/main" id="{0B9D33A5-6DDD-8024-F33F-C596610FF77E}"/>
              </a:ext>
            </a:extLst>
          </p:cNvPr>
          <p:cNvGraphicFramePr>
            <a:graphicFrameLocks noGrp="1"/>
          </p:cNvGraphicFramePr>
          <p:nvPr>
            <p:extLst>
              <p:ext uri="{D42A27DB-BD31-4B8C-83A1-F6EECF244321}">
                <p14:modId xmlns:p14="http://schemas.microsoft.com/office/powerpoint/2010/main" val="3232139291"/>
              </p:ext>
            </p:extLst>
          </p:nvPr>
        </p:nvGraphicFramePr>
        <p:xfrm>
          <a:off x="422189" y="2234512"/>
          <a:ext cx="11352640" cy="3357163"/>
        </p:xfrm>
        <a:graphic>
          <a:graphicData uri="http://schemas.openxmlformats.org/drawingml/2006/table">
            <a:tbl>
              <a:tblPr bandRow="1">
                <a:tableStyleId>{5C22544A-7EE6-4342-B048-85BDC9FD1C3A}</a:tableStyleId>
              </a:tblPr>
              <a:tblGrid>
                <a:gridCol w="5676320">
                  <a:extLst>
                    <a:ext uri="{9D8B030D-6E8A-4147-A177-3AD203B41FA5}">
                      <a16:colId xmlns:a16="http://schemas.microsoft.com/office/drawing/2014/main" val="3280074971"/>
                    </a:ext>
                  </a:extLst>
                </a:gridCol>
                <a:gridCol w="5676320">
                  <a:extLst>
                    <a:ext uri="{9D8B030D-6E8A-4147-A177-3AD203B41FA5}">
                      <a16:colId xmlns:a16="http://schemas.microsoft.com/office/drawing/2014/main" val="3872924677"/>
                    </a:ext>
                  </a:extLst>
                </a:gridCol>
              </a:tblGrid>
              <a:tr h="436925">
                <a:tc>
                  <a:txBody>
                    <a:bodyPr/>
                    <a:lstStyle/>
                    <a:p>
                      <a:pPr lvl="0" algn="ctr">
                        <a:lnSpc>
                          <a:spcPts val="1800"/>
                        </a:lnSpc>
                        <a:buNone/>
                      </a:pPr>
                      <a:r>
                        <a:rPr lang="en-US" sz="1600" b="1">
                          <a:solidFill>
                            <a:srgbClr val="FFFFFF"/>
                          </a:solidFill>
                          <a:effectLst/>
                          <a:latin typeface="Arial"/>
                        </a:rPr>
                        <a:t>Services</a:t>
                      </a:r>
                      <a:endParaRPr lang="en-US"/>
                    </a:p>
                  </a:txBody>
                  <a:tcPr marL="75438" marR="75438" marT="37719" marB="37719" anchor="ctr">
                    <a:lnL w="10478" cap="flat" cmpd="sng" algn="ctr">
                      <a:solidFill>
                        <a:srgbClr val="FFFFFF"/>
                      </a:solidFill>
                      <a:prstDash val="solid"/>
                      <a:round/>
                      <a:headEnd type="none" w="med" len="med"/>
                      <a:tailEnd type="none" w="med" len="med"/>
                    </a:lnL>
                    <a:lnR w="10478" cap="flat" cmpd="sng" algn="ctr">
                      <a:solidFill>
                        <a:srgbClr val="FFFFFF"/>
                      </a:solidFill>
                      <a:prstDash val="solid"/>
                      <a:round/>
                      <a:headEnd type="none" w="med" len="med"/>
                      <a:tailEnd type="none" w="med" len="med"/>
                    </a:lnR>
                    <a:lnT w="10478" cap="flat" cmpd="sng" algn="ctr">
                      <a:solidFill>
                        <a:srgbClr val="FFFFFF"/>
                      </a:solidFill>
                      <a:prstDash val="solid"/>
                      <a:round/>
                      <a:headEnd type="none" w="med" len="med"/>
                      <a:tailEnd type="none" w="med" len="med"/>
                    </a:lnT>
                    <a:lnB w="31433" cap="flat" cmpd="sng" algn="ctr">
                      <a:solidFill>
                        <a:srgbClr val="FFFFFF"/>
                      </a:solidFill>
                      <a:prstDash val="solid"/>
                      <a:round/>
                      <a:headEnd type="none" w="med" len="med"/>
                      <a:tailEnd type="none" w="med" len="med"/>
                    </a:lnB>
                    <a:solidFill>
                      <a:srgbClr val="002060"/>
                    </a:solidFill>
                  </a:tcPr>
                </a:tc>
                <a:tc>
                  <a:txBody>
                    <a:bodyPr/>
                    <a:lstStyle/>
                    <a:p>
                      <a:pPr lvl="0" algn="ctr">
                        <a:lnSpc>
                          <a:spcPts val="1800"/>
                        </a:lnSpc>
                        <a:buNone/>
                      </a:pPr>
                      <a:r>
                        <a:rPr lang="en-US" sz="1600" b="1">
                          <a:solidFill>
                            <a:srgbClr val="FFFFFF"/>
                          </a:solidFill>
                          <a:effectLst/>
                          <a:latin typeface="Arial"/>
                        </a:rPr>
                        <a:t>Eligibility and Access</a:t>
                      </a:r>
                    </a:p>
                  </a:txBody>
                  <a:tcPr marL="75438" marR="75438" marT="37719" marB="37719" anchor="ctr">
                    <a:lnL w="10478" cap="flat" cmpd="sng" algn="ctr">
                      <a:solidFill>
                        <a:srgbClr val="FFFFFF"/>
                      </a:solidFill>
                      <a:prstDash val="solid"/>
                      <a:round/>
                      <a:headEnd type="none" w="med" len="med"/>
                      <a:tailEnd type="none" w="med" len="med"/>
                    </a:lnL>
                    <a:lnR w="10478" cap="flat" cmpd="sng" algn="ctr">
                      <a:solidFill>
                        <a:srgbClr val="FFFFFF"/>
                      </a:solidFill>
                      <a:prstDash val="solid"/>
                      <a:round/>
                      <a:headEnd type="none" w="med" len="med"/>
                      <a:tailEnd type="none" w="med" len="med"/>
                    </a:lnR>
                    <a:lnT w="10478" cap="flat" cmpd="sng" algn="ctr">
                      <a:solidFill>
                        <a:srgbClr val="FFFFFF"/>
                      </a:solidFill>
                      <a:prstDash val="solid"/>
                      <a:round/>
                      <a:headEnd type="none" w="med" len="med"/>
                      <a:tailEnd type="none" w="med" len="med"/>
                    </a:lnT>
                    <a:lnB w="31433" cap="flat" cmpd="sng" algn="ctr">
                      <a:solidFill>
                        <a:srgbClr val="FFFFFF"/>
                      </a:solidFill>
                      <a:prstDash val="solid"/>
                      <a:round/>
                      <a:headEnd type="none" w="med" len="med"/>
                      <a:tailEnd type="none" w="med" len="med"/>
                    </a:lnB>
                    <a:solidFill>
                      <a:srgbClr val="002060"/>
                    </a:solidFill>
                  </a:tcPr>
                </a:tc>
                <a:extLst>
                  <a:ext uri="{0D108BD9-81ED-4DB2-BD59-A6C34878D82A}">
                    <a16:rowId xmlns:a16="http://schemas.microsoft.com/office/drawing/2014/main" val="2053802479"/>
                  </a:ext>
                </a:extLst>
              </a:tr>
              <a:tr h="2561980">
                <a:tc>
                  <a:txBody>
                    <a:bodyPr/>
                    <a:lstStyle/>
                    <a:p>
                      <a:pPr marL="342900" lvl="0" indent="-342900">
                        <a:lnSpc>
                          <a:spcPts val="1575"/>
                        </a:lnSpc>
                        <a:buFont typeface="Arial" panose="020B0604020202020204" pitchFamily="34" charset="0"/>
                        <a:buChar char="•"/>
                      </a:pPr>
                      <a:r>
                        <a:rPr lang="en-US" sz="1600" b="1" dirty="0">
                          <a:solidFill>
                            <a:srgbClr val="002060"/>
                          </a:solidFill>
                          <a:effectLst/>
                          <a:latin typeface="Arial"/>
                        </a:rPr>
                        <a:t>Resource Navigation</a:t>
                      </a:r>
                    </a:p>
                    <a:p>
                      <a:pPr marL="692723" lvl="1" indent="-342900">
                        <a:lnSpc>
                          <a:spcPts val="1575"/>
                        </a:lnSpc>
                        <a:buFont typeface="Arial" panose="020B0604020202020204" pitchFamily="34" charset="0"/>
                        <a:buChar char="•"/>
                      </a:pPr>
                      <a:r>
                        <a:rPr lang="en-US" sz="1600" b="0" dirty="0">
                          <a:solidFill>
                            <a:srgbClr val="002060"/>
                          </a:solidFill>
                          <a:effectLst/>
                          <a:latin typeface="Arial"/>
                        </a:rPr>
                        <a:t>Assist with obtaining benefits, housing, and healthcare and linking members with support and services</a:t>
                      </a:r>
                    </a:p>
                    <a:p>
                      <a:pPr marL="692723" lvl="1" indent="-342900">
                        <a:lnSpc>
                          <a:spcPts val="1575"/>
                        </a:lnSpc>
                        <a:buFont typeface="Arial" panose="020B0604020202020204" pitchFamily="34" charset="0"/>
                        <a:buChar char="•"/>
                      </a:pPr>
                      <a:endParaRPr lang="en-US" sz="1600" b="0" dirty="0">
                        <a:solidFill>
                          <a:srgbClr val="002060"/>
                        </a:solidFill>
                        <a:effectLst/>
                        <a:latin typeface="Arial"/>
                      </a:endParaRPr>
                    </a:p>
                    <a:p>
                      <a:pPr marL="342900" lvl="0" indent="-342900">
                        <a:lnSpc>
                          <a:spcPts val="1575"/>
                        </a:lnSpc>
                        <a:buFont typeface="Arial" panose="020B0604020202020204" pitchFamily="34" charset="0"/>
                        <a:buChar char="•"/>
                      </a:pPr>
                      <a:r>
                        <a:rPr lang="en-US" sz="1600" b="1" dirty="0">
                          <a:solidFill>
                            <a:srgbClr val="002060"/>
                          </a:solidFill>
                          <a:effectLst/>
                          <a:latin typeface="Arial"/>
                        </a:rPr>
                        <a:t>Transportation</a:t>
                      </a:r>
                    </a:p>
                    <a:p>
                      <a:pPr marL="692723" lvl="1" indent="-342900">
                        <a:lnSpc>
                          <a:spcPts val="1575"/>
                        </a:lnSpc>
                        <a:buFont typeface="Arial" panose="020B0604020202020204" pitchFamily="34" charset="0"/>
                        <a:buChar char="•"/>
                      </a:pPr>
                      <a:r>
                        <a:rPr lang="en-US" sz="1600" b="0" dirty="0">
                          <a:solidFill>
                            <a:srgbClr val="002060"/>
                          </a:solidFill>
                          <a:effectLst/>
                          <a:latin typeface="Arial"/>
                        </a:rPr>
                        <a:t>Provide </a:t>
                      </a:r>
                      <a:r>
                        <a:rPr lang="en-US" sz="1600" b="0" dirty="0">
                          <a:solidFill>
                            <a:srgbClr val="002060"/>
                          </a:solidFill>
                          <a:effectLst/>
                          <a:latin typeface="+mn-lt"/>
                        </a:rPr>
                        <a:t>referrals for community-based transportation</a:t>
                      </a:r>
                    </a:p>
                    <a:p>
                      <a:pPr marL="692723" lvl="1" indent="-342900">
                        <a:lnSpc>
                          <a:spcPts val="1575"/>
                        </a:lnSpc>
                        <a:buFont typeface="Arial" panose="020B0604020202020204" pitchFamily="34" charset="0"/>
                        <a:buChar char="•"/>
                      </a:pPr>
                      <a:r>
                        <a:rPr lang="en-US" sz="1600" b="0" dirty="0">
                          <a:solidFill>
                            <a:srgbClr val="002060"/>
                          </a:solidFill>
                          <a:effectLst/>
                          <a:latin typeface="+mn-lt"/>
                        </a:rPr>
                        <a:t>resources </a:t>
                      </a:r>
                      <a:r>
                        <a:rPr lang="en-US" sz="1600" b="0" dirty="0">
                          <a:solidFill>
                            <a:srgbClr val="002060"/>
                          </a:solidFill>
                          <a:effectLst/>
                          <a:latin typeface="Arial"/>
                        </a:rPr>
                        <a:t>to and from medical and behavioral health appointments</a:t>
                      </a:r>
                    </a:p>
                    <a:p>
                      <a:pPr marL="692723" lvl="1" indent="-342900">
                        <a:lnSpc>
                          <a:spcPts val="1575"/>
                        </a:lnSpc>
                        <a:buFont typeface="Arial" panose="020B0604020202020204" pitchFamily="34" charset="0"/>
                        <a:buChar char="•"/>
                      </a:pPr>
                      <a:endParaRPr lang="en-US" sz="1600" b="0" dirty="0">
                        <a:solidFill>
                          <a:srgbClr val="002060"/>
                        </a:solidFill>
                        <a:effectLst/>
                        <a:latin typeface="Arial"/>
                      </a:endParaRPr>
                    </a:p>
                    <a:p>
                      <a:pPr marL="342900" lvl="0" indent="-342900">
                        <a:lnSpc>
                          <a:spcPts val="1575"/>
                        </a:lnSpc>
                        <a:buFont typeface="Arial" panose="020B0604020202020204" pitchFamily="34" charset="0"/>
                        <a:buChar char="•"/>
                      </a:pPr>
                      <a:r>
                        <a:rPr lang="en-US" sz="1600" b="1" dirty="0">
                          <a:solidFill>
                            <a:srgbClr val="002060"/>
                          </a:solidFill>
                          <a:effectLst/>
                          <a:latin typeface="Arial"/>
                        </a:rPr>
                        <a:t>Crisis Planning</a:t>
                      </a:r>
                    </a:p>
                    <a:p>
                      <a:pPr marL="692723" lvl="1" indent="-342900">
                        <a:lnSpc>
                          <a:spcPts val="1575"/>
                        </a:lnSpc>
                        <a:buFont typeface="Arial" panose="020B0604020202020204" pitchFamily="34" charset="0"/>
                        <a:buChar char="•"/>
                      </a:pPr>
                      <a:r>
                        <a:rPr lang="en-US" sz="1600" b="0" dirty="0">
                          <a:solidFill>
                            <a:srgbClr val="002060"/>
                          </a:solidFill>
                          <a:effectLst/>
                          <a:latin typeface="Arial"/>
                        </a:rPr>
                        <a:t>Collaborating with providers to develop crisis prevention or safety plans</a:t>
                      </a:r>
                    </a:p>
                    <a:p>
                      <a:pPr marL="342900" lvl="0" indent="-342900">
                        <a:lnSpc>
                          <a:spcPts val="1575"/>
                        </a:lnSpc>
                        <a:buFont typeface="Arial" panose="020B0604020202020204" pitchFamily="34" charset="0"/>
                        <a:buChar char="•"/>
                      </a:pPr>
                      <a:endParaRPr lang="en-US" sz="1600" b="0" dirty="0">
                        <a:solidFill>
                          <a:srgbClr val="002060"/>
                        </a:solidFill>
                        <a:effectLst/>
                        <a:latin typeface="Arial"/>
                      </a:endParaRPr>
                    </a:p>
                  </a:txBody>
                  <a:tcPr marL="75438" marR="75438" marT="37719" marB="37719">
                    <a:lnL w="10478" cap="flat" cmpd="sng" algn="ctr">
                      <a:solidFill>
                        <a:srgbClr val="FFFFFF"/>
                      </a:solidFill>
                      <a:prstDash val="solid"/>
                      <a:round/>
                      <a:headEnd type="none" w="med" len="med"/>
                      <a:tailEnd type="none" w="med" len="med"/>
                    </a:lnL>
                    <a:lnR w="10478" cap="flat" cmpd="sng" algn="ctr">
                      <a:solidFill>
                        <a:srgbClr val="FFFFFF"/>
                      </a:solidFill>
                      <a:prstDash val="solid"/>
                      <a:round/>
                      <a:headEnd type="none" w="med" len="med"/>
                      <a:tailEnd type="none" w="med" len="med"/>
                    </a:lnR>
                    <a:lnT w="31433" cap="flat" cmpd="sng" algn="ctr">
                      <a:solidFill>
                        <a:srgbClr val="FFFFFF"/>
                      </a:solidFill>
                      <a:prstDash val="solid"/>
                      <a:round/>
                      <a:headEnd type="none" w="med" len="med"/>
                      <a:tailEnd type="none" w="med" len="med"/>
                    </a:lnT>
                    <a:lnB w="10478" cap="flat" cmpd="sng" algn="ctr">
                      <a:solidFill>
                        <a:srgbClr val="FFFFFF"/>
                      </a:solidFill>
                      <a:prstDash val="solid"/>
                      <a:round/>
                      <a:headEnd type="none" w="med" len="med"/>
                      <a:tailEnd type="none" w="med" len="med"/>
                    </a:lnB>
                    <a:solidFill>
                      <a:srgbClr val="DEE5F0"/>
                    </a:solidFill>
                  </a:tcPr>
                </a:tc>
                <a:tc>
                  <a:txBody>
                    <a:bodyPr/>
                    <a:lstStyle/>
                    <a:p>
                      <a:pPr marL="342900" lvl="0" indent="-342900">
                        <a:lnSpc>
                          <a:spcPct val="100000"/>
                        </a:lnSpc>
                        <a:buClr>
                          <a:srgbClr val="000000"/>
                        </a:buClr>
                        <a:buFont typeface="Arial,Sans-Serif"/>
                        <a:buChar char="•"/>
                      </a:pPr>
                      <a:r>
                        <a:rPr lang="en-US" sz="1600" b="0" i="0" u="none" strike="noStrike" noProof="0" dirty="0">
                          <a:solidFill>
                            <a:srgbClr val="002060"/>
                          </a:solidFill>
                          <a:effectLst/>
                          <a:latin typeface="Arial"/>
                        </a:rPr>
                        <a:t>The CSPs have an open-referral program; initial intake and referral forms can be sent to CSP providers</a:t>
                      </a:r>
                    </a:p>
                    <a:p>
                      <a:pPr marL="342900" lvl="0" indent="-342900">
                        <a:lnSpc>
                          <a:spcPct val="100000"/>
                        </a:lnSpc>
                        <a:buClr>
                          <a:srgbClr val="000000"/>
                        </a:buClr>
                        <a:buFont typeface="Arial,Sans-Serif"/>
                        <a:buChar char="•"/>
                      </a:pPr>
                      <a:endParaRPr lang="en-US" sz="1600" b="0" i="0" u="none" strike="noStrike" noProof="0" dirty="0">
                        <a:solidFill>
                          <a:srgbClr val="002060"/>
                        </a:solidFill>
                        <a:effectLst/>
                        <a:latin typeface="Arial"/>
                      </a:endParaRPr>
                    </a:p>
                    <a:p>
                      <a:pPr marL="342900" lvl="0" indent="-342900">
                        <a:lnSpc>
                          <a:spcPct val="100000"/>
                        </a:lnSpc>
                        <a:buClr>
                          <a:srgbClr val="000000"/>
                        </a:buClr>
                        <a:buFont typeface="Arial,Sans-Serif"/>
                        <a:buChar char="•"/>
                      </a:pPr>
                      <a:r>
                        <a:rPr lang="en-US" sz="1600" b="0" i="0" u="none" strike="noStrike" noProof="0" dirty="0">
                          <a:solidFill>
                            <a:srgbClr val="002060"/>
                          </a:solidFill>
                          <a:effectLst/>
                          <a:latin typeface="Arial"/>
                        </a:rPr>
                        <a:t>Once a client is accepted into a program, an employee will initiate contact within 24 hours of the approved referral</a:t>
                      </a:r>
                    </a:p>
                  </a:txBody>
                  <a:tcPr marL="75438" marR="75438" marT="37719" marB="37719">
                    <a:lnL w="10478" cap="flat" cmpd="sng" algn="ctr">
                      <a:solidFill>
                        <a:srgbClr val="FFFFFF"/>
                      </a:solidFill>
                      <a:prstDash val="solid"/>
                      <a:round/>
                      <a:headEnd type="none" w="med" len="med"/>
                      <a:tailEnd type="none" w="med" len="med"/>
                    </a:lnL>
                    <a:lnR w="10478" cap="flat" cmpd="sng" algn="ctr">
                      <a:solidFill>
                        <a:srgbClr val="FFFFFF"/>
                      </a:solidFill>
                      <a:prstDash val="solid"/>
                      <a:round/>
                      <a:headEnd type="none" w="med" len="med"/>
                      <a:tailEnd type="none" w="med" len="med"/>
                    </a:lnR>
                    <a:lnT w="31433" cap="flat" cmpd="sng" algn="ctr">
                      <a:solidFill>
                        <a:srgbClr val="FFFFFF"/>
                      </a:solidFill>
                      <a:prstDash val="solid"/>
                      <a:round/>
                      <a:headEnd type="none" w="med" len="med"/>
                      <a:tailEnd type="none" w="med" len="med"/>
                    </a:lnT>
                    <a:lnB w="10478" cap="flat" cmpd="sng" algn="ctr">
                      <a:solidFill>
                        <a:srgbClr val="FFFFFF"/>
                      </a:solidFill>
                      <a:prstDash val="solid"/>
                      <a:round/>
                      <a:headEnd type="none" w="med" len="med"/>
                      <a:tailEnd type="none" w="med" len="med"/>
                    </a:lnB>
                    <a:solidFill>
                      <a:srgbClr val="DEE5F0"/>
                    </a:solidFill>
                  </a:tcPr>
                </a:tc>
                <a:extLst>
                  <a:ext uri="{0D108BD9-81ED-4DB2-BD59-A6C34878D82A}">
                    <a16:rowId xmlns:a16="http://schemas.microsoft.com/office/drawing/2014/main" val="1539304040"/>
                  </a:ext>
                </a:extLst>
              </a:tr>
            </a:tbl>
          </a:graphicData>
        </a:graphic>
      </p:graphicFrame>
    </p:spTree>
    <p:extLst>
      <p:ext uri="{BB962C8B-B14F-4D97-AF65-F5344CB8AC3E}">
        <p14:creationId xmlns:p14="http://schemas.microsoft.com/office/powerpoint/2010/main" val="4030018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TopPlaceholder"/>
          <p:cNvSpPr>
            <a:spLocks noChangeArrowheads="1"/>
          </p:cNvSpPr>
          <p:nvPr/>
        </p:nvSpPr>
        <p:spPr bwMode="auto">
          <a:xfrm>
            <a:off x="1524002" y="3245987"/>
            <a:ext cx="2125653" cy="436455"/>
          </a:xfrm>
          <a:prstGeom prst="rect">
            <a:avLst/>
          </a:prstGeom>
          <a:solidFill>
            <a:srgbClr val="FFC000">
              <a:alpha val="80000"/>
            </a:srgbClr>
          </a:solidFill>
          <a:ln w="9525">
            <a:noFill/>
            <a:miter lim="800000"/>
            <a:headEnd/>
            <a:tailEnd/>
          </a:ln>
          <a:effectLst/>
        </p:spPr>
        <p:txBody>
          <a:bodyPr wrap="none" lIns="92966" tIns="46486" rIns="92966" bIns="46486" anchor="ctr"/>
          <a:lstStyle/>
          <a:p>
            <a:pPr defTabSz="931086" fontAlgn="base">
              <a:spcBef>
                <a:spcPct val="0"/>
              </a:spcBef>
              <a:spcAft>
                <a:spcPct val="0"/>
              </a:spcAft>
              <a:defRPr/>
            </a:pPr>
            <a:endParaRPr lang="en-US" sz="1600">
              <a:solidFill>
                <a:srgbClr val="000000"/>
              </a:solidFill>
              <a:latin typeface="Arial"/>
              <a:ea typeface="ＭＳ Ｐゴシック"/>
            </a:endParaRPr>
          </a:p>
        </p:txBody>
      </p:sp>
      <p:graphicFrame>
        <p:nvGraphicFramePr>
          <p:cNvPr id="3" name="Object 2" hidden="1"/>
          <p:cNvGraphicFramePr>
            <a:graphicFrameLocks noChangeAspect="1"/>
          </p:cNvGraphicFramePr>
          <p:nvPr>
            <p:custDataLst>
              <p:tags r:id="rId1"/>
            </p:custDataLst>
          </p:nvPr>
        </p:nvGraphicFramePr>
        <p:xfrm>
          <a:off x="1525656" y="1656"/>
          <a:ext cx="1619" cy="1619"/>
        </p:xfrm>
        <a:graphic>
          <a:graphicData uri="http://schemas.openxmlformats.org/presentationml/2006/ole">
            <mc:AlternateContent xmlns:mc="http://schemas.openxmlformats.org/markup-compatibility/2006">
              <mc:Choice xmlns:v="urn:schemas-microsoft-com:vml" Requires="v">
                <p:oleObj name="think-cell Slide" r:id="rId4" imgW="6350000" imgH="6350000" progId="TCLayout.ActiveDocument.1">
                  <p:embed/>
                </p:oleObj>
              </mc:Choice>
              <mc:Fallback>
                <p:oleObj name="think-cell Slide" r:id="rId4" imgW="6350000" imgH="6350000" progId="TCLayout.ActiveDocument.1">
                  <p:embed/>
                  <p:pic>
                    <p:nvPicPr>
                      <p:cNvPr id="3" name="Object 2"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5656" y="1656"/>
                        <a:ext cx="161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074" name="Rectangle 54"/>
          <p:cNvSpPr>
            <a:spLocks noGrp="1" noChangeArrowheads="1"/>
          </p:cNvSpPr>
          <p:nvPr>
            <p:ph type="ctrTitle"/>
          </p:nvPr>
        </p:nvSpPr>
        <p:spPr>
          <a:xfrm>
            <a:off x="4217804" y="2803948"/>
            <a:ext cx="6007708" cy="369332"/>
          </a:xfrm>
        </p:spPr>
        <p:txBody>
          <a:bodyPr vert="horz"/>
          <a:lstStyle/>
          <a:p>
            <a:r>
              <a:rPr lang="en-US" sz="2400" b="1">
                <a:solidFill>
                  <a:srgbClr val="002060"/>
                </a:solidFill>
                <a:cs typeface="Arial"/>
              </a:rPr>
              <a:t>Community Partners Program 2023-2027</a:t>
            </a:r>
          </a:p>
        </p:txBody>
      </p:sp>
      <p:sp>
        <p:nvSpPr>
          <p:cNvPr id="15" name="Document type"/>
          <p:cNvSpPr txBox="1">
            <a:spLocks noChangeArrowheads="1"/>
          </p:cNvSpPr>
          <p:nvPr/>
        </p:nvSpPr>
        <p:spPr bwMode="auto">
          <a:xfrm>
            <a:off x="4217804" y="3755148"/>
            <a:ext cx="503608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defTabSz="931086">
              <a:spcBef>
                <a:spcPct val="0"/>
              </a:spcBef>
              <a:spcAft>
                <a:spcPct val="0"/>
              </a:spcAft>
            </a:pPr>
            <a:r>
              <a:rPr lang="en-US" sz="1800" b="1" dirty="0">
                <a:solidFill>
                  <a:srgbClr val="002960"/>
                </a:solidFill>
                <a:latin typeface="Arial"/>
              </a:rPr>
              <a:t>February 2025</a:t>
            </a:r>
            <a:endParaRPr lang="en-US" sz="1800" b="1" dirty="0">
              <a:solidFill>
                <a:srgbClr val="002960"/>
              </a:solidFill>
              <a:cs typeface="Arial"/>
            </a:endParaRPr>
          </a:p>
        </p:txBody>
      </p:sp>
      <p:sp>
        <p:nvSpPr>
          <p:cNvPr id="17" name="TitleTopPlaceholder"/>
          <p:cNvSpPr>
            <a:spLocks noChangeArrowheads="1"/>
          </p:cNvSpPr>
          <p:nvPr/>
        </p:nvSpPr>
        <p:spPr bwMode="auto">
          <a:xfrm>
            <a:off x="3649655" y="3245987"/>
            <a:ext cx="2125653" cy="436455"/>
          </a:xfrm>
          <a:prstGeom prst="rect">
            <a:avLst/>
          </a:prstGeom>
          <a:solidFill>
            <a:schemeClr val="accent2">
              <a:lumMod val="75000"/>
              <a:alpha val="77000"/>
            </a:schemeClr>
          </a:solidFill>
          <a:ln w="9525">
            <a:noFill/>
            <a:miter lim="800000"/>
            <a:headEnd/>
            <a:tailEnd/>
          </a:ln>
          <a:effectLst/>
        </p:spPr>
        <p:txBody>
          <a:bodyPr wrap="none" lIns="92966" tIns="46486" rIns="92966" bIns="46486" anchor="ctr"/>
          <a:lstStyle/>
          <a:p>
            <a:pPr defTabSz="931086" fontAlgn="base">
              <a:spcBef>
                <a:spcPct val="0"/>
              </a:spcBef>
              <a:spcAft>
                <a:spcPct val="0"/>
              </a:spcAft>
              <a:defRPr/>
            </a:pPr>
            <a:endParaRPr lang="en-US" sz="1600">
              <a:solidFill>
                <a:srgbClr val="000000"/>
              </a:solidFill>
              <a:latin typeface="Arial"/>
              <a:ea typeface="ＭＳ Ｐゴシック"/>
            </a:endParaRPr>
          </a:p>
        </p:txBody>
      </p:sp>
      <p:sp>
        <p:nvSpPr>
          <p:cNvPr id="19" name="TitleTopPlaceholder"/>
          <p:cNvSpPr>
            <a:spLocks noChangeArrowheads="1"/>
          </p:cNvSpPr>
          <p:nvPr/>
        </p:nvSpPr>
        <p:spPr bwMode="auto">
          <a:xfrm>
            <a:off x="5410006" y="3246846"/>
            <a:ext cx="5257994" cy="436455"/>
          </a:xfrm>
          <a:prstGeom prst="rect">
            <a:avLst/>
          </a:prstGeom>
          <a:solidFill>
            <a:srgbClr val="009900">
              <a:alpha val="69000"/>
            </a:srgbClr>
          </a:solidFill>
          <a:ln w="9525">
            <a:noFill/>
            <a:miter lim="800000"/>
            <a:headEnd/>
            <a:tailEnd/>
          </a:ln>
          <a:effectLst/>
        </p:spPr>
        <p:txBody>
          <a:bodyPr wrap="none" lIns="92966" tIns="46486" rIns="92966" bIns="46486" anchor="ctr"/>
          <a:lstStyle/>
          <a:p>
            <a:pPr defTabSz="931086" fontAlgn="base">
              <a:spcBef>
                <a:spcPct val="0"/>
              </a:spcBef>
              <a:spcAft>
                <a:spcPct val="0"/>
              </a:spcAft>
              <a:defRPr/>
            </a:pPr>
            <a:endParaRPr lang="en-US" sz="1600">
              <a:solidFill>
                <a:srgbClr val="000000"/>
              </a:solidFill>
              <a:latin typeface="Arial"/>
              <a:ea typeface="ＭＳ Ｐゴシック"/>
            </a:endParaRPr>
          </a:p>
        </p:txBody>
      </p:sp>
      <p:pic>
        <p:nvPicPr>
          <p:cNvPr id="13316" name="Picture 4" descr="http://upload.wikimedia.org/wikipedia/commons/thumb/8/82/Seal_of_Massachusetts.svg/2000px-Seal_of_Massachusetts.svg.png"/>
          <p:cNvPicPr>
            <a:picLocks noChangeAspect="1" noChangeArrowheads="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34838" y="1726719"/>
            <a:ext cx="2793986" cy="2724511"/>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01852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097F1F9-B711-00A5-C680-AE109868189E}"/>
              </a:ext>
            </a:extLst>
          </p:cNvPr>
          <p:cNvSpPr txBox="1"/>
          <p:nvPr/>
        </p:nvSpPr>
        <p:spPr>
          <a:xfrm>
            <a:off x="198660" y="730843"/>
            <a:ext cx="11602815" cy="723548"/>
          </a:xfrm>
          <a:prstGeom prst="rect">
            <a:avLst/>
          </a:prstGeom>
          <a:noFill/>
        </p:spPr>
        <p:txBody>
          <a:bodyPr wrap="square" lIns="76469" tIns="38235" rIns="76469" bIns="38235" numCol="1" rtlCol="0" anchor="t">
            <a:spAutoFit/>
          </a:bodyPr>
          <a:lstStyle/>
          <a:p>
            <a:pPr defTabSz="932962" fontAlgn="base">
              <a:spcBef>
                <a:spcPct val="0"/>
              </a:spcBef>
            </a:pPr>
            <a:r>
              <a:rPr lang="en-US" sz="1400">
                <a:solidFill>
                  <a:srgbClr val="000000"/>
                </a:solidFill>
                <a:cs typeface="Arial"/>
              </a:rPr>
              <a:t>The Community Partners (CP) Program is a program for community-based organizations contracted by MassHealth to provide enhanced Care Coordination to</a:t>
            </a:r>
            <a:r>
              <a:rPr lang="en-US" sz="1400">
                <a:solidFill>
                  <a:srgbClr val="FF0000"/>
                </a:solidFill>
                <a:cs typeface="Arial"/>
              </a:rPr>
              <a:t> </a:t>
            </a:r>
            <a:r>
              <a:rPr lang="en-US" sz="1400">
                <a:solidFill>
                  <a:srgbClr val="000000"/>
                </a:solidFill>
                <a:cs typeface="Arial"/>
              </a:rPr>
              <a:t>MassHealth M</a:t>
            </a:r>
            <a:r>
              <a:rPr lang="en-US" sz="1400">
                <a:cs typeface="Arial"/>
              </a:rPr>
              <a:t>embers with complex needs </a:t>
            </a:r>
            <a:r>
              <a:rPr lang="en-US" sz="1400">
                <a:solidFill>
                  <a:srgbClr val="000000"/>
                </a:solidFill>
                <a:cs typeface="Arial"/>
              </a:rPr>
              <a:t>enrolled in Accountable Care Organizations (ACOs), Managed Care Organizations (MCOs), or with the Department of Mental Health (DMH).</a:t>
            </a:r>
            <a:endParaRPr lang="en-US" sz="1400" strike="sngStrike">
              <a:solidFill>
                <a:srgbClr val="FF0000"/>
              </a:solidFill>
              <a:cs typeface="Arial"/>
            </a:endParaRPr>
          </a:p>
        </p:txBody>
      </p:sp>
      <p:sp>
        <p:nvSpPr>
          <p:cNvPr id="6" name="Title 1">
            <a:extLst>
              <a:ext uri="{FF2B5EF4-FFF2-40B4-BE49-F238E27FC236}">
                <a16:creationId xmlns:a16="http://schemas.microsoft.com/office/drawing/2014/main" id="{9E631145-EB57-077F-D7C5-B0F7336B61F9}"/>
              </a:ext>
            </a:extLst>
          </p:cNvPr>
          <p:cNvSpPr txBox="1">
            <a:spLocks/>
          </p:cNvSpPr>
          <p:nvPr/>
        </p:nvSpPr>
        <p:spPr>
          <a:xfrm>
            <a:off x="198660" y="246060"/>
            <a:ext cx="7634784" cy="292388"/>
          </a:xfrm>
          <a:prstGeom prst="rect">
            <a:avLst/>
          </a:prstGeom>
        </p:spPr>
        <p:txBody>
          <a:bodyPr wrap="square" lIns="0" tIns="0" rIns="0" bIns="0">
            <a:spAutoFit/>
          </a:bodyPr>
          <a:lstStyle>
            <a:lvl1pPr>
              <a:defRPr sz="2400" b="1" i="0">
                <a:solidFill>
                  <a:srgbClr val="395CAC"/>
                </a:solidFill>
                <a:latin typeface="Arial"/>
                <a:ea typeface="+mj-ea"/>
                <a:cs typeface="Arial"/>
              </a:defRPr>
            </a:lvl1pPr>
          </a:lstStyle>
          <a:p>
            <a:pPr defTabSz="932962" fontAlgn="base">
              <a:spcBef>
                <a:spcPct val="0"/>
              </a:spcBef>
              <a:spcAft>
                <a:spcPct val="0"/>
              </a:spcAft>
            </a:pPr>
            <a:r>
              <a:rPr lang="en-US" sz="1900">
                <a:solidFill>
                  <a:srgbClr val="002060"/>
                </a:solidFill>
              </a:rPr>
              <a:t>What is the Community Partners Program?</a:t>
            </a:r>
            <a:endParaRPr lang="en-US" sz="1900" kern="0">
              <a:solidFill>
                <a:srgbClr val="002060"/>
              </a:solidFill>
            </a:endParaRPr>
          </a:p>
        </p:txBody>
      </p:sp>
      <p:sp>
        <p:nvSpPr>
          <p:cNvPr id="3" name="TextBox 2">
            <a:extLst>
              <a:ext uri="{FF2B5EF4-FFF2-40B4-BE49-F238E27FC236}">
                <a16:creationId xmlns:a16="http://schemas.microsoft.com/office/drawing/2014/main" id="{78C6FFA9-2F1B-BE8D-C242-2613AF15EA0F}"/>
              </a:ext>
            </a:extLst>
          </p:cNvPr>
          <p:cNvSpPr txBox="1"/>
          <p:nvPr/>
        </p:nvSpPr>
        <p:spPr>
          <a:xfrm>
            <a:off x="198660" y="1569631"/>
            <a:ext cx="5659215" cy="4278094"/>
          </a:xfrm>
          <a:prstGeom prst="rect">
            <a:avLst/>
          </a:prstGeom>
          <a:noFill/>
        </p:spPr>
        <p:txBody>
          <a:bodyPr wrap="square" numCol="1">
            <a:spAutoFit/>
          </a:bodyPr>
          <a:lstStyle/>
          <a:p>
            <a:pPr defTabSz="932962" fontAlgn="base">
              <a:spcBef>
                <a:spcPct val="0"/>
              </a:spcBef>
            </a:pPr>
            <a:r>
              <a:rPr lang="en-US" sz="1600" b="1" dirty="0">
                <a:solidFill>
                  <a:srgbClr val="000000"/>
                </a:solidFill>
                <a:cs typeface="Arial"/>
              </a:rPr>
              <a:t>There are two types of CPs:</a:t>
            </a:r>
          </a:p>
          <a:p>
            <a:pPr defTabSz="932962" fontAlgn="base">
              <a:spcBef>
                <a:spcPct val="0"/>
              </a:spcBef>
            </a:pPr>
            <a:endParaRPr lang="en-US" sz="1600" b="1" dirty="0">
              <a:solidFill>
                <a:srgbClr val="000000"/>
              </a:solidFill>
              <a:cs typeface="Arial"/>
            </a:endParaRPr>
          </a:p>
          <a:p>
            <a:pPr marL="342900" lvl="1" indent="-285750" defTabSz="932962" fontAlgn="base">
              <a:spcBef>
                <a:spcPct val="0"/>
              </a:spcBef>
              <a:buFont typeface="Wingdings" panose="05000000000000000000" pitchFamily="2" charset="2"/>
              <a:buChar char="§"/>
            </a:pPr>
            <a:r>
              <a:rPr lang="en-US" sz="1600" b="1" dirty="0">
                <a:solidFill>
                  <a:srgbClr val="5E8BFF"/>
                </a:solidFill>
                <a:cs typeface="Arial"/>
              </a:rPr>
              <a:t>Behavioral Health Community Partners (BH CPs)</a:t>
            </a:r>
          </a:p>
          <a:p>
            <a:pPr marL="628650" lvl="2" indent="-242888" defTabSz="932962" fontAlgn="base">
              <a:spcBef>
                <a:spcPct val="0"/>
              </a:spcBef>
              <a:buFont typeface="Arial" panose="020B0604020202020204" pitchFamily="34" charset="0"/>
              <a:buChar char="•"/>
            </a:pPr>
            <a:r>
              <a:rPr lang="en-US" sz="1600" dirty="0">
                <a:solidFill>
                  <a:srgbClr val="000000"/>
                </a:solidFill>
                <a:cs typeface="Arial"/>
              </a:rPr>
              <a:t>Responsible for care management and coordination for members with significant BH needs, including Serious Mental Illness or Substance Use Disorders</a:t>
            </a:r>
          </a:p>
          <a:p>
            <a:pPr marL="628650" lvl="2" indent="-242888" defTabSz="932962" fontAlgn="base">
              <a:spcBef>
                <a:spcPct val="0"/>
              </a:spcBef>
              <a:buFont typeface="Arial" panose="020B0604020202020204" pitchFamily="34" charset="0"/>
              <a:buChar char="•"/>
            </a:pPr>
            <a:r>
              <a:rPr lang="en-US" sz="1600" dirty="0">
                <a:solidFill>
                  <a:srgbClr val="000000"/>
                </a:solidFill>
                <a:cs typeface="Arial"/>
              </a:rPr>
              <a:t>Program may support up to 26,000 ACO/MCO Members</a:t>
            </a:r>
          </a:p>
          <a:p>
            <a:pPr marL="628650" lvl="2" indent="-242888" defTabSz="932962">
              <a:spcBef>
                <a:spcPct val="0"/>
              </a:spcBef>
              <a:buFont typeface="Arial" panose="020B0604020202020204" pitchFamily="34" charset="0"/>
              <a:buChar char="•"/>
            </a:pPr>
            <a:r>
              <a:rPr lang="en-US" sz="1600" dirty="0">
                <a:solidFill>
                  <a:srgbClr val="000000"/>
                </a:solidFill>
                <a:cs typeface="Arial"/>
              </a:rPr>
              <a:t>Supporting Members Ages 18-64</a:t>
            </a:r>
          </a:p>
          <a:p>
            <a:pPr marL="628650" lvl="2" indent="-242888" defTabSz="932962">
              <a:spcBef>
                <a:spcPct val="0"/>
              </a:spcBef>
              <a:buFont typeface="Arial" panose="020B0604020202020204" pitchFamily="34" charset="0"/>
              <a:buChar char="•"/>
            </a:pPr>
            <a:endParaRPr lang="en-US" sz="1600" dirty="0">
              <a:solidFill>
                <a:srgbClr val="000000"/>
              </a:solidFill>
              <a:cs typeface="Arial"/>
            </a:endParaRPr>
          </a:p>
          <a:p>
            <a:pPr marL="285750" lvl="1" indent="-285750" defTabSz="932962" fontAlgn="base">
              <a:spcBef>
                <a:spcPct val="0"/>
              </a:spcBef>
              <a:buFont typeface="Wingdings" panose="05000000000000000000" pitchFamily="2" charset="2"/>
              <a:buChar char="§"/>
            </a:pPr>
            <a:r>
              <a:rPr lang="en-US" sz="1600" b="1" dirty="0">
                <a:solidFill>
                  <a:srgbClr val="00B050"/>
                </a:solidFill>
                <a:cs typeface="Arial"/>
              </a:rPr>
              <a:t>Long-Term Services and Supports Community Partners (LTSS CPs)</a:t>
            </a:r>
          </a:p>
          <a:p>
            <a:pPr marL="571500" lvl="2" indent="-242888" defTabSz="932962" fontAlgn="base">
              <a:spcBef>
                <a:spcPct val="0"/>
              </a:spcBef>
              <a:buFont typeface="Arial" panose="020B0604020202020204" pitchFamily="34" charset="0"/>
              <a:buChar char="•"/>
            </a:pPr>
            <a:r>
              <a:rPr lang="en-US" sz="1600" dirty="0">
                <a:solidFill>
                  <a:srgbClr val="000000"/>
                </a:solidFill>
                <a:cs typeface="Arial"/>
              </a:rPr>
              <a:t>Responsible for care management and coordination for Members with complex LTSS needs </a:t>
            </a:r>
            <a:endParaRPr lang="en-US" sz="1600" strike="sngStrike" dirty="0">
              <a:solidFill>
                <a:srgbClr val="000000"/>
              </a:solidFill>
              <a:cs typeface="Arial"/>
            </a:endParaRPr>
          </a:p>
          <a:p>
            <a:pPr marL="571500" lvl="2" indent="-242888" defTabSz="932962" fontAlgn="base">
              <a:spcBef>
                <a:spcPct val="0"/>
              </a:spcBef>
              <a:buFont typeface="Arial" panose="020B0604020202020204" pitchFamily="34" charset="0"/>
              <a:buChar char="•"/>
            </a:pPr>
            <a:r>
              <a:rPr lang="en-US" sz="1600" dirty="0">
                <a:solidFill>
                  <a:srgbClr val="000000"/>
                </a:solidFill>
                <a:cs typeface="Arial"/>
              </a:rPr>
              <a:t>Program may support up to 9,000 ACO/MCO Members</a:t>
            </a:r>
          </a:p>
          <a:p>
            <a:pPr marL="571500" lvl="2" indent="-242888" defTabSz="932962" fontAlgn="base">
              <a:spcBef>
                <a:spcPct val="0"/>
              </a:spcBef>
              <a:buFont typeface="Arial" panose="020B0604020202020204" pitchFamily="34" charset="0"/>
              <a:buChar char="•"/>
            </a:pPr>
            <a:r>
              <a:rPr lang="en-US" sz="1600" dirty="0">
                <a:solidFill>
                  <a:srgbClr val="000000"/>
                </a:solidFill>
                <a:cs typeface="Arial"/>
              </a:rPr>
              <a:t>Supporting Members Ages 3-64</a:t>
            </a:r>
          </a:p>
        </p:txBody>
      </p:sp>
      <p:sp>
        <p:nvSpPr>
          <p:cNvPr id="8" name="TextBox 7">
            <a:extLst>
              <a:ext uri="{FF2B5EF4-FFF2-40B4-BE49-F238E27FC236}">
                <a16:creationId xmlns:a16="http://schemas.microsoft.com/office/drawing/2014/main" id="{3FFE5E6C-FFC8-639F-4B18-2B6D6284C0AB}"/>
              </a:ext>
            </a:extLst>
          </p:cNvPr>
          <p:cNvSpPr txBox="1"/>
          <p:nvPr/>
        </p:nvSpPr>
        <p:spPr>
          <a:xfrm>
            <a:off x="6334127" y="2092197"/>
            <a:ext cx="5644204" cy="2333459"/>
          </a:xfrm>
          <a:prstGeom prst="rect">
            <a:avLst/>
          </a:prstGeom>
        </p:spPr>
        <p:style>
          <a:lnRef idx="2">
            <a:schemeClr val="accent2"/>
          </a:lnRef>
          <a:fillRef idx="1">
            <a:schemeClr val="lt1"/>
          </a:fillRef>
          <a:effectRef idx="0">
            <a:schemeClr val="accent2"/>
          </a:effectRef>
          <a:fontRef idx="minor">
            <a:schemeClr val="dk1"/>
          </a:fontRef>
        </p:style>
        <p:txBody>
          <a:bodyPr wrap="square" lIns="91440" tIns="45720" rIns="91440" bIns="45720" anchor="t">
            <a:spAutoFit/>
          </a:bodyPr>
          <a:lstStyle/>
          <a:p>
            <a:pPr>
              <a:lnSpc>
                <a:spcPct val="115000"/>
              </a:lnSpc>
            </a:pPr>
            <a:r>
              <a:rPr lang="en-US" sz="1600" kern="100" dirty="0">
                <a:effectLst/>
                <a:latin typeface="Arial"/>
                <a:ea typeface="Calibri" panose="020F0502020204030204" pitchFamily="34" charset="0"/>
                <a:cs typeface="Arial"/>
              </a:rPr>
              <a:t>ACO and MCO members should contact their health plan for additional information about the CP program. </a:t>
            </a:r>
            <a:r>
              <a:rPr lang="en-US" sz="1600" kern="100" dirty="0">
                <a:latin typeface="Arial"/>
                <a:ea typeface="Calibri" panose="020F0502020204030204" pitchFamily="34" charset="0"/>
                <a:cs typeface="Arial"/>
              </a:rPr>
              <a:t>For patients enrolled in the Department of Mental Health Adult Community Clinical Services (ACCS) program, you may contact the patient's ACCS site office to initiate referral into the CP Program. </a:t>
            </a:r>
            <a:r>
              <a:rPr lang="en-US" sz="1600" kern="100" dirty="0">
                <a:effectLst/>
                <a:latin typeface="Arial"/>
                <a:ea typeface="Calibri" panose="020F0502020204030204" pitchFamily="34" charset="0"/>
                <a:cs typeface="Arial"/>
              </a:rPr>
              <a:t> If </a:t>
            </a:r>
            <a:r>
              <a:rPr lang="en-US" sz="1600" kern="100" dirty="0">
                <a:latin typeface="Arial"/>
                <a:ea typeface="Calibri" panose="020F0502020204030204" pitchFamily="34" charset="0"/>
                <a:cs typeface="Arial"/>
              </a:rPr>
              <a:t>the patient already receives </a:t>
            </a:r>
            <a:r>
              <a:rPr lang="en-US" sz="1600" kern="100" dirty="0">
                <a:effectLst/>
                <a:latin typeface="Arial"/>
                <a:ea typeface="Calibri" panose="020F0502020204030204" pitchFamily="34" charset="0"/>
                <a:cs typeface="Arial"/>
              </a:rPr>
              <a:t>services from a provider that is also a Community Partner, you can</a:t>
            </a:r>
            <a:r>
              <a:rPr lang="en-US" sz="1600" kern="100" dirty="0">
                <a:latin typeface="Arial"/>
                <a:ea typeface="Calibri" panose="020F0502020204030204" pitchFamily="34" charset="0"/>
                <a:cs typeface="Arial"/>
              </a:rPr>
              <a:t> request their assistance with referrals into the CP Program.</a:t>
            </a:r>
            <a:endParaRPr lang="en-US" sz="1600" kern="100" dirty="0">
              <a:effectLst/>
              <a:latin typeface="Arial"/>
              <a:ea typeface="Calibri" panose="020F0502020204030204" pitchFamily="34" charset="0"/>
              <a:cs typeface="Arial"/>
            </a:endParaRPr>
          </a:p>
        </p:txBody>
      </p:sp>
    </p:spTree>
    <p:extLst>
      <p:ext uri="{BB962C8B-B14F-4D97-AF65-F5344CB8AC3E}">
        <p14:creationId xmlns:p14="http://schemas.microsoft.com/office/powerpoint/2010/main" val="28191364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D1A21516-5BF3-4538-A710-8323BCD7CD1E}"/>
              </a:ext>
            </a:extLst>
          </p:cNvPr>
          <p:cNvSpPr>
            <a:spLocks noGrp="1"/>
          </p:cNvSpPr>
          <p:nvPr>
            <p:ph type="title"/>
          </p:nvPr>
        </p:nvSpPr>
        <p:spPr>
          <a:xfrm>
            <a:off x="145448" y="220036"/>
            <a:ext cx="8371762" cy="250576"/>
          </a:xfrm>
        </p:spPr>
        <p:txBody>
          <a:bodyPr/>
          <a:lstStyle/>
          <a:p>
            <a:pPr>
              <a:lnSpc>
                <a:spcPct val="106000"/>
              </a:lnSpc>
            </a:pPr>
            <a:r>
              <a:rPr lang="en-US" b="1">
                <a:solidFill>
                  <a:srgbClr val="002060"/>
                </a:solidFill>
              </a:rPr>
              <a:t>CP Supports</a:t>
            </a:r>
          </a:p>
        </p:txBody>
      </p:sp>
      <p:sp>
        <p:nvSpPr>
          <p:cNvPr id="6" name="Text Placeholder 3">
            <a:extLst>
              <a:ext uri="{FF2B5EF4-FFF2-40B4-BE49-F238E27FC236}">
                <a16:creationId xmlns:a16="http://schemas.microsoft.com/office/drawing/2014/main" id="{038EED44-2B6E-4BE9-89AD-2A6600CF686A}"/>
              </a:ext>
            </a:extLst>
          </p:cNvPr>
          <p:cNvSpPr>
            <a:spLocks noGrp="1"/>
          </p:cNvSpPr>
          <p:nvPr>
            <p:ph type="body" sz="quarter" idx="13"/>
          </p:nvPr>
        </p:nvSpPr>
        <p:spPr>
          <a:xfrm>
            <a:off x="317599" y="884064"/>
            <a:ext cx="11272829" cy="928420"/>
          </a:xfrm>
        </p:spPr>
        <p:txBody>
          <a:bodyPr/>
          <a:lstStyle/>
          <a:p>
            <a:pPr algn="ctr"/>
            <a:r>
              <a:rPr lang="en-US" sz="1600" kern="1200">
                <a:solidFill>
                  <a:srgbClr val="000000"/>
                </a:solidFill>
                <a:cs typeface="Arial"/>
              </a:rPr>
              <a:t>The CP Program utilizes a </a:t>
            </a:r>
            <a:r>
              <a:rPr lang="en-US" sz="1600" b="1" kern="1200">
                <a:solidFill>
                  <a:srgbClr val="000000"/>
                </a:solidFill>
                <a:cs typeface="Arial"/>
              </a:rPr>
              <a:t>comprehensive</a:t>
            </a:r>
            <a:r>
              <a:rPr lang="en-US" sz="1600" kern="1200">
                <a:solidFill>
                  <a:srgbClr val="000000"/>
                </a:solidFill>
                <a:cs typeface="Arial"/>
              </a:rPr>
              <a:t> </a:t>
            </a:r>
            <a:r>
              <a:rPr lang="en-US" sz="1600" b="1" kern="1200">
                <a:solidFill>
                  <a:srgbClr val="000000"/>
                </a:solidFill>
                <a:cs typeface="Arial"/>
              </a:rPr>
              <a:t>care model</a:t>
            </a:r>
            <a:r>
              <a:rPr lang="en-US" sz="1600" kern="1200">
                <a:solidFill>
                  <a:srgbClr val="000000"/>
                </a:solidFill>
                <a:cs typeface="Arial"/>
              </a:rPr>
              <a:t> </a:t>
            </a:r>
            <a:r>
              <a:rPr lang="en-US" sz="1600" b="1" kern="1200">
                <a:solidFill>
                  <a:srgbClr val="000000"/>
                </a:solidFill>
                <a:cs typeface="Arial"/>
              </a:rPr>
              <a:t>(CP Supports). </a:t>
            </a:r>
            <a:r>
              <a:rPr lang="en-US" sz="1600" kern="1200">
                <a:solidFill>
                  <a:srgbClr val="000000"/>
                </a:solidFill>
                <a:ea typeface="+mn-lt"/>
                <a:cs typeface="Arial"/>
              </a:rPr>
              <a:t>CPs are responsible for holistic care coordination and serve as the lead care coordination entities. </a:t>
            </a:r>
            <a:r>
              <a:rPr lang="en-US" sz="1600">
                <a:solidFill>
                  <a:srgbClr val="000000"/>
                </a:solidFill>
                <a:cs typeface="Arial"/>
              </a:rPr>
              <a:t>Both types of CPs can provide both categories of services</a:t>
            </a:r>
            <a:r>
              <a:rPr lang="en-US" sz="1600">
                <a:solidFill>
                  <a:schemeClr val="tx1"/>
                </a:solidFill>
                <a:cs typeface="Arial"/>
              </a:rPr>
              <a:t> (for example, an LTSS CP connecting their enrollee to BH services).</a:t>
            </a:r>
            <a:r>
              <a:rPr lang="en-US" sz="1600">
                <a:solidFill>
                  <a:srgbClr val="FF0000"/>
                </a:solidFill>
                <a:cs typeface="Arial"/>
              </a:rPr>
              <a:t> </a:t>
            </a:r>
            <a:r>
              <a:rPr lang="en-US" sz="1600">
                <a:solidFill>
                  <a:schemeClr val="tx1"/>
                </a:solidFill>
                <a:cs typeface="Arial"/>
              </a:rPr>
              <a:t>Pla</a:t>
            </a:r>
            <a:r>
              <a:rPr lang="en-US" sz="1600">
                <a:solidFill>
                  <a:srgbClr val="000000"/>
                </a:solidFill>
                <a:cs typeface="Arial"/>
              </a:rPr>
              <a:t>cement in either a BH or and LTSS CP depends on which need(s) are more significant for the Member.</a:t>
            </a:r>
            <a:endParaRPr lang="en-US" sz="1600">
              <a:solidFill>
                <a:schemeClr val="tx1"/>
              </a:solidFill>
              <a:cs typeface="Arial"/>
            </a:endParaRPr>
          </a:p>
        </p:txBody>
      </p:sp>
      <p:sp>
        <p:nvSpPr>
          <p:cNvPr id="5" name="TextBox 4">
            <a:extLst>
              <a:ext uri="{FF2B5EF4-FFF2-40B4-BE49-F238E27FC236}">
                <a16:creationId xmlns:a16="http://schemas.microsoft.com/office/drawing/2014/main" id="{C7CFB5B1-DDF9-AF91-E3A8-D5D62F4A1C8A}"/>
              </a:ext>
            </a:extLst>
          </p:cNvPr>
          <p:cNvSpPr txBox="1"/>
          <p:nvPr/>
        </p:nvSpPr>
        <p:spPr>
          <a:xfrm>
            <a:off x="3997782" y="2261767"/>
            <a:ext cx="1528031" cy="210039"/>
          </a:xfrm>
          <a:prstGeom prst="rect">
            <a:avLst/>
          </a:prstGeom>
          <a:noFill/>
        </p:spPr>
        <p:txBody>
          <a:bodyPr wrap="square" lIns="47988" tIns="23994" rIns="47988" bIns="23994" rtlCol="0">
            <a:spAutoFit/>
          </a:bodyPr>
          <a:lstStyle/>
          <a:p>
            <a:pPr marL="139401" algn="ctr" defTabSz="685800">
              <a:defRPr/>
            </a:pPr>
            <a:r>
              <a:rPr lang="en-US" sz="1050" b="1">
                <a:solidFill>
                  <a:srgbClr val="000000"/>
                </a:solidFill>
                <a:latin typeface="Arial" panose="020B0604020202020204" pitchFamily="34" charset="0"/>
                <a:cs typeface="Arial" panose="020B0604020202020204" pitchFamily="34" charset="0"/>
              </a:rPr>
              <a:t>Eligible Individual</a:t>
            </a:r>
          </a:p>
        </p:txBody>
      </p:sp>
      <p:pic>
        <p:nvPicPr>
          <p:cNvPr id="24" name="Graphic 23" descr="Boardroom outline">
            <a:extLst>
              <a:ext uri="{FF2B5EF4-FFF2-40B4-BE49-F238E27FC236}">
                <a16:creationId xmlns:a16="http://schemas.microsoft.com/office/drawing/2014/main" id="{09A5A33B-7C36-5198-0656-5E3D1124D5C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42390" y="1805483"/>
            <a:ext cx="1122406" cy="1122406"/>
          </a:xfrm>
          <a:prstGeom prst="rect">
            <a:avLst/>
          </a:prstGeom>
        </p:spPr>
      </p:pic>
      <p:pic>
        <p:nvPicPr>
          <p:cNvPr id="25" name="Graphic 24" descr="Man outline">
            <a:extLst>
              <a:ext uri="{FF2B5EF4-FFF2-40B4-BE49-F238E27FC236}">
                <a16:creationId xmlns:a16="http://schemas.microsoft.com/office/drawing/2014/main" id="{54CC2C52-2A7B-D43E-08C3-538B618F0BE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265473" y="2014825"/>
            <a:ext cx="685800" cy="685800"/>
          </a:xfrm>
          <a:prstGeom prst="rect">
            <a:avLst/>
          </a:prstGeom>
        </p:spPr>
      </p:pic>
      <p:sp>
        <p:nvSpPr>
          <p:cNvPr id="26" name="TextBox 25">
            <a:extLst>
              <a:ext uri="{FF2B5EF4-FFF2-40B4-BE49-F238E27FC236}">
                <a16:creationId xmlns:a16="http://schemas.microsoft.com/office/drawing/2014/main" id="{7C0729CA-0B36-27F5-D027-F037542BF87D}"/>
              </a:ext>
            </a:extLst>
          </p:cNvPr>
          <p:cNvSpPr txBox="1"/>
          <p:nvPr/>
        </p:nvSpPr>
        <p:spPr>
          <a:xfrm>
            <a:off x="7080130" y="2261037"/>
            <a:ext cx="1127017" cy="210039"/>
          </a:xfrm>
          <a:prstGeom prst="rect">
            <a:avLst/>
          </a:prstGeom>
          <a:noFill/>
        </p:spPr>
        <p:txBody>
          <a:bodyPr wrap="square" lIns="47988" tIns="23994" rIns="47988" bIns="23994" rtlCol="0">
            <a:spAutoFit/>
          </a:bodyPr>
          <a:lstStyle/>
          <a:p>
            <a:pPr marL="139401" algn="ctr" defTabSz="685800">
              <a:defRPr/>
            </a:pPr>
            <a:r>
              <a:rPr lang="en-US" sz="1050" b="1">
                <a:solidFill>
                  <a:srgbClr val="000000"/>
                </a:solidFill>
                <a:latin typeface="Arial" panose="020B0604020202020204" pitchFamily="34" charset="0"/>
                <a:cs typeface="Arial" panose="020B0604020202020204" pitchFamily="34" charset="0"/>
              </a:rPr>
              <a:t>CP Staff</a:t>
            </a:r>
          </a:p>
        </p:txBody>
      </p:sp>
      <p:sp>
        <p:nvSpPr>
          <p:cNvPr id="27" name="TextBox 26">
            <a:extLst>
              <a:ext uri="{FF2B5EF4-FFF2-40B4-BE49-F238E27FC236}">
                <a16:creationId xmlns:a16="http://schemas.microsoft.com/office/drawing/2014/main" id="{E5F93076-8CC4-01CF-A1E7-7A8FDC5ED5D6}"/>
              </a:ext>
            </a:extLst>
          </p:cNvPr>
          <p:cNvSpPr txBox="1"/>
          <p:nvPr/>
        </p:nvSpPr>
        <p:spPr>
          <a:xfrm>
            <a:off x="5956227" y="2218334"/>
            <a:ext cx="285656" cy="300082"/>
          </a:xfrm>
          <a:prstGeom prst="rect">
            <a:avLst/>
          </a:prstGeom>
          <a:noFill/>
        </p:spPr>
        <p:txBody>
          <a:bodyPr wrap="square" rtlCol="0">
            <a:spAutoFit/>
          </a:bodyPr>
          <a:lstStyle/>
          <a:p>
            <a:pPr defTabSz="685800">
              <a:defRPr/>
            </a:pPr>
            <a:r>
              <a:rPr lang="en-US" sz="1350">
                <a:solidFill>
                  <a:srgbClr val="000000"/>
                </a:solidFill>
                <a:latin typeface="Arial"/>
              </a:rPr>
              <a:t>+</a:t>
            </a:r>
          </a:p>
        </p:txBody>
      </p:sp>
      <p:sp>
        <p:nvSpPr>
          <p:cNvPr id="28" name="Left Brace 27">
            <a:extLst>
              <a:ext uri="{FF2B5EF4-FFF2-40B4-BE49-F238E27FC236}">
                <a16:creationId xmlns:a16="http://schemas.microsoft.com/office/drawing/2014/main" id="{9F083812-8258-9AF3-CDA8-C4DA9E9B3E6C}"/>
              </a:ext>
            </a:extLst>
          </p:cNvPr>
          <p:cNvSpPr/>
          <p:nvPr/>
        </p:nvSpPr>
        <p:spPr>
          <a:xfrm rot="5400000">
            <a:off x="5942340" y="-1186061"/>
            <a:ext cx="311995" cy="7884028"/>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685800">
              <a:defRPr/>
            </a:pPr>
            <a:endParaRPr lang="en-US" sz="1350">
              <a:solidFill>
                <a:srgbClr val="000000"/>
              </a:solidFill>
              <a:latin typeface="Arial"/>
            </a:endParaRPr>
          </a:p>
        </p:txBody>
      </p:sp>
      <p:sp>
        <p:nvSpPr>
          <p:cNvPr id="29" name="Rounded Rectangle 13">
            <a:extLst>
              <a:ext uri="{FF2B5EF4-FFF2-40B4-BE49-F238E27FC236}">
                <a16:creationId xmlns:a16="http://schemas.microsoft.com/office/drawing/2014/main" id="{ECE7D83A-D75F-84BA-234E-C1BBF53B3953}"/>
              </a:ext>
            </a:extLst>
          </p:cNvPr>
          <p:cNvSpPr/>
          <p:nvPr/>
        </p:nvSpPr>
        <p:spPr>
          <a:xfrm>
            <a:off x="2364265" y="2909956"/>
            <a:ext cx="1963902" cy="728949"/>
          </a:xfrm>
          <a:prstGeom prst="roundRect">
            <a:avLst/>
          </a:prstGeom>
          <a:ln/>
        </p:spPr>
        <p:style>
          <a:lnRef idx="2">
            <a:schemeClr val="accent5"/>
          </a:lnRef>
          <a:fillRef idx="1">
            <a:schemeClr val="lt1"/>
          </a:fillRef>
          <a:effectRef idx="0">
            <a:schemeClr val="accent5"/>
          </a:effectRef>
          <a:fontRef idx="minor">
            <a:schemeClr val="dk1"/>
          </a:fontRef>
        </p:style>
        <p:txBody>
          <a:bodyPr lIns="48967" tIns="24483" rIns="48967" bIns="24483" rtlCol="0" anchor="ctr"/>
          <a:lstStyle/>
          <a:p>
            <a:pPr algn="ctr" defTabSz="685800">
              <a:defRPr/>
            </a:pPr>
            <a:r>
              <a:rPr lang="en-US" sz="1100" b="1">
                <a:solidFill>
                  <a:srgbClr val="000000"/>
                </a:solidFill>
                <a:latin typeface="Arial" panose="020B0604020202020204" pitchFamily="34" charset="0"/>
                <a:cs typeface="Arial" panose="020B0604020202020204" pitchFamily="34" charset="0"/>
              </a:rPr>
              <a:t>Outreach and engagement</a:t>
            </a:r>
          </a:p>
        </p:txBody>
      </p:sp>
      <p:sp>
        <p:nvSpPr>
          <p:cNvPr id="30" name="Rounded Rectangle 13">
            <a:extLst>
              <a:ext uri="{FF2B5EF4-FFF2-40B4-BE49-F238E27FC236}">
                <a16:creationId xmlns:a16="http://schemas.microsoft.com/office/drawing/2014/main" id="{074C148E-DC02-BF52-24AF-808E174A70F1}"/>
              </a:ext>
            </a:extLst>
          </p:cNvPr>
          <p:cNvSpPr/>
          <p:nvPr/>
        </p:nvSpPr>
        <p:spPr>
          <a:xfrm>
            <a:off x="2364265" y="3824089"/>
            <a:ext cx="1963902" cy="728949"/>
          </a:xfrm>
          <a:prstGeom prst="roundRect">
            <a:avLst/>
          </a:prstGeom>
          <a:ln/>
        </p:spPr>
        <p:style>
          <a:lnRef idx="2">
            <a:schemeClr val="accent5"/>
          </a:lnRef>
          <a:fillRef idx="1">
            <a:schemeClr val="lt1"/>
          </a:fillRef>
          <a:effectRef idx="0">
            <a:schemeClr val="accent5"/>
          </a:effectRef>
          <a:fontRef idx="minor">
            <a:schemeClr val="dk1"/>
          </a:fontRef>
        </p:style>
        <p:txBody>
          <a:bodyPr lIns="48967" tIns="24483" rIns="48967" bIns="24483" rtlCol="0" anchor="ctr"/>
          <a:lstStyle/>
          <a:p>
            <a:pPr algn="ctr" defTabSz="685800">
              <a:defRPr/>
            </a:pPr>
            <a:r>
              <a:rPr lang="en-US" sz="1100" b="1">
                <a:solidFill>
                  <a:srgbClr val="000000"/>
                </a:solidFill>
                <a:latin typeface="Arial" panose="020B0604020202020204" pitchFamily="34" charset="0"/>
                <a:cs typeface="Arial" panose="020B0604020202020204" pitchFamily="34" charset="0"/>
              </a:rPr>
              <a:t>Comprehensive Assessment and HRSN screening</a:t>
            </a:r>
          </a:p>
        </p:txBody>
      </p:sp>
      <p:sp>
        <p:nvSpPr>
          <p:cNvPr id="31" name="Rounded Rectangle 13">
            <a:extLst>
              <a:ext uri="{FF2B5EF4-FFF2-40B4-BE49-F238E27FC236}">
                <a16:creationId xmlns:a16="http://schemas.microsoft.com/office/drawing/2014/main" id="{C72EA234-0406-85D0-EC4F-172486E57B66}"/>
              </a:ext>
            </a:extLst>
          </p:cNvPr>
          <p:cNvSpPr/>
          <p:nvPr/>
        </p:nvSpPr>
        <p:spPr>
          <a:xfrm>
            <a:off x="5119199" y="2909956"/>
            <a:ext cx="1963902" cy="728949"/>
          </a:xfrm>
          <a:prstGeom prst="roundRect">
            <a:avLst/>
          </a:prstGeom>
          <a:ln/>
        </p:spPr>
        <p:style>
          <a:lnRef idx="2">
            <a:schemeClr val="accent4"/>
          </a:lnRef>
          <a:fillRef idx="1">
            <a:schemeClr val="lt1"/>
          </a:fillRef>
          <a:effectRef idx="0">
            <a:schemeClr val="accent4"/>
          </a:effectRef>
          <a:fontRef idx="minor">
            <a:schemeClr val="dk1"/>
          </a:fontRef>
        </p:style>
        <p:txBody>
          <a:bodyPr lIns="48967" tIns="24483" rIns="48967" bIns="24483" rtlCol="0" anchor="ctr"/>
          <a:lstStyle/>
          <a:p>
            <a:pPr algn="ctr" defTabSz="685800">
              <a:defRPr/>
            </a:pPr>
            <a:r>
              <a:rPr lang="en-US" sz="1100" b="1">
                <a:solidFill>
                  <a:srgbClr val="000000"/>
                </a:solidFill>
                <a:latin typeface="Arial" panose="020B0604020202020204" pitchFamily="34" charset="0"/>
                <a:cs typeface="Arial" panose="020B0604020202020204" pitchFamily="34" charset="0"/>
              </a:rPr>
              <a:t>Care coordination and care management</a:t>
            </a:r>
          </a:p>
        </p:txBody>
      </p:sp>
      <p:sp>
        <p:nvSpPr>
          <p:cNvPr id="32" name="Rounded Rectangle 13">
            <a:extLst>
              <a:ext uri="{FF2B5EF4-FFF2-40B4-BE49-F238E27FC236}">
                <a16:creationId xmlns:a16="http://schemas.microsoft.com/office/drawing/2014/main" id="{7CBEABD2-B334-A173-55C2-CEF926A0F936}"/>
              </a:ext>
            </a:extLst>
          </p:cNvPr>
          <p:cNvSpPr/>
          <p:nvPr/>
        </p:nvSpPr>
        <p:spPr>
          <a:xfrm>
            <a:off x="5119199" y="3825677"/>
            <a:ext cx="1963902" cy="728949"/>
          </a:xfrm>
          <a:prstGeom prst="roundRect">
            <a:avLst/>
          </a:prstGeom>
          <a:ln/>
        </p:spPr>
        <p:style>
          <a:lnRef idx="2">
            <a:schemeClr val="accent4"/>
          </a:lnRef>
          <a:fillRef idx="1">
            <a:schemeClr val="lt1"/>
          </a:fillRef>
          <a:effectRef idx="0">
            <a:schemeClr val="accent4"/>
          </a:effectRef>
          <a:fontRef idx="minor">
            <a:schemeClr val="dk1"/>
          </a:fontRef>
        </p:style>
        <p:txBody>
          <a:bodyPr lIns="48967" tIns="24483" rIns="48967" bIns="24483" rtlCol="0" anchor="ctr"/>
          <a:lstStyle/>
          <a:p>
            <a:pPr algn="ctr" defTabSz="685800">
              <a:defRPr/>
            </a:pPr>
            <a:r>
              <a:rPr lang="en-US" sz="1100" b="1">
                <a:solidFill>
                  <a:srgbClr val="000000"/>
                </a:solidFill>
                <a:latin typeface="Arial" panose="020B0604020202020204" pitchFamily="34" charset="0"/>
                <a:cs typeface="Arial" panose="020B0604020202020204" pitchFamily="34" charset="0"/>
              </a:rPr>
              <a:t>Support for Transitions of Care</a:t>
            </a:r>
          </a:p>
        </p:txBody>
      </p:sp>
      <p:sp>
        <p:nvSpPr>
          <p:cNvPr id="33" name="Rounded Rectangle 13">
            <a:extLst>
              <a:ext uri="{FF2B5EF4-FFF2-40B4-BE49-F238E27FC236}">
                <a16:creationId xmlns:a16="http://schemas.microsoft.com/office/drawing/2014/main" id="{410DB34D-4D0C-B9CC-5DE2-25759DBDE83F}"/>
              </a:ext>
            </a:extLst>
          </p:cNvPr>
          <p:cNvSpPr/>
          <p:nvPr/>
        </p:nvSpPr>
        <p:spPr>
          <a:xfrm>
            <a:off x="5119199" y="4730056"/>
            <a:ext cx="1963902" cy="728949"/>
          </a:xfrm>
          <a:prstGeom prst="roundRect">
            <a:avLst/>
          </a:prstGeom>
          <a:ln/>
        </p:spPr>
        <p:style>
          <a:lnRef idx="2">
            <a:schemeClr val="accent4"/>
          </a:lnRef>
          <a:fillRef idx="1">
            <a:schemeClr val="lt1"/>
          </a:fillRef>
          <a:effectRef idx="0">
            <a:schemeClr val="accent4"/>
          </a:effectRef>
          <a:fontRef idx="minor">
            <a:schemeClr val="dk1"/>
          </a:fontRef>
        </p:style>
        <p:txBody>
          <a:bodyPr lIns="48967" tIns="24483" rIns="48967" bIns="24483" rtlCol="0" anchor="ctr"/>
          <a:lstStyle/>
          <a:p>
            <a:pPr algn="ctr" defTabSz="685800">
              <a:defRPr/>
            </a:pPr>
            <a:r>
              <a:rPr lang="en-US" sz="1100" b="1">
                <a:solidFill>
                  <a:srgbClr val="000000"/>
                </a:solidFill>
                <a:latin typeface="Arial" panose="020B0604020202020204" pitchFamily="34" charset="0"/>
                <a:cs typeface="Arial" panose="020B0604020202020204" pitchFamily="34" charset="0"/>
              </a:rPr>
              <a:t>Medication review</a:t>
            </a:r>
          </a:p>
        </p:txBody>
      </p:sp>
      <p:sp>
        <p:nvSpPr>
          <p:cNvPr id="34" name="Rounded Rectangle 13">
            <a:extLst>
              <a:ext uri="{FF2B5EF4-FFF2-40B4-BE49-F238E27FC236}">
                <a16:creationId xmlns:a16="http://schemas.microsoft.com/office/drawing/2014/main" id="{BA964083-F559-0D84-5C0B-A50DDE1FB692}"/>
              </a:ext>
            </a:extLst>
          </p:cNvPr>
          <p:cNvSpPr/>
          <p:nvPr/>
        </p:nvSpPr>
        <p:spPr>
          <a:xfrm>
            <a:off x="7830278" y="3824089"/>
            <a:ext cx="1963902" cy="728949"/>
          </a:xfrm>
          <a:prstGeom prst="roundRect">
            <a:avLst/>
          </a:prstGeom>
          <a:ln/>
        </p:spPr>
        <p:style>
          <a:lnRef idx="2">
            <a:schemeClr val="accent3"/>
          </a:lnRef>
          <a:fillRef idx="1">
            <a:schemeClr val="lt1"/>
          </a:fillRef>
          <a:effectRef idx="0">
            <a:schemeClr val="accent3"/>
          </a:effectRef>
          <a:fontRef idx="minor">
            <a:schemeClr val="dk1"/>
          </a:fontRef>
        </p:style>
        <p:txBody>
          <a:bodyPr lIns="48967" tIns="24483" rIns="48967" bIns="24483" rtlCol="0" anchor="ctr"/>
          <a:lstStyle/>
          <a:p>
            <a:pPr algn="ctr" defTabSz="685800">
              <a:defRPr/>
            </a:pPr>
            <a:r>
              <a:rPr lang="en-US" sz="1100" b="1">
                <a:solidFill>
                  <a:srgbClr val="000000"/>
                </a:solidFill>
                <a:latin typeface="Arial" panose="020B0604020202020204" pitchFamily="34" charset="0"/>
                <a:cs typeface="Arial" panose="020B0604020202020204" pitchFamily="34" charset="0"/>
              </a:rPr>
              <a:t>Health and wellness coaching</a:t>
            </a:r>
          </a:p>
        </p:txBody>
      </p:sp>
      <p:sp>
        <p:nvSpPr>
          <p:cNvPr id="35" name="Rounded Rectangle 13">
            <a:extLst>
              <a:ext uri="{FF2B5EF4-FFF2-40B4-BE49-F238E27FC236}">
                <a16:creationId xmlns:a16="http://schemas.microsoft.com/office/drawing/2014/main" id="{75C7F5A4-3798-4F3E-CC69-C6A397BB04A9}"/>
              </a:ext>
            </a:extLst>
          </p:cNvPr>
          <p:cNvSpPr/>
          <p:nvPr/>
        </p:nvSpPr>
        <p:spPr>
          <a:xfrm>
            <a:off x="7830278" y="4730056"/>
            <a:ext cx="1963902" cy="728949"/>
          </a:xfrm>
          <a:prstGeom prst="roundRect">
            <a:avLst/>
          </a:prstGeom>
          <a:ln/>
        </p:spPr>
        <p:style>
          <a:lnRef idx="2">
            <a:schemeClr val="accent3"/>
          </a:lnRef>
          <a:fillRef idx="1">
            <a:schemeClr val="lt1"/>
          </a:fillRef>
          <a:effectRef idx="0">
            <a:schemeClr val="accent3"/>
          </a:effectRef>
          <a:fontRef idx="minor">
            <a:schemeClr val="dk1"/>
          </a:fontRef>
        </p:style>
        <p:txBody>
          <a:bodyPr lIns="48967" tIns="24483" rIns="48967" bIns="24483" rtlCol="0" anchor="ctr"/>
          <a:lstStyle/>
          <a:p>
            <a:pPr algn="ctr" defTabSz="685800">
              <a:defRPr/>
            </a:pPr>
            <a:r>
              <a:rPr lang="en-US" sz="1100" b="1">
                <a:solidFill>
                  <a:srgbClr val="000000"/>
                </a:solidFill>
                <a:latin typeface="Arial" panose="020B0604020202020204" pitchFamily="34" charset="0"/>
                <a:cs typeface="Arial" panose="020B0604020202020204" pitchFamily="34" charset="0"/>
              </a:rPr>
              <a:t>Connection to social services and community resources</a:t>
            </a:r>
          </a:p>
        </p:txBody>
      </p:sp>
      <p:sp>
        <p:nvSpPr>
          <p:cNvPr id="37" name="Rounded Rectangle 13">
            <a:extLst>
              <a:ext uri="{FF2B5EF4-FFF2-40B4-BE49-F238E27FC236}">
                <a16:creationId xmlns:a16="http://schemas.microsoft.com/office/drawing/2014/main" id="{F2A6A457-D7BC-1146-A90F-7277361FC62C}"/>
              </a:ext>
            </a:extLst>
          </p:cNvPr>
          <p:cNvSpPr/>
          <p:nvPr/>
        </p:nvSpPr>
        <p:spPr>
          <a:xfrm>
            <a:off x="7830278" y="2909955"/>
            <a:ext cx="1963902" cy="728949"/>
          </a:xfrm>
          <a:prstGeom prst="roundRect">
            <a:avLst/>
          </a:prstGeom>
          <a:ln/>
        </p:spPr>
        <p:style>
          <a:lnRef idx="2">
            <a:schemeClr val="accent3"/>
          </a:lnRef>
          <a:fillRef idx="1">
            <a:schemeClr val="lt1"/>
          </a:fillRef>
          <a:effectRef idx="0">
            <a:schemeClr val="accent3"/>
          </a:effectRef>
          <a:fontRef idx="minor">
            <a:schemeClr val="dk1"/>
          </a:fontRef>
        </p:style>
        <p:txBody>
          <a:bodyPr lIns="48967" tIns="24483" rIns="48967" bIns="24483" rtlCol="0" anchor="ctr"/>
          <a:lstStyle/>
          <a:p>
            <a:pPr algn="ctr" defTabSz="685800">
              <a:defRPr/>
            </a:pPr>
            <a:r>
              <a:rPr lang="en-US" sz="1100" b="1">
                <a:solidFill>
                  <a:srgbClr val="000000"/>
                </a:solidFill>
                <a:latin typeface="Arial" panose="020B0604020202020204" pitchFamily="34" charset="0"/>
                <a:cs typeface="Arial" panose="020B0604020202020204" pitchFamily="34" charset="0"/>
              </a:rPr>
              <a:t>Connections to </a:t>
            </a:r>
            <a:br>
              <a:rPr lang="en-US" sz="1100" b="1">
                <a:solidFill>
                  <a:srgbClr val="000000"/>
                </a:solidFill>
                <a:latin typeface="Arial" panose="020B0604020202020204" pitchFamily="34" charset="0"/>
                <a:cs typeface="Arial" panose="020B0604020202020204" pitchFamily="34" charset="0"/>
              </a:rPr>
            </a:br>
            <a:r>
              <a:rPr lang="en-US" sz="1100" b="1">
                <a:solidFill>
                  <a:srgbClr val="000000"/>
                </a:solidFill>
                <a:latin typeface="Arial" panose="020B0604020202020204" pitchFamily="34" charset="0"/>
                <a:cs typeface="Arial" panose="020B0604020202020204" pitchFamily="34" charset="0"/>
              </a:rPr>
              <a:t>Options Counseling </a:t>
            </a:r>
          </a:p>
        </p:txBody>
      </p:sp>
      <p:sp>
        <p:nvSpPr>
          <p:cNvPr id="2" name="Rounded Rectangle 13">
            <a:extLst>
              <a:ext uri="{FF2B5EF4-FFF2-40B4-BE49-F238E27FC236}">
                <a16:creationId xmlns:a16="http://schemas.microsoft.com/office/drawing/2014/main" id="{682A55A5-3B41-6515-4740-B8DD00E9424D}"/>
              </a:ext>
            </a:extLst>
          </p:cNvPr>
          <p:cNvSpPr/>
          <p:nvPr/>
        </p:nvSpPr>
        <p:spPr>
          <a:xfrm>
            <a:off x="2364265" y="4732674"/>
            <a:ext cx="1963902" cy="728949"/>
          </a:xfrm>
          <a:prstGeom prst="roundRect">
            <a:avLst/>
          </a:prstGeom>
          <a:ln/>
        </p:spPr>
        <p:style>
          <a:lnRef idx="2">
            <a:schemeClr val="accent5"/>
          </a:lnRef>
          <a:fillRef idx="1">
            <a:schemeClr val="lt1"/>
          </a:fillRef>
          <a:effectRef idx="0">
            <a:schemeClr val="accent5"/>
          </a:effectRef>
          <a:fontRef idx="minor">
            <a:schemeClr val="dk1"/>
          </a:fontRef>
        </p:style>
        <p:txBody>
          <a:bodyPr lIns="48967" tIns="24483" rIns="48967" bIns="24483" rtlCol="0" anchor="ctr"/>
          <a:lstStyle/>
          <a:p>
            <a:pPr algn="ctr" defTabSz="685800">
              <a:defRPr/>
            </a:pPr>
            <a:r>
              <a:rPr lang="en-US" sz="1100" b="1">
                <a:solidFill>
                  <a:srgbClr val="000000"/>
                </a:solidFill>
                <a:latin typeface="Arial" panose="020B0604020202020204" pitchFamily="34" charset="0"/>
                <a:cs typeface="Arial" panose="020B0604020202020204" pitchFamily="34" charset="0"/>
              </a:rPr>
              <a:t>Ongoing Care Planning</a:t>
            </a:r>
          </a:p>
        </p:txBody>
      </p:sp>
    </p:spTree>
    <p:extLst>
      <p:ext uri="{BB962C8B-B14F-4D97-AF65-F5344CB8AC3E}">
        <p14:creationId xmlns:p14="http://schemas.microsoft.com/office/powerpoint/2010/main" val="2210801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F20ED50-F774-48DE-B5E4-C17E114CA5C4}"/>
              </a:ext>
            </a:extLst>
          </p:cNvPr>
          <p:cNvSpPr>
            <a:spLocks noGrp="1"/>
          </p:cNvSpPr>
          <p:nvPr>
            <p:ph type="ctrTitle"/>
          </p:nvPr>
        </p:nvSpPr>
        <p:spPr>
          <a:xfrm>
            <a:off x="2303117" y="2744382"/>
            <a:ext cx="7585771" cy="380873"/>
          </a:xfrm>
        </p:spPr>
        <p:txBody>
          <a:bodyPr/>
          <a:lstStyle/>
          <a:p>
            <a:r>
              <a:rPr lang="en-US" sz="2450" b="1"/>
              <a:t>Appendix</a:t>
            </a:r>
            <a:endParaRPr lang="en-US" b="1"/>
          </a:p>
        </p:txBody>
      </p:sp>
    </p:spTree>
    <p:extLst>
      <p:ext uri="{BB962C8B-B14F-4D97-AF65-F5344CB8AC3E}">
        <p14:creationId xmlns:p14="http://schemas.microsoft.com/office/powerpoint/2010/main" val="11679366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E364C-F474-48CF-973F-44A4CD106450}"/>
              </a:ext>
            </a:extLst>
          </p:cNvPr>
          <p:cNvSpPr>
            <a:spLocks noGrp="1"/>
          </p:cNvSpPr>
          <p:nvPr>
            <p:ph type="title"/>
          </p:nvPr>
        </p:nvSpPr>
        <p:spPr>
          <a:xfrm>
            <a:off x="1698954" y="158674"/>
            <a:ext cx="8053675" cy="307777"/>
          </a:xfrm>
        </p:spPr>
        <p:txBody>
          <a:bodyPr/>
          <a:lstStyle/>
          <a:p>
            <a:r>
              <a:rPr lang="en-US" sz="2000"/>
              <a:t>Public Materials </a:t>
            </a:r>
            <a:endParaRPr lang="en-US" sz="2000">
              <a:cs typeface="Calibri"/>
            </a:endParaRPr>
          </a:p>
        </p:txBody>
      </p:sp>
      <p:grpSp>
        <p:nvGrpSpPr>
          <p:cNvPr id="3" name="Group 2">
            <a:extLst>
              <a:ext uri="{FF2B5EF4-FFF2-40B4-BE49-F238E27FC236}">
                <a16:creationId xmlns:a16="http://schemas.microsoft.com/office/drawing/2014/main" id="{1C57641C-1EA1-7C37-297A-8F8597822A3F}"/>
              </a:ext>
            </a:extLst>
          </p:cNvPr>
          <p:cNvGrpSpPr/>
          <p:nvPr/>
        </p:nvGrpSpPr>
        <p:grpSpPr>
          <a:xfrm>
            <a:off x="1524000" y="517605"/>
            <a:ext cx="9144000" cy="777240"/>
            <a:chOff x="0" y="727155"/>
            <a:chExt cx="9144000" cy="777240"/>
          </a:xfrm>
        </p:grpSpPr>
        <p:sp>
          <p:nvSpPr>
            <p:cNvPr id="6" name="Rectangle 5">
              <a:extLst>
                <a:ext uri="{FF2B5EF4-FFF2-40B4-BE49-F238E27FC236}">
                  <a16:creationId xmlns:a16="http://schemas.microsoft.com/office/drawing/2014/main" id="{E69DDC05-67B0-7E1D-A601-3B4C843AC15F}"/>
                </a:ext>
              </a:extLst>
            </p:cNvPr>
            <p:cNvSpPr>
              <a:spLocks/>
            </p:cNvSpPr>
            <p:nvPr/>
          </p:nvSpPr>
          <p:spPr>
            <a:xfrm>
              <a:off x="0" y="795735"/>
              <a:ext cx="9144000" cy="640080"/>
            </a:xfrm>
            <a:prstGeom prst="rect">
              <a:avLst/>
            </a:prstGeom>
            <a:solidFill>
              <a:schemeClr val="accent4">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61" tIns="46631" rIns="93261" bIns="46631" rtlCol="0" anchor="ctr"/>
            <a:lstStyle/>
            <a:p>
              <a:pPr algn="ctr">
                <a:defRPr/>
              </a:pPr>
              <a:endParaRPr lang="en-US" sz="1428">
                <a:solidFill>
                  <a:srgbClr val="000000"/>
                </a:solidFill>
                <a:latin typeface="Arial"/>
              </a:endParaRPr>
            </a:p>
          </p:txBody>
        </p:sp>
        <p:sp>
          <p:nvSpPr>
            <p:cNvPr id="7" name="Rectangle 8">
              <a:extLst>
                <a:ext uri="{FF2B5EF4-FFF2-40B4-BE49-F238E27FC236}">
                  <a16:creationId xmlns:a16="http://schemas.microsoft.com/office/drawing/2014/main" id="{343272E0-36D1-3335-306C-A38252E3C911}"/>
                </a:ext>
              </a:extLst>
            </p:cNvPr>
            <p:cNvSpPr txBox="1"/>
            <p:nvPr/>
          </p:nvSpPr>
          <p:spPr>
            <a:xfrm>
              <a:off x="584141" y="795735"/>
              <a:ext cx="8289479" cy="64008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1271" lvl="1" indent="0">
                <a:spcAft>
                  <a:spcPts val="204"/>
                </a:spcAft>
                <a:buClrTx/>
                <a:buNone/>
              </a:pPr>
              <a:r>
                <a:rPr lang="en-US" sz="1500">
                  <a:solidFill>
                    <a:srgbClr val="000000"/>
                  </a:solidFill>
                  <a:latin typeface="Arial"/>
                  <a:cs typeface="Arial"/>
                </a:rPr>
                <a:t>EOHHS created a </a:t>
              </a:r>
              <a:r>
                <a:rPr lang="en-US" sz="1500">
                  <a:solidFill>
                    <a:srgbClr val="000000"/>
                  </a:solidFill>
                  <a:latin typeface="Arial"/>
                  <a:cs typeface="Arial"/>
                  <a:hlinkClick r:id="rId3"/>
                </a:rPr>
                <a:t>Behavioral Health Roadmap Toolkit </a:t>
              </a:r>
              <a:r>
                <a:rPr lang="en-US" sz="1500">
                  <a:solidFill>
                    <a:srgbClr val="000000"/>
                  </a:solidFill>
                  <a:latin typeface="Arial"/>
                  <a:cs typeface="Arial"/>
                </a:rPr>
                <a:t>which includes pre-made marketing materials and key information about Massachusetts’ newest behavioral health services. </a:t>
              </a:r>
              <a:endParaRPr lang="en-US" sz="1500">
                <a:solidFill>
                  <a:srgbClr val="000000"/>
                </a:solidFill>
                <a:latin typeface="Arial" panose="020B0604020202020204" pitchFamily="34" charset="0"/>
                <a:cs typeface="Arial" panose="020B0604020202020204" pitchFamily="34" charset="0"/>
              </a:endParaRPr>
            </a:p>
          </p:txBody>
        </p:sp>
        <p:sp>
          <p:nvSpPr>
            <p:cNvPr id="8" name="Chevron 21">
              <a:extLst>
                <a:ext uri="{FF2B5EF4-FFF2-40B4-BE49-F238E27FC236}">
                  <a16:creationId xmlns:a16="http://schemas.microsoft.com/office/drawing/2014/main" id="{0AEEA762-DB8E-246B-10EA-74180117A6A2}"/>
                </a:ext>
              </a:extLst>
            </p:cNvPr>
            <p:cNvSpPr>
              <a:spLocks/>
            </p:cNvSpPr>
            <p:nvPr/>
          </p:nvSpPr>
          <p:spPr>
            <a:xfrm>
              <a:off x="197303" y="727155"/>
              <a:ext cx="291091" cy="777240"/>
            </a:xfrm>
            <a:prstGeom prst="chevron">
              <a:avLst>
                <a:gd name="adj" fmla="val 50368"/>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87" tIns="46644" rIns="93287" bIns="46644" rtlCol="0" anchor="ctr">
              <a:noAutofit/>
            </a:bodyPr>
            <a:lstStyle/>
            <a:p>
              <a:pPr algn="ctr">
                <a:defRPr/>
              </a:pPr>
              <a:endParaRPr lang="en-US" sz="1428" b="1">
                <a:solidFill>
                  <a:srgbClr val="FFFFFF"/>
                </a:solidFill>
                <a:latin typeface="Arial"/>
              </a:endParaRPr>
            </a:p>
          </p:txBody>
        </p:sp>
        <p:sp>
          <p:nvSpPr>
            <p:cNvPr id="9" name="Chevron 22">
              <a:extLst>
                <a:ext uri="{FF2B5EF4-FFF2-40B4-BE49-F238E27FC236}">
                  <a16:creationId xmlns:a16="http://schemas.microsoft.com/office/drawing/2014/main" id="{72290AFB-3DFC-958F-EDB9-2640A90AFBE6}"/>
                </a:ext>
              </a:extLst>
            </p:cNvPr>
            <p:cNvSpPr>
              <a:spLocks/>
            </p:cNvSpPr>
            <p:nvPr/>
          </p:nvSpPr>
          <p:spPr>
            <a:xfrm>
              <a:off x="122579" y="941194"/>
              <a:ext cx="149448" cy="349163"/>
            </a:xfrm>
            <a:prstGeom prst="chevron">
              <a:avLst>
                <a:gd name="adj" fmla="val 50368"/>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87" tIns="46644" rIns="93287" bIns="46644" rtlCol="0" anchor="ctr">
              <a:noAutofit/>
            </a:bodyPr>
            <a:lstStyle/>
            <a:p>
              <a:pPr algn="ctr">
                <a:defRPr/>
              </a:pPr>
              <a:endParaRPr lang="en-US" sz="1428" b="1">
                <a:solidFill>
                  <a:srgbClr val="FFFFFF"/>
                </a:solidFill>
                <a:latin typeface="Arial"/>
              </a:endParaRPr>
            </a:p>
          </p:txBody>
        </p:sp>
      </p:grpSp>
      <p:sp>
        <p:nvSpPr>
          <p:cNvPr id="21" name="TextBox 20">
            <a:extLst>
              <a:ext uri="{FF2B5EF4-FFF2-40B4-BE49-F238E27FC236}">
                <a16:creationId xmlns:a16="http://schemas.microsoft.com/office/drawing/2014/main" id="{49E9D6B7-ABEC-4E6B-A833-22DD70DCF9F9}"/>
              </a:ext>
            </a:extLst>
          </p:cNvPr>
          <p:cNvSpPr txBox="1"/>
          <p:nvPr/>
        </p:nvSpPr>
        <p:spPr>
          <a:xfrm>
            <a:off x="1888868" y="5845589"/>
            <a:ext cx="7353007" cy="553998"/>
          </a:xfrm>
          <a:prstGeom prst="rect">
            <a:avLst/>
          </a:prstGeom>
          <a:noFill/>
        </p:spPr>
        <p:txBody>
          <a:bodyPr wrap="square">
            <a:spAutoFit/>
          </a:bodyPr>
          <a:lstStyle/>
          <a:p>
            <a:pPr marL="0" lvl="1">
              <a:spcBef>
                <a:spcPts val="1800"/>
              </a:spcBef>
            </a:pPr>
            <a:r>
              <a:rPr lang="en-US" sz="1500" b="1">
                <a:solidFill>
                  <a:srgbClr val="FFFFFF"/>
                </a:solidFill>
                <a:latin typeface="Arial"/>
              </a:rPr>
              <a:t>Any stakeholder can order </a:t>
            </a:r>
            <a:r>
              <a:rPr lang="en-US" sz="1500" b="1" u="sng">
                <a:solidFill>
                  <a:srgbClr val="FFFFFF"/>
                </a:solidFill>
                <a:latin typeface="Arial"/>
              </a:rPr>
              <a:t>free</a:t>
            </a:r>
            <a:r>
              <a:rPr lang="en-US" sz="1500" b="1">
                <a:solidFill>
                  <a:srgbClr val="FFFFFF"/>
                </a:solidFill>
                <a:latin typeface="Arial"/>
              </a:rPr>
              <a:t> printed materials here: </a:t>
            </a:r>
            <a:r>
              <a:rPr lang="en-US" sz="1500" b="1">
                <a:solidFill>
                  <a:srgbClr val="FFFFFF"/>
                </a:solidFill>
                <a:latin typeface="Arial"/>
                <a:hlinkClick r:id="rId4">
                  <a:extLst>
                    <a:ext uri="{A12FA001-AC4F-418D-AE19-62706E023703}">
                      <ahyp:hlinkClr xmlns:ahyp="http://schemas.microsoft.com/office/drawing/2018/hyperlinkcolor" val="tx"/>
                    </a:ext>
                  </a:extLst>
                </a:hlinkClick>
              </a:rPr>
              <a:t>https://massclearinghouse.ehs.state.ma.us/category/BehavioralHealth.html</a:t>
            </a:r>
            <a:endParaRPr lang="en-US" sz="1500" b="1">
              <a:solidFill>
                <a:srgbClr val="FFFFFF"/>
              </a:solidFill>
              <a:latin typeface="Arial"/>
            </a:endParaRPr>
          </a:p>
        </p:txBody>
      </p:sp>
      <p:grpSp>
        <p:nvGrpSpPr>
          <p:cNvPr id="44" name="Group 43">
            <a:extLst>
              <a:ext uri="{FF2B5EF4-FFF2-40B4-BE49-F238E27FC236}">
                <a16:creationId xmlns:a16="http://schemas.microsoft.com/office/drawing/2014/main" id="{8E94B76D-57BD-83B4-01D9-216F47D77772}"/>
              </a:ext>
            </a:extLst>
          </p:cNvPr>
          <p:cNvGrpSpPr/>
          <p:nvPr/>
        </p:nvGrpSpPr>
        <p:grpSpPr>
          <a:xfrm>
            <a:off x="1956936" y="1942549"/>
            <a:ext cx="8649980" cy="615553"/>
            <a:chOff x="432936" y="1294846"/>
            <a:chExt cx="8649980" cy="615553"/>
          </a:xfrm>
        </p:grpSpPr>
        <p:sp>
          <p:nvSpPr>
            <p:cNvPr id="4" name="TextBox 3">
              <a:extLst>
                <a:ext uri="{FF2B5EF4-FFF2-40B4-BE49-F238E27FC236}">
                  <a16:creationId xmlns:a16="http://schemas.microsoft.com/office/drawing/2014/main" id="{CED1D754-233A-E6CF-7FE0-64574F2C3977}"/>
                </a:ext>
              </a:extLst>
            </p:cNvPr>
            <p:cNvSpPr txBox="1"/>
            <p:nvPr/>
          </p:nvSpPr>
          <p:spPr bwMode="auto">
            <a:xfrm>
              <a:off x="1043991" y="1294846"/>
              <a:ext cx="8038925" cy="615553"/>
            </a:xfrm>
            <a:prstGeom prst="rect">
              <a:avLst/>
            </a:prstGeom>
            <a:noFill/>
            <a:ln w="9525">
              <a:noFill/>
              <a:miter lim="800000"/>
              <a:headEnd/>
              <a:tailEnd/>
            </a:ln>
            <a:effectLst/>
          </p:spPr>
          <p:txBody>
            <a:bodyPr vert="horz" wrap="square" lIns="76200" tIns="76200" rIns="76200" bIns="76200" numCol="1" rtlCol="0" anchor="t" anchorCtr="0" compatLnSpc="1">
              <a:prstTxWarp prst="textNoShape">
                <a:avLst/>
              </a:prstTxWarp>
              <a:spAutoFit/>
            </a:bodyPr>
            <a:lstStyle/>
            <a:p>
              <a:pPr marL="0" lvl="1">
                <a:spcBef>
                  <a:spcPts val="1800"/>
                </a:spcBef>
                <a:defRPr/>
              </a:pPr>
              <a:r>
                <a:rPr lang="en-US" sz="1500" b="1">
                  <a:solidFill>
                    <a:srgbClr val="000000"/>
                  </a:solidFill>
                  <a:latin typeface="Arial"/>
                </a:rPr>
                <a:t>Printable informational and promotional materials</a:t>
              </a:r>
              <a:r>
                <a:rPr lang="en-US" sz="1500">
                  <a:solidFill>
                    <a:srgbClr val="000000"/>
                  </a:solidFill>
                  <a:latin typeface="Arial"/>
                </a:rPr>
                <a:t> </a:t>
              </a:r>
              <a:br>
                <a:rPr lang="en-US" sz="1500">
                  <a:solidFill>
                    <a:srgbClr val="000000"/>
                  </a:solidFill>
                  <a:latin typeface="Arial"/>
                </a:rPr>
              </a:br>
              <a:r>
                <a:rPr lang="en-US" sz="1500">
                  <a:solidFill>
                    <a:srgbClr val="000000"/>
                  </a:solidFill>
                  <a:latin typeface="Arial"/>
                  <a:hlinkClick r:id="rId5"/>
                </a:rPr>
                <a:t>https://www.mass.gov/info-details/printable-materials-behavioral-health-roadmap</a:t>
              </a:r>
              <a:endParaRPr lang="en-US" sz="1500">
                <a:solidFill>
                  <a:srgbClr val="000000"/>
                </a:solidFill>
                <a:latin typeface="Arial"/>
              </a:endParaRPr>
            </a:p>
          </p:txBody>
        </p:sp>
        <p:pic>
          <p:nvPicPr>
            <p:cNvPr id="24" name="Graphic 23" descr="Open folder with solid fill">
              <a:extLst>
                <a:ext uri="{FF2B5EF4-FFF2-40B4-BE49-F238E27FC236}">
                  <a16:creationId xmlns:a16="http://schemas.microsoft.com/office/drawing/2014/main" id="{6BCFC5F2-749E-4290-BBCB-1DB6E09287D2}"/>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32936" y="1340565"/>
              <a:ext cx="518663" cy="548640"/>
            </a:xfrm>
            <a:prstGeom prst="rect">
              <a:avLst/>
            </a:prstGeom>
          </p:spPr>
        </p:pic>
      </p:grpSp>
      <p:grpSp>
        <p:nvGrpSpPr>
          <p:cNvPr id="48" name="Group 47">
            <a:extLst>
              <a:ext uri="{FF2B5EF4-FFF2-40B4-BE49-F238E27FC236}">
                <a16:creationId xmlns:a16="http://schemas.microsoft.com/office/drawing/2014/main" id="{30628316-A31A-BCDE-5A32-240E05456F91}"/>
              </a:ext>
            </a:extLst>
          </p:cNvPr>
          <p:cNvGrpSpPr/>
          <p:nvPr/>
        </p:nvGrpSpPr>
        <p:grpSpPr>
          <a:xfrm>
            <a:off x="1956935" y="3956524"/>
            <a:ext cx="8474896" cy="640080"/>
            <a:chOff x="432935" y="3956524"/>
            <a:chExt cx="8474896" cy="640080"/>
          </a:xfrm>
        </p:grpSpPr>
        <p:pic>
          <p:nvPicPr>
            <p:cNvPr id="15" name="Graphic 14" descr="List with solid fill">
              <a:extLst>
                <a:ext uri="{FF2B5EF4-FFF2-40B4-BE49-F238E27FC236}">
                  <a16:creationId xmlns:a16="http://schemas.microsoft.com/office/drawing/2014/main" id="{B2EB5AB6-86B3-4E3B-B6ED-CC11DCC0C3D5}"/>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32935" y="4002244"/>
              <a:ext cx="518664" cy="548640"/>
            </a:xfrm>
            <a:prstGeom prst="rect">
              <a:avLst/>
            </a:prstGeom>
          </p:spPr>
        </p:pic>
        <p:sp>
          <p:nvSpPr>
            <p:cNvPr id="12" name="TextBox 11">
              <a:extLst>
                <a:ext uri="{FF2B5EF4-FFF2-40B4-BE49-F238E27FC236}">
                  <a16:creationId xmlns:a16="http://schemas.microsoft.com/office/drawing/2014/main" id="{7818D47F-564D-FD6A-0E6E-35D2E869CCAB}"/>
                </a:ext>
              </a:extLst>
            </p:cNvPr>
            <p:cNvSpPr txBox="1"/>
            <p:nvPr/>
          </p:nvSpPr>
          <p:spPr>
            <a:xfrm>
              <a:off x="1043991" y="3956524"/>
              <a:ext cx="7863840" cy="640080"/>
            </a:xfrm>
            <a:prstGeom prst="rect">
              <a:avLst/>
            </a:prstGeom>
            <a:noFill/>
            <a:ln w="9525">
              <a:noFill/>
              <a:miter lim="800000"/>
              <a:headEnd/>
              <a:tailEnd/>
            </a:ln>
            <a:effectLst/>
          </p:spPr>
          <p:txBody>
            <a:bodyPr vert="horz" wrap="square" lIns="76200" tIns="76200" rIns="76200" bIns="76200" numCol="1" rtlCol="0" anchor="t" anchorCtr="0" compatLnSpc="1">
              <a:prstTxWarp prst="textNoShape">
                <a:avLst/>
              </a:prstTxWarp>
              <a:spAutoFit/>
            </a:bodyPr>
            <a:lstStyle>
              <a:defPPr>
                <a:defRPr lang="en-US"/>
              </a:defPPr>
              <a:lvl2pPr marL="0" lvl="1">
                <a:spcBef>
                  <a:spcPts val="1800"/>
                </a:spcBef>
                <a:defRPr sz="1500" b="1">
                  <a:solidFill>
                    <a:srgbClr val="000000"/>
                  </a:solidFill>
                  <a:latin typeface="Arial"/>
                </a:defRPr>
              </a:lvl2pPr>
            </a:lstStyle>
            <a:p>
              <a:pPr lvl="1"/>
              <a:r>
                <a:rPr lang="en-US"/>
                <a:t>Fact sheets and FAQs about the Behavioral Health Helpline and CBHCs</a:t>
              </a:r>
              <a:br>
                <a:rPr lang="en-US" b="0"/>
              </a:br>
              <a:r>
                <a:rPr lang="en-US" b="0">
                  <a:hlinkClick r:id="rId10"/>
                </a:rPr>
                <a:t>https://www.mass.gov/info-details/fact-sheets-behavioral-health-roadmap</a:t>
              </a:r>
              <a:endParaRPr lang="en-US" b="0"/>
            </a:p>
          </p:txBody>
        </p:sp>
      </p:grpSp>
      <p:grpSp>
        <p:nvGrpSpPr>
          <p:cNvPr id="46" name="Group 45">
            <a:extLst>
              <a:ext uri="{FF2B5EF4-FFF2-40B4-BE49-F238E27FC236}">
                <a16:creationId xmlns:a16="http://schemas.microsoft.com/office/drawing/2014/main" id="{AFF1ACE3-F740-0268-DEF5-35B76C621BC2}"/>
              </a:ext>
            </a:extLst>
          </p:cNvPr>
          <p:cNvGrpSpPr/>
          <p:nvPr/>
        </p:nvGrpSpPr>
        <p:grpSpPr>
          <a:xfrm>
            <a:off x="1959919" y="2623798"/>
            <a:ext cx="8471912" cy="640080"/>
            <a:chOff x="435919" y="2623798"/>
            <a:chExt cx="8471912" cy="640080"/>
          </a:xfrm>
        </p:grpSpPr>
        <p:pic>
          <p:nvPicPr>
            <p:cNvPr id="5" name="Graphic 4" descr="Smart Phone with solid fill">
              <a:extLst>
                <a:ext uri="{FF2B5EF4-FFF2-40B4-BE49-F238E27FC236}">
                  <a16:creationId xmlns:a16="http://schemas.microsoft.com/office/drawing/2014/main" id="{6B1F6A5E-09CD-4FD5-A1E8-6F3C9ADB030B}"/>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rot="606172">
              <a:off x="435919" y="2668286"/>
              <a:ext cx="512696" cy="548640"/>
            </a:xfrm>
            <a:prstGeom prst="rect">
              <a:avLst/>
            </a:prstGeom>
          </p:spPr>
        </p:pic>
        <p:sp>
          <p:nvSpPr>
            <p:cNvPr id="30" name="TextBox 29">
              <a:extLst>
                <a:ext uri="{FF2B5EF4-FFF2-40B4-BE49-F238E27FC236}">
                  <a16:creationId xmlns:a16="http://schemas.microsoft.com/office/drawing/2014/main" id="{7A1B0CF2-CDD1-5C81-C5E1-20321DC2CD41}"/>
                </a:ext>
              </a:extLst>
            </p:cNvPr>
            <p:cNvSpPr txBox="1"/>
            <p:nvPr/>
          </p:nvSpPr>
          <p:spPr>
            <a:xfrm>
              <a:off x="1043991" y="2623798"/>
              <a:ext cx="7863840" cy="640080"/>
            </a:xfrm>
            <a:prstGeom prst="rect">
              <a:avLst/>
            </a:prstGeom>
            <a:noFill/>
            <a:ln w="9525">
              <a:noFill/>
              <a:miter lim="800000"/>
              <a:headEnd/>
              <a:tailEnd/>
            </a:ln>
            <a:effectLst/>
          </p:spPr>
          <p:txBody>
            <a:bodyPr vert="horz" wrap="square" lIns="76200" tIns="76200" rIns="76200" bIns="76200" numCol="1" rtlCol="0" anchor="t" anchorCtr="0" compatLnSpc="1">
              <a:prstTxWarp prst="textNoShape">
                <a:avLst/>
              </a:prstTxWarp>
              <a:spAutoFit/>
            </a:bodyPr>
            <a:lstStyle>
              <a:defPPr>
                <a:defRPr lang="en-US"/>
              </a:defPPr>
              <a:lvl2pPr marL="0" lvl="1">
                <a:spcBef>
                  <a:spcPts val="1800"/>
                </a:spcBef>
                <a:defRPr sz="1500" b="1">
                  <a:solidFill>
                    <a:srgbClr val="000000"/>
                  </a:solidFill>
                  <a:latin typeface="Arial"/>
                </a:defRPr>
              </a:lvl2pPr>
            </a:lstStyle>
            <a:p>
              <a:pPr lvl="1"/>
              <a:r>
                <a:rPr lang="en-US"/>
                <a:t>Social media materials</a:t>
              </a:r>
              <a:br>
                <a:rPr lang="en-US" b="0"/>
              </a:br>
              <a:r>
                <a:rPr lang="en-US" b="0">
                  <a:hlinkClick r:id="rId13"/>
                </a:rPr>
                <a:t>https://www.mass.gov/info-details/social-media-materials-behavioral-health-roadmap</a:t>
              </a:r>
              <a:endParaRPr lang="en-US" b="0"/>
            </a:p>
          </p:txBody>
        </p:sp>
      </p:grpSp>
      <p:grpSp>
        <p:nvGrpSpPr>
          <p:cNvPr id="45" name="Group 44">
            <a:extLst>
              <a:ext uri="{FF2B5EF4-FFF2-40B4-BE49-F238E27FC236}">
                <a16:creationId xmlns:a16="http://schemas.microsoft.com/office/drawing/2014/main" id="{6A94AEFF-A948-7D32-D4D1-D9D7B7611EF3}"/>
              </a:ext>
            </a:extLst>
          </p:cNvPr>
          <p:cNvGrpSpPr/>
          <p:nvPr/>
        </p:nvGrpSpPr>
        <p:grpSpPr>
          <a:xfrm>
            <a:off x="1956938" y="1264908"/>
            <a:ext cx="8474895" cy="640080"/>
            <a:chOff x="432936" y="1954874"/>
            <a:chExt cx="8474895" cy="640080"/>
          </a:xfrm>
        </p:grpSpPr>
        <p:pic>
          <p:nvPicPr>
            <p:cNvPr id="11" name="Graphic 10" descr="Document with solid fill">
              <a:extLst>
                <a:ext uri="{FF2B5EF4-FFF2-40B4-BE49-F238E27FC236}">
                  <a16:creationId xmlns:a16="http://schemas.microsoft.com/office/drawing/2014/main" id="{5CF74EE4-8680-456D-878F-E5644485A622}"/>
                </a:ext>
              </a:extLst>
            </p:cNvPr>
            <p:cNvPicPr>
              <a:picLocks noChangeAspect="1"/>
            </p:cNvPicPr>
            <p:nvPr/>
          </p:nvPicPr>
          <p:blipFill>
            <a:blip r:embed="rId14" cstate="hq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432936" y="2000691"/>
              <a:ext cx="518663" cy="548640"/>
            </a:xfrm>
            <a:prstGeom prst="rect">
              <a:avLst/>
            </a:prstGeom>
          </p:spPr>
        </p:pic>
        <p:sp>
          <p:nvSpPr>
            <p:cNvPr id="32" name="TextBox 31">
              <a:extLst>
                <a:ext uri="{FF2B5EF4-FFF2-40B4-BE49-F238E27FC236}">
                  <a16:creationId xmlns:a16="http://schemas.microsoft.com/office/drawing/2014/main" id="{06270121-B737-359D-D0DC-2C71D183D4ED}"/>
                </a:ext>
              </a:extLst>
            </p:cNvPr>
            <p:cNvSpPr txBox="1"/>
            <p:nvPr/>
          </p:nvSpPr>
          <p:spPr>
            <a:xfrm>
              <a:off x="1043991" y="1954874"/>
              <a:ext cx="7863840" cy="640080"/>
            </a:xfrm>
            <a:prstGeom prst="rect">
              <a:avLst/>
            </a:prstGeom>
            <a:noFill/>
            <a:ln w="9525">
              <a:noFill/>
              <a:miter lim="800000"/>
              <a:headEnd/>
              <a:tailEnd/>
            </a:ln>
            <a:effectLst/>
          </p:spPr>
          <p:txBody>
            <a:bodyPr vert="horz" wrap="square" lIns="76200" tIns="76200" rIns="76200" bIns="76200" numCol="1" rtlCol="0" anchor="t" anchorCtr="0" compatLnSpc="1">
              <a:prstTxWarp prst="textNoShape">
                <a:avLst/>
              </a:prstTxWarp>
              <a:spAutoFit/>
            </a:bodyPr>
            <a:lstStyle>
              <a:defPPr>
                <a:defRPr lang="en-US"/>
              </a:defPPr>
              <a:lvl2pPr marL="0" lvl="1">
                <a:spcBef>
                  <a:spcPts val="1800"/>
                </a:spcBef>
                <a:defRPr sz="1500" b="1">
                  <a:solidFill>
                    <a:srgbClr val="000000"/>
                  </a:solidFill>
                  <a:latin typeface="Arial"/>
                </a:defRPr>
              </a:lvl2pPr>
            </a:lstStyle>
            <a:p>
              <a:pPr lvl="1"/>
              <a:r>
                <a:rPr lang="en-US"/>
                <a:t>Overview of the BH Roadmap for Reform </a:t>
              </a:r>
              <a:br>
                <a:rPr lang="en-US"/>
              </a:br>
              <a:r>
                <a:rPr lang="en-US" b="0">
                  <a:hlinkClick r:id="rId16"/>
                </a:rPr>
                <a:t>https://www.mass.gov/bhroadmap</a:t>
              </a:r>
              <a:endParaRPr lang="en-US" b="0"/>
            </a:p>
          </p:txBody>
        </p:sp>
      </p:grpSp>
      <p:grpSp>
        <p:nvGrpSpPr>
          <p:cNvPr id="47" name="Group 46">
            <a:extLst>
              <a:ext uri="{FF2B5EF4-FFF2-40B4-BE49-F238E27FC236}">
                <a16:creationId xmlns:a16="http://schemas.microsoft.com/office/drawing/2014/main" id="{E2A897EC-EE88-D334-9665-68F708C27219}"/>
              </a:ext>
            </a:extLst>
          </p:cNvPr>
          <p:cNvGrpSpPr/>
          <p:nvPr/>
        </p:nvGrpSpPr>
        <p:grpSpPr>
          <a:xfrm>
            <a:off x="1956939" y="3333498"/>
            <a:ext cx="8474895" cy="640080"/>
            <a:chOff x="432936" y="3329328"/>
            <a:chExt cx="8474895" cy="640080"/>
          </a:xfrm>
        </p:grpSpPr>
        <p:pic>
          <p:nvPicPr>
            <p:cNvPr id="17" name="Graphic 16" descr="Map with pin with solid fill">
              <a:extLst>
                <a:ext uri="{FF2B5EF4-FFF2-40B4-BE49-F238E27FC236}">
                  <a16:creationId xmlns:a16="http://schemas.microsoft.com/office/drawing/2014/main" id="{0ADDDC99-1371-4B8A-8B55-4C961C36F3E9}"/>
                </a:ext>
              </a:extLst>
            </p:cNvPr>
            <p:cNvPicPr>
              <a:picLocks noChangeAspect="1"/>
            </p:cNvPicPr>
            <p:nvPr/>
          </p:nvPicPr>
          <p:blipFill>
            <a:blip r:embed="rId17" cstate="hq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432936" y="3373910"/>
              <a:ext cx="518663" cy="548640"/>
            </a:xfrm>
            <a:prstGeom prst="rect">
              <a:avLst/>
            </a:prstGeom>
          </p:spPr>
        </p:pic>
        <p:sp>
          <p:nvSpPr>
            <p:cNvPr id="34" name="TextBox 33">
              <a:extLst>
                <a:ext uri="{FF2B5EF4-FFF2-40B4-BE49-F238E27FC236}">
                  <a16:creationId xmlns:a16="http://schemas.microsoft.com/office/drawing/2014/main" id="{7230EFD3-E6AE-770D-90D2-958A6475B2BC}"/>
                </a:ext>
              </a:extLst>
            </p:cNvPr>
            <p:cNvSpPr txBox="1"/>
            <p:nvPr/>
          </p:nvSpPr>
          <p:spPr>
            <a:xfrm>
              <a:off x="1043991" y="3329328"/>
              <a:ext cx="7863840" cy="640080"/>
            </a:xfrm>
            <a:prstGeom prst="rect">
              <a:avLst/>
            </a:prstGeom>
            <a:noFill/>
            <a:ln w="9525">
              <a:noFill/>
              <a:miter lim="800000"/>
              <a:headEnd/>
              <a:tailEnd/>
            </a:ln>
            <a:effectLst/>
          </p:spPr>
          <p:txBody>
            <a:bodyPr vert="horz" wrap="square" lIns="76200" tIns="76200" rIns="76200" bIns="76200" numCol="1" rtlCol="0" anchor="t" anchorCtr="0" compatLnSpc="1">
              <a:prstTxWarp prst="textNoShape">
                <a:avLst/>
              </a:prstTxWarp>
              <a:spAutoFit/>
            </a:bodyPr>
            <a:lstStyle>
              <a:defPPr>
                <a:defRPr lang="en-US"/>
              </a:defPPr>
              <a:lvl2pPr marL="0" lvl="1">
                <a:spcBef>
                  <a:spcPts val="1800"/>
                </a:spcBef>
                <a:defRPr sz="1500" b="1">
                  <a:solidFill>
                    <a:srgbClr val="000000"/>
                  </a:solidFill>
                  <a:latin typeface="Arial"/>
                </a:defRPr>
              </a:lvl2pPr>
            </a:lstStyle>
            <a:p>
              <a:pPr lvl="1"/>
              <a:r>
                <a:rPr lang="en-US"/>
                <a:t>List of CBHCs in Massachusetts, filterable by zip code </a:t>
              </a:r>
              <a:br>
                <a:rPr lang="en-US" b="0"/>
              </a:br>
              <a:r>
                <a:rPr lang="en-US" b="0">
                  <a:hlinkClick r:id="rId19"/>
                </a:rPr>
                <a:t>https://www.mass.gov/community-behavioral-health-centers/locations</a:t>
              </a:r>
              <a:endParaRPr lang="en-US" b="0"/>
            </a:p>
          </p:txBody>
        </p:sp>
      </p:grpSp>
      <p:grpSp>
        <p:nvGrpSpPr>
          <p:cNvPr id="52" name="Group 51">
            <a:extLst>
              <a:ext uri="{FF2B5EF4-FFF2-40B4-BE49-F238E27FC236}">
                <a16:creationId xmlns:a16="http://schemas.microsoft.com/office/drawing/2014/main" id="{D6E3FA1A-250F-A265-BFDA-4904736AB564}"/>
              </a:ext>
            </a:extLst>
          </p:cNvPr>
          <p:cNvGrpSpPr/>
          <p:nvPr/>
        </p:nvGrpSpPr>
        <p:grpSpPr>
          <a:xfrm>
            <a:off x="1956939" y="5244376"/>
            <a:ext cx="8474895" cy="640080"/>
            <a:chOff x="432936" y="5158651"/>
            <a:chExt cx="8474895" cy="640080"/>
          </a:xfrm>
        </p:grpSpPr>
        <p:sp>
          <p:nvSpPr>
            <p:cNvPr id="36" name="TextBox 35">
              <a:extLst>
                <a:ext uri="{FF2B5EF4-FFF2-40B4-BE49-F238E27FC236}">
                  <a16:creationId xmlns:a16="http://schemas.microsoft.com/office/drawing/2014/main" id="{AE7FAA3A-734B-ED29-F13A-2C5BA00223A3}"/>
                </a:ext>
              </a:extLst>
            </p:cNvPr>
            <p:cNvSpPr txBox="1"/>
            <p:nvPr/>
          </p:nvSpPr>
          <p:spPr>
            <a:xfrm>
              <a:off x="1043991" y="5158651"/>
              <a:ext cx="7863840" cy="640080"/>
            </a:xfrm>
            <a:prstGeom prst="rect">
              <a:avLst/>
            </a:prstGeom>
            <a:noFill/>
            <a:ln w="9525">
              <a:noFill/>
              <a:miter lim="800000"/>
              <a:headEnd/>
              <a:tailEnd/>
            </a:ln>
            <a:effectLst/>
          </p:spPr>
          <p:txBody>
            <a:bodyPr vert="horz" wrap="square" lIns="76200" tIns="76200" rIns="76200" bIns="76200" numCol="1" rtlCol="0" anchor="t" anchorCtr="0" compatLnSpc="1">
              <a:prstTxWarp prst="textNoShape">
                <a:avLst/>
              </a:prstTxWarp>
              <a:spAutoFit/>
            </a:bodyPr>
            <a:lstStyle>
              <a:defPPr>
                <a:defRPr lang="en-US"/>
              </a:defPPr>
              <a:lvl2pPr marL="0" lvl="1">
                <a:spcBef>
                  <a:spcPts val="1800"/>
                </a:spcBef>
                <a:defRPr sz="1500" b="1">
                  <a:solidFill>
                    <a:srgbClr val="000000"/>
                  </a:solidFill>
                  <a:latin typeface="Arial"/>
                </a:defRPr>
              </a:lvl2pPr>
            </a:lstStyle>
            <a:p>
              <a:pPr lvl="1"/>
              <a:r>
                <a:rPr lang="en-US"/>
                <a:t>Questions can be sent to </a:t>
              </a:r>
              <a:br>
                <a:rPr lang="en-US" b="0"/>
              </a:br>
              <a:r>
                <a:rPr lang="en-US" b="0">
                  <a:hlinkClick r:id="rId20"/>
                </a:rPr>
                <a:t>MassHealthOBHQuestions@mass.gov</a:t>
              </a:r>
            </a:p>
          </p:txBody>
        </p:sp>
        <p:pic>
          <p:nvPicPr>
            <p:cNvPr id="37" name="Graphic 36" descr="Email with solid fill">
              <a:extLst>
                <a:ext uri="{FF2B5EF4-FFF2-40B4-BE49-F238E27FC236}">
                  <a16:creationId xmlns:a16="http://schemas.microsoft.com/office/drawing/2014/main" id="{F7D0CB7B-72C6-5B99-B1C5-3A749F60C81D}"/>
                </a:ext>
              </a:extLst>
            </p:cNvPr>
            <p:cNvPicPr>
              <a:picLocks noChangeAspect="1"/>
            </p:cNvPicPr>
            <p:nvPr/>
          </p:nvPicPr>
          <p:blipFill>
            <a:blip r:embed="rId21" cstate="hqprint">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p:blipFill>
          <p:spPr>
            <a:xfrm>
              <a:off x="432936" y="5219360"/>
              <a:ext cx="518663" cy="518663"/>
            </a:xfrm>
            <a:prstGeom prst="rect">
              <a:avLst/>
            </a:prstGeom>
          </p:spPr>
        </p:pic>
      </p:grpSp>
      <p:grpSp>
        <p:nvGrpSpPr>
          <p:cNvPr id="43" name="Group 42">
            <a:extLst>
              <a:ext uri="{FF2B5EF4-FFF2-40B4-BE49-F238E27FC236}">
                <a16:creationId xmlns:a16="http://schemas.microsoft.com/office/drawing/2014/main" id="{AE00909A-ECE5-19D4-C819-8ABDDA3D4B2A}"/>
              </a:ext>
            </a:extLst>
          </p:cNvPr>
          <p:cNvGrpSpPr/>
          <p:nvPr/>
        </p:nvGrpSpPr>
        <p:grpSpPr>
          <a:xfrm>
            <a:off x="1524003" y="5872991"/>
            <a:ext cx="8548687" cy="640080"/>
            <a:chOff x="0" y="5806316"/>
            <a:chExt cx="8548687" cy="640080"/>
          </a:xfrm>
        </p:grpSpPr>
        <p:pic>
          <p:nvPicPr>
            <p:cNvPr id="19" name="Graphic 18" descr="Printer with solid fill">
              <a:extLst>
                <a:ext uri="{FF2B5EF4-FFF2-40B4-BE49-F238E27FC236}">
                  <a16:creationId xmlns:a16="http://schemas.microsoft.com/office/drawing/2014/main" id="{34531FA5-4570-470B-A013-3D72FF757A2F}"/>
                </a:ext>
              </a:extLst>
            </p:cNvPr>
            <p:cNvPicPr>
              <a:picLocks noChangeAspect="1"/>
            </p:cNvPicPr>
            <p:nvPr/>
          </p:nvPicPr>
          <p:blipFill>
            <a:blip r:embed="rId23" cstate="hqprint">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8000047" y="5841833"/>
              <a:ext cx="548640" cy="548640"/>
            </a:xfrm>
            <a:prstGeom prst="rect">
              <a:avLst/>
            </a:prstGeom>
          </p:spPr>
        </p:pic>
        <p:sp>
          <p:nvSpPr>
            <p:cNvPr id="38" name="Rectangle 37">
              <a:extLst>
                <a:ext uri="{FF2B5EF4-FFF2-40B4-BE49-F238E27FC236}">
                  <a16:creationId xmlns:a16="http://schemas.microsoft.com/office/drawing/2014/main" id="{769BE3A8-75D7-C9E7-8E30-08CC0133A151}"/>
                </a:ext>
              </a:extLst>
            </p:cNvPr>
            <p:cNvSpPr/>
            <p:nvPr/>
          </p:nvSpPr>
          <p:spPr>
            <a:xfrm>
              <a:off x="0" y="5806316"/>
              <a:ext cx="7717872" cy="640080"/>
            </a:xfrm>
            <a:prstGeom prst="rect">
              <a:avLst/>
            </a:prstGeom>
            <a:solidFill>
              <a:srgbClr val="002060"/>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rgbClr val="000000"/>
                </a:solidFill>
                <a:latin typeface="Arial"/>
              </a:endParaRPr>
            </a:p>
          </p:txBody>
        </p:sp>
        <p:sp>
          <p:nvSpPr>
            <p:cNvPr id="39" name="TextBox 38">
              <a:extLst>
                <a:ext uri="{FF2B5EF4-FFF2-40B4-BE49-F238E27FC236}">
                  <a16:creationId xmlns:a16="http://schemas.microsoft.com/office/drawing/2014/main" id="{8F687B5B-7B87-920F-FCC6-BFF88327E0A5}"/>
                </a:ext>
              </a:extLst>
            </p:cNvPr>
            <p:cNvSpPr txBox="1"/>
            <p:nvPr/>
          </p:nvSpPr>
          <p:spPr>
            <a:xfrm>
              <a:off x="364865" y="5846678"/>
              <a:ext cx="7353007" cy="553998"/>
            </a:xfrm>
            <a:prstGeom prst="rect">
              <a:avLst/>
            </a:prstGeom>
            <a:noFill/>
          </p:spPr>
          <p:txBody>
            <a:bodyPr wrap="square">
              <a:spAutoFit/>
            </a:bodyPr>
            <a:lstStyle/>
            <a:p>
              <a:pPr marL="0" lvl="1">
                <a:spcBef>
                  <a:spcPts val="1800"/>
                </a:spcBef>
              </a:pPr>
              <a:r>
                <a:rPr lang="en-US" sz="1500" b="1">
                  <a:solidFill>
                    <a:srgbClr val="FFFFFF"/>
                  </a:solidFill>
                  <a:latin typeface="Arial"/>
                </a:rPr>
                <a:t>Anyone can order </a:t>
              </a:r>
              <a:r>
                <a:rPr lang="en-US" sz="1500" b="1" u="sng">
                  <a:solidFill>
                    <a:srgbClr val="FFFFFF"/>
                  </a:solidFill>
                  <a:latin typeface="Arial"/>
                </a:rPr>
                <a:t>free</a:t>
              </a:r>
              <a:r>
                <a:rPr lang="en-US" sz="1500" b="1">
                  <a:solidFill>
                    <a:srgbClr val="FFFFFF"/>
                  </a:solidFill>
                  <a:latin typeface="Arial"/>
                </a:rPr>
                <a:t> printed materials here: </a:t>
              </a:r>
              <a:r>
                <a:rPr lang="en-US" sz="1500" b="1">
                  <a:solidFill>
                    <a:srgbClr val="FFFFFF"/>
                  </a:solidFill>
                  <a:latin typeface="Arial"/>
                  <a:hlinkClick r:id="rId4">
                    <a:extLst>
                      <a:ext uri="{A12FA001-AC4F-418D-AE19-62706E023703}">
                        <ahyp:hlinkClr xmlns:ahyp="http://schemas.microsoft.com/office/drawing/2018/hyperlinkcolor" val="tx"/>
                      </a:ext>
                    </a:extLst>
                  </a:hlinkClick>
                </a:rPr>
                <a:t>https://massclearinghouse.ehs.state.ma.us/category/BehavioralHealth.html</a:t>
              </a:r>
              <a:endParaRPr lang="en-US" sz="1500" b="1">
                <a:solidFill>
                  <a:srgbClr val="FFFFFF"/>
                </a:solidFill>
                <a:latin typeface="Arial"/>
              </a:endParaRPr>
            </a:p>
          </p:txBody>
        </p:sp>
      </p:grpSp>
      <p:grpSp>
        <p:nvGrpSpPr>
          <p:cNvPr id="49" name="Group 48">
            <a:extLst>
              <a:ext uri="{FF2B5EF4-FFF2-40B4-BE49-F238E27FC236}">
                <a16:creationId xmlns:a16="http://schemas.microsoft.com/office/drawing/2014/main" id="{E14E4D0B-3606-A384-5710-8AE4173E654C}"/>
              </a:ext>
            </a:extLst>
          </p:cNvPr>
          <p:cNvGrpSpPr/>
          <p:nvPr/>
        </p:nvGrpSpPr>
        <p:grpSpPr>
          <a:xfrm>
            <a:off x="1956938" y="4600673"/>
            <a:ext cx="8474895" cy="640080"/>
            <a:chOff x="432936" y="3329328"/>
            <a:chExt cx="8474895" cy="640080"/>
          </a:xfrm>
        </p:grpSpPr>
        <p:pic>
          <p:nvPicPr>
            <p:cNvPr id="50" name="Graphic 49" descr="Map with pin with solid fill">
              <a:extLst>
                <a:ext uri="{FF2B5EF4-FFF2-40B4-BE49-F238E27FC236}">
                  <a16:creationId xmlns:a16="http://schemas.microsoft.com/office/drawing/2014/main" id="{C5C639FC-4B95-35E7-DD7E-292E7B60D3F4}"/>
                </a:ext>
              </a:extLst>
            </p:cNvPr>
            <p:cNvPicPr>
              <a:picLocks noChangeAspect="1"/>
            </p:cNvPicPr>
            <p:nvPr/>
          </p:nvPicPr>
          <p:blipFill>
            <a:blip r:embed="rId17" cstate="hq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432936" y="3373910"/>
              <a:ext cx="518663" cy="548640"/>
            </a:xfrm>
            <a:prstGeom prst="rect">
              <a:avLst/>
            </a:prstGeom>
          </p:spPr>
        </p:pic>
        <p:sp>
          <p:nvSpPr>
            <p:cNvPr id="51" name="TextBox 50">
              <a:extLst>
                <a:ext uri="{FF2B5EF4-FFF2-40B4-BE49-F238E27FC236}">
                  <a16:creationId xmlns:a16="http://schemas.microsoft.com/office/drawing/2014/main" id="{837F4037-7DE9-0A46-AE2D-9BF1916B0564}"/>
                </a:ext>
              </a:extLst>
            </p:cNvPr>
            <p:cNvSpPr txBox="1"/>
            <p:nvPr/>
          </p:nvSpPr>
          <p:spPr>
            <a:xfrm>
              <a:off x="1043991" y="3329328"/>
              <a:ext cx="7863840" cy="640080"/>
            </a:xfrm>
            <a:prstGeom prst="rect">
              <a:avLst/>
            </a:prstGeom>
            <a:noFill/>
            <a:ln w="9525">
              <a:noFill/>
              <a:miter lim="800000"/>
              <a:headEnd/>
              <a:tailEnd/>
            </a:ln>
            <a:effectLst/>
          </p:spPr>
          <p:txBody>
            <a:bodyPr vert="horz" wrap="square" lIns="76200" tIns="76200" rIns="76200" bIns="76200" numCol="1" rtlCol="0" anchor="t" anchorCtr="0" compatLnSpc="1">
              <a:prstTxWarp prst="textNoShape">
                <a:avLst/>
              </a:prstTxWarp>
              <a:spAutoFit/>
            </a:bodyPr>
            <a:lstStyle>
              <a:defPPr>
                <a:defRPr lang="en-US"/>
              </a:defPPr>
              <a:lvl2pPr marL="0" lvl="1">
                <a:spcBef>
                  <a:spcPts val="1800"/>
                </a:spcBef>
                <a:defRPr sz="1500" b="1">
                  <a:solidFill>
                    <a:srgbClr val="000000"/>
                  </a:solidFill>
                  <a:latin typeface="Arial"/>
                </a:defRPr>
              </a:lvl2pPr>
            </a:lstStyle>
            <a:p>
              <a:pPr lvl="1"/>
              <a:r>
                <a:rPr lang="en-US"/>
                <a:t>Information on 988 </a:t>
              </a:r>
              <a:br>
                <a:rPr lang="en-US" b="0"/>
              </a:br>
              <a:r>
                <a:rPr lang="en-US" b="0">
                  <a:hlinkClick r:id="rId25"/>
                </a:rPr>
                <a:t>https://www.mass.gov/988</a:t>
              </a:r>
              <a:endParaRPr lang="en-US" b="0"/>
            </a:p>
          </p:txBody>
        </p:sp>
      </p:grpSp>
    </p:spTree>
    <p:extLst>
      <p:ext uri="{BB962C8B-B14F-4D97-AF65-F5344CB8AC3E}">
        <p14:creationId xmlns:p14="http://schemas.microsoft.com/office/powerpoint/2010/main" val="2799473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E364C-F474-48CF-973F-44A4CD106450}"/>
              </a:ext>
            </a:extLst>
          </p:cNvPr>
          <p:cNvSpPr>
            <a:spLocks noGrp="1"/>
          </p:cNvSpPr>
          <p:nvPr>
            <p:ph type="title"/>
          </p:nvPr>
        </p:nvSpPr>
        <p:spPr>
          <a:xfrm>
            <a:off x="163434" y="174622"/>
            <a:ext cx="10476857" cy="307777"/>
          </a:xfrm>
        </p:spPr>
        <p:txBody>
          <a:bodyPr>
            <a:normAutofit fontScale="90000"/>
          </a:bodyPr>
          <a:lstStyle/>
          <a:p>
            <a:r>
              <a:rPr lang="en-US" sz="2000">
                <a:solidFill>
                  <a:srgbClr val="002060"/>
                </a:solidFill>
                <a:latin typeface="Arial"/>
                <a:cs typeface="Arial"/>
              </a:rPr>
              <a:t>What Behavioral Health Servies does MassHealth Cover?</a:t>
            </a:r>
            <a:endParaRPr lang="en-US">
              <a:solidFill>
                <a:srgbClr val="002060"/>
              </a:solidFill>
            </a:endParaRPr>
          </a:p>
        </p:txBody>
      </p:sp>
      <p:graphicFrame>
        <p:nvGraphicFramePr>
          <p:cNvPr id="28" name="Table 27">
            <a:extLst>
              <a:ext uri="{FF2B5EF4-FFF2-40B4-BE49-F238E27FC236}">
                <a16:creationId xmlns:a16="http://schemas.microsoft.com/office/drawing/2014/main" id="{65DAB31A-4F0D-40E8-E963-8786D79076AD}"/>
              </a:ext>
            </a:extLst>
          </p:cNvPr>
          <p:cNvGraphicFramePr>
            <a:graphicFrameLocks noGrp="1"/>
          </p:cNvGraphicFramePr>
          <p:nvPr>
            <p:extLst>
              <p:ext uri="{D42A27DB-BD31-4B8C-83A1-F6EECF244321}">
                <p14:modId xmlns:p14="http://schemas.microsoft.com/office/powerpoint/2010/main" val="1216202792"/>
              </p:ext>
            </p:extLst>
          </p:nvPr>
        </p:nvGraphicFramePr>
        <p:xfrm>
          <a:off x="438727" y="727363"/>
          <a:ext cx="11274454" cy="5831587"/>
        </p:xfrm>
        <a:graphic>
          <a:graphicData uri="http://schemas.openxmlformats.org/drawingml/2006/table">
            <a:tbl>
              <a:tblPr firstRow="1" bandRow="1">
                <a:tableStyleId>{5C22544A-7EE6-4342-B048-85BDC9FD1C3A}</a:tableStyleId>
              </a:tblPr>
              <a:tblGrid>
                <a:gridCol w="5637227">
                  <a:extLst>
                    <a:ext uri="{9D8B030D-6E8A-4147-A177-3AD203B41FA5}">
                      <a16:colId xmlns:a16="http://schemas.microsoft.com/office/drawing/2014/main" val="3668674605"/>
                    </a:ext>
                  </a:extLst>
                </a:gridCol>
                <a:gridCol w="5637227">
                  <a:extLst>
                    <a:ext uri="{9D8B030D-6E8A-4147-A177-3AD203B41FA5}">
                      <a16:colId xmlns:a16="http://schemas.microsoft.com/office/drawing/2014/main" val="2444259346"/>
                    </a:ext>
                  </a:extLst>
                </a:gridCol>
              </a:tblGrid>
              <a:tr h="604570">
                <a:tc>
                  <a:txBody>
                    <a:bodyPr/>
                    <a:lstStyle/>
                    <a:p>
                      <a:pPr algn="ctr"/>
                      <a:r>
                        <a:rPr lang="en-US" sz="1800">
                          <a:latin typeface="Arial"/>
                        </a:rPr>
                        <a:t>Mental Health (&amp; Substance Use Disorder)</a:t>
                      </a:r>
                    </a:p>
                  </a:txBody>
                  <a:tcPr anchor="ctr">
                    <a:solidFill>
                      <a:srgbClr val="002060"/>
                    </a:solidFill>
                  </a:tcPr>
                </a:tc>
                <a:tc>
                  <a:txBody>
                    <a:bodyPr/>
                    <a:lstStyle/>
                    <a:p>
                      <a:pPr algn="ctr"/>
                      <a:r>
                        <a:rPr lang="en-US" sz="1800">
                          <a:latin typeface="Arial"/>
                        </a:rPr>
                        <a:t>Substance Use Disorder</a:t>
                      </a:r>
                    </a:p>
                  </a:txBody>
                  <a:tcPr anchor="ctr">
                    <a:solidFill>
                      <a:srgbClr val="002060"/>
                    </a:solidFill>
                  </a:tcPr>
                </a:tc>
                <a:extLst>
                  <a:ext uri="{0D108BD9-81ED-4DB2-BD59-A6C34878D82A}">
                    <a16:rowId xmlns:a16="http://schemas.microsoft.com/office/drawing/2014/main" val="2223240080"/>
                  </a:ext>
                </a:extLst>
              </a:tr>
              <a:tr h="3035450">
                <a:tc>
                  <a:txBody>
                    <a:bodyPr/>
                    <a:lstStyle/>
                    <a:p>
                      <a:pPr marL="285750" indent="-285750">
                        <a:buFont typeface="Arial"/>
                        <a:buChar char="•"/>
                      </a:pPr>
                      <a:r>
                        <a:rPr lang="en-US" sz="1600" b="1">
                          <a:solidFill>
                            <a:srgbClr val="002060"/>
                          </a:solidFill>
                          <a:latin typeface="Arial"/>
                        </a:rPr>
                        <a:t>Outpatient Services</a:t>
                      </a:r>
                    </a:p>
                    <a:p>
                      <a:pPr marL="628650" lvl="1" indent="-285750">
                        <a:buFont typeface="Arial"/>
                        <a:buChar char="•"/>
                      </a:pPr>
                      <a:r>
                        <a:rPr lang="en-US" sz="1600" b="0">
                          <a:solidFill>
                            <a:srgbClr val="002060"/>
                          </a:solidFill>
                          <a:latin typeface="Arial"/>
                        </a:rPr>
                        <a:t>Outpatient behavioral health services</a:t>
                      </a:r>
                    </a:p>
                    <a:p>
                      <a:pPr marL="628650" lvl="1" indent="-285750">
                        <a:buFont typeface="Arial"/>
                        <a:buChar char="•"/>
                      </a:pPr>
                      <a:r>
                        <a:rPr lang="en-US" sz="1600" b="0">
                          <a:solidFill>
                            <a:srgbClr val="002060"/>
                          </a:solidFill>
                          <a:latin typeface="Arial"/>
                        </a:rPr>
                        <a:t>Community Behavioral Health Centers (CBHC)</a:t>
                      </a:r>
                    </a:p>
                    <a:p>
                      <a:pPr marL="628650" lvl="1" indent="-285750">
                        <a:buFont typeface="Arial"/>
                        <a:buChar char="•"/>
                      </a:pPr>
                      <a:r>
                        <a:rPr lang="en-US" sz="1600" b="0">
                          <a:solidFill>
                            <a:srgbClr val="002060"/>
                          </a:solidFill>
                          <a:latin typeface="Arial"/>
                        </a:rPr>
                        <a:t>Behavioral Health Urgent Care</a:t>
                      </a:r>
                    </a:p>
                    <a:p>
                      <a:pPr marL="628650" lvl="1" indent="-285750">
                        <a:buFont typeface="Arial"/>
                        <a:buChar char="•"/>
                      </a:pPr>
                      <a:r>
                        <a:rPr lang="en-US" sz="1600" b="0">
                          <a:solidFill>
                            <a:srgbClr val="002060"/>
                          </a:solidFill>
                          <a:latin typeface="Arial"/>
                        </a:rPr>
                        <a:t>Intensive outpatient treatment</a:t>
                      </a:r>
                    </a:p>
                    <a:p>
                      <a:pPr marL="628650" lvl="1" indent="-285750">
                        <a:buFont typeface="Arial"/>
                        <a:buChar char="•"/>
                      </a:pPr>
                      <a:r>
                        <a:rPr lang="en-US" sz="1600" b="0">
                          <a:solidFill>
                            <a:srgbClr val="002060"/>
                          </a:solidFill>
                          <a:latin typeface="Arial"/>
                        </a:rPr>
                        <a:t>Partial hospitalization and day treatment programs</a:t>
                      </a:r>
                    </a:p>
                    <a:p>
                      <a:pPr marL="285750" lvl="0" indent="-285750">
                        <a:buFont typeface="Arial"/>
                        <a:buChar char="•"/>
                      </a:pPr>
                      <a:endParaRPr lang="en-US" sz="1600" b="1">
                        <a:solidFill>
                          <a:srgbClr val="002060"/>
                        </a:solidFill>
                        <a:latin typeface="Arial"/>
                      </a:endParaRPr>
                    </a:p>
                    <a:p>
                      <a:pPr marL="285750" lvl="0" indent="-285750">
                        <a:buFont typeface="Arial"/>
                        <a:buChar char="•"/>
                      </a:pPr>
                      <a:r>
                        <a:rPr lang="en-US" sz="1600" b="1">
                          <a:solidFill>
                            <a:srgbClr val="002060"/>
                          </a:solidFill>
                          <a:latin typeface="Arial"/>
                        </a:rPr>
                        <a:t>Overnight Services</a:t>
                      </a:r>
                    </a:p>
                    <a:p>
                      <a:pPr marL="628650" lvl="1" indent="-285750">
                        <a:buFont typeface="Arial"/>
                        <a:buChar char="•"/>
                      </a:pPr>
                      <a:r>
                        <a:rPr lang="en-US" sz="1600" b="0">
                          <a:solidFill>
                            <a:srgbClr val="002060"/>
                          </a:solidFill>
                          <a:latin typeface="Arial"/>
                        </a:rPr>
                        <a:t>Inpatient psychiatric care</a:t>
                      </a:r>
                    </a:p>
                    <a:p>
                      <a:pPr marL="628650" lvl="1" indent="-285750">
                        <a:buFont typeface="Arial"/>
                        <a:buChar char="•"/>
                      </a:pPr>
                      <a:r>
                        <a:rPr lang="en-US" sz="1600" b="0">
                          <a:solidFill>
                            <a:srgbClr val="002060"/>
                          </a:solidFill>
                          <a:latin typeface="Arial"/>
                        </a:rPr>
                        <a:t>24-hr diversionary care settings</a:t>
                      </a:r>
                    </a:p>
                  </a:txBody>
                  <a:tcPr>
                    <a:solidFill>
                      <a:srgbClr val="DEE5F0"/>
                    </a:solidFill>
                  </a:tcPr>
                </a:tc>
                <a:tc>
                  <a:txBody>
                    <a:bodyPr/>
                    <a:lstStyle/>
                    <a:p>
                      <a:pPr marL="285750" indent="-285750">
                        <a:buFont typeface="Arial"/>
                        <a:buChar char="•"/>
                      </a:pPr>
                      <a:r>
                        <a:rPr lang="en-US" sz="1600" b="1" dirty="0">
                          <a:solidFill>
                            <a:srgbClr val="002060"/>
                          </a:solidFill>
                          <a:latin typeface="Arial"/>
                        </a:rPr>
                        <a:t>Outpatient Services</a:t>
                      </a:r>
                      <a:endParaRPr lang="en-US" sz="1600" dirty="0">
                        <a:solidFill>
                          <a:srgbClr val="002060"/>
                        </a:solidFill>
                        <a:latin typeface="Arial"/>
                      </a:endParaRPr>
                    </a:p>
                    <a:p>
                      <a:pPr marL="628650" lvl="1" indent="-285750">
                        <a:buFont typeface="Arial"/>
                        <a:buChar char="•"/>
                      </a:pPr>
                      <a:r>
                        <a:rPr lang="en-US" sz="1600" b="0" dirty="0">
                          <a:solidFill>
                            <a:srgbClr val="002060"/>
                          </a:solidFill>
                          <a:latin typeface="Arial"/>
                        </a:rPr>
                        <a:t>Outpatient care (including Medication Assisted Treatment (MAT))</a:t>
                      </a:r>
                    </a:p>
                    <a:p>
                      <a:pPr marL="628650" lvl="1" indent="-285750">
                        <a:buFont typeface="Arial"/>
                        <a:buChar char="•"/>
                      </a:pPr>
                      <a:r>
                        <a:rPr lang="en-US" sz="1600" b="0" dirty="0">
                          <a:solidFill>
                            <a:srgbClr val="002060"/>
                          </a:solidFill>
                          <a:latin typeface="Arial"/>
                        </a:rPr>
                        <a:t>Intensive outpatient programs</a:t>
                      </a:r>
                    </a:p>
                    <a:p>
                      <a:pPr marL="628650" lvl="1" indent="-285750">
                        <a:buFont typeface="Arial"/>
                        <a:buChar char="•"/>
                      </a:pPr>
                      <a:r>
                        <a:rPr lang="en-US" sz="1600" b="0" dirty="0">
                          <a:solidFill>
                            <a:srgbClr val="002060"/>
                          </a:solidFill>
                          <a:latin typeface="Arial"/>
                        </a:rPr>
                        <a:t>Day treatment programs</a:t>
                      </a:r>
                    </a:p>
                    <a:p>
                      <a:pPr marL="628650" lvl="1" indent="-285750">
                        <a:buFont typeface="Arial"/>
                        <a:buChar char="•"/>
                      </a:pPr>
                      <a:r>
                        <a:rPr lang="en-US" sz="1600" b="0" dirty="0">
                          <a:solidFill>
                            <a:srgbClr val="002060"/>
                          </a:solidFill>
                          <a:latin typeface="Arial"/>
                        </a:rPr>
                        <a:t>Recovery support navigators and recovery coaches</a:t>
                      </a:r>
                    </a:p>
                    <a:p>
                      <a:pPr marL="285750" lvl="0" indent="-285750">
                        <a:buFont typeface="Arial"/>
                        <a:buChar char="•"/>
                      </a:pPr>
                      <a:endParaRPr lang="en-US" sz="1600" b="0" dirty="0">
                        <a:solidFill>
                          <a:srgbClr val="002060"/>
                        </a:solidFill>
                        <a:latin typeface="Arial"/>
                      </a:endParaRPr>
                    </a:p>
                    <a:p>
                      <a:pPr marL="285750" lvl="0" indent="-285750">
                        <a:buFont typeface="Arial"/>
                        <a:buChar char="•"/>
                      </a:pPr>
                      <a:r>
                        <a:rPr lang="en-US" sz="1600" b="1" dirty="0">
                          <a:solidFill>
                            <a:srgbClr val="002060"/>
                          </a:solidFill>
                          <a:latin typeface="Arial"/>
                        </a:rPr>
                        <a:t>Overnight Services</a:t>
                      </a:r>
                    </a:p>
                    <a:p>
                      <a:pPr marL="628650" lvl="1" indent="-285750">
                        <a:buFont typeface="Arial"/>
                        <a:buChar char="•"/>
                      </a:pPr>
                      <a:r>
                        <a:rPr lang="en-US" sz="1600" b="0" dirty="0">
                          <a:solidFill>
                            <a:srgbClr val="002060"/>
                          </a:solidFill>
                          <a:latin typeface="Arial"/>
                        </a:rPr>
                        <a:t>Acute treatment services (detox programs)</a:t>
                      </a:r>
                    </a:p>
                    <a:p>
                      <a:pPr marL="628650" lvl="1" indent="-285750">
                        <a:buFont typeface="Arial"/>
                        <a:buChar char="•"/>
                      </a:pPr>
                      <a:r>
                        <a:rPr lang="en-US" sz="1600" b="0" dirty="0">
                          <a:solidFill>
                            <a:srgbClr val="002060"/>
                          </a:solidFill>
                          <a:latin typeface="Arial"/>
                        </a:rPr>
                        <a:t>Clinical stabilization services</a:t>
                      </a:r>
                    </a:p>
                  </a:txBody>
                  <a:tcPr>
                    <a:solidFill>
                      <a:srgbClr val="DEE5F0"/>
                    </a:solidFill>
                  </a:tcPr>
                </a:tc>
                <a:extLst>
                  <a:ext uri="{0D108BD9-81ED-4DB2-BD59-A6C34878D82A}">
                    <a16:rowId xmlns:a16="http://schemas.microsoft.com/office/drawing/2014/main" val="2162160093"/>
                  </a:ext>
                </a:extLst>
              </a:tr>
              <a:tr h="516403">
                <a:tc gridSpan="2">
                  <a:txBody>
                    <a:bodyPr/>
                    <a:lstStyle/>
                    <a:p>
                      <a:pPr lvl="0" algn="ctr">
                        <a:buNone/>
                      </a:pPr>
                      <a:r>
                        <a:rPr lang="en-US" sz="1800" b="1">
                          <a:solidFill>
                            <a:schemeClr val="bg1"/>
                          </a:solidFill>
                          <a:latin typeface="Arial"/>
                        </a:rPr>
                        <a:t>Finding BH Providers</a:t>
                      </a:r>
                    </a:p>
                  </a:txBody>
                  <a:tcPr anchor="ctr">
                    <a:solidFill>
                      <a:srgbClr val="002060"/>
                    </a:solidFill>
                  </a:tcPr>
                </a:tc>
                <a:tc hMerge="1">
                  <a:txBody>
                    <a:bodyPr/>
                    <a:lstStyle/>
                    <a:p>
                      <a:endParaRPr lang="en-US"/>
                    </a:p>
                  </a:txBody>
                  <a:tcPr/>
                </a:tc>
                <a:extLst>
                  <a:ext uri="{0D108BD9-81ED-4DB2-BD59-A6C34878D82A}">
                    <a16:rowId xmlns:a16="http://schemas.microsoft.com/office/drawing/2014/main" val="769898195"/>
                  </a:ext>
                </a:extLst>
              </a:tr>
              <a:tr h="1675164">
                <a:tc gridSpan="2">
                  <a:txBody>
                    <a:bodyPr/>
                    <a:lstStyle/>
                    <a:p>
                      <a:pPr marL="285750" lvl="0" indent="-285750">
                        <a:buFont typeface="Arial"/>
                        <a:buChar char="•"/>
                      </a:pPr>
                      <a:r>
                        <a:rPr lang="en-US" sz="1600" b="1" dirty="0">
                          <a:solidFill>
                            <a:srgbClr val="002060"/>
                          </a:solidFill>
                          <a:latin typeface="Arial"/>
                        </a:rPr>
                        <a:t>Behavioral Health Help Line </a:t>
                      </a:r>
                      <a:r>
                        <a:rPr lang="en-US" sz="1600" b="0" dirty="0">
                          <a:solidFill>
                            <a:srgbClr val="002060"/>
                          </a:solidFill>
                          <a:latin typeface="Arial"/>
                        </a:rPr>
                        <a:t>(BHHL)</a:t>
                      </a:r>
                      <a:endParaRPr lang="en-US" sz="1600" b="1" dirty="0">
                        <a:solidFill>
                          <a:srgbClr val="002060"/>
                        </a:solidFill>
                        <a:latin typeface="Arial"/>
                      </a:endParaRPr>
                    </a:p>
                    <a:p>
                      <a:pPr marL="285750" lvl="0" indent="-285750">
                        <a:buFont typeface="Arial"/>
                        <a:buChar char="•"/>
                      </a:pPr>
                      <a:r>
                        <a:rPr lang="en-US" sz="1600" b="1" dirty="0">
                          <a:solidFill>
                            <a:srgbClr val="002060"/>
                          </a:solidFill>
                          <a:latin typeface="Arial"/>
                        </a:rPr>
                        <a:t>The Massachusetts Behavioral Health Access </a:t>
                      </a:r>
                      <a:r>
                        <a:rPr lang="en-US" sz="1600" b="0" dirty="0">
                          <a:solidFill>
                            <a:srgbClr val="002060"/>
                          </a:solidFill>
                          <a:latin typeface="Arial"/>
                        </a:rPr>
                        <a:t>(MABHA) website helps both providers and individuals locate openings in mental health and substance use disorder services: </a:t>
                      </a:r>
                      <a:r>
                        <a:rPr lang="en-US" sz="1600" b="0" noProof="0" dirty="0">
                          <a:solidFill>
                            <a:srgbClr val="002060"/>
                          </a:solidFill>
                          <a:latin typeface="Arial"/>
                          <a:hlinkClick r:id="rId3"/>
                        </a:rPr>
                        <a:t>https://www.mabhaccess.com/</a:t>
                      </a:r>
                      <a:endParaRPr lang="en-US" sz="1600" dirty="0">
                        <a:solidFill>
                          <a:srgbClr val="002060"/>
                        </a:solidFill>
                        <a:latin typeface="Arial"/>
                      </a:endParaRPr>
                    </a:p>
                    <a:p>
                      <a:pPr marL="285750" lvl="0" indent="-285750">
                        <a:buFont typeface="Arial"/>
                        <a:buChar char="•"/>
                      </a:pPr>
                      <a:r>
                        <a:rPr lang="en-US" sz="1600" b="1" dirty="0">
                          <a:solidFill>
                            <a:srgbClr val="002060"/>
                          </a:solidFill>
                          <a:latin typeface="Arial"/>
                        </a:rPr>
                        <a:t>Massachusetts Behavioral Health Partnership:</a:t>
                      </a:r>
                      <a:r>
                        <a:rPr lang="en-US" sz="1600" b="0" dirty="0">
                          <a:solidFill>
                            <a:srgbClr val="002060"/>
                          </a:solidFill>
                          <a:latin typeface="Arial"/>
                        </a:rPr>
                        <a:t> Find a Behavioral Health Provider: </a:t>
                      </a:r>
                      <a:r>
                        <a:rPr lang="en-US" sz="1600" b="0" noProof="0" dirty="0">
                          <a:solidFill>
                            <a:srgbClr val="002060"/>
                          </a:solidFill>
                          <a:latin typeface="Arial"/>
                          <a:hlinkClick r:id="rId4"/>
                        </a:rPr>
                        <a:t>https://providers.masspartnership.com/member/FindBHProvider.aspx</a:t>
                      </a:r>
                      <a:r>
                        <a:rPr lang="en-US" sz="1600" b="0" noProof="0" dirty="0">
                          <a:solidFill>
                            <a:srgbClr val="002060"/>
                          </a:solidFill>
                          <a:latin typeface="Arial"/>
                        </a:rPr>
                        <a:t> </a:t>
                      </a:r>
                      <a:endParaRPr lang="en-US" sz="1600" dirty="0">
                        <a:solidFill>
                          <a:srgbClr val="002060"/>
                        </a:solidFill>
                        <a:latin typeface="Arial"/>
                      </a:endParaRPr>
                    </a:p>
                  </a:txBody>
                  <a:tcPr>
                    <a:solidFill>
                      <a:srgbClr val="DEE5F0"/>
                    </a:solidFill>
                  </a:tcPr>
                </a:tc>
                <a:tc hMerge="1">
                  <a:txBody>
                    <a:bodyPr/>
                    <a:lstStyle/>
                    <a:p>
                      <a:endParaRPr lang="en-US"/>
                    </a:p>
                  </a:txBody>
                  <a:tcPr/>
                </a:tc>
                <a:extLst>
                  <a:ext uri="{0D108BD9-81ED-4DB2-BD59-A6C34878D82A}">
                    <a16:rowId xmlns:a16="http://schemas.microsoft.com/office/drawing/2014/main" val="2788861833"/>
                  </a:ext>
                </a:extLst>
              </a:tr>
            </a:tbl>
          </a:graphicData>
        </a:graphic>
      </p:graphicFrame>
    </p:spTree>
    <p:extLst>
      <p:ext uri="{BB962C8B-B14F-4D97-AF65-F5344CB8AC3E}">
        <p14:creationId xmlns:p14="http://schemas.microsoft.com/office/powerpoint/2010/main" val="12463137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E364C-F474-48CF-973F-44A4CD106450}"/>
              </a:ext>
            </a:extLst>
          </p:cNvPr>
          <p:cNvSpPr>
            <a:spLocks noGrp="1"/>
          </p:cNvSpPr>
          <p:nvPr>
            <p:ph type="title"/>
          </p:nvPr>
        </p:nvSpPr>
        <p:spPr>
          <a:xfrm>
            <a:off x="263067" y="194122"/>
            <a:ext cx="10602855" cy="307777"/>
          </a:xfrm>
        </p:spPr>
        <p:txBody>
          <a:bodyPr>
            <a:normAutofit fontScale="90000"/>
          </a:bodyPr>
          <a:lstStyle/>
          <a:p>
            <a:r>
              <a:rPr lang="en-US" sz="2000">
                <a:latin typeface="Arial" panose="020B0604020202020204" pitchFamily="34" charset="0"/>
                <a:cs typeface="Arial" panose="020B0604020202020204" pitchFamily="34" charset="0"/>
              </a:rPr>
              <a:t>Crisis System Restructuring to Improve Access to Behavioral Health Services </a:t>
            </a:r>
          </a:p>
        </p:txBody>
      </p:sp>
      <p:sp>
        <p:nvSpPr>
          <p:cNvPr id="4" name="TextBox 3">
            <a:extLst>
              <a:ext uri="{FF2B5EF4-FFF2-40B4-BE49-F238E27FC236}">
                <a16:creationId xmlns:a16="http://schemas.microsoft.com/office/drawing/2014/main" id="{CED1D754-233A-E6CF-7FE0-64574F2C3977}"/>
              </a:ext>
            </a:extLst>
          </p:cNvPr>
          <p:cNvSpPr txBox="1"/>
          <p:nvPr/>
        </p:nvSpPr>
        <p:spPr bwMode="auto">
          <a:xfrm>
            <a:off x="131533" y="1870623"/>
            <a:ext cx="11928933" cy="4093428"/>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spAutoFit/>
          </a:bodyPr>
          <a:lstStyle/>
          <a:p>
            <a:pPr marL="285750" lvl="1" indent="-285750">
              <a:buFont typeface="Arial" panose="020B0604020202020204" pitchFamily="34" charset="0"/>
              <a:buChar char="•"/>
            </a:pPr>
            <a:r>
              <a:rPr lang="en-US" sz="1600" b="1" dirty="0">
                <a:latin typeface="Arial" panose="020B0604020202020204" pitchFamily="34" charset="0"/>
                <a:cs typeface="Arial" panose="020B0604020202020204" pitchFamily="34" charset="0"/>
              </a:rPr>
              <a:t>Universal access to a Behavioral Health Help Line and mobile crisis intervention</a:t>
            </a:r>
            <a:r>
              <a:rPr lang="en-US" sz="1600" dirty="0">
                <a:latin typeface="Arial" panose="020B0604020202020204" pitchFamily="34" charset="0"/>
                <a:cs typeface="Arial" panose="020B0604020202020204" pitchFamily="34" charset="0"/>
              </a:rPr>
              <a:t>, allowing for increased access to treatment in community settings.</a:t>
            </a:r>
          </a:p>
          <a:p>
            <a:pPr marL="285750" lvl="1"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marL="2857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New requirement for </a:t>
            </a:r>
            <a:r>
              <a:rPr lang="en-US" sz="1600" b="1" dirty="0">
                <a:latin typeface="Arial" panose="020B0604020202020204" pitchFamily="34" charset="0"/>
                <a:cs typeface="Arial" panose="020B0604020202020204" pitchFamily="34" charset="0"/>
              </a:rPr>
              <a:t>acute hospitals with EDs to staff EDs sufficiently to conduct behavioral health crisis evaluations</a:t>
            </a:r>
            <a:r>
              <a:rPr lang="en-US" sz="1600" dirty="0">
                <a:latin typeface="Arial" panose="020B0604020202020204" pitchFamily="34" charset="0"/>
                <a:cs typeface="Arial" panose="020B0604020202020204" pitchFamily="34" charset="0"/>
              </a:rPr>
              <a:t>, freeing up mobile crisis intervention teams to conduct more crisis evaluations in community settings.</a:t>
            </a:r>
          </a:p>
          <a:p>
            <a:pPr marL="0" lvl="1"/>
            <a:r>
              <a:rPr lang="en-US" sz="1600" dirty="0">
                <a:latin typeface="Arial" panose="020B0604020202020204" pitchFamily="34" charset="0"/>
                <a:cs typeface="Arial" panose="020B0604020202020204" pitchFamily="34" charset="0"/>
              </a:rPr>
              <a:t> </a:t>
            </a:r>
          </a:p>
          <a:p>
            <a:pPr marL="2857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Community Behavioral Health Centers (CBHCs) with </a:t>
            </a:r>
            <a:r>
              <a:rPr lang="en-US" sz="1600" b="1" dirty="0">
                <a:latin typeface="Arial" panose="020B0604020202020204" pitchFamily="34" charset="0"/>
                <a:cs typeface="Arial" panose="020B0604020202020204" pitchFamily="34" charset="0"/>
              </a:rPr>
              <a:t>additional medical capabilities to appropriately screen individuals for medical risk</a:t>
            </a:r>
            <a:r>
              <a:rPr lang="en-US" sz="1600" dirty="0">
                <a:latin typeface="Arial" panose="020B0604020202020204" pitchFamily="34" charset="0"/>
                <a:cs typeface="Arial" panose="020B0604020202020204" pitchFamily="34" charset="0"/>
              </a:rPr>
              <a:t> so that more people can be safely treated for their behavioral health needs without going through an ED.</a:t>
            </a:r>
          </a:p>
          <a:p>
            <a:pPr marL="285750" lvl="1"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marL="2857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EOHHS is working collaboratively with inpatient psychiatric hospitals to facilitate </a:t>
            </a:r>
            <a:r>
              <a:rPr lang="en-US" sz="1600" b="1" dirty="0">
                <a:latin typeface="Arial" panose="020B0604020202020204" pitchFamily="34" charset="0"/>
                <a:cs typeface="Arial" panose="020B0604020202020204" pitchFamily="34" charset="0"/>
              </a:rPr>
              <a:t>direct admissions from CBHCs for individuals found to be at low medical risk</a:t>
            </a:r>
            <a:r>
              <a:rPr lang="en-US" sz="1600" dirty="0">
                <a:latin typeface="Arial" panose="020B0604020202020204" pitchFamily="34" charset="0"/>
                <a:cs typeface="Arial" panose="020B0604020202020204" pitchFamily="34" charset="0"/>
              </a:rPr>
              <a:t>. </a:t>
            </a:r>
          </a:p>
          <a:p>
            <a:pPr marL="285750" lvl="1"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marL="285750" lvl="1" indent="-285750">
              <a:buFont typeface="Arial" panose="020B0604020202020204" pitchFamily="34" charset="0"/>
              <a:buChar char="•"/>
            </a:pPr>
            <a:r>
              <a:rPr lang="en-US" sz="1600" b="1" dirty="0">
                <a:latin typeface="Arial" panose="020B0604020202020204" pitchFamily="34" charset="0"/>
                <a:cs typeface="Arial" panose="020B0604020202020204" pitchFamily="34" charset="0"/>
              </a:rPr>
              <a:t>Payments </a:t>
            </a:r>
            <a:r>
              <a:rPr lang="en-US" sz="1600" dirty="0">
                <a:latin typeface="Arial" panose="020B0604020202020204" pitchFamily="34" charset="0"/>
                <a:cs typeface="Arial" panose="020B0604020202020204" pitchFamily="34" charset="0"/>
              </a:rPr>
              <a:t>to acute hospitals to support provision of additional behavioral health supports to individuals experiencing an ongoing behavioral health crisis.</a:t>
            </a:r>
          </a:p>
          <a:p>
            <a:pPr marL="285750" lvl="1"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marL="2857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Multi-year inpatient psychiatric payment reform moving toward </a:t>
            </a:r>
            <a:r>
              <a:rPr lang="en-US" sz="1600" b="1" dirty="0">
                <a:latin typeface="Arial" panose="020B0604020202020204" pitchFamily="34" charset="0"/>
                <a:cs typeface="Arial" panose="020B0604020202020204" pitchFamily="34" charset="0"/>
              </a:rPr>
              <a:t>acuity-based payment methodology</a:t>
            </a:r>
            <a:r>
              <a:rPr lang="en-US" sz="1600" dirty="0">
                <a:latin typeface="Arial" panose="020B0604020202020204" pitchFamily="34" charset="0"/>
                <a:cs typeface="Arial" panose="020B0604020202020204" pitchFamily="34" charset="0"/>
              </a:rPr>
              <a:t>.</a:t>
            </a:r>
          </a:p>
        </p:txBody>
      </p:sp>
      <p:grpSp>
        <p:nvGrpSpPr>
          <p:cNvPr id="3" name="Group 2">
            <a:extLst>
              <a:ext uri="{FF2B5EF4-FFF2-40B4-BE49-F238E27FC236}">
                <a16:creationId xmlns:a16="http://schemas.microsoft.com/office/drawing/2014/main" id="{FA614B57-846F-E43F-3B22-E76E290AE92E}"/>
              </a:ext>
            </a:extLst>
          </p:cNvPr>
          <p:cNvGrpSpPr/>
          <p:nvPr/>
        </p:nvGrpSpPr>
        <p:grpSpPr>
          <a:xfrm>
            <a:off x="0" y="693599"/>
            <a:ext cx="12192000" cy="928197"/>
            <a:chOff x="0" y="731699"/>
            <a:chExt cx="9144000" cy="777240"/>
          </a:xfrm>
        </p:grpSpPr>
        <p:sp>
          <p:nvSpPr>
            <p:cNvPr id="11" name="Rectangle 10">
              <a:extLst>
                <a:ext uri="{FF2B5EF4-FFF2-40B4-BE49-F238E27FC236}">
                  <a16:creationId xmlns:a16="http://schemas.microsoft.com/office/drawing/2014/main" id="{5A798220-2AD3-0740-7296-EA1FF7D9DF80}"/>
                </a:ext>
              </a:extLst>
            </p:cNvPr>
            <p:cNvSpPr>
              <a:spLocks/>
            </p:cNvSpPr>
            <p:nvPr/>
          </p:nvSpPr>
          <p:spPr>
            <a:xfrm>
              <a:off x="0" y="734539"/>
              <a:ext cx="9144000" cy="771561"/>
            </a:xfrm>
            <a:prstGeom prst="rect">
              <a:avLst/>
            </a:prstGeom>
            <a:solidFill>
              <a:srgbClr val="CDDCFF"/>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61" tIns="46630" rIns="93261" bIns="46630" rtlCol="0" anchor="ctr"/>
            <a:lstStyle/>
            <a:p>
              <a:pPr algn="ctr">
                <a:defRPr/>
              </a:pPr>
              <a:endParaRPr lang="en-US" sz="1428">
                <a:solidFill>
                  <a:srgbClr val="000000"/>
                </a:solidFill>
                <a:latin typeface="+mj-lt"/>
              </a:endParaRPr>
            </a:p>
          </p:txBody>
        </p:sp>
        <p:sp>
          <p:nvSpPr>
            <p:cNvPr id="12" name="Rectangle 8">
              <a:extLst>
                <a:ext uri="{FF2B5EF4-FFF2-40B4-BE49-F238E27FC236}">
                  <a16:creationId xmlns:a16="http://schemas.microsoft.com/office/drawing/2014/main" id="{2057C2FD-B988-6EE5-BDFF-7F016C8B7353}"/>
                </a:ext>
              </a:extLst>
            </p:cNvPr>
            <p:cNvSpPr txBox="1"/>
            <p:nvPr/>
          </p:nvSpPr>
          <p:spPr>
            <a:xfrm>
              <a:off x="584138" y="734539"/>
              <a:ext cx="8289478" cy="77156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1619" lvl="1" indent="0">
                <a:spcAft>
                  <a:spcPts val="204"/>
                </a:spcAft>
                <a:buClrTx/>
                <a:buNone/>
              </a:pPr>
              <a:r>
                <a:rPr lang="en-US">
                  <a:latin typeface="Arial" panose="020B0604020202020204" pitchFamily="34" charset="0"/>
                  <a:cs typeface="Arial" panose="020B0604020202020204" pitchFamily="34" charset="0"/>
                </a:rPr>
                <a:t>The Behavioral Health Roadmap seeks to streamline access to crisis services, including providing more options for treatment in community settings.</a:t>
              </a:r>
            </a:p>
          </p:txBody>
        </p:sp>
        <p:grpSp>
          <p:nvGrpSpPr>
            <p:cNvPr id="13" name="Group 12">
              <a:extLst>
                <a:ext uri="{FF2B5EF4-FFF2-40B4-BE49-F238E27FC236}">
                  <a16:creationId xmlns:a16="http://schemas.microsoft.com/office/drawing/2014/main" id="{A1C0B98A-48E7-6683-EDA1-D69C62552BE0}"/>
                </a:ext>
              </a:extLst>
            </p:cNvPr>
            <p:cNvGrpSpPr/>
            <p:nvPr/>
          </p:nvGrpSpPr>
          <p:grpSpPr>
            <a:xfrm>
              <a:off x="122576" y="731699"/>
              <a:ext cx="365814" cy="777240"/>
              <a:chOff x="2557036" y="673487"/>
              <a:chExt cx="450569" cy="585073"/>
            </a:xfrm>
          </p:grpSpPr>
          <p:sp>
            <p:nvSpPr>
              <p:cNvPr id="14" name="Chevron 21">
                <a:extLst>
                  <a:ext uri="{FF2B5EF4-FFF2-40B4-BE49-F238E27FC236}">
                    <a16:creationId xmlns:a16="http://schemas.microsoft.com/office/drawing/2014/main" id="{648940C2-A788-6700-A40F-6A7A197963FA}"/>
                  </a:ext>
                </a:extLst>
              </p:cNvPr>
              <p:cNvSpPr>
                <a:spLocks/>
              </p:cNvSpPr>
              <p:nvPr/>
            </p:nvSpPr>
            <p:spPr>
              <a:xfrm>
                <a:off x="2649073" y="673487"/>
                <a:ext cx="358532" cy="585073"/>
              </a:xfrm>
              <a:prstGeom prst="chevron">
                <a:avLst>
                  <a:gd name="adj" fmla="val 50368"/>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87" tIns="46644" rIns="93287" bIns="46644" rtlCol="0" anchor="ctr">
                <a:noAutofit/>
              </a:bodyPr>
              <a:lstStyle/>
              <a:p>
                <a:pPr algn="ctr">
                  <a:defRPr/>
                </a:pPr>
                <a:endParaRPr lang="en-US" sz="1428" b="1">
                  <a:solidFill>
                    <a:srgbClr val="FFFFFF"/>
                  </a:solidFill>
                  <a:latin typeface="+mj-lt"/>
                </a:endParaRPr>
              </a:p>
            </p:txBody>
          </p:sp>
          <p:sp>
            <p:nvSpPr>
              <p:cNvPr id="15" name="Chevron 22">
                <a:extLst>
                  <a:ext uri="{FF2B5EF4-FFF2-40B4-BE49-F238E27FC236}">
                    <a16:creationId xmlns:a16="http://schemas.microsoft.com/office/drawing/2014/main" id="{F892E596-70CA-0D65-5DB6-A62B4248EED8}"/>
                  </a:ext>
                </a:extLst>
              </p:cNvPr>
              <p:cNvSpPr>
                <a:spLocks/>
              </p:cNvSpPr>
              <p:nvPr/>
            </p:nvSpPr>
            <p:spPr>
              <a:xfrm>
                <a:off x="2557036" y="834606"/>
                <a:ext cx="184073" cy="262835"/>
              </a:xfrm>
              <a:prstGeom prst="chevron">
                <a:avLst>
                  <a:gd name="adj" fmla="val 50368"/>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87" tIns="46644" rIns="93287" bIns="46644" rtlCol="0" anchor="ctr">
                <a:noAutofit/>
              </a:bodyPr>
              <a:lstStyle/>
              <a:p>
                <a:pPr algn="ctr">
                  <a:defRPr/>
                </a:pPr>
                <a:endParaRPr lang="en-US" sz="1428" b="1">
                  <a:solidFill>
                    <a:srgbClr val="FFFFFF"/>
                  </a:solidFill>
                  <a:latin typeface="+mj-lt"/>
                </a:endParaRPr>
              </a:p>
            </p:txBody>
          </p:sp>
        </p:grpSp>
      </p:grpSp>
    </p:spTree>
    <p:extLst>
      <p:ext uri="{BB962C8B-B14F-4D97-AF65-F5344CB8AC3E}">
        <p14:creationId xmlns:p14="http://schemas.microsoft.com/office/powerpoint/2010/main" val="40947183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DBB641C-08A4-2942-88C4-8320D8759216}"/>
              </a:ext>
            </a:extLst>
          </p:cNvPr>
          <p:cNvSpPr>
            <a:spLocks noGrp="1"/>
          </p:cNvSpPr>
          <p:nvPr>
            <p:ph type="title"/>
          </p:nvPr>
        </p:nvSpPr>
        <p:spPr>
          <a:xfrm>
            <a:off x="1675058" y="252434"/>
            <a:ext cx="8709328" cy="306152"/>
          </a:xfrm>
        </p:spPr>
        <p:txBody>
          <a:bodyPr anchor="t" anchorCtr="0"/>
          <a:lstStyle/>
          <a:p>
            <a:r>
              <a:rPr lang="en-US" sz="2000">
                <a:cs typeface="Calibri"/>
              </a:rPr>
              <a:t>Easier, more convenient access to behavioral health services in MA</a:t>
            </a:r>
            <a:endParaRPr lang="en-US" sz="2000">
              <a:solidFill>
                <a:schemeClr val="tx1"/>
              </a:solidFill>
              <a:cs typeface="Calibri" panose="020F0502020204030204" pitchFamily="34" charset="0"/>
            </a:endParaRPr>
          </a:p>
        </p:txBody>
      </p:sp>
      <p:grpSp>
        <p:nvGrpSpPr>
          <p:cNvPr id="13" name="Group 12">
            <a:extLst>
              <a:ext uri="{FF2B5EF4-FFF2-40B4-BE49-F238E27FC236}">
                <a16:creationId xmlns:a16="http://schemas.microsoft.com/office/drawing/2014/main" id="{CC57CF8C-E35C-4E11-B59C-6866E8A209C1}"/>
              </a:ext>
            </a:extLst>
          </p:cNvPr>
          <p:cNvGrpSpPr/>
          <p:nvPr/>
        </p:nvGrpSpPr>
        <p:grpSpPr>
          <a:xfrm>
            <a:off x="4675572" y="1741588"/>
            <a:ext cx="5876478" cy="3323987"/>
            <a:chOff x="3151572" y="1741587"/>
            <a:chExt cx="5876478" cy="3323987"/>
          </a:xfrm>
        </p:grpSpPr>
        <p:sp>
          <p:nvSpPr>
            <p:cNvPr id="16" name="TextBox 15">
              <a:extLst>
                <a:ext uri="{FF2B5EF4-FFF2-40B4-BE49-F238E27FC236}">
                  <a16:creationId xmlns:a16="http://schemas.microsoft.com/office/drawing/2014/main" id="{60FA0526-33CB-0C09-C739-BDE74B324EFE}"/>
                </a:ext>
              </a:extLst>
            </p:cNvPr>
            <p:cNvSpPr txBox="1"/>
            <p:nvPr/>
          </p:nvSpPr>
          <p:spPr>
            <a:xfrm>
              <a:off x="3151572" y="1741587"/>
              <a:ext cx="1543973" cy="2954655"/>
            </a:xfrm>
            <a:prstGeom prst="rect">
              <a:avLst/>
            </a:prstGeom>
            <a:noFill/>
            <a:ln w="38100">
              <a:noFill/>
            </a:ln>
          </p:spPr>
          <p:txBody>
            <a:bodyPr wrap="square" rtlCol="0" anchor="t">
              <a:spAutoFit/>
            </a:bodyPr>
            <a:lstStyle/>
            <a:p>
              <a:r>
                <a:rPr lang="en-US" sz="1200" b="1" dirty="0"/>
                <a:t>Mobile Crisis Intervention</a:t>
              </a:r>
            </a:p>
            <a:p>
              <a:r>
                <a:rPr lang="en-US" sz="600" dirty="0"/>
                <a:t> </a:t>
              </a:r>
            </a:p>
            <a:p>
              <a:pPr marL="171450" indent="-171450">
                <a:buFont typeface="Wingdings" panose="05000000000000000000" pitchFamily="2" charset="2"/>
                <a:buChar char="ü"/>
              </a:pPr>
              <a:r>
                <a:rPr lang="en-US" sz="1200" dirty="0"/>
                <a:t>24/7/365.</a:t>
              </a:r>
            </a:p>
            <a:p>
              <a:pPr marL="171450" indent="-171450">
                <a:buFont typeface="Wingdings" panose="05000000000000000000" pitchFamily="2" charset="2"/>
                <a:buChar char="ü"/>
              </a:pPr>
              <a:r>
                <a:rPr lang="en-US" sz="1200" dirty="0"/>
                <a:t>No insurance necessary for initial evaluation.</a:t>
              </a:r>
            </a:p>
            <a:p>
              <a:pPr marL="171450" indent="-171450">
                <a:buFont typeface="Wingdings" panose="05000000000000000000" pitchFamily="2" charset="2"/>
                <a:buChar char="ü"/>
              </a:pPr>
              <a:r>
                <a:rPr lang="en-US" sz="1200" dirty="0"/>
                <a:t>At your home or other community location.</a:t>
              </a:r>
            </a:p>
            <a:p>
              <a:pPr marL="171450" indent="-171450">
                <a:buFont typeface="Wingdings" panose="05000000000000000000" pitchFamily="2" charset="2"/>
                <a:buChar char="ü"/>
              </a:pPr>
              <a:r>
                <a:rPr lang="en-US" sz="1200" dirty="0"/>
                <a:t>At the CBHC.</a:t>
              </a:r>
            </a:p>
            <a:p>
              <a:pPr marL="171450" indent="-171450">
                <a:buFont typeface="Wingdings" panose="05000000000000000000" pitchFamily="2" charset="2"/>
                <a:buChar char="ü"/>
              </a:pPr>
              <a:r>
                <a:rPr lang="en-US" sz="1200" dirty="0"/>
                <a:t>Clinical assessment, de-escalation, safety planning and triage.</a:t>
              </a:r>
            </a:p>
          </p:txBody>
        </p:sp>
        <p:sp>
          <p:nvSpPr>
            <p:cNvPr id="17" name="TextBox 16">
              <a:extLst>
                <a:ext uri="{FF2B5EF4-FFF2-40B4-BE49-F238E27FC236}">
                  <a16:creationId xmlns:a16="http://schemas.microsoft.com/office/drawing/2014/main" id="{308FEAA5-E115-6F35-6D1F-1FA2E5DCBBE4}"/>
                </a:ext>
              </a:extLst>
            </p:cNvPr>
            <p:cNvSpPr txBox="1"/>
            <p:nvPr/>
          </p:nvSpPr>
          <p:spPr>
            <a:xfrm>
              <a:off x="4811697" y="1741587"/>
              <a:ext cx="2591537" cy="3139321"/>
            </a:xfrm>
            <a:prstGeom prst="rect">
              <a:avLst/>
            </a:prstGeom>
            <a:noFill/>
            <a:ln w="38100">
              <a:noFill/>
            </a:ln>
          </p:spPr>
          <p:txBody>
            <a:bodyPr wrap="square" lIns="91440" tIns="45720" rIns="91440" bIns="45720" rtlCol="0" anchor="t">
              <a:spAutoFit/>
            </a:bodyPr>
            <a:lstStyle/>
            <a:p>
              <a:r>
                <a:rPr lang="en-US" sz="1200" b="1" dirty="0"/>
                <a:t>Urgent &amp; ongoing clinic services</a:t>
              </a:r>
              <a:br>
                <a:rPr lang="en-US" sz="1200" b="1" dirty="0"/>
              </a:br>
              <a:r>
                <a:rPr lang="en-US" sz="600" b="1" dirty="0"/>
                <a:t> </a:t>
              </a:r>
            </a:p>
            <a:p>
              <a:pPr marL="171450" indent="-171450">
                <a:buFont typeface="Wingdings" panose="05000000000000000000" pitchFamily="2" charset="2"/>
                <a:buChar char="ü"/>
              </a:pPr>
              <a:r>
                <a:rPr lang="en-US" sz="1200" dirty="0"/>
                <a:t>Available to all MassHealth members and may be available through commercial insurance.</a:t>
              </a:r>
              <a:endParaRPr lang="en-US" sz="1200" dirty="0">
                <a:cs typeface="Arial"/>
              </a:endParaRPr>
            </a:p>
            <a:p>
              <a:pPr marL="171450" indent="-171450">
                <a:buFont typeface="Wingdings" panose="05000000000000000000" pitchFamily="2" charset="2"/>
                <a:buChar char="ü"/>
              </a:pPr>
              <a:r>
                <a:rPr lang="en-US" sz="1200" dirty="0"/>
                <a:t>Same day evaluation, assessment, group therapy, peer support.</a:t>
              </a:r>
              <a:endParaRPr lang="en-US" sz="1200" dirty="0">
                <a:cs typeface="Arial"/>
              </a:endParaRPr>
            </a:p>
            <a:p>
              <a:pPr marL="171450" indent="-171450">
                <a:buFont typeface="Wingdings" panose="05000000000000000000" pitchFamily="2" charset="2"/>
                <a:buChar char="ü"/>
              </a:pPr>
              <a:r>
                <a:rPr lang="en-US" sz="1200" dirty="0"/>
                <a:t>Same or next day appointments, including psychopharmacology and medication for addiction treatment.</a:t>
              </a:r>
              <a:endParaRPr lang="en-US" sz="1200" dirty="0">
                <a:cs typeface="Arial"/>
              </a:endParaRPr>
            </a:p>
            <a:p>
              <a:pPr marL="171450" indent="-171450">
                <a:buFont typeface="Wingdings" panose="05000000000000000000" pitchFamily="2" charset="2"/>
                <a:buChar char="ü"/>
              </a:pPr>
              <a:r>
                <a:rPr lang="en-US" sz="1200" dirty="0"/>
                <a:t>Care coordination and referral to needed services.</a:t>
              </a:r>
              <a:endParaRPr lang="en-US" sz="1200" dirty="0">
                <a:cs typeface="Arial"/>
              </a:endParaRPr>
            </a:p>
            <a:p>
              <a:pPr marL="171450" indent="-171450">
                <a:buFont typeface="Wingdings" panose="05000000000000000000" pitchFamily="2" charset="2"/>
                <a:buChar char="ü"/>
              </a:pPr>
              <a:r>
                <a:rPr lang="en-US" sz="1200" dirty="0"/>
                <a:t>Extended hours:</a:t>
              </a:r>
              <a:endParaRPr lang="en-US" sz="1200" dirty="0">
                <a:cs typeface="Arial"/>
              </a:endParaRPr>
            </a:p>
            <a:p>
              <a:r>
                <a:rPr lang="en-US" sz="1200" dirty="0"/>
                <a:t>          8 AM – 8 PM weekdays</a:t>
              </a:r>
              <a:endParaRPr lang="en-US" sz="1200" dirty="0">
                <a:cs typeface="Arial"/>
              </a:endParaRPr>
            </a:p>
            <a:p>
              <a:r>
                <a:rPr lang="en-US" sz="1200" dirty="0"/>
                <a:t>          9 AM -- 5 PM weekends</a:t>
              </a:r>
              <a:endParaRPr lang="en-US" sz="1200" dirty="0">
                <a:cs typeface="Arial"/>
              </a:endParaRPr>
            </a:p>
          </p:txBody>
        </p:sp>
        <p:sp>
          <p:nvSpPr>
            <p:cNvPr id="18" name="TextBox 17">
              <a:extLst>
                <a:ext uri="{FF2B5EF4-FFF2-40B4-BE49-F238E27FC236}">
                  <a16:creationId xmlns:a16="http://schemas.microsoft.com/office/drawing/2014/main" id="{D08E5C53-B6C7-A529-C418-EBA381706D0B}"/>
                </a:ext>
              </a:extLst>
            </p:cNvPr>
            <p:cNvSpPr txBox="1"/>
            <p:nvPr/>
          </p:nvSpPr>
          <p:spPr>
            <a:xfrm>
              <a:off x="7519385" y="1741587"/>
              <a:ext cx="1508665" cy="3323987"/>
            </a:xfrm>
            <a:prstGeom prst="rect">
              <a:avLst/>
            </a:prstGeom>
            <a:noFill/>
            <a:ln w="38100">
              <a:noFill/>
            </a:ln>
          </p:spPr>
          <p:txBody>
            <a:bodyPr wrap="square" rtlCol="0" anchor="t">
              <a:spAutoFit/>
            </a:bodyPr>
            <a:lstStyle/>
            <a:p>
              <a:r>
                <a:rPr lang="en-US" sz="1200" b="1" dirty="0"/>
                <a:t>Adult &amp; Youth Community Crisis Stabilization</a:t>
              </a:r>
            </a:p>
            <a:p>
              <a:r>
                <a:rPr lang="en-US" sz="600" dirty="0"/>
                <a:t> </a:t>
              </a:r>
            </a:p>
            <a:p>
              <a:pPr marL="171450" indent="-171450">
                <a:buFont typeface="Wingdings" panose="05000000000000000000" pitchFamily="2" charset="2"/>
                <a:buChar char="ü"/>
              </a:pPr>
              <a:r>
                <a:rPr lang="en-US" sz="1200" dirty="0"/>
                <a:t>24-hour diversionary level of care for individuals in crisis who don’t need inpatient level of care.</a:t>
              </a:r>
            </a:p>
            <a:p>
              <a:pPr marL="171450" indent="-171450">
                <a:buFont typeface="Wingdings" panose="05000000000000000000" pitchFamily="2" charset="2"/>
                <a:buChar char="ü"/>
              </a:pPr>
              <a:r>
                <a:rPr lang="en-US" sz="1200" dirty="0"/>
                <a:t>Available to all MassHealth members and available through some commercial insurance</a:t>
              </a:r>
            </a:p>
          </p:txBody>
        </p:sp>
      </p:grpSp>
      <p:sp>
        <p:nvSpPr>
          <p:cNvPr id="21" name="TextBox 20">
            <a:extLst>
              <a:ext uri="{FF2B5EF4-FFF2-40B4-BE49-F238E27FC236}">
                <a16:creationId xmlns:a16="http://schemas.microsoft.com/office/drawing/2014/main" id="{0DF2AC29-919B-D4D4-60B4-034A40FEB673}"/>
              </a:ext>
            </a:extLst>
          </p:cNvPr>
          <p:cNvSpPr txBox="1"/>
          <p:nvPr/>
        </p:nvSpPr>
        <p:spPr>
          <a:xfrm>
            <a:off x="1639951" y="5149713"/>
            <a:ext cx="8912101" cy="1323439"/>
          </a:xfrm>
          <a:prstGeom prst="rect">
            <a:avLst/>
          </a:prstGeom>
          <a:solidFill>
            <a:srgbClr val="FFF5D6"/>
          </a:solidFill>
          <a:ln w="38100">
            <a:solidFill>
              <a:srgbClr val="FFF5D6"/>
            </a:solidFill>
          </a:ln>
        </p:spPr>
        <p:txBody>
          <a:bodyPr wrap="square" lIns="91440" tIns="45720" rIns="91440" bIns="45720" rtlCol="0" anchor="ctr">
            <a:spAutoFit/>
          </a:bodyPr>
          <a:lstStyle/>
          <a:p>
            <a:pPr algn="ctr"/>
            <a:r>
              <a:rPr lang="en-US" sz="1400" b="1" dirty="0"/>
              <a:t>Behavioral Health Urgent Care (BH UC)</a:t>
            </a:r>
            <a:br>
              <a:rPr lang="en-US" sz="1400" dirty="0"/>
            </a:br>
            <a:r>
              <a:rPr lang="en-US" sz="500" dirty="0"/>
              <a:t> </a:t>
            </a:r>
            <a:endParaRPr lang="en-US" sz="1400" b="1" dirty="0"/>
          </a:p>
          <a:p>
            <a:pPr marL="171450" indent="-171450">
              <a:buFont typeface="Wingdings" panose="05000000000000000000" pitchFamily="2" charset="2"/>
              <a:buChar char="ü"/>
            </a:pPr>
            <a:r>
              <a:rPr lang="en-US" sz="1200" dirty="0"/>
              <a:t>Available to all MassHealth members and may be available through commercial insurance.</a:t>
            </a:r>
            <a:endParaRPr lang="en-US" sz="1200" dirty="0">
              <a:cs typeface="Arial"/>
            </a:endParaRPr>
          </a:p>
          <a:p>
            <a:pPr marL="171450" indent="-171450">
              <a:buFont typeface="Wingdings" panose="05000000000000000000" pitchFamily="2" charset="2"/>
              <a:buChar char="ü"/>
            </a:pPr>
            <a:r>
              <a:rPr lang="en-US" sz="1200" dirty="0"/>
              <a:t>Same/next day appointments for diagnostic evaluation for new clients and urgent appointments for existing clients.</a:t>
            </a:r>
            <a:endParaRPr lang="en-US" sz="1200" dirty="0">
              <a:cs typeface="Arial"/>
            </a:endParaRPr>
          </a:p>
          <a:p>
            <a:pPr marL="171450" indent="-171450">
              <a:buFont typeface="Wingdings" panose="05000000000000000000" pitchFamily="2" charset="2"/>
              <a:buChar char="ü"/>
            </a:pPr>
            <a:r>
              <a:rPr lang="en-US" sz="1200" dirty="0"/>
              <a:t>Urgent psychopharmacology, medication for addiction treatment evaluation.</a:t>
            </a:r>
            <a:endParaRPr lang="en-US" sz="1200" dirty="0">
              <a:cs typeface="Arial"/>
            </a:endParaRPr>
          </a:p>
          <a:p>
            <a:pPr marL="171450" indent="-171450">
              <a:buFont typeface="Wingdings" panose="05000000000000000000" pitchFamily="2" charset="2"/>
              <a:buChar char="ü"/>
            </a:pPr>
            <a:r>
              <a:rPr lang="en-US" sz="1200" dirty="0"/>
              <a:t>Non-urgent appointments within 2 weeks.</a:t>
            </a:r>
            <a:endParaRPr lang="en-US" sz="1200" dirty="0">
              <a:cs typeface="Arial"/>
            </a:endParaRPr>
          </a:p>
          <a:p>
            <a:pPr marL="171450" indent="-171450">
              <a:buFont typeface="Wingdings" panose="05000000000000000000" pitchFamily="2" charset="2"/>
              <a:buChar char="ü"/>
            </a:pPr>
            <a:r>
              <a:rPr lang="en-US" sz="1200" dirty="0"/>
              <a:t>Extended hours.</a:t>
            </a:r>
            <a:endParaRPr lang="en-US" sz="1200" dirty="0">
              <a:cs typeface="Arial"/>
            </a:endParaRPr>
          </a:p>
        </p:txBody>
      </p:sp>
      <p:grpSp>
        <p:nvGrpSpPr>
          <p:cNvPr id="27" name="Group 26">
            <a:extLst>
              <a:ext uri="{FF2B5EF4-FFF2-40B4-BE49-F238E27FC236}">
                <a16:creationId xmlns:a16="http://schemas.microsoft.com/office/drawing/2014/main" id="{760BAA6A-65F7-4C1E-AEFC-C182B44E04E5}"/>
              </a:ext>
            </a:extLst>
          </p:cNvPr>
          <p:cNvGrpSpPr/>
          <p:nvPr/>
        </p:nvGrpSpPr>
        <p:grpSpPr>
          <a:xfrm>
            <a:off x="1632787" y="752854"/>
            <a:ext cx="2923073" cy="4220389"/>
            <a:chOff x="108786" y="752853"/>
            <a:chExt cx="2923073" cy="4220389"/>
          </a:xfrm>
        </p:grpSpPr>
        <p:sp>
          <p:nvSpPr>
            <p:cNvPr id="20" name="TextBox 19">
              <a:extLst>
                <a:ext uri="{FF2B5EF4-FFF2-40B4-BE49-F238E27FC236}">
                  <a16:creationId xmlns:a16="http://schemas.microsoft.com/office/drawing/2014/main" id="{F4660BA5-C86A-03C8-434F-9626F931BA1C}"/>
                </a:ext>
              </a:extLst>
            </p:cNvPr>
            <p:cNvSpPr txBox="1"/>
            <p:nvPr/>
          </p:nvSpPr>
          <p:spPr>
            <a:xfrm>
              <a:off x="108786" y="1741588"/>
              <a:ext cx="2923073" cy="3231654"/>
            </a:xfrm>
            <a:prstGeom prst="rect">
              <a:avLst/>
            </a:prstGeom>
            <a:noFill/>
            <a:ln w="38100">
              <a:noFill/>
            </a:ln>
          </p:spPr>
          <p:txBody>
            <a:bodyPr wrap="square" rtlCol="0" anchor="ctr">
              <a:spAutoFit/>
            </a:bodyPr>
            <a:lstStyle/>
            <a:p>
              <a:pPr marL="171450" indent="-171450">
                <a:buFont typeface="Wingdings" panose="05000000000000000000" pitchFamily="2" charset="2"/>
                <a:buChar char="ü"/>
              </a:pPr>
              <a:r>
                <a:rPr lang="en-US" sz="1200" dirty="0"/>
                <a:t>Multi-lingual live response.</a:t>
              </a:r>
            </a:p>
            <a:p>
              <a:pPr marL="171450" indent="-171450">
                <a:buFont typeface="Wingdings" panose="05000000000000000000" pitchFamily="2" charset="2"/>
                <a:buChar char="ü"/>
              </a:pPr>
              <a:r>
                <a:rPr lang="en-US" sz="1200" dirty="0"/>
                <a:t>Call, text, chat.</a:t>
              </a:r>
            </a:p>
            <a:p>
              <a:pPr marL="171450" indent="-171450">
                <a:buFont typeface="Wingdings" panose="05000000000000000000" pitchFamily="2" charset="2"/>
                <a:buChar char="ü"/>
              </a:pPr>
              <a:r>
                <a:rPr lang="en-US" sz="1200" dirty="0"/>
                <a:t>24/7/365.</a:t>
              </a:r>
            </a:p>
            <a:p>
              <a:pPr marL="171450" indent="-171450">
                <a:buFont typeface="Wingdings" panose="05000000000000000000" pitchFamily="2" charset="2"/>
                <a:buChar char="ü"/>
              </a:pPr>
              <a:r>
                <a:rPr lang="en-US" sz="1200" dirty="0"/>
                <a:t>No insurance necessary.</a:t>
              </a:r>
            </a:p>
            <a:p>
              <a:pPr marL="171450" indent="-171450">
                <a:buFont typeface="Wingdings" panose="05000000000000000000" pitchFamily="2" charset="2"/>
                <a:buChar char="ü"/>
              </a:pPr>
              <a:r>
                <a:rPr lang="en-US" sz="1200" dirty="0"/>
                <a:t>All ages.</a:t>
              </a:r>
            </a:p>
            <a:p>
              <a:pPr marL="171450" indent="-171450">
                <a:buFont typeface="Wingdings" panose="05000000000000000000" pitchFamily="2" charset="2"/>
                <a:buChar char="ü"/>
              </a:pPr>
              <a:r>
                <a:rPr lang="en-US" sz="1200" dirty="0"/>
                <a:t>Mental health and addictions.</a:t>
              </a:r>
            </a:p>
            <a:p>
              <a:pPr marL="171450" indent="-171450">
                <a:buFont typeface="Wingdings" panose="05000000000000000000" pitchFamily="2" charset="2"/>
                <a:buChar char="ü"/>
              </a:pPr>
              <a:r>
                <a:rPr lang="en-US" sz="1200" dirty="0"/>
                <a:t>Crisis identification and action when needed:</a:t>
              </a:r>
            </a:p>
            <a:p>
              <a:pPr marL="628650" lvl="1" indent="-171450">
                <a:buFont typeface="Arial" panose="020B0604020202020204" pitchFamily="34" charset="0"/>
                <a:buChar char="•"/>
              </a:pPr>
              <a:r>
                <a:rPr lang="en-US" sz="1200" dirty="0"/>
                <a:t>Dispatch Mobile Crisis Intervention.</a:t>
              </a:r>
            </a:p>
            <a:p>
              <a:pPr marL="628650" lvl="1" indent="-171450">
                <a:buFont typeface="Arial" panose="020B0604020202020204" pitchFamily="34" charset="0"/>
                <a:buChar char="•"/>
              </a:pPr>
              <a:r>
                <a:rPr lang="en-US" sz="1200" dirty="0"/>
                <a:t>911 connection when needed.</a:t>
              </a:r>
            </a:p>
            <a:p>
              <a:pPr marL="628650" lvl="1" indent="-171450">
                <a:buFont typeface="Arial" panose="020B0604020202020204" pitchFamily="34" charset="0"/>
                <a:buChar char="•"/>
              </a:pPr>
              <a:r>
                <a:rPr lang="en-US" sz="1200" dirty="0"/>
                <a:t>Follow-up within 48 hours.</a:t>
              </a:r>
            </a:p>
            <a:p>
              <a:pPr marL="171450" indent="-171450">
                <a:buFont typeface="Wingdings" panose="05000000000000000000" pitchFamily="2" charset="2"/>
                <a:buChar char="ü"/>
              </a:pPr>
              <a:r>
                <a:rPr lang="en-US" sz="1200" dirty="0"/>
                <a:t>Clinical assessment, triage and warm handoff to a provider with appropriate expertise.</a:t>
              </a:r>
            </a:p>
            <a:p>
              <a:pPr marL="171450" indent="-171450">
                <a:buFont typeface="Wingdings" panose="05000000000000000000" pitchFamily="2" charset="2"/>
                <a:buChar char="ü"/>
              </a:pPr>
              <a:r>
                <a:rPr lang="en-US" sz="1200" dirty="0"/>
                <a:t>Follow-up to ensure connection is made.</a:t>
              </a:r>
            </a:p>
          </p:txBody>
        </p:sp>
        <p:grpSp>
          <p:nvGrpSpPr>
            <p:cNvPr id="26" name="Group 25">
              <a:extLst>
                <a:ext uri="{FF2B5EF4-FFF2-40B4-BE49-F238E27FC236}">
                  <a16:creationId xmlns:a16="http://schemas.microsoft.com/office/drawing/2014/main" id="{D7C2CBF2-F231-422E-9D1D-6D343843023B}"/>
                </a:ext>
              </a:extLst>
            </p:cNvPr>
            <p:cNvGrpSpPr/>
            <p:nvPr/>
          </p:nvGrpSpPr>
          <p:grpSpPr>
            <a:xfrm>
              <a:off x="126040" y="752853"/>
              <a:ext cx="2888564" cy="916644"/>
              <a:chOff x="112368" y="752853"/>
              <a:chExt cx="2888564" cy="916644"/>
            </a:xfrm>
          </p:grpSpPr>
          <p:sp>
            <p:nvSpPr>
              <p:cNvPr id="9" name="Rectangle 8">
                <a:extLst>
                  <a:ext uri="{FF2B5EF4-FFF2-40B4-BE49-F238E27FC236}">
                    <a16:creationId xmlns:a16="http://schemas.microsoft.com/office/drawing/2014/main" id="{7B7712DB-AF54-4E91-B459-6BE84AA16A1F}"/>
                  </a:ext>
                </a:extLst>
              </p:cNvPr>
              <p:cNvSpPr/>
              <p:nvPr/>
            </p:nvSpPr>
            <p:spPr>
              <a:xfrm>
                <a:off x="112368" y="752853"/>
                <a:ext cx="2888564" cy="916644"/>
              </a:xfrm>
              <a:prstGeom prst="rect">
                <a:avLst/>
              </a:prstGeom>
              <a:solidFill>
                <a:srgbClr val="FFF5D6"/>
              </a:solidFill>
              <a:ln w="9525">
                <a:solidFill>
                  <a:srgbClr val="FFF5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22" name="TextBox 21">
                <a:extLst>
                  <a:ext uri="{FF2B5EF4-FFF2-40B4-BE49-F238E27FC236}">
                    <a16:creationId xmlns:a16="http://schemas.microsoft.com/office/drawing/2014/main" id="{44EB8D15-1827-45AA-89CE-4830B7830F16}"/>
                  </a:ext>
                </a:extLst>
              </p:cNvPr>
              <p:cNvSpPr txBox="1"/>
              <p:nvPr/>
            </p:nvSpPr>
            <p:spPr>
              <a:xfrm>
                <a:off x="166199" y="857232"/>
                <a:ext cx="2780902" cy="707886"/>
              </a:xfrm>
              <a:prstGeom prst="rect">
                <a:avLst/>
              </a:prstGeom>
              <a:noFill/>
              <a:ln w="38100">
                <a:noFill/>
              </a:ln>
            </p:spPr>
            <p:txBody>
              <a:bodyPr wrap="square" rtlCol="0" anchor="ctr">
                <a:spAutoFit/>
              </a:bodyPr>
              <a:lstStyle/>
              <a:p>
                <a:pPr algn="ctr"/>
                <a:r>
                  <a:rPr lang="en-US" sz="1400" b="1"/>
                  <a:t>Behavioral Health Help Line (BHHL)</a:t>
                </a:r>
              </a:p>
              <a:p>
                <a:pPr algn="ctr"/>
                <a:r>
                  <a:rPr lang="en-US" sz="1200"/>
                  <a:t>(833) 773-BHHL</a:t>
                </a:r>
              </a:p>
            </p:txBody>
          </p:sp>
        </p:grpSp>
      </p:grpSp>
      <p:grpSp>
        <p:nvGrpSpPr>
          <p:cNvPr id="14" name="Group 13">
            <a:extLst>
              <a:ext uri="{FF2B5EF4-FFF2-40B4-BE49-F238E27FC236}">
                <a16:creationId xmlns:a16="http://schemas.microsoft.com/office/drawing/2014/main" id="{11BDB66D-B3E7-410C-BD54-1DBB610D58E3}"/>
              </a:ext>
            </a:extLst>
          </p:cNvPr>
          <p:cNvGrpSpPr/>
          <p:nvPr/>
        </p:nvGrpSpPr>
        <p:grpSpPr>
          <a:xfrm>
            <a:off x="4675573" y="752853"/>
            <a:ext cx="5876478" cy="916644"/>
            <a:chOff x="3151573" y="752853"/>
            <a:chExt cx="5876478" cy="916644"/>
          </a:xfrm>
        </p:grpSpPr>
        <p:sp>
          <p:nvSpPr>
            <p:cNvPr id="19" name="Rectangle 18">
              <a:extLst>
                <a:ext uri="{FF2B5EF4-FFF2-40B4-BE49-F238E27FC236}">
                  <a16:creationId xmlns:a16="http://schemas.microsoft.com/office/drawing/2014/main" id="{F0F01883-1AF8-4FCD-BD42-C614796B1592}"/>
                </a:ext>
              </a:extLst>
            </p:cNvPr>
            <p:cNvSpPr/>
            <p:nvPr/>
          </p:nvSpPr>
          <p:spPr>
            <a:xfrm>
              <a:off x="3151573" y="752853"/>
              <a:ext cx="5876478" cy="916644"/>
            </a:xfrm>
            <a:prstGeom prst="rect">
              <a:avLst/>
            </a:prstGeom>
            <a:solidFill>
              <a:srgbClr val="FFF5D6"/>
            </a:solidFill>
            <a:ln w="9525">
              <a:solidFill>
                <a:srgbClr val="FFF5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grpSp>
          <p:nvGrpSpPr>
            <p:cNvPr id="12" name="Group 11">
              <a:extLst>
                <a:ext uri="{FF2B5EF4-FFF2-40B4-BE49-F238E27FC236}">
                  <a16:creationId xmlns:a16="http://schemas.microsoft.com/office/drawing/2014/main" id="{DFF5D007-A959-4A0F-9548-52B330B89EA2}"/>
                </a:ext>
              </a:extLst>
            </p:cNvPr>
            <p:cNvGrpSpPr/>
            <p:nvPr/>
          </p:nvGrpSpPr>
          <p:grpSpPr>
            <a:xfrm>
              <a:off x="6281776" y="940557"/>
              <a:ext cx="2426495" cy="541236"/>
              <a:chOff x="6281776" y="954457"/>
              <a:chExt cx="2426495" cy="541236"/>
            </a:xfrm>
          </p:grpSpPr>
          <p:sp>
            <p:nvSpPr>
              <p:cNvPr id="23" name="TextBox 22">
                <a:extLst>
                  <a:ext uri="{FF2B5EF4-FFF2-40B4-BE49-F238E27FC236}">
                    <a16:creationId xmlns:a16="http://schemas.microsoft.com/office/drawing/2014/main" id="{821194D9-3F4F-4198-9BB6-0AFBE4BF4BB0}"/>
                  </a:ext>
                </a:extLst>
              </p:cNvPr>
              <p:cNvSpPr txBox="1"/>
              <p:nvPr/>
            </p:nvSpPr>
            <p:spPr>
              <a:xfrm>
                <a:off x="6281776" y="1218694"/>
                <a:ext cx="2426495" cy="276999"/>
              </a:xfrm>
              <a:prstGeom prst="rect">
                <a:avLst/>
              </a:prstGeom>
              <a:noFill/>
            </p:spPr>
            <p:txBody>
              <a:bodyPr wrap="square">
                <a:spAutoFit/>
              </a:bodyPr>
              <a:lstStyle/>
              <a:p>
                <a:pPr marL="171450" indent="-171450">
                  <a:buFont typeface="Wingdings" panose="05000000000000000000" pitchFamily="2" charset="2"/>
                  <a:buChar char="ü"/>
                </a:pPr>
                <a:r>
                  <a:rPr lang="en-US" sz="1200"/>
                  <a:t>Mental health and addictions.</a:t>
                </a:r>
              </a:p>
            </p:txBody>
          </p:sp>
          <p:sp>
            <p:nvSpPr>
              <p:cNvPr id="24" name="TextBox 23">
                <a:extLst>
                  <a:ext uri="{FF2B5EF4-FFF2-40B4-BE49-F238E27FC236}">
                    <a16:creationId xmlns:a16="http://schemas.microsoft.com/office/drawing/2014/main" id="{4D361363-59EA-4738-A066-D4A50039B1C7}"/>
                  </a:ext>
                </a:extLst>
              </p:cNvPr>
              <p:cNvSpPr txBox="1"/>
              <p:nvPr/>
            </p:nvSpPr>
            <p:spPr>
              <a:xfrm>
                <a:off x="6281776" y="954457"/>
                <a:ext cx="2426495" cy="276999"/>
              </a:xfrm>
              <a:prstGeom prst="rect">
                <a:avLst/>
              </a:prstGeom>
              <a:noFill/>
            </p:spPr>
            <p:txBody>
              <a:bodyPr wrap="square">
                <a:spAutoFit/>
              </a:bodyPr>
              <a:lstStyle/>
              <a:p>
                <a:pPr marL="171450" indent="-171450">
                  <a:buFont typeface="Wingdings" panose="05000000000000000000" pitchFamily="2" charset="2"/>
                  <a:buChar char="ü"/>
                </a:pPr>
                <a:r>
                  <a:rPr lang="en-US" sz="1200"/>
                  <a:t>All ages.</a:t>
                </a:r>
              </a:p>
            </p:txBody>
          </p:sp>
        </p:grpSp>
        <p:sp>
          <p:nvSpPr>
            <p:cNvPr id="25" name="TextBox 24">
              <a:extLst>
                <a:ext uri="{FF2B5EF4-FFF2-40B4-BE49-F238E27FC236}">
                  <a16:creationId xmlns:a16="http://schemas.microsoft.com/office/drawing/2014/main" id="{66F51B4A-AFCE-4AD5-B228-EBC5F3FEE192}"/>
                </a:ext>
              </a:extLst>
            </p:cNvPr>
            <p:cNvSpPr txBox="1"/>
            <p:nvPr/>
          </p:nvSpPr>
          <p:spPr>
            <a:xfrm>
              <a:off x="3324294" y="857232"/>
              <a:ext cx="2546422" cy="707886"/>
            </a:xfrm>
            <a:prstGeom prst="rect">
              <a:avLst/>
            </a:prstGeom>
            <a:noFill/>
            <a:ln w="38100">
              <a:noFill/>
            </a:ln>
          </p:spPr>
          <p:txBody>
            <a:bodyPr wrap="square" rtlCol="0" anchor="ctr">
              <a:spAutoFit/>
            </a:bodyPr>
            <a:lstStyle/>
            <a:p>
              <a:pPr algn="ctr"/>
              <a:r>
                <a:rPr lang="en-US" sz="1400" b="1"/>
                <a:t>Community Behavioral Health Centers (CBHC)</a:t>
              </a:r>
            </a:p>
            <a:p>
              <a:pPr algn="ctr"/>
              <a:r>
                <a:rPr lang="en-US" sz="1200"/>
                <a:t>www.mass.gov/CBHCs</a:t>
              </a:r>
            </a:p>
          </p:txBody>
        </p:sp>
      </p:grpSp>
      <p:sp>
        <p:nvSpPr>
          <p:cNvPr id="29" name="Rectangle 28">
            <a:extLst>
              <a:ext uri="{FF2B5EF4-FFF2-40B4-BE49-F238E27FC236}">
                <a16:creationId xmlns:a16="http://schemas.microsoft.com/office/drawing/2014/main" id="{484A2504-514C-4E98-9B0C-116089FAA9E4}"/>
              </a:ext>
            </a:extLst>
          </p:cNvPr>
          <p:cNvSpPr/>
          <p:nvPr/>
        </p:nvSpPr>
        <p:spPr>
          <a:xfrm>
            <a:off x="4675572" y="1669498"/>
            <a:ext cx="5883642" cy="3303745"/>
          </a:xfrm>
          <a:prstGeom prst="rect">
            <a:avLst/>
          </a:prstGeom>
          <a:noFill/>
          <a:ln w="9525">
            <a:solidFill>
              <a:srgbClr val="FFF5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31" name="Rectangle 30">
            <a:extLst>
              <a:ext uri="{FF2B5EF4-FFF2-40B4-BE49-F238E27FC236}">
                <a16:creationId xmlns:a16="http://schemas.microsoft.com/office/drawing/2014/main" id="{A13C9A5B-5DA9-470E-9331-DB6746A74088}"/>
              </a:ext>
            </a:extLst>
          </p:cNvPr>
          <p:cNvSpPr/>
          <p:nvPr/>
        </p:nvSpPr>
        <p:spPr>
          <a:xfrm>
            <a:off x="1650040" y="1645652"/>
            <a:ext cx="2888564" cy="3327591"/>
          </a:xfrm>
          <a:prstGeom prst="rect">
            <a:avLst/>
          </a:prstGeom>
          <a:noFill/>
          <a:ln w="9525">
            <a:solidFill>
              <a:srgbClr val="FFF5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33" name="TextBox 32">
            <a:extLst>
              <a:ext uri="{FF2B5EF4-FFF2-40B4-BE49-F238E27FC236}">
                <a16:creationId xmlns:a16="http://schemas.microsoft.com/office/drawing/2014/main" id="{167E40ED-01E3-4DBB-8FEB-811E0CF22F8D}"/>
              </a:ext>
            </a:extLst>
          </p:cNvPr>
          <p:cNvSpPr txBox="1"/>
          <p:nvPr/>
        </p:nvSpPr>
        <p:spPr>
          <a:xfrm>
            <a:off x="8195570" y="6139880"/>
            <a:ext cx="2356481" cy="276999"/>
          </a:xfrm>
          <a:prstGeom prst="rect">
            <a:avLst/>
          </a:prstGeom>
          <a:noFill/>
        </p:spPr>
        <p:txBody>
          <a:bodyPr wrap="square">
            <a:spAutoFit/>
          </a:bodyPr>
          <a:lstStyle/>
          <a:p>
            <a:pPr algn="ctr"/>
            <a:r>
              <a:rPr lang="en-US" sz="1200" b="1"/>
              <a:t> </a:t>
            </a:r>
            <a:r>
              <a:rPr lang="en-US" sz="1200">
                <a:hlinkClick r:id="rId3"/>
              </a:rPr>
              <a:t>www.mass.gov/BHroadmap</a:t>
            </a:r>
            <a:endParaRPr lang="en-US" sz="1200"/>
          </a:p>
        </p:txBody>
      </p:sp>
    </p:spTree>
    <p:extLst>
      <p:ext uri="{BB962C8B-B14F-4D97-AF65-F5344CB8AC3E}">
        <p14:creationId xmlns:p14="http://schemas.microsoft.com/office/powerpoint/2010/main" val="6483672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le 1">
            <a:extLst>
              <a:ext uri="{FF2B5EF4-FFF2-40B4-BE49-F238E27FC236}">
                <a16:creationId xmlns:a16="http://schemas.microsoft.com/office/drawing/2014/main" id="{D58CD2FA-A749-4146-B7C2-98ADA8D09BF1}"/>
              </a:ext>
            </a:extLst>
          </p:cNvPr>
          <p:cNvSpPr txBox="1">
            <a:spLocks/>
          </p:cNvSpPr>
          <p:nvPr/>
        </p:nvSpPr>
        <p:spPr bwMode="auto">
          <a:xfrm>
            <a:off x="1796027" y="138355"/>
            <a:ext cx="805367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defTabSz="685072" rtl="0" eaLnBrk="1" fontAlgn="base" hangingPunct="1">
              <a:spcBef>
                <a:spcPct val="0"/>
              </a:spcBef>
              <a:spcAft>
                <a:spcPct val="0"/>
              </a:spcAft>
              <a:tabLst>
                <a:tab pos="206493" algn="l"/>
              </a:tabLst>
              <a:defRPr sz="1425" b="1" baseline="0">
                <a:solidFill>
                  <a:srgbClr val="002060"/>
                </a:solidFill>
                <a:latin typeface="+mj-lt"/>
                <a:ea typeface="+mj-ea"/>
                <a:cs typeface="+mj-cs"/>
              </a:defRPr>
            </a:lvl1pPr>
            <a:lvl2pPr algn="l" defTabSz="685072" rtl="0" eaLnBrk="1" fontAlgn="base" hangingPunct="1">
              <a:spcBef>
                <a:spcPct val="0"/>
              </a:spcBef>
              <a:spcAft>
                <a:spcPct val="0"/>
              </a:spcAft>
              <a:defRPr sz="1425" b="1">
                <a:solidFill>
                  <a:schemeClr val="tx2"/>
                </a:solidFill>
                <a:latin typeface="Arial" charset="0"/>
              </a:defRPr>
            </a:lvl2pPr>
            <a:lvl3pPr algn="l" defTabSz="685072" rtl="0" eaLnBrk="1" fontAlgn="base" hangingPunct="1">
              <a:spcBef>
                <a:spcPct val="0"/>
              </a:spcBef>
              <a:spcAft>
                <a:spcPct val="0"/>
              </a:spcAft>
              <a:defRPr sz="1425" b="1">
                <a:solidFill>
                  <a:schemeClr val="tx2"/>
                </a:solidFill>
                <a:latin typeface="Arial" charset="0"/>
              </a:defRPr>
            </a:lvl3pPr>
            <a:lvl4pPr algn="l" defTabSz="685072" rtl="0" eaLnBrk="1" fontAlgn="base" hangingPunct="1">
              <a:spcBef>
                <a:spcPct val="0"/>
              </a:spcBef>
              <a:spcAft>
                <a:spcPct val="0"/>
              </a:spcAft>
              <a:defRPr sz="1425" b="1">
                <a:solidFill>
                  <a:schemeClr val="tx2"/>
                </a:solidFill>
                <a:latin typeface="Arial" charset="0"/>
              </a:defRPr>
            </a:lvl4pPr>
            <a:lvl5pPr algn="l" defTabSz="685072" rtl="0" eaLnBrk="1" fontAlgn="base" hangingPunct="1">
              <a:spcBef>
                <a:spcPct val="0"/>
              </a:spcBef>
              <a:spcAft>
                <a:spcPct val="0"/>
              </a:spcAft>
              <a:defRPr sz="1425" b="1">
                <a:solidFill>
                  <a:schemeClr val="tx2"/>
                </a:solidFill>
                <a:latin typeface="Arial" charset="0"/>
              </a:defRPr>
            </a:lvl5pPr>
            <a:lvl6pPr marL="349823" algn="l" defTabSz="685072" rtl="0" eaLnBrk="1" fontAlgn="base" hangingPunct="1">
              <a:spcBef>
                <a:spcPct val="0"/>
              </a:spcBef>
              <a:spcAft>
                <a:spcPct val="0"/>
              </a:spcAft>
              <a:defRPr sz="1425" b="1">
                <a:solidFill>
                  <a:schemeClr val="tx2"/>
                </a:solidFill>
                <a:latin typeface="Arial" charset="0"/>
              </a:defRPr>
            </a:lvl6pPr>
            <a:lvl7pPr marL="699647" algn="l" defTabSz="685072" rtl="0" eaLnBrk="1" fontAlgn="base" hangingPunct="1">
              <a:spcBef>
                <a:spcPct val="0"/>
              </a:spcBef>
              <a:spcAft>
                <a:spcPct val="0"/>
              </a:spcAft>
              <a:defRPr sz="1425" b="1">
                <a:solidFill>
                  <a:schemeClr val="tx2"/>
                </a:solidFill>
                <a:latin typeface="Arial" charset="0"/>
              </a:defRPr>
            </a:lvl7pPr>
            <a:lvl8pPr marL="1049471" algn="l" defTabSz="685072" rtl="0" eaLnBrk="1" fontAlgn="base" hangingPunct="1">
              <a:spcBef>
                <a:spcPct val="0"/>
              </a:spcBef>
              <a:spcAft>
                <a:spcPct val="0"/>
              </a:spcAft>
              <a:defRPr sz="1425" b="1">
                <a:solidFill>
                  <a:schemeClr val="tx2"/>
                </a:solidFill>
                <a:latin typeface="Arial" charset="0"/>
              </a:defRPr>
            </a:lvl8pPr>
            <a:lvl9pPr marL="1399296" algn="l" defTabSz="685072" rtl="0" eaLnBrk="1" fontAlgn="base" hangingPunct="1">
              <a:spcBef>
                <a:spcPct val="0"/>
              </a:spcBef>
              <a:spcAft>
                <a:spcPct val="0"/>
              </a:spcAft>
              <a:defRPr sz="1425" b="1">
                <a:solidFill>
                  <a:schemeClr val="tx2"/>
                </a:solidFill>
                <a:latin typeface="Arial" charset="0"/>
              </a:defRPr>
            </a:lvl9pPr>
          </a:lstStyle>
          <a:p>
            <a:r>
              <a:rPr lang="en-US" sz="2000"/>
              <a:t>CBHC Providers and Catchment Areas (1 of 2)</a:t>
            </a:r>
            <a:endParaRPr lang="en-US" sz="2000" kern="0"/>
          </a:p>
        </p:txBody>
      </p:sp>
      <p:graphicFrame>
        <p:nvGraphicFramePr>
          <p:cNvPr id="8" name="Table 8">
            <a:extLst>
              <a:ext uri="{FF2B5EF4-FFF2-40B4-BE49-F238E27FC236}">
                <a16:creationId xmlns:a16="http://schemas.microsoft.com/office/drawing/2014/main" id="{2564BBB3-420C-91D7-37AE-1D8E33722176}"/>
              </a:ext>
            </a:extLst>
          </p:cNvPr>
          <p:cNvGraphicFramePr>
            <a:graphicFrameLocks noGrp="1"/>
          </p:cNvGraphicFramePr>
          <p:nvPr>
            <p:extLst>
              <p:ext uri="{D42A27DB-BD31-4B8C-83A1-F6EECF244321}">
                <p14:modId xmlns:p14="http://schemas.microsoft.com/office/powerpoint/2010/main" val="605088858"/>
              </p:ext>
            </p:extLst>
          </p:nvPr>
        </p:nvGraphicFramePr>
        <p:xfrm>
          <a:off x="1565244" y="560142"/>
          <a:ext cx="9052560" cy="4914900"/>
        </p:xfrm>
        <a:graphic>
          <a:graphicData uri="http://schemas.openxmlformats.org/drawingml/2006/table">
            <a:tbl>
              <a:tblPr firstRow="1" bandRow="1">
                <a:tableStyleId>{5C22544A-7EE6-4342-B048-85BDC9FD1C3A}</a:tableStyleId>
              </a:tblPr>
              <a:tblGrid>
                <a:gridCol w="822960">
                  <a:extLst>
                    <a:ext uri="{9D8B030D-6E8A-4147-A177-3AD203B41FA5}">
                      <a16:colId xmlns:a16="http://schemas.microsoft.com/office/drawing/2014/main" val="725532847"/>
                    </a:ext>
                  </a:extLst>
                </a:gridCol>
                <a:gridCol w="1645920">
                  <a:extLst>
                    <a:ext uri="{9D8B030D-6E8A-4147-A177-3AD203B41FA5}">
                      <a16:colId xmlns:a16="http://schemas.microsoft.com/office/drawing/2014/main" val="3376169823"/>
                    </a:ext>
                  </a:extLst>
                </a:gridCol>
                <a:gridCol w="6583680">
                  <a:extLst>
                    <a:ext uri="{9D8B030D-6E8A-4147-A177-3AD203B41FA5}">
                      <a16:colId xmlns:a16="http://schemas.microsoft.com/office/drawing/2014/main" val="2650866171"/>
                    </a:ext>
                  </a:extLst>
                </a:gridCol>
              </a:tblGrid>
              <a:tr h="0">
                <a:tc>
                  <a:txBody>
                    <a:bodyPr/>
                    <a:lstStyle/>
                    <a:p>
                      <a:r>
                        <a:rPr lang="en-US" sz="1050">
                          <a:latin typeface="+mj-lt"/>
                        </a:rPr>
                        <a:t>Region</a:t>
                      </a:r>
                    </a:p>
                  </a:txBody>
                  <a:tcPr anchor="ctr">
                    <a:solidFill>
                      <a:srgbClr val="002060"/>
                    </a:solidFill>
                  </a:tcPr>
                </a:tc>
                <a:tc>
                  <a:txBody>
                    <a:bodyPr/>
                    <a:lstStyle/>
                    <a:p>
                      <a:r>
                        <a:rPr lang="en-US" sz="1050">
                          <a:latin typeface="+mj-lt"/>
                        </a:rPr>
                        <a:t>Organization</a:t>
                      </a:r>
                    </a:p>
                  </a:txBody>
                  <a:tcPr anchor="ctr">
                    <a:solidFill>
                      <a:srgbClr val="002060"/>
                    </a:solidFill>
                  </a:tcPr>
                </a:tc>
                <a:tc>
                  <a:txBody>
                    <a:bodyPr/>
                    <a:lstStyle/>
                    <a:p>
                      <a:r>
                        <a:rPr lang="en-US" sz="1050">
                          <a:latin typeface="+mj-lt"/>
                        </a:rPr>
                        <a:t>Catchment Area</a:t>
                      </a:r>
                    </a:p>
                  </a:txBody>
                  <a:tcPr anchor="ctr">
                    <a:solidFill>
                      <a:srgbClr val="002060"/>
                    </a:solidFill>
                  </a:tcPr>
                </a:tc>
                <a:extLst>
                  <a:ext uri="{0D108BD9-81ED-4DB2-BD59-A6C34878D82A}">
                    <a16:rowId xmlns:a16="http://schemas.microsoft.com/office/drawing/2014/main" val="3899681722"/>
                  </a:ext>
                </a:extLst>
              </a:tr>
              <a:tr h="0">
                <a:tc rowSpan="4">
                  <a:txBody>
                    <a:bodyPr/>
                    <a:lstStyle/>
                    <a:p>
                      <a:r>
                        <a:rPr lang="en-US" sz="1050">
                          <a:latin typeface="+mj-lt"/>
                        </a:rPr>
                        <a:t>Central</a:t>
                      </a:r>
                    </a:p>
                  </a:txBody>
                  <a:tcPr anchor="ctr"/>
                </a:tc>
                <a:tc>
                  <a:txBody>
                    <a:bodyPr/>
                    <a:lstStyle/>
                    <a:p>
                      <a:r>
                        <a:rPr lang="en-US" sz="1050">
                          <a:latin typeface="+mj-lt"/>
                        </a:rPr>
                        <a:t>Advocates</a:t>
                      </a:r>
                    </a:p>
                  </a:txBody>
                  <a:tcPr anchor="ctr"/>
                </a:tc>
                <a:tc>
                  <a:txBody>
                    <a:bodyPr/>
                    <a:lstStyle/>
                    <a:p>
                      <a:r>
                        <a:rPr lang="en-US" sz="1050" dirty="0">
                          <a:latin typeface="+mj-lt"/>
                        </a:rPr>
                        <a:t>Acton, Ashland, Arlington, Bedford, Belmont, Boxborough, Burlington, Carlisle, Concord, Framingham, Holliston, Hopkinton, Hudson, Lexington, Lincoln, Littleton, Maynard, Marlborough, Natick, Northborough, Sherborn, Southborough, Stow, Sudbury, Waltham, Watertown, Wayland, Westborough, Wilmington, Winchester, and Woburn</a:t>
                      </a:r>
                    </a:p>
                  </a:txBody>
                  <a:tcPr anchor="ctr"/>
                </a:tc>
                <a:extLst>
                  <a:ext uri="{0D108BD9-81ED-4DB2-BD59-A6C34878D82A}">
                    <a16:rowId xmlns:a16="http://schemas.microsoft.com/office/drawing/2014/main" val="317455375"/>
                  </a:ext>
                </a:extLst>
              </a:tr>
              <a:tr h="0">
                <a:tc vMerge="1">
                  <a:txBody>
                    <a:bodyPr/>
                    <a:lstStyle/>
                    <a:p>
                      <a:endParaRPr lang="en-US" sz="1200"/>
                    </a:p>
                  </a:txBody>
                  <a:tcPr/>
                </a:tc>
                <a:tc>
                  <a:txBody>
                    <a:bodyPr/>
                    <a:lstStyle/>
                    <a:p>
                      <a:r>
                        <a:rPr lang="en-US" sz="1050">
                          <a:latin typeface="+mj-lt"/>
                        </a:rPr>
                        <a:t>Community </a:t>
                      </a:r>
                      <a:r>
                        <a:rPr lang="en-US" sz="1050" err="1">
                          <a:latin typeface="+mj-lt"/>
                        </a:rPr>
                        <a:t>HealthLink</a:t>
                      </a:r>
                      <a:endParaRPr lang="en-US" sz="1050">
                        <a:latin typeface="+mj-lt"/>
                      </a:endParaRPr>
                    </a:p>
                  </a:txBody>
                  <a:tcPr anchor="ctr"/>
                </a:tc>
                <a:tc>
                  <a:txBody>
                    <a:bodyPr/>
                    <a:lstStyle/>
                    <a:p>
                      <a:r>
                        <a:rPr lang="en-US" sz="1050" dirty="0">
                          <a:latin typeface="+mj-lt"/>
                        </a:rPr>
                        <a:t>Ashby, Ayer, Barre, Berlin, Bolton, Clinton, Fitchburg, Groton, Hardwick, Harvard, Lancaster, Leominster, Lunenburg, New Braintree, Oakham, Pepperell, Princeton, Rutland, Shirley, Sterling, and Townsend</a:t>
                      </a:r>
                    </a:p>
                    <a:p>
                      <a:endParaRPr lang="en-US" sz="1050" dirty="0">
                        <a:latin typeface="+mj-lt"/>
                      </a:endParaRPr>
                    </a:p>
                    <a:p>
                      <a:r>
                        <a:rPr lang="en-US" sz="1050" dirty="0">
                          <a:latin typeface="+mj-lt"/>
                        </a:rPr>
                        <a:t>Auburn, Boylston, Grafton, Holden, Leicester, Millbury, Paxton, Shrewsbury, Spencer, West Boylston, and Worcester</a:t>
                      </a:r>
                    </a:p>
                  </a:txBody>
                  <a:tcPr anchor="ctr"/>
                </a:tc>
                <a:extLst>
                  <a:ext uri="{0D108BD9-81ED-4DB2-BD59-A6C34878D82A}">
                    <a16:rowId xmlns:a16="http://schemas.microsoft.com/office/drawing/2014/main" val="3244181529"/>
                  </a:ext>
                </a:extLst>
              </a:tr>
              <a:tr h="0">
                <a:tc vMerge="1">
                  <a:txBody>
                    <a:bodyPr/>
                    <a:lstStyle/>
                    <a:p>
                      <a:endParaRPr lang="en-US" sz="1200"/>
                    </a:p>
                  </a:txBody>
                  <a:tcPr/>
                </a:tc>
                <a:tc>
                  <a:txBody>
                    <a:bodyPr/>
                    <a:lstStyle/>
                    <a:p>
                      <a:r>
                        <a:rPr lang="en-US" sz="1050">
                          <a:latin typeface="+mj-lt"/>
                        </a:rPr>
                        <a:t>Riverside Community Care</a:t>
                      </a:r>
                    </a:p>
                  </a:txBody>
                  <a:tcPr anchor="ctr"/>
                </a:tc>
                <a:tc>
                  <a:txBody>
                    <a:bodyPr/>
                    <a:lstStyle/>
                    <a:p>
                      <a:r>
                        <a:rPr lang="en-US" sz="1050" dirty="0">
                          <a:latin typeface="+mj-lt"/>
                        </a:rPr>
                        <a:t>Bellingham, Blackstone, Brimfield, Brookfield, Charlton, Douglas, Dudley, East Brookfield, Franklin, Holland, Hopedale, Medway, Mendon, Milford, Millville, Northbridge, North Brookfield, Oxford, Southbridge, Sturbridge, Sutton, Upton, Uxbridge, Wales, Warren, Webster, and West Brookfield</a:t>
                      </a:r>
                    </a:p>
                  </a:txBody>
                  <a:tcPr anchor="ctr"/>
                </a:tc>
                <a:extLst>
                  <a:ext uri="{0D108BD9-81ED-4DB2-BD59-A6C34878D82A}">
                    <a16:rowId xmlns:a16="http://schemas.microsoft.com/office/drawing/2014/main" val="3750565159"/>
                  </a:ext>
                </a:extLst>
              </a:tr>
              <a:tr h="0">
                <a:tc vMerge="1">
                  <a:txBody>
                    <a:bodyPr/>
                    <a:lstStyle/>
                    <a:p>
                      <a:endParaRPr lang="en-US" sz="1200"/>
                    </a:p>
                  </a:txBody>
                  <a:tcPr/>
                </a:tc>
                <a:tc>
                  <a:txBody>
                    <a:bodyPr/>
                    <a:lstStyle/>
                    <a:p>
                      <a:r>
                        <a:rPr lang="en-US" sz="1050">
                          <a:latin typeface="+mj-lt"/>
                        </a:rPr>
                        <a:t>Clinical Support Options</a:t>
                      </a:r>
                    </a:p>
                  </a:txBody>
                  <a:tcPr anchor="ctr"/>
                </a:tc>
                <a:tc>
                  <a:txBody>
                    <a:bodyPr/>
                    <a:lstStyle/>
                    <a:p>
                      <a:r>
                        <a:rPr lang="en-US" sz="1050" dirty="0">
                          <a:latin typeface="+mj-lt"/>
                        </a:rPr>
                        <a:t>Ashburnham, Gardner, Hubbardston, Templeton, Westminster, and Winchendon</a:t>
                      </a:r>
                    </a:p>
                  </a:txBody>
                  <a:tcPr anchor="ctr"/>
                </a:tc>
                <a:extLst>
                  <a:ext uri="{0D108BD9-81ED-4DB2-BD59-A6C34878D82A}">
                    <a16:rowId xmlns:a16="http://schemas.microsoft.com/office/drawing/2014/main" val="2626876649"/>
                  </a:ext>
                </a:extLst>
              </a:tr>
              <a:tr h="0">
                <a:tc rowSpan="5">
                  <a:txBody>
                    <a:bodyPr/>
                    <a:lstStyle/>
                    <a:p>
                      <a:pPr algn="l" rtl="0" fontAlgn="base"/>
                      <a:r>
                        <a:rPr lang="en-US" sz="1050" b="0" i="0">
                          <a:solidFill>
                            <a:srgbClr val="000000"/>
                          </a:solidFill>
                          <a:effectLst/>
                          <a:latin typeface="+mj-lt"/>
                        </a:rPr>
                        <a:t>Southeast​</a:t>
                      </a:r>
                    </a:p>
                  </a:txBody>
                  <a:tcPr anchor="ctr">
                    <a:solidFill>
                      <a:schemeClr val="accent1">
                        <a:lumMod val="20000"/>
                        <a:lumOff val="80000"/>
                      </a:schemeClr>
                    </a:solidFill>
                  </a:tcPr>
                </a:tc>
                <a:tc>
                  <a:txBody>
                    <a:bodyPr/>
                    <a:lstStyle/>
                    <a:p>
                      <a:pPr algn="l" rtl="0" fontAlgn="base"/>
                      <a:r>
                        <a:rPr lang="en-US" sz="1050" b="0" i="0">
                          <a:solidFill>
                            <a:srgbClr val="000000"/>
                          </a:solidFill>
                          <a:effectLst/>
                          <a:latin typeface="+mj-lt"/>
                        </a:rPr>
                        <a:t>High Point​</a:t>
                      </a:r>
                    </a:p>
                  </a:txBody>
                  <a:tcPr anchor="ctr"/>
                </a:tc>
                <a:tc>
                  <a:txBody>
                    <a:bodyPr/>
                    <a:lstStyle/>
                    <a:p>
                      <a:pPr algn="l" rtl="0" fontAlgn="base"/>
                      <a:r>
                        <a:rPr lang="en-US" sz="1050" b="0" i="0" dirty="0">
                          <a:solidFill>
                            <a:srgbClr val="000000"/>
                          </a:solidFill>
                          <a:effectLst/>
                          <a:latin typeface="+mj-lt"/>
                        </a:rPr>
                        <a:t>Abington, Avon, Bridgewater, Brockton, East Bridgewater, Easton, Holbrook, Rockland, Stoughton, West Bridgewater, and Whitman​</a:t>
                      </a:r>
                    </a:p>
                  </a:txBody>
                  <a:tcPr anchor="ctr"/>
                </a:tc>
                <a:extLst>
                  <a:ext uri="{0D108BD9-81ED-4DB2-BD59-A6C34878D82A}">
                    <a16:rowId xmlns:a16="http://schemas.microsoft.com/office/drawing/2014/main" val="2677642933"/>
                  </a:ext>
                </a:extLst>
              </a:tr>
              <a:tr h="0">
                <a:tc vMerge="1">
                  <a:txBody>
                    <a:bodyPr/>
                    <a:lstStyle/>
                    <a:p>
                      <a:endParaRPr lang="en-US"/>
                    </a:p>
                  </a:txBody>
                  <a:tcPr/>
                </a:tc>
                <a:tc>
                  <a:txBody>
                    <a:bodyPr/>
                    <a:lstStyle/>
                    <a:p>
                      <a:pPr algn="l" rtl="0" fontAlgn="base"/>
                      <a:r>
                        <a:rPr lang="en-US" sz="1050" b="0" i="0" dirty="0">
                          <a:solidFill>
                            <a:srgbClr val="000000"/>
                          </a:solidFill>
                          <a:effectLst/>
                          <a:latin typeface="+mj-lt"/>
                        </a:rPr>
                        <a:t>Child and Family Services​</a:t>
                      </a:r>
                    </a:p>
                  </a:txBody>
                  <a:tcPr anchor="ctr"/>
                </a:tc>
                <a:tc>
                  <a:txBody>
                    <a:bodyPr/>
                    <a:lstStyle/>
                    <a:p>
                      <a:pPr algn="l" rtl="0" fontAlgn="base"/>
                      <a:r>
                        <a:rPr lang="en-US" sz="1050" b="0" i="0" dirty="0">
                          <a:solidFill>
                            <a:srgbClr val="000000"/>
                          </a:solidFill>
                          <a:effectLst/>
                          <a:latin typeface="+mj-lt"/>
                        </a:rPr>
                        <a:t>Acushnet, Carver, Dartmouth, Duxbury, Fairhaven, Halifax, Hanover, Hanson, Kingston, Marion, Marshfield, Mattapoisett, New Bedford, Pembroke, Plymouth, Plympton, Rochester, and Wareham​</a:t>
                      </a:r>
                    </a:p>
                    <a:p>
                      <a:pPr algn="l" rtl="0" fontAlgn="base"/>
                      <a:r>
                        <a:rPr lang="en-US" sz="1050" b="0" i="0" dirty="0">
                          <a:solidFill>
                            <a:srgbClr val="000000"/>
                          </a:solidFill>
                          <a:effectLst/>
                          <a:latin typeface="+mj-lt"/>
                        </a:rPr>
                        <a:t>​</a:t>
                      </a:r>
                    </a:p>
                    <a:p>
                      <a:pPr algn="l" rtl="0" fontAlgn="base"/>
                      <a:r>
                        <a:rPr lang="en-US" sz="1050" b="0" i="0" dirty="0">
                          <a:solidFill>
                            <a:srgbClr val="000000"/>
                          </a:solidFill>
                          <a:effectLst/>
                          <a:latin typeface="+mj-lt"/>
                        </a:rPr>
                        <a:t>Fall River, Freetown, Somerset, Swansea, and Westport​</a:t>
                      </a:r>
                    </a:p>
                  </a:txBody>
                  <a:tcPr anchor="ctr"/>
                </a:tc>
                <a:extLst>
                  <a:ext uri="{0D108BD9-81ED-4DB2-BD59-A6C34878D82A}">
                    <a16:rowId xmlns:a16="http://schemas.microsoft.com/office/drawing/2014/main" val="2856930246"/>
                  </a:ext>
                </a:extLst>
              </a:tr>
              <a:tr h="0">
                <a:tc vMerge="1">
                  <a:txBody>
                    <a:bodyPr/>
                    <a:lstStyle/>
                    <a:p>
                      <a:endParaRPr lang="en-US"/>
                    </a:p>
                  </a:txBody>
                  <a:tcPr/>
                </a:tc>
                <a:tc>
                  <a:txBody>
                    <a:bodyPr/>
                    <a:lstStyle/>
                    <a:p>
                      <a:pPr algn="l" rtl="0" fontAlgn="base"/>
                      <a:r>
                        <a:rPr lang="en-US" sz="1050" b="0" i="0">
                          <a:solidFill>
                            <a:srgbClr val="000000"/>
                          </a:solidFill>
                          <a:effectLst/>
                          <a:latin typeface="+mj-lt"/>
                        </a:rPr>
                        <a:t>Community Counseling of Bristol County​</a:t>
                      </a:r>
                    </a:p>
                  </a:txBody>
                  <a:tcPr anchor="ctr"/>
                </a:tc>
                <a:tc>
                  <a:txBody>
                    <a:bodyPr/>
                    <a:lstStyle/>
                    <a:p>
                      <a:pPr algn="l" rtl="0" fontAlgn="base"/>
                      <a:r>
                        <a:rPr lang="en-US" sz="1050" b="0" i="0" dirty="0">
                          <a:solidFill>
                            <a:srgbClr val="000000"/>
                          </a:solidFill>
                          <a:effectLst/>
                          <a:latin typeface="+mj-lt"/>
                        </a:rPr>
                        <a:t>Attleboro, Berkley, Dighton, Lakeville, Mansfield, Middleborough, North Attleboro, Norton, Raynham, Rehoboth, Seekonk, and Taunton​</a:t>
                      </a:r>
                    </a:p>
                  </a:txBody>
                  <a:tcPr anchor="ctr"/>
                </a:tc>
                <a:extLst>
                  <a:ext uri="{0D108BD9-81ED-4DB2-BD59-A6C34878D82A}">
                    <a16:rowId xmlns:a16="http://schemas.microsoft.com/office/drawing/2014/main" val="1809120482"/>
                  </a:ext>
                </a:extLst>
              </a:tr>
              <a:tr h="0">
                <a:tc vMerge="1">
                  <a:txBody>
                    <a:bodyPr/>
                    <a:lstStyle/>
                    <a:p>
                      <a:endParaRPr lang="en-US"/>
                    </a:p>
                  </a:txBody>
                  <a:tcPr/>
                </a:tc>
                <a:tc>
                  <a:txBody>
                    <a:bodyPr/>
                    <a:lstStyle/>
                    <a:p>
                      <a:pPr algn="l" rtl="0" fontAlgn="base"/>
                      <a:r>
                        <a:rPr lang="en-US" sz="1050" b="0" i="0">
                          <a:solidFill>
                            <a:srgbClr val="000000"/>
                          </a:solidFill>
                          <a:effectLst/>
                          <a:latin typeface="+mj-lt"/>
                        </a:rPr>
                        <a:t>Bay Cove Human Services​</a:t>
                      </a:r>
                    </a:p>
                  </a:txBody>
                  <a:tcPr anchor="ctr"/>
                </a:tc>
                <a:tc>
                  <a:txBody>
                    <a:bodyPr/>
                    <a:lstStyle/>
                    <a:p>
                      <a:pPr algn="l" rtl="0" fontAlgn="base"/>
                      <a:r>
                        <a:rPr lang="en-US" sz="1050" b="0" i="0" dirty="0">
                          <a:solidFill>
                            <a:srgbClr val="000000"/>
                          </a:solidFill>
                          <a:effectLst/>
                          <a:latin typeface="+mj-lt"/>
                        </a:rPr>
                        <a:t>Barnstable, </a:t>
                      </a:r>
                      <a:r>
                        <a:rPr lang="en-US" sz="1050" b="0" i="0" dirty="0" err="1">
                          <a:solidFill>
                            <a:srgbClr val="000000"/>
                          </a:solidFill>
                          <a:effectLst/>
                          <a:latin typeface="+mj-lt"/>
                        </a:rPr>
                        <a:t>Bourne</a:t>
                      </a:r>
                      <a:r>
                        <a:rPr lang="en-US" sz="1050" b="0" i="0" dirty="0">
                          <a:solidFill>
                            <a:srgbClr val="000000"/>
                          </a:solidFill>
                          <a:effectLst/>
                          <a:latin typeface="+mj-lt"/>
                        </a:rPr>
                        <a:t>, Brewster, Chatham, Chilmark, Cotuit, Dennis, Eastham, Falmouth, Harwich, Hyannis, Mashpee, Orleans, Osterville, Provincetown, Sandwich, Truro, Wellfleet, Woods Hole, and Yarmouth​</a:t>
                      </a:r>
                    </a:p>
                  </a:txBody>
                  <a:tcPr anchor="ctr"/>
                </a:tc>
                <a:extLst>
                  <a:ext uri="{0D108BD9-81ED-4DB2-BD59-A6C34878D82A}">
                    <a16:rowId xmlns:a16="http://schemas.microsoft.com/office/drawing/2014/main" val="3262322879"/>
                  </a:ext>
                </a:extLst>
              </a:tr>
              <a:tr h="0">
                <a:tc vMerge="1">
                  <a:txBody>
                    <a:bodyPr/>
                    <a:lstStyle/>
                    <a:p>
                      <a:endParaRPr lang="en-US"/>
                    </a:p>
                  </a:txBody>
                  <a:tcPr/>
                </a:tc>
                <a:tc>
                  <a:txBody>
                    <a:bodyPr/>
                    <a:lstStyle/>
                    <a:p>
                      <a:pPr algn="l" rtl="0" fontAlgn="base"/>
                      <a:r>
                        <a:rPr lang="en-US" sz="1050" b="0" i="0">
                          <a:solidFill>
                            <a:srgbClr val="000000"/>
                          </a:solidFill>
                          <a:effectLst/>
                          <a:latin typeface="+mj-lt"/>
                        </a:rPr>
                        <a:t>Fairwinds Center​</a:t>
                      </a:r>
                    </a:p>
                  </a:txBody>
                  <a:tcPr anchor="ctr"/>
                </a:tc>
                <a:tc>
                  <a:txBody>
                    <a:bodyPr/>
                    <a:lstStyle/>
                    <a:p>
                      <a:pPr algn="l" rtl="0" fontAlgn="base"/>
                      <a:r>
                        <a:rPr lang="en-US" sz="1050" b="0" i="0" dirty="0">
                          <a:solidFill>
                            <a:srgbClr val="000000"/>
                          </a:solidFill>
                          <a:effectLst/>
                          <a:latin typeface="+mj-lt"/>
                        </a:rPr>
                        <a:t>Nantucket​</a:t>
                      </a:r>
                    </a:p>
                  </a:txBody>
                  <a:tcPr anchor="ctr"/>
                </a:tc>
                <a:extLst>
                  <a:ext uri="{0D108BD9-81ED-4DB2-BD59-A6C34878D82A}">
                    <a16:rowId xmlns:a16="http://schemas.microsoft.com/office/drawing/2014/main" val="376844109"/>
                  </a:ext>
                </a:extLst>
              </a:tr>
            </a:tbl>
          </a:graphicData>
        </a:graphic>
      </p:graphicFrame>
    </p:spTree>
    <p:extLst>
      <p:ext uri="{BB962C8B-B14F-4D97-AF65-F5344CB8AC3E}">
        <p14:creationId xmlns:p14="http://schemas.microsoft.com/office/powerpoint/2010/main" val="8800985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le 1">
            <a:extLst>
              <a:ext uri="{FF2B5EF4-FFF2-40B4-BE49-F238E27FC236}">
                <a16:creationId xmlns:a16="http://schemas.microsoft.com/office/drawing/2014/main" id="{D58CD2FA-A749-4146-B7C2-98ADA8D09BF1}"/>
              </a:ext>
            </a:extLst>
          </p:cNvPr>
          <p:cNvSpPr txBox="1">
            <a:spLocks/>
          </p:cNvSpPr>
          <p:nvPr/>
        </p:nvSpPr>
        <p:spPr bwMode="auto">
          <a:xfrm>
            <a:off x="1796027" y="138355"/>
            <a:ext cx="805367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defTabSz="685072" rtl="0" eaLnBrk="1" fontAlgn="base" hangingPunct="1">
              <a:spcBef>
                <a:spcPct val="0"/>
              </a:spcBef>
              <a:spcAft>
                <a:spcPct val="0"/>
              </a:spcAft>
              <a:tabLst>
                <a:tab pos="206493" algn="l"/>
              </a:tabLst>
              <a:defRPr sz="1425" b="1" baseline="0">
                <a:solidFill>
                  <a:srgbClr val="002060"/>
                </a:solidFill>
                <a:latin typeface="+mj-lt"/>
                <a:ea typeface="+mj-ea"/>
                <a:cs typeface="+mj-cs"/>
              </a:defRPr>
            </a:lvl1pPr>
            <a:lvl2pPr algn="l" defTabSz="685072" rtl="0" eaLnBrk="1" fontAlgn="base" hangingPunct="1">
              <a:spcBef>
                <a:spcPct val="0"/>
              </a:spcBef>
              <a:spcAft>
                <a:spcPct val="0"/>
              </a:spcAft>
              <a:defRPr sz="1425" b="1">
                <a:solidFill>
                  <a:schemeClr val="tx2"/>
                </a:solidFill>
                <a:latin typeface="Arial" charset="0"/>
              </a:defRPr>
            </a:lvl2pPr>
            <a:lvl3pPr algn="l" defTabSz="685072" rtl="0" eaLnBrk="1" fontAlgn="base" hangingPunct="1">
              <a:spcBef>
                <a:spcPct val="0"/>
              </a:spcBef>
              <a:spcAft>
                <a:spcPct val="0"/>
              </a:spcAft>
              <a:defRPr sz="1425" b="1">
                <a:solidFill>
                  <a:schemeClr val="tx2"/>
                </a:solidFill>
                <a:latin typeface="Arial" charset="0"/>
              </a:defRPr>
            </a:lvl3pPr>
            <a:lvl4pPr algn="l" defTabSz="685072" rtl="0" eaLnBrk="1" fontAlgn="base" hangingPunct="1">
              <a:spcBef>
                <a:spcPct val="0"/>
              </a:spcBef>
              <a:spcAft>
                <a:spcPct val="0"/>
              </a:spcAft>
              <a:defRPr sz="1425" b="1">
                <a:solidFill>
                  <a:schemeClr val="tx2"/>
                </a:solidFill>
                <a:latin typeface="Arial" charset="0"/>
              </a:defRPr>
            </a:lvl4pPr>
            <a:lvl5pPr algn="l" defTabSz="685072" rtl="0" eaLnBrk="1" fontAlgn="base" hangingPunct="1">
              <a:spcBef>
                <a:spcPct val="0"/>
              </a:spcBef>
              <a:spcAft>
                <a:spcPct val="0"/>
              </a:spcAft>
              <a:defRPr sz="1425" b="1">
                <a:solidFill>
                  <a:schemeClr val="tx2"/>
                </a:solidFill>
                <a:latin typeface="Arial" charset="0"/>
              </a:defRPr>
            </a:lvl5pPr>
            <a:lvl6pPr marL="349823" algn="l" defTabSz="685072" rtl="0" eaLnBrk="1" fontAlgn="base" hangingPunct="1">
              <a:spcBef>
                <a:spcPct val="0"/>
              </a:spcBef>
              <a:spcAft>
                <a:spcPct val="0"/>
              </a:spcAft>
              <a:defRPr sz="1425" b="1">
                <a:solidFill>
                  <a:schemeClr val="tx2"/>
                </a:solidFill>
                <a:latin typeface="Arial" charset="0"/>
              </a:defRPr>
            </a:lvl6pPr>
            <a:lvl7pPr marL="699647" algn="l" defTabSz="685072" rtl="0" eaLnBrk="1" fontAlgn="base" hangingPunct="1">
              <a:spcBef>
                <a:spcPct val="0"/>
              </a:spcBef>
              <a:spcAft>
                <a:spcPct val="0"/>
              </a:spcAft>
              <a:defRPr sz="1425" b="1">
                <a:solidFill>
                  <a:schemeClr val="tx2"/>
                </a:solidFill>
                <a:latin typeface="Arial" charset="0"/>
              </a:defRPr>
            </a:lvl7pPr>
            <a:lvl8pPr marL="1049471" algn="l" defTabSz="685072" rtl="0" eaLnBrk="1" fontAlgn="base" hangingPunct="1">
              <a:spcBef>
                <a:spcPct val="0"/>
              </a:spcBef>
              <a:spcAft>
                <a:spcPct val="0"/>
              </a:spcAft>
              <a:defRPr sz="1425" b="1">
                <a:solidFill>
                  <a:schemeClr val="tx2"/>
                </a:solidFill>
                <a:latin typeface="Arial" charset="0"/>
              </a:defRPr>
            </a:lvl8pPr>
            <a:lvl9pPr marL="1399296" algn="l" defTabSz="685072" rtl="0" eaLnBrk="1" fontAlgn="base" hangingPunct="1">
              <a:spcBef>
                <a:spcPct val="0"/>
              </a:spcBef>
              <a:spcAft>
                <a:spcPct val="0"/>
              </a:spcAft>
              <a:defRPr sz="1425" b="1">
                <a:solidFill>
                  <a:schemeClr val="tx2"/>
                </a:solidFill>
                <a:latin typeface="Arial" charset="0"/>
              </a:defRPr>
            </a:lvl9pPr>
          </a:lstStyle>
          <a:p>
            <a:r>
              <a:rPr lang="en-US" sz="2000"/>
              <a:t>CBHC Providers and Catchment Areas (2 of 2)</a:t>
            </a:r>
            <a:endParaRPr lang="en-US" sz="2000" kern="0"/>
          </a:p>
        </p:txBody>
      </p:sp>
      <p:graphicFrame>
        <p:nvGraphicFramePr>
          <p:cNvPr id="8" name="Table 8">
            <a:extLst>
              <a:ext uri="{FF2B5EF4-FFF2-40B4-BE49-F238E27FC236}">
                <a16:creationId xmlns:a16="http://schemas.microsoft.com/office/drawing/2014/main" id="{2564BBB3-420C-91D7-37AE-1D8E33722176}"/>
              </a:ext>
            </a:extLst>
          </p:cNvPr>
          <p:cNvGraphicFramePr>
            <a:graphicFrameLocks noGrp="1"/>
          </p:cNvGraphicFramePr>
          <p:nvPr>
            <p:extLst>
              <p:ext uri="{D42A27DB-BD31-4B8C-83A1-F6EECF244321}">
                <p14:modId xmlns:p14="http://schemas.microsoft.com/office/powerpoint/2010/main" val="2135219636"/>
              </p:ext>
            </p:extLst>
          </p:nvPr>
        </p:nvGraphicFramePr>
        <p:xfrm>
          <a:off x="1578635" y="510141"/>
          <a:ext cx="9052560" cy="6065520"/>
        </p:xfrm>
        <a:graphic>
          <a:graphicData uri="http://schemas.openxmlformats.org/drawingml/2006/table">
            <a:tbl>
              <a:tblPr firstRow="1" bandRow="1">
                <a:tableStyleId>{5C22544A-7EE6-4342-B048-85BDC9FD1C3A}</a:tableStyleId>
              </a:tblPr>
              <a:tblGrid>
                <a:gridCol w="822960">
                  <a:extLst>
                    <a:ext uri="{9D8B030D-6E8A-4147-A177-3AD203B41FA5}">
                      <a16:colId xmlns:a16="http://schemas.microsoft.com/office/drawing/2014/main" val="725532847"/>
                    </a:ext>
                  </a:extLst>
                </a:gridCol>
                <a:gridCol w="1828800">
                  <a:extLst>
                    <a:ext uri="{9D8B030D-6E8A-4147-A177-3AD203B41FA5}">
                      <a16:colId xmlns:a16="http://schemas.microsoft.com/office/drawing/2014/main" val="3376169823"/>
                    </a:ext>
                  </a:extLst>
                </a:gridCol>
                <a:gridCol w="6400800">
                  <a:extLst>
                    <a:ext uri="{9D8B030D-6E8A-4147-A177-3AD203B41FA5}">
                      <a16:colId xmlns:a16="http://schemas.microsoft.com/office/drawing/2014/main" val="2650866171"/>
                    </a:ext>
                  </a:extLst>
                </a:gridCol>
              </a:tblGrid>
              <a:tr h="0">
                <a:tc>
                  <a:txBody>
                    <a:bodyPr/>
                    <a:lstStyle/>
                    <a:p>
                      <a:r>
                        <a:rPr lang="en-US" sz="1000">
                          <a:latin typeface="+mj-lt"/>
                        </a:rPr>
                        <a:t>Region</a:t>
                      </a:r>
                    </a:p>
                  </a:txBody>
                  <a:tcPr anchor="ctr">
                    <a:solidFill>
                      <a:srgbClr val="002060"/>
                    </a:solidFill>
                  </a:tcPr>
                </a:tc>
                <a:tc>
                  <a:txBody>
                    <a:bodyPr/>
                    <a:lstStyle/>
                    <a:p>
                      <a:r>
                        <a:rPr lang="en-US" sz="1000">
                          <a:latin typeface="+mj-lt"/>
                        </a:rPr>
                        <a:t>Organization</a:t>
                      </a:r>
                    </a:p>
                  </a:txBody>
                  <a:tcPr anchor="ctr">
                    <a:solidFill>
                      <a:srgbClr val="002060"/>
                    </a:solidFill>
                  </a:tcPr>
                </a:tc>
                <a:tc>
                  <a:txBody>
                    <a:bodyPr/>
                    <a:lstStyle/>
                    <a:p>
                      <a:r>
                        <a:rPr lang="en-US" sz="1000">
                          <a:latin typeface="+mj-lt"/>
                        </a:rPr>
                        <a:t>Catchment Area</a:t>
                      </a:r>
                    </a:p>
                  </a:txBody>
                  <a:tcPr anchor="ctr">
                    <a:solidFill>
                      <a:srgbClr val="002060"/>
                    </a:solidFill>
                  </a:tcPr>
                </a:tc>
                <a:extLst>
                  <a:ext uri="{0D108BD9-81ED-4DB2-BD59-A6C34878D82A}">
                    <a16:rowId xmlns:a16="http://schemas.microsoft.com/office/drawing/2014/main" val="3899681722"/>
                  </a:ext>
                </a:extLst>
              </a:tr>
              <a:tr h="0">
                <a:tc rowSpan="5">
                  <a:txBody>
                    <a:bodyPr/>
                    <a:lstStyle/>
                    <a:p>
                      <a:r>
                        <a:rPr lang="en-US" sz="1000">
                          <a:latin typeface="+mj-lt"/>
                        </a:rPr>
                        <a:t>Metro Boston</a:t>
                      </a:r>
                    </a:p>
                  </a:txBody>
                  <a:tcPr anchor="ctr"/>
                </a:tc>
                <a:tc>
                  <a:txBody>
                    <a:bodyPr/>
                    <a:lstStyle/>
                    <a:p>
                      <a:r>
                        <a:rPr lang="en-US" sz="1000">
                          <a:latin typeface="+mj-lt"/>
                        </a:rPr>
                        <a:t>Cambridge Health Alliance</a:t>
                      </a:r>
                    </a:p>
                  </a:txBody>
                  <a:tcPr anchor="ctr"/>
                </a:tc>
                <a:tc>
                  <a:txBody>
                    <a:bodyPr/>
                    <a:lstStyle/>
                    <a:p>
                      <a:r>
                        <a:rPr lang="en-US" sz="1000">
                          <a:latin typeface="+mj-lt"/>
                        </a:rPr>
                        <a:t>Cambridge, Somerville, Everett, Malden, and Medford</a:t>
                      </a:r>
                    </a:p>
                  </a:txBody>
                  <a:tcPr anchor="ctr"/>
                </a:tc>
                <a:extLst>
                  <a:ext uri="{0D108BD9-81ED-4DB2-BD59-A6C34878D82A}">
                    <a16:rowId xmlns:a16="http://schemas.microsoft.com/office/drawing/2014/main" val="317455375"/>
                  </a:ext>
                </a:extLst>
              </a:tr>
              <a:tr h="0">
                <a:tc vMerge="1">
                  <a:txBody>
                    <a:bodyPr/>
                    <a:lstStyle/>
                    <a:p>
                      <a:endParaRPr lang="en-US" sz="1200"/>
                    </a:p>
                  </a:txBody>
                  <a:tcPr/>
                </a:tc>
                <a:tc>
                  <a:txBody>
                    <a:bodyPr/>
                    <a:lstStyle/>
                    <a:p>
                      <a:r>
                        <a:rPr lang="en-US" sz="1000">
                          <a:latin typeface="+mj-lt"/>
                        </a:rPr>
                        <a:t>North Suffolk Mental Health Association</a:t>
                      </a:r>
                    </a:p>
                  </a:txBody>
                  <a:tcPr anchor="ctr"/>
                </a:tc>
                <a:tc>
                  <a:txBody>
                    <a:bodyPr/>
                    <a:lstStyle/>
                    <a:p>
                      <a:r>
                        <a:rPr lang="en-US" sz="1000">
                          <a:latin typeface="+mj-lt"/>
                        </a:rPr>
                        <a:t>Chelsea, Revere, East Boston, Winthrop, and Charlestown</a:t>
                      </a:r>
                    </a:p>
                  </a:txBody>
                  <a:tcPr anchor="ctr"/>
                </a:tc>
                <a:extLst>
                  <a:ext uri="{0D108BD9-81ED-4DB2-BD59-A6C34878D82A}">
                    <a16:rowId xmlns:a16="http://schemas.microsoft.com/office/drawing/2014/main" val="3244181529"/>
                  </a:ext>
                </a:extLst>
              </a:tr>
              <a:tr h="0">
                <a:tc vMerge="1">
                  <a:txBody>
                    <a:bodyPr/>
                    <a:lstStyle/>
                    <a:p>
                      <a:endParaRPr lang="en-US" sz="1200"/>
                    </a:p>
                  </a:txBody>
                  <a:tcPr/>
                </a:tc>
                <a:tc>
                  <a:txBody>
                    <a:bodyPr/>
                    <a:lstStyle/>
                    <a:p>
                      <a:r>
                        <a:rPr lang="en-US" sz="1000">
                          <a:latin typeface="+mj-lt"/>
                        </a:rPr>
                        <a:t>Boston Medical Center</a:t>
                      </a:r>
                    </a:p>
                  </a:txBody>
                  <a:tcPr anchor="ctr"/>
                </a:tc>
                <a:tc>
                  <a:txBody>
                    <a:bodyPr/>
                    <a:lstStyle/>
                    <a:p>
                      <a:r>
                        <a:rPr lang="en-US" sz="1000">
                          <a:latin typeface="+mj-lt"/>
                        </a:rPr>
                        <a:t>Boston, Brighton, and Brookline</a:t>
                      </a:r>
                    </a:p>
                  </a:txBody>
                  <a:tcPr anchor="ctr"/>
                </a:tc>
                <a:extLst>
                  <a:ext uri="{0D108BD9-81ED-4DB2-BD59-A6C34878D82A}">
                    <a16:rowId xmlns:a16="http://schemas.microsoft.com/office/drawing/2014/main" val="3750565159"/>
                  </a:ext>
                </a:extLst>
              </a:tr>
              <a:tr h="0">
                <a:tc vMerge="1">
                  <a:txBody>
                    <a:bodyPr/>
                    <a:lstStyle/>
                    <a:p>
                      <a:endParaRPr lang="en-US" sz="1200"/>
                    </a:p>
                  </a:txBody>
                  <a:tcPr/>
                </a:tc>
                <a:tc>
                  <a:txBody>
                    <a:bodyPr/>
                    <a:lstStyle/>
                    <a:p>
                      <a:r>
                        <a:rPr lang="en-US" sz="1000">
                          <a:latin typeface="+mj-lt"/>
                        </a:rPr>
                        <a:t>Riverside Community Care</a:t>
                      </a:r>
                    </a:p>
                  </a:txBody>
                  <a:tcPr anchor="ctr"/>
                </a:tc>
                <a:tc>
                  <a:txBody>
                    <a:bodyPr/>
                    <a:lstStyle/>
                    <a:p>
                      <a:r>
                        <a:rPr lang="en-US" sz="1000">
                          <a:latin typeface="+mj-lt"/>
                        </a:rPr>
                        <a:t>Canton, Dedham, Dover, Foxboro, Medfield, Millis, Needham, Newton, Norfolk, Norwood, Plainville, Sharon, Walpole, Wellesley, Weston, Westwood, and Wrentham</a:t>
                      </a:r>
                    </a:p>
                  </a:txBody>
                  <a:tcPr anchor="ctr"/>
                </a:tc>
                <a:extLst>
                  <a:ext uri="{0D108BD9-81ED-4DB2-BD59-A6C34878D82A}">
                    <a16:rowId xmlns:a16="http://schemas.microsoft.com/office/drawing/2014/main" val="2626876649"/>
                  </a:ext>
                </a:extLst>
              </a:tr>
              <a:tr h="0">
                <a:tc vMerge="1">
                  <a:txBody>
                    <a:bodyPr/>
                    <a:lstStyle/>
                    <a:p>
                      <a:endParaRPr lang="en-US" sz="1100"/>
                    </a:p>
                  </a:txBody>
                  <a:tcPr anchor="ctr"/>
                </a:tc>
                <a:tc>
                  <a:txBody>
                    <a:bodyPr/>
                    <a:lstStyle/>
                    <a:p>
                      <a:r>
                        <a:rPr lang="en-US" sz="1000">
                          <a:latin typeface="+mj-lt"/>
                        </a:rPr>
                        <a:t>Aspire Health Alliance</a:t>
                      </a:r>
                    </a:p>
                  </a:txBody>
                  <a:tcPr anchor="ctr"/>
                </a:tc>
                <a:tc>
                  <a:txBody>
                    <a:bodyPr/>
                    <a:lstStyle/>
                    <a:p>
                      <a:r>
                        <a:rPr lang="en-US" sz="1000">
                          <a:latin typeface="+mj-lt"/>
                        </a:rPr>
                        <a:t>Braintree, Cohasset, Hingham, Hull, Milton, Norwell, Quincy, Randolph, Scituate, and Weymouth</a:t>
                      </a:r>
                    </a:p>
                  </a:txBody>
                  <a:tcPr anchor="ctr"/>
                </a:tc>
                <a:extLst>
                  <a:ext uri="{0D108BD9-81ED-4DB2-BD59-A6C34878D82A}">
                    <a16:rowId xmlns:a16="http://schemas.microsoft.com/office/drawing/2014/main" val="3422306442"/>
                  </a:ext>
                </a:extLst>
              </a:tr>
              <a:tr h="0">
                <a:tc rowSpan="4">
                  <a:txBody>
                    <a:bodyPr/>
                    <a:lstStyle/>
                    <a:p>
                      <a:r>
                        <a:rPr lang="en-US" sz="1000" dirty="0">
                          <a:latin typeface="+mj-lt"/>
                        </a:rPr>
                        <a:t>Western</a:t>
                      </a:r>
                    </a:p>
                  </a:txBody>
                  <a:tcPr anchor="ctr"/>
                </a:tc>
                <a:tc>
                  <a:txBody>
                    <a:bodyPr/>
                    <a:lstStyle/>
                    <a:p>
                      <a:r>
                        <a:rPr lang="en-US" sz="1000">
                          <a:latin typeface="+mj-lt"/>
                        </a:rPr>
                        <a:t>Clinical Support Options</a:t>
                      </a:r>
                    </a:p>
                  </a:txBody>
                  <a:tcPr anchor="ctr"/>
                </a:tc>
                <a:tc>
                  <a:txBody>
                    <a:bodyPr/>
                    <a:lstStyle/>
                    <a:p>
                      <a:r>
                        <a:rPr lang="en-US" sz="1000" dirty="0">
                          <a:latin typeface="+mj-lt"/>
                        </a:rPr>
                        <a:t>Amherst, Chesterfield, Cummington, Easthampton, Florence, Goshen, Hadley, Hatfield, Middlefield, Northampton, Pelham, Plainfield, Westhampton, Williamsburg, and Worthington</a:t>
                      </a:r>
                    </a:p>
                    <a:p>
                      <a:endParaRPr lang="en-US" sz="1000" dirty="0">
                        <a:latin typeface="+mj-lt"/>
                      </a:endParaRPr>
                    </a:p>
                    <a:p>
                      <a:r>
                        <a:rPr lang="en-US" sz="1000" dirty="0">
                          <a:latin typeface="+mj-lt"/>
                        </a:rPr>
                        <a:t>Ashfield, Athol, Bernardston, Buckland, Charlemont, Colrain, Conway, Deerfield, Erving, Gill, Greenfield, Hawley, Heath, Leverett, Leyden, Millers Falls, Montague, New Salem, Northfield, Orange, </a:t>
                      </a:r>
                      <a:r>
                        <a:rPr lang="en-US" sz="1000" dirty="0" err="1">
                          <a:latin typeface="+mj-lt"/>
                        </a:rPr>
                        <a:t>Petersham</a:t>
                      </a:r>
                      <a:r>
                        <a:rPr lang="en-US" sz="1000" dirty="0">
                          <a:latin typeface="+mj-lt"/>
                        </a:rPr>
                        <a:t>, </a:t>
                      </a:r>
                      <a:r>
                        <a:rPr lang="en-US" sz="1000" dirty="0" err="1">
                          <a:latin typeface="+mj-lt"/>
                        </a:rPr>
                        <a:t>Phillipston</a:t>
                      </a:r>
                      <a:r>
                        <a:rPr lang="en-US" sz="1000" dirty="0">
                          <a:latin typeface="+mj-lt"/>
                        </a:rPr>
                        <a:t>, Rowe, </a:t>
                      </a:r>
                      <a:r>
                        <a:rPr lang="en-US" sz="1000" dirty="0" err="1">
                          <a:latin typeface="+mj-lt"/>
                        </a:rPr>
                        <a:t>Royalston</a:t>
                      </a:r>
                      <a:r>
                        <a:rPr lang="en-US" sz="1000" dirty="0">
                          <a:latin typeface="+mj-lt"/>
                        </a:rPr>
                        <a:t>, Shelburne, Shutesbury, Sunderland, Turners Falls, Warwick, Wendell, and Whately</a:t>
                      </a:r>
                    </a:p>
                  </a:txBody>
                  <a:tcPr anchor="ctr"/>
                </a:tc>
                <a:extLst>
                  <a:ext uri="{0D108BD9-81ED-4DB2-BD59-A6C34878D82A}">
                    <a16:rowId xmlns:a16="http://schemas.microsoft.com/office/drawing/2014/main" val="3532600548"/>
                  </a:ext>
                </a:extLst>
              </a:tr>
              <a:tr h="0">
                <a:tc vMerge="1">
                  <a:txBody>
                    <a:bodyPr/>
                    <a:lstStyle/>
                    <a:p>
                      <a:endParaRPr lang="en-US" sz="1200"/>
                    </a:p>
                  </a:txBody>
                  <a:tcPr/>
                </a:tc>
                <a:tc>
                  <a:txBody>
                    <a:bodyPr/>
                    <a:lstStyle/>
                    <a:p>
                      <a:r>
                        <a:rPr lang="en-US" sz="1000">
                          <a:latin typeface="+mj-lt"/>
                        </a:rPr>
                        <a:t>Behavioral Health Network </a:t>
                      </a:r>
                    </a:p>
                  </a:txBody>
                  <a:tcPr anchor="ctr"/>
                </a:tc>
                <a:tc>
                  <a:txBody>
                    <a:bodyPr/>
                    <a:lstStyle/>
                    <a:p>
                      <a:r>
                        <a:rPr lang="en-US" sz="1000">
                          <a:latin typeface="+mj-lt"/>
                        </a:rPr>
                        <a:t>Agawam, Blandford, Chester, East Longmeadow, Granville, Hampden, Huntington, Indian Orchard, Longmeadow, Montgomery, Russell, Southwick, Springfield, Tolland, Westfield, West Springfield, and Wilbraham</a:t>
                      </a:r>
                    </a:p>
                  </a:txBody>
                  <a:tcPr anchor="ctr"/>
                </a:tc>
                <a:extLst>
                  <a:ext uri="{0D108BD9-81ED-4DB2-BD59-A6C34878D82A}">
                    <a16:rowId xmlns:a16="http://schemas.microsoft.com/office/drawing/2014/main" val="1790118336"/>
                  </a:ext>
                </a:extLst>
              </a:tr>
              <a:tr h="0">
                <a:tc vMerge="1">
                  <a:txBody>
                    <a:bodyPr/>
                    <a:lstStyle/>
                    <a:p>
                      <a:endParaRPr lang="en-US" sz="1200"/>
                    </a:p>
                  </a:txBody>
                  <a:tcPr/>
                </a:tc>
                <a:tc>
                  <a:txBody>
                    <a:bodyPr/>
                    <a:lstStyle/>
                    <a:p>
                      <a:r>
                        <a:rPr lang="en-US" sz="1000">
                          <a:latin typeface="+mj-lt"/>
                        </a:rPr>
                        <a:t>Center for Human Development</a:t>
                      </a:r>
                    </a:p>
                  </a:txBody>
                  <a:tcPr anchor="ctr"/>
                </a:tc>
                <a:tc>
                  <a:txBody>
                    <a:bodyPr/>
                    <a:lstStyle/>
                    <a:p>
                      <a:r>
                        <a:rPr lang="en-US" sz="1000">
                          <a:latin typeface="+mj-lt"/>
                        </a:rPr>
                        <a:t>Belchertown, </a:t>
                      </a:r>
                      <a:r>
                        <a:rPr lang="en-US" sz="1000" err="1">
                          <a:latin typeface="+mj-lt"/>
                        </a:rPr>
                        <a:t>Bondsville</a:t>
                      </a:r>
                      <a:r>
                        <a:rPr lang="en-US" sz="1000">
                          <a:latin typeface="+mj-lt"/>
                        </a:rPr>
                        <a:t>, Chicopee, Granby, Holyoke, Ludlow, Monson, Palmer, South Hadley, Southampton, Thorndike, Three Rivers, and Ware</a:t>
                      </a:r>
                    </a:p>
                  </a:txBody>
                  <a:tcPr anchor="ctr"/>
                </a:tc>
                <a:extLst>
                  <a:ext uri="{0D108BD9-81ED-4DB2-BD59-A6C34878D82A}">
                    <a16:rowId xmlns:a16="http://schemas.microsoft.com/office/drawing/2014/main" val="941662518"/>
                  </a:ext>
                </a:extLst>
              </a:tr>
              <a:tr h="0">
                <a:tc vMerge="1">
                  <a:txBody>
                    <a:bodyPr/>
                    <a:lstStyle/>
                    <a:p>
                      <a:endParaRPr lang="en-US" sz="1100"/>
                    </a:p>
                  </a:txBody>
                  <a:tcPr anchor="ctr"/>
                </a:tc>
                <a:tc>
                  <a:txBody>
                    <a:bodyPr/>
                    <a:lstStyle/>
                    <a:p>
                      <a:r>
                        <a:rPr lang="en-US" sz="1000">
                          <a:latin typeface="+mj-lt"/>
                        </a:rPr>
                        <a:t>The Brien Center</a:t>
                      </a:r>
                    </a:p>
                  </a:txBody>
                  <a:tcPr anchor="ctr"/>
                </a:tc>
                <a:tc>
                  <a:txBody>
                    <a:bodyPr/>
                    <a:lstStyle/>
                    <a:p>
                      <a:r>
                        <a:rPr lang="en-US" sz="1000">
                          <a:latin typeface="+mj-lt"/>
                        </a:rPr>
                        <a:t>Adams, Alford, Becket, Cheshire, Clarksburg, Dalton, </a:t>
                      </a:r>
                      <a:r>
                        <a:rPr lang="en-US" sz="1000" err="1">
                          <a:latin typeface="+mj-lt"/>
                        </a:rPr>
                        <a:t>Egrement</a:t>
                      </a:r>
                      <a:r>
                        <a:rPr lang="en-US" sz="1000">
                          <a:latin typeface="+mj-lt"/>
                        </a:rPr>
                        <a:t>, Florida, Great Barrington, Hancock, Hinsdale, Lanesboro, Lee, Lenox, Monroe, Monterey, Mount Washington, New Ashford, New Marlboro, North Adams, Otis, Peru, Pittsfield, Richmond, Sandisfield, Savoy, Sheffield, Stockbridge, </a:t>
                      </a:r>
                      <a:r>
                        <a:rPr lang="en-US" sz="1000" err="1">
                          <a:latin typeface="+mj-lt"/>
                        </a:rPr>
                        <a:t>Tyringham</a:t>
                      </a:r>
                      <a:r>
                        <a:rPr lang="en-US" sz="1000">
                          <a:latin typeface="+mj-lt"/>
                        </a:rPr>
                        <a:t>, Washington, West Stockbridge, Williamstown, and Windsor</a:t>
                      </a:r>
                    </a:p>
                  </a:txBody>
                  <a:tcPr anchor="ctr"/>
                </a:tc>
                <a:extLst>
                  <a:ext uri="{0D108BD9-81ED-4DB2-BD59-A6C34878D82A}">
                    <a16:rowId xmlns:a16="http://schemas.microsoft.com/office/drawing/2014/main" val="4132528353"/>
                  </a:ext>
                </a:extLst>
              </a:tr>
              <a:tr h="0">
                <a:tc rowSpan="3">
                  <a:txBody>
                    <a:bodyPr/>
                    <a:lstStyle/>
                    <a:p>
                      <a:r>
                        <a:rPr lang="en-US" sz="1000">
                          <a:latin typeface="+mj-lt"/>
                        </a:rPr>
                        <a:t>Nort</a:t>
                      </a:r>
                      <a:r>
                        <a:rPr lang="en-US" sz="1000" kern="1200">
                          <a:solidFill>
                            <a:schemeClr val="dk1"/>
                          </a:solidFill>
                          <a:latin typeface="+mj-lt"/>
                          <a:ea typeface="+mn-ea"/>
                          <a:cs typeface="+mn-cs"/>
                        </a:rPr>
                        <a:t>hea</a:t>
                      </a:r>
                      <a:r>
                        <a:rPr lang="en-US" sz="1000">
                          <a:latin typeface="+mj-lt"/>
                        </a:rPr>
                        <a:t>st</a:t>
                      </a:r>
                    </a:p>
                  </a:txBody>
                  <a:tcPr anchor="ctr">
                    <a:solidFill>
                      <a:schemeClr val="accent1">
                        <a:lumMod val="40000"/>
                        <a:lumOff val="60000"/>
                      </a:schemeClr>
                    </a:solidFill>
                  </a:tcPr>
                </a:tc>
                <a:tc>
                  <a:txBody>
                    <a:bodyPr/>
                    <a:lstStyle/>
                    <a:p>
                      <a:r>
                        <a:rPr lang="en-US" sz="1000">
                          <a:latin typeface="+mj-lt"/>
                        </a:rPr>
                        <a:t>Beth Israel Lahey Health BH Services</a:t>
                      </a:r>
                    </a:p>
                  </a:txBody>
                  <a:tcPr anchor="ctr"/>
                </a:tc>
                <a:tc>
                  <a:txBody>
                    <a:bodyPr/>
                    <a:lstStyle/>
                    <a:p>
                      <a:r>
                        <a:rPr lang="en-US" sz="1000">
                          <a:latin typeface="+mj-lt"/>
                        </a:rPr>
                        <a:t>Andover, Lawrence, Methuen, and North Andover</a:t>
                      </a:r>
                    </a:p>
                  </a:txBody>
                  <a:tcPr anchor="ctr"/>
                </a:tc>
                <a:extLst>
                  <a:ext uri="{0D108BD9-81ED-4DB2-BD59-A6C34878D82A}">
                    <a16:rowId xmlns:a16="http://schemas.microsoft.com/office/drawing/2014/main" val="3887664623"/>
                  </a:ext>
                </a:extLst>
              </a:tr>
              <a:tr h="0">
                <a:tc vMerge="1">
                  <a:txBody>
                    <a:bodyPr/>
                    <a:lstStyle/>
                    <a:p>
                      <a:endParaRPr lang="en-US" sz="1200"/>
                    </a:p>
                  </a:txBody>
                  <a:tcPr/>
                </a:tc>
                <a:tc>
                  <a:txBody>
                    <a:bodyPr/>
                    <a:lstStyle/>
                    <a:p>
                      <a:r>
                        <a:rPr lang="en-US" sz="1000" err="1">
                          <a:latin typeface="+mj-lt"/>
                        </a:rPr>
                        <a:t>Vinfen</a:t>
                      </a:r>
                      <a:endParaRPr lang="en-US" sz="1000">
                        <a:latin typeface="+mj-lt"/>
                      </a:endParaRPr>
                    </a:p>
                  </a:txBody>
                  <a:tcPr anchor="ctr"/>
                </a:tc>
                <a:tc>
                  <a:txBody>
                    <a:bodyPr/>
                    <a:lstStyle/>
                    <a:p>
                      <a:r>
                        <a:rPr lang="en-US" sz="1000">
                          <a:latin typeface="+mj-lt"/>
                        </a:rPr>
                        <a:t>Billerica, Chelmsford, Dracut, Dunstable, Lowell, Tewksbury, Tyngsboro, and Westford</a:t>
                      </a:r>
                    </a:p>
                  </a:txBody>
                  <a:tcPr anchor="ctr"/>
                </a:tc>
                <a:extLst>
                  <a:ext uri="{0D108BD9-81ED-4DB2-BD59-A6C34878D82A}">
                    <a16:rowId xmlns:a16="http://schemas.microsoft.com/office/drawing/2014/main" val="1496245465"/>
                  </a:ext>
                </a:extLst>
              </a:tr>
              <a:tr h="0">
                <a:tc vMerge="1">
                  <a:txBody>
                    <a:bodyPr/>
                    <a:lstStyle/>
                    <a:p>
                      <a:endParaRPr lang="en-US" sz="1200"/>
                    </a:p>
                  </a:txBody>
                  <a:tcPr/>
                </a:tc>
                <a:tc>
                  <a:txBody>
                    <a:bodyPr/>
                    <a:lstStyle/>
                    <a:p>
                      <a:r>
                        <a:rPr lang="en-US" sz="1000">
                          <a:latin typeface="+mj-lt"/>
                        </a:rPr>
                        <a:t>Eliot Community Human Services</a:t>
                      </a:r>
                    </a:p>
                  </a:txBody>
                  <a:tcPr anchor="ctr"/>
                </a:tc>
                <a:tc>
                  <a:txBody>
                    <a:bodyPr/>
                    <a:lstStyle/>
                    <a:p>
                      <a:r>
                        <a:rPr lang="en-US" sz="1000" dirty="0">
                          <a:latin typeface="+mj-lt"/>
                        </a:rPr>
                        <a:t>Lynn, Lynnfield, Melrose, Nahant, North Reading, Reading, Saugus, Stoneham, Swampscott, and Wakefield</a:t>
                      </a:r>
                    </a:p>
                    <a:p>
                      <a:endParaRPr lang="en-US" sz="1000" dirty="0">
                        <a:latin typeface="+mj-lt"/>
                      </a:endParaRPr>
                    </a:p>
                    <a:p>
                      <a:r>
                        <a:rPr lang="en-US" sz="1000" dirty="0">
                          <a:latin typeface="+mj-lt"/>
                        </a:rPr>
                        <a:t>Amesbury, Beverly, Boxford, Danvers, Essex, Georgetown, Gloucester, Groveland, Hamilton, Haverhill, Ipswich, Manchester by the Sea, Marblehead, Merrimac, Middleton, Newbury, Newburyport, Peabody, Rockport, Rowley, Salem, Salisbury, Topsfield, Wenham, and West Newbury</a:t>
                      </a:r>
                    </a:p>
                  </a:txBody>
                  <a:tcPr anchor="ctr"/>
                </a:tc>
                <a:extLst>
                  <a:ext uri="{0D108BD9-81ED-4DB2-BD59-A6C34878D82A}">
                    <a16:rowId xmlns:a16="http://schemas.microsoft.com/office/drawing/2014/main" val="1097065484"/>
                  </a:ext>
                </a:extLst>
              </a:tr>
            </a:tbl>
          </a:graphicData>
        </a:graphic>
      </p:graphicFrame>
    </p:spTree>
    <p:extLst>
      <p:ext uri="{BB962C8B-B14F-4D97-AF65-F5344CB8AC3E}">
        <p14:creationId xmlns:p14="http://schemas.microsoft.com/office/powerpoint/2010/main" val="22597651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D62809-39F2-7926-6C8A-79D7ECA67F0A}"/>
              </a:ext>
            </a:extLst>
          </p:cNvPr>
          <p:cNvSpPr>
            <a:spLocks noGrp="1"/>
          </p:cNvSpPr>
          <p:nvPr>
            <p:ph type="body" sz="quarter" idx="10"/>
          </p:nvPr>
        </p:nvSpPr>
        <p:spPr>
          <a:xfrm>
            <a:off x="914400" y="1143000"/>
            <a:ext cx="6395639" cy="738664"/>
          </a:xfrm>
        </p:spPr>
        <p:txBody>
          <a:bodyPr/>
          <a:lstStyle/>
          <a:p>
            <a:r>
              <a:rPr lang="en-US" sz="2400" b="1" dirty="0">
                <a:solidFill>
                  <a:srgbClr val="002060"/>
                </a:solidFill>
                <a:cs typeface="Arial"/>
              </a:rPr>
              <a:t>Appendix – List of Community Partners, Affiliated Partners, and Service Areas</a:t>
            </a:r>
          </a:p>
        </p:txBody>
      </p:sp>
    </p:spTree>
    <p:extLst>
      <p:ext uri="{BB962C8B-B14F-4D97-AF65-F5344CB8AC3E}">
        <p14:creationId xmlns:p14="http://schemas.microsoft.com/office/powerpoint/2010/main" val="29200975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Object 15" hidden="1">
            <a:extLst>
              <a:ext uri="{FF2B5EF4-FFF2-40B4-BE49-F238E27FC236}">
                <a16:creationId xmlns:a16="http://schemas.microsoft.com/office/drawing/2014/main" id="{7415F16F-BDFA-406B-ABE3-9C748641BC97}"/>
              </a:ext>
            </a:extLst>
          </p:cNvPr>
          <p:cNvGraphicFramePr>
            <a:graphicFrameLocks noChangeAspect="1"/>
          </p:cNvGraphicFramePr>
          <p:nvPr>
            <p:custDataLst>
              <p:tags r:id="rId1"/>
            </p:custData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16" name="Object 15" hidden="1">
                        <a:extLst>
                          <a:ext uri="{FF2B5EF4-FFF2-40B4-BE49-F238E27FC236}">
                            <a16:creationId xmlns:a16="http://schemas.microsoft.com/office/drawing/2014/main" id="{7415F16F-BDFA-406B-ABE3-9C748641BC97}"/>
                          </a:ext>
                        </a:extLst>
                      </p:cNvPr>
                      <p:cNvPicPr/>
                      <p:nvPr/>
                    </p:nvPicPr>
                    <p:blipFill>
                      <a:blip r:embed="rId5"/>
                      <a:stretch>
                        <a:fillRect/>
                      </a:stretch>
                    </p:blipFill>
                    <p:spPr>
                      <a:xfrm>
                        <a:off x="1525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0683821-D221-4988-8AC4-506B31F0EAA0}"/>
              </a:ext>
            </a:extLst>
          </p:cNvPr>
          <p:cNvSpPr/>
          <p:nvPr>
            <p:custDataLst>
              <p:tags r:id="rId2"/>
            </p:custDataLst>
          </p:nvPr>
        </p:nvSpPr>
        <p:spPr>
          <a:xfrm>
            <a:off x="152400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pic>
        <p:nvPicPr>
          <p:cNvPr id="55" name="Picture 54">
            <a:extLst>
              <a:ext uri="{FF2B5EF4-FFF2-40B4-BE49-F238E27FC236}">
                <a16:creationId xmlns:a16="http://schemas.microsoft.com/office/drawing/2014/main" id="{A3FD77DF-69D5-24D7-26D0-49CBCC1BA1B4}"/>
              </a:ext>
            </a:extLst>
          </p:cNvPr>
          <p:cNvPicPr>
            <a:picLocks noChangeAspect="1"/>
          </p:cNvPicPr>
          <p:nvPr/>
        </p:nvPicPr>
        <p:blipFill>
          <a:blip r:embed="rId6"/>
          <a:stretch>
            <a:fillRect/>
          </a:stretch>
        </p:blipFill>
        <p:spPr>
          <a:xfrm>
            <a:off x="1804737" y="160420"/>
            <a:ext cx="8582527" cy="6116053"/>
          </a:xfrm>
          <a:prstGeom prst="rect">
            <a:avLst/>
          </a:prstGeom>
        </p:spPr>
      </p:pic>
    </p:spTree>
    <p:extLst>
      <p:ext uri="{BB962C8B-B14F-4D97-AF65-F5344CB8AC3E}">
        <p14:creationId xmlns:p14="http://schemas.microsoft.com/office/powerpoint/2010/main" val="18281455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Object 15" hidden="1">
            <a:extLst>
              <a:ext uri="{FF2B5EF4-FFF2-40B4-BE49-F238E27FC236}">
                <a16:creationId xmlns:a16="http://schemas.microsoft.com/office/drawing/2014/main" id="{7415F16F-BDFA-406B-ABE3-9C748641BC97}"/>
              </a:ext>
            </a:extLst>
          </p:cNvPr>
          <p:cNvGraphicFramePr>
            <a:graphicFrameLocks noChangeAspect="1"/>
          </p:cNvGraphicFramePr>
          <p:nvPr>
            <p:custDataLst>
              <p:tags r:id="rId1"/>
            </p:custData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16" name="Object 15" hidden="1">
                        <a:extLst>
                          <a:ext uri="{FF2B5EF4-FFF2-40B4-BE49-F238E27FC236}">
                            <a16:creationId xmlns:a16="http://schemas.microsoft.com/office/drawing/2014/main" id="{7415F16F-BDFA-406B-ABE3-9C748641BC97}"/>
                          </a:ext>
                        </a:extLst>
                      </p:cNvPr>
                      <p:cNvPicPr/>
                      <p:nvPr/>
                    </p:nvPicPr>
                    <p:blipFill>
                      <a:blip r:embed="rId5"/>
                      <a:stretch>
                        <a:fillRect/>
                      </a:stretch>
                    </p:blipFill>
                    <p:spPr>
                      <a:xfrm>
                        <a:off x="1525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0683821-D221-4988-8AC4-506B31F0EAA0}"/>
              </a:ext>
            </a:extLst>
          </p:cNvPr>
          <p:cNvSpPr/>
          <p:nvPr>
            <p:custDataLst>
              <p:tags r:id="rId2"/>
            </p:custDataLst>
          </p:nvPr>
        </p:nvSpPr>
        <p:spPr>
          <a:xfrm>
            <a:off x="152400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pic>
        <p:nvPicPr>
          <p:cNvPr id="10" name="Picture 9">
            <a:extLst>
              <a:ext uri="{FF2B5EF4-FFF2-40B4-BE49-F238E27FC236}">
                <a16:creationId xmlns:a16="http://schemas.microsoft.com/office/drawing/2014/main" id="{0CB008C7-9806-4F97-ADDA-5D00053E5978}"/>
              </a:ext>
            </a:extLst>
          </p:cNvPr>
          <p:cNvPicPr>
            <a:picLocks noChangeAspect="1"/>
          </p:cNvPicPr>
          <p:nvPr/>
        </p:nvPicPr>
        <p:blipFill>
          <a:blip r:embed="rId6"/>
          <a:stretch>
            <a:fillRect/>
          </a:stretch>
        </p:blipFill>
        <p:spPr>
          <a:xfrm>
            <a:off x="2015289" y="370974"/>
            <a:ext cx="8161422" cy="6126079"/>
          </a:xfrm>
          <a:prstGeom prst="rect">
            <a:avLst/>
          </a:prstGeom>
        </p:spPr>
      </p:pic>
    </p:spTree>
    <p:extLst>
      <p:ext uri="{BB962C8B-B14F-4D97-AF65-F5344CB8AC3E}">
        <p14:creationId xmlns:p14="http://schemas.microsoft.com/office/powerpoint/2010/main" val="33000108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Object 15" hidden="1">
            <a:extLst>
              <a:ext uri="{FF2B5EF4-FFF2-40B4-BE49-F238E27FC236}">
                <a16:creationId xmlns:a16="http://schemas.microsoft.com/office/drawing/2014/main" id="{7415F16F-BDFA-406B-ABE3-9C748641BC97}"/>
              </a:ext>
            </a:extLst>
          </p:cNvPr>
          <p:cNvGraphicFramePr>
            <a:graphicFrameLocks noChangeAspect="1"/>
          </p:cNvGraphicFramePr>
          <p:nvPr>
            <p:custDataLst>
              <p:tags r:id="rId1"/>
            </p:custData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16" name="Object 15" hidden="1">
                        <a:extLst>
                          <a:ext uri="{FF2B5EF4-FFF2-40B4-BE49-F238E27FC236}">
                            <a16:creationId xmlns:a16="http://schemas.microsoft.com/office/drawing/2014/main" id="{7415F16F-BDFA-406B-ABE3-9C748641BC97}"/>
                          </a:ext>
                        </a:extLst>
                      </p:cNvPr>
                      <p:cNvPicPr/>
                      <p:nvPr/>
                    </p:nvPicPr>
                    <p:blipFill>
                      <a:blip r:embed="rId5"/>
                      <a:stretch>
                        <a:fillRect/>
                      </a:stretch>
                    </p:blipFill>
                    <p:spPr>
                      <a:xfrm>
                        <a:off x="1525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0683821-D221-4988-8AC4-506B31F0EAA0}"/>
              </a:ext>
            </a:extLst>
          </p:cNvPr>
          <p:cNvSpPr/>
          <p:nvPr>
            <p:custDataLst>
              <p:tags r:id="rId2"/>
            </p:custDataLst>
          </p:nvPr>
        </p:nvSpPr>
        <p:spPr>
          <a:xfrm>
            <a:off x="152400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a:xfrm>
            <a:off x="770583" y="160900"/>
            <a:ext cx="8741664" cy="292388"/>
          </a:xfrm>
        </p:spPr>
        <p:txBody>
          <a:bodyPr>
            <a:noAutofit/>
          </a:bodyPr>
          <a:lstStyle/>
          <a:p>
            <a:r>
              <a:rPr lang="en-US" sz="1800" dirty="0">
                <a:latin typeface="Arial"/>
                <a:cs typeface="Arial"/>
              </a:rPr>
              <a:t>BH CPs</a:t>
            </a:r>
          </a:p>
        </p:txBody>
      </p:sp>
      <p:sp>
        <p:nvSpPr>
          <p:cNvPr id="4" name="Text Placeholder 3"/>
          <p:cNvSpPr>
            <a:spLocks noGrp="1"/>
          </p:cNvSpPr>
          <p:nvPr>
            <p:ph type="body" sz="quarter" idx="11"/>
          </p:nvPr>
        </p:nvSpPr>
        <p:spPr>
          <a:xfrm>
            <a:off x="1711639" y="2783918"/>
            <a:ext cx="1905110" cy="783688"/>
          </a:xfrm>
        </p:spPr>
        <p:txBody>
          <a:bodyPr/>
          <a:lstStyle/>
          <a:p>
            <a:r>
              <a:rPr lang="en-US" sz="1400" b="1" dirty="0">
                <a:latin typeface="Arial"/>
                <a:cs typeface="Arial"/>
              </a:rPr>
              <a:t>Clinical and Support Options, Inc. (CSO) </a:t>
            </a:r>
            <a:endParaRPr lang="en-US" sz="1400" b="1">
              <a:cs typeface="Arial"/>
            </a:endParaRPr>
          </a:p>
        </p:txBody>
      </p:sp>
      <p:sp>
        <p:nvSpPr>
          <p:cNvPr id="5" name="Text Placeholder 4"/>
          <p:cNvSpPr>
            <a:spLocks noGrp="1"/>
          </p:cNvSpPr>
          <p:nvPr>
            <p:ph type="body" sz="quarter" idx="12"/>
          </p:nvPr>
        </p:nvSpPr>
        <p:spPr>
          <a:xfrm>
            <a:off x="1711639" y="872828"/>
            <a:ext cx="1905112" cy="1035905"/>
          </a:xfrm>
        </p:spPr>
        <p:txBody>
          <a:bodyPr/>
          <a:lstStyle/>
          <a:p>
            <a:r>
              <a:rPr lang="en-US" sz="1400" b="1" dirty="0">
                <a:effectLst/>
                <a:ea typeface="Calibri"/>
              </a:rPr>
              <a:t>Boston Health Care for the Homeless Program, Inc. (BHCHP)</a:t>
            </a:r>
            <a:endParaRPr lang="en-US" sz="1400" b="1">
              <a:ea typeface="Calibri"/>
              <a:cs typeface="Arial"/>
            </a:endParaRPr>
          </a:p>
        </p:txBody>
      </p:sp>
      <p:sp>
        <p:nvSpPr>
          <p:cNvPr id="6" name="Text Placeholder 5"/>
          <p:cNvSpPr>
            <a:spLocks noGrp="1"/>
          </p:cNvSpPr>
          <p:nvPr>
            <p:ph type="body" sz="quarter" idx="13"/>
          </p:nvPr>
        </p:nvSpPr>
        <p:spPr>
          <a:xfrm>
            <a:off x="1711639" y="3703389"/>
            <a:ext cx="1905110" cy="821075"/>
          </a:xfrm>
        </p:spPr>
        <p:txBody>
          <a:bodyPr/>
          <a:lstStyle/>
          <a:p>
            <a:r>
              <a:rPr lang="en-US" sz="1400" b="1" dirty="0">
                <a:effectLst/>
                <a:ea typeface="Calibri"/>
              </a:rPr>
              <a:t>Community Counseling of Bristol County (CCBC)</a:t>
            </a:r>
            <a:endParaRPr lang="en-US" sz="1400" b="1">
              <a:ea typeface="Calibri"/>
              <a:cs typeface="Arial"/>
            </a:endParaRPr>
          </a:p>
        </p:txBody>
      </p:sp>
      <p:sp>
        <p:nvSpPr>
          <p:cNvPr id="10" name="Text Placeholder 9"/>
          <p:cNvSpPr>
            <a:spLocks noGrp="1"/>
          </p:cNvSpPr>
          <p:nvPr>
            <p:ph type="body" sz="quarter" idx="17"/>
          </p:nvPr>
        </p:nvSpPr>
        <p:spPr>
          <a:xfrm>
            <a:off x="3684867" y="833524"/>
            <a:ext cx="4191000" cy="1169551"/>
          </a:xfrm>
        </p:spPr>
        <p:txBody>
          <a:bodyPr vert="horz" wrap="square" lIns="91440" tIns="45720" rIns="91440" bIns="45720" rtlCol="0" anchor="t">
            <a:spAutoFit/>
          </a:bodyPr>
          <a:lstStyle/>
          <a:p>
            <a:r>
              <a:rPr lang="en-US" sz="1400" dirty="0">
                <a:solidFill>
                  <a:srgbClr val="000000"/>
                </a:solidFill>
                <a:effectLst/>
                <a:ea typeface="Times New Roman" panose="02020603050405020304" pitchFamily="18" charset="0"/>
              </a:rPr>
              <a:t>Boston Medical Center, Boston Public Health Commission, Casa Esperanza, Massachusetts Housing and Shelter Alliance, New England Center and Home for Veterans, Pine St. Inn, St. Francis House and Victory Programs</a:t>
            </a:r>
            <a:endParaRPr lang="en-US" sz="1400">
              <a:cs typeface="Arial"/>
            </a:endParaRPr>
          </a:p>
        </p:txBody>
      </p:sp>
      <p:cxnSp>
        <p:nvCxnSpPr>
          <p:cNvPr id="12" name="Straight Connector 11"/>
          <p:cNvCxnSpPr>
            <a:cxnSpLocks/>
          </p:cNvCxnSpPr>
          <p:nvPr/>
        </p:nvCxnSpPr>
        <p:spPr>
          <a:xfrm>
            <a:off x="1711639" y="3635497"/>
            <a:ext cx="8686800"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a:cxnSpLocks/>
          </p:cNvCxnSpPr>
          <p:nvPr/>
        </p:nvCxnSpPr>
        <p:spPr>
          <a:xfrm>
            <a:off x="1711639" y="1976623"/>
            <a:ext cx="8686800"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a:cxnSpLocks/>
          </p:cNvCxnSpPr>
          <p:nvPr/>
        </p:nvCxnSpPr>
        <p:spPr>
          <a:xfrm>
            <a:off x="1711639" y="5298343"/>
            <a:ext cx="8686800"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cxnSpLocks/>
          </p:cNvCxnSpPr>
          <p:nvPr/>
        </p:nvCxnSpPr>
        <p:spPr>
          <a:xfrm>
            <a:off x="1711639" y="804936"/>
            <a:ext cx="8686800" cy="0"/>
          </a:xfrm>
          <a:prstGeom prst="line">
            <a:avLst/>
          </a:prstGeom>
          <a:ln>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2E5E8B6-2F92-4A05-99E3-1FAD4424BB3E}"/>
              </a:ext>
            </a:extLst>
          </p:cNvPr>
          <p:cNvCxnSpPr>
            <a:cxnSpLocks/>
          </p:cNvCxnSpPr>
          <p:nvPr/>
        </p:nvCxnSpPr>
        <p:spPr>
          <a:xfrm>
            <a:off x="1711640" y="4592354"/>
            <a:ext cx="8696739" cy="49696"/>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sp>
        <p:nvSpPr>
          <p:cNvPr id="31" name="Text Placeholder 9">
            <a:extLst>
              <a:ext uri="{FF2B5EF4-FFF2-40B4-BE49-F238E27FC236}">
                <a16:creationId xmlns:a16="http://schemas.microsoft.com/office/drawing/2014/main" id="{AFF052E7-8490-4476-8CBC-8DF7FC8495C2}"/>
              </a:ext>
            </a:extLst>
          </p:cNvPr>
          <p:cNvSpPr txBox="1">
            <a:spLocks/>
          </p:cNvSpPr>
          <p:nvPr/>
        </p:nvSpPr>
        <p:spPr>
          <a:xfrm>
            <a:off x="7726804" y="2772671"/>
            <a:ext cx="2942778" cy="738664"/>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dirty="0">
                <a:solidFill>
                  <a:srgbClr val="000000"/>
                </a:solidFill>
                <a:effectLst/>
                <a:ea typeface="Times New Roman" panose="02020603050405020304" pitchFamily="18" charset="0"/>
              </a:rPr>
              <a:t>Athol, Gardner-Fitchburg, Greenfield, Northampton, Pittsfield, Springfield</a:t>
            </a:r>
            <a:endParaRPr lang="en-US" sz="1400" dirty="0"/>
          </a:p>
        </p:txBody>
      </p:sp>
      <p:sp>
        <p:nvSpPr>
          <p:cNvPr id="34" name="Text Placeholder 9">
            <a:extLst>
              <a:ext uri="{FF2B5EF4-FFF2-40B4-BE49-F238E27FC236}">
                <a16:creationId xmlns:a16="http://schemas.microsoft.com/office/drawing/2014/main" id="{BE80072D-E715-4D98-87B4-D386193B393A}"/>
              </a:ext>
            </a:extLst>
          </p:cNvPr>
          <p:cNvSpPr txBox="1">
            <a:spLocks/>
          </p:cNvSpPr>
          <p:nvPr/>
        </p:nvSpPr>
        <p:spPr>
          <a:xfrm>
            <a:off x="7726805" y="931335"/>
            <a:ext cx="1540413" cy="307777"/>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dirty="0">
                <a:latin typeface="Arial"/>
                <a:cs typeface="Arial"/>
              </a:rPr>
              <a:t>Boston-Primary</a:t>
            </a:r>
            <a:endParaRPr lang="en-US" sz="1400" dirty="0"/>
          </a:p>
        </p:txBody>
      </p:sp>
      <p:sp>
        <p:nvSpPr>
          <p:cNvPr id="39" name="Text Placeholder 9">
            <a:extLst>
              <a:ext uri="{FF2B5EF4-FFF2-40B4-BE49-F238E27FC236}">
                <a16:creationId xmlns:a16="http://schemas.microsoft.com/office/drawing/2014/main" id="{32003F8B-D02B-4BCC-BBFF-45B8FBE36E59}"/>
              </a:ext>
            </a:extLst>
          </p:cNvPr>
          <p:cNvSpPr txBox="1">
            <a:spLocks/>
          </p:cNvSpPr>
          <p:nvPr/>
        </p:nvSpPr>
        <p:spPr>
          <a:xfrm>
            <a:off x="8641068" y="3382112"/>
            <a:ext cx="1752600" cy="307777"/>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buFont typeface="Wingdings" panose="05000000000000000000" pitchFamily="2" charset="2"/>
              <a:buChar char="§"/>
            </a:pPr>
            <a:endParaRPr lang="en-US" sz="1400"/>
          </a:p>
        </p:txBody>
      </p:sp>
      <p:sp>
        <p:nvSpPr>
          <p:cNvPr id="41" name="Text Placeholder 9">
            <a:extLst>
              <a:ext uri="{FF2B5EF4-FFF2-40B4-BE49-F238E27FC236}">
                <a16:creationId xmlns:a16="http://schemas.microsoft.com/office/drawing/2014/main" id="{6D78AD21-0BA3-4E14-A4C6-5814C4AA9867}"/>
              </a:ext>
            </a:extLst>
          </p:cNvPr>
          <p:cNvSpPr txBox="1">
            <a:spLocks/>
          </p:cNvSpPr>
          <p:nvPr/>
        </p:nvSpPr>
        <p:spPr>
          <a:xfrm>
            <a:off x="1642872" y="4693085"/>
            <a:ext cx="1752600" cy="307777"/>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US" sz="1400"/>
          </a:p>
        </p:txBody>
      </p:sp>
      <p:sp>
        <p:nvSpPr>
          <p:cNvPr id="22" name="Text Placeholder 9">
            <a:extLst>
              <a:ext uri="{FF2B5EF4-FFF2-40B4-BE49-F238E27FC236}">
                <a16:creationId xmlns:a16="http://schemas.microsoft.com/office/drawing/2014/main" id="{07CDCD4A-A272-203D-50F1-034EAE65CD65}"/>
              </a:ext>
            </a:extLst>
          </p:cNvPr>
          <p:cNvSpPr txBox="1">
            <a:spLocks/>
          </p:cNvSpPr>
          <p:nvPr/>
        </p:nvSpPr>
        <p:spPr>
          <a:xfrm>
            <a:off x="3730820" y="2839383"/>
            <a:ext cx="2413553" cy="523220"/>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dirty="0"/>
              <a:t>N/A</a:t>
            </a:r>
          </a:p>
          <a:p>
            <a:endParaRPr lang="en-US" sz="1400" dirty="0"/>
          </a:p>
        </p:txBody>
      </p:sp>
      <p:sp>
        <p:nvSpPr>
          <p:cNvPr id="21" name="Text Placeholder 9">
            <a:extLst>
              <a:ext uri="{FF2B5EF4-FFF2-40B4-BE49-F238E27FC236}">
                <a16:creationId xmlns:a16="http://schemas.microsoft.com/office/drawing/2014/main" id="{BEA83220-8631-C2B2-1B21-C347FB5DC2DA}"/>
              </a:ext>
            </a:extLst>
          </p:cNvPr>
          <p:cNvSpPr txBox="1">
            <a:spLocks/>
          </p:cNvSpPr>
          <p:nvPr/>
        </p:nvSpPr>
        <p:spPr>
          <a:xfrm>
            <a:off x="7726805" y="4733784"/>
            <a:ext cx="1997237" cy="307777"/>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dirty="0">
                <a:solidFill>
                  <a:srgbClr val="000000"/>
                </a:solidFill>
                <a:effectLst/>
                <a:ea typeface="Times New Roman" panose="02020603050405020304" pitchFamily="18" charset="0"/>
              </a:rPr>
              <a:t>Adams, Pittsfield </a:t>
            </a:r>
            <a:endParaRPr lang="en-US" sz="1400" dirty="0"/>
          </a:p>
        </p:txBody>
      </p:sp>
      <p:sp>
        <p:nvSpPr>
          <p:cNvPr id="25" name="Text Placeholder 9">
            <a:extLst>
              <a:ext uri="{FF2B5EF4-FFF2-40B4-BE49-F238E27FC236}">
                <a16:creationId xmlns:a16="http://schemas.microsoft.com/office/drawing/2014/main" id="{5145F465-E1BD-0F17-E165-D57777777AD8}"/>
              </a:ext>
            </a:extLst>
          </p:cNvPr>
          <p:cNvSpPr txBox="1">
            <a:spLocks/>
          </p:cNvSpPr>
          <p:nvPr/>
        </p:nvSpPr>
        <p:spPr>
          <a:xfrm>
            <a:off x="8700703" y="5474960"/>
            <a:ext cx="1752600" cy="307777"/>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buFont typeface="Wingdings" panose="05000000000000000000" pitchFamily="2" charset="2"/>
              <a:buChar char="§"/>
            </a:pPr>
            <a:endParaRPr lang="en-US" sz="1400"/>
          </a:p>
        </p:txBody>
      </p:sp>
      <p:sp>
        <p:nvSpPr>
          <p:cNvPr id="26" name="Text Placeholder 9">
            <a:extLst>
              <a:ext uri="{FF2B5EF4-FFF2-40B4-BE49-F238E27FC236}">
                <a16:creationId xmlns:a16="http://schemas.microsoft.com/office/drawing/2014/main" id="{836AABF6-7FB8-3235-1A18-EB21A2AE2FF3}"/>
              </a:ext>
            </a:extLst>
          </p:cNvPr>
          <p:cNvSpPr txBox="1">
            <a:spLocks/>
          </p:cNvSpPr>
          <p:nvPr/>
        </p:nvSpPr>
        <p:spPr>
          <a:xfrm>
            <a:off x="3730820" y="4733784"/>
            <a:ext cx="2413553" cy="307777"/>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dirty="0"/>
              <a:t>N/A</a:t>
            </a:r>
          </a:p>
        </p:txBody>
      </p:sp>
      <p:sp>
        <p:nvSpPr>
          <p:cNvPr id="23" name="Text Placeholder 9">
            <a:extLst>
              <a:ext uri="{FF2B5EF4-FFF2-40B4-BE49-F238E27FC236}">
                <a16:creationId xmlns:a16="http://schemas.microsoft.com/office/drawing/2014/main" id="{5792D906-D487-65A0-6190-D647E3C0322C}"/>
              </a:ext>
            </a:extLst>
          </p:cNvPr>
          <p:cNvSpPr txBox="1">
            <a:spLocks/>
          </p:cNvSpPr>
          <p:nvPr/>
        </p:nvSpPr>
        <p:spPr>
          <a:xfrm>
            <a:off x="7726805" y="3688352"/>
            <a:ext cx="2413553" cy="954107"/>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dirty="0">
                <a:effectLst/>
                <a:ea typeface="Times New Roman" panose="02020603050405020304" pitchFamily="18" charset="0"/>
              </a:rPr>
              <a:t>Attleboro, Brockton, Fall River, New Bedford, Plymouth, Quincy, Taunton, Wareham</a:t>
            </a:r>
            <a:endParaRPr lang="en-US" sz="1400" dirty="0"/>
          </a:p>
        </p:txBody>
      </p:sp>
      <p:sp>
        <p:nvSpPr>
          <p:cNvPr id="28" name="TextBox 27">
            <a:extLst>
              <a:ext uri="{FF2B5EF4-FFF2-40B4-BE49-F238E27FC236}">
                <a16:creationId xmlns:a16="http://schemas.microsoft.com/office/drawing/2014/main" id="{41FC3CCB-49F3-DCA1-4774-F223BE1F2ABD}"/>
              </a:ext>
            </a:extLst>
          </p:cNvPr>
          <p:cNvSpPr txBox="1"/>
          <p:nvPr/>
        </p:nvSpPr>
        <p:spPr bwMode="auto">
          <a:xfrm>
            <a:off x="3730819" y="3718289"/>
            <a:ext cx="3403124" cy="307777"/>
          </a:xfrm>
          <a:prstGeom prst="rect">
            <a:avLst/>
          </a:prstGeom>
          <a:noFill/>
          <a:ln w="9525">
            <a:noFill/>
            <a:miter lim="800000"/>
            <a:headEnd/>
            <a:tailEnd/>
          </a:ln>
          <a:effectLst/>
        </p:spPr>
        <p:txBody>
          <a:bodyPr wrap="square" lIns="91440" tIns="45720" rIns="91440" bIns="45720" anchor="t">
            <a:spAutoFit/>
          </a:bodyPr>
          <a:lstStyle/>
          <a:p>
            <a:r>
              <a:rPr lang="en-US" sz="1400">
                <a:latin typeface="Arial"/>
                <a:cs typeface="Arial"/>
              </a:rPr>
              <a:t>N/A</a:t>
            </a:r>
          </a:p>
        </p:txBody>
      </p:sp>
      <p:sp>
        <p:nvSpPr>
          <p:cNvPr id="3" name="Text Placeholder 4">
            <a:extLst>
              <a:ext uri="{FF2B5EF4-FFF2-40B4-BE49-F238E27FC236}">
                <a16:creationId xmlns:a16="http://schemas.microsoft.com/office/drawing/2014/main" id="{127128CC-E0B7-C011-1903-6E64EBB4CC74}"/>
              </a:ext>
            </a:extLst>
          </p:cNvPr>
          <p:cNvSpPr txBox="1">
            <a:spLocks/>
          </p:cNvSpPr>
          <p:nvPr/>
        </p:nvSpPr>
        <p:spPr>
          <a:xfrm>
            <a:off x="1711639" y="5366237"/>
            <a:ext cx="1905110" cy="1170045"/>
          </a:xfrm>
          <a:prstGeom prst="rect">
            <a:avLst/>
          </a:prstGeom>
          <a:solidFill>
            <a:schemeClr val="accent1"/>
          </a:solidFill>
        </p:spPr>
        <p:txBody>
          <a:bodyPr vert="horz" wrap="square" lIns="91440" tIns="45720" rIns="91440" bIns="45720" rtlCol="0" anchor="ctr">
            <a:noAutofit/>
          </a:bodyPr>
          <a:lstStyle>
            <a:lvl1pPr marL="0" indent="0" algn="ctr" defTabSz="914400" rtl="0" eaLnBrk="1" latinLnBrk="0" hangingPunct="1">
              <a:spcBef>
                <a:spcPts val="0"/>
              </a:spcBef>
              <a:buFont typeface="Arial" panose="020B0604020202020204" pitchFamily="34" charset="0"/>
              <a:buNone/>
              <a:defRPr sz="1400" kern="1200" baseline="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300" b="1" dirty="0">
                <a:ea typeface="Calibri" panose="020F0502020204030204" pitchFamily="34" charset="0"/>
              </a:rPr>
              <a:t>The Bridge of Central MA</a:t>
            </a:r>
          </a:p>
          <a:p>
            <a:r>
              <a:rPr lang="en-US" sz="1300" b="1" dirty="0">
                <a:ea typeface="Calibri" panose="020F0502020204030204" pitchFamily="34" charset="0"/>
              </a:rPr>
              <a:t>(Community Care Health Partnership, CCHP BH)</a:t>
            </a:r>
            <a:endParaRPr lang="en-US" sz="1300" b="1" dirty="0"/>
          </a:p>
        </p:txBody>
      </p:sp>
      <p:sp>
        <p:nvSpPr>
          <p:cNvPr id="9" name="Text Placeholder 9">
            <a:extLst>
              <a:ext uri="{FF2B5EF4-FFF2-40B4-BE49-F238E27FC236}">
                <a16:creationId xmlns:a16="http://schemas.microsoft.com/office/drawing/2014/main" id="{FCA5499B-3315-A4B8-5114-108A09EA8457}"/>
              </a:ext>
            </a:extLst>
          </p:cNvPr>
          <p:cNvSpPr txBox="1">
            <a:spLocks/>
          </p:cNvSpPr>
          <p:nvPr/>
        </p:nvSpPr>
        <p:spPr>
          <a:xfrm>
            <a:off x="3730819" y="5408578"/>
            <a:ext cx="2400300" cy="954107"/>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dirty="0">
                <a:solidFill>
                  <a:srgbClr val="000000"/>
                </a:solidFill>
                <a:ea typeface="Calibri" panose="020F0502020204030204" pitchFamily="34" charset="0"/>
              </a:rPr>
              <a:t>Venture Community Services; Elder Services of Worcester Area, Center for Living and Working.</a:t>
            </a:r>
            <a:endParaRPr lang="en-US" sz="1400" dirty="0"/>
          </a:p>
        </p:txBody>
      </p:sp>
      <p:sp>
        <p:nvSpPr>
          <p:cNvPr id="17" name="Text Placeholder 9">
            <a:extLst>
              <a:ext uri="{FF2B5EF4-FFF2-40B4-BE49-F238E27FC236}">
                <a16:creationId xmlns:a16="http://schemas.microsoft.com/office/drawing/2014/main" id="{E7022196-8EE0-673D-1A9E-E26067E58F09}"/>
              </a:ext>
            </a:extLst>
          </p:cNvPr>
          <p:cNvSpPr txBox="1">
            <a:spLocks/>
          </p:cNvSpPr>
          <p:nvPr/>
        </p:nvSpPr>
        <p:spPr>
          <a:xfrm>
            <a:off x="7726804" y="5300855"/>
            <a:ext cx="2130818" cy="738664"/>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dirty="0">
                <a:solidFill>
                  <a:srgbClr val="000000"/>
                </a:solidFill>
                <a:effectLst/>
                <a:ea typeface="Times New Roman" panose="02020603050405020304" pitchFamily="18" charset="0"/>
              </a:rPr>
              <a:t>Athol, Framingham, Gardner-Fitchburg, Southbridge, Worcester </a:t>
            </a:r>
          </a:p>
        </p:txBody>
      </p:sp>
      <p:sp>
        <p:nvSpPr>
          <p:cNvPr id="18" name="Text Placeholder 4">
            <a:extLst>
              <a:ext uri="{FF2B5EF4-FFF2-40B4-BE49-F238E27FC236}">
                <a16:creationId xmlns:a16="http://schemas.microsoft.com/office/drawing/2014/main" id="{BC3B4CF0-E49D-7576-94DF-DB276EC6D2C1}"/>
              </a:ext>
            </a:extLst>
          </p:cNvPr>
          <p:cNvSpPr txBox="1">
            <a:spLocks/>
          </p:cNvSpPr>
          <p:nvPr/>
        </p:nvSpPr>
        <p:spPr>
          <a:xfrm>
            <a:off x="1711639" y="4709942"/>
            <a:ext cx="1905110" cy="520511"/>
          </a:xfrm>
          <a:prstGeom prst="rect">
            <a:avLst/>
          </a:prstGeom>
          <a:solidFill>
            <a:schemeClr val="accent1"/>
          </a:solidFill>
        </p:spPr>
        <p:txBody>
          <a:bodyPr vert="horz" wrap="square" lIns="91440" tIns="45720" rIns="91440" bIns="45720" rtlCol="0" anchor="ctr">
            <a:noAutofit/>
          </a:bodyPr>
          <a:lstStyle>
            <a:lvl1pPr marL="0" indent="0" algn="ctr" defTabSz="914400" rtl="0" eaLnBrk="1" latinLnBrk="0" hangingPunct="1">
              <a:spcBef>
                <a:spcPts val="0"/>
              </a:spcBef>
              <a:buFont typeface="Arial" panose="020B0604020202020204" pitchFamily="34" charset="0"/>
              <a:buNone/>
              <a:defRPr sz="1400" kern="1200" baseline="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b="1" dirty="0">
                <a:ea typeface="Calibri" panose="020F0502020204030204" pitchFamily="34" charset="0"/>
              </a:rPr>
              <a:t>The Brien Center (Brien)</a:t>
            </a:r>
            <a:endParaRPr lang="en-US" sz="1400" b="1" dirty="0"/>
          </a:p>
        </p:txBody>
      </p:sp>
      <p:sp>
        <p:nvSpPr>
          <p:cNvPr id="29" name="Text Placeholder 4">
            <a:extLst>
              <a:ext uri="{FF2B5EF4-FFF2-40B4-BE49-F238E27FC236}">
                <a16:creationId xmlns:a16="http://schemas.microsoft.com/office/drawing/2014/main" id="{0AED53AF-BFB1-14F8-5E48-5D543656AE05}"/>
              </a:ext>
            </a:extLst>
          </p:cNvPr>
          <p:cNvSpPr txBox="1">
            <a:spLocks/>
          </p:cNvSpPr>
          <p:nvPr/>
        </p:nvSpPr>
        <p:spPr>
          <a:xfrm>
            <a:off x="1711639" y="2044514"/>
            <a:ext cx="1905111" cy="603622"/>
          </a:xfrm>
          <a:prstGeom prst="rect">
            <a:avLst/>
          </a:prstGeom>
          <a:solidFill>
            <a:schemeClr val="accent1"/>
          </a:solidFill>
        </p:spPr>
        <p:txBody>
          <a:bodyPr vert="horz" wrap="square" lIns="91440" tIns="45720" rIns="91440" bIns="45720" rtlCol="0" anchor="ctr">
            <a:noAutofit/>
          </a:bodyPr>
          <a:lstStyle>
            <a:lvl1pPr marL="0" indent="0" algn="ctr" defTabSz="914400" rtl="0" eaLnBrk="1" latinLnBrk="0" hangingPunct="1">
              <a:spcBef>
                <a:spcPts val="0"/>
              </a:spcBef>
              <a:buFont typeface="Arial" panose="020B0604020202020204" pitchFamily="34" charset="0"/>
              <a:buNone/>
              <a:defRPr sz="1400" kern="1200" baseline="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b="1" dirty="0">
                <a:latin typeface="Arial"/>
                <a:cs typeface="Arial"/>
              </a:rPr>
              <a:t>Behavioral Health Network</a:t>
            </a:r>
          </a:p>
          <a:p>
            <a:r>
              <a:rPr lang="en-US" sz="1200" b="1" dirty="0">
                <a:latin typeface="Arial"/>
                <a:cs typeface="Arial"/>
              </a:rPr>
              <a:t>(BHN BH)</a:t>
            </a:r>
            <a:endParaRPr lang="en-US" sz="1200" b="1" dirty="0"/>
          </a:p>
        </p:txBody>
      </p:sp>
      <p:sp>
        <p:nvSpPr>
          <p:cNvPr id="32" name="Text Placeholder 9">
            <a:extLst>
              <a:ext uri="{FF2B5EF4-FFF2-40B4-BE49-F238E27FC236}">
                <a16:creationId xmlns:a16="http://schemas.microsoft.com/office/drawing/2014/main" id="{5EDE2A54-9A93-1D33-E3C5-DE2984969796}"/>
              </a:ext>
            </a:extLst>
          </p:cNvPr>
          <p:cNvSpPr txBox="1">
            <a:spLocks/>
          </p:cNvSpPr>
          <p:nvPr/>
        </p:nvSpPr>
        <p:spPr>
          <a:xfrm>
            <a:off x="7726805" y="2017892"/>
            <a:ext cx="3222835" cy="307777"/>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dirty="0">
                <a:solidFill>
                  <a:srgbClr val="000000"/>
                </a:solidFill>
                <a:effectLst/>
                <a:ea typeface="Times New Roman" panose="02020603050405020304" pitchFamily="18" charset="0"/>
              </a:rPr>
              <a:t>Holyoke, Springfield, Westfield</a:t>
            </a:r>
            <a:endParaRPr lang="en-US" sz="1400" dirty="0"/>
          </a:p>
        </p:txBody>
      </p:sp>
      <p:sp>
        <p:nvSpPr>
          <p:cNvPr id="33" name="Text Placeholder 9">
            <a:extLst>
              <a:ext uri="{FF2B5EF4-FFF2-40B4-BE49-F238E27FC236}">
                <a16:creationId xmlns:a16="http://schemas.microsoft.com/office/drawing/2014/main" id="{A5F895E9-1D52-8A53-8E03-2A73257A76ED}"/>
              </a:ext>
            </a:extLst>
          </p:cNvPr>
          <p:cNvSpPr txBox="1">
            <a:spLocks/>
          </p:cNvSpPr>
          <p:nvPr/>
        </p:nvSpPr>
        <p:spPr>
          <a:xfrm>
            <a:off x="3730820" y="2079915"/>
            <a:ext cx="2365181" cy="307777"/>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dirty="0">
                <a:latin typeface="Arial"/>
                <a:cs typeface="Arial"/>
              </a:rPr>
              <a:t>N/A</a:t>
            </a:r>
          </a:p>
        </p:txBody>
      </p:sp>
      <p:cxnSp>
        <p:nvCxnSpPr>
          <p:cNvPr id="35" name="Straight Connector 34">
            <a:extLst>
              <a:ext uri="{FF2B5EF4-FFF2-40B4-BE49-F238E27FC236}">
                <a16:creationId xmlns:a16="http://schemas.microsoft.com/office/drawing/2014/main" id="{E56C0533-6504-2F02-DF25-7BFE8050CEA8}"/>
              </a:ext>
            </a:extLst>
          </p:cNvPr>
          <p:cNvCxnSpPr>
            <a:cxnSpLocks/>
          </p:cNvCxnSpPr>
          <p:nvPr/>
        </p:nvCxnSpPr>
        <p:spPr>
          <a:xfrm>
            <a:off x="1711639" y="2716027"/>
            <a:ext cx="8686800"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sp>
        <p:nvSpPr>
          <p:cNvPr id="38" name="Text Placeholder 6">
            <a:extLst>
              <a:ext uri="{FF2B5EF4-FFF2-40B4-BE49-F238E27FC236}">
                <a16:creationId xmlns:a16="http://schemas.microsoft.com/office/drawing/2014/main" id="{48E112F7-67D7-ABD6-FFDC-B78800335F66}"/>
              </a:ext>
            </a:extLst>
          </p:cNvPr>
          <p:cNvSpPr txBox="1">
            <a:spLocks/>
          </p:cNvSpPr>
          <p:nvPr/>
        </p:nvSpPr>
        <p:spPr>
          <a:xfrm>
            <a:off x="7677905" y="449035"/>
            <a:ext cx="2703397" cy="307777"/>
          </a:xfrm>
          <a:prstGeom prst="rect">
            <a:avLst/>
          </a:prstGeom>
        </p:spPr>
        <p:txBody>
          <a:bodyPr vert="horz" wrap="square" lIns="91440" tIns="45720" rIns="91440" bIns="45720" rtlCol="0" anchor="t" anchorCtr="0">
            <a:spAutoFit/>
          </a:bodyPr>
          <a:lstStyle>
            <a:lvl1pPr marL="0" indent="0" algn="l" defTabSz="914400" rtl="0" eaLnBrk="1" latinLnBrk="0" hangingPunct="1">
              <a:spcBef>
                <a:spcPts val="0"/>
              </a:spcBef>
              <a:buFont typeface="Arial" panose="020B0604020202020204" pitchFamily="34" charset="0"/>
              <a:buNone/>
              <a:defRPr sz="1400" kern="1200" baseline="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en-US" sz="1400" b="1" dirty="0">
                <a:latin typeface="Arial"/>
                <a:cs typeface="Arial"/>
              </a:rPr>
              <a:t>Service Areas</a:t>
            </a:r>
            <a:endParaRPr lang="en-US" sz="1400" b="1" dirty="0"/>
          </a:p>
        </p:txBody>
      </p:sp>
      <p:sp>
        <p:nvSpPr>
          <p:cNvPr id="40" name="Text Placeholder 7">
            <a:extLst>
              <a:ext uri="{FF2B5EF4-FFF2-40B4-BE49-F238E27FC236}">
                <a16:creationId xmlns:a16="http://schemas.microsoft.com/office/drawing/2014/main" id="{0C074BBB-DD6E-E7D2-7335-2AFC99C9F08D}"/>
              </a:ext>
            </a:extLst>
          </p:cNvPr>
          <p:cNvSpPr txBox="1">
            <a:spLocks/>
          </p:cNvSpPr>
          <p:nvPr/>
        </p:nvSpPr>
        <p:spPr>
          <a:xfrm>
            <a:off x="3497899" y="448366"/>
            <a:ext cx="4180005" cy="307777"/>
          </a:xfrm>
          <a:prstGeom prst="rect">
            <a:avLst/>
          </a:prstGeom>
        </p:spPr>
        <p:txBody>
          <a:bodyPr vert="horz" wrap="square" lIns="91440" tIns="45720" rIns="91440" bIns="45720" rtlCol="0" anchor="t" anchorCtr="0">
            <a:spAutoFit/>
          </a:bodyPr>
          <a:lstStyle>
            <a:lvl1pPr marL="0" indent="0" algn="l" defTabSz="914400" rtl="0" eaLnBrk="1" latinLnBrk="0" hangingPunct="1">
              <a:spcBef>
                <a:spcPts val="0"/>
              </a:spcBef>
              <a:buFont typeface="Arial" panose="020B0604020202020204" pitchFamily="34" charset="0"/>
              <a:buNone/>
              <a:defRPr sz="1400" kern="1200" baseline="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en-US" sz="1400" b="1" dirty="0">
                <a:latin typeface="Arial"/>
                <a:cs typeface="Arial"/>
              </a:rPr>
              <a:t>Partners </a:t>
            </a:r>
            <a:endParaRPr lang="en-US" sz="1400" b="1" dirty="0"/>
          </a:p>
        </p:txBody>
      </p:sp>
      <p:sp>
        <p:nvSpPr>
          <p:cNvPr id="42" name="TextBox 41">
            <a:extLst>
              <a:ext uri="{FF2B5EF4-FFF2-40B4-BE49-F238E27FC236}">
                <a16:creationId xmlns:a16="http://schemas.microsoft.com/office/drawing/2014/main" id="{A4A5B026-C467-CA25-9755-45EE0960A69D}"/>
              </a:ext>
            </a:extLst>
          </p:cNvPr>
          <p:cNvSpPr txBox="1"/>
          <p:nvPr/>
        </p:nvSpPr>
        <p:spPr bwMode="auto">
          <a:xfrm>
            <a:off x="1706832" y="423210"/>
            <a:ext cx="1746974" cy="307777"/>
          </a:xfrm>
          <a:prstGeom prst="rect">
            <a:avLst/>
          </a:prstGeom>
        </p:spPr>
        <p:txBody>
          <a:bodyPr vert="horz" wrap="square" lIns="91440" tIns="45720" rIns="91440" bIns="45720" rtlCol="0" anchor="t" anchorCtr="0">
            <a:spAutoFit/>
          </a:bodyPr>
          <a:lstStyle>
            <a:lvl1pPr indent="0">
              <a:spcBef>
                <a:spcPts val="0"/>
              </a:spcBef>
              <a:buFont typeface="Arial" panose="020B0604020202020204" pitchFamily="34" charset="0"/>
              <a:buNone/>
              <a:defRPr sz="1400" b="1" baseline="0">
                <a:latin typeface="Arial"/>
                <a:cs typeface="Arial"/>
              </a:defRPr>
            </a:lvl1pPr>
            <a:lvl2pPr marL="230188" indent="-230188">
              <a:spcBef>
                <a:spcPts val="0"/>
              </a:spcBef>
              <a:buFont typeface="Wingdings" panose="05000000000000000000" pitchFamily="2" charset="2"/>
              <a:buChar char="§"/>
              <a:defRPr sz="1400">
                <a:latin typeface="Arial" panose="020B0604020202020204" pitchFamily="34" charset="0"/>
                <a:cs typeface="Arial" panose="020B0604020202020204" pitchFamily="34" charset="0"/>
              </a:defRPr>
            </a:lvl2pPr>
            <a:lvl3pPr marL="463550" indent="-228600">
              <a:spcBef>
                <a:spcPts val="0"/>
              </a:spcBef>
              <a:buFont typeface="Arial" panose="020B0604020202020204" pitchFamily="34" charset="0"/>
              <a:buChar char="–"/>
              <a:defRPr sz="1400">
                <a:latin typeface="Arial" panose="020B0604020202020204" pitchFamily="34" charset="0"/>
                <a:cs typeface="Arial" panose="020B0604020202020204" pitchFamily="34" charset="0"/>
              </a:defRPr>
            </a:lvl3pPr>
            <a:lvl4pPr marL="685800" indent="-228600">
              <a:spcBef>
                <a:spcPts val="0"/>
              </a:spcBef>
              <a:buSzPct val="125000"/>
              <a:buFont typeface="Arial" panose="020B0604020202020204" pitchFamily="34" charset="0"/>
              <a:buChar char="▫"/>
              <a:defRPr sz="1400">
                <a:latin typeface="Arial" panose="020B0604020202020204" pitchFamily="34" charset="0"/>
                <a:cs typeface="Arial" panose="020B0604020202020204" pitchFamily="34" charset="0"/>
              </a:defRPr>
            </a:lvl4pPr>
            <a:lvl5pPr marL="915988" indent="-228600">
              <a:spcBef>
                <a:spcPts val="0"/>
              </a:spcBef>
              <a:buFont typeface="Arial" panose="020B0604020202020204" pitchFamily="34" charset="0"/>
              <a:buChar char="-"/>
              <a:defRPr sz="1400">
                <a:latin typeface="Arial" panose="020B0604020202020204" pitchFamily="34" charset="0"/>
                <a:cs typeface="Arial" panose="020B0604020202020204" pitchFamily="34" charset="0"/>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algn="ctr"/>
            <a:r>
              <a:rPr lang="en-US" sz="1400" dirty="0"/>
              <a:t>CP Name</a:t>
            </a:r>
          </a:p>
        </p:txBody>
      </p:sp>
    </p:spTree>
    <p:extLst>
      <p:ext uri="{BB962C8B-B14F-4D97-AF65-F5344CB8AC3E}">
        <p14:creationId xmlns:p14="http://schemas.microsoft.com/office/powerpoint/2010/main" val="28676736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Object 15" hidden="1">
            <a:extLst>
              <a:ext uri="{FF2B5EF4-FFF2-40B4-BE49-F238E27FC236}">
                <a16:creationId xmlns:a16="http://schemas.microsoft.com/office/drawing/2014/main" id="{7415F16F-BDFA-406B-ABE3-9C748641BC97}"/>
              </a:ext>
            </a:extLst>
          </p:cNvPr>
          <p:cNvGraphicFramePr>
            <a:graphicFrameLocks noChangeAspect="1"/>
          </p:cNvGraphicFramePr>
          <p:nvPr>
            <p:custDataLst>
              <p:tags r:id="rId1"/>
            </p:custData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16" name="Object 15" hidden="1">
                        <a:extLst>
                          <a:ext uri="{FF2B5EF4-FFF2-40B4-BE49-F238E27FC236}">
                            <a16:creationId xmlns:a16="http://schemas.microsoft.com/office/drawing/2014/main" id="{7415F16F-BDFA-406B-ABE3-9C748641BC97}"/>
                          </a:ext>
                        </a:extLst>
                      </p:cNvPr>
                      <p:cNvPicPr/>
                      <p:nvPr/>
                    </p:nvPicPr>
                    <p:blipFill>
                      <a:blip r:embed="rId5"/>
                      <a:stretch>
                        <a:fillRect/>
                      </a:stretch>
                    </p:blipFill>
                    <p:spPr>
                      <a:xfrm>
                        <a:off x="1525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0683821-D221-4988-8AC4-506B31F0EAA0}"/>
              </a:ext>
            </a:extLst>
          </p:cNvPr>
          <p:cNvSpPr/>
          <p:nvPr>
            <p:custDataLst>
              <p:tags r:id="rId2"/>
            </p:custDataLst>
          </p:nvPr>
        </p:nvSpPr>
        <p:spPr>
          <a:xfrm>
            <a:off x="152400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3" name="Text Placeholder 9">
            <a:extLst>
              <a:ext uri="{FF2B5EF4-FFF2-40B4-BE49-F238E27FC236}">
                <a16:creationId xmlns:a16="http://schemas.microsoft.com/office/drawing/2014/main" id="{69C94819-348F-4A37-9C5E-E7B80455AA40}"/>
              </a:ext>
            </a:extLst>
          </p:cNvPr>
          <p:cNvSpPr txBox="1">
            <a:spLocks/>
          </p:cNvSpPr>
          <p:nvPr/>
        </p:nvSpPr>
        <p:spPr>
          <a:xfrm>
            <a:off x="6986764" y="712598"/>
            <a:ext cx="3417846" cy="830997"/>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dirty="0"/>
              <a:t>Beverly, Framingham, Gardner-Fitchburg, Gloucester, Haverhill,</a:t>
            </a:r>
            <a:r>
              <a:rPr lang="en-US" sz="1200" dirty="0">
                <a:ea typeface="Calibri"/>
              </a:rPr>
              <a:t> </a:t>
            </a:r>
            <a:r>
              <a:rPr lang="en-US" sz="1200" dirty="0"/>
              <a:t>Lawrence, Lynn, Lowell, Salem, Southbridge, Waltham, Woburn, Worcester 	</a:t>
            </a:r>
            <a:endParaRPr lang="en-US"/>
          </a:p>
        </p:txBody>
      </p:sp>
      <p:sp>
        <p:nvSpPr>
          <p:cNvPr id="27" name="Text Placeholder 9">
            <a:extLst>
              <a:ext uri="{FF2B5EF4-FFF2-40B4-BE49-F238E27FC236}">
                <a16:creationId xmlns:a16="http://schemas.microsoft.com/office/drawing/2014/main" id="{CFE552C3-61EB-447E-BE10-6872753F0197}"/>
              </a:ext>
            </a:extLst>
          </p:cNvPr>
          <p:cNvSpPr txBox="1">
            <a:spLocks/>
          </p:cNvSpPr>
          <p:nvPr/>
        </p:nvSpPr>
        <p:spPr>
          <a:xfrm>
            <a:off x="6986765" y="2934223"/>
            <a:ext cx="3600777" cy="830997"/>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dirty="0">
                <a:effectLst/>
                <a:ea typeface="Times New Roman" panose="02020603050405020304" pitchFamily="18" charset="0"/>
              </a:rPr>
              <a:t>Attleboro, Barnstabl</a:t>
            </a:r>
            <a:r>
              <a:rPr lang="en-US" sz="1200" dirty="0">
                <a:ea typeface="Times New Roman" panose="02020603050405020304" pitchFamily="18" charset="0"/>
              </a:rPr>
              <a:t>e,</a:t>
            </a:r>
            <a:r>
              <a:rPr lang="en-US" sz="1200" dirty="0">
                <a:effectLst/>
                <a:ea typeface="Times New Roman" panose="02020603050405020304" pitchFamily="18" charset="0"/>
              </a:rPr>
              <a:t> Boston-Primary,</a:t>
            </a:r>
            <a:r>
              <a:rPr lang="en-US" sz="1200" dirty="0">
                <a:ea typeface="Times New Roman" panose="02020603050405020304" pitchFamily="18" charset="0"/>
              </a:rPr>
              <a:t> Brockton, Fall River, Falmouth, </a:t>
            </a:r>
            <a:r>
              <a:rPr lang="en-US" sz="1200" dirty="0">
                <a:effectLst/>
                <a:ea typeface="Times New Roman" panose="02020603050405020304" pitchFamily="18" charset="0"/>
              </a:rPr>
              <a:t>Haverhill, Lawrence, Lowell, Malden, </a:t>
            </a:r>
            <a:r>
              <a:rPr lang="en-US" sz="1200" dirty="0">
                <a:ea typeface="Times New Roman" panose="02020603050405020304" pitchFamily="18" charset="0"/>
              </a:rPr>
              <a:t>New Bedford, Orleans, Plymouth, Quincy, </a:t>
            </a:r>
            <a:r>
              <a:rPr lang="en-US" sz="1200" dirty="0">
                <a:effectLst/>
                <a:ea typeface="Times New Roman" panose="02020603050405020304" pitchFamily="18" charset="0"/>
              </a:rPr>
              <a:t>Revere, Salem, Somerville Taunton, Wareham</a:t>
            </a:r>
            <a:endParaRPr lang="en-US" sz="1200" dirty="0"/>
          </a:p>
        </p:txBody>
      </p:sp>
      <p:sp>
        <p:nvSpPr>
          <p:cNvPr id="34" name="Text Placeholder 9">
            <a:extLst>
              <a:ext uri="{FF2B5EF4-FFF2-40B4-BE49-F238E27FC236}">
                <a16:creationId xmlns:a16="http://schemas.microsoft.com/office/drawing/2014/main" id="{8C6483BC-8B6A-F2FB-FB90-BEDD76F7A21D}"/>
              </a:ext>
            </a:extLst>
          </p:cNvPr>
          <p:cNvSpPr txBox="1">
            <a:spLocks/>
          </p:cNvSpPr>
          <p:nvPr/>
        </p:nvSpPr>
        <p:spPr>
          <a:xfrm>
            <a:off x="7002240" y="1883431"/>
            <a:ext cx="3601683" cy="646331"/>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dirty="0">
                <a:solidFill>
                  <a:srgbClr val="000000"/>
                </a:solidFill>
                <a:effectLst/>
                <a:ea typeface="Times New Roman" panose="02020603050405020304" pitchFamily="18" charset="0"/>
              </a:rPr>
              <a:t>Attleboro, Barnstable, Brockton, Fall River, Falmouth, Nantucket, New Bedford, Oak Bluffs, Orleans, Plymouth, Taunton, Wareham</a:t>
            </a:r>
            <a:endParaRPr lang="en-US" sz="1200" dirty="0"/>
          </a:p>
        </p:txBody>
      </p:sp>
      <p:cxnSp>
        <p:nvCxnSpPr>
          <p:cNvPr id="35" name="Straight Connector 34">
            <a:extLst>
              <a:ext uri="{FF2B5EF4-FFF2-40B4-BE49-F238E27FC236}">
                <a16:creationId xmlns:a16="http://schemas.microsoft.com/office/drawing/2014/main" id="{BFA6DBB7-A4D0-A1D0-5A95-B74ECAD9D1D6}"/>
              </a:ext>
            </a:extLst>
          </p:cNvPr>
          <p:cNvCxnSpPr>
            <a:cxnSpLocks/>
          </p:cNvCxnSpPr>
          <p:nvPr/>
        </p:nvCxnSpPr>
        <p:spPr>
          <a:xfrm flipV="1">
            <a:off x="1717810" y="705904"/>
            <a:ext cx="8686800" cy="13386"/>
          </a:xfrm>
          <a:prstGeom prst="line">
            <a:avLst/>
          </a:prstGeom>
          <a:ln/>
        </p:spPr>
        <p:style>
          <a:lnRef idx="1">
            <a:schemeClr val="dk1"/>
          </a:lnRef>
          <a:fillRef idx="0">
            <a:schemeClr val="dk1"/>
          </a:fillRef>
          <a:effectRef idx="0">
            <a:schemeClr val="dk1"/>
          </a:effectRef>
          <a:fontRef idx="minor">
            <a:schemeClr val="tx1"/>
          </a:fontRef>
        </p:style>
      </p:cxnSp>
      <p:sp>
        <p:nvSpPr>
          <p:cNvPr id="38" name="Text Placeholder 9">
            <a:extLst>
              <a:ext uri="{FF2B5EF4-FFF2-40B4-BE49-F238E27FC236}">
                <a16:creationId xmlns:a16="http://schemas.microsoft.com/office/drawing/2014/main" id="{C47185E2-BDBA-2098-AF9E-76BF44E0826A}"/>
              </a:ext>
            </a:extLst>
          </p:cNvPr>
          <p:cNvSpPr txBox="1">
            <a:spLocks/>
          </p:cNvSpPr>
          <p:nvPr/>
        </p:nvSpPr>
        <p:spPr>
          <a:xfrm>
            <a:off x="1594949" y="2417184"/>
            <a:ext cx="3311172" cy="276999"/>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a:latin typeface="Arial"/>
                <a:cs typeface="Arial"/>
              </a:rPr>
              <a:t>	</a:t>
            </a:r>
          </a:p>
        </p:txBody>
      </p:sp>
      <p:sp>
        <p:nvSpPr>
          <p:cNvPr id="3" name="Text Placeholder 3">
            <a:extLst>
              <a:ext uri="{FF2B5EF4-FFF2-40B4-BE49-F238E27FC236}">
                <a16:creationId xmlns:a16="http://schemas.microsoft.com/office/drawing/2014/main" id="{1F74E237-B911-894D-0241-BD9313D1100E}"/>
              </a:ext>
            </a:extLst>
          </p:cNvPr>
          <p:cNvSpPr txBox="1">
            <a:spLocks/>
          </p:cNvSpPr>
          <p:nvPr/>
        </p:nvSpPr>
        <p:spPr>
          <a:xfrm>
            <a:off x="1811750" y="800406"/>
            <a:ext cx="1767606" cy="938774"/>
          </a:xfrm>
          <a:prstGeom prst="rect">
            <a:avLst/>
          </a:prstGeom>
          <a:solidFill>
            <a:schemeClr val="accent1"/>
          </a:solidFill>
        </p:spPr>
        <p:txBody>
          <a:bodyPr vert="horz" wrap="square" lIns="91440" tIns="45720" rIns="91440" bIns="45720" rtlCol="0" anchor="ctr">
            <a:noAutofit/>
          </a:bodyPr>
          <a:lstStyle>
            <a:lvl1pPr marL="0" indent="0" algn="ctr" defTabSz="914400" rtl="0" eaLnBrk="1" latinLnBrk="0" hangingPunct="1">
              <a:spcBef>
                <a:spcPts val="0"/>
              </a:spcBef>
              <a:buFont typeface="Arial" panose="020B0604020202020204" pitchFamily="34" charset="0"/>
              <a:buNone/>
              <a:defRPr sz="1400" kern="1200" baseline="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b="1" dirty="0">
                <a:latin typeface="Arial"/>
                <a:cs typeface="Arial"/>
              </a:rPr>
              <a:t>Behavioral Health Partners of MetroWest (BPHMW) </a:t>
            </a:r>
            <a:endParaRPr lang="en-US" sz="1200" b="1" dirty="0"/>
          </a:p>
        </p:txBody>
      </p:sp>
      <p:sp>
        <p:nvSpPr>
          <p:cNvPr id="5" name="Text Placeholder 3">
            <a:extLst>
              <a:ext uri="{FF2B5EF4-FFF2-40B4-BE49-F238E27FC236}">
                <a16:creationId xmlns:a16="http://schemas.microsoft.com/office/drawing/2014/main" id="{52BBFEF4-674C-1C12-043B-2123BF4ADB04}"/>
              </a:ext>
            </a:extLst>
          </p:cNvPr>
          <p:cNvSpPr txBox="1">
            <a:spLocks/>
          </p:cNvSpPr>
          <p:nvPr/>
        </p:nvSpPr>
        <p:spPr>
          <a:xfrm>
            <a:off x="1833735" y="2996724"/>
            <a:ext cx="1776628" cy="1037518"/>
          </a:xfrm>
          <a:prstGeom prst="rect">
            <a:avLst/>
          </a:prstGeom>
          <a:solidFill>
            <a:schemeClr val="accent1"/>
          </a:solidFill>
        </p:spPr>
        <p:txBody>
          <a:bodyPr vert="horz" wrap="square" lIns="91440" tIns="45720" rIns="91440" bIns="45720" rtlCol="0" anchor="ctr">
            <a:noAutofit/>
          </a:bodyPr>
          <a:lstStyle>
            <a:lvl1pPr marL="0" indent="0" algn="ctr" defTabSz="914400" rtl="0" eaLnBrk="1" latinLnBrk="0" hangingPunct="1">
              <a:spcBef>
                <a:spcPts val="0"/>
              </a:spcBef>
              <a:buFont typeface="Arial" panose="020B0604020202020204" pitchFamily="34" charset="0"/>
              <a:buNone/>
              <a:defRPr sz="1400" kern="1200" baseline="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b="1" dirty="0">
                <a:latin typeface="Arial"/>
                <a:cs typeface="Arial"/>
              </a:rPr>
              <a:t>Community Care Partners, LLC (CCP)</a:t>
            </a:r>
            <a:endParaRPr lang="en-US" sz="1200" b="1" dirty="0"/>
          </a:p>
        </p:txBody>
      </p:sp>
      <p:sp>
        <p:nvSpPr>
          <p:cNvPr id="6" name="Text Placeholder 3">
            <a:extLst>
              <a:ext uri="{FF2B5EF4-FFF2-40B4-BE49-F238E27FC236}">
                <a16:creationId xmlns:a16="http://schemas.microsoft.com/office/drawing/2014/main" id="{478F5035-545B-952E-EBE5-F0F6AFE94719}"/>
              </a:ext>
            </a:extLst>
          </p:cNvPr>
          <p:cNvSpPr txBox="1">
            <a:spLocks/>
          </p:cNvSpPr>
          <p:nvPr/>
        </p:nvSpPr>
        <p:spPr>
          <a:xfrm>
            <a:off x="1813698" y="1934897"/>
            <a:ext cx="1779156" cy="917437"/>
          </a:xfrm>
          <a:prstGeom prst="rect">
            <a:avLst/>
          </a:prstGeom>
          <a:solidFill>
            <a:schemeClr val="accent1"/>
          </a:solidFill>
        </p:spPr>
        <p:txBody>
          <a:bodyPr vert="horz" wrap="square" lIns="91440" tIns="45720" rIns="91440" bIns="45720" rtlCol="0" anchor="ctr">
            <a:noAutofit/>
          </a:bodyPr>
          <a:lstStyle>
            <a:lvl1pPr marL="0" indent="0" algn="ctr" defTabSz="914400" rtl="0" eaLnBrk="1" latinLnBrk="0" hangingPunct="1">
              <a:spcBef>
                <a:spcPts val="0"/>
              </a:spcBef>
              <a:buFont typeface="Arial" panose="020B0604020202020204" pitchFamily="34" charset="0"/>
              <a:buNone/>
              <a:defRPr sz="1400" kern="1200" baseline="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b="1" dirty="0">
                <a:latin typeface="Arial"/>
                <a:cs typeface="Arial"/>
              </a:rPr>
              <a:t>Stanley Street Treatment &amp; Resources Inc (SSTAR) </a:t>
            </a:r>
          </a:p>
        </p:txBody>
      </p:sp>
      <p:cxnSp>
        <p:nvCxnSpPr>
          <p:cNvPr id="9" name="Straight Connector 8">
            <a:extLst>
              <a:ext uri="{FF2B5EF4-FFF2-40B4-BE49-F238E27FC236}">
                <a16:creationId xmlns:a16="http://schemas.microsoft.com/office/drawing/2014/main" id="{D112BF1A-8307-6745-3F96-2AFAB443B365}"/>
              </a:ext>
            </a:extLst>
          </p:cNvPr>
          <p:cNvCxnSpPr>
            <a:cxnSpLocks/>
          </p:cNvCxnSpPr>
          <p:nvPr/>
        </p:nvCxnSpPr>
        <p:spPr>
          <a:xfrm flipV="1">
            <a:off x="1833735" y="1846432"/>
            <a:ext cx="8686800" cy="13386"/>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9B950B2-3F60-262D-4FCF-E41FBFDF30B4}"/>
              </a:ext>
            </a:extLst>
          </p:cNvPr>
          <p:cNvCxnSpPr>
            <a:cxnSpLocks/>
          </p:cNvCxnSpPr>
          <p:nvPr/>
        </p:nvCxnSpPr>
        <p:spPr>
          <a:xfrm flipV="1">
            <a:off x="1833735" y="2920718"/>
            <a:ext cx="8686800" cy="13386"/>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 name="Text Placeholder 9">
            <a:extLst>
              <a:ext uri="{FF2B5EF4-FFF2-40B4-BE49-F238E27FC236}">
                <a16:creationId xmlns:a16="http://schemas.microsoft.com/office/drawing/2014/main" id="{577F50B1-F3CF-30C6-38FF-ED5963B0CA53}"/>
              </a:ext>
            </a:extLst>
          </p:cNvPr>
          <p:cNvSpPr txBox="1">
            <a:spLocks/>
          </p:cNvSpPr>
          <p:nvPr/>
        </p:nvSpPr>
        <p:spPr>
          <a:xfrm>
            <a:off x="3791169" y="719291"/>
            <a:ext cx="2960311" cy="830997"/>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dirty="0"/>
              <a:t>Advocates; Southern Middlesex Opportunity Council; Spectrum Health Systems; Wayside Youth and Family Support Network</a:t>
            </a:r>
          </a:p>
        </p:txBody>
      </p:sp>
      <p:sp>
        <p:nvSpPr>
          <p:cNvPr id="14" name="Text Placeholder 9">
            <a:extLst>
              <a:ext uri="{FF2B5EF4-FFF2-40B4-BE49-F238E27FC236}">
                <a16:creationId xmlns:a16="http://schemas.microsoft.com/office/drawing/2014/main" id="{974BFED7-2C24-4A3E-457E-D04C42AE40FE}"/>
              </a:ext>
            </a:extLst>
          </p:cNvPr>
          <p:cNvSpPr txBox="1">
            <a:spLocks/>
          </p:cNvSpPr>
          <p:nvPr/>
        </p:nvSpPr>
        <p:spPr>
          <a:xfrm>
            <a:off x="3752965" y="2975974"/>
            <a:ext cx="2802290" cy="276999"/>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dirty="0">
                <a:latin typeface="Arial"/>
                <a:cs typeface="Arial"/>
              </a:rPr>
              <a:t>BayCove, Vinfen</a:t>
            </a:r>
          </a:p>
        </p:txBody>
      </p:sp>
      <p:sp>
        <p:nvSpPr>
          <p:cNvPr id="15" name="Text Placeholder 9">
            <a:extLst>
              <a:ext uri="{FF2B5EF4-FFF2-40B4-BE49-F238E27FC236}">
                <a16:creationId xmlns:a16="http://schemas.microsoft.com/office/drawing/2014/main" id="{A4D0E3C1-EC62-CF8B-BA3B-359AC301BE20}"/>
              </a:ext>
            </a:extLst>
          </p:cNvPr>
          <p:cNvSpPr txBox="1">
            <a:spLocks/>
          </p:cNvSpPr>
          <p:nvPr/>
        </p:nvSpPr>
        <p:spPr>
          <a:xfrm>
            <a:off x="3752966" y="1867972"/>
            <a:ext cx="3092683" cy="646331"/>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dirty="0">
                <a:latin typeface="Arial"/>
                <a:cs typeface="Arial"/>
              </a:rPr>
              <a:t>Fairwinds-Nantucket’s Counseling Center; Elwyn Adult Behavioral Health Services; Martha’s Vineyard Community Services</a:t>
            </a:r>
          </a:p>
        </p:txBody>
      </p:sp>
      <p:sp>
        <p:nvSpPr>
          <p:cNvPr id="7" name="Title 1">
            <a:extLst>
              <a:ext uri="{FF2B5EF4-FFF2-40B4-BE49-F238E27FC236}">
                <a16:creationId xmlns:a16="http://schemas.microsoft.com/office/drawing/2014/main" id="{BF6A271C-2F8C-E29E-547C-51446F446008}"/>
              </a:ext>
            </a:extLst>
          </p:cNvPr>
          <p:cNvSpPr txBox="1">
            <a:spLocks/>
          </p:cNvSpPr>
          <p:nvPr/>
        </p:nvSpPr>
        <p:spPr>
          <a:xfrm>
            <a:off x="845500" y="147027"/>
            <a:ext cx="8901023" cy="276999"/>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r>
              <a:rPr lang="en-US" sz="1800" dirty="0">
                <a:latin typeface="Arial"/>
                <a:cs typeface="Arial"/>
              </a:rPr>
              <a:t>BH CPs</a:t>
            </a:r>
          </a:p>
        </p:txBody>
      </p:sp>
      <p:sp>
        <p:nvSpPr>
          <p:cNvPr id="18" name="Text Placeholder 9">
            <a:extLst>
              <a:ext uri="{FF2B5EF4-FFF2-40B4-BE49-F238E27FC236}">
                <a16:creationId xmlns:a16="http://schemas.microsoft.com/office/drawing/2014/main" id="{748CB366-EF8B-0E2D-3E25-8A79796C0C41}"/>
              </a:ext>
            </a:extLst>
          </p:cNvPr>
          <p:cNvSpPr txBox="1">
            <a:spLocks/>
          </p:cNvSpPr>
          <p:nvPr/>
        </p:nvSpPr>
        <p:spPr>
          <a:xfrm>
            <a:off x="6936783" y="446707"/>
            <a:ext cx="3417846" cy="276999"/>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en-US" sz="1200" b="1" dirty="0">
                <a:latin typeface="Arial"/>
                <a:cs typeface="Arial"/>
              </a:rPr>
              <a:t>Service Areas</a:t>
            </a:r>
            <a:endParaRPr lang="en-US" sz="1200" b="1" dirty="0"/>
          </a:p>
        </p:txBody>
      </p:sp>
      <p:sp>
        <p:nvSpPr>
          <p:cNvPr id="20" name="Text Placeholder 9">
            <a:extLst>
              <a:ext uri="{FF2B5EF4-FFF2-40B4-BE49-F238E27FC236}">
                <a16:creationId xmlns:a16="http://schemas.microsoft.com/office/drawing/2014/main" id="{55C05DE2-3117-E8CA-D236-FF74666B200C}"/>
              </a:ext>
            </a:extLst>
          </p:cNvPr>
          <p:cNvSpPr txBox="1">
            <a:spLocks/>
          </p:cNvSpPr>
          <p:nvPr/>
        </p:nvSpPr>
        <p:spPr>
          <a:xfrm>
            <a:off x="3754096" y="441035"/>
            <a:ext cx="2744722" cy="276999"/>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en-US" sz="1200" b="1" dirty="0"/>
              <a:t>Partners</a:t>
            </a:r>
          </a:p>
        </p:txBody>
      </p:sp>
      <p:sp>
        <p:nvSpPr>
          <p:cNvPr id="21" name="TextBox 20">
            <a:extLst>
              <a:ext uri="{FF2B5EF4-FFF2-40B4-BE49-F238E27FC236}">
                <a16:creationId xmlns:a16="http://schemas.microsoft.com/office/drawing/2014/main" id="{E0EB3661-8575-23AC-2AE2-C8ED317EF5FF}"/>
              </a:ext>
            </a:extLst>
          </p:cNvPr>
          <p:cNvSpPr txBox="1"/>
          <p:nvPr/>
        </p:nvSpPr>
        <p:spPr bwMode="auto">
          <a:xfrm>
            <a:off x="1759502" y="420198"/>
            <a:ext cx="1746974" cy="276999"/>
          </a:xfrm>
          <a:prstGeom prst="rect">
            <a:avLst/>
          </a:prstGeom>
        </p:spPr>
        <p:txBody>
          <a:bodyPr vert="horz" wrap="square" lIns="91440" tIns="45720" rIns="91440" bIns="45720" rtlCol="0" anchor="t" anchorCtr="0">
            <a:spAutoFit/>
          </a:bodyPr>
          <a:lstStyle>
            <a:lvl1pPr indent="0">
              <a:spcBef>
                <a:spcPts val="0"/>
              </a:spcBef>
              <a:buFont typeface="Arial" panose="020B0604020202020204" pitchFamily="34" charset="0"/>
              <a:buNone/>
              <a:defRPr sz="1400" b="1" baseline="0">
                <a:latin typeface="Arial"/>
                <a:cs typeface="Arial"/>
              </a:defRPr>
            </a:lvl1pPr>
            <a:lvl2pPr marL="230188" indent="-230188">
              <a:spcBef>
                <a:spcPts val="0"/>
              </a:spcBef>
              <a:buFont typeface="Wingdings" panose="05000000000000000000" pitchFamily="2" charset="2"/>
              <a:buChar char="§"/>
              <a:defRPr sz="1400">
                <a:latin typeface="Arial" panose="020B0604020202020204" pitchFamily="34" charset="0"/>
                <a:cs typeface="Arial" panose="020B0604020202020204" pitchFamily="34" charset="0"/>
              </a:defRPr>
            </a:lvl2pPr>
            <a:lvl3pPr marL="463550" indent="-228600">
              <a:spcBef>
                <a:spcPts val="0"/>
              </a:spcBef>
              <a:buFont typeface="Arial" panose="020B0604020202020204" pitchFamily="34" charset="0"/>
              <a:buChar char="–"/>
              <a:defRPr sz="1400">
                <a:latin typeface="Arial" panose="020B0604020202020204" pitchFamily="34" charset="0"/>
                <a:cs typeface="Arial" panose="020B0604020202020204" pitchFamily="34" charset="0"/>
              </a:defRPr>
            </a:lvl3pPr>
            <a:lvl4pPr marL="685800" indent="-228600">
              <a:spcBef>
                <a:spcPts val="0"/>
              </a:spcBef>
              <a:buSzPct val="125000"/>
              <a:buFont typeface="Arial" panose="020B0604020202020204" pitchFamily="34" charset="0"/>
              <a:buChar char="▫"/>
              <a:defRPr sz="1400">
                <a:latin typeface="Arial" panose="020B0604020202020204" pitchFamily="34" charset="0"/>
                <a:cs typeface="Arial" panose="020B0604020202020204" pitchFamily="34" charset="0"/>
              </a:defRPr>
            </a:lvl4pPr>
            <a:lvl5pPr marL="915988" indent="-228600">
              <a:spcBef>
                <a:spcPts val="0"/>
              </a:spcBef>
              <a:buFont typeface="Arial" panose="020B0604020202020204" pitchFamily="34" charset="0"/>
              <a:buChar char="-"/>
              <a:defRPr sz="1400">
                <a:latin typeface="Arial" panose="020B0604020202020204" pitchFamily="34" charset="0"/>
                <a:cs typeface="Arial" panose="020B0604020202020204" pitchFamily="34" charset="0"/>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algn="ctr"/>
            <a:r>
              <a:rPr lang="en-US" sz="1200" dirty="0"/>
              <a:t>CP Name</a:t>
            </a:r>
          </a:p>
        </p:txBody>
      </p:sp>
      <p:sp>
        <p:nvSpPr>
          <p:cNvPr id="28" name="Text Placeholder 9">
            <a:extLst>
              <a:ext uri="{FF2B5EF4-FFF2-40B4-BE49-F238E27FC236}">
                <a16:creationId xmlns:a16="http://schemas.microsoft.com/office/drawing/2014/main" id="{284F725D-3C99-A709-B282-D8A8B1BE9E5D}"/>
              </a:ext>
            </a:extLst>
          </p:cNvPr>
          <p:cNvSpPr txBox="1">
            <a:spLocks/>
          </p:cNvSpPr>
          <p:nvPr/>
        </p:nvSpPr>
        <p:spPr>
          <a:xfrm>
            <a:off x="6942137" y="4112383"/>
            <a:ext cx="3557245" cy="646331"/>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dirty="0">
                <a:effectLst/>
                <a:ea typeface="Times New Roman" panose="02020603050405020304" pitchFamily="18" charset="0"/>
              </a:rPr>
              <a:t>Attleboro, Boston-Primary, Brockton, Framingham, Lynn, Malden, Quincy, Revere, Somerville, Southbridge, Waltham, Woburn</a:t>
            </a:r>
            <a:endParaRPr lang="en-US" sz="1200" dirty="0"/>
          </a:p>
        </p:txBody>
      </p:sp>
      <p:sp>
        <p:nvSpPr>
          <p:cNvPr id="31" name="Text Placeholder 9">
            <a:extLst>
              <a:ext uri="{FF2B5EF4-FFF2-40B4-BE49-F238E27FC236}">
                <a16:creationId xmlns:a16="http://schemas.microsoft.com/office/drawing/2014/main" id="{6A575443-F5CE-0E56-438C-824789B01FFE}"/>
              </a:ext>
            </a:extLst>
          </p:cNvPr>
          <p:cNvSpPr txBox="1">
            <a:spLocks/>
          </p:cNvSpPr>
          <p:nvPr/>
        </p:nvSpPr>
        <p:spPr>
          <a:xfrm>
            <a:off x="6942137" y="5037544"/>
            <a:ext cx="3557245" cy="646331"/>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dirty="0">
                <a:effectLst/>
                <a:ea typeface="Times New Roman" panose="02020603050405020304" pitchFamily="18" charset="0"/>
              </a:rPr>
              <a:t>Beverly, Boston-Primary, Gloucester, Haverhill, Lawrence, Lowell, Lynn, Malden, Quincy, Revere, Salem, Somerville, Waltham, Woburn </a:t>
            </a:r>
            <a:endParaRPr lang="en-US" sz="1200" dirty="0">
              <a:effectLst/>
              <a:ea typeface="Calibri" panose="020F0502020204030204" pitchFamily="34" charset="0"/>
            </a:endParaRPr>
          </a:p>
        </p:txBody>
      </p:sp>
      <p:sp>
        <p:nvSpPr>
          <p:cNvPr id="33" name="Text Placeholder 3">
            <a:extLst>
              <a:ext uri="{FF2B5EF4-FFF2-40B4-BE49-F238E27FC236}">
                <a16:creationId xmlns:a16="http://schemas.microsoft.com/office/drawing/2014/main" id="{D247DBCB-4595-4A65-EABF-00E0DEFA3B4B}"/>
              </a:ext>
            </a:extLst>
          </p:cNvPr>
          <p:cNvSpPr txBox="1">
            <a:spLocks/>
          </p:cNvSpPr>
          <p:nvPr/>
        </p:nvSpPr>
        <p:spPr>
          <a:xfrm>
            <a:off x="1853001" y="5991651"/>
            <a:ext cx="1789182" cy="538139"/>
          </a:xfrm>
          <a:prstGeom prst="rect">
            <a:avLst/>
          </a:prstGeom>
          <a:solidFill>
            <a:schemeClr val="accent1"/>
          </a:solidFill>
        </p:spPr>
        <p:txBody>
          <a:bodyPr vert="horz" wrap="square" lIns="91440" tIns="45720" rIns="91440" bIns="45720" rtlCol="0" anchor="ctr">
            <a:noAutofit/>
          </a:bodyPr>
          <a:lstStyle>
            <a:lvl1pPr marL="0" indent="0" algn="ctr" defTabSz="914400" rtl="0" eaLnBrk="1" latinLnBrk="0" hangingPunct="1">
              <a:spcBef>
                <a:spcPts val="0"/>
              </a:spcBef>
              <a:buFont typeface="Arial" panose="020B0604020202020204" pitchFamily="34" charset="0"/>
              <a:buNone/>
              <a:defRPr sz="1400" kern="1200" baseline="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100" b="1" dirty="0">
                <a:latin typeface="Arial"/>
                <a:cs typeface="Arial"/>
              </a:rPr>
              <a:t>Innovative Care Partners (ICP)</a:t>
            </a:r>
            <a:endParaRPr lang="en-US" sz="1100" b="1" dirty="0"/>
          </a:p>
        </p:txBody>
      </p:sp>
      <p:sp>
        <p:nvSpPr>
          <p:cNvPr id="36" name="Text Placeholder 3">
            <a:extLst>
              <a:ext uri="{FF2B5EF4-FFF2-40B4-BE49-F238E27FC236}">
                <a16:creationId xmlns:a16="http://schemas.microsoft.com/office/drawing/2014/main" id="{FC2B5B33-9642-53F6-7CB5-51C8CAE8688D}"/>
              </a:ext>
            </a:extLst>
          </p:cNvPr>
          <p:cNvSpPr txBox="1">
            <a:spLocks/>
          </p:cNvSpPr>
          <p:nvPr/>
        </p:nvSpPr>
        <p:spPr>
          <a:xfrm>
            <a:off x="1849498" y="4153708"/>
            <a:ext cx="1779156" cy="711892"/>
          </a:xfrm>
          <a:prstGeom prst="rect">
            <a:avLst/>
          </a:prstGeom>
          <a:solidFill>
            <a:schemeClr val="accent1"/>
          </a:solidFill>
        </p:spPr>
        <p:txBody>
          <a:bodyPr vert="horz" wrap="square" lIns="91440" tIns="45720" rIns="91440" bIns="45720" rtlCol="0" anchor="ctr">
            <a:noAutofit/>
          </a:bodyPr>
          <a:lstStyle>
            <a:lvl1pPr marL="0" indent="0" algn="ctr" defTabSz="914400" rtl="0" eaLnBrk="1" latinLnBrk="0" hangingPunct="1">
              <a:spcBef>
                <a:spcPts val="0"/>
              </a:spcBef>
              <a:buFont typeface="Arial" panose="020B0604020202020204" pitchFamily="34" charset="0"/>
              <a:buNone/>
              <a:defRPr sz="1400" kern="1200" baseline="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b="1" dirty="0">
                <a:latin typeface="Arial"/>
                <a:cs typeface="Arial"/>
              </a:rPr>
              <a:t>Riverside Community Care, Inc. (Riverside)</a:t>
            </a:r>
          </a:p>
        </p:txBody>
      </p:sp>
      <p:sp>
        <p:nvSpPr>
          <p:cNvPr id="37" name="Text Placeholder 3">
            <a:extLst>
              <a:ext uri="{FF2B5EF4-FFF2-40B4-BE49-F238E27FC236}">
                <a16:creationId xmlns:a16="http://schemas.microsoft.com/office/drawing/2014/main" id="{31B0AA50-1A50-B2C8-B303-B171AFAB37A7}"/>
              </a:ext>
            </a:extLst>
          </p:cNvPr>
          <p:cNvSpPr txBox="1">
            <a:spLocks/>
          </p:cNvSpPr>
          <p:nvPr/>
        </p:nvSpPr>
        <p:spPr>
          <a:xfrm>
            <a:off x="1873053" y="5100715"/>
            <a:ext cx="1779156" cy="793458"/>
          </a:xfrm>
          <a:prstGeom prst="rect">
            <a:avLst/>
          </a:prstGeom>
          <a:solidFill>
            <a:schemeClr val="accent1"/>
          </a:solidFill>
        </p:spPr>
        <p:txBody>
          <a:bodyPr vert="horz" wrap="square" lIns="91440" tIns="45720" rIns="91440" bIns="45720" rtlCol="0" anchor="ctr">
            <a:noAutofit/>
          </a:bodyPr>
          <a:lstStyle>
            <a:lvl1pPr marL="0" indent="0" algn="ctr" defTabSz="914400" rtl="0" eaLnBrk="1" latinLnBrk="0" hangingPunct="1">
              <a:spcBef>
                <a:spcPts val="0"/>
              </a:spcBef>
              <a:buFont typeface="Arial" panose="020B0604020202020204" pitchFamily="34" charset="0"/>
              <a:buNone/>
              <a:defRPr sz="1400" kern="1200" baseline="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b="1" dirty="0">
                <a:latin typeface="Arial"/>
                <a:cs typeface="Arial"/>
              </a:rPr>
              <a:t>Eliot Community Human Services, Inc. (Eliot)</a:t>
            </a:r>
          </a:p>
        </p:txBody>
      </p:sp>
      <p:sp>
        <p:nvSpPr>
          <p:cNvPr id="39" name="Text Placeholder 9">
            <a:extLst>
              <a:ext uri="{FF2B5EF4-FFF2-40B4-BE49-F238E27FC236}">
                <a16:creationId xmlns:a16="http://schemas.microsoft.com/office/drawing/2014/main" id="{FBFC8ADD-0B35-1DD5-459B-04DB4078410A}"/>
              </a:ext>
            </a:extLst>
          </p:cNvPr>
          <p:cNvSpPr txBox="1">
            <a:spLocks/>
          </p:cNvSpPr>
          <p:nvPr/>
        </p:nvSpPr>
        <p:spPr>
          <a:xfrm>
            <a:off x="6958344" y="5957345"/>
            <a:ext cx="3573007" cy="461665"/>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dirty="0">
                <a:effectLst/>
                <a:ea typeface="Times New Roman" panose="02020603050405020304" pitchFamily="18" charset="0"/>
              </a:rPr>
              <a:t>Athol, Adams, Greenfield, Holyoke, Northampton, Springfield, Westfield </a:t>
            </a:r>
          </a:p>
        </p:txBody>
      </p:sp>
      <p:sp>
        <p:nvSpPr>
          <p:cNvPr id="40" name="Text Placeholder 9">
            <a:extLst>
              <a:ext uri="{FF2B5EF4-FFF2-40B4-BE49-F238E27FC236}">
                <a16:creationId xmlns:a16="http://schemas.microsoft.com/office/drawing/2014/main" id="{75047B7F-127A-87E9-7D4D-356E3DEA0C68}"/>
              </a:ext>
            </a:extLst>
          </p:cNvPr>
          <p:cNvSpPr txBox="1">
            <a:spLocks/>
          </p:cNvSpPr>
          <p:nvPr/>
        </p:nvSpPr>
        <p:spPr>
          <a:xfrm>
            <a:off x="3791168" y="4117734"/>
            <a:ext cx="2911014" cy="830997"/>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dirty="0">
                <a:latin typeface="Arial"/>
                <a:cs typeface="Arial"/>
              </a:rPr>
              <a:t>Bay State Community Services, Inc.; The Edinburg Center; North Suffolk Community Services; Uphams Community Care</a:t>
            </a:r>
          </a:p>
        </p:txBody>
      </p:sp>
      <p:sp>
        <p:nvSpPr>
          <p:cNvPr id="41" name="Text Placeholder 9">
            <a:extLst>
              <a:ext uri="{FF2B5EF4-FFF2-40B4-BE49-F238E27FC236}">
                <a16:creationId xmlns:a16="http://schemas.microsoft.com/office/drawing/2014/main" id="{00EFCF29-BF85-5918-5895-D209FFDCAB0B}"/>
              </a:ext>
            </a:extLst>
          </p:cNvPr>
          <p:cNvSpPr txBox="1">
            <a:spLocks/>
          </p:cNvSpPr>
          <p:nvPr/>
        </p:nvSpPr>
        <p:spPr>
          <a:xfrm>
            <a:off x="3767073" y="5972946"/>
            <a:ext cx="3049494" cy="646331"/>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dirty="0">
                <a:latin typeface="Arial"/>
                <a:cs typeface="Arial"/>
              </a:rPr>
              <a:t>ServiceNet Inc, Gandara Mental Health Center, Stavros, Highland Valley Elder Services, Center for Human Development </a:t>
            </a:r>
          </a:p>
        </p:txBody>
      </p:sp>
      <p:sp>
        <p:nvSpPr>
          <p:cNvPr id="42" name="Text Placeholder 9">
            <a:extLst>
              <a:ext uri="{FF2B5EF4-FFF2-40B4-BE49-F238E27FC236}">
                <a16:creationId xmlns:a16="http://schemas.microsoft.com/office/drawing/2014/main" id="{549357F9-61A0-3F71-7F8D-D43CBB38C135}"/>
              </a:ext>
            </a:extLst>
          </p:cNvPr>
          <p:cNvSpPr txBox="1">
            <a:spLocks/>
          </p:cNvSpPr>
          <p:nvPr/>
        </p:nvSpPr>
        <p:spPr>
          <a:xfrm>
            <a:off x="3914942" y="5051415"/>
            <a:ext cx="2478336" cy="276999"/>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dirty="0">
                <a:latin typeface="Arial"/>
                <a:cs typeface="Arial"/>
              </a:rPr>
              <a:t>N/A</a:t>
            </a:r>
            <a:endParaRPr lang="en-US" sz="1200" dirty="0"/>
          </a:p>
        </p:txBody>
      </p:sp>
      <p:cxnSp>
        <p:nvCxnSpPr>
          <p:cNvPr id="43" name="Straight Connector 42">
            <a:extLst>
              <a:ext uri="{FF2B5EF4-FFF2-40B4-BE49-F238E27FC236}">
                <a16:creationId xmlns:a16="http://schemas.microsoft.com/office/drawing/2014/main" id="{DB6D1019-AB5B-DE0A-090D-903D2191690F}"/>
              </a:ext>
            </a:extLst>
          </p:cNvPr>
          <p:cNvCxnSpPr>
            <a:cxnSpLocks/>
          </p:cNvCxnSpPr>
          <p:nvPr/>
        </p:nvCxnSpPr>
        <p:spPr>
          <a:xfrm flipV="1">
            <a:off x="1849498" y="5024157"/>
            <a:ext cx="8686800" cy="13386"/>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C09A741F-A0C7-1C36-13D8-2F45461E550B}"/>
              </a:ext>
            </a:extLst>
          </p:cNvPr>
          <p:cNvCxnSpPr>
            <a:cxnSpLocks/>
          </p:cNvCxnSpPr>
          <p:nvPr/>
        </p:nvCxnSpPr>
        <p:spPr>
          <a:xfrm flipV="1">
            <a:off x="1759502" y="5935932"/>
            <a:ext cx="8686800" cy="13386"/>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DD13A19D-2E32-40D1-B06F-5B89A5AC6A7C}"/>
              </a:ext>
            </a:extLst>
          </p:cNvPr>
          <p:cNvCxnSpPr>
            <a:cxnSpLocks/>
          </p:cNvCxnSpPr>
          <p:nvPr/>
        </p:nvCxnSpPr>
        <p:spPr>
          <a:xfrm flipV="1">
            <a:off x="1812581" y="4067141"/>
            <a:ext cx="8686800" cy="13386"/>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42169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8D3FD-93C2-4B6B-B22F-78676A0FB359}"/>
              </a:ext>
            </a:extLst>
          </p:cNvPr>
          <p:cNvSpPr>
            <a:spLocks noGrp="1"/>
          </p:cNvSpPr>
          <p:nvPr>
            <p:ph type="title"/>
          </p:nvPr>
        </p:nvSpPr>
        <p:spPr/>
        <p:txBody>
          <a:bodyPr/>
          <a:lstStyle/>
          <a:p>
            <a:r>
              <a:rPr lang="en-US">
                <a:solidFill>
                  <a:srgbClr val="002060"/>
                </a:solidFill>
              </a:rPr>
              <a:t>Community Partners Program</a:t>
            </a:r>
          </a:p>
        </p:txBody>
      </p:sp>
      <p:sp>
        <p:nvSpPr>
          <p:cNvPr id="4" name="TextBox 3">
            <a:extLst>
              <a:ext uri="{FF2B5EF4-FFF2-40B4-BE49-F238E27FC236}">
                <a16:creationId xmlns:a16="http://schemas.microsoft.com/office/drawing/2014/main" id="{7D1404DD-74A3-4DA6-B0D1-DB4056DC8BCC}"/>
              </a:ext>
            </a:extLst>
          </p:cNvPr>
          <p:cNvSpPr txBox="1"/>
          <p:nvPr/>
        </p:nvSpPr>
        <p:spPr>
          <a:xfrm>
            <a:off x="1698945" y="591181"/>
            <a:ext cx="8358826" cy="5516895"/>
          </a:xfrm>
          <a:prstGeom prst="rect">
            <a:avLst/>
          </a:prstGeom>
          <a:noFill/>
        </p:spPr>
        <p:txBody>
          <a:bodyPr wrap="square" lIns="91440" tIns="45720" rIns="91440" bIns="45720" rtlCol="0" anchor="t">
            <a:spAutoFit/>
          </a:bodyPr>
          <a:lstStyle/>
          <a:p>
            <a:pPr defTabSz="457200">
              <a:spcAft>
                <a:spcPts val="300"/>
              </a:spcAft>
            </a:pPr>
            <a:r>
              <a:rPr lang="en-US" sz="1500" b="1">
                <a:solidFill>
                  <a:srgbClr val="000000"/>
                </a:solidFill>
                <a:cs typeface="Arial"/>
              </a:rPr>
              <a:t>Behavioral Health (BH) CPs:</a:t>
            </a:r>
          </a:p>
          <a:p>
            <a:pPr marL="285750" marR="0" lvl="0" indent="-285750" algn="l" defTabSz="457200" rtl="0" eaLnBrk="1" fontAlgn="auto" latinLnBrk="0" hangingPunct="1">
              <a:lnSpc>
                <a:spcPct val="100000"/>
              </a:lnSpc>
              <a:buClrTx/>
              <a:buSzTx/>
              <a:buFont typeface="Wingdings" panose="05000000000000000000" pitchFamily="2" charset="2"/>
              <a:buChar char="§"/>
              <a:tabLst/>
              <a:defRPr/>
            </a:pPr>
            <a:r>
              <a:rPr kumimoji="0" lang="en-US" sz="1500" i="0" u="none" strike="noStrike" kern="1200" cap="none" spc="0" normalizeH="0" baseline="0" noProof="0">
                <a:ln>
                  <a:noFill/>
                </a:ln>
                <a:solidFill>
                  <a:srgbClr val="000000"/>
                </a:solidFill>
                <a:effectLst/>
                <a:uLnTx/>
                <a:uFillTx/>
                <a:ea typeface="+mn-ea"/>
                <a:cs typeface="Arial"/>
              </a:rPr>
              <a:t>Behavioral Health Network Inc.</a:t>
            </a:r>
          </a:p>
          <a:p>
            <a:pPr marL="285750" marR="0" lvl="0" indent="-285750" algn="l" defTabSz="457200" rtl="0" eaLnBrk="1" fontAlgn="auto" latinLnBrk="0" hangingPunct="1">
              <a:lnSpc>
                <a:spcPct val="100000"/>
              </a:lnSpc>
              <a:buClrTx/>
              <a:buSzTx/>
              <a:buFont typeface="Wingdings" panose="05000000000000000000" pitchFamily="2" charset="2"/>
              <a:buChar char="§"/>
              <a:tabLst/>
              <a:defRPr/>
            </a:pPr>
            <a:r>
              <a:rPr kumimoji="0" lang="en-US" sz="1500" i="0" u="none" strike="noStrike" kern="1200" cap="none" spc="0" normalizeH="0" baseline="0" noProof="0">
                <a:ln>
                  <a:noFill/>
                </a:ln>
                <a:solidFill>
                  <a:srgbClr val="000000"/>
                </a:solidFill>
                <a:effectLst/>
                <a:uLnTx/>
                <a:uFillTx/>
                <a:ea typeface="+mn-ea"/>
                <a:cs typeface="Arial"/>
              </a:rPr>
              <a:t>Behavioral Health Partners of MetroWest</a:t>
            </a:r>
          </a:p>
          <a:p>
            <a:pPr marL="285750" marR="0" lvl="0" indent="-285750" algn="l" defTabSz="457200" rtl="0" eaLnBrk="1" fontAlgn="auto" latinLnBrk="0" hangingPunct="1">
              <a:lnSpc>
                <a:spcPct val="100000"/>
              </a:lnSpc>
              <a:buClrTx/>
              <a:buSzTx/>
              <a:buFont typeface="Wingdings" panose="05000000000000000000" pitchFamily="2" charset="2"/>
              <a:buChar char="§"/>
              <a:tabLst/>
              <a:defRPr/>
            </a:pPr>
            <a:r>
              <a:rPr kumimoji="0" lang="en-US" sz="1500" i="0" u="none" strike="noStrike" kern="1200" cap="none" spc="0" normalizeH="0" baseline="0" noProof="0">
                <a:ln>
                  <a:noFill/>
                </a:ln>
                <a:solidFill>
                  <a:srgbClr val="000000"/>
                </a:solidFill>
                <a:effectLst/>
                <a:uLnTx/>
                <a:uFillTx/>
                <a:ea typeface="+mn-ea"/>
                <a:cs typeface="Arial"/>
              </a:rPr>
              <a:t>Boston Health Care for the Homeless Program, Inc. </a:t>
            </a:r>
          </a:p>
          <a:p>
            <a:pPr marL="285750" marR="0" lvl="0" indent="-285750" algn="l" defTabSz="457200" rtl="0" eaLnBrk="1" fontAlgn="auto" latinLnBrk="0" hangingPunct="1">
              <a:lnSpc>
                <a:spcPct val="100000"/>
              </a:lnSpc>
              <a:buClrTx/>
              <a:buSzTx/>
              <a:buFont typeface="Wingdings" panose="05000000000000000000" pitchFamily="2" charset="2"/>
              <a:buChar char="§"/>
              <a:tabLst/>
              <a:defRPr/>
            </a:pPr>
            <a:r>
              <a:rPr kumimoji="0" lang="en-US" sz="1500" i="0" u="none" strike="noStrike" kern="1200" cap="none" spc="0" normalizeH="0" baseline="0" noProof="0">
                <a:ln>
                  <a:noFill/>
                </a:ln>
                <a:solidFill>
                  <a:srgbClr val="000000"/>
                </a:solidFill>
                <a:effectLst/>
                <a:uLnTx/>
                <a:uFillTx/>
                <a:ea typeface="+mn-ea"/>
                <a:cs typeface="Arial"/>
              </a:rPr>
              <a:t>The Brien Center</a:t>
            </a:r>
          </a:p>
          <a:p>
            <a:pPr marL="285750" marR="0" lvl="0" indent="-285750" algn="l" defTabSz="457200" rtl="0" eaLnBrk="1" fontAlgn="auto" latinLnBrk="0" hangingPunct="1">
              <a:lnSpc>
                <a:spcPct val="100000"/>
              </a:lnSpc>
              <a:buClrTx/>
              <a:buSzTx/>
              <a:buFont typeface="Wingdings" panose="05000000000000000000" pitchFamily="2" charset="2"/>
              <a:buChar char="§"/>
              <a:tabLst/>
              <a:defRPr/>
            </a:pPr>
            <a:r>
              <a:rPr kumimoji="0" lang="en-US" sz="1500" i="0" u="none" strike="noStrike" kern="1200" cap="none" spc="0" normalizeH="0" baseline="0" noProof="0">
                <a:ln>
                  <a:noFill/>
                </a:ln>
                <a:solidFill>
                  <a:srgbClr val="000000"/>
                </a:solidFill>
                <a:effectLst/>
                <a:uLnTx/>
                <a:uFillTx/>
                <a:ea typeface="+mn-ea"/>
                <a:cs typeface="Arial"/>
              </a:rPr>
              <a:t>Clinical and Support Options, Inc.</a:t>
            </a:r>
          </a:p>
          <a:p>
            <a:pPr marL="285750" marR="0" lvl="0" indent="-285750" algn="l" defTabSz="457200" rtl="0" eaLnBrk="1" fontAlgn="auto" latinLnBrk="0" hangingPunct="1">
              <a:lnSpc>
                <a:spcPct val="100000"/>
              </a:lnSpc>
              <a:buClrTx/>
              <a:buSzTx/>
              <a:buFont typeface="Wingdings" panose="05000000000000000000" pitchFamily="2" charset="2"/>
              <a:buChar char="§"/>
              <a:tabLst/>
              <a:defRPr/>
            </a:pPr>
            <a:r>
              <a:rPr kumimoji="0" lang="en-US" sz="1500" i="0" u="none" strike="noStrike" kern="1200" cap="none" spc="0" normalizeH="0" baseline="0" noProof="0">
                <a:ln>
                  <a:noFill/>
                </a:ln>
                <a:solidFill>
                  <a:srgbClr val="000000"/>
                </a:solidFill>
                <a:effectLst/>
                <a:uLnTx/>
                <a:uFillTx/>
                <a:ea typeface="+mn-ea"/>
                <a:cs typeface="Arial"/>
              </a:rPr>
              <a:t>Community Care Partners, LLC </a:t>
            </a:r>
          </a:p>
          <a:p>
            <a:pPr marL="285750" marR="0" lvl="0" indent="-285750" algn="l" defTabSz="457200" rtl="0" eaLnBrk="1" fontAlgn="auto" latinLnBrk="0" hangingPunct="1">
              <a:lnSpc>
                <a:spcPct val="100000"/>
              </a:lnSpc>
              <a:buClrTx/>
              <a:buSzTx/>
              <a:buFont typeface="Wingdings" panose="05000000000000000000" pitchFamily="2" charset="2"/>
              <a:buChar char="§"/>
              <a:tabLst/>
              <a:defRPr/>
            </a:pPr>
            <a:r>
              <a:rPr kumimoji="0" lang="en-US" sz="1500" i="0" u="none" strike="noStrike" kern="1200" cap="none" spc="0" normalizeH="0" baseline="0" noProof="0">
                <a:ln>
                  <a:noFill/>
                </a:ln>
                <a:solidFill>
                  <a:srgbClr val="000000"/>
                </a:solidFill>
                <a:effectLst/>
                <a:uLnTx/>
                <a:uFillTx/>
                <a:ea typeface="+mn-ea"/>
                <a:cs typeface="Arial"/>
              </a:rPr>
              <a:t>Community Counseling of Bristol County</a:t>
            </a:r>
          </a:p>
          <a:p>
            <a:pPr marL="285750" marR="0" lvl="0" indent="-285750" algn="l" defTabSz="457200" rtl="0" eaLnBrk="1" fontAlgn="auto" latinLnBrk="0" hangingPunct="1">
              <a:lnSpc>
                <a:spcPct val="100000"/>
              </a:lnSpc>
              <a:buClrTx/>
              <a:buSzTx/>
              <a:buFont typeface="Wingdings" panose="05000000000000000000" pitchFamily="2" charset="2"/>
              <a:buChar char="§"/>
              <a:tabLst/>
              <a:defRPr/>
            </a:pPr>
            <a:r>
              <a:rPr kumimoji="0" lang="en-US" sz="1500" i="0" u="none" strike="noStrike" kern="1200" cap="none" spc="0" normalizeH="0" baseline="0" noProof="0">
                <a:ln>
                  <a:noFill/>
                </a:ln>
                <a:solidFill>
                  <a:srgbClr val="000000"/>
                </a:solidFill>
                <a:effectLst/>
                <a:uLnTx/>
                <a:uFillTx/>
                <a:ea typeface="+mn-ea"/>
                <a:cs typeface="Arial"/>
              </a:rPr>
              <a:t>Eliot Community Human Services, Inc.</a:t>
            </a:r>
          </a:p>
          <a:p>
            <a:pPr marL="285750" indent="-285750" defTabSz="457200">
              <a:buFont typeface="Wingdings" panose="05000000000000000000" pitchFamily="2" charset="2"/>
              <a:buChar char="§"/>
            </a:pPr>
            <a:r>
              <a:rPr kumimoji="0" lang="en-US" sz="1500" i="0" u="none" strike="noStrike" kern="1200" cap="none" spc="0" normalizeH="0" baseline="0" noProof="0">
                <a:ln>
                  <a:noFill/>
                </a:ln>
                <a:solidFill>
                  <a:srgbClr val="000000"/>
                </a:solidFill>
                <a:effectLst/>
                <a:uLnTx/>
                <a:uFillTx/>
                <a:ea typeface="+mn-ea"/>
                <a:cs typeface="Arial"/>
              </a:rPr>
              <a:t>Innovative Care Partners LLC</a:t>
            </a:r>
          </a:p>
          <a:p>
            <a:pPr marL="285750" marR="0" lvl="0" indent="-285750" algn="l" defTabSz="457200" rtl="0" eaLnBrk="1" fontAlgn="auto" latinLnBrk="0" hangingPunct="1">
              <a:lnSpc>
                <a:spcPct val="100000"/>
              </a:lnSpc>
              <a:buClrTx/>
              <a:buSzTx/>
              <a:buFont typeface="Wingdings" panose="05000000000000000000" pitchFamily="2" charset="2"/>
              <a:buChar char="§"/>
              <a:tabLst/>
              <a:defRPr/>
            </a:pPr>
            <a:r>
              <a:rPr kumimoji="0" lang="en-US" sz="1500" i="0" u="none" strike="noStrike" kern="1200" cap="none" spc="0" normalizeH="0" baseline="0" noProof="0">
                <a:ln>
                  <a:noFill/>
                </a:ln>
                <a:solidFill>
                  <a:srgbClr val="000000"/>
                </a:solidFill>
                <a:effectLst/>
                <a:uLnTx/>
                <a:uFillTx/>
                <a:ea typeface="+mn-ea"/>
                <a:cs typeface="Arial"/>
              </a:rPr>
              <a:t>The Bridge of Central Massachusetts, Inc. (DBA OpenSky Community Services) </a:t>
            </a:r>
          </a:p>
          <a:p>
            <a:pPr marL="285750" marR="0" lvl="0" indent="-285750" algn="l" defTabSz="457200" rtl="0" eaLnBrk="1" fontAlgn="auto" latinLnBrk="0" hangingPunct="1">
              <a:lnSpc>
                <a:spcPct val="100000"/>
              </a:lnSpc>
              <a:buClrTx/>
              <a:buSzTx/>
              <a:buFont typeface="Wingdings" panose="05000000000000000000" pitchFamily="2" charset="2"/>
              <a:buChar char="§"/>
              <a:tabLst/>
              <a:defRPr/>
            </a:pPr>
            <a:r>
              <a:rPr kumimoji="0" lang="en-US" sz="1500" i="0" u="none" strike="noStrike" kern="1200" cap="none" spc="0" normalizeH="0" baseline="0" noProof="0">
                <a:ln>
                  <a:noFill/>
                </a:ln>
                <a:solidFill>
                  <a:srgbClr val="000000"/>
                </a:solidFill>
                <a:effectLst/>
                <a:uLnTx/>
                <a:uFillTx/>
                <a:ea typeface="+mn-ea"/>
                <a:cs typeface="Arial"/>
              </a:rPr>
              <a:t>Riverside Community Care, Inc.</a:t>
            </a:r>
          </a:p>
          <a:p>
            <a:pPr marL="285750" marR="0" lvl="0" indent="-285750" algn="l" defTabSz="457200" rtl="0" eaLnBrk="1" fontAlgn="auto" latinLnBrk="0" hangingPunct="1">
              <a:lnSpc>
                <a:spcPct val="100000"/>
              </a:lnSpc>
              <a:buClrTx/>
              <a:buSzTx/>
              <a:buFont typeface="Wingdings" panose="05000000000000000000" pitchFamily="2" charset="2"/>
              <a:buChar char="§"/>
              <a:tabLst/>
              <a:defRPr/>
            </a:pPr>
            <a:r>
              <a:rPr kumimoji="0" lang="en-US" sz="1500" i="0" u="none" strike="noStrike" kern="1200" cap="none" spc="0" normalizeH="0" baseline="0" noProof="0">
                <a:ln>
                  <a:noFill/>
                </a:ln>
                <a:solidFill>
                  <a:srgbClr val="000000"/>
                </a:solidFill>
                <a:effectLst/>
                <a:uLnTx/>
                <a:uFillTx/>
                <a:ea typeface="+mn-ea"/>
                <a:cs typeface="Arial"/>
              </a:rPr>
              <a:t>Stanley Street Treatment and Resources, Inc.</a:t>
            </a:r>
          </a:p>
          <a:p>
            <a:pPr marL="285750" marR="0" lvl="0" indent="-285750" algn="l" defTabSz="457200" rtl="0" eaLnBrk="1" fontAlgn="auto" latinLnBrk="0" hangingPunct="1">
              <a:lnSpc>
                <a:spcPct val="100000"/>
              </a:lnSpc>
              <a:spcBef>
                <a:spcPts val="0"/>
              </a:spcBef>
              <a:spcAft>
                <a:spcPts val="300"/>
              </a:spcAft>
              <a:buClrTx/>
              <a:buSzTx/>
              <a:buFont typeface="Wingdings" panose="05000000000000000000" pitchFamily="2" charset="2"/>
              <a:buChar char="§"/>
              <a:tabLst/>
              <a:defRPr/>
            </a:pPr>
            <a:endParaRPr lang="en-US" sz="1500">
              <a:solidFill>
                <a:srgbClr val="000000"/>
              </a:solidFill>
              <a:cs typeface="Arial"/>
            </a:endParaRPr>
          </a:p>
          <a:p>
            <a:pPr marR="0" lvl="0" algn="l" defTabSz="457200" rtl="0" eaLnBrk="1" fontAlgn="auto" latinLnBrk="0" hangingPunct="1">
              <a:lnSpc>
                <a:spcPct val="100000"/>
              </a:lnSpc>
              <a:spcBef>
                <a:spcPts val="0"/>
              </a:spcBef>
              <a:spcAft>
                <a:spcPts val="300"/>
              </a:spcAft>
              <a:buClrTx/>
              <a:buSzTx/>
              <a:tabLst/>
              <a:defRPr/>
            </a:pPr>
            <a:r>
              <a:rPr lang="en-US" sz="1500" b="1">
                <a:solidFill>
                  <a:srgbClr val="000000"/>
                </a:solidFill>
                <a:cs typeface="Arial"/>
              </a:rPr>
              <a:t>Long-Term Services and Supports (LTSS) CPs:</a:t>
            </a:r>
          </a:p>
          <a:p>
            <a:pPr marL="285750" indent="-285750" algn="l">
              <a:buFont typeface="Wingdings" panose="05000000000000000000" pitchFamily="2" charset="2"/>
              <a:buChar char="§"/>
            </a:pPr>
            <a:r>
              <a:rPr lang="en-US" sz="1500" b="0" i="0">
                <a:solidFill>
                  <a:srgbClr val="141414"/>
                </a:solidFill>
                <a:effectLst/>
              </a:rPr>
              <a:t>Behavioral Health Network, Inc.</a:t>
            </a:r>
          </a:p>
          <a:p>
            <a:pPr marL="285750" indent="-285750" algn="l">
              <a:buFont typeface="Wingdings" panose="05000000000000000000" pitchFamily="2" charset="2"/>
              <a:buChar char="§"/>
            </a:pPr>
            <a:r>
              <a:rPr lang="en-US" sz="1500" b="0" i="0">
                <a:solidFill>
                  <a:srgbClr val="141414"/>
                </a:solidFill>
                <a:effectLst/>
              </a:rPr>
              <a:t>Boston Medical Center Corp.</a:t>
            </a:r>
            <a:endParaRPr lang="en-US" sz="1500">
              <a:solidFill>
                <a:srgbClr val="141414"/>
              </a:solidFill>
            </a:endParaRPr>
          </a:p>
          <a:p>
            <a:pPr marL="285750" indent="-285750" algn="l">
              <a:buFont typeface="Wingdings" panose="05000000000000000000" pitchFamily="2" charset="2"/>
              <a:buChar char="§"/>
            </a:pPr>
            <a:r>
              <a:rPr lang="en-US" sz="1500" b="0" i="0">
                <a:solidFill>
                  <a:srgbClr val="141414"/>
                </a:solidFill>
                <a:effectLst/>
              </a:rPr>
              <a:t>Community Care Partners, LLC </a:t>
            </a:r>
          </a:p>
          <a:p>
            <a:pPr marL="285750" indent="-285750" algn="l">
              <a:buFont typeface="Wingdings" panose="05000000000000000000" pitchFamily="2" charset="2"/>
              <a:buChar char="§"/>
            </a:pPr>
            <a:r>
              <a:rPr lang="en-US" sz="1500" b="0" i="0">
                <a:solidFill>
                  <a:srgbClr val="141414"/>
                </a:solidFill>
                <a:effectLst/>
              </a:rPr>
              <a:t>Family Service Association of Greater Fall River, Inc.</a:t>
            </a:r>
          </a:p>
          <a:p>
            <a:pPr marL="285750" indent="-285750" algn="l">
              <a:buFont typeface="Wingdings" panose="05000000000000000000" pitchFamily="2" charset="2"/>
              <a:buChar char="§"/>
            </a:pPr>
            <a:r>
              <a:rPr lang="en-US" sz="1500" b="0" i="0">
                <a:solidFill>
                  <a:srgbClr val="141414"/>
                </a:solidFill>
                <a:effectLst/>
              </a:rPr>
              <a:t>Greater Lynn Senior Services (DBA North Region LTSS Partnership)</a:t>
            </a:r>
          </a:p>
          <a:p>
            <a:pPr marL="285750" indent="-285750">
              <a:buFont typeface="Wingdings" panose="05000000000000000000" pitchFamily="2" charset="2"/>
              <a:buChar char="§"/>
            </a:pPr>
            <a:r>
              <a:rPr lang="en-US" sz="1500" b="0" i="0">
                <a:solidFill>
                  <a:srgbClr val="141414"/>
                </a:solidFill>
                <a:effectLst/>
              </a:rPr>
              <a:t>Innovative Care Partners LLC</a:t>
            </a:r>
          </a:p>
          <a:p>
            <a:pPr marL="285750" indent="-285750" algn="l">
              <a:buFont typeface="Wingdings" panose="05000000000000000000" pitchFamily="2" charset="2"/>
              <a:buChar char="§"/>
            </a:pPr>
            <a:r>
              <a:rPr lang="en-US" sz="1500" b="0" i="0">
                <a:solidFill>
                  <a:srgbClr val="141414"/>
                </a:solidFill>
                <a:effectLst/>
              </a:rPr>
              <a:t>OpenSky Community Services</a:t>
            </a:r>
          </a:p>
          <a:p>
            <a:pPr marL="285750" indent="-285750" algn="l">
              <a:buFont typeface="Wingdings" panose="05000000000000000000" pitchFamily="2" charset="2"/>
              <a:buChar char="§"/>
            </a:pPr>
            <a:r>
              <a:rPr lang="en-US" sz="1500" b="0" i="0">
                <a:solidFill>
                  <a:srgbClr val="141414"/>
                </a:solidFill>
                <a:effectLst/>
              </a:rPr>
              <a:t>Seven Hills Family Services (DBA Massachusetts Care Coordination Network)</a:t>
            </a:r>
            <a:endParaRPr kumimoji="0" lang="en-US" sz="1800" b="0" i="0" u="none" strike="noStrike" kern="1200" cap="none" spc="0" normalizeH="0" baseline="0" noProof="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3767704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A2B91D4-CDA8-4340-9C07-880723674498}"/>
              </a:ext>
            </a:extLst>
          </p:cNvPr>
          <p:cNvSpPr>
            <a:spLocks noGrp="1"/>
          </p:cNvSpPr>
          <p:nvPr>
            <p:ph type="title"/>
          </p:nvPr>
        </p:nvSpPr>
        <p:spPr>
          <a:xfrm>
            <a:off x="202750" y="90304"/>
            <a:ext cx="10762799" cy="553998"/>
          </a:xfrm>
        </p:spPr>
        <p:txBody>
          <a:bodyPr/>
          <a:lstStyle/>
          <a:p>
            <a:r>
              <a:rPr lang="en-US" sz="1800">
                <a:cs typeface="Arial"/>
              </a:rPr>
              <a:t>MassHealth Service Access Options Most Helpful to People Experiencing Homelessness</a:t>
            </a:r>
            <a:endParaRPr lang="en-US" sz="1800" b="0">
              <a:solidFill>
                <a:srgbClr val="000000"/>
              </a:solidFill>
              <a:cs typeface="Arial"/>
            </a:endParaRPr>
          </a:p>
        </p:txBody>
      </p:sp>
      <p:grpSp>
        <p:nvGrpSpPr>
          <p:cNvPr id="39" name="Group 38">
            <a:extLst>
              <a:ext uri="{FF2B5EF4-FFF2-40B4-BE49-F238E27FC236}">
                <a16:creationId xmlns:a16="http://schemas.microsoft.com/office/drawing/2014/main" id="{200F9B27-A703-B7AA-2BE3-D9129A589327}"/>
              </a:ext>
            </a:extLst>
          </p:cNvPr>
          <p:cNvGrpSpPr/>
          <p:nvPr/>
        </p:nvGrpSpPr>
        <p:grpSpPr>
          <a:xfrm>
            <a:off x="0" y="525124"/>
            <a:ext cx="12192000" cy="1141253"/>
            <a:chOff x="0" y="731699"/>
            <a:chExt cx="9144000" cy="777240"/>
          </a:xfrm>
        </p:grpSpPr>
        <p:sp>
          <p:nvSpPr>
            <p:cNvPr id="40" name="Rectangle 39">
              <a:extLst>
                <a:ext uri="{FF2B5EF4-FFF2-40B4-BE49-F238E27FC236}">
                  <a16:creationId xmlns:a16="http://schemas.microsoft.com/office/drawing/2014/main" id="{75278292-794F-54C2-7D1F-FCDFABE7480F}"/>
                </a:ext>
              </a:extLst>
            </p:cNvPr>
            <p:cNvSpPr>
              <a:spLocks/>
            </p:cNvSpPr>
            <p:nvPr/>
          </p:nvSpPr>
          <p:spPr>
            <a:xfrm>
              <a:off x="0" y="734539"/>
              <a:ext cx="9144000" cy="771561"/>
            </a:xfrm>
            <a:prstGeom prst="rect">
              <a:avLst/>
            </a:prstGeom>
            <a:solidFill>
              <a:srgbClr val="CDDCFF"/>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61" tIns="46630" rIns="93261" bIns="4663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28" b="0" i="0" u="none" strike="noStrike" kern="1200" cap="none" spc="0" normalizeH="0" baseline="0" noProof="0">
                <a:ln>
                  <a:noFill/>
                </a:ln>
                <a:solidFill>
                  <a:srgbClr val="000000"/>
                </a:solidFill>
                <a:effectLst/>
                <a:uLnTx/>
                <a:uFillTx/>
                <a:latin typeface="+mj-lt"/>
                <a:ea typeface="+mn-ea"/>
                <a:cs typeface="+mn-cs"/>
              </a:endParaRPr>
            </a:p>
          </p:txBody>
        </p:sp>
        <p:sp>
          <p:nvSpPr>
            <p:cNvPr id="41" name="Rectangle 8">
              <a:extLst>
                <a:ext uri="{FF2B5EF4-FFF2-40B4-BE49-F238E27FC236}">
                  <a16:creationId xmlns:a16="http://schemas.microsoft.com/office/drawing/2014/main" id="{10DD4CD5-8158-B996-C047-6BC7CC4E9D3C}"/>
                </a:ext>
              </a:extLst>
            </p:cNvPr>
            <p:cNvSpPr txBox="1"/>
            <p:nvPr/>
          </p:nvSpPr>
          <p:spPr>
            <a:xfrm>
              <a:off x="547803" y="806579"/>
              <a:ext cx="8536783" cy="63606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7620" lvl="1" indent="0" defTabSz="932699">
                <a:spcAft>
                  <a:spcPts val="1200"/>
                </a:spcAft>
                <a:buNone/>
                <a:defRPr/>
              </a:pPr>
              <a:r>
                <a:rPr lang="en-US" sz="1700">
                  <a:solidFill>
                    <a:srgbClr val="002060"/>
                  </a:solidFill>
                  <a:latin typeface="+mj-lt"/>
                  <a:cs typeface="Arial"/>
                </a:rPr>
                <a:t>Though there are a variety of services that people experiencing homelessness are eligible for, some are more accessible and more tailored to the needs of this population. </a:t>
              </a:r>
              <a:endParaRPr lang="en-US" sz="1700">
                <a:solidFill>
                  <a:srgbClr val="002060"/>
                </a:solidFill>
                <a:cs typeface="Arial"/>
              </a:endParaRPr>
            </a:p>
          </p:txBody>
        </p:sp>
        <p:grpSp>
          <p:nvGrpSpPr>
            <p:cNvPr id="42" name="Group 41">
              <a:extLst>
                <a:ext uri="{FF2B5EF4-FFF2-40B4-BE49-F238E27FC236}">
                  <a16:creationId xmlns:a16="http://schemas.microsoft.com/office/drawing/2014/main" id="{7DC13E09-68DD-132B-2808-D6F42361B14C}"/>
                </a:ext>
              </a:extLst>
            </p:cNvPr>
            <p:cNvGrpSpPr/>
            <p:nvPr/>
          </p:nvGrpSpPr>
          <p:grpSpPr>
            <a:xfrm>
              <a:off x="122576" y="731699"/>
              <a:ext cx="365814" cy="777240"/>
              <a:chOff x="2557036" y="673487"/>
              <a:chExt cx="450569" cy="585073"/>
            </a:xfrm>
          </p:grpSpPr>
          <p:sp>
            <p:nvSpPr>
              <p:cNvPr id="43" name="Chevron 21">
                <a:extLst>
                  <a:ext uri="{FF2B5EF4-FFF2-40B4-BE49-F238E27FC236}">
                    <a16:creationId xmlns:a16="http://schemas.microsoft.com/office/drawing/2014/main" id="{922057C9-2696-311B-2E27-A408AD3557D8}"/>
                  </a:ext>
                </a:extLst>
              </p:cNvPr>
              <p:cNvSpPr>
                <a:spLocks/>
              </p:cNvSpPr>
              <p:nvPr/>
            </p:nvSpPr>
            <p:spPr>
              <a:xfrm>
                <a:off x="2649073" y="673487"/>
                <a:ext cx="358532" cy="585073"/>
              </a:xfrm>
              <a:prstGeom prst="chevron">
                <a:avLst>
                  <a:gd name="adj" fmla="val 50368"/>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87" tIns="46644" rIns="93287" bIns="46644"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28" b="1" i="0" u="none" strike="noStrike" kern="1200" cap="none" spc="0" normalizeH="0" baseline="0" noProof="0">
                  <a:ln>
                    <a:noFill/>
                  </a:ln>
                  <a:solidFill>
                    <a:srgbClr val="FFFFFF"/>
                  </a:solidFill>
                  <a:effectLst/>
                  <a:uLnTx/>
                  <a:uFillTx/>
                  <a:latin typeface="+mj-lt"/>
                  <a:ea typeface="+mn-ea"/>
                  <a:cs typeface="+mn-cs"/>
                </a:endParaRPr>
              </a:p>
            </p:txBody>
          </p:sp>
          <p:sp>
            <p:nvSpPr>
              <p:cNvPr id="44" name="Chevron 22">
                <a:extLst>
                  <a:ext uri="{FF2B5EF4-FFF2-40B4-BE49-F238E27FC236}">
                    <a16:creationId xmlns:a16="http://schemas.microsoft.com/office/drawing/2014/main" id="{ACDAC13D-8B4B-F2CB-F923-267F6F19F830}"/>
                  </a:ext>
                </a:extLst>
              </p:cNvPr>
              <p:cNvSpPr>
                <a:spLocks/>
              </p:cNvSpPr>
              <p:nvPr/>
            </p:nvSpPr>
            <p:spPr>
              <a:xfrm>
                <a:off x="2557036" y="834606"/>
                <a:ext cx="184073" cy="262835"/>
              </a:xfrm>
              <a:prstGeom prst="chevron">
                <a:avLst>
                  <a:gd name="adj" fmla="val 50368"/>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87" tIns="46644" rIns="93287" bIns="46644"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28" b="1" i="0" u="none" strike="noStrike" kern="1200" cap="none" spc="0" normalizeH="0" baseline="0" noProof="0">
                  <a:ln>
                    <a:noFill/>
                  </a:ln>
                  <a:solidFill>
                    <a:srgbClr val="FFFFFF"/>
                  </a:solidFill>
                  <a:effectLst/>
                  <a:uLnTx/>
                  <a:uFillTx/>
                  <a:latin typeface="+mj-lt"/>
                  <a:ea typeface="+mn-ea"/>
                  <a:cs typeface="+mn-cs"/>
                </a:endParaRPr>
              </a:p>
            </p:txBody>
          </p:sp>
        </p:grpSp>
      </p:grpSp>
      <p:sp>
        <p:nvSpPr>
          <p:cNvPr id="5" name="TextBox 4">
            <a:extLst>
              <a:ext uri="{FF2B5EF4-FFF2-40B4-BE49-F238E27FC236}">
                <a16:creationId xmlns:a16="http://schemas.microsoft.com/office/drawing/2014/main" id="{F90ACF93-8F23-D113-E483-3D6ED382278D}"/>
              </a:ext>
            </a:extLst>
          </p:cNvPr>
          <p:cNvSpPr txBox="1"/>
          <p:nvPr/>
        </p:nvSpPr>
        <p:spPr>
          <a:xfrm>
            <a:off x="8670430" y="6321490"/>
            <a:ext cx="4556856"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1" u="none" strike="noStrike" kern="1200" cap="none" spc="0" normalizeH="0" baseline="0" noProof="0">
                <a:ln>
                  <a:noFill/>
                </a:ln>
                <a:solidFill>
                  <a:srgbClr val="000000"/>
                </a:solidFill>
                <a:effectLst/>
                <a:uLnTx/>
                <a:uFillTx/>
                <a:latin typeface="+mj-lt"/>
                <a:ea typeface="+mn-ea"/>
                <a:cs typeface="+mn-cs"/>
              </a:rPr>
              <a:t>Non-exhaustive, for demonstrative purposes only</a:t>
            </a:r>
          </a:p>
        </p:txBody>
      </p:sp>
      <p:graphicFrame>
        <p:nvGraphicFramePr>
          <p:cNvPr id="9" name="Table 8">
            <a:extLst>
              <a:ext uri="{FF2B5EF4-FFF2-40B4-BE49-F238E27FC236}">
                <a16:creationId xmlns:a16="http://schemas.microsoft.com/office/drawing/2014/main" id="{0B9D33A5-6DDD-8024-F33F-C596610FF77E}"/>
              </a:ext>
            </a:extLst>
          </p:cNvPr>
          <p:cNvGraphicFramePr>
            <a:graphicFrameLocks noGrp="1"/>
          </p:cNvGraphicFramePr>
          <p:nvPr>
            <p:extLst>
              <p:ext uri="{D42A27DB-BD31-4B8C-83A1-F6EECF244321}">
                <p14:modId xmlns:p14="http://schemas.microsoft.com/office/powerpoint/2010/main" val="1851788790"/>
              </p:ext>
            </p:extLst>
          </p:nvPr>
        </p:nvGraphicFramePr>
        <p:xfrm>
          <a:off x="205945" y="1904999"/>
          <a:ext cx="11840820" cy="4392826"/>
        </p:xfrm>
        <a:graphic>
          <a:graphicData uri="http://schemas.openxmlformats.org/drawingml/2006/table">
            <a:tbl>
              <a:tblPr bandRow="1">
                <a:tableStyleId>{5C22544A-7EE6-4342-B048-85BDC9FD1C3A}</a:tableStyleId>
              </a:tblPr>
              <a:tblGrid>
                <a:gridCol w="1973470">
                  <a:extLst>
                    <a:ext uri="{9D8B030D-6E8A-4147-A177-3AD203B41FA5}">
                      <a16:colId xmlns:a16="http://schemas.microsoft.com/office/drawing/2014/main" val="3280074971"/>
                    </a:ext>
                  </a:extLst>
                </a:gridCol>
                <a:gridCol w="1973470">
                  <a:extLst>
                    <a:ext uri="{9D8B030D-6E8A-4147-A177-3AD203B41FA5}">
                      <a16:colId xmlns:a16="http://schemas.microsoft.com/office/drawing/2014/main" val="3872924677"/>
                    </a:ext>
                  </a:extLst>
                </a:gridCol>
                <a:gridCol w="1973470">
                  <a:extLst>
                    <a:ext uri="{9D8B030D-6E8A-4147-A177-3AD203B41FA5}">
                      <a16:colId xmlns:a16="http://schemas.microsoft.com/office/drawing/2014/main" val="900162111"/>
                    </a:ext>
                  </a:extLst>
                </a:gridCol>
                <a:gridCol w="1973470">
                  <a:extLst>
                    <a:ext uri="{9D8B030D-6E8A-4147-A177-3AD203B41FA5}">
                      <a16:colId xmlns:a16="http://schemas.microsoft.com/office/drawing/2014/main" val="3060783929"/>
                    </a:ext>
                  </a:extLst>
                </a:gridCol>
                <a:gridCol w="1973470">
                  <a:extLst>
                    <a:ext uri="{9D8B030D-6E8A-4147-A177-3AD203B41FA5}">
                      <a16:colId xmlns:a16="http://schemas.microsoft.com/office/drawing/2014/main" val="1622653643"/>
                    </a:ext>
                  </a:extLst>
                </a:gridCol>
                <a:gridCol w="1973470">
                  <a:extLst>
                    <a:ext uri="{9D8B030D-6E8A-4147-A177-3AD203B41FA5}">
                      <a16:colId xmlns:a16="http://schemas.microsoft.com/office/drawing/2014/main" val="1558826914"/>
                    </a:ext>
                  </a:extLst>
                </a:gridCol>
              </a:tblGrid>
              <a:tr h="862988">
                <a:tc>
                  <a:txBody>
                    <a:bodyPr/>
                    <a:lstStyle/>
                    <a:p>
                      <a:pPr lvl="0" algn="ctr">
                        <a:lnSpc>
                          <a:spcPts val="1800"/>
                        </a:lnSpc>
                        <a:buNone/>
                      </a:pPr>
                      <a:r>
                        <a:rPr lang="en-US" b="1">
                          <a:solidFill>
                            <a:srgbClr val="FFFFFF"/>
                          </a:solidFill>
                          <a:effectLst/>
                          <a:latin typeface="Arial"/>
                        </a:rPr>
                        <a:t>Community Behavioral Health Centers</a:t>
                      </a:r>
                      <a:endParaRPr lang="en-US"/>
                    </a:p>
                  </a:txBody>
                  <a:tcPr marL="75438" marR="75438" marT="37719" marB="37719" anchor="ctr">
                    <a:lnL w="10478" cap="flat" cmpd="sng" algn="ctr">
                      <a:solidFill>
                        <a:srgbClr val="FFFFFF"/>
                      </a:solidFill>
                      <a:prstDash val="solid"/>
                      <a:round/>
                      <a:headEnd type="none" w="med" len="med"/>
                      <a:tailEnd type="none" w="med" len="med"/>
                    </a:lnL>
                    <a:lnR w="10478" cap="flat" cmpd="sng" algn="ctr">
                      <a:solidFill>
                        <a:srgbClr val="FFFFFF"/>
                      </a:solidFill>
                      <a:prstDash val="solid"/>
                      <a:round/>
                      <a:headEnd type="none" w="med" len="med"/>
                      <a:tailEnd type="none" w="med" len="med"/>
                    </a:lnR>
                    <a:lnT w="10478" cap="flat" cmpd="sng" algn="ctr">
                      <a:solidFill>
                        <a:srgbClr val="FFFFFF"/>
                      </a:solidFill>
                      <a:prstDash val="solid"/>
                      <a:round/>
                      <a:headEnd type="none" w="med" len="med"/>
                      <a:tailEnd type="none" w="med" len="med"/>
                    </a:lnT>
                    <a:lnB w="31433" cap="flat" cmpd="sng" algn="ctr">
                      <a:solidFill>
                        <a:srgbClr val="FFFFFF"/>
                      </a:solidFill>
                      <a:prstDash val="solid"/>
                      <a:round/>
                      <a:headEnd type="none" w="med" len="med"/>
                      <a:tailEnd type="none" w="med" len="med"/>
                    </a:lnB>
                    <a:solidFill>
                      <a:srgbClr val="002060"/>
                    </a:solidFill>
                  </a:tcPr>
                </a:tc>
                <a:tc>
                  <a:txBody>
                    <a:bodyPr/>
                    <a:lstStyle/>
                    <a:p>
                      <a:pPr lvl="0" algn="ctr">
                        <a:lnSpc>
                          <a:spcPts val="1800"/>
                        </a:lnSpc>
                        <a:buNone/>
                      </a:pPr>
                      <a:r>
                        <a:rPr lang="en-US" b="1">
                          <a:solidFill>
                            <a:srgbClr val="FFFFFF"/>
                          </a:solidFill>
                          <a:effectLst/>
                          <a:latin typeface="Arial"/>
                        </a:rPr>
                        <a:t>Community Mental Health Centers</a:t>
                      </a:r>
                    </a:p>
                  </a:txBody>
                  <a:tcPr marL="75438" marR="75438" marT="37719" marB="37719" anchor="ctr">
                    <a:lnL w="10478" cap="flat" cmpd="sng" algn="ctr">
                      <a:solidFill>
                        <a:srgbClr val="FFFFFF"/>
                      </a:solidFill>
                      <a:prstDash val="solid"/>
                      <a:round/>
                      <a:headEnd type="none" w="med" len="med"/>
                      <a:tailEnd type="none" w="med" len="med"/>
                    </a:lnL>
                    <a:lnR w="10478" cap="flat" cmpd="sng" algn="ctr">
                      <a:solidFill>
                        <a:srgbClr val="FFFFFF"/>
                      </a:solidFill>
                      <a:prstDash val="solid"/>
                      <a:round/>
                      <a:headEnd type="none" w="med" len="med"/>
                      <a:tailEnd type="none" w="med" len="med"/>
                    </a:lnR>
                    <a:lnT w="10478" cap="flat" cmpd="sng" algn="ctr">
                      <a:solidFill>
                        <a:srgbClr val="FFFFFF"/>
                      </a:solidFill>
                      <a:prstDash val="solid"/>
                      <a:round/>
                      <a:headEnd type="none" w="med" len="med"/>
                      <a:tailEnd type="none" w="med" len="med"/>
                    </a:lnT>
                    <a:lnB w="31433" cap="flat" cmpd="sng" algn="ctr">
                      <a:solidFill>
                        <a:srgbClr val="FFFFFF"/>
                      </a:solidFill>
                      <a:prstDash val="solid"/>
                      <a:round/>
                      <a:headEnd type="none" w="med" len="med"/>
                      <a:tailEnd type="none" w="med" len="med"/>
                    </a:lnB>
                    <a:solidFill>
                      <a:srgbClr val="002060"/>
                    </a:solidFill>
                  </a:tcPr>
                </a:tc>
                <a:tc>
                  <a:txBody>
                    <a:bodyPr/>
                    <a:lstStyle/>
                    <a:p>
                      <a:pPr lvl="0" algn="ctr">
                        <a:lnSpc>
                          <a:spcPts val="1800"/>
                        </a:lnSpc>
                        <a:buNone/>
                      </a:pPr>
                      <a:r>
                        <a:rPr lang="en-US" b="1">
                          <a:solidFill>
                            <a:srgbClr val="FFFFFF"/>
                          </a:solidFill>
                          <a:effectLst/>
                          <a:latin typeface="+mn-lt"/>
                        </a:rPr>
                        <a:t>Behavioral Health Urgent Care</a:t>
                      </a:r>
                    </a:p>
                  </a:txBody>
                  <a:tcPr marL="75438" marR="75438" marT="37719" marB="37719" anchor="ctr">
                    <a:lnL w="10478" cap="flat" cmpd="sng" algn="ctr">
                      <a:solidFill>
                        <a:srgbClr val="FFFFFF"/>
                      </a:solidFill>
                      <a:prstDash val="solid"/>
                      <a:round/>
                      <a:headEnd type="none" w="med" len="med"/>
                      <a:tailEnd type="none" w="med" len="med"/>
                    </a:lnL>
                    <a:lnR w="10478" cap="flat" cmpd="sng" algn="ctr">
                      <a:solidFill>
                        <a:srgbClr val="FFFFFF"/>
                      </a:solidFill>
                      <a:prstDash val="solid"/>
                      <a:round/>
                      <a:headEnd type="none" w="med" len="med"/>
                      <a:tailEnd type="none" w="med" len="med"/>
                    </a:lnR>
                    <a:lnT w="10478" cap="flat" cmpd="sng" algn="ctr">
                      <a:solidFill>
                        <a:srgbClr val="FFFFFF"/>
                      </a:solidFill>
                      <a:prstDash val="solid"/>
                      <a:round/>
                      <a:headEnd type="none" w="med" len="med"/>
                      <a:tailEnd type="none" w="med" len="med"/>
                    </a:lnT>
                    <a:lnB w="31433" cap="flat" cmpd="sng" algn="ctr">
                      <a:solidFill>
                        <a:srgbClr val="FFFFFF"/>
                      </a:solidFill>
                      <a:prstDash val="solid"/>
                      <a:round/>
                      <a:headEnd type="none" w="med" len="med"/>
                      <a:tailEnd type="none" w="med" len="med"/>
                    </a:lnB>
                    <a:solidFill>
                      <a:srgbClr val="002060"/>
                    </a:solidFill>
                  </a:tcPr>
                </a:tc>
                <a:tc>
                  <a:txBody>
                    <a:bodyPr/>
                    <a:lstStyle/>
                    <a:p>
                      <a:pPr lvl="0" algn="ctr">
                        <a:lnSpc>
                          <a:spcPts val="1800"/>
                        </a:lnSpc>
                        <a:buNone/>
                      </a:pPr>
                      <a:r>
                        <a:rPr lang="en-US" b="1">
                          <a:solidFill>
                            <a:srgbClr val="FFFFFF"/>
                          </a:solidFill>
                          <a:effectLst/>
                          <a:latin typeface="Arial"/>
                        </a:rPr>
                        <a:t>Community Partners</a:t>
                      </a:r>
                      <a:endParaRPr lang="en-US"/>
                    </a:p>
                  </a:txBody>
                  <a:tcPr marL="75438" marR="75438" marT="37719" marB="37719" anchor="ctr">
                    <a:lnL w="10478" cap="flat" cmpd="sng" algn="ctr">
                      <a:solidFill>
                        <a:srgbClr val="FFFFFF"/>
                      </a:solidFill>
                      <a:prstDash val="solid"/>
                      <a:round/>
                      <a:headEnd type="none" w="med" len="med"/>
                      <a:tailEnd type="none" w="med" len="med"/>
                    </a:lnL>
                    <a:lnR w="10478" cap="flat" cmpd="sng" algn="ctr">
                      <a:solidFill>
                        <a:srgbClr val="FFFFFF"/>
                      </a:solidFill>
                      <a:prstDash val="solid"/>
                      <a:round/>
                      <a:headEnd type="none" w="med" len="med"/>
                      <a:tailEnd type="none" w="med" len="med"/>
                    </a:lnR>
                    <a:lnT w="10478" cap="flat" cmpd="sng" algn="ctr">
                      <a:solidFill>
                        <a:srgbClr val="FFFFFF"/>
                      </a:solidFill>
                      <a:prstDash val="solid"/>
                      <a:round/>
                      <a:headEnd type="none" w="med" len="med"/>
                      <a:tailEnd type="none" w="med" len="med"/>
                    </a:lnT>
                    <a:lnB w="31433" cap="flat" cmpd="sng" algn="ctr">
                      <a:solidFill>
                        <a:srgbClr val="FFFFFF"/>
                      </a:solidFill>
                      <a:prstDash val="solid"/>
                      <a:round/>
                      <a:headEnd type="none" w="med" len="med"/>
                      <a:tailEnd type="none" w="med" len="med"/>
                    </a:lnB>
                    <a:solidFill>
                      <a:srgbClr val="002060"/>
                    </a:solidFill>
                  </a:tcPr>
                </a:tc>
                <a:tc>
                  <a:txBody>
                    <a:bodyPr/>
                    <a:lstStyle/>
                    <a:p>
                      <a:pPr lvl="0" algn="ctr">
                        <a:lnSpc>
                          <a:spcPts val="1800"/>
                        </a:lnSpc>
                        <a:buNone/>
                      </a:pPr>
                      <a:r>
                        <a:rPr lang="en-US" b="1">
                          <a:solidFill>
                            <a:srgbClr val="FFFFFF"/>
                          </a:solidFill>
                          <a:effectLst/>
                          <a:latin typeface="Arial"/>
                        </a:rPr>
                        <a:t>Behavioral Health Helpline</a:t>
                      </a:r>
                    </a:p>
                  </a:txBody>
                  <a:tcPr marL="75438" marR="75438" marT="37719" marB="37719" anchor="ctr">
                    <a:lnL w="10478" cap="flat" cmpd="sng" algn="ctr">
                      <a:solidFill>
                        <a:srgbClr val="FFFFFF"/>
                      </a:solidFill>
                      <a:prstDash val="solid"/>
                      <a:round/>
                      <a:headEnd type="none" w="med" len="med"/>
                      <a:tailEnd type="none" w="med" len="med"/>
                    </a:lnL>
                    <a:lnR w="10478" cap="flat" cmpd="sng" algn="ctr">
                      <a:solidFill>
                        <a:srgbClr val="FFFFFF"/>
                      </a:solidFill>
                      <a:prstDash val="solid"/>
                      <a:round/>
                      <a:headEnd type="none" w="med" len="med"/>
                      <a:tailEnd type="none" w="med" len="med"/>
                    </a:lnR>
                    <a:lnT w="10478" cap="flat" cmpd="sng" algn="ctr">
                      <a:solidFill>
                        <a:srgbClr val="FFFFFF"/>
                      </a:solidFill>
                      <a:prstDash val="solid"/>
                      <a:round/>
                      <a:headEnd type="none" w="med" len="med"/>
                      <a:tailEnd type="none" w="med" len="med"/>
                    </a:lnT>
                    <a:lnB w="31433" cap="flat" cmpd="sng" algn="ctr">
                      <a:solidFill>
                        <a:srgbClr val="FFFFFF"/>
                      </a:solidFill>
                      <a:prstDash val="solid"/>
                      <a:round/>
                      <a:headEnd type="none" w="med" len="med"/>
                      <a:tailEnd type="none" w="med" len="med"/>
                    </a:lnB>
                    <a:solidFill>
                      <a:srgbClr val="002060"/>
                    </a:solidFill>
                  </a:tcPr>
                </a:tc>
                <a:tc>
                  <a:txBody>
                    <a:bodyPr/>
                    <a:lstStyle/>
                    <a:p>
                      <a:pPr lvl="0" algn="ctr">
                        <a:lnSpc>
                          <a:spcPts val="1800"/>
                        </a:lnSpc>
                        <a:buNone/>
                      </a:pPr>
                      <a:r>
                        <a:rPr lang="en-US" sz="1350" b="1" i="0" u="none" strike="noStrike" noProof="0">
                          <a:solidFill>
                            <a:srgbClr val="FFFFFF"/>
                          </a:solidFill>
                          <a:effectLst/>
                        </a:rPr>
                        <a:t>Community Support Program</a:t>
                      </a:r>
                      <a:endParaRPr lang="en-US" b="1"/>
                    </a:p>
                  </a:txBody>
                  <a:tcPr marL="75438" marR="75438" marT="37719" marB="37719" anchor="ctr">
                    <a:lnL w="10478" cap="flat" cmpd="sng" algn="ctr">
                      <a:solidFill>
                        <a:srgbClr val="FFFFFF"/>
                      </a:solidFill>
                      <a:prstDash val="solid"/>
                      <a:round/>
                      <a:headEnd type="none" w="med" len="med"/>
                      <a:tailEnd type="none" w="med" len="med"/>
                    </a:lnL>
                    <a:lnR w="10478" cap="flat" cmpd="sng" algn="ctr">
                      <a:solidFill>
                        <a:srgbClr val="FFFFFF"/>
                      </a:solidFill>
                      <a:prstDash val="solid"/>
                      <a:round/>
                      <a:headEnd type="none" w="med" len="med"/>
                      <a:tailEnd type="none" w="med" len="med"/>
                    </a:lnR>
                    <a:lnT w="10478" cap="flat" cmpd="sng" algn="ctr">
                      <a:solidFill>
                        <a:srgbClr val="FFFFFF"/>
                      </a:solidFill>
                      <a:prstDash val="solid"/>
                      <a:round/>
                      <a:headEnd type="none" w="med" len="med"/>
                      <a:tailEnd type="none" w="med" len="med"/>
                    </a:lnT>
                    <a:lnB w="31433" cap="flat" cmpd="sng" algn="ctr">
                      <a:solidFill>
                        <a:srgbClr val="FFFFFF"/>
                      </a:solidFill>
                      <a:prstDash val="solid"/>
                      <a:round/>
                      <a:headEnd type="none" w="med" len="med"/>
                      <a:tailEnd type="none" w="med" len="med"/>
                    </a:lnB>
                    <a:solidFill>
                      <a:srgbClr val="002060"/>
                    </a:solidFill>
                  </a:tcPr>
                </a:tc>
                <a:extLst>
                  <a:ext uri="{0D108BD9-81ED-4DB2-BD59-A6C34878D82A}">
                    <a16:rowId xmlns:a16="http://schemas.microsoft.com/office/drawing/2014/main" val="2053802479"/>
                  </a:ext>
                </a:extLst>
              </a:tr>
              <a:tr h="3320312">
                <a:tc>
                  <a:txBody>
                    <a:bodyPr/>
                    <a:lstStyle/>
                    <a:p>
                      <a:pPr marL="342900" lvl="0" indent="-342900">
                        <a:lnSpc>
                          <a:spcPts val="1575"/>
                        </a:lnSpc>
                        <a:buFont typeface="Arial" panose="020B0604020202020204" pitchFamily="34" charset="0"/>
                        <a:buChar char="•"/>
                      </a:pPr>
                      <a:r>
                        <a:rPr lang="en-US" sz="1400" b="0">
                          <a:solidFill>
                            <a:srgbClr val="002060"/>
                          </a:solidFill>
                          <a:effectLst/>
                          <a:latin typeface="Arial"/>
                        </a:rPr>
                        <a:t>Mobile crisis intervention 24/7/365 for youth and adults</a:t>
                      </a:r>
                    </a:p>
                    <a:p>
                      <a:pPr marL="0" lvl="0" indent="0">
                        <a:lnSpc>
                          <a:spcPts val="1575"/>
                        </a:lnSpc>
                        <a:buFont typeface="Arial" panose="020B0604020202020204" pitchFamily="34" charset="0"/>
                        <a:buNone/>
                      </a:pPr>
                      <a:endParaRPr lang="en-US" sz="1400" b="0">
                        <a:solidFill>
                          <a:srgbClr val="002060"/>
                        </a:solidFill>
                        <a:effectLst/>
                        <a:latin typeface="Arial"/>
                      </a:endParaRPr>
                    </a:p>
                    <a:p>
                      <a:pPr marL="342900" lvl="0" indent="-342900">
                        <a:lnSpc>
                          <a:spcPts val="1575"/>
                        </a:lnSpc>
                        <a:buFont typeface="Arial" panose="020B0604020202020204" pitchFamily="34" charset="0"/>
                        <a:buChar char="•"/>
                      </a:pPr>
                      <a:r>
                        <a:rPr lang="en-US" sz="1400" b="0">
                          <a:solidFill>
                            <a:srgbClr val="002060"/>
                          </a:solidFill>
                          <a:effectLst/>
                          <a:latin typeface="Arial"/>
                        </a:rPr>
                        <a:t>24 h crisis stabilization for youth and adults</a:t>
                      </a:r>
                    </a:p>
                    <a:p>
                      <a:pPr marL="342900" lvl="0" indent="-342900">
                        <a:lnSpc>
                          <a:spcPts val="1575"/>
                        </a:lnSpc>
                        <a:buFont typeface="Arial" panose="020B0604020202020204" pitchFamily="34" charset="0"/>
                        <a:buChar char="•"/>
                      </a:pPr>
                      <a:r>
                        <a:rPr lang="en-US" sz="1400" b="0">
                          <a:solidFill>
                            <a:srgbClr val="002060"/>
                          </a:solidFill>
                          <a:effectLst/>
                          <a:latin typeface="Arial"/>
                        </a:rPr>
                        <a:t>Provide access to psychopharmacology for BH and SUD</a:t>
                      </a:r>
                    </a:p>
                    <a:p>
                      <a:pPr marL="342900" lvl="0" indent="-342900">
                        <a:lnSpc>
                          <a:spcPts val="1575"/>
                        </a:lnSpc>
                        <a:buFont typeface="Arial" panose="020B0604020202020204" pitchFamily="34" charset="0"/>
                        <a:buChar char="•"/>
                      </a:pPr>
                      <a:endParaRPr lang="en-US" sz="1400" b="0">
                        <a:solidFill>
                          <a:srgbClr val="002060"/>
                        </a:solidFill>
                        <a:effectLst/>
                        <a:latin typeface="Arial"/>
                      </a:endParaRPr>
                    </a:p>
                    <a:p>
                      <a:pPr marL="342900" lvl="0" indent="-342900">
                        <a:lnSpc>
                          <a:spcPts val="1575"/>
                        </a:lnSpc>
                        <a:buFont typeface="Arial" panose="020B0604020202020204" pitchFamily="34" charset="0"/>
                        <a:buChar char="•"/>
                      </a:pPr>
                      <a:r>
                        <a:rPr lang="en-US" sz="1400" b="0">
                          <a:solidFill>
                            <a:srgbClr val="002060"/>
                          </a:solidFill>
                          <a:effectLst/>
                          <a:latin typeface="Arial"/>
                        </a:rPr>
                        <a:t>Connects to resources for peer and family supports</a:t>
                      </a:r>
                    </a:p>
                  </a:txBody>
                  <a:tcPr marL="75438" marR="75438" marT="37719" marB="37719">
                    <a:lnL w="10478" cap="flat" cmpd="sng" algn="ctr">
                      <a:solidFill>
                        <a:srgbClr val="FFFFFF"/>
                      </a:solidFill>
                      <a:prstDash val="solid"/>
                      <a:round/>
                      <a:headEnd type="none" w="med" len="med"/>
                      <a:tailEnd type="none" w="med" len="med"/>
                    </a:lnL>
                    <a:lnR w="10478" cap="flat" cmpd="sng" algn="ctr">
                      <a:solidFill>
                        <a:srgbClr val="FFFFFF"/>
                      </a:solidFill>
                      <a:prstDash val="solid"/>
                      <a:round/>
                      <a:headEnd type="none" w="med" len="med"/>
                      <a:tailEnd type="none" w="med" len="med"/>
                    </a:lnR>
                    <a:lnT w="31433" cap="flat" cmpd="sng" algn="ctr">
                      <a:solidFill>
                        <a:srgbClr val="FFFFFF"/>
                      </a:solidFill>
                      <a:prstDash val="solid"/>
                      <a:round/>
                      <a:headEnd type="none" w="med" len="med"/>
                      <a:tailEnd type="none" w="med" len="med"/>
                    </a:lnT>
                    <a:lnB w="10478" cap="flat" cmpd="sng" algn="ctr">
                      <a:solidFill>
                        <a:srgbClr val="FFFFFF"/>
                      </a:solidFill>
                      <a:prstDash val="solid"/>
                      <a:round/>
                      <a:headEnd type="none" w="med" len="med"/>
                      <a:tailEnd type="none" w="med" len="med"/>
                    </a:lnB>
                    <a:solidFill>
                      <a:srgbClr val="DEE5F0"/>
                    </a:solidFill>
                  </a:tcPr>
                </a:tc>
                <a:tc>
                  <a:txBody>
                    <a:bodyPr/>
                    <a:lstStyle/>
                    <a:p>
                      <a:pPr marL="342900" lvl="0" indent="-342900">
                        <a:lnSpc>
                          <a:spcPct val="100000"/>
                        </a:lnSpc>
                        <a:buClr>
                          <a:srgbClr val="000000"/>
                        </a:buClr>
                        <a:buFont typeface="Arial,Sans-Serif"/>
                        <a:buChar char="•"/>
                      </a:pPr>
                      <a:r>
                        <a:rPr lang="en-US" sz="1400" b="0" i="0" u="none" strike="noStrike" noProof="0">
                          <a:solidFill>
                            <a:srgbClr val="002060"/>
                          </a:solidFill>
                          <a:effectLst/>
                          <a:latin typeface="+mn-lt"/>
                        </a:rPr>
                        <a:t>Diagnostic services</a:t>
                      </a:r>
                    </a:p>
                    <a:p>
                      <a:pPr marL="342900" lvl="0" indent="-342900">
                        <a:lnSpc>
                          <a:spcPct val="100000"/>
                        </a:lnSpc>
                        <a:buClr>
                          <a:srgbClr val="000000"/>
                        </a:buClr>
                        <a:buFont typeface="Arial,Sans-Serif"/>
                        <a:buChar char="•"/>
                      </a:pPr>
                      <a:endParaRPr lang="en-US" sz="1400" b="0" i="0" u="none" strike="noStrike" noProof="0">
                        <a:solidFill>
                          <a:srgbClr val="002060"/>
                        </a:solidFill>
                        <a:effectLst/>
                        <a:latin typeface="+mn-lt"/>
                      </a:endParaRPr>
                    </a:p>
                    <a:p>
                      <a:pPr marL="342900" lvl="0" indent="-342900">
                        <a:lnSpc>
                          <a:spcPct val="100000"/>
                        </a:lnSpc>
                        <a:buClr>
                          <a:srgbClr val="000000"/>
                        </a:buClr>
                        <a:buFont typeface="Arial,Sans-Serif"/>
                        <a:buChar char="•"/>
                      </a:pPr>
                      <a:r>
                        <a:rPr lang="en-US" sz="1400" b="0" i="0" u="none" strike="noStrike" noProof="0">
                          <a:solidFill>
                            <a:srgbClr val="002060"/>
                          </a:solidFill>
                          <a:effectLst/>
                          <a:latin typeface="+mn-lt"/>
                        </a:rPr>
                        <a:t>Psychological testing</a:t>
                      </a:r>
                    </a:p>
                    <a:p>
                      <a:pPr marL="342900" lvl="0" indent="-342900">
                        <a:lnSpc>
                          <a:spcPct val="100000"/>
                        </a:lnSpc>
                        <a:buClr>
                          <a:srgbClr val="000000"/>
                        </a:buClr>
                        <a:buFont typeface="Arial,Sans-Serif"/>
                        <a:buChar char="•"/>
                      </a:pPr>
                      <a:endParaRPr lang="en-US" sz="1400" b="0" i="0" u="none" strike="noStrike" noProof="0">
                        <a:solidFill>
                          <a:srgbClr val="002060"/>
                        </a:solidFill>
                        <a:effectLst/>
                        <a:latin typeface="+mn-lt"/>
                      </a:endParaRPr>
                    </a:p>
                    <a:p>
                      <a:pPr marL="342900" lvl="0" indent="-342900">
                        <a:lnSpc>
                          <a:spcPct val="100000"/>
                        </a:lnSpc>
                        <a:buClr>
                          <a:srgbClr val="000000"/>
                        </a:buClr>
                        <a:buFont typeface="Arial,Sans-Serif"/>
                        <a:buChar char="•"/>
                      </a:pPr>
                      <a:r>
                        <a:rPr lang="en-US" sz="1400" b="0" i="0" u="none" strike="noStrike" noProof="0">
                          <a:solidFill>
                            <a:srgbClr val="002060"/>
                          </a:solidFill>
                          <a:effectLst/>
                          <a:latin typeface="+mn-lt"/>
                        </a:rPr>
                        <a:t>Short- and long-term therapy, including individual, group, couple, and family therapy</a:t>
                      </a:r>
                    </a:p>
                    <a:p>
                      <a:pPr marL="342900" lvl="0" indent="-342900">
                        <a:lnSpc>
                          <a:spcPct val="100000"/>
                        </a:lnSpc>
                        <a:buClr>
                          <a:srgbClr val="000000"/>
                        </a:buClr>
                        <a:buFont typeface="Arial,Sans-Serif"/>
                        <a:buChar char="•"/>
                      </a:pPr>
                      <a:endParaRPr lang="en-US" sz="1400" b="0" i="0" u="none" strike="noStrike" noProof="0">
                        <a:solidFill>
                          <a:srgbClr val="002060"/>
                        </a:solidFill>
                        <a:effectLst/>
                        <a:latin typeface="+mn-lt"/>
                      </a:endParaRPr>
                    </a:p>
                    <a:p>
                      <a:pPr marL="342900" lvl="0" indent="-342900">
                        <a:lnSpc>
                          <a:spcPct val="100000"/>
                        </a:lnSpc>
                        <a:buClr>
                          <a:srgbClr val="000000"/>
                        </a:buClr>
                        <a:buFont typeface="Arial,Sans-Serif"/>
                        <a:buChar char="•"/>
                      </a:pPr>
                      <a:r>
                        <a:rPr lang="en-US" sz="1400" b="0" i="0" u="none" strike="noStrike" noProof="0">
                          <a:solidFill>
                            <a:srgbClr val="002060"/>
                          </a:solidFill>
                          <a:effectLst/>
                          <a:latin typeface="+mn-lt"/>
                        </a:rPr>
                        <a:t>Medication visits</a:t>
                      </a:r>
                    </a:p>
                    <a:p>
                      <a:pPr marL="342900" lvl="0" indent="-342900">
                        <a:lnSpc>
                          <a:spcPts val="1575"/>
                        </a:lnSpc>
                        <a:buFont typeface="Arial"/>
                        <a:buChar char="•"/>
                      </a:pPr>
                      <a:endParaRPr lang="en-US" sz="1400" b="0">
                        <a:solidFill>
                          <a:srgbClr val="002060"/>
                        </a:solidFill>
                        <a:effectLst/>
                        <a:latin typeface="Arial"/>
                      </a:endParaRPr>
                    </a:p>
                  </a:txBody>
                  <a:tcPr marL="75438" marR="75438" marT="37719" marB="37719">
                    <a:lnL w="10478" cap="flat" cmpd="sng" algn="ctr">
                      <a:solidFill>
                        <a:srgbClr val="FFFFFF"/>
                      </a:solidFill>
                      <a:prstDash val="solid"/>
                      <a:round/>
                      <a:headEnd type="none" w="med" len="med"/>
                      <a:tailEnd type="none" w="med" len="med"/>
                    </a:lnL>
                    <a:lnR w="10478" cap="flat" cmpd="sng" algn="ctr">
                      <a:solidFill>
                        <a:srgbClr val="FFFFFF"/>
                      </a:solidFill>
                      <a:prstDash val="solid"/>
                      <a:round/>
                      <a:headEnd type="none" w="med" len="med"/>
                      <a:tailEnd type="none" w="med" len="med"/>
                    </a:lnR>
                    <a:lnT w="31433" cap="flat" cmpd="sng" algn="ctr">
                      <a:solidFill>
                        <a:srgbClr val="FFFFFF"/>
                      </a:solidFill>
                      <a:prstDash val="solid"/>
                      <a:round/>
                      <a:headEnd type="none" w="med" len="med"/>
                      <a:tailEnd type="none" w="med" len="med"/>
                    </a:lnT>
                    <a:lnB w="10478" cap="flat" cmpd="sng" algn="ctr">
                      <a:solidFill>
                        <a:srgbClr val="FFFFFF"/>
                      </a:solidFill>
                      <a:prstDash val="solid"/>
                      <a:round/>
                      <a:headEnd type="none" w="med" len="med"/>
                      <a:tailEnd type="none" w="med" len="med"/>
                    </a:lnB>
                    <a:solidFill>
                      <a:srgbClr val="DEE5F0"/>
                    </a:solidFill>
                  </a:tcPr>
                </a:tc>
                <a:tc>
                  <a:txBody>
                    <a:bodyPr/>
                    <a:lstStyle/>
                    <a:p>
                      <a:pPr marL="342900" lvl="0" indent="-342900">
                        <a:lnSpc>
                          <a:spcPct val="100000"/>
                        </a:lnSpc>
                        <a:buClr>
                          <a:srgbClr val="000000"/>
                        </a:buClr>
                        <a:buFont typeface="Arial,Sans-Serif" panose="020B0604020202020204" pitchFamily="34" charset="0"/>
                        <a:buChar char="•"/>
                      </a:pPr>
                      <a:r>
                        <a:rPr lang="en-US" sz="1400" b="0" i="0" u="none" strike="noStrike" noProof="0">
                          <a:solidFill>
                            <a:srgbClr val="002060"/>
                          </a:solidFill>
                          <a:effectLst/>
                          <a:latin typeface="+mn-lt"/>
                        </a:rPr>
                        <a:t>Provide integrated behavioral health services more urgently and with extended hours than traditional clinics</a:t>
                      </a:r>
                      <a:endParaRPr lang="en-US" sz="1400" b="0" i="0" u="none" strike="noStrike" noProof="0">
                        <a:solidFill>
                          <a:srgbClr val="002060"/>
                        </a:solidFill>
                        <a:effectLst/>
                        <a:highlight>
                          <a:srgbClr val="FFFF00"/>
                        </a:highlight>
                        <a:latin typeface="Arial"/>
                      </a:endParaRPr>
                    </a:p>
                  </a:txBody>
                  <a:tcPr marL="75438" marR="75438" marT="37719" marB="37719">
                    <a:lnL w="10478" cap="flat" cmpd="sng" algn="ctr">
                      <a:solidFill>
                        <a:srgbClr val="FFFFFF"/>
                      </a:solidFill>
                      <a:prstDash val="solid"/>
                      <a:round/>
                      <a:headEnd type="none" w="med" len="med"/>
                      <a:tailEnd type="none" w="med" len="med"/>
                    </a:lnL>
                    <a:lnR w="10478" cap="flat" cmpd="sng" algn="ctr">
                      <a:solidFill>
                        <a:srgbClr val="FFFFFF"/>
                      </a:solidFill>
                      <a:prstDash val="solid"/>
                      <a:round/>
                      <a:headEnd type="none" w="med" len="med"/>
                      <a:tailEnd type="none" w="med" len="med"/>
                    </a:lnR>
                    <a:lnT w="31433" cap="flat" cmpd="sng" algn="ctr">
                      <a:solidFill>
                        <a:srgbClr val="FFFFFF"/>
                      </a:solidFill>
                      <a:prstDash val="solid"/>
                      <a:round/>
                      <a:headEnd type="none" w="med" len="med"/>
                      <a:tailEnd type="none" w="med" len="med"/>
                    </a:lnT>
                    <a:lnB w="10478" cap="flat" cmpd="sng" algn="ctr">
                      <a:solidFill>
                        <a:srgbClr val="FFFFFF"/>
                      </a:solidFill>
                      <a:prstDash val="solid"/>
                      <a:round/>
                      <a:headEnd type="none" w="med" len="med"/>
                      <a:tailEnd type="none" w="med" len="med"/>
                    </a:lnB>
                    <a:solidFill>
                      <a:srgbClr val="DEE5F0"/>
                    </a:solidFill>
                  </a:tcPr>
                </a:tc>
                <a:tc>
                  <a:txBody>
                    <a:bodyPr/>
                    <a:lstStyle/>
                    <a:p>
                      <a:pPr marL="342900" lvl="0" indent="-342900">
                        <a:lnSpc>
                          <a:spcPct val="100000"/>
                        </a:lnSpc>
                        <a:buClr>
                          <a:srgbClr val="000000"/>
                        </a:buClr>
                        <a:buFont typeface="Arial,Sans-Serif" panose="020B0604020202020204" pitchFamily="34" charset="0"/>
                        <a:buChar char="•"/>
                      </a:pPr>
                      <a:r>
                        <a:rPr lang="en-US" sz="1400" b="0" i="0" u="none" strike="noStrike" noProof="0">
                          <a:solidFill>
                            <a:srgbClr val="002060"/>
                          </a:solidFill>
                          <a:effectLst/>
                          <a:latin typeface="Arial"/>
                        </a:rPr>
                        <a:t>Care Coordination (including across state agencies)</a:t>
                      </a:r>
                    </a:p>
                    <a:p>
                      <a:pPr marL="342900" lvl="0" indent="-342900">
                        <a:lnSpc>
                          <a:spcPct val="100000"/>
                        </a:lnSpc>
                        <a:buClr>
                          <a:srgbClr val="000000"/>
                        </a:buClr>
                        <a:buFont typeface="Arial,Sans-Serif" panose="020B0604020202020204" pitchFamily="34" charset="0"/>
                        <a:buChar char="•"/>
                      </a:pPr>
                      <a:endParaRPr lang="en-US" sz="1400" b="0" i="0" u="none" strike="noStrike" noProof="0">
                        <a:solidFill>
                          <a:srgbClr val="000000"/>
                        </a:solidFill>
                        <a:effectLst/>
                        <a:latin typeface="Arial"/>
                      </a:endParaRPr>
                    </a:p>
                    <a:p>
                      <a:pPr marL="342900" lvl="0" indent="-342900">
                        <a:lnSpc>
                          <a:spcPct val="100000"/>
                        </a:lnSpc>
                        <a:buClr>
                          <a:srgbClr val="000000"/>
                        </a:buClr>
                        <a:buFont typeface="Arial,Sans-Serif" panose="020B0604020202020204" pitchFamily="34" charset="0"/>
                        <a:buChar char="•"/>
                      </a:pPr>
                      <a:r>
                        <a:rPr lang="en-US" sz="1400" b="0" i="0" u="none" strike="noStrike" noProof="0">
                          <a:solidFill>
                            <a:srgbClr val="002060"/>
                          </a:solidFill>
                          <a:effectLst/>
                          <a:latin typeface="Arial"/>
                        </a:rPr>
                        <a:t>Social Determinants of Health Resources Navigation</a:t>
                      </a:r>
                      <a:endParaRPr lang="en-US" sz="1400" b="0" i="0" u="none" strike="noStrike" noProof="0">
                        <a:solidFill>
                          <a:srgbClr val="000000"/>
                        </a:solidFill>
                        <a:effectLst/>
                        <a:latin typeface="Arial"/>
                      </a:endParaRPr>
                    </a:p>
                  </a:txBody>
                  <a:tcPr marL="75438" marR="75438" marT="37719" marB="37719">
                    <a:lnL w="10478" cap="flat" cmpd="sng" algn="ctr">
                      <a:solidFill>
                        <a:srgbClr val="FFFFFF"/>
                      </a:solidFill>
                      <a:prstDash val="solid"/>
                      <a:round/>
                      <a:headEnd type="none" w="med" len="med"/>
                      <a:tailEnd type="none" w="med" len="med"/>
                    </a:lnL>
                    <a:lnR w="10478" cap="flat" cmpd="sng" algn="ctr">
                      <a:solidFill>
                        <a:srgbClr val="FFFFFF"/>
                      </a:solidFill>
                      <a:prstDash val="solid"/>
                      <a:round/>
                      <a:headEnd type="none" w="med" len="med"/>
                      <a:tailEnd type="none" w="med" len="med"/>
                    </a:lnR>
                    <a:lnT w="31433" cap="flat" cmpd="sng" algn="ctr">
                      <a:solidFill>
                        <a:srgbClr val="FFFFFF"/>
                      </a:solidFill>
                      <a:prstDash val="solid"/>
                      <a:round/>
                      <a:headEnd type="none" w="med" len="med"/>
                      <a:tailEnd type="none" w="med" len="med"/>
                    </a:lnT>
                    <a:lnB w="10478" cap="flat" cmpd="sng" algn="ctr">
                      <a:solidFill>
                        <a:srgbClr val="FFFFFF"/>
                      </a:solidFill>
                      <a:prstDash val="solid"/>
                      <a:round/>
                      <a:headEnd type="none" w="med" len="med"/>
                      <a:tailEnd type="none" w="med" len="med"/>
                    </a:lnB>
                    <a:solidFill>
                      <a:srgbClr val="DEE5F0"/>
                    </a:solidFill>
                  </a:tcPr>
                </a:tc>
                <a:tc>
                  <a:txBody>
                    <a:bodyPr/>
                    <a:lstStyle/>
                    <a:p>
                      <a:pPr marL="285750" marR="0" lvl="0" indent="-285750">
                        <a:lnSpc>
                          <a:spcPct val="100000"/>
                        </a:lnSpc>
                        <a:spcBef>
                          <a:spcPts val="0"/>
                        </a:spcBef>
                        <a:spcAft>
                          <a:spcPts val="0"/>
                        </a:spcAft>
                        <a:buClr>
                          <a:srgbClr val="000000"/>
                        </a:buClr>
                        <a:buFont typeface="Arial"/>
                        <a:buChar char="•"/>
                      </a:pPr>
                      <a:r>
                        <a:rPr lang="en-US" sz="1400" b="0" i="0" u="none" strike="noStrike" noProof="0">
                          <a:solidFill>
                            <a:srgbClr val="002060"/>
                          </a:solidFill>
                          <a:effectLst/>
                          <a:latin typeface="Arial"/>
                        </a:rPr>
                        <a:t>Provides warm handoffs to immediate crisis intervention, urgent, &amp; routine services</a:t>
                      </a:r>
                    </a:p>
                    <a:p>
                      <a:pPr marL="285750" marR="0" lvl="0" indent="-285750">
                        <a:lnSpc>
                          <a:spcPct val="100000"/>
                        </a:lnSpc>
                        <a:spcBef>
                          <a:spcPts val="0"/>
                        </a:spcBef>
                        <a:spcAft>
                          <a:spcPts val="0"/>
                        </a:spcAft>
                        <a:buClr>
                          <a:srgbClr val="000000"/>
                        </a:buClr>
                        <a:buFont typeface="Arial"/>
                        <a:buChar char="•"/>
                      </a:pPr>
                      <a:endParaRPr lang="en-US" sz="1400" b="0" i="0" u="none" strike="noStrike" noProof="0">
                        <a:solidFill>
                          <a:srgbClr val="002060"/>
                        </a:solidFill>
                        <a:effectLst/>
                        <a:latin typeface="Arial"/>
                      </a:endParaRPr>
                    </a:p>
                    <a:p>
                      <a:pPr marL="285750" marR="0" lvl="0" indent="-285750">
                        <a:lnSpc>
                          <a:spcPct val="100000"/>
                        </a:lnSpc>
                        <a:spcBef>
                          <a:spcPts val="0"/>
                        </a:spcBef>
                        <a:spcAft>
                          <a:spcPts val="0"/>
                        </a:spcAft>
                        <a:buClr>
                          <a:srgbClr val="000000"/>
                        </a:buClr>
                        <a:buFont typeface="Arial"/>
                        <a:buChar char="•"/>
                      </a:pPr>
                      <a:r>
                        <a:rPr lang="en-US" sz="1400" b="0" i="0" u="none" strike="noStrike" noProof="0">
                          <a:solidFill>
                            <a:srgbClr val="002060"/>
                          </a:solidFill>
                          <a:effectLst/>
                          <a:latin typeface="Arial"/>
                        </a:rPr>
                        <a:t>Resources for other needs such as transportation, childcare, and food</a:t>
                      </a:r>
                    </a:p>
                    <a:p>
                      <a:pPr marL="0" lvl="0" indent="0">
                        <a:lnSpc>
                          <a:spcPct val="100000"/>
                        </a:lnSpc>
                        <a:buNone/>
                      </a:pPr>
                      <a:endParaRPr lang="en-US" sz="1400" b="0" i="0" u="none" strike="noStrike" noProof="0">
                        <a:solidFill>
                          <a:srgbClr val="002060"/>
                        </a:solidFill>
                        <a:effectLst/>
                        <a:latin typeface="Arial"/>
                      </a:endParaRPr>
                    </a:p>
                  </a:txBody>
                  <a:tcPr marL="75438" marR="75438" marT="37719" marB="37719">
                    <a:lnL w="10478" cap="flat" cmpd="sng" algn="ctr">
                      <a:solidFill>
                        <a:srgbClr val="FFFFFF"/>
                      </a:solidFill>
                      <a:prstDash val="solid"/>
                      <a:round/>
                      <a:headEnd type="none" w="med" len="med"/>
                      <a:tailEnd type="none" w="med" len="med"/>
                    </a:lnL>
                    <a:lnR w="10478" cap="flat" cmpd="sng" algn="ctr">
                      <a:solidFill>
                        <a:srgbClr val="FFFFFF"/>
                      </a:solidFill>
                      <a:prstDash val="solid"/>
                      <a:round/>
                      <a:headEnd type="none" w="med" len="med"/>
                      <a:tailEnd type="none" w="med" len="med"/>
                    </a:lnR>
                    <a:lnT w="31433" cap="flat" cmpd="sng" algn="ctr">
                      <a:solidFill>
                        <a:srgbClr val="FFFFFF"/>
                      </a:solidFill>
                      <a:prstDash val="solid"/>
                      <a:round/>
                      <a:headEnd type="none" w="med" len="med"/>
                      <a:tailEnd type="none" w="med" len="med"/>
                    </a:lnT>
                    <a:lnB w="10478" cap="flat" cmpd="sng" algn="ctr">
                      <a:solidFill>
                        <a:srgbClr val="FFFFFF"/>
                      </a:solidFill>
                      <a:prstDash val="solid"/>
                      <a:round/>
                      <a:headEnd type="none" w="med" len="med"/>
                      <a:tailEnd type="none" w="med" len="med"/>
                    </a:lnB>
                    <a:solidFill>
                      <a:srgbClr val="DEE5F0"/>
                    </a:solidFill>
                  </a:tcPr>
                </a:tc>
                <a:tc>
                  <a:txBody>
                    <a:bodyPr/>
                    <a:lstStyle/>
                    <a:p>
                      <a:pPr marL="285750" lvl="0" indent="-285750" algn="l">
                        <a:lnSpc>
                          <a:spcPct val="100000"/>
                        </a:lnSpc>
                        <a:spcBef>
                          <a:spcPts val="0"/>
                        </a:spcBef>
                        <a:spcAft>
                          <a:spcPts val="0"/>
                        </a:spcAft>
                        <a:buFont typeface="Arial"/>
                        <a:buChar char="•"/>
                      </a:pPr>
                      <a:r>
                        <a:rPr lang="en-US" sz="1400" b="0" i="0" u="none" strike="noStrike" noProof="0">
                          <a:solidFill>
                            <a:srgbClr val="002060"/>
                          </a:solidFill>
                          <a:effectLst/>
                        </a:rPr>
                        <a:t>Resource navigation</a:t>
                      </a:r>
                    </a:p>
                    <a:p>
                      <a:pPr marL="285750" lvl="0" indent="-285750" algn="l">
                        <a:lnSpc>
                          <a:spcPct val="100000"/>
                        </a:lnSpc>
                        <a:spcBef>
                          <a:spcPts val="0"/>
                        </a:spcBef>
                        <a:spcAft>
                          <a:spcPts val="0"/>
                        </a:spcAft>
                        <a:buFont typeface="Arial"/>
                        <a:buChar char="•"/>
                      </a:pPr>
                      <a:endParaRPr lang="en-US" sz="1400" b="0" i="0" u="none" strike="noStrike" noProof="0">
                        <a:solidFill>
                          <a:srgbClr val="002060"/>
                        </a:solidFill>
                        <a:effectLst/>
                      </a:endParaRPr>
                    </a:p>
                    <a:p>
                      <a:pPr marL="285750" lvl="0" indent="-285750" algn="l">
                        <a:lnSpc>
                          <a:spcPct val="100000"/>
                        </a:lnSpc>
                        <a:spcBef>
                          <a:spcPts val="0"/>
                        </a:spcBef>
                        <a:spcAft>
                          <a:spcPts val="0"/>
                        </a:spcAft>
                        <a:buFont typeface="Arial"/>
                        <a:buChar char="•"/>
                      </a:pPr>
                      <a:r>
                        <a:rPr lang="en-US" sz="1400" b="0" i="0" u="none" strike="noStrike" noProof="0">
                          <a:solidFill>
                            <a:srgbClr val="002060"/>
                          </a:solidFill>
                          <a:effectLst/>
                        </a:rPr>
                        <a:t>Referrals to transportation services, community-based resources, and more</a:t>
                      </a:r>
                    </a:p>
                    <a:p>
                      <a:pPr marL="285750" lvl="0" indent="-285750" algn="l">
                        <a:lnSpc>
                          <a:spcPct val="100000"/>
                        </a:lnSpc>
                        <a:spcBef>
                          <a:spcPts val="0"/>
                        </a:spcBef>
                        <a:spcAft>
                          <a:spcPts val="0"/>
                        </a:spcAft>
                        <a:buFont typeface="Arial"/>
                        <a:buChar char="•"/>
                      </a:pPr>
                      <a:endParaRPr lang="en-US" sz="1400" b="0" i="0" u="none" strike="noStrike" noProof="0">
                        <a:solidFill>
                          <a:srgbClr val="002060"/>
                        </a:solidFill>
                        <a:effectLst/>
                      </a:endParaRPr>
                    </a:p>
                    <a:p>
                      <a:pPr marL="285750" lvl="0" indent="-285750" algn="l">
                        <a:lnSpc>
                          <a:spcPct val="100000"/>
                        </a:lnSpc>
                        <a:spcBef>
                          <a:spcPts val="0"/>
                        </a:spcBef>
                        <a:spcAft>
                          <a:spcPts val="0"/>
                        </a:spcAft>
                        <a:buFont typeface="Arial"/>
                        <a:buChar char="•"/>
                      </a:pPr>
                      <a:r>
                        <a:rPr lang="en-US" sz="1400" b="0" i="0" u="none" strike="noStrike" noProof="0">
                          <a:solidFill>
                            <a:srgbClr val="002060"/>
                          </a:solidFill>
                          <a:effectLst/>
                        </a:rPr>
                        <a:t>Crisis planning</a:t>
                      </a:r>
                      <a:endParaRPr lang="en-US" sz="1400"/>
                    </a:p>
                    <a:p>
                      <a:pPr marL="0" lvl="0" indent="0">
                        <a:lnSpc>
                          <a:spcPct val="100000"/>
                        </a:lnSpc>
                        <a:buNone/>
                      </a:pPr>
                      <a:endParaRPr lang="en-US" sz="1400" b="0" i="0" u="none" strike="noStrike" noProof="0">
                        <a:solidFill>
                          <a:srgbClr val="002060"/>
                        </a:solidFill>
                        <a:effectLst/>
                      </a:endParaRPr>
                    </a:p>
                  </a:txBody>
                  <a:tcPr marL="75438" marR="75438" marT="37719" marB="37719">
                    <a:lnL w="10478" cap="flat" cmpd="sng" algn="ctr">
                      <a:solidFill>
                        <a:srgbClr val="FFFFFF"/>
                      </a:solidFill>
                      <a:prstDash val="solid"/>
                      <a:round/>
                      <a:headEnd type="none" w="med" len="med"/>
                      <a:tailEnd type="none" w="med" len="med"/>
                    </a:lnL>
                    <a:lnR w="10478" cap="flat" cmpd="sng" algn="ctr">
                      <a:solidFill>
                        <a:srgbClr val="FFFFFF"/>
                      </a:solidFill>
                      <a:prstDash val="solid"/>
                      <a:round/>
                      <a:headEnd type="none" w="med" len="med"/>
                      <a:tailEnd type="none" w="med" len="med"/>
                    </a:lnR>
                    <a:lnT w="31433" cap="flat" cmpd="sng" algn="ctr">
                      <a:solidFill>
                        <a:srgbClr val="FFFFFF"/>
                      </a:solidFill>
                      <a:prstDash val="solid"/>
                      <a:round/>
                      <a:headEnd type="none" w="med" len="med"/>
                      <a:tailEnd type="none" w="med" len="med"/>
                    </a:lnT>
                    <a:lnB w="10478" cap="flat" cmpd="sng" algn="ctr">
                      <a:solidFill>
                        <a:srgbClr val="FFFFFF"/>
                      </a:solidFill>
                      <a:prstDash val="solid"/>
                      <a:round/>
                      <a:headEnd type="none" w="med" len="med"/>
                      <a:tailEnd type="none" w="med" len="med"/>
                    </a:lnB>
                    <a:solidFill>
                      <a:srgbClr val="DEE5F0"/>
                    </a:solidFill>
                  </a:tcPr>
                </a:tc>
                <a:extLst>
                  <a:ext uri="{0D108BD9-81ED-4DB2-BD59-A6C34878D82A}">
                    <a16:rowId xmlns:a16="http://schemas.microsoft.com/office/drawing/2014/main" val="1539304040"/>
                  </a:ext>
                </a:extLst>
              </a:tr>
            </a:tbl>
          </a:graphicData>
        </a:graphic>
      </p:graphicFrame>
    </p:spTree>
    <p:extLst>
      <p:ext uri="{BB962C8B-B14F-4D97-AF65-F5344CB8AC3E}">
        <p14:creationId xmlns:p14="http://schemas.microsoft.com/office/powerpoint/2010/main" val="42366661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D62809-39F2-7926-6C8A-79D7ECA67F0A}"/>
              </a:ext>
            </a:extLst>
          </p:cNvPr>
          <p:cNvSpPr>
            <a:spLocks noGrp="1"/>
          </p:cNvSpPr>
          <p:nvPr>
            <p:ph type="body" sz="quarter" idx="10"/>
          </p:nvPr>
        </p:nvSpPr>
        <p:spPr>
          <a:xfrm>
            <a:off x="914400" y="1143000"/>
            <a:ext cx="6395639" cy="1107996"/>
          </a:xfrm>
        </p:spPr>
        <p:txBody>
          <a:bodyPr/>
          <a:lstStyle/>
          <a:p>
            <a:r>
              <a:rPr lang="en-US" sz="2400" b="1" dirty="0">
                <a:solidFill>
                  <a:srgbClr val="002060"/>
                </a:solidFill>
                <a:cs typeface="Arial"/>
              </a:rPr>
              <a:t>Appendix – List of Accountable Care Organizations and Managed Care Organizations</a:t>
            </a:r>
          </a:p>
        </p:txBody>
      </p:sp>
    </p:spTree>
    <p:extLst>
      <p:ext uri="{BB962C8B-B14F-4D97-AF65-F5344CB8AC3E}">
        <p14:creationId xmlns:p14="http://schemas.microsoft.com/office/powerpoint/2010/main" val="41615139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8D3FD-93C2-4B6B-B22F-78676A0FB359}"/>
              </a:ext>
            </a:extLst>
          </p:cNvPr>
          <p:cNvSpPr>
            <a:spLocks noGrp="1"/>
          </p:cNvSpPr>
          <p:nvPr>
            <p:ph type="title"/>
          </p:nvPr>
        </p:nvSpPr>
        <p:spPr/>
        <p:txBody>
          <a:bodyPr/>
          <a:lstStyle/>
          <a:p>
            <a:r>
              <a:rPr lang="en-US" dirty="0">
                <a:solidFill>
                  <a:srgbClr val="002060"/>
                </a:solidFill>
              </a:rPr>
              <a:t>Accountable &amp; Managed Care Organizations Participating in the CP Program</a:t>
            </a:r>
          </a:p>
        </p:txBody>
      </p:sp>
      <p:sp>
        <p:nvSpPr>
          <p:cNvPr id="4" name="TextBox 3">
            <a:extLst>
              <a:ext uri="{FF2B5EF4-FFF2-40B4-BE49-F238E27FC236}">
                <a16:creationId xmlns:a16="http://schemas.microsoft.com/office/drawing/2014/main" id="{7D1404DD-74A3-4DA6-B0D1-DB4056DC8BCC}"/>
              </a:ext>
            </a:extLst>
          </p:cNvPr>
          <p:cNvSpPr txBox="1"/>
          <p:nvPr/>
        </p:nvSpPr>
        <p:spPr>
          <a:xfrm>
            <a:off x="1698945" y="591181"/>
            <a:ext cx="8358826" cy="5170646"/>
          </a:xfrm>
          <a:prstGeom prst="rect">
            <a:avLst/>
          </a:prstGeom>
          <a:noFill/>
        </p:spPr>
        <p:txBody>
          <a:bodyPr wrap="square" lIns="91440" tIns="45720" rIns="91440" bIns="45720" rtlCol="0" anchor="t">
            <a:spAutoFit/>
          </a:bodyPr>
          <a:lstStyle/>
          <a:p>
            <a:pPr marL="285750" indent="-285750" defTabSz="457200">
              <a:spcAft>
                <a:spcPts val="300"/>
              </a:spcAft>
              <a:buFont typeface="Arial" panose="020B0604020202020204" pitchFamily="34" charset="0"/>
              <a:buChar char="•"/>
            </a:pPr>
            <a:r>
              <a:rPr lang="en-US" sz="1500" dirty="0">
                <a:solidFill>
                  <a:srgbClr val="000000"/>
                </a:solidFill>
                <a:cs typeface="Arial"/>
              </a:rPr>
              <a:t>Community Care Cooperative (C3)</a:t>
            </a:r>
          </a:p>
          <a:p>
            <a:pPr marL="285750" indent="-285750" defTabSz="457200">
              <a:spcAft>
                <a:spcPts val="300"/>
              </a:spcAft>
              <a:buFont typeface="Arial" panose="020B0604020202020204" pitchFamily="34" charset="0"/>
              <a:buChar char="•"/>
            </a:pPr>
            <a:r>
              <a:rPr lang="en-US" sz="1500" dirty="0">
                <a:solidFill>
                  <a:srgbClr val="000000"/>
                </a:solidFill>
                <a:cs typeface="Arial"/>
              </a:rPr>
              <a:t>Fallon Health-Atrius Health Care Collaborative</a:t>
            </a:r>
          </a:p>
          <a:p>
            <a:pPr marL="285750" indent="-285750" defTabSz="457200">
              <a:spcAft>
                <a:spcPts val="300"/>
              </a:spcAft>
              <a:buFont typeface="Arial" panose="020B0604020202020204" pitchFamily="34" charset="0"/>
              <a:buChar char="•"/>
            </a:pPr>
            <a:r>
              <a:rPr lang="en-US" sz="1500" dirty="0">
                <a:solidFill>
                  <a:srgbClr val="000000"/>
                </a:solidFill>
                <a:cs typeface="Arial"/>
              </a:rPr>
              <a:t>Berkshire Fallon Health Collaborative</a:t>
            </a:r>
          </a:p>
          <a:p>
            <a:pPr marL="285750" indent="-285750" defTabSz="457200">
              <a:spcAft>
                <a:spcPts val="300"/>
              </a:spcAft>
              <a:buFont typeface="Arial" panose="020B0604020202020204" pitchFamily="34" charset="0"/>
              <a:buChar char="•"/>
            </a:pPr>
            <a:r>
              <a:rPr lang="en-US" sz="1500" dirty="0">
                <a:solidFill>
                  <a:srgbClr val="000000"/>
                </a:solidFill>
                <a:cs typeface="Arial"/>
              </a:rPr>
              <a:t>Fallon 365 Care</a:t>
            </a:r>
          </a:p>
          <a:p>
            <a:pPr marL="285750" indent="-285750" defTabSz="457200">
              <a:spcAft>
                <a:spcPts val="300"/>
              </a:spcAft>
              <a:buFont typeface="Arial" panose="020B0604020202020204" pitchFamily="34" charset="0"/>
              <a:buChar char="•"/>
            </a:pPr>
            <a:r>
              <a:rPr lang="en-US" sz="1500" dirty="0">
                <a:solidFill>
                  <a:srgbClr val="000000"/>
                </a:solidFill>
                <a:cs typeface="Arial"/>
              </a:rPr>
              <a:t>Mass General Brigham ACO</a:t>
            </a:r>
          </a:p>
          <a:p>
            <a:pPr marL="285750" indent="-285750" defTabSz="457200">
              <a:spcAft>
                <a:spcPts val="300"/>
              </a:spcAft>
              <a:buFont typeface="Arial" panose="020B0604020202020204" pitchFamily="34" charset="0"/>
              <a:buChar char="•"/>
            </a:pPr>
            <a:r>
              <a:rPr lang="en-US" sz="1500" dirty="0">
                <a:solidFill>
                  <a:srgbClr val="000000"/>
                </a:solidFill>
                <a:cs typeface="Arial"/>
              </a:rPr>
              <a:t>Revere Health Choice</a:t>
            </a:r>
          </a:p>
          <a:p>
            <a:pPr marL="285750" indent="-285750" defTabSz="457200">
              <a:spcAft>
                <a:spcPts val="300"/>
              </a:spcAft>
              <a:buFont typeface="Arial" panose="020B0604020202020204" pitchFamily="34" charset="0"/>
              <a:buChar char="•"/>
            </a:pPr>
            <a:r>
              <a:rPr lang="en-US" sz="1500" dirty="0">
                <a:solidFill>
                  <a:srgbClr val="000000"/>
                </a:solidFill>
                <a:cs typeface="Arial"/>
              </a:rPr>
              <a:t>Tufts Health Together with Cambridge Health Alliance (Tufts CHA)</a:t>
            </a:r>
          </a:p>
          <a:p>
            <a:pPr marL="285750" indent="-285750" defTabSz="457200">
              <a:spcAft>
                <a:spcPts val="300"/>
              </a:spcAft>
              <a:buFont typeface="Arial" panose="020B0604020202020204" pitchFamily="34" charset="0"/>
              <a:buChar char="•"/>
            </a:pPr>
            <a:r>
              <a:rPr lang="en-US" sz="1500" dirty="0">
                <a:solidFill>
                  <a:srgbClr val="000000"/>
                </a:solidFill>
                <a:cs typeface="Arial"/>
              </a:rPr>
              <a:t>Tufts Health Together with UMass Memorial Health (Tufts UMMH)</a:t>
            </a:r>
          </a:p>
          <a:p>
            <a:pPr marL="285750" indent="-285750" defTabSz="457200">
              <a:spcAft>
                <a:spcPts val="300"/>
              </a:spcAft>
              <a:buFont typeface="Arial" panose="020B0604020202020204" pitchFamily="34" charset="0"/>
              <a:buChar char="•"/>
            </a:pPr>
            <a:r>
              <a:rPr lang="en-US" sz="1500" dirty="0">
                <a:solidFill>
                  <a:srgbClr val="000000"/>
                </a:solidFill>
                <a:cs typeface="Arial"/>
              </a:rPr>
              <a:t>Tufts Health Together MCO</a:t>
            </a:r>
          </a:p>
          <a:p>
            <a:pPr marL="285750" indent="-285750" defTabSz="457200">
              <a:spcAft>
                <a:spcPts val="300"/>
              </a:spcAft>
              <a:buFont typeface="Arial" panose="020B0604020202020204" pitchFamily="34" charset="0"/>
              <a:buChar char="•"/>
            </a:pPr>
            <a:r>
              <a:rPr lang="en-US" sz="1500" dirty="0">
                <a:solidFill>
                  <a:srgbClr val="000000"/>
                </a:solidFill>
                <a:cs typeface="Arial"/>
              </a:rPr>
              <a:t>East Boston Neighborhood Health WellSense Alliance</a:t>
            </a:r>
          </a:p>
          <a:p>
            <a:pPr marL="285750" indent="-285750" defTabSz="457200">
              <a:spcAft>
                <a:spcPts val="300"/>
              </a:spcAft>
              <a:buFont typeface="Arial" panose="020B0604020202020204" pitchFamily="34" charset="0"/>
              <a:buChar char="•"/>
            </a:pPr>
            <a:r>
              <a:rPr lang="en-US" sz="1500" dirty="0">
                <a:solidFill>
                  <a:srgbClr val="000000"/>
                </a:solidFill>
                <a:cs typeface="Arial"/>
              </a:rPr>
              <a:t>WellSense Care Alliance</a:t>
            </a:r>
          </a:p>
          <a:p>
            <a:pPr marL="285750" indent="-285750" defTabSz="457200">
              <a:spcAft>
                <a:spcPts val="300"/>
              </a:spcAft>
              <a:buFont typeface="Arial" panose="020B0604020202020204" pitchFamily="34" charset="0"/>
              <a:buChar char="•"/>
            </a:pPr>
            <a:r>
              <a:rPr lang="en-US" sz="1500" dirty="0">
                <a:solidFill>
                  <a:srgbClr val="000000"/>
                </a:solidFill>
                <a:cs typeface="Arial"/>
              </a:rPr>
              <a:t>WellSense Community Alliance</a:t>
            </a:r>
          </a:p>
          <a:p>
            <a:pPr marL="285750" indent="-285750" defTabSz="457200">
              <a:spcAft>
                <a:spcPts val="300"/>
              </a:spcAft>
              <a:buFont typeface="Arial" panose="020B0604020202020204" pitchFamily="34" charset="0"/>
              <a:buChar char="•"/>
            </a:pPr>
            <a:r>
              <a:rPr lang="en-US" sz="1500" dirty="0">
                <a:solidFill>
                  <a:srgbClr val="000000"/>
                </a:solidFill>
                <a:cs typeface="Arial"/>
              </a:rPr>
              <a:t>WellSense Boston Children’s ACO </a:t>
            </a:r>
            <a:r>
              <a:rPr lang="en-US" sz="1500" i="1" dirty="0">
                <a:solidFill>
                  <a:srgbClr val="000000"/>
                </a:solidFill>
                <a:cs typeface="Arial"/>
              </a:rPr>
              <a:t>(note: partnered with the LTSS CP Program ONLY)</a:t>
            </a:r>
          </a:p>
          <a:p>
            <a:pPr marL="285750" indent="-285750" defTabSz="457200">
              <a:spcAft>
                <a:spcPts val="300"/>
              </a:spcAft>
              <a:buFont typeface="Arial" panose="020B0604020202020204" pitchFamily="34" charset="0"/>
              <a:buChar char="•"/>
            </a:pPr>
            <a:r>
              <a:rPr lang="en-US" sz="1500" dirty="0">
                <a:solidFill>
                  <a:srgbClr val="000000"/>
                </a:solidFill>
                <a:cs typeface="Arial"/>
              </a:rPr>
              <a:t>WellSense BILH Performance Network ACO</a:t>
            </a:r>
          </a:p>
          <a:p>
            <a:pPr marL="285750" indent="-285750" defTabSz="457200">
              <a:spcAft>
                <a:spcPts val="300"/>
              </a:spcAft>
              <a:buFont typeface="Arial" panose="020B0604020202020204" pitchFamily="34" charset="0"/>
              <a:buChar char="•"/>
            </a:pPr>
            <a:r>
              <a:rPr lang="en-US" sz="1500" dirty="0">
                <a:solidFill>
                  <a:srgbClr val="000000"/>
                </a:solidFill>
                <a:cs typeface="Arial"/>
              </a:rPr>
              <a:t>WellSense Mercy Alliance</a:t>
            </a:r>
          </a:p>
          <a:p>
            <a:pPr marL="285750" indent="-285750" defTabSz="457200">
              <a:spcAft>
                <a:spcPts val="300"/>
              </a:spcAft>
              <a:buFont typeface="Arial" panose="020B0604020202020204" pitchFamily="34" charset="0"/>
              <a:buChar char="•"/>
            </a:pPr>
            <a:r>
              <a:rPr lang="en-US" sz="1500" dirty="0">
                <a:solidFill>
                  <a:srgbClr val="000000"/>
                </a:solidFill>
                <a:cs typeface="Arial"/>
              </a:rPr>
              <a:t>WellSense Signature Alliance</a:t>
            </a:r>
          </a:p>
          <a:p>
            <a:pPr marL="285750" indent="-285750" defTabSz="457200">
              <a:spcAft>
                <a:spcPts val="300"/>
              </a:spcAft>
              <a:buFont typeface="Arial" panose="020B0604020202020204" pitchFamily="34" charset="0"/>
              <a:buChar char="•"/>
            </a:pPr>
            <a:r>
              <a:rPr lang="en-US" sz="1500" dirty="0">
                <a:solidFill>
                  <a:srgbClr val="000000"/>
                </a:solidFill>
                <a:cs typeface="Arial"/>
              </a:rPr>
              <a:t>WellSense Southcoast Alliance</a:t>
            </a:r>
          </a:p>
          <a:p>
            <a:pPr marL="285750" indent="-285750" defTabSz="457200">
              <a:spcAft>
                <a:spcPts val="300"/>
              </a:spcAft>
              <a:buFont typeface="Arial" panose="020B0604020202020204" pitchFamily="34" charset="0"/>
              <a:buChar char="•"/>
            </a:pPr>
            <a:r>
              <a:rPr lang="en-US" sz="1500" dirty="0">
                <a:solidFill>
                  <a:srgbClr val="000000"/>
                </a:solidFill>
                <a:cs typeface="Arial"/>
              </a:rPr>
              <a:t>WellSense Essential MCO</a:t>
            </a:r>
          </a:p>
          <a:p>
            <a:pPr marL="285750" indent="-285750" defTabSz="457200">
              <a:spcAft>
                <a:spcPts val="300"/>
              </a:spcAft>
              <a:buFont typeface="Arial" panose="020B0604020202020204" pitchFamily="34" charset="0"/>
              <a:buChar char="•"/>
            </a:pPr>
            <a:endParaRPr lang="en-US" sz="1500" dirty="0">
              <a:solidFill>
                <a:srgbClr val="000000"/>
              </a:solidFill>
              <a:cs typeface="Arial"/>
            </a:endParaRPr>
          </a:p>
        </p:txBody>
      </p:sp>
    </p:spTree>
    <p:extLst>
      <p:ext uri="{BB962C8B-B14F-4D97-AF65-F5344CB8AC3E}">
        <p14:creationId xmlns:p14="http://schemas.microsoft.com/office/powerpoint/2010/main" val="31459463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E364C-F474-48CF-973F-44A4CD106450}"/>
              </a:ext>
            </a:extLst>
          </p:cNvPr>
          <p:cNvSpPr>
            <a:spLocks noGrp="1"/>
          </p:cNvSpPr>
          <p:nvPr>
            <p:ph type="title"/>
          </p:nvPr>
        </p:nvSpPr>
        <p:spPr>
          <a:xfrm>
            <a:off x="163434" y="174622"/>
            <a:ext cx="10476857" cy="307777"/>
          </a:xfrm>
        </p:spPr>
        <p:txBody>
          <a:bodyPr>
            <a:normAutofit fontScale="90000"/>
          </a:bodyPr>
          <a:lstStyle/>
          <a:p>
            <a:r>
              <a:rPr lang="en-US" sz="2000">
                <a:solidFill>
                  <a:srgbClr val="002060"/>
                </a:solidFill>
                <a:latin typeface="Arial"/>
                <a:cs typeface="Arial"/>
              </a:rPr>
              <a:t>Historical and Structural Challenges in Behavioral Health </a:t>
            </a:r>
          </a:p>
        </p:txBody>
      </p:sp>
      <p:sp>
        <p:nvSpPr>
          <p:cNvPr id="4" name="TextBox 3">
            <a:extLst>
              <a:ext uri="{FF2B5EF4-FFF2-40B4-BE49-F238E27FC236}">
                <a16:creationId xmlns:a16="http://schemas.microsoft.com/office/drawing/2014/main" id="{CED1D754-233A-E6CF-7FE0-64574F2C3977}"/>
              </a:ext>
            </a:extLst>
          </p:cNvPr>
          <p:cNvSpPr txBox="1"/>
          <p:nvPr/>
        </p:nvSpPr>
        <p:spPr bwMode="auto">
          <a:xfrm>
            <a:off x="478971" y="1991127"/>
            <a:ext cx="11052638" cy="3847207"/>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spAutoFit/>
          </a:bodyPr>
          <a:lstStyle/>
          <a:p>
            <a:pPr marL="0" lvl="1"/>
            <a:r>
              <a:rPr lang="en-US" sz="1600" dirty="0">
                <a:solidFill>
                  <a:schemeClr val="tx1">
                    <a:lumMod val="50000"/>
                  </a:schemeClr>
                </a:solidFill>
                <a:latin typeface="Arial"/>
                <a:cs typeface="Arial"/>
              </a:rPr>
              <a:t> In statewide listening sessions, nearly 700 individuals, families, and others identified </a:t>
            </a:r>
            <a:r>
              <a:rPr lang="en-US" sz="1600" b="1" dirty="0">
                <a:solidFill>
                  <a:schemeClr val="tx1">
                    <a:lumMod val="50000"/>
                  </a:schemeClr>
                </a:solidFill>
                <a:latin typeface="Arial"/>
                <a:cs typeface="Arial"/>
              </a:rPr>
              <a:t>challenges and gaps in the behavioral health system</a:t>
            </a:r>
            <a:r>
              <a:rPr lang="en-US" sz="1600" dirty="0">
                <a:solidFill>
                  <a:schemeClr val="tx1">
                    <a:lumMod val="50000"/>
                  </a:schemeClr>
                </a:solidFill>
                <a:latin typeface="Arial"/>
                <a:cs typeface="Arial"/>
              </a:rPr>
              <a:t>:</a:t>
            </a:r>
          </a:p>
          <a:p>
            <a:pPr marL="0" lvl="1"/>
            <a:endParaRPr lang="en-US" sz="1600" dirty="0">
              <a:solidFill>
                <a:schemeClr val="tx1">
                  <a:lumMod val="50000"/>
                </a:schemeClr>
              </a:solidFill>
              <a:latin typeface="Arial" panose="020B0604020202020204" pitchFamily="34" charset="0"/>
              <a:cs typeface="Arial" panose="020B0604020202020204" pitchFamily="34" charset="0"/>
            </a:endParaRPr>
          </a:p>
          <a:p>
            <a:pPr marL="285750" lvl="1" indent="-285750">
              <a:buFont typeface="Arial" panose="020B0604020202020204" pitchFamily="34" charset="0"/>
              <a:buChar char="•"/>
            </a:pPr>
            <a:r>
              <a:rPr lang="en-US" sz="1600" dirty="0">
                <a:solidFill>
                  <a:schemeClr val="tx1">
                    <a:lumMod val="50000"/>
                  </a:schemeClr>
                </a:solidFill>
                <a:latin typeface="Arial"/>
                <a:cs typeface="Arial"/>
              </a:rPr>
              <a:t>Too many people struggle to find the </a:t>
            </a:r>
            <a:r>
              <a:rPr lang="en-US" sz="1600" b="1" dirty="0">
                <a:solidFill>
                  <a:schemeClr val="tx1">
                    <a:lumMod val="50000"/>
                  </a:schemeClr>
                </a:solidFill>
                <a:latin typeface="Arial"/>
                <a:cs typeface="Arial"/>
              </a:rPr>
              <a:t>right type of behavioral health treatment </a:t>
            </a:r>
            <a:r>
              <a:rPr lang="en-US" sz="1600" dirty="0">
                <a:solidFill>
                  <a:schemeClr val="tx1">
                    <a:lumMod val="50000"/>
                  </a:schemeClr>
                </a:solidFill>
                <a:latin typeface="Arial"/>
                <a:cs typeface="Arial"/>
              </a:rPr>
              <a:t>and </a:t>
            </a:r>
            <a:r>
              <a:rPr lang="en-US" sz="1600" b="1" dirty="0">
                <a:solidFill>
                  <a:schemeClr val="tx1">
                    <a:lumMod val="50000"/>
                  </a:schemeClr>
                </a:solidFill>
                <a:latin typeface="Arial"/>
                <a:cs typeface="Arial"/>
              </a:rPr>
              <a:t>clinical provider that accepts their insurance</a:t>
            </a:r>
            <a:r>
              <a:rPr lang="en-US" sz="1600" dirty="0">
                <a:solidFill>
                  <a:schemeClr val="tx1">
                    <a:lumMod val="50000"/>
                  </a:schemeClr>
                </a:solidFill>
                <a:latin typeface="Arial"/>
                <a:cs typeface="Arial"/>
              </a:rPr>
              <a:t>. </a:t>
            </a:r>
          </a:p>
          <a:p>
            <a:pPr marL="285750" lvl="1" indent="-285750">
              <a:buFont typeface="Arial" panose="020B0604020202020204" pitchFamily="34" charset="0"/>
              <a:buChar char="•"/>
            </a:pPr>
            <a:endParaRPr lang="en-US" sz="1600" dirty="0">
              <a:solidFill>
                <a:schemeClr val="tx1">
                  <a:lumMod val="50000"/>
                </a:schemeClr>
              </a:solidFill>
              <a:latin typeface="Arial" panose="020B0604020202020204" pitchFamily="34" charset="0"/>
              <a:cs typeface="Arial" panose="020B0604020202020204" pitchFamily="34" charset="0"/>
            </a:endParaRPr>
          </a:p>
          <a:p>
            <a:pPr marL="285750" lvl="1" indent="-285750">
              <a:buFont typeface="Arial" panose="020B0604020202020204" pitchFamily="34" charset="0"/>
              <a:buChar char="•"/>
            </a:pPr>
            <a:r>
              <a:rPr lang="en-US" sz="1600" dirty="0">
                <a:solidFill>
                  <a:schemeClr val="tx1">
                    <a:lumMod val="50000"/>
                  </a:schemeClr>
                </a:solidFill>
                <a:latin typeface="Arial"/>
                <a:cs typeface="Arial"/>
              </a:rPr>
              <a:t>Too often </a:t>
            </a:r>
            <a:r>
              <a:rPr lang="en-US" sz="1600" b="1" dirty="0">
                <a:solidFill>
                  <a:schemeClr val="tx1">
                    <a:lumMod val="50000"/>
                  </a:schemeClr>
                </a:solidFill>
                <a:latin typeface="Arial"/>
                <a:cs typeface="Arial"/>
              </a:rPr>
              <a:t>hospital emergency rooms are the entry point </a:t>
            </a:r>
            <a:r>
              <a:rPr lang="en-US" sz="1600" dirty="0">
                <a:solidFill>
                  <a:schemeClr val="tx1">
                    <a:lumMod val="50000"/>
                  </a:schemeClr>
                </a:solidFill>
                <a:latin typeface="Arial"/>
                <a:cs typeface="Arial"/>
              </a:rPr>
              <a:t>into seeking behavioral health treatment.</a:t>
            </a:r>
          </a:p>
          <a:p>
            <a:pPr marL="0" lvl="1"/>
            <a:endParaRPr lang="en-US" sz="1600" dirty="0">
              <a:solidFill>
                <a:schemeClr val="tx1">
                  <a:lumMod val="50000"/>
                </a:schemeClr>
              </a:solidFill>
              <a:latin typeface="Arial" panose="020B0604020202020204" pitchFamily="34" charset="0"/>
              <a:cs typeface="Arial" panose="020B0604020202020204" pitchFamily="34" charset="0"/>
            </a:endParaRPr>
          </a:p>
          <a:p>
            <a:pPr marL="285750" lvl="1" indent="-285750">
              <a:buFont typeface="Arial" panose="020B0604020202020204" pitchFamily="34" charset="0"/>
              <a:buChar char="•"/>
            </a:pPr>
            <a:r>
              <a:rPr lang="en-US" sz="1600" dirty="0">
                <a:solidFill>
                  <a:schemeClr val="tx1">
                    <a:lumMod val="50000"/>
                  </a:schemeClr>
                </a:solidFill>
                <a:latin typeface="Arial"/>
                <a:cs typeface="Arial"/>
              </a:rPr>
              <a:t>Individuals often </a:t>
            </a:r>
            <a:r>
              <a:rPr lang="en-US" sz="1600" b="1" dirty="0">
                <a:solidFill>
                  <a:schemeClr val="tx1">
                    <a:lumMod val="50000"/>
                  </a:schemeClr>
                </a:solidFill>
                <a:latin typeface="Arial"/>
                <a:cs typeface="Arial"/>
              </a:rPr>
              <a:t>can’t get mental health and addiction treatment at the same location</a:t>
            </a:r>
            <a:r>
              <a:rPr lang="en-US" sz="1600" dirty="0">
                <a:solidFill>
                  <a:schemeClr val="tx1">
                    <a:lumMod val="50000"/>
                  </a:schemeClr>
                </a:solidFill>
                <a:latin typeface="Arial"/>
                <a:cs typeface="Arial"/>
              </a:rPr>
              <a:t>, even though mental health conditions and substance use disorder (SUD) often co-occur.</a:t>
            </a:r>
          </a:p>
          <a:p>
            <a:pPr marL="285750" lvl="1" indent="-285750">
              <a:buFont typeface="Arial" panose="020B0604020202020204" pitchFamily="34" charset="0"/>
              <a:buChar char="•"/>
            </a:pPr>
            <a:endParaRPr lang="en-US" sz="1600" dirty="0">
              <a:solidFill>
                <a:schemeClr val="tx1">
                  <a:lumMod val="50000"/>
                </a:schemeClr>
              </a:solidFill>
              <a:latin typeface="Arial" panose="020B0604020202020204" pitchFamily="34" charset="0"/>
              <a:cs typeface="Arial" panose="020B0604020202020204" pitchFamily="34" charset="0"/>
            </a:endParaRPr>
          </a:p>
          <a:p>
            <a:pPr marL="285750" lvl="1" indent="-285750">
              <a:buFont typeface="Arial" panose="020B0604020202020204" pitchFamily="34" charset="0"/>
              <a:buChar char="•"/>
            </a:pPr>
            <a:r>
              <a:rPr lang="en-US" sz="1600" b="1" dirty="0">
                <a:solidFill>
                  <a:schemeClr val="tx1">
                    <a:lumMod val="50000"/>
                  </a:schemeClr>
                </a:solidFill>
                <a:latin typeface="Arial"/>
                <a:cs typeface="Arial"/>
              </a:rPr>
              <a:t>Culturally competent behavioral health care </a:t>
            </a:r>
            <a:r>
              <a:rPr lang="en-US" sz="1600" dirty="0">
                <a:solidFill>
                  <a:schemeClr val="tx1">
                    <a:lumMod val="50000"/>
                  </a:schemeClr>
                </a:solidFill>
                <a:latin typeface="Arial"/>
                <a:cs typeface="Arial"/>
              </a:rPr>
              <a:t>for racially, ethnically and linguistically diverse communities can be difficult to find. </a:t>
            </a:r>
          </a:p>
          <a:p>
            <a:pPr marL="285750" lvl="1" indent="-285750">
              <a:buFont typeface="Arial" panose="020B0604020202020204" pitchFamily="34" charset="0"/>
              <a:buChar char="•"/>
            </a:pPr>
            <a:endParaRPr lang="en-US" sz="1600" dirty="0">
              <a:solidFill>
                <a:schemeClr val="tx1">
                  <a:lumMod val="50000"/>
                </a:schemeClr>
              </a:solidFill>
              <a:latin typeface="Arial" panose="020B0604020202020204" pitchFamily="34" charset="0"/>
              <a:cs typeface="Arial" panose="020B0604020202020204" pitchFamily="34" charset="0"/>
            </a:endParaRPr>
          </a:p>
          <a:p>
            <a:pPr marL="285750" lvl="1" indent="-285750">
              <a:buFont typeface="Arial" panose="020B0604020202020204" pitchFamily="34" charset="0"/>
              <a:buChar char="•"/>
            </a:pPr>
            <a:r>
              <a:rPr lang="en-US" sz="1600" dirty="0">
                <a:solidFill>
                  <a:schemeClr val="tx1">
                    <a:lumMod val="50000"/>
                  </a:schemeClr>
                </a:solidFill>
                <a:latin typeface="Arial"/>
                <a:cs typeface="Arial"/>
              </a:rPr>
              <a:t>These longstanding challenges were </a:t>
            </a:r>
            <a:r>
              <a:rPr lang="en-US" sz="1600" b="1" dirty="0">
                <a:solidFill>
                  <a:schemeClr val="tx1">
                    <a:lumMod val="50000"/>
                  </a:schemeClr>
                </a:solidFill>
                <a:latin typeface="Arial"/>
                <a:cs typeface="Arial"/>
              </a:rPr>
              <a:t>exacerbated by the pandemic</a:t>
            </a:r>
            <a:r>
              <a:rPr lang="en-US" sz="1600" dirty="0">
                <a:solidFill>
                  <a:schemeClr val="tx1">
                    <a:lumMod val="50000"/>
                  </a:schemeClr>
                </a:solidFill>
                <a:latin typeface="Arial"/>
                <a:cs typeface="Arial"/>
              </a:rPr>
              <a:t>.</a:t>
            </a:r>
          </a:p>
        </p:txBody>
      </p:sp>
      <p:grpSp>
        <p:nvGrpSpPr>
          <p:cNvPr id="3" name="Group 2">
            <a:extLst>
              <a:ext uri="{FF2B5EF4-FFF2-40B4-BE49-F238E27FC236}">
                <a16:creationId xmlns:a16="http://schemas.microsoft.com/office/drawing/2014/main" id="{FA614B57-846F-E43F-3B22-E76E290AE92E}"/>
              </a:ext>
            </a:extLst>
          </p:cNvPr>
          <p:cNvGrpSpPr/>
          <p:nvPr/>
        </p:nvGrpSpPr>
        <p:grpSpPr>
          <a:xfrm>
            <a:off x="-1" y="693599"/>
            <a:ext cx="12192001" cy="916469"/>
            <a:chOff x="0" y="731699"/>
            <a:chExt cx="9144000" cy="916469"/>
          </a:xfrm>
        </p:grpSpPr>
        <p:sp>
          <p:nvSpPr>
            <p:cNvPr id="11" name="Rectangle 10">
              <a:extLst>
                <a:ext uri="{FF2B5EF4-FFF2-40B4-BE49-F238E27FC236}">
                  <a16:creationId xmlns:a16="http://schemas.microsoft.com/office/drawing/2014/main" id="{5A798220-2AD3-0740-7296-EA1FF7D9DF80}"/>
                </a:ext>
              </a:extLst>
            </p:cNvPr>
            <p:cNvSpPr>
              <a:spLocks/>
            </p:cNvSpPr>
            <p:nvPr/>
          </p:nvSpPr>
          <p:spPr>
            <a:xfrm>
              <a:off x="0" y="734539"/>
              <a:ext cx="9144000" cy="771561"/>
            </a:xfrm>
            <a:prstGeom prst="rect">
              <a:avLst/>
            </a:prstGeom>
            <a:solidFill>
              <a:srgbClr val="CDDCFF"/>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61" tIns="46630" rIns="93261" bIns="46630" rtlCol="0" anchor="ctr"/>
            <a:lstStyle/>
            <a:p>
              <a:pPr algn="ctr">
                <a:defRPr/>
              </a:pPr>
              <a:endParaRPr lang="en-US" sz="1428">
                <a:solidFill>
                  <a:srgbClr val="000000"/>
                </a:solidFill>
                <a:latin typeface="Arial" panose="020B0604020202020204" pitchFamily="34" charset="0"/>
                <a:cs typeface="Arial" panose="020B0604020202020204" pitchFamily="34" charset="0"/>
              </a:endParaRPr>
            </a:p>
          </p:txBody>
        </p:sp>
        <p:sp>
          <p:nvSpPr>
            <p:cNvPr id="12" name="Rectangle 8">
              <a:extLst>
                <a:ext uri="{FF2B5EF4-FFF2-40B4-BE49-F238E27FC236}">
                  <a16:creationId xmlns:a16="http://schemas.microsoft.com/office/drawing/2014/main" id="{2057C2FD-B988-6EE5-BDFF-7F016C8B7353}"/>
                </a:ext>
              </a:extLst>
            </p:cNvPr>
            <p:cNvSpPr txBox="1"/>
            <p:nvPr/>
          </p:nvSpPr>
          <p:spPr>
            <a:xfrm>
              <a:off x="584138" y="876607"/>
              <a:ext cx="8289478" cy="77156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1" indent="-191770">
                <a:buNone/>
              </a:pPr>
              <a:r>
                <a:rPr lang="en-US">
                  <a:solidFill>
                    <a:schemeClr val="tx1">
                      <a:lumMod val="50000"/>
                    </a:schemeClr>
                  </a:solidFill>
                  <a:latin typeface="Arial"/>
                  <a:ea typeface="+mn-lt"/>
                  <a:cs typeface="Arial"/>
                </a:rPr>
                <a:t>The Commonwealth has implemented recent legislation, policy reforms, and substantial public investment, despite these efforts further improvement is needed.</a:t>
              </a:r>
              <a:endParaRPr lang="en-US">
                <a:solidFill>
                  <a:schemeClr val="tx1">
                    <a:lumMod val="50000"/>
                  </a:schemeClr>
                </a:solidFill>
                <a:latin typeface="Arial"/>
                <a:cs typeface="Arial"/>
              </a:endParaRPr>
            </a:p>
            <a:p>
              <a:pPr marL="1270" lvl="1" indent="0">
                <a:spcAft>
                  <a:spcPts val="204"/>
                </a:spcAft>
                <a:buClrTx/>
                <a:buNone/>
              </a:pPr>
              <a:endParaRPr lang="en-US">
                <a:solidFill>
                  <a:schemeClr val="tx1">
                    <a:lumMod val="50000"/>
                  </a:schemeClr>
                </a:solidFill>
                <a:latin typeface="Arial"/>
                <a:cs typeface="Arial"/>
              </a:endParaRPr>
            </a:p>
          </p:txBody>
        </p:sp>
        <p:grpSp>
          <p:nvGrpSpPr>
            <p:cNvPr id="13" name="Group 12">
              <a:extLst>
                <a:ext uri="{FF2B5EF4-FFF2-40B4-BE49-F238E27FC236}">
                  <a16:creationId xmlns:a16="http://schemas.microsoft.com/office/drawing/2014/main" id="{A1C0B98A-48E7-6683-EDA1-D69C62552BE0}"/>
                </a:ext>
              </a:extLst>
            </p:cNvPr>
            <p:cNvGrpSpPr/>
            <p:nvPr/>
          </p:nvGrpSpPr>
          <p:grpSpPr>
            <a:xfrm>
              <a:off x="122576" y="731699"/>
              <a:ext cx="365814" cy="777240"/>
              <a:chOff x="2557036" y="673487"/>
              <a:chExt cx="450569" cy="585073"/>
            </a:xfrm>
          </p:grpSpPr>
          <p:sp>
            <p:nvSpPr>
              <p:cNvPr id="14" name="Chevron 21">
                <a:extLst>
                  <a:ext uri="{FF2B5EF4-FFF2-40B4-BE49-F238E27FC236}">
                    <a16:creationId xmlns:a16="http://schemas.microsoft.com/office/drawing/2014/main" id="{648940C2-A788-6700-A40F-6A7A197963FA}"/>
                  </a:ext>
                </a:extLst>
              </p:cNvPr>
              <p:cNvSpPr>
                <a:spLocks/>
              </p:cNvSpPr>
              <p:nvPr/>
            </p:nvSpPr>
            <p:spPr>
              <a:xfrm>
                <a:off x="2649073" y="673487"/>
                <a:ext cx="358532" cy="585073"/>
              </a:xfrm>
              <a:prstGeom prst="chevron">
                <a:avLst>
                  <a:gd name="adj" fmla="val 50368"/>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87" tIns="46644" rIns="93287" bIns="46644" rtlCol="0" anchor="ctr">
                <a:noAutofit/>
              </a:bodyPr>
              <a:lstStyle/>
              <a:p>
                <a:pPr algn="ctr">
                  <a:defRPr/>
                </a:pPr>
                <a:endParaRPr lang="en-US" sz="1428" b="1">
                  <a:solidFill>
                    <a:srgbClr val="FFFFFF"/>
                  </a:solidFill>
                  <a:latin typeface="Arial" panose="020B0604020202020204" pitchFamily="34" charset="0"/>
                  <a:cs typeface="Arial" panose="020B0604020202020204" pitchFamily="34" charset="0"/>
                </a:endParaRPr>
              </a:p>
            </p:txBody>
          </p:sp>
          <p:sp>
            <p:nvSpPr>
              <p:cNvPr id="15" name="Chevron 22">
                <a:extLst>
                  <a:ext uri="{FF2B5EF4-FFF2-40B4-BE49-F238E27FC236}">
                    <a16:creationId xmlns:a16="http://schemas.microsoft.com/office/drawing/2014/main" id="{F892E596-70CA-0D65-5DB6-A62B4248EED8}"/>
                  </a:ext>
                </a:extLst>
              </p:cNvPr>
              <p:cNvSpPr>
                <a:spLocks/>
              </p:cNvSpPr>
              <p:nvPr/>
            </p:nvSpPr>
            <p:spPr>
              <a:xfrm>
                <a:off x="2557036" y="834606"/>
                <a:ext cx="184073" cy="262835"/>
              </a:xfrm>
              <a:prstGeom prst="chevron">
                <a:avLst>
                  <a:gd name="adj" fmla="val 50368"/>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87" tIns="46644" rIns="93287" bIns="46644" rtlCol="0" anchor="ctr">
                <a:noAutofit/>
              </a:bodyPr>
              <a:lstStyle/>
              <a:p>
                <a:pPr algn="ctr">
                  <a:defRPr/>
                </a:pPr>
                <a:endParaRPr lang="en-US" sz="1428" b="1">
                  <a:solidFill>
                    <a:srgbClr val="FFFFFF"/>
                  </a:solidFill>
                  <a:latin typeface="Arial" panose="020B0604020202020204" pitchFamily="34" charset="0"/>
                  <a:cs typeface="Arial" panose="020B0604020202020204" pitchFamily="34" charset="0"/>
                </a:endParaRPr>
              </a:p>
            </p:txBody>
          </p:sp>
        </p:grpSp>
      </p:grpSp>
    </p:spTree>
    <p:extLst>
      <p:ext uri="{BB962C8B-B14F-4D97-AF65-F5344CB8AC3E}">
        <p14:creationId xmlns:p14="http://schemas.microsoft.com/office/powerpoint/2010/main" val="16569834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A2B91D4-CDA8-4340-9C07-880723674498}"/>
              </a:ext>
            </a:extLst>
          </p:cNvPr>
          <p:cNvSpPr>
            <a:spLocks noGrp="1"/>
          </p:cNvSpPr>
          <p:nvPr>
            <p:ph type="title"/>
          </p:nvPr>
        </p:nvSpPr>
        <p:spPr>
          <a:xfrm>
            <a:off x="213047" y="90304"/>
            <a:ext cx="8053675" cy="307777"/>
          </a:xfrm>
        </p:spPr>
        <p:txBody>
          <a:bodyPr/>
          <a:lstStyle/>
          <a:p>
            <a:r>
              <a:rPr lang="en-US" sz="2000"/>
              <a:t>The “Front Door” to Behavioral Health Care</a:t>
            </a:r>
            <a:endParaRPr lang="en-US" sz="2000">
              <a:cs typeface="Calibri"/>
            </a:endParaRPr>
          </a:p>
        </p:txBody>
      </p:sp>
      <p:grpSp>
        <p:nvGrpSpPr>
          <p:cNvPr id="39" name="Group 38">
            <a:extLst>
              <a:ext uri="{FF2B5EF4-FFF2-40B4-BE49-F238E27FC236}">
                <a16:creationId xmlns:a16="http://schemas.microsoft.com/office/drawing/2014/main" id="{200F9B27-A703-B7AA-2BE3-D9129A589327}"/>
              </a:ext>
            </a:extLst>
          </p:cNvPr>
          <p:cNvGrpSpPr/>
          <p:nvPr/>
        </p:nvGrpSpPr>
        <p:grpSpPr>
          <a:xfrm>
            <a:off x="0" y="525124"/>
            <a:ext cx="12192000" cy="1141253"/>
            <a:chOff x="0" y="731699"/>
            <a:chExt cx="9144000" cy="777240"/>
          </a:xfrm>
        </p:grpSpPr>
        <p:sp>
          <p:nvSpPr>
            <p:cNvPr id="40" name="Rectangle 39">
              <a:extLst>
                <a:ext uri="{FF2B5EF4-FFF2-40B4-BE49-F238E27FC236}">
                  <a16:creationId xmlns:a16="http://schemas.microsoft.com/office/drawing/2014/main" id="{75278292-794F-54C2-7D1F-FCDFABE7480F}"/>
                </a:ext>
              </a:extLst>
            </p:cNvPr>
            <p:cNvSpPr>
              <a:spLocks/>
            </p:cNvSpPr>
            <p:nvPr/>
          </p:nvSpPr>
          <p:spPr>
            <a:xfrm>
              <a:off x="0" y="734539"/>
              <a:ext cx="9144000" cy="771561"/>
            </a:xfrm>
            <a:prstGeom prst="rect">
              <a:avLst/>
            </a:prstGeom>
            <a:solidFill>
              <a:srgbClr val="CDDCFF"/>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61" tIns="46630" rIns="93261" bIns="4663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28" b="0" i="0" u="none" strike="noStrike" kern="1200" cap="none" spc="0" normalizeH="0" baseline="0" noProof="0">
                <a:ln>
                  <a:noFill/>
                </a:ln>
                <a:solidFill>
                  <a:srgbClr val="000000"/>
                </a:solidFill>
                <a:effectLst/>
                <a:uLnTx/>
                <a:uFillTx/>
                <a:latin typeface="+mj-lt"/>
                <a:ea typeface="+mn-ea"/>
                <a:cs typeface="+mn-cs"/>
              </a:endParaRPr>
            </a:p>
          </p:txBody>
        </p:sp>
        <p:sp>
          <p:nvSpPr>
            <p:cNvPr id="41" name="Rectangle 8">
              <a:extLst>
                <a:ext uri="{FF2B5EF4-FFF2-40B4-BE49-F238E27FC236}">
                  <a16:creationId xmlns:a16="http://schemas.microsoft.com/office/drawing/2014/main" id="{10DD4CD5-8158-B996-C047-6BC7CC4E9D3C}"/>
                </a:ext>
              </a:extLst>
            </p:cNvPr>
            <p:cNvSpPr txBox="1"/>
            <p:nvPr/>
          </p:nvSpPr>
          <p:spPr>
            <a:xfrm>
              <a:off x="547803" y="806579"/>
              <a:ext cx="8536783" cy="63606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7620" lvl="1" indent="0" defTabSz="932699">
                <a:spcAft>
                  <a:spcPts val="1200"/>
                </a:spcAft>
                <a:buClr>
                  <a:srgbClr val="000000"/>
                </a:buClr>
                <a:buNone/>
                <a:defRPr/>
              </a:pPr>
              <a:r>
                <a:rPr lang="en-US">
                  <a:solidFill>
                    <a:srgbClr val="002060"/>
                  </a:solidFill>
                  <a:latin typeface="+mj-lt"/>
                  <a:cs typeface="Arial"/>
                </a:rPr>
                <a:t>The new Roadmap</a:t>
              </a:r>
              <a:r>
                <a:rPr kumimoji="0" lang="en-US" sz="1800" b="0" i="0" u="none" strike="noStrike" kern="1200" cap="none" spc="0" normalizeH="0" baseline="0" noProof="0">
                  <a:ln>
                    <a:noFill/>
                  </a:ln>
                  <a:solidFill>
                    <a:srgbClr val="002060"/>
                  </a:solidFill>
                  <a:effectLst/>
                  <a:uLnTx/>
                  <a:uFillTx/>
                  <a:latin typeface="+mj-lt"/>
                  <a:ea typeface="+mn-ea"/>
                  <a:cs typeface="Arial"/>
                </a:rPr>
                <a:t> for Behavioral Health Reform </a:t>
              </a:r>
              <a:r>
                <a:rPr lang="en-US">
                  <a:solidFill>
                    <a:srgbClr val="002060"/>
                  </a:solidFill>
                  <a:latin typeface="+mj-lt"/>
                  <a:cs typeface="Arial"/>
                </a:rPr>
                <a:t>improved</a:t>
              </a:r>
              <a:r>
                <a:rPr kumimoji="0" lang="en-US" sz="1800" b="0" i="0" u="none" strike="noStrike" kern="1200" cap="none" spc="0" normalizeH="0" baseline="0" noProof="0">
                  <a:ln>
                    <a:noFill/>
                  </a:ln>
                  <a:solidFill>
                    <a:srgbClr val="002060"/>
                  </a:solidFill>
                  <a:effectLst/>
                  <a:uLnTx/>
                  <a:uFillTx/>
                  <a:latin typeface="+mj-lt"/>
                  <a:ea typeface="+mn-ea"/>
                  <a:cs typeface="Arial"/>
                </a:rPr>
                <a:t> access to care across the treatment system. Individuals now have a </a:t>
              </a:r>
              <a:r>
                <a:rPr kumimoji="0" lang="en-US" sz="1800" b="1" i="0" u="none" strike="noStrike" kern="1200" cap="none" spc="0" normalizeH="0" baseline="0" noProof="0">
                  <a:ln>
                    <a:noFill/>
                  </a:ln>
                  <a:solidFill>
                    <a:srgbClr val="002060"/>
                  </a:solidFill>
                  <a:effectLst/>
                  <a:uLnTx/>
                  <a:uFillTx/>
                  <a:latin typeface="+mj-lt"/>
                  <a:ea typeface="+mn-ea"/>
                  <a:cs typeface="Arial"/>
                </a:rPr>
                <a:t>centralized “front door” to treatment</a:t>
              </a:r>
              <a:r>
                <a:rPr kumimoji="0" lang="en-US" sz="1800" b="0" i="0" u="none" strike="noStrike" kern="1200" cap="none" spc="0" normalizeH="0" baseline="0" noProof="0">
                  <a:ln>
                    <a:noFill/>
                  </a:ln>
                  <a:solidFill>
                    <a:srgbClr val="002060"/>
                  </a:solidFill>
                  <a:effectLst/>
                  <a:uLnTx/>
                  <a:uFillTx/>
                  <a:latin typeface="+mj-lt"/>
                  <a:ea typeface="+mn-ea"/>
                  <a:cs typeface="Arial"/>
                </a:rPr>
                <a:t> through </a:t>
              </a:r>
              <a:r>
                <a:rPr kumimoji="0" lang="en-US" sz="1800" b="1" i="0" u="none" strike="noStrike" kern="1200" cap="none" spc="0" normalizeH="0" baseline="0" noProof="0">
                  <a:ln>
                    <a:noFill/>
                  </a:ln>
                  <a:solidFill>
                    <a:srgbClr val="002060"/>
                  </a:solidFill>
                  <a:effectLst/>
                  <a:uLnTx/>
                  <a:uFillTx/>
                  <a:latin typeface="+mj-lt"/>
                  <a:ea typeface="+mn-ea"/>
                  <a:cs typeface="Arial"/>
                </a:rPr>
                <a:t>the Behavioral Health Help Line,</a:t>
              </a:r>
              <a:r>
                <a:rPr kumimoji="0" lang="en-US" sz="1800" b="0" i="0" u="none" strike="noStrike" kern="1200" cap="none" spc="0" normalizeH="0" baseline="0" noProof="0">
                  <a:ln>
                    <a:noFill/>
                  </a:ln>
                  <a:solidFill>
                    <a:srgbClr val="002060"/>
                  </a:solidFill>
                  <a:effectLst/>
                  <a:uLnTx/>
                  <a:uFillTx/>
                  <a:latin typeface="+mj-lt"/>
                  <a:ea typeface="+mn-ea"/>
                  <a:cs typeface="Arial"/>
                </a:rPr>
                <a:t> with </a:t>
              </a:r>
              <a:r>
                <a:rPr kumimoji="0" lang="en-US" sz="1800" b="1" i="0" u="none" strike="noStrike" kern="1200" cap="none" spc="0" normalizeH="0" baseline="0" noProof="0">
                  <a:ln>
                    <a:noFill/>
                  </a:ln>
                  <a:solidFill>
                    <a:srgbClr val="002060"/>
                  </a:solidFill>
                  <a:effectLst/>
                  <a:uLnTx/>
                  <a:uFillTx/>
                  <a:latin typeface="+mj-lt"/>
                  <a:ea typeface="+mn-ea"/>
                  <a:cs typeface="Arial"/>
                </a:rPr>
                <a:t>several other entry points </a:t>
              </a:r>
              <a:r>
                <a:rPr kumimoji="0" lang="en-US" sz="1800" b="0" i="0" u="none" strike="noStrike" kern="1200" cap="none" spc="0" normalizeH="0" baseline="0" noProof="0">
                  <a:ln>
                    <a:noFill/>
                  </a:ln>
                  <a:solidFill>
                    <a:srgbClr val="002060"/>
                  </a:solidFill>
                  <a:effectLst/>
                  <a:uLnTx/>
                  <a:uFillTx/>
                  <a:latin typeface="+mj-lt"/>
                  <a:ea typeface="+mn-ea"/>
                  <a:cs typeface="Arial"/>
                </a:rPr>
                <a:t>that support </a:t>
              </a:r>
              <a:r>
                <a:rPr kumimoji="0" lang="en-US" sz="1800" b="1" i="0" u="none" strike="noStrike" kern="1200" cap="none" spc="0" normalizeH="0" baseline="0" noProof="0">
                  <a:ln>
                    <a:noFill/>
                  </a:ln>
                  <a:solidFill>
                    <a:srgbClr val="002060"/>
                  </a:solidFill>
                  <a:effectLst/>
                  <a:uLnTx/>
                  <a:uFillTx/>
                  <a:latin typeface="+mj-lt"/>
                  <a:ea typeface="+mn-ea"/>
                  <a:cs typeface="Arial"/>
                </a:rPr>
                <a:t>evaluation, stabilization and triage.  </a:t>
              </a:r>
              <a:endParaRPr lang="en-US">
                <a:solidFill>
                  <a:srgbClr val="002060"/>
                </a:solidFill>
                <a:cs typeface="Arial"/>
              </a:endParaRPr>
            </a:p>
          </p:txBody>
        </p:sp>
        <p:grpSp>
          <p:nvGrpSpPr>
            <p:cNvPr id="42" name="Group 41">
              <a:extLst>
                <a:ext uri="{FF2B5EF4-FFF2-40B4-BE49-F238E27FC236}">
                  <a16:creationId xmlns:a16="http://schemas.microsoft.com/office/drawing/2014/main" id="{7DC13E09-68DD-132B-2808-D6F42361B14C}"/>
                </a:ext>
              </a:extLst>
            </p:cNvPr>
            <p:cNvGrpSpPr/>
            <p:nvPr/>
          </p:nvGrpSpPr>
          <p:grpSpPr>
            <a:xfrm>
              <a:off x="122576" y="731699"/>
              <a:ext cx="365814" cy="777240"/>
              <a:chOff x="2557036" y="673487"/>
              <a:chExt cx="450569" cy="585073"/>
            </a:xfrm>
          </p:grpSpPr>
          <p:sp>
            <p:nvSpPr>
              <p:cNvPr id="43" name="Chevron 21">
                <a:extLst>
                  <a:ext uri="{FF2B5EF4-FFF2-40B4-BE49-F238E27FC236}">
                    <a16:creationId xmlns:a16="http://schemas.microsoft.com/office/drawing/2014/main" id="{922057C9-2696-311B-2E27-A408AD3557D8}"/>
                  </a:ext>
                </a:extLst>
              </p:cNvPr>
              <p:cNvSpPr>
                <a:spLocks/>
              </p:cNvSpPr>
              <p:nvPr/>
            </p:nvSpPr>
            <p:spPr>
              <a:xfrm>
                <a:off x="2649073" y="673487"/>
                <a:ext cx="358532" cy="585073"/>
              </a:xfrm>
              <a:prstGeom prst="chevron">
                <a:avLst>
                  <a:gd name="adj" fmla="val 50368"/>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87" tIns="46644" rIns="93287" bIns="46644"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28" b="1" i="0" u="none" strike="noStrike" kern="1200" cap="none" spc="0" normalizeH="0" baseline="0" noProof="0">
                  <a:ln>
                    <a:noFill/>
                  </a:ln>
                  <a:solidFill>
                    <a:srgbClr val="FFFFFF"/>
                  </a:solidFill>
                  <a:effectLst/>
                  <a:uLnTx/>
                  <a:uFillTx/>
                  <a:latin typeface="+mj-lt"/>
                  <a:ea typeface="+mn-ea"/>
                  <a:cs typeface="+mn-cs"/>
                </a:endParaRPr>
              </a:p>
            </p:txBody>
          </p:sp>
          <p:sp>
            <p:nvSpPr>
              <p:cNvPr id="44" name="Chevron 22">
                <a:extLst>
                  <a:ext uri="{FF2B5EF4-FFF2-40B4-BE49-F238E27FC236}">
                    <a16:creationId xmlns:a16="http://schemas.microsoft.com/office/drawing/2014/main" id="{ACDAC13D-8B4B-F2CB-F923-267F6F19F830}"/>
                  </a:ext>
                </a:extLst>
              </p:cNvPr>
              <p:cNvSpPr>
                <a:spLocks/>
              </p:cNvSpPr>
              <p:nvPr/>
            </p:nvSpPr>
            <p:spPr>
              <a:xfrm>
                <a:off x="2557036" y="834606"/>
                <a:ext cx="184073" cy="262835"/>
              </a:xfrm>
              <a:prstGeom prst="chevron">
                <a:avLst>
                  <a:gd name="adj" fmla="val 50368"/>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87" tIns="46644" rIns="93287" bIns="46644"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28" b="1" i="0" u="none" strike="noStrike" kern="1200" cap="none" spc="0" normalizeH="0" baseline="0" noProof="0">
                  <a:ln>
                    <a:noFill/>
                  </a:ln>
                  <a:solidFill>
                    <a:srgbClr val="FFFFFF"/>
                  </a:solidFill>
                  <a:effectLst/>
                  <a:uLnTx/>
                  <a:uFillTx/>
                  <a:latin typeface="+mj-lt"/>
                  <a:ea typeface="+mn-ea"/>
                  <a:cs typeface="+mn-cs"/>
                </a:endParaRPr>
              </a:p>
            </p:txBody>
          </p:sp>
        </p:grpSp>
      </p:grpSp>
      <p:sp>
        <p:nvSpPr>
          <p:cNvPr id="5" name="TextBox 4">
            <a:extLst>
              <a:ext uri="{FF2B5EF4-FFF2-40B4-BE49-F238E27FC236}">
                <a16:creationId xmlns:a16="http://schemas.microsoft.com/office/drawing/2014/main" id="{F90ACF93-8F23-D113-E483-3D6ED382278D}"/>
              </a:ext>
            </a:extLst>
          </p:cNvPr>
          <p:cNvSpPr txBox="1"/>
          <p:nvPr/>
        </p:nvSpPr>
        <p:spPr>
          <a:xfrm>
            <a:off x="8670430" y="6321490"/>
            <a:ext cx="4556856"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1" u="none" strike="noStrike" kern="1200" cap="none" spc="0" normalizeH="0" baseline="0" noProof="0">
                <a:ln>
                  <a:noFill/>
                </a:ln>
                <a:solidFill>
                  <a:srgbClr val="000000"/>
                </a:solidFill>
                <a:effectLst/>
                <a:uLnTx/>
                <a:uFillTx/>
                <a:latin typeface="+mj-lt"/>
                <a:ea typeface="+mn-ea"/>
                <a:cs typeface="+mn-cs"/>
              </a:rPr>
              <a:t>Non-exhaustive, for demonstrative purposes only</a:t>
            </a:r>
          </a:p>
        </p:txBody>
      </p:sp>
      <p:sp>
        <p:nvSpPr>
          <p:cNvPr id="37" name="TextBox 36">
            <a:extLst>
              <a:ext uri="{FF2B5EF4-FFF2-40B4-BE49-F238E27FC236}">
                <a16:creationId xmlns:a16="http://schemas.microsoft.com/office/drawing/2014/main" id="{3C6627C2-8AFB-0CDD-4A09-0F3ED5DF4515}"/>
              </a:ext>
            </a:extLst>
          </p:cNvPr>
          <p:cNvSpPr txBox="1"/>
          <p:nvPr/>
        </p:nvSpPr>
        <p:spPr>
          <a:xfrm>
            <a:off x="362699" y="2178405"/>
            <a:ext cx="2261937" cy="338554"/>
          </a:xfrm>
          <a:prstGeom prst="rect">
            <a:avLst/>
          </a:prstGeom>
          <a:noFill/>
        </p:spPr>
        <p:txBody>
          <a:bodyPr wrap="square" lIns="91440" tIns="45720" rIns="91440" bIns="45720"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1" i="0" u="sng" strike="noStrike" kern="0" cap="none" spc="0" normalizeH="0" baseline="0" noProof="0">
                <a:ln>
                  <a:noFill/>
                </a:ln>
                <a:solidFill>
                  <a:srgbClr val="002060"/>
                </a:solidFill>
                <a:effectLst/>
                <a:uLnTx/>
                <a:uFillTx/>
                <a:latin typeface="+mj-lt"/>
              </a:rPr>
              <a:t>System Entry Points</a:t>
            </a:r>
            <a:endParaRPr lang="en-US" sz="1600" b="1" i="0" u="sng" strike="noStrike" kern="0" cap="none" spc="0" normalizeH="0" baseline="0" noProof="0">
              <a:ln>
                <a:noFill/>
              </a:ln>
              <a:solidFill>
                <a:srgbClr val="002060"/>
              </a:solidFill>
              <a:effectLst/>
              <a:uLnTx/>
              <a:uFillTx/>
              <a:latin typeface="+mj-lt"/>
              <a:cs typeface="Arial"/>
            </a:endParaRPr>
          </a:p>
        </p:txBody>
      </p:sp>
      <p:sp>
        <p:nvSpPr>
          <p:cNvPr id="38" name="Content Placeholder 12">
            <a:extLst>
              <a:ext uri="{FF2B5EF4-FFF2-40B4-BE49-F238E27FC236}">
                <a16:creationId xmlns:a16="http://schemas.microsoft.com/office/drawing/2014/main" id="{D29E5864-F010-35E7-DF35-35A4C0F2C1B5}"/>
              </a:ext>
            </a:extLst>
          </p:cNvPr>
          <p:cNvSpPr txBox="1">
            <a:spLocks/>
          </p:cNvSpPr>
          <p:nvPr/>
        </p:nvSpPr>
        <p:spPr>
          <a:xfrm>
            <a:off x="4363926" y="2202869"/>
            <a:ext cx="3000458" cy="629689"/>
          </a:xfrm>
          <a:prstGeom prst="rect">
            <a:avLst/>
          </a:prstGeom>
          <a:solidFill>
            <a:srgbClr val="DEE5F0"/>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000" kern="1200">
                <a:solidFill>
                  <a:schemeClr val="tx1"/>
                </a:solidFill>
                <a:latin typeface="Raleway"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aleway"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aleway"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srgbClr val="002060"/>
                </a:solidFill>
                <a:effectLst/>
                <a:uLnTx/>
                <a:uFillTx/>
                <a:latin typeface="+mj-lt"/>
                <a:ea typeface="+mn-ea"/>
                <a:cs typeface="+mn-cs"/>
              </a:rPr>
              <a:t>Behavioral Health Help Line (BHHL)</a:t>
            </a:r>
            <a:endParaRPr lang="en-US" sz="1700" b="0" i="0" u="none" strike="noStrike" kern="1200" cap="none" spc="0" normalizeH="0" baseline="0" noProof="0">
              <a:ln>
                <a:noFill/>
              </a:ln>
              <a:solidFill>
                <a:srgbClr val="002060"/>
              </a:solidFill>
              <a:effectLst/>
              <a:uLnTx/>
              <a:uFillTx/>
              <a:latin typeface="+mj-lt"/>
              <a:cs typeface="Arial"/>
            </a:endParaRPr>
          </a:p>
        </p:txBody>
      </p:sp>
      <p:sp>
        <p:nvSpPr>
          <p:cNvPr id="45" name="Content Placeholder 13">
            <a:extLst>
              <a:ext uri="{FF2B5EF4-FFF2-40B4-BE49-F238E27FC236}">
                <a16:creationId xmlns:a16="http://schemas.microsoft.com/office/drawing/2014/main" id="{2FBC7CF2-124C-3C32-CB22-3C18D3E98E4D}"/>
              </a:ext>
            </a:extLst>
          </p:cNvPr>
          <p:cNvSpPr txBox="1">
            <a:spLocks/>
          </p:cNvSpPr>
          <p:nvPr/>
        </p:nvSpPr>
        <p:spPr>
          <a:xfrm>
            <a:off x="4363926" y="3018553"/>
            <a:ext cx="3000458" cy="629689"/>
          </a:xfrm>
          <a:prstGeom prst="rect">
            <a:avLst/>
          </a:prstGeom>
          <a:solidFill>
            <a:srgbClr val="DEE5F0"/>
          </a:solid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000" kern="1200">
                <a:solidFill>
                  <a:schemeClr val="tx1"/>
                </a:solidFill>
                <a:latin typeface="Raleway"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aleway"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aleway"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srgbClr val="002060"/>
                </a:solidFill>
                <a:effectLst/>
                <a:uLnTx/>
                <a:uFillTx/>
                <a:latin typeface="+mj-lt"/>
                <a:ea typeface="+mn-ea"/>
                <a:cs typeface="+mn-cs"/>
              </a:rPr>
              <a:t>Community Behavioral Health Center (CBHC)</a:t>
            </a:r>
            <a:endParaRPr lang="en-US" sz="1700" b="0" i="0" u="none" strike="noStrike" kern="1200" cap="none" spc="0" normalizeH="0" baseline="0" noProof="0">
              <a:ln>
                <a:noFill/>
              </a:ln>
              <a:solidFill>
                <a:srgbClr val="002060"/>
              </a:solidFill>
              <a:effectLst/>
              <a:uLnTx/>
              <a:uFillTx/>
              <a:latin typeface="+mj-lt"/>
              <a:cs typeface="Arial"/>
            </a:endParaRPr>
          </a:p>
          <a:p>
            <a:pPr marL="0" marR="0" lvl="0" indent="0" algn="ctr" defTabSz="914400" rtl="0" eaLnBrk="1" fontAlgn="auto" latinLnBrk="0" hangingPunct="1">
              <a:spcAft>
                <a:spcPts val="0"/>
              </a:spcAft>
              <a:buClrTx/>
              <a:buSzTx/>
              <a:buFont typeface="Arial" panose="020B0604020202020204" pitchFamily="34" charset="0"/>
              <a:buNone/>
              <a:tabLst/>
              <a:defRPr/>
            </a:pPr>
            <a:endParaRPr lang="en-US" sz="1700" b="0" i="0" u="none" strike="noStrike" kern="1200" cap="none" spc="0" normalizeH="0" baseline="0" noProof="0">
              <a:ln>
                <a:noFill/>
              </a:ln>
              <a:solidFill>
                <a:srgbClr val="002060"/>
              </a:solidFill>
              <a:effectLst/>
              <a:uLnTx/>
              <a:uFillTx/>
              <a:latin typeface="+mj-lt"/>
              <a:cs typeface="Arial"/>
            </a:endParaRPr>
          </a:p>
        </p:txBody>
      </p:sp>
      <p:sp>
        <p:nvSpPr>
          <p:cNvPr id="46" name="Content Placeholder 14">
            <a:extLst>
              <a:ext uri="{FF2B5EF4-FFF2-40B4-BE49-F238E27FC236}">
                <a16:creationId xmlns:a16="http://schemas.microsoft.com/office/drawing/2014/main" id="{ABC47CD6-3D28-C1BC-1A0A-2E13D8654F97}"/>
              </a:ext>
            </a:extLst>
          </p:cNvPr>
          <p:cNvSpPr txBox="1">
            <a:spLocks/>
          </p:cNvSpPr>
          <p:nvPr/>
        </p:nvSpPr>
        <p:spPr>
          <a:xfrm>
            <a:off x="4363926" y="3911286"/>
            <a:ext cx="3000458" cy="448875"/>
          </a:xfrm>
          <a:prstGeom prst="rect">
            <a:avLst/>
          </a:prstGeom>
          <a:solidFill>
            <a:srgbClr val="5C7DB5">
              <a:lumMod val="20000"/>
              <a:lumOff val="80000"/>
            </a:srgbClr>
          </a:solidFill>
        </p:spPr>
        <p:txBody>
          <a:bodyPr vert="horz" lIns="91440" tIns="45720" rIns="91440" bIns="45720" rtlCol="0" anchor="t">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000" kern="1200">
                <a:solidFill>
                  <a:schemeClr val="tx1"/>
                </a:solidFill>
                <a:latin typeface="Raleway"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aleway"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aleway"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700" b="0" i="0" u="none" strike="noStrike" kern="1200" cap="none" spc="0" normalizeH="0" baseline="0" noProof="0">
                <a:ln>
                  <a:noFill/>
                </a:ln>
                <a:solidFill>
                  <a:srgbClr val="002060"/>
                </a:solidFill>
                <a:effectLst/>
                <a:uLnTx/>
                <a:uFillTx/>
                <a:latin typeface="+mj-lt"/>
                <a:ea typeface="+mn-ea"/>
                <a:cs typeface="+mn-cs"/>
              </a:rPr>
              <a:t>Outpatient &amp; Behavioral Health Urgent Care (BHUC)</a:t>
            </a:r>
            <a:endParaRPr lang="en-US" sz="1700" b="0" i="0" u="none" strike="noStrike" kern="1200" cap="none" spc="0" normalizeH="0" baseline="0" noProof="0">
              <a:ln>
                <a:noFill/>
              </a:ln>
              <a:solidFill>
                <a:srgbClr val="002060"/>
              </a:solidFill>
              <a:effectLst/>
              <a:uLnTx/>
              <a:uFillTx/>
              <a:latin typeface="+mj-lt"/>
              <a:cs typeface="Arial"/>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1700" b="0" i="0" u="none" strike="noStrike" kern="1200" cap="none" spc="0" normalizeH="0" baseline="0" noProof="0">
              <a:ln>
                <a:noFill/>
              </a:ln>
              <a:solidFill>
                <a:srgbClr val="002060"/>
              </a:solidFill>
              <a:effectLst/>
              <a:uLnTx/>
              <a:uFillTx/>
              <a:latin typeface="+mj-lt"/>
              <a:cs typeface="Arial"/>
            </a:endParaRPr>
          </a:p>
        </p:txBody>
      </p:sp>
      <p:sp>
        <p:nvSpPr>
          <p:cNvPr id="47" name="Content Placeholder 15">
            <a:extLst>
              <a:ext uri="{FF2B5EF4-FFF2-40B4-BE49-F238E27FC236}">
                <a16:creationId xmlns:a16="http://schemas.microsoft.com/office/drawing/2014/main" id="{A9BDCBCD-71F6-5A46-6E30-6B5F1BFB02CB}"/>
              </a:ext>
            </a:extLst>
          </p:cNvPr>
          <p:cNvSpPr txBox="1">
            <a:spLocks/>
          </p:cNvSpPr>
          <p:nvPr/>
        </p:nvSpPr>
        <p:spPr>
          <a:xfrm>
            <a:off x="4363926" y="4726526"/>
            <a:ext cx="2961713" cy="448876"/>
          </a:xfrm>
          <a:prstGeom prst="rect">
            <a:avLst/>
          </a:prstGeom>
          <a:solidFill>
            <a:srgbClr val="5C7DB5">
              <a:lumMod val="20000"/>
              <a:lumOff val="80000"/>
            </a:srgbClr>
          </a:solidFill>
        </p:spPr>
        <p:txBody>
          <a:bodyPr vert="horz" lIns="91440" tIns="45720" rIns="91440" bIns="45720" rtlCol="0" anchor="t">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000" kern="1200">
                <a:solidFill>
                  <a:schemeClr val="tx1"/>
                </a:solidFill>
                <a:latin typeface="Raleway"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aleway"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aleway"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700" b="0" i="0" u="none" strike="noStrike" kern="1200" cap="none" spc="0" normalizeH="0" baseline="0" noProof="0">
                <a:ln>
                  <a:noFill/>
                </a:ln>
                <a:solidFill>
                  <a:srgbClr val="002060"/>
                </a:solidFill>
                <a:effectLst/>
                <a:uLnTx/>
                <a:uFillTx/>
                <a:latin typeface="+mj-lt"/>
                <a:ea typeface="+mn-ea"/>
                <a:cs typeface="+mn-cs"/>
              </a:rPr>
              <a:t>Integrated Primary Care (PCP)</a:t>
            </a:r>
            <a:endParaRPr lang="en-US" sz="1700" b="0" i="0" u="none" strike="noStrike" kern="1200" cap="none" spc="0" normalizeH="0" baseline="0" noProof="0">
              <a:ln>
                <a:noFill/>
              </a:ln>
              <a:solidFill>
                <a:srgbClr val="002060"/>
              </a:solidFill>
              <a:effectLst/>
              <a:uLnTx/>
              <a:uFillTx/>
              <a:latin typeface="+mj-lt"/>
              <a:cs typeface="Arial"/>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1700" b="0" i="0" u="none" strike="noStrike" kern="1200" cap="none" spc="0" normalizeH="0" baseline="0" noProof="0">
              <a:ln>
                <a:noFill/>
              </a:ln>
              <a:solidFill>
                <a:srgbClr val="002060"/>
              </a:solidFill>
              <a:effectLst/>
              <a:uLnTx/>
              <a:uFillTx/>
              <a:latin typeface="+mj-lt"/>
              <a:cs typeface="Arial"/>
            </a:endParaRPr>
          </a:p>
        </p:txBody>
      </p:sp>
      <p:sp>
        <p:nvSpPr>
          <p:cNvPr id="48" name="Content Placeholder 16">
            <a:extLst>
              <a:ext uri="{FF2B5EF4-FFF2-40B4-BE49-F238E27FC236}">
                <a16:creationId xmlns:a16="http://schemas.microsoft.com/office/drawing/2014/main" id="{87A2C60C-816B-57F4-740D-93D892E5A29D}"/>
              </a:ext>
            </a:extLst>
          </p:cNvPr>
          <p:cNvSpPr txBox="1">
            <a:spLocks/>
          </p:cNvSpPr>
          <p:nvPr/>
        </p:nvSpPr>
        <p:spPr>
          <a:xfrm>
            <a:off x="4363926" y="5645090"/>
            <a:ext cx="3000458" cy="448876"/>
          </a:xfrm>
          <a:prstGeom prst="rect">
            <a:avLst/>
          </a:prstGeom>
          <a:solidFill>
            <a:srgbClr val="5C7DB5">
              <a:lumMod val="20000"/>
              <a:lumOff val="80000"/>
            </a:srgbClr>
          </a:solidFill>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000" kern="1200">
                <a:solidFill>
                  <a:schemeClr val="tx1"/>
                </a:solidFill>
                <a:latin typeface="Raleway"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aleway"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aleway"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kumimoji="0" lang="en-US" sz="1700" b="0" i="0" u="none" strike="noStrike" kern="1200" cap="none" spc="0" normalizeH="0" baseline="0" noProof="0">
                <a:ln>
                  <a:noFill/>
                </a:ln>
                <a:solidFill>
                  <a:srgbClr val="002060"/>
                </a:solidFill>
                <a:effectLst/>
                <a:uLnTx/>
                <a:uFillTx/>
                <a:latin typeface="+mj-lt"/>
                <a:ea typeface="+mn-ea"/>
                <a:cs typeface="+mn-cs"/>
              </a:rPr>
              <a:t>Emergency Department (ED)</a:t>
            </a:r>
            <a:endParaRPr lang="en-US" sz="1700" b="0" i="0" u="none" strike="noStrike" kern="1200" cap="none" spc="0" normalizeH="0" baseline="0" noProof="0">
              <a:ln>
                <a:noFill/>
              </a:ln>
              <a:solidFill>
                <a:srgbClr val="002060"/>
              </a:solidFill>
              <a:effectLst/>
              <a:uLnTx/>
              <a:uFillTx/>
              <a:latin typeface="+mj-lt"/>
              <a:cs typeface="Arial"/>
            </a:endParaRPr>
          </a:p>
        </p:txBody>
      </p:sp>
      <p:sp>
        <p:nvSpPr>
          <p:cNvPr id="49" name="Content Placeholder 17">
            <a:extLst>
              <a:ext uri="{FF2B5EF4-FFF2-40B4-BE49-F238E27FC236}">
                <a16:creationId xmlns:a16="http://schemas.microsoft.com/office/drawing/2014/main" id="{7DB4B337-D687-6827-DA2C-0044FD28987F}"/>
              </a:ext>
            </a:extLst>
          </p:cNvPr>
          <p:cNvSpPr txBox="1">
            <a:spLocks/>
          </p:cNvSpPr>
          <p:nvPr/>
        </p:nvSpPr>
        <p:spPr>
          <a:xfrm>
            <a:off x="8585059" y="2436586"/>
            <a:ext cx="3000458" cy="629689"/>
          </a:xfrm>
          <a:prstGeom prst="rect">
            <a:avLst/>
          </a:prstGeom>
        </p:spPr>
        <p:txBody>
          <a:bodyPr vert="horz" lIns="91440" tIns="45720" rIns="91440" bIns="45720" rtlCol="0" anchor="t">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000" kern="1200">
                <a:solidFill>
                  <a:schemeClr val="tx1"/>
                </a:solidFill>
                <a:latin typeface="Raleway"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aleway"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aleway"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a:ln>
                  <a:noFill/>
                </a:ln>
                <a:solidFill>
                  <a:srgbClr val="002060"/>
                </a:solidFill>
                <a:effectLst/>
                <a:uLnTx/>
                <a:uFillTx/>
                <a:latin typeface="+mj-lt"/>
                <a:ea typeface="+mn-ea"/>
                <a:cs typeface="+mn-cs"/>
              </a:rPr>
              <a:t>Inpatient/24-hr Acute care</a:t>
            </a:r>
            <a:endParaRPr lang="en-US" sz="2000" b="1" i="0" u="none" strike="noStrike" kern="1200" cap="none" spc="0" normalizeH="0" baseline="0" noProof="0">
              <a:ln>
                <a:noFill/>
              </a:ln>
              <a:solidFill>
                <a:srgbClr val="002060"/>
              </a:solidFill>
              <a:effectLst/>
              <a:uLnTx/>
              <a:uFillTx/>
              <a:latin typeface="+mj-lt"/>
              <a:cs typeface="Arial"/>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2000" b="0" i="0" u="none" strike="noStrike" kern="1200" cap="none" spc="0" normalizeH="0" baseline="0" noProof="0">
              <a:ln>
                <a:noFill/>
              </a:ln>
              <a:solidFill>
                <a:srgbClr val="002060"/>
              </a:solidFill>
              <a:effectLst/>
              <a:uLnTx/>
              <a:uFillTx/>
              <a:latin typeface="+mj-lt"/>
              <a:cs typeface="Arial"/>
            </a:endParaRPr>
          </a:p>
        </p:txBody>
      </p:sp>
      <p:sp>
        <p:nvSpPr>
          <p:cNvPr id="50" name="Content Placeholder 18">
            <a:extLst>
              <a:ext uri="{FF2B5EF4-FFF2-40B4-BE49-F238E27FC236}">
                <a16:creationId xmlns:a16="http://schemas.microsoft.com/office/drawing/2014/main" id="{B1B26EA1-1DC9-7EFC-0A25-33200CFE98CA}"/>
              </a:ext>
            </a:extLst>
          </p:cNvPr>
          <p:cNvSpPr txBox="1">
            <a:spLocks/>
          </p:cNvSpPr>
          <p:nvPr/>
        </p:nvSpPr>
        <p:spPr>
          <a:xfrm>
            <a:off x="8504694" y="3724790"/>
            <a:ext cx="3000458" cy="629689"/>
          </a:xfrm>
          <a:prstGeom prst="rect">
            <a:avLst/>
          </a:prstGeom>
        </p:spPr>
        <p:txBody>
          <a:bodyPr vert="horz" lIns="91440" tIns="45720" rIns="91440" bIns="45720" rtlCol="0" anchor="t">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000" kern="1200">
                <a:solidFill>
                  <a:schemeClr val="tx1"/>
                </a:solidFill>
                <a:latin typeface="Raleway"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aleway"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aleway"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a:ln>
                  <a:noFill/>
                </a:ln>
                <a:solidFill>
                  <a:srgbClr val="002060"/>
                </a:solidFill>
                <a:effectLst/>
                <a:uLnTx/>
                <a:uFillTx/>
                <a:latin typeface="+mj-lt"/>
                <a:ea typeface="+mn-ea"/>
                <a:cs typeface="+mn-cs"/>
              </a:rPr>
              <a:t>24-hr diversionary levels of care</a:t>
            </a:r>
            <a:endParaRPr lang="en-US" sz="2000" b="1" i="0" u="none" strike="noStrike" kern="1200" cap="none" spc="0" normalizeH="0" baseline="0" noProof="0">
              <a:ln>
                <a:noFill/>
              </a:ln>
              <a:solidFill>
                <a:srgbClr val="002060"/>
              </a:solidFill>
              <a:effectLst/>
              <a:uLnTx/>
              <a:uFillTx/>
              <a:latin typeface="+mj-lt"/>
              <a:cs typeface="Arial"/>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2000" b="0" i="0" u="none" strike="noStrike" kern="1200" cap="none" spc="0" normalizeH="0" baseline="0" noProof="0">
              <a:ln>
                <a:noFill/>
              </a:ln>
              <a:solidFill>
                <a:srgbClr val="002060"/>
              </a:solidFill>
              <a:effectLst/>
              <a:uLnTx/>
              <a:uFillTx/>
              <a:latin typeface="+mj-lt"/>
              <a:cs typeface="Arial"/>
            </a:endParaRPr>
          </a:p>
        </p:txBody>
      </p:sp>
      <p:sp>
        <p:nvSpPr>
          <p:cNvPr id="52" name="Content Placeholder 19">
            <a:extLst>
              <a:ext uri="{FF2B5EF4-FFF2-40B4-BE49-F238E27FC236}">
                <a16:creationId xmlns:a16="http://schemas.microsoft.com/office/drawing/2014/main" id="{0FA29C38-9F4A-DB4A-DE42-BCF3F194A1BD}"/>
              </a:ext>
            </a:extLst>
          </p:cNvPr>
          <p:cNvSpPr txBox="1">
            <a:spLocks/>
          </p:cNvSpPr>
          <p:nvPr/>
        </p:nvSpPr>
        <p:spPr>
          <a:xfrm>
            <a:off x="8665424" y="5102078"/>
            <a:ext cx="3289094" cy="629689"/>
          </a:xfrm>
          <a:prstGeom prst="rect">
            <a:avLst/>
          </a:prstGeom>
        </p:spPr>
        <p:txBody>
          <a:bodyPr vert="horz" lIns="91440" tIns="45720" rIns="91440" bIns="45720" rtlCol="0" anchor="t">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000" kern="1200">
                <a:solidFill>
                  <a:schemeClr val="tx1"/>
                </a:solidFill>
                <a:latin typeface="Raleway"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aleway"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aleway"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a:ln>
                  <a:noFill/>
                </a:ln>
                <a:solidFill>
                  <a:srgbClr val="002060"/>
                </a:solidFill>
                <a:effectLst/>
                <a:uLnTx/>
                <a:uFillTx/>
                <a:latin typeface="+mj-lt"/>
                <a:ea typeface="+mn-ea"/>
                <a:cs typeface="+mn-cs"/>
              </a:rPr>
              <a:t>Other community-based care</a:t>
            </a:r>
            <a:endParaRPr lang="en-US" sz="2000" b="1" i="0" u="none" strike="noStrike" kern="1200" cap="none" spc="0" normalizeH="0" baseline="0" noProof="0">
              <a:ln>
                <a:noFill/>
              </a:ln>
              <a:solidFill>
                <a:srgbClr val="002060"/>
              </a:solidFill>
              <a:effectLst/>
              <a:uLnTx/>
              <a:uFillTx/>
              <a:latin typeface="+mj-lt"/>
              <a:cs typeface="Arial"/>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2000" b="0" i="0" u="none" strike="noStrike" kern="1200" cap="none" spc="0" normalizeH="0" baseline="0" noProof="0">
              <a:ln>
                <a:noFill/>
              </a:ln>
              <a:solidFill>
                <a:srgbClr val="002060"/>
              </a:solidFill>
              <a:effectLst/>
              <a:uLnTx/>
              <a:uFillTx/>
              <a:latin typeface="+mj-lt"/>
              <a:cs typeface="Arial"/>
            </a:endParaRPr>
          </a:p>
        </p:txBody>
      </p:sp>
      <p:cxnSp>
        <p:nvCxnSpPr>
          <p:cNvPr id="54" name="Straight Connector 53">
            <a:extLst>
              <a:ext uri="{FF2B5EF4-FFF2-40B4-BE49-F238E27FC236}">
                <a16:creationId xmlns:a16="http://schemas.microsoft.com/office/drawing/2014/main" id="{86B981DB-CD81-9BC9-8E88-A9BE8AB83DC5}"/>
              </a:ext>
              <a:ext uri="{C183D7F6-B498-43B3-948B-1728B52AA6E4}">
                <adec:decorative xmlns:adec="http://schemas.microsoft.com/office/drawing/2017/decorative" val="1"/>
              </a:ext>
            </a:extLst>
          </p:cNvPr>
          <p:cNvCxnSpPr/>
          <p:nvPr/>
        </p:nvCxnSpPr>
        <p:spPr>
          <a:xfrm>
            <a:off x="5186597" y="3151186"/>
            <a:ext cx="0" cy="0"/>
          </a:xfrm>
          <a:prstGeom prst="line">
            <a:avLst/>
          </a:prstGeom>
          <a:noFill/>
          <a:ln w="6350" cap="flat" cmpd="sng" algn="ctr">
            <a:solidFill>
              <a:srgbClr val="FFFFFF"/>
            </a:solidFill>
            <a:prstDash val="solid"/>
            <a:miter lim="800000"/>
          </a:ln>
          <a:effectLst/>
        </p:spPr>
      </p:cxnSp>
      <p:grpSp>
        <p:nvGrpSpPr>
          <p:cNvPr id="55" name="Group 54">
            <a:extLst>
              <a:ext uri="{FF2B5EF4-FFF2-40B4-BE49-F238E27FC236}">
                <a16:creationId xmlns:a16="http://schemas.microsoft.com/office/drawing/2014/main" id="{8C7DB1EB-2079-97DD-3AE9-E960327026A3}"/>
              </a:ext>
              <a:ext uri="{C183D7F6-B498-43B3-948B-1728B52AA6E4}">
                <adec:decorative xmlns:adec="http://schemas.microsoft.com/office/drawing/2017/decorative" val="1"/>
              </a:ext>
            </a:extLst>
          </p:cNvPr>
          <p:cNvGrpSpPr/>
          <p:nvPr/>
        </p:nvGrpSpPr>
        <p:grpSpPr>
          <a:xfrm>
            <a:off x="7044172" y="2893822"/>
            <a:ext cx="552396" cy="3329338"/>
            <a:chOff x="3165231" y="3074871"/>
            <a:chExt cx="552396" cy="3314123"/>
          </a:xfrm>
        </p:grpSpPr>
        <p:cxnSp>
          <p:nvCxnSpPr>
            <p:cNvPr id="56" name="Straight Connector 55">
              <a:extLst>
                <a:ext uri="{FF2B5EF4-FFF2-40B4-BE49-F238E27FC236}">
                  <a16:creationId xmlns:a16="http://schemas.microsoft.com/office/drawing/2014/main" id="{FC3A7E3B-0F61-02D7-A3C7-DF4BF2773A3F}"/>
                </a:ext>
              </a:extLst>
            </p:cNvPr>
            <p:cNvCxnSpPr>
              <a:cxnSpLocks/>
            </p:cNvCxnSpPr>
            <p:nvPr/>
          </p:nvCxnSpPr>
          <p:spPr>
            <a:xfrm>
              <a:off x="3706316" y="3074871"/>
              <a:ext cx="11310" cy="3314123"/>
            </a:xfrm>
            <a:prstGeom prst="line">
              <a:avLst/>
            </a:prstGeom>
            <a:noFill/>
            <a:ln w="12700" cap="flat" cmpd="sng" algn="ctr">
              <a:solidFill>
                <a:srgbClr val="002060"/>
              </a:solidFill>
              <a:prstDash val="solid"/>
              <a:miter lim="800000"/>
            </a:ln>
            <a:effectLst/>
          </p:spPr>
        </p:cxnSp>
        <p:cxnSp>
          <p:nvCxnSpPr>
            <p:cNvPr id="57" name="Straight Connector 56">
              <a:extLst>
                <a:ext uri="{FF2B5EF4-FFF2-40B4-BE49-F238E27FC236}">
                  <a16:creationId xmlns:a16="http://schemas.microsoft.com/office/drawing/2014/main" id="{1BA3D3BA-DAC2-0AF7-FD4D-752C80E162E5}"/>
                </a:ext>
              </a:extLst>
            </p:cNvPr>
            <p:cNvCxnSpPr/>
            <p:nvPr/>
          </p:nvCxnSpPr>
          <p:spPr>
            <a:xfrm flipH="1">
              <a:off x="3165231" y="3083050"/>
              <a:ext cx="541085" cy="0"/>
            </a:xfrm>
            <a:prstGeom prst="line">
              <a:avLst/>
            </a:prstGeom>
            <a:noFill/>
            <a:ln w="12700" cap="flat" cmpd="sng" algn="ctr">
              <a:solidFill>
                <a:srgbClr val="002060"/>
              </a:solidFill>
              <a:prstDash val="solid"/>
              <a:miter lim="800000"/>
            </a:ln>
            <a:effectLst/>
          </p:spPr>
        </p:cxnSp>
        <p:cxnSp>
          <p:nvCxnSpPr>
            <p:cNvPr id="58" name="Straight Connector 57">
              <a:extLst>
                <a:ext uri="{FF2B5EF4-FFF2-40B4-BE49-F238E27FC236}">
                  <a16:creationId xmlns:a16="http://schemas.microsoft.com/office/drawing/2014/main" id="{554CBFE2-765D-B649-74BA-FFDAC7CE07FE}"/>
                </a:ext>
              </a:extLst>
            </p:cNvPr>
            <p:cNvCxnSpPr/>
            <p:nvPr/>
          </p:nvCxnSpPr>
          <p:spPr>
            <a:xfrm flipH="1">
              <a:off x="3176542" y="6388994"/>
              <a:ext cx="541085" cy="0"/>
            </a:xfrm>
            <a:prstGeom prst="line">
              <a:avLst/>
            </a:prstGeom>
            <a:noFill/>
            <a:ln w="12700" cap="flat" cmpd="sng" algn="ctr">
              <a:solidFill>
                <a:srgbClr val="002060"/>
              </a:solidFill>
              <a:prstDash val="solid"/>
              <a:miter lim="800000"/>
            </a:ln>
            <a:effectLst/>
          </p:spPr>
        </p:cxnSp>
      </p:grpSp>
      <p:cxnSp>
        <p:nvCxnSpPr>
          <p:cNvPr id="59" name="Straight Arrow Connector 58">
            <a:extLst>
              <a:ext uri="{FF2B5EF4-FFF2-40B4-BE49-F238E27FC236}">
                <a16:creationId xmlns:a16="http://schemas.microsoft.com/office/drawing/2014/main" id="{58894FEF-3CF0-E6A6-D33E-CFFBEB9CF082}"/>
              </a:ext>
              <a:ext uri="{C183D7F6-B498-43B3-948B-1728B52AA6E4}">
                <adec:decorative xmlns:adec="http://schemas.microsoft.com/office/drawing/2017/decorative" val="1"/>
              </a:ext>
            </a:extLst>
          </p:cNvPr>
          <p:cNvCxnSpPr>
            <a:cxnSpLocks/>
          </p:cNvCxnSpPr>
          <p:nvPr/>
        </p:nvCxnSpPr>
        <p:spPr>
          <a:xfrm flipV="1">
            <a:off x="7589206" y="2733633"/>
            <a:ext cx="1076218" cy="1405311"/>
          </a:xfrm>
          <a:prstGeom prst="straightConnector1">
            <a:avLst/>
          </a:prstGeom>
          <a:noFill/>
          <a:ln w="12700" cap="flat" cmpd="sng" algn="ctr">
            <a:solidFill>
              <a:srgbClr val="002060"/>
            </a:solidFill>
            <a:prstDash val="solid"/>
            <a:miter lim="800000"/>
            <a:tailEnd type="triangle"/>
          </a:ln>
          <a:effectLst/>
        </p:spPr>
      </p:cxnSp>
      <p:cxnSp>
        <p:nvCxnSpPr>
          <p:cNvPr id="69" name="Straight Arrow Connector 68">
            <a:extLst>
              <a:ext uri="{FF2B5EF4-FFF2-40B4-BE49-F238E27FC236}">
                <a16:creationId xmlns:a16="http://schemas.microsoft.com/office/drawing/2014/main" id="{1CBD775B-395D-FE7A-5937-3B138AA3EC20}"/>
              </a:ext>
              <a:ext uri="{C183D7F6-B498-43B3-948B-1728B52AA6E4}">
                <adec:decorative xmlns:adec="http://schemas.microsoft.com/office/drawing/2017/decorative" val="1"/>
              </a:ext>
            </a:extLst>
          </p:cNvPr>
          <p:cNvCxnSpPr>
            <a:cxnSpLocks/>
          </p:cNvCxnSpPr>
          <p:nvPr/>
        </p:nvCxnSpPr>
        <p:spPr>
          <a:xfrm flipV="1">
            <a:off x="7596568" y="4011612"/>
            <a:ext cx="1073161" cy="127332"/>
          </a:xfrm>
          <a:prstGeom prst="straightConnector1">
            <a:avLst/>
          </a:prstGeom>
          <a:noFill/>
          <a:ln w="12700" cap="flat" cmpd="sng" algn="ctr">
            <a:solidFill>
              <a:srgbClr val="002060"/>
            </a:solidFill>
            <a:prstDash val="solid"/>
            <a:miter lim="800000"/>
            <a:tailEnd type="triangle"/>
          </a:ln>
          <a:effectLst/>
        </p:spPr>
      </p:cxnSp>
      <p:cxnSp>
        <p:nvCxnSpPr>
          <p:cNvPr id="70" name="Straight Arrow Connector 69">
            <a:extLst>
              <a:ext uri="{FF2B5EF4-FFF2-40B4-BE49-F238E27FC236}">
                <a16:creationId xmlns:a16="http://schemas.microsoft.com/office/drawing/2014/main" id="{A3442F33-E86D-B56F-9F32-4DFA0319AD9E}"/>
              </a:ext>
              <a:ext uri="{C183D7F6-B498-43B3-948B-1728B52AA6E4}">
                <adec:decorative xmlns:adec="http://schemas.microsoft.com/office/drawing/2017/decorative" val="1"/>
              </a:ext>
            </a:extLst>
          </p:cNvPr>
          <p:cNvCxnSpPr>
            <a:cxnSpLocks/>
          </p:cNvCxnSpPr>
          <p:nvPr/>
        </p:nvCxnSpPr>
        <p:spPr>
          <a:xfrm>
            <a:off x="7589206" y="4138944"/>
            <a:ext cx="1076218" cy="1150647"/>
          </a:xfrm>
          <a:prstGeom prst="straightConnector1">
            <a:avLst/>
          </a:prstGeom>
          <a:noFill/>
          <a:ln w="12700" cap="flat" cmpd="sng" algn="ctr">
            <a:solidFill>
              <a:srgbClr val="002060"/>
            </a:solidFill>
            <a:prstDash val="solid"/>
            <a:miter lim="800000"/>
            <a:tailEnd type="triangle"/>
          </a:ln>
          <a:effectLst/>
        </p:spPr>
      </p:cxnSp>
      <p:pic>
        <p:nvPicPr>
          <p:cNvPr id="71" name="Content Placeholder 20">
            <a:extLst>
              <a:ext uri="{FF2B5EF4-FFF2-40B4-BE49-F238E27FC236}">
                <a16:creationId xmlns:a16="http://schemas.microsoft.com/office/drawing/2014/main" id="{EFFCCEE8-7474-1B1B-FA91-868DC7BDA61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2940" y="2740393"/>
            <a:ext cx="2465139" cy="3270984"/>
          </a:xfrm>
          <a:prstGeom prst="rect">
            <a:avLst/>
          </a:prstGeom>
        </p:spPr>
      </p:pic>
      <p:grpSp>
        <p:nvGrpSpPr>
          <p:cNvPr id="72" name="Group 71">
            <a:extLst>
              <a:ext uri="{FF2B5EF4-FFF2-40B4-BE49-F238E27FC236}">
                <a16:creationId xmlns:a16="http://schemas.microsoft.com/office/drawing/2014/main" id="{21FA8978-CDFE-05A3-971D-15839AB7DD67}"/>
              </a:ext>
              <a:ext uri="{C183D7F6-B498-43B3-948B-1728B52AA6E4}">
                <adec:decorative xmlns:adec="http://schemas.microsoft.com/office/drawing/2017/decorative" val="1"/>
              </a:ext>
            </a:extLst>
          </p:cNvPr>
          <p:cNvGrpSpPr/>
          <p:nvPr/>
        </p:nvGrpSpPr>
        <p:grpSpPr>
          <a:xfrm>
            <a:off x="3671519" y="2401033"/>
            <a:ext cx="569852" cy="3480184"/>
            <a:chOff x="3715238" y="2646263"/>
            <a:chExt cx="569852" cy="3480184"/>
          </a:xfrm>
        </p:grpSpPr>
        <p:cxnSp>
          <p:nvCxnSpPr>
            <p:cNvPr id="73" name="Straight Connector 72">
              <a:extLst>
                <a:ext uri="{FF2B5EF4-FFF2-40B4-BE49-F238E27FC236}">
                  <a16:creationId xmlns:a16="http://schemas.microsoft.com/office/drawing/2014/main" id="{BB208527-AB60-A8BD-C8E8-2F309CC8726A}"/>
                </a:ext>
                <a:ext uri="{C183D7F6-B498-43B3-948B-1728B52AA6E4}">
                  <adec:decorative xmlns:adec="http://schemas.microsoft.com/office/drawing/2017/decorative" val="1"/>
                </a:ext>
              </a:extLst>
            </p:cNvPr>
            <p:cNvCxnSpPr>
              <a:cxnSpLocks/>
            </p:cNvCxnSpPr>
            <p:nvPr/>
          </p:nvCxnSpPr>
          <p:spPr>
            <a:xfrm>
              <a:off x="3715239" y="2646263"/>
              <a:ext cx="0" cy="3480184"/>
            </a:xfrm>
            <a:prstGeom prst="line">
              <a:avLst/>
            </a:prstGeom>
            <a:noFill/>
            <a:ln w="12700" cap="flat" cmpd="sng" algn="ctr">
              <a:solidFill>
                <a:srgbClr val="002060"/>
              </a:solidFill>
              <a:prstDash val="solid"/>
              <a:miter lim="800000"/>
            </a:ln>
            <a:effectLst/>
          </p:spPr>
        </p:cxnSp>
        <p:cxnSp>
          <p:nvCxnSpPr>
            <p:cNvPr id="75" name="Straight Arrow Connector 74">
              <a:extLst>
                <a:ext uri="{FF2B5EF4-FFF2-40B4-BE49-F238E27FC236}">
                  <a16:creationId xmlns:a16="http://schemas.microsoft.com/office/drawing/2014/main" id="{E3F4A044-E5AA-93F0-0724-BAE81D103058}"/>
                </a:ext>
                <a:ext uri="{C183D7F6-B498-43B3-948B-1728B52AA6E4}">
                  <adec:decorative xmlns:adec="http://schemas.microsoft.com/office/drawing/2017/decorative" val="1"/>
                </a:ext>
              </a:extLst>
            </p:cNvPr>
            <p:cNvCxnSpPr>
              <a:cxnSpLocks/>
            </p:cNvCxnSpPr>
            <p:nvPr/>
          </p:nvCxnSpPr>
          <p:spPr>
            <a:xfrm>
              <a:off x="3715239" y="3552623"/>
              <a:ext cx="569851" cy="0"/>
            </a:xfrm>
            <a:prstGeom prst="straightConnector1">
              <a:avLst/>
            </a:prstGeom>
            <a:noFill/>
            <a:ln w="12700" cap="flat" cmpd="sng" algn="ctr">
              <a:solidFill>
                <a:srgbClr val="002060"/>
              </a:solidFill>
              <a:prstDash val="solid"/>
              <a:miter lim="800000"/>
              <a:tailEnd type="triangle"/>
            </a:ln>
            <a:effectLst/>
          </p:spPr>
        </p:cxnSp>
        <p:cxnSp>
          <p:nvCxnSpPr>
            <p:cNvPr id="76" name="Straight Arrow Connector 75">
              <a:extLst>
                <a:ext uri="{FF2B5EF4-FFF2-40B4-BE49-F238E27FC236}">
                  <a16:creationId xmlns:a16="http://schemas.microsoft.com/office/drawing/2014/main" id="{79D71473-D3AC-38BC-AC93-A93AF7A7F411}"/>
                </a:ext>
                <a:ext uri="{C183D7F6-B498-43B3-948B-1728B52AA6E4}">
                  <adec:decorative xmlns:adec="http://schemas.microsoft.com/office/drawing/2017/decorative" val="1"/>
                </a:ext>
              </a:extLst>
            </p:cNvPr>
            <p:cNvCxnSpPr>
              <a:cxnSpLocks/>
            </p:cNvCxnSpPr>
            <p:nvPr/>
          </p:nvCxnSpPr>
          <p:spPr>
            <a:xfrm>
              <a:off x="3715239" y="2646263"/>
              <a:ext cx="569851" cy="0"/>
            </a:xfrm>
            <a:prstGeom prst="straightConnector1">
              <a:avLst/>
            </a:prstGeom>
            <a:noFill/>
            <a:ln w="12700" cap="flat" cmpd="sng" algn="ctr">
              <a:solidFill>
                <a:srgbClr val="002060"/>
              </a:solidFill>
              <a:prstDash val="solid"/>
              <a:miter lim="800000"/>
              <a:tailEnd type="triangle"/>
            </a:ln>
            <a:effectLst/>
          </p:spPr>
        </p:cxnSp>
        <p:cxnSp>
          <p:nvCxnSpPr>
            <p:cNvPr id="79" name="Straight Arrow Connector 78">
              <a:extLst>
                <a:ext uri="{FF2B5EF4-FFF2-40B4-BE49-F238E27FC236}">
                  <a16:creationId xmlns:a16="http://schemas.microsoft.com/office/drawing/2014/main" id="{028FDB2A-D98D-9A1F-9CF8-F82BAEF448C5}"/>
                </a:ext>
                <a:ext uri="{C183D7F6-B498-43B3-948B-1728B52AA6E4}">
                  <adec:decorative xmlns:adec="http://schemas.microsoft.com/office/drawing/2017/decorative" val="1"/>
                </a:ext>
              </a:extLst>
            </p:cNvPr>
            <p:cNvCxnSpPr>
              <a:cxnSpLocks/>
            </p:cNvCxnSpPr>
            <p:nvPr/>
          </p:nvCxnSpPr>
          <p:spPr>
            <a:xfrm>
              <a:off x="3715239" y="4406783"/>
              <a:ext cx="569851" cy="0"/>
            </a:xfrm>
            <a:prstGeom prst="straightConnector1">
              <a:avLst/>
            </a:prstGeom>
            <a:noFill/>
            <a:ln w="12700" cap="flat" cmpd="sng" algn="ctr">
              <a:solidFill>
                <a:srgbClr val="002060"/>
              </a:solidFill>
              <a:prstDash val="solid"/>
              <a:miter lim="800000"/>
              <a:tailEnd type="triangle"/>
            </a:ln>
            <a:effectLst/>
          </p:spPr>
        </p:cxnSp>
        <p:cxnSp>
          <p:nvCxnSpPr>
            <p:cNvPr id="81" name="Straight Arrow Connector 80">
              <a:extLst>
                <a:ext uri="{FF2B5EF4-FFF2-40B4-BE49-F238E27FC236}">
                  <a16:creationId xmlns:a16="http://schemas.microsoft.com/office/drawing/2014/main" id="{ACA98BC1-1EBC-FD64-DC82-BB53012529DD}"/>
                </a:ext>
                <a:ext uri="{C183D7F6-B498-43B3-948B-1728B52AA6E4}">
                  <adec:decorative xmlns:adec="http://schemas.microsoft.com/office/drawing/2017/decorative" val="1"/>
                </a:ext>
              </a:extLst>
            </p:cNvPr>
            <p:cNvCxnSpPr>
              <a:cxnSpLocks/>
            </p:cNvCxnSpPr>
            <p:nvPr/>
          </p:nvCxnSpPr>
          <p:spPr>
            <a:xfrm>
              <a:off x="3715238" y="5171873"/>
              <a:ext cx="569851" cy="0"/>
            </a:xfrm>
            <a:prstGeom prst="straightConnector1">
              <a:avLst/>
            </a:prstGeom>
            <a:noFill/>
            <a:ln w="12700" cap="flat" cmpd="sng" algn="ctr">
              <a:solidFill>
                <a:srgbClr val="002060"/>
              </a:solidFill>
              <a:prstDash val="solid"/>
              <a:miter lim="800000"/>
              <a:tailEnd type="triangle"/>
            </a:ln>
            <a:effectLst/>
          </p:spPr>
        </p:cxnSp>
        <p:cxnSp>
          <p:nvCxnSpPr>
            <p:cNvPr id="83" name="Straight Arrow Connector 82">
              <a:extLst>
                <a:ext uri="{FF2B5EF4-FFF2-40B4-BE49-F238E27FC236}">
                  <a16:creationId xmlns:a16="http://schemas.microsoft.com/office/drawing/2014/main" id="{99C7F5F8-CF4E-F7FB-405F-B218D7852A98}"/>
                </a:ext>
                <a:ext uri="{C183D7F6-B498-43B3-948B-1728B52AA6E4}">
                  <adec:decorative xmlns:adec="http://schemas.microsoft.com/office/drawing/2017/decorative" val="1"/>
                </a:ext>
              </a:extLst>
            </p:cNvPr>
            <p:cNvCxnSpPr>
              <a:cxnSpLocks/>
            </p:cNvCxnSpPr>
            <p:nvPr/>
          </p:nvCxnSpPr>
          <p:spPr>
            <a:xfrm>
              <a:off x="3715238" y="6126447"/>
              <a:ext cx="569851" cy="0"/>
            </a:xfrm>
            <a:prstGeom prst="straightConnector1">
              <a:avLst/>
            </a:prstGeom>
            <a:noFill/>
            <a:ln w="12700" cap="flat" cmpd="sng" algn="ctr">
              <a:solidFill>
                <a:srgbClr val="002060"/>
              </a:solidFill>
              <a:prstDash val="solid"/>
              <a:miter lim="800000"/>
              <a:tailEnd type="triangle"/>
            </a:ln>
            <a:effectLst/>
          </p:spPr>
        </p:cxnSp>
      </p:grpSp>
    </p:spTree>
    <p:extLst>
      <p:ext uri="{BB962C8B-B14F-4D97-AF65-F5344CB8AC3E}">
        <p14:creationId xmlns:p14="http://schemas.microsoft.com/office/powerpoint/2010/main" val="1074135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92866" y="142407"/>
            <a:ext cx="8180784" cy="378366"/>
          </a:xfrm>
        </p:spPr>
        <p:txBody>
          <a:bodyPr>
            <a:noAutofit/>
          </a:bodyPr>
          <a:lstStyle/>
          <a:p>
            <a:r>
              <a:rPr lang="en-US" sz="2000">
                <a:solidFill>
                  <a:srgbClr val="002060"/>
                </a:solidFill>
                <a:latin typeface="Arial"/>
                <a:cs typeface="Arial"/>
              </a:rPr>
              <a:t>Behavioral Health Help Line (BHHL)</a:t>
            </a:r>
          </a:p>
        </p:txBody>
      </p:sp>
      <p:graphicFrame>
        <p:nvGraphicFramePr>
          <p:cNvPr id="3" name="Diagram 2"/>
          <p:cNvGraphicFramePr/>
          <p:nvPr/>
        </p:nvGraphicFramePr>
        <p:xfrm>
          <a:off x="1547198" y="3952180"/>
          <a:ext cx="9143999" cy="27634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 name="Group 3">
            <a:extLst>
              <a:ext uri="{FF2B5EF4-FFF2-40B4-BE49-F238E27FC236}">
                <a16:creationId xmlns:a16="http://schemas.microsoft.com/office/drawing/2014/main" id="{C0B56E4E-9805-B05C-43E1-BDA2803165C5}"/>
              </a:ext>
            </a:extLst>
          </p:cNvPr>
          <p:cNvGrpSpPr/>
          <p:nvPr/>
        </p:nvGrpSpPr>
        <p:grpSpPr>
          <a:xfrm>
            <a:off x="3529776" y="3952180"/>
            <a:ext cx="5178842" cy="520218"/>
            <a:chOff x="5138403" y="703126"/>
            <a:chExt cx="2335637" cy="1401382"/>
          </a:xfrm>
          <a:solidFill>
            <a:srgbClr val="83A6FF"/>
          </a:solidFill>
          <a:scene3d>
            <a:camera prst="orthographicFront"/>
            <a:lightRig rig="flat" dir="t"/>
          </a:scene3d>
        </p:grpSpPr>
        <p:sp>
          <p:nvSpPr>
            <p:cNvPr id="5" name="Rectangle 4">
              <a:extLst>
                <a:ext uri="{FF2B5EF4-FFF2-40B4-BE49-F238E27FC236}">
                  <a16:creationId xmlns:a16="http://schemas.microsoft.com/office/drawing/2014/main" id="{DEE8DF37-E808-8985-7619-B526A8C21331}"/>
                </a:ext>
              </a:extLst>
            </p:cNvPr>
            <p:cNvSpPr/>
            <p:nvPr/>
          </p:nvSpPr>
          <p:spPr>
            <a:xfrm>
              <a:off x="5138403" y="703126"/>
              <a:ext cx="2335637" cy="1401382"/>
            </a:xfrm>
            <a:prstGeom prst="rect">
              <a:avLst/>
            </a:prstGeom>
            <a:grpFill/>
          </p:spPr>
          <p:style>
            <a:lnRef idx="3">
              <a:schemeClr val="lt1"/>
            </a:lnRef>
            <a:fillRef idx="1">
              <a:schemeClr val="accent4"/>
            </a:fillRef>
            <a:effectRef idx="1">
              <a:schemeClr val="accent4"/>
            </a:effectRef>
            <a:fontRef idx="minor">
              <a:schemeClr val="lt1"/>
            </a:fontRef>
          </p:style>
          <p:txBody>
            <a:bodyPr/>
            <a:lstStyle/>
            <a:p>
              <a:endParaRPr lang="en-US">
                <a:latin typeface="+mj-lt"/>
              </a:endParaRPr>
            </a:p>
          </p:txBody>
        </p:sp>
        <p:sp>
          <p:nvSpPr>
            <p:cNvPr id="6" name="TextBox 5">
              <a:extLst>
                <a:ext uri="{FF2B5EF4-FFF2-40B4-BE49-F238E27FC236}">
                  <a16:creationId xmlns:a16="http://schemas.microsoft.com/office/drawing/2014/main" id="{70CF723F-9150-DA05-3B4F-14F259E1D230}"/>
                </a:ext>
              </a:extLst>
            </p:cNvPr>
            <p:cNvSpPr txBox="1"/>
            <p:nvPr/>
          </p:nvSpPr>
          <p:spPr>
            <a:xfrm>
              <a:off x="5138403" y="703126"/>
              <a:ext cx="2335637" cy="1401382"/>
            </a:xfrm>
            <a:prstGeom prst="rect">
              <a:avLst/>
            </a:prstGeom>
            <a:grpFill/>
          </p:spPr>
          <p:style>
            <a:lnRef idx="3">
              <a:schemeClr val="lt1"/>
            </a:lnRef>
            <a:fillRef idx="1">
              <a:schemeClr val="accent4"/>
            </a:fillRef>
            <a:effectRef idx="1">
              <a:schemeClr val="accent4"/>
            </a:effectRef>
            <a:fontRef idx="minor">
              <a:schemeClr val="lt1"/>
            </a:fontRef>
          </p:style>
          <p:txBody>
            <a:bodyPr spcFirstLastPara="0" vert="horz" wrap="square" lIns="68580" tIns="68580" rIns="68580" bIns="68580" numCol="1" spcCol="1270" anchor="ctr" anchorCtr="0">
              <a:noAutofit/>
            </a:bodyPr>
            <a:lstStyle/>
            <a:p>
              <a:pPr algn="ctr" defTabSz="800100">
                <a:spcBef>
                  <a:spcPct val="0"/>
                </a:spcBef>
                <a:spcAft>
                  <a:spcPct val="35000"/>
                </a:spcAft>
              </a:pPr>
              <a:r>
                <a:rPr lang="en-US" b="1">
                  <a:solidFill>
                    <a:schemeClr val="bg1"/>
                  </a:solidFill>
                  <a:latin typeface="+mj-lt"/>
                  <a:cs typeface="Arial"/>
                </a:rPr>
                <a:t>Call, text, or chat to access treatment, 24/7/365</a:t>
              </a:r>
            </a:p>
          </p:txBody>
        </p:sp>
      </p:grpSp>
      <p:sp>
        <p:nvSpPr>
          <p:cNvPr id="7" name="Title 1">
            <a:extLst>
              <a:ext uri="{FF2B5EF4-FFF2-40B4-BE49-F238E27FC236}">
                <a16:creationId xmlns:a16="http://schemas.microsoft.com/office/drawing/2014/main" id="{4E21E969-06CF-0D61-1F47-C3C3F06D5AFB}"/>
              </a:ext>
            </a:extLst>
          </p:cNvPr>
          <p:cNvSpPr txBox="1">
            <a:spLocks/>
          </p:cNvSpPr>
          <p:nvPr/>
        </p:nvSpPr>
        <p:spPr>
          <a:xfrm>
            <a:off x="3200657" y="3217842"/>
            <a:ext cx="5593303" cy="209697"/>
          </a:xfrm>
          <a:prstGeom prst="rect">
            <a:avLst/>
          </a:prstGeom>
        </p:spPr>
        <p:txBody>
          <a:bodyPr>
            <a:noAutofit/>
          </a:bodyPr>
          <a:lstStyle>
            <a:lvl1pPr algn="l" defTabSz="685072" rtl="0" eaLnBrk="1" fontAlgn="base" hangingPunct="1">
              <a:spcBef>
                <a:spcPct val="0"/>
              </a:spcBef>
              <a:spcAft>
                <a:spcPct val="0"/>
              </a:spcAft>
              <a:tabLst>
                <a:tab pos="206493" algn="l"/>
              </a:tabLst>
              <a:defRPr sz="1425" b="1" baseline="0">
                <a:solidFill>
                  <a:srgbClr val="002060"/>
                </a:solidFill>
                <a:latin typeface="+mj-lt"/>
                <a:ea typeface="+mj-ea"/>
                <a:cs typeface="+mj-cs"/>
              </a:defRPr>
            </a:lvl1pPr>
            <a:lvl2pPr algn="l" defTabSz="685072" rtl="0" eaLnBrk="1" fontAlgn="base" hangingPunct="1">
              <a:spcBef>
                <a:spcPct val="0"/>
              </a:spcBef>
              <a:spcAft>
                <a:spcPct val="0"/>
              </a:spcAft>
              <a:defRPr sz="1425" b="1">
                <a:solidFill>
                  <a:schemeClr val="tx2"/>
                </a:solidFill>
                <a:latin typeface="Arial" charset="0"/>
              </a:defRPr>
            </a:lvl2pPr>
            <a:lvl3pPr algn="l" defTabSz="685072" rtl="0" eaLnBrk="1" fontAlgn="base" hangingPunct="1">
              <a:spcBef>
                <a:spcPct val="0"/>
              </a:spcBef>
              <a:spcAft>
                <a:spcPct val="0"/>
              </a:spcAft>
              <a:defRPr sz="1425" b="1">
                <a:solidFill>
                  <a:schemeClr val="tx2"/>
                </a:solidFill>
                <a:latin typeface="Arial" charset="0"/>
              </a:defRPr>
            </a:lvl3pPr>
            <a:lvl4pPr algn="l" defTabSz="685072" rtl="0" eaLnBrk="1" fontAlgn="base" hangingPunct="1">
              <a:spcBef>
                <a:spcPct val="0"/>
              </a:spcBef>
              <a:spcAft>
                <a:spcPct val="0"/>
              </a:spcAft>
              <a:defRPr sz="1425" b="1">
                <a:solidFill>
                  <a:schemeClr val="tx2"/>
                </a:solidFill>
                <a:latin typeface="Arial" charset="0"/>
              </a:defRPr>
            </a:lvl4pPr>
            <a:lvl5pPr algn="l" defTabSz="685072" rtl="0" eaLnBrk="1" fontAlgn="base" hangingPunct="1">
              <a:spcBef>
                <a:spcPct val="0"/>
              </a:spcBef>
              <a:spcAft>
                <a:spcPct val="0"/>
              </a:spcAft>
              <a:defRPr sz="1425" b="1">
                <a:solidFill>
                  <a:schemeClr val="tx2"/>
                </a:solidFill>
                <a:latin typeface="Arial" charset="0"/>
              </a:defRPr>
            </a:lvl5pPr>
            <a:lvl6pPr marL="349823" algn="l" defTabSz="685072" rtl="0" eaLnBrk="1" fontAlgn="base" hangingPunct="1">
              <a:spcBef>
                <a:spcPct val="0"/>
              </a:spcBef>
              <a:spcAft>
                <a:spcPct val="0"/>
              </a:spcAft>
              <a:defRPr sz="1425" b="1">
                <a:solidFill>
                  <a:schemeClr val="tx2"/>
                </a:solidFill>
                <a:latin typeface="Arial" charset="0"/>
              </a:defRPr>
            </a:lvl6pPr>
            <a:lvl7pPr marL="699647" algn="l" defTabSz="685072" rtl="0" eaLnBrk="1" fontAlgn="base" hangingPunct="1">
              <a:spcBef>
                <a:spcPct val="0"/>
              </a:spcBef>
              <a:spcAft>
                <a:spcPct val="0"/>
              </a:spcAft>
              <a:defRPr sz="1425" b="1">
                <a:solidFill>
                  <a:schemeClr val="tx2"/>
                </a:solidFill>
                <a:latin typeface="Arial" charset="0"/>
              </a:defRPr>
            </a:lvl7pPr>
            <a:lvl8pPr marL="1049471" algn="l" defTabSz="685072" rtl="0" eaLnBrk="1" fontAlgn="base" hangingPunct="1">
              <a:spcBef>
                <a:spcPct val="0"/>
              </a:spcBef>
              <a:spcAft>
                <a:spcPct val="0"/>
              </a:spcAft>
              <a:defRPr sz="1425" b="1">
                <a:solidFill>
                  <a:schemeClr val="tx2"/>
                </a:solidFill>
                <a:latin typeface="Arial" charset="0"/>
              </a:defRPr>
            </a:lvl8pPr>
            <a:lvl9pPr marL="1399296" algn="l" defTabSz="685072" rtl="0" eaLnBrk="1" fontAlgn="base" hangingPunct="1">
              <a:spcBef>
                <a:spcPct val="0"/>
              </a:spcBef>
              <a:spcAft>
                <a:spcPct val="0"/>
              </a:spcAft>
              <a:defRPr sz="1425" b="1">
                <a:solidFill>
                  <a:schemeClr val="tx2"/>
                </a:solidFill>
                <a:latin typeface="Arial" charset="0"/>
              </a:defRPr>
            </a:lvl9pPr>
          </a:lstStyle>
          <a:p>
            <a:pPr algn="ctr"/>
            <a:r>
              <a:rPr lang="en-US" sz="2000" kern="0" dirty="0">
                <a:cs typeface="Arial" panose="020B0604020202020204" pitchFamily="34" charset="0"/>
              </a:rPr>
              <a:t>masshelpline.com | 833-773-2445 (BHHL)</a:t>
            </a:r>
          </a:p>
        </p:txBody>
      </p:sp>
      <p:pic>
        <p:nvPicPr>
          <p:cNvPr id="8" name="Picture 7">
            <a:extLst>
              <a:ext uri="{FF2B5EF4-FFF2-40B4-BE49-F238E27FC236}">
                <a16:creationId xmlns:a16="http://schemas.microsoft.com/office/drawing/2014/main" id="{3D0ED2B2-1D5F-1912-5B39-31BE8D44A1D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479757" y="1710286"/>
            <a:ext cx="3160295" cy="1341221"/>
          </a:xfrm>
          <a:prstGeom prst="rect">
            <a:avLst/>
          </a:prstGeom>
        </p:spPr>
      </p:pic>
      <p:cxnSp>
        <p:nvCxnSpPr>
          <p:cNvPr id="9" name="Straight Connector 8">
            <a:extLst>
              <a:ext uri="{FF2B5EF4-FFF2-40B4-BE49-F238E27FC236}">
                <a16:creationId xmlns:a16="http://schemas.microsoft.com/office/drawing/2014/main" id="{5BA78493-88AB-8D5C-27C4-911EF0FB6D7B}"/>
              </a:ext>
            </a:extLst>
          </p:cNvPr>
          <p:cNvCxnSpPr>
            <a:cxnSpLocks/>
          </p:cNvCxnSpPr>
          <p:nvPr/>
        </p:nvCxnSpPr>
        <p:spPr>
          <a:xfrm>
            <a:off x="3779475" y="3171228"/>
            <a:ext cx="4188946"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5FABDDBC-89E1-3B66-E064-B821D01A6D49}"/>
              </a:ext>
            </a:extLst>
          </p:cNvPr>
          <p:cNvSpPr>
            <a:spLocks/>
          </p:cNvSpPr>
          <p:nvPr/>
        </p:nvSpPr>
        <p:spPr>
          <a:xfrm>
            <a:off x="0" y="529294"/>
            <a:ext cx="12192000" cy="1132914"/>
          </a:xfrm>
          <a:prstGeom prst="rect">
            <a:avLst/>
          </a:prstGeom>
          <a:solidFill>
            <a:srgbClr val="CDDCFF"/>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61" tIns="46630" rIns="93261" bIns="4663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28" b="0" i="0" u="none" strike="noStrike" kern="1200" cap="none" spc="0" normalizeH="0" baseline="0" noProof="0">
              <a:ln>
                <a:noFill/>
              </a:ln>
              <a:solidFill>
                <a:srgbClr val="000000"/>
              </a:solidFill>
              <a:effectLst/>
              <a:uLnTx/>
              <a:uFillTx/>
              <a:latin typeface="+mj-lt"/>
              <a:ea typeface="+mn-ea"/>
              <a:cs typeface="+mn-cs"/>
            </a:endParaRPr>
          </a:p>
        </p:txBody>
      </p:sp>
      <p:grpSp>
        <p:nvGrpSpPr>
          <p:cNvPr id="31" name="Group 30">
            <a:extLst>
              <a:ext uri="{FF2B5EF4-FFF2-40B4-BE49-F238E27FC236}">
                <a16:creationId xmlns:a16="http://schemas.microsoft.com/office/drawing/2014/main" id="{5A2A2A9E-D0DC-212A-5724-37B4C786B0D5}"/>
              </a:ext>
            </a:extLst>
          </p:cNvPr>
          <p:cNvGrpSpPr/>
          <p:nvPr/>
        </p:nvGrpSpPr>
        <p:grpSpPr>
          <a:xfrm>
            <a:off x="0" y="525124"/>
            <a:ext cx="12192000" cy="1141253"/>
            <a:chOff x="0" y="731699"/>
            <a:chExt cx="9144000" cy="777240"/>
          </a:xfrm>
        </p:grpSpPr>
        <p:sp>
          <p:nvSpPr>
            <p:cNvPr id="26" name="Rectangle 25">
              <a:extLst>
                <a:ext uri="{FF2B5EF4-FFF2-40B4-BE49-F238E27FC236}">
                  <a16:creationId xmlns:a16="http://schemas.microsoft.com/office/drawing/2014/main" id="{EDF014FE-8EF3-018C-AAAA-3CB19CE1F676}"/>
                </a:ext>
              </a:extLst>
            </p:cNvPr>
            <p:cNvSpPr>
              <a:spLocks/>
            </p:cNvSpPr>
            <p:nvPr/>
          </p:nvSpPr>
          <p:spPr>
            <a:xfrm>
              <a:off x="0" y="734539"/>
              <a:ext cx="9144000" cy="771561"/>
            </a:xfrm>
            <a:prstGeom prst="rect">
              <a:avLst/>
            </a:prstGeom>
            <a:solidFill>
              <a:srgbClr val="CDDCFF"/>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61" tIns="46630" rIns="93261" bIns="4663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28" b="0" i="0" u="none" strike="noStrike" kern="1200" cap="none" spc="0" normalizeH="0" baseline="0" noProof="0">
                <a:ln>
                  <a:noFill/>
                </a:ln>
                <a:solidFill>
                  <a:srgbClr val="000000"/>
                </a:solidFill>
                <a:effectLst/>
                <a:uLnTx/>
                <a:uFillTx/>
                <a:latin typeface="+mj-lt"/>
                <a:ea typeface="+mn-ea"/>
                <a:cs typeface="+mn-cs"/>
              </a:endParaRPr>
            </a:p>
          </p:txBody>
        </p:sp>
        <p:sp>
          <p:nvSpPr>
            <p:cNvPr id="27" name="Rectangle 8">
              <a:extLst>
                <a:ext uri="{FF2B5EF4-FFF2-40B4-BE49-F238E27FC236}">
                  <a16:creationId xmlns:a16="http://schemas.microsoft.com/office/drawing/2014/main" id="{EAAEAFB8-3979-C83F-444D-B9CF3111823C}"/>
                </a:ext>
              </a:extLst>
            </p:cNvPr>
            <p:cNvSpPr txBox="1"/>
            <p:nvPr/>
          </p:nvSpPr>
          <p:spPr>
            <a:xfrm>
              <a:off x="547803" y="806579"/>
              <a:ext cx="8536783" cy="63606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1" indent="-191770" defTabSz="932699">
                <a:buNone/>
                <a:defRPr/>
              </a:pPr>
              <a:r>
                <a:rPr lang="en-US">
                  <a:solidFill>
                    <a:srgbClr val="002060"/>
                  </a:solidFill>
                  <a:latin typeface="Arial"/>
                  <a:ea typeface="+mn-lt"/>
                  <a:cs typeface="Arial"/>
                </a:rPr>
                <a:t>The Help Line connects people directly </a:t>
              </a:r>
              <a:r>
                <a:rPr kumimoji="0" lang="en-US" i="0" u="none" strike="noStrike" kern="1200" cap="none" spc="0" normalizeH="0" baseline="0" noProof="0">
                  <a:ln>
                    <a:noFill/>
                  </a:ln>
                  <a:solidFill>
                    <a:srgbClr val="002060"/>
                  </a:solidFill>
                  <a:effectLst/>
                  <a:uLnTx/>
                  <a:uFillTx/>
                  <a:latin typeface="Arial"/>
                  <a:ea typeface="+mn-lt"/>
                  <a:cs typeface="Arial"/>
                </a:rPr>
                <a:t>to </a:t>
              </a:r>
              <a:r>
                <a:rPr lang="en-US">
                  <a:solidFill>
                    <a:srgbClr val="002060"/>
                  </a:solidFill>
                  <a:latin typeface="Arial"/>
                  <a:ea typeface="+mn-lt"/>
                  <a:cs typeface="Arial"/>
                </a:rPr>
                <a:t>clinical help, anytime 24/7 through a chat or a phone line. Trained clinicians can help people </a:t>
              </a:r>
              <a:r>
                <a:rPr lang="en-US" b="1">
                  <a:solidFill>
                    <a:srgbClr val="002060"/>
                  </a:solidFill>
                  <a:latin typeface="Arial"/>
                  <a:ea typeface="+mn-lt"/>
                  <a:cs typeface="Arial"/>
                </a:rPr>
                <a:t>find </a:t>
              </a:r>
              <a:r>
                <a:rPr kumimoji="0" lang="en-US" b="1" i="0" u="none" strike="noStrike" kern="1200" cap="none" spc="0" normalizeH="0" baseline="0" noProof="0">
                  <a:ln>
                    <a:noFill/>
                  </a:ln>
                  <a:solidFill>
                    <a:srgbClr val="002060"/>
                  </a:solidFill>
                  <a:effectLst/>
                  <a:uLnTx/>
                  <a:uFillTx/>
                  <a:latin typeface="Arial"/>
                  <a:ea typeface="+mn-lt"/>
                  <a:cs typeface="Arial"/>
                </a:rPr>
                <a:t>the treatment </a:t>
              </a:r>
              <a:r>
                <a:rPr lang="en-US" b="1">
                  <a:solidFill>
                    <a:srgbClr val="002060"/>
                  </a:solidFill>
                  <a:latin typeface="Arial"/>
                  <a:ea typeface="+mn-lt"/>
                  <a:cs typeface="Arial"/>
                </a:rPr>
                <a:t>they need</a:t>
              </a:r>
              <a:r>
                <a:rPr kumimoji="0" lang="en-US" b="1" i="0" u="none" strike="noStrike" kern="1200" cap="none" spc="0" normalizeH="0" baseline="0" noProof="0">
                  <a:ln>
                    <a:noFill/>
                  </a:ln>
                  <a:solidFill>
                    <a:srgbClr val="002060"/>
                  </a:solidFill>
                  <a:effectLst/>
                  <a:uLnTx/>
                  <a:uFillTx/>
                  <a:latin typeface="Arial"/>
                  <a:ea typeface="+mn-lt"/>
                  <a:cs typeface="Arial"/>
                </a:rPr>
                <a:t>, </a:t>
              </a:r>
              <a:r>
                <a:rPr lang="en-US" b="1">
                  <a:solidFill>
                    <a:srgbClr val="002060"/>
                  </a:solidFill>
                  <a:latin typeface="Arial"/>
                  <a:ea typeface="+mn-lt"/>
                  <a:cs typeface="Arial"/>
                </a:rPr>
                <a:t>including crisis </a:t>
              </a:r>
              <a:r>
                <a:rPr kumimoji="0" lang="en-US" b="1" i="0" u="none" strike="noStrike" kern="1200" cap="none" spc="0" normalizeH="0" baseline="0" noProof="0">
                  <a:ln>
                    <a:noFill/>
                  </a:ln>
                  <a:solidFill>
                    <a:srgbClr val="002060"/>
                  </a:solidFill>
                  <a:effectLst/>
                  <a:uLnTx/>
                  <a:uFillTx/>
                  <a:latin typeface="Arial"/>
                  <a:ea typeface="+mn-lt"/>
                  <a:cs typeface="Arial"/>
                </a:rPr>
                <a:t>support</a:t>
              </a:r>
              <a:r>
                <a:rPr kumimoji="0" lang="en-US" i="0" u="none" strike="noStrike" kern="1200" cap="none" spc="0" normalizeH="0" baseline="0" noProof="0">
                  <a:ln>
                    <a:noFill/>
                  </a:ln>
                  <a:solidFill>
                    <a:srgbClr val="002060"/>
                  </a:solidFill>
                  <a:effectLst/>
                  <a:uLnTx/>
                  <a:uFillTx/>
                  <a:latin typeface="Arial"/>
                  <a:ea typeface="+mn-lt"/>
                  <a:cs typeface="Arial"/>
                </a:rPr>
                <a:t>.</a:t>
              </a:r>
              <a:endParaRPr lang="en-US">
                <a:latin typeface="Arial"/>
                <a:cs typeface="Arial"/>
              </a:endParaRPr>
            </a:p>
          </p:txBody>
        </p:sp>
        <p:grpSp>
          <p:nvGrpSpPr>
            <p:cNvPr id="28" name="Group 27">
              <a:extLst>
                <a:ext uri="{FF2B5EF4-FFF2-40B4-BE49-F238E27FC236}">
                  <a16:creationId xmlns:a16="http://schemas.microsoft.com/office/drawing/2014/main" id="{3620EA9F-F9B2-5E9F-21E4-A2CC5BC3B6E6}"/>
                </a:ext>
              </a:extLst>
            </p:cNvPr>
            <p:cNvGrpSpPr/>
            <p:nvPr/>
          </p:nvGrpSpPr>
          <p:grpSpPr>
            <a:xfrm>
              <a:off x="122576" y="731699"/>
              <a:ext cx="365814" cy="777240"/>
              <a:chOff x="2557036" y="673487"/>
              <a:chExt cx="450569" cy="585073"/>
            </a:xfrm>
          </p:grpSpPr>
          <p:sp>
            <p:nvSpPr>
              <p:cNvPr id="29" name="Chevron 21">
                <a:extLst>
                  <a:ext uri="{FF2B5EF4-FFF2-40B4-BE49-F238E27FC236}">
                    <a16:creationId xmlns:a16="http://schemas.microsoft.com/office/drawing/2014/main" id="{9CB3A0EE-AB60-BFE4-8234-D0F4882DF556}"/>
                  </a:ext>
                </a:extLst>
              </p:cNvPr>
              <p:cNvSpPr>
                <a:spLocks/>
              </p:cNvSpPr>
              <p:nvPr/>
            </p:nvSpPr>
            <p:spPr>
              <a:xfrm>
                <a:off x="2649073" y="673487"/>
                <a:ext cx="358532" cy="585073"/>
              </a:xfrm>
              <a:prstGeom prst="chevron">
                <a:avLst>
                  <a:gd name="adj" fmla="val 50368"/>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87" tIns="46644" rIns="93287" bIns="46644"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28" b="1" i="0" u="none" strike="noStrike" kern="1200" cap="none" spc="0" normalizeH="0" baseline="0" noProof="0">
                  <a:ln>
                    <a:noFill/>
                  </a:ln>
                  <a:solidFill>
                    <a:srgbClr val="FFFFFF"/>
                  </a:solidFill>
                  <a:effectLst/>
                  <a:uLnTx/>
                  <a:uFillTx/>
                  <a:latin typeface="+mj-lt"/>
                  <a:ea typeface="+mn-ea"/>
                  <a:cs typeface="+mn-cs"/>
                </a:endParaRPr>
              </a:p>
            </p:txBody>
          </p:sp>
          <p:sp>
            <p:nvSpPr>
              <p:cNvPr id="30" name="Chevron 22">
                <a:extLst>
                  <a:ext uri="{FF2B5EF4-FFF2-40B4-BE49-F238E27FC236}">
                    <a16:creationId xmlns:a16="http://schemas.microsoft.com/office/drawing/2014/main" id="{0DEF7D15-CE02-8E16-16B9-D5DE5FEED0E7}"/>
                  </a:ext>
                </a:extLst>
              </p:cNvPr>
              <p:cNvSpPr>
                <a:spLocks/>
              </p:cNvSpPr>
              <p:nvPr/>
            </p:nvSpPr>
            <p:spPr>
              <a:xfrm>
                <a:off x="2557036" y="834606"/>
                <a:ext cx="184073" cy="262835"/>
              </a:xfrm>
              <a:prstGeom prst="chevron">
                <a:avLst>
                  <a:gd name="adj" fmla="val 50368"/>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87" tIns="46644" rIns="93287" bIns="46644"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28" b="1" i="0" u="none" strike="noStrike" kern="1200" cap="none" spc="0" normalizeH="0" baseline="0" noProof="0">
                  <a:ln>
                    <a:noFill/>
                  </a:ln>
                  <a:solidFill>
                    <a:srgbClr val="FFFFFF"/>
                  </a:solidFill>
                  <a:effectLst/>
                  <a:uLnTx/>
                  <a:uFillTx/>
                  <a:latin typeface="+mj-lt"/>
                  <a:ea typeface="+mn-ea"/>
                  <a:cs typeface="+mn-cs"/>
                </a:endParaRPr>
              </a:p>
            </p:txBody>
          </p:sp>
        </p:grpSp>
      </p:grpSp>
    </p:spTree>
    <p:extLst>
      <p:ext uri="{BB962C8B-B14F-4D97-AF65-F5344CB8AC3E}">
        <p14:creationId xmlns:p14="http://schemas.microsoft.com/office/powerpoint/2010/main" val="13023978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0" name="Group 79">
            <a:extLst>
              <a:ext uri="{FF2B5EF4-FFF2-40B4-BE49-F238E27FC236}">
                <a16:creationId xmlns:a16="http://schemas.microsoft.com/office/drawing/2014/main" id="{C2768102-71B2-56D7-FA11-D8A9787BE054}"/>
              </a:ext>
            </a:extLst>
          </p:cNvPr>
          <p:cNvGrpSpPr/>
          <p:nvPr/>
        </p:nvGrpSpPr>
        <p:grpSpPr>
          <a:xfrm>
            <a:off x="579376" y="1049270"/>
            <a:ext cx="10627891" cy="5380506"/>
            <a:chOff x="1087396" y="2231481"/>
            <a:chExt cx="10254894" cy="4880305"/>
          </a:xfrm>
        </p:grpSpPr>
        <p:pic>
          <p:nvPicPr>
            <p:cNvPr id="45" name="Graphic 44" descr="Confused person with solid fill">
              <a:extLst>
                <a:ext uri="{FF2B5EF4-FFF2-40B4-BE49-F238E27FC236}">
                  <a16:creationId xmlns:a16="http://schemas.microsoft.com/office/drawing/2014/main" id="{338E53D9-9C37-6B28-831A-AECD9B865A5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7396" y="3868419"/>
              <a:ext cx="2167639" cy="2507627"/>
            </a:xfrm>
            <a:prstGeom prst="rect">
              <a:avLst/>
            </a:prstGeom>
          </p:spPr>
        </p:pic>
        <p:pic>
          <p:nvPicPr>
            <p:cNvPr id="19" name="Graphic 18" descr="Doctor female with solid fill">
              <a:extLst>
                <a:ext uri="{FF2B5EF4-FFF2-40B4-BE49-F238E27FC236}">
                  <a16:creationId xmlns:a16="http://schemas.microsoft.com/office/drawing/2014/main" id="{02F30695-BA9D-2FA7-43E6-CFE7CC61EC6B}"/>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221691" y="2374871"/>
              <a:ext cx="972997" cy="919408"/>
            </a:xfrm>
            <a:prstGeom prst="rect">
              <a:avLst/>
            </a:prstGeom>
          </p:spPr>
        </p:pic>
        <p:sp>
          <p:nvSpPr>
            <p:cNvPr id="20" name="TextBox 19">
              <a:extLst>
                <a:ext uri="{FF2B5EF4-FFF2-40B4-BE49-F238E27FC236}">
                  <a16:creationId xmlns:a16="http://schemas.microsoft.com/office/drawing/2014/main" id="{89C44FA1-F234-6E92-55A9-B4A3742964FE}"/>
                </a:ext>
              </a:extLst>
            </p:cNvPr>
            <p:cNvSpPr txBox="1"/>
            <p:nvPr/>
          </p:nvSpPr>
          <p:spPr>
            <a:xfrm>
              <a:off x="5486661" y="3351711"/>
              <a:ext cx="2604271" cy="1430716"/>
            </a:xfrm>
            <a:prstGeom prst="rect">
              <a:avLst/>
            </a:prstGeom>
            <a:noFill/>
          </p:spPr>
          <p:txBody>
            <a:bodyPr wrap="square" lIns="68580" tIns="34290" rIns="0" bIns="34290" rtlCol="0" anchor="t">
              <a:spAutoFit/>
            </a:bodyPr>
            <a:lstStyle/>
            <a:p>
              <a:pPr defTabSz="342900">
                <a:defRPr/>
              </a:pPr>
              <a:r>
                <a:rPr lang="en-US" sz="1400" b="1">
                  <a:solidFill>
                    <a:srgbClr val="002060"/>
                  </a:solidFill>
                  <a:latin typeface="+mj-lt"/>
                  <a:cs typeface="Arial"/>
                </a:rPr>
                <a:t>Knowledgeable clinical team</a:t>
              </a:r>
            </a:p>
            <a:p>
              <a:pPr marL="65405" indent="-65405" defTabSz="342900">
                <a:buFont typeface="Arial" panose="020B0604020202020204" pitchFamily="34" charset="0"/>
                <a:buChar char="•"/>
                <a:defRPr/>
              </a:pPr>
              <a:r>
                <a:rPr lang="en-US" sz="1400">
                  <a:solidFill>
                    <a:srgbClr val="002060"/>
                  </a:solidFill>
                  <a:latin typeface="+mj-lt"/>
                  <a:cs typeface="Arial"/>
                </a:rPr>
                <a:t>MA &amp; BA clinicians, Peer Specialists</a:t>
              </a:r>
            </a:p>
            <a:p>
              <a:pPr marL="65405" indent="-65405" defTabSz="342900">
                <a:buFont typeface="Arial" panose="020B0604020202020204" pitchFamily="34" charset="0"/>
                <a:buChar char="•"/>
                <a:defRPr/>
              </a:pPr>
              <a:r>
                <a:rPr lang="en-US" sz="1400">
                  <a:solidFill>
                    <a:srgbClr val="002060"/>
                  </a:solidFill>
                  <a:latin typeface="+mj-lt"/>
                  <a:cs typeface="Arial"/>
                </a:rPr>
                <a:t>Expertise in appropriate crisis identification &amp; action, de-escalation, &amp; stabilization</a:t>
              </a:r>
            </a:p>
          </p:txBody>
        </p:sp>
        <p:pic>
          <p:nvPicPr>
            <p:cNvPr id="22" name="Graphic 21" descr="Arrow circle with solid fill">
              <a:extLst>
                <a:ext uri="{FF2B5EF4-FFF2-40B4-BE49-F238E27FC236}">
                  <a16:creationId xmlns:a16="http://schemas.microsoft.com/office/drawing/2014/main" id="{62D80614-BD90-55FA-5DC1-7710F4CE287F}"/>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440701" y="4599021"/>
              <a:ext cx="950716" cy="919408"/>
            </a:xfrm>
            <a:prstGeom prst="rect">
              <a:avLst/>
            </a:prstGeom>
          </p:spPr>
        </p:pic>
        <p:sp>
          <p:nvSpPr>
            <p:cNvPr id="23" name="TextBox 22">
              <a:extLst>
                <a:ext uri="{FF2B5EF4-FFF2-40B4-BE49-F238E27FC236}">
                  <a16:creationId xmlns:a16="http://schemas.microsoft.com/office/drawing/2014/main" id="{CE4477FB-D9E2-6734-5467-80746E8110B8}"/>
                </a:ext>
              </a:extLst>
            </p:cNvPr>
            <p:cNvSpPr txBox="1"/>
            <p:nvPr/>
          </p:nvSpPr>
          <p:spPr>
            <a:xfrm>
              <a:off x="3813607" y="5485656"/>
              <a:ext cx="2543210" cy="1626130"/>
            </a:xfrm>
            <a:prstGeom prst="rect">
              <a:avLst/>
            </a:prstGeom>
            <a:noFill/>
          </p:spPr>
          <p:txBody>
            <a:bodyPr wrap="square" lIns="68580" tIns="34290" rIns="0" bIns="34290" rtlCol="0" anchor="t">
              <a:spAutoFit/>
            </a:bodyPr>
            <a:lstStyle/>
            <a:p>
              <a:pPr defTabSz="342900">
                <a:defRPr/>
              </a:pPr>
              <a:r>
                <a:rPr lang="en-US" sz="1400" b="1">
                  <a:solidFill>
                    <a:srgbClr val="002060"/>
                  </a:solidFill>
                  <a:latin typeface="+mj-lt"/>
                  <a:cs typeface="Arial"/>
                </a:rPr>
                <a:t>Consistent Follow Up</a:t>
              </a:r>
              <a:endParaRPr lang="en-US" sz="1400">
                <a:solidFill>
                  <a:srgbClr val="002060"/>
                </a:solidFill>
                <a:latin typeface="+mj-lt"/>
                <a:cs typeface="Arial"/>
              </a:endParaRPr>
            </a:p>
            <a:p>
              <a:pPr marL="65405" indent="-65405" defTabSz="342900">
                <a:buFont typeface="Arial,Sans-Serif"/>
                <a:buChar char="•"/>
                <a:defRPr/>
              </a:pPr>
              <a:r>
                <a:rPr lang="en-US" sz="1400">
                  <a:solidFill>
                    <a:srgbClr val="002060"/>
                  </a:solidFill>
                  <a:latin typeface="+mj-lt"/>
                  <a:cs typeface="Arial"/>
                </a:rPr>
                <a:t>Process to ensure Individual is successfully connecting with the right services</a:t>
              </a:r>
            </a:p>
            <a:p>
              <a:pPr marL="65405" indent="-65405" defTabSz="342900">
                <a:buFont typeface="Arial,Sans-Serif"/>
                <a:buChar char="•"/>
                <a:defRPr/>
              </a:pPr>
              <a:r>
                <a:rPr lang="en-US" sz="1400">
                  <a:solidFill>
                    <a:srgbClr val="002060"/>
                  </a:solidFill>
                  <a:latin typeface="+mj-lt"/>
                  <a:cs typeface="Arial"/>
                </a:rPr>
                <a:t>Within 48 hours for crisis handoffs</a:t>
              </a:r>
            </a:p>
            <a:p>
              <a:pPr marL="65405" indent="-65405" defTabSz="342900">
                <a:buFont typeface="Arial,Sans-Serif"/>
                <a:buChar char="•"/>
                <a:defRPr/>
              </a:pPr>
              <a:r>
                <a:rPr lang="en-US" sz="1400">
                  <a:solidFill>
                    <a:srgbClr val="002060"/>
                  </a:solidFill>
                  <a:latin typeface="+mj-lt"/>
                  <a:cs typeface="Arial"/>
                </a:rPr>
                <a:t>Within 14 days for outpatient referrals </a:t>
              </a:r>
            </a:p>
          </p:txBody>
        </p:sp>
        <p:grpSp>
          <p:nvGrpSpPr>
            <p:cNvPr id="24" name="Group 23">
              <a:extLst>
                <a:ext uri="{FF2B5EF4-FFF2-40B4-BE49-F238E27FC236}">
                  <a16:creationId xmlns:a16="http://schemas.microsoft.com/office/drawing/2014/main" id="{94EEBE5F-E2C5-BF02-E19D-22C27C34E1D5}"/>
                </a:ext>
              </a:extLst>
            </p:cNvPr>
            <p:cNvGrpSpPr/>
            <p:nvPr/>
          </p:nvGrpSpPr>
          <p:grpSpPr>
            <a:xfrm>
              <a:off x="3053694" y="2581448"/>
              <a:ext cx="2156090" cy="2190650"/>
              <a:chOff x="2495614" y="1239022"/>
              <a:chExt cx="2480682" cy="2178721"/>
            </a:xfrm>
          </p:grpSpPr>
          <p:grpSp>
            <p:nvGrpSpPr>
              <p:cNvPr id="25" name="Group 24">
                <a:extLst>
                  <a:ext uri="{FF2B5EF4-FFF2-40B4-BE49-F238E27FC236}">
                    <a16:creationId xmlns:a16="http://schemas.microsoft.com/office/drawing/2014/main" id="{03B6BFE1-7B53-7243-0963-96E3DBAE679D}"/>
                  </a:ext>
                </a:extLst>
              </p:cNvPr>
              <p:cNvGrpSpPr/>
              <p:nvPr/>
            </p:nvGrpSpPr>
            <p:grpSpPr>
              <a:xfrm>
                <a:off x="2870981" y="1239022"/>
                <a:ext cx="1578055" cy="809515"/>
                <a:chOff x="809570" y="1149210"/>
                <a:chExt cx="1578055" cy="809515"/>
              </a:xfrm>
            </p:grpSpPr>
            <p:pic>
              <p:nvPicPr>
                <p:cNvPr id="27" name="Graphic 26" descr="Chat with solid fill">
                  <a:extLst>
                    <a:ext uri="{FF2B5EF4-FFF2-40B4-BE49-F238E27FC236}">
                      <a16:creationId xmlns:a16="http://schemas.microsoft.com/office/drawing/2014/main" id="{EBECC6AE-2595-BCE0-C0FE-B018D1ADCAFF}"/>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297489" y="1149210"/>
                  <a:ext cx="573087" cy="573087"/>
                </a:xfrm>
                <a:prstGeom prst="rect">
                  <a:avLst/>
                </a:prstGeom>
              </p:spPr>
            </p:pic>
            <p:pic>
              <p:nvPicPr>
                <p:cNvPr id="28" name="Graphic 27" descr="Internet with solid fill">
                  <a:extLst>
                    <a:ext uri="{FF2B5EF4-FFF2-40B4-BE49-F238E27FC236}">
                      <a16:creationId xmlns:a16="http://schemas.microsoft.com/office/drawing/2014/main" id="{A69CB9A8-4E27-4B90-B565-1B00CB358129}"/>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814538" y="1385638"/>
                  <a:ext cx="573087" cy="573087"/>
                </a:xfrm>
                <a:prstGeom prst="rect">
                  <a:avLst/>
                </a:prstGeom>
              </p:spPr>
            </p:pic>
            <p:pic>
              <p:nvPicPr>
                <p:cNvPr id="29" name="Graphic 28" descr="Speaker phone with solid fill">
                  <a:extLst>
                    <a:ext uri="{FF2B5EF4-FFF2-40B4-BE49-F238E27FC236}">
                      <a16:creationId xmlns:a16="http://schemas.microsoft.com/office/drawing/2014/main" id="{2426D9B8-1BFD-D14B-A2A1-0DE7F31BC69D}"/>
                    </a:ext>
                  </a:extLst>
                </p:cNvPr>
                <p:cNvPicPr>
                  <a:picLocks noChangeAspect="1"/>
                </p:cNvPicPr>
                <p:nvPr/>
              </p:nvPicPr>
              <p:blipFill>
                <a:blip r:embed="rId13" cstate="hq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809570" y="1369530"/>
                  <a:ext cx="573087" cy="573087"/>
                </a:xfrm>
                <a:prstGeom prst="rect">
                  <a:avLst/>
                </a:prstGeom>
              </p:spPr>
            </p:pic>
          </p:grpSp>
          <p:sp>
            <p:nvSpPr>
              <p:cNvPr id="26" name="TextBox 25">
                <a:extLst>
                  <a:ext uri="{FF2B5EF4-FFF2-40B4-BE49-F238E27FC236}">
                    <a16:creationId xmlns:a16="http://schemas.microsoft.com/office/drawing/2014/main" id="{B1C86402-3EDE-6076-1AD7-B0D42369042F}"/>
                  </a:ext>
                </a:extLst>
              </p:cNvPr>
              <p:cNvSpPr txBox="1"/>
              <p:nvPr/>
            </p:nvSpPr>
            <p:spPr>
              <a:xfrm>
                <a:off x="2495614" y="1994818"/>
                <a:ext cx="2480682" cy="1422925"/>
              </a:xfrm>
              <a:prstGeom prst="rect">
                <a:avLst/>
              </a:prstGeom>
              <a:noFill/>
            </p:spPr>
            <p:txBody>
              <a:bodyPr wrap="square" lIns="51435" tIns="34290" rIns="0" bIns="34290" rtlCol="0" anchor="t">
                <a:spAutoFit/>
              </a:bodyPr>
              <a:lstStyle/>
              <a:p>
                <a:pPr defTabSz="342900">
                  <a:defRPr/>
                </a:pPr>
                <a:r>
                  <a:rPr lang="en-US" sz="1400" b="1">
                    <a:solidFill>
                      <a:srgbClr val="002060"/>
                    </a:solidFill>
                    <a:latin typeface="+mj-lt"/>
                    <a:cs typeface="Arial"/>
                  </a:rPr>
                  <a:t>Multi-channel access</a:t>
                </a:r>
              </a:p>
              <a:p>
                <a:pPr marL="65405" indent="-65405" defTabSz="342900">
                  <a:buFont typeface="Arial" panose="020B0604020202020204" pitchFamily="34" charset="0"/>
                  <a:buChar char="•"/>
                  <a:defRPr/>
                </a:pPr>
                <a:r>
                  <a:rPr lang="en-US" sz="1400">
                    <a:solidFill>
                      <a:srgbClr val="002060"/>
                    </a:solidFill>
                    <a:latin typeface="+mj-lt"/>
                    <a:cs typeface="Arial"/>
                  </a:rPr>
                  <a:t>Available 24/7/365</a:t>
                </a:r>
              </a:p>
              <a:p>
                <a:pPr marL="65405" indent="-65405" defTabSz="342900">
                  <a:buFont typeface="Arial" panose="020B0604020202020204" pitchFamily="34" charset="0"/>
                  <a:buChar char="•"/>
                  <a:defRPr/>
                </a:pPr>
                <a:r>
                  <a:rPr lang="en-US" sz="1400">
                    <a:solidFill>
                      <a:srgbClr val="002060"/>
                    </a:solidFill>
                    <a:latin typeface="+mj-lt"/>
                    <a:cs typeface="Arial"/>
                  </a:rPr>
                  <a:t>Multi-lingual live response</a:t>
                </a:r>
              </a:p>
              <a:p>
                <a:pPr marL="65405" indent="-65405" defTabSz="342900">
                  <a:buFont typeface="Arial" panose="020B0604020202020204" pitchFamily="34" charset="0"/>
                  <a:buChar char="•"/>
                  <a:defRPr/>
                </a:pPr>
                <a:r>
                  <a:rPr lang="en-US" sz="1400">
                    <a:solidFill>
                      <a:srgbClr val="002060"/>
                    </a:solidFill>
                    <a:latin typeface="+mj-lt"/>
                    <a:cs typeface="Arial"/>
                  </a:rPr>
                  <a:t>Phone, Text, Chat</a:t>
                </a:r>
              </a:p>
              <a:p>
                <a:pPr marL="65405" indent="-65405" defTabSz="342900">
                  <a:buFont typeface="Arial" panose="020B0604020202020204" pitchFamily="34" charset="0"/>
                  <a:buChar char="•"/>
                  <a:defRPr/>
                </a:pPr>
                <a:r>
                  <a:rPr lang="en-US" sz="1400">
                    <a:solidFill>
                      <a:srgbClr val="002060"/>
                    </a:solidFill>
                    <a:latin typeface="+mj-lt"/>
                    <a:cs typeface="Arial"/>
                  </a:rPr>
                  <a:t>Includes informative website</a:t>
                </a:r>
              </a:p>
            </p:txBody>
          </p:sp>
        </p:grpSp>
        <p:cxnSp>
          <p:nvCxnSpPr>
            <p:cNvPr id="30" name="Straight Arrow Connector 42">
              <a:extLst>
                <a:ext uri="{FF2B5EF4-FFF2-40B4-BE49-F238E27FC236}">
                  <a16:creationId xmlns:a16="http://schemas.microsoft.com/office/drawing/2014/main" id="{CA637DB7-28F0-E00C-BD3E-94395FB6F29E}"/>
                </a:ext>
              </a:extLst>
            </p:cNvPr>
            <p:cNvCxnSpPr>
              <a:cxnSpLocks/>
            </p:cNvCxnSpPr>
            <p:nvPr/>
          </p:nvCxnSpPr>
          <p:spPr>
            <a:xfrm flipH="1">
              <a:off x="10378592" y="2950134"/>
              <a:ext cx="743525" cy="2066376"/>
            </a:xfrm>
            <a:prstGeom prst="bentConnector3">
              <a:avLst>
                <a:gd name="adj1" fmla="val -49422"/>
              </a:avLst>
            </a:prstGeom>
            <a:ln w="5715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2D008FE2-E148-E9A1-ED72-B4133456B2B4}"/>
                </a:ext>
              </a:extLst>
            </p:cNvPr>
            <p:cNvCxnSpPr>
              <a:cxnSpLocks/>
            </p:cNvCxnSpPr>
            <p:nvPr/>
          </p:nvCxnSpPr>
          <p:spPr>
            <a:xfrm>
              <a:off x="5085214" y="2989307"/>
              <a:ext cx="898253" cy="0"/>
            </a:xfrm>
            <a:prstGeom prst="straightConnector1">
              <a:avLst/>
            </a:prstGeom>
            <a:ln w="5715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64227544-E0F3-CE86-7F7F-F3C7DA01E3DC}"/>
                </a:ext>
              </a:extLst>
            </p:cNvPr>
            <p:cNvCxnSpPr>
              <a:cxnSpLocks/>
            </p:cNvCxnSpPr>
            <p:nvPr/>
          </p:nvCxnSpPr>
          <p:spPr>
            <a:xfrm>
              <a:off x="7747896" y="2989307"/>
              <a:ext cx="866769" cy="0"/>
            </a:xfrm>
            <a:prstGeom prst="straightConnector1">
              <a:avLst/>
            </a:prstGeom>
            <a:ln w="5715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6F37A2CA-3F48-4A61-E2C5-021718B424FE}"/>
                </a:ext>
              </a:extLst>
            </p:cNvPr>
            <p:cNvSpPr txBox="1"/>
            <p:nvPr/>
          </p:nvSpPr>
          <p:spPr>
            <a:xfrm>
              <a:off x="7490486" y="5488040"/>
              <a:ext cx="2851148" cy="1430716"/>
            </a:xfrm>
            <a:prstGeom prst="rect">
              <a:avLst/>
            </a:prstGeom>
            <a:noFill/>
          </p:spPr>
          <p:txBody>
            <a:bodyPr wrap="square" lIns="68580" tIns="34290" rIns="0" bIns="34290" rtlCol="0" anchor="t">
              <a:spAutoFit/>
            </a:bodyPr>
            <a:lstStyle/>
            <a:p>
              <a:pPr defTabSz="342900">
                <a:defRPr/>
              </a:pPr>
              <a:r>
                <a:rPr lang="en-US" sz="1400" b="1">
                  <a:solidFill>
                    <a:srgbClr val="002060"/>
                  </a:solidFill>
                  <a:latin typeface="+mj-lt"/>
                  <a:cs typeface="Arial"/>
                </a:rPr>
                <a:t>Referral match &amp; warm handoff</a:t>
              </a:r>
            </a:p>
            <a:p>
              <a:pPr marL="65405" indent="-65405" defTabSz="342900">
                <a:buFont typeface="Arial" panose="020B0604020202020204" pitchFamily="34" charset="0"/>
                <a:buChar char="•"/>
                <a:defRPr/>
              </a:pPr>
              <a:r>
                <a:rPr lang="en-US" sz="1400">
                  <a:solidFill>
                    <a:srgbClr val="002060"/>
                  </a:solidFill>
                  <a:latin typeface="+mj-lt"/>
                  <a:cs typeface="Arial"/>
                </a:rPr>
                <a:t>Staff search for &amp; identify providers with appropriate expertise</a:t>
              </a:r>
            </a:p>
            <a:p>
              <a:pPr marL="65405" indent="-65405" defTabSz="342900">
                <a:buFont typeface="Arial" panose="020B0604020202020204" pitchFamily="34" charset="0"/>
                <a:buChar char="•"/>
                <a:defRPr/>
              </a:pPr>
              <a:r>
                <a:rPr lang="en-US" sz="1400">
                  <a:solidFill>
                    <a:srgbClr val="002060"/>
                  </a:solidFill>
                  <a:latin typeface="+mj-lt"/>
                  <a:cs typeface="Arial"/>
                </a:rPr>
                <a:t>Warm handoff to referring provider whenever possible and appropriate</a:t>
              </a:r>
            </a:p>
          </p:txBody>
        </p:sp>
        <p:grpSp>
          <p:nvGrpSpPr>
            <p:cNvPr id="35" name="Group 34">
              <a:extLst>
                <a:ext uri="{FF2B5EF4-FFF2-40B4-BE49-F238E27FC236}">
                  <a16:creationId xmlns:a16="http://schemas.microsoft.com/office/drawing/2014/main" id="{48CFAA74-E702-301F-F7D5-EC159DC49DB4}"/>
                </a:ext>
              </a:extLst>
            </p:cNvPr>
            <p:cNvGrpSpPr/>
            <p:nvPr/>
          </p:nvGrpSpPr>
          <p:grpSpPr>
            <a:xfrm>
              <a:off x="7726046" y="4592303"/>
              <a:ext cx="1714203" cy="919409"/>
              <a:chOff x="7249155" y="3551939"/>
              <a:chExt cx="1972270" cy="914400"/>
            </a:xfrm>
          </p:grpSpPr>
          <p:grpSp>
            <p:nvGrpSpPr>
              <p:cNvPr id="36" name="Graphic 16" descr="Care outline">
                <a:extLst>
                  <a:ext uri="{FF2B5EF4-FFF2-40B4-BE49-F238E27FC236}">
                    <a16:creationId xmlns:a16="http://schemas.microsoft.com/office/drawing/2014/main" id="{31D4F342-6A83-112D-1D2A-BC0C6BBF78AA}"/>
                  </a:ext>
                </a:extLst>
              </p:cNvPr>
              <p:cNvGrpSpPr/>
              <p:nvPr/>
            </p:nvGrpSpPr>
            <p:grpSpPr>
              <a:xfrm>
                <a:off x="8364193" y="3671479"/>
                <a:ext cx="857232" cy="675321"/>
                <a:chOff x="8486607" y="1576562"/>
                <a:chExt cx="857232" cy="675321"/>
              </a:xfrm>
              <a:solidFill>
                <a:schemeClr val="accent4"/>
              </a:solidFill>
            </p:grpSpPr>
            <p:sp>
              <p:nvSpPr>
                <p:cNvPr id="38" name="Graphic 16" descr="Care outline">
                  <a:extLst>
                    <a:ext uri="{FF2B5EF4-FFF2-40B4-BE49-F238E27FC236}">
                      <a16:creationId xmlns:a16="http://schemas.microsoft.com/office/drawing/2014/main" id="{133B280F-8C0E-65C5-F1CB-6A093215C627}"/>
                    </a:ext>
                  </a:extLst>
                </p:cNvPr>
                <p:cNvSpPr/>
                <p:nvPr/>
              </p:nvSpPr>
              <p:spPr>
                <a:xfrm>
                  <a:off x="8486607" y="1957485"/>
                  <a:ext cx="600057" cy="161048"/>
                </a:xfrm>
                <a:custGeom>
                  <a:avLst/>
                  <a:gdLst>
                    <a:gd name="connsiteX0" fmla="*/ 9507 w 600057"/>
                    <a:gd name="connsiteY0" fmla="*/ 161049 h 161048"/>
                    <a:gd name="connsiteX1" fmla="*/ 0 w 600057"/>
                    <a:gd name="connsiteY1" fmla="*/ 151506 h 161048"/>
                    <a:gd name="connsiteX2" fmla="*/ 5373 w 600057"/>
                    <a:gd name="connsiteY2" fmla="*/ 142951 h 161048"/>
                    <a:gd name="connsiteX3" fmla="*/ 274931 w 600057"/>
                    <a:gd name="connsiteY3" fmla="*/ 13411 h 161048"/>
                    <a:gd name="connsiteX4" fmla="*/ 323832 w 600057"/>
                    <a:gd name="connsiteY4" fmla="*/ 0 h 161048"/>
                    <a:gd name="connsiteX5" fmla="*/ 552432 w 600057"/>
                    <a:gd name="connsiteY5" fmla="*/ 0 h 161048"/>
                    <a:gd name="connsiteX6" fmla="*/ 600057 w 600057"/>
                    <a:gd name="connsiteY6" fmla="*/ 47625 h 161048"/>
                    <a:gd name="connsiteX7" fmla="*/ 552432 w 600057"/>
                    <a:gd name="connsiteY7" fmla="*/ 95250 h 161048"/>
                    <a:gd name="connsiteX8" fmla="*/ 380982 w 600057"/>
                    <a:gd name="connsiteY8" fmla="*/ 95250 h 161048"/>
                    <a:gd name="connsiteX9" fmla="*/ 371457 w 600057"/>
                    <a:gd name="connsiteY9" fmla="*/ 85725 h 161048"/>
                    <a:gd name="connsiteX10" fmla="*/ 380982 w 600057"/>
                    <a:gd name="connsiteY10" fmla="*/ 76200 h 161048"/>
                    <a:gd name="connsiteX11" fmla="*/ 552432 w 600057"/>
                    <a:gd name="connsiteY11" fmla="*/ 76200 h 161048"/>
                    <a:gd name="connsiteX12" fmla="*/ 581007 w 600057"/>
                    <a:gd name="connsiteY12" fmla="*/ 47625 h 161048"/>
                    <a:gd name="connsiteX13" fmla="*/ 552432 w 600057"/>
                    <a:gd name="connsiteY13" fmla="*/ 19050 h 161048"/>
                    <a:gd name="connsiteX14" fmla="*/ 323832 w 600057"/>
                    <a:gd name="connsiteY14" fmla="*/ 19050 h 161048"/>
                    <a:gd name="connsiteX15" fmla="*/ 283827 w 600057"/>
                    <a:gd name="connsiteY15" fmla="*/ 30175 h 161048"/>
                    <a:gd name="connsiteX16" fmla="*/ 13641 w 600057"/>
                    <a:gd name="connsiteY16" fmla="*/ 160096 h 161048"/>
                    <a:gd name="connsiteX17" fmla="*/ 9507 w 600057"/>
                    <a:gd name="connsiteY17" fmla="*/ 161049 h 161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0057" h="161048">
                      <a:moveTo>
                        <a:pt x="9507" y="161049"/>
                      </a:moveTo>
                      <a:cubicBezTo>
                        <a:pt x="4247" y="161039"/>
                        <a:pt x="-10" y="156766"/>
                        <a:pt x="0" y="151506"/>
                      </a:cubicBezTo>
                      <a:cubicBezTo>
                        <a:pt x="7" y="147861"/>
                        <a:pt x="2093" y="144540"/>
                        <a:pt x="5373" y="142951"/>
                      </a:cubicBezTo>
                      <a:lnTo>
                        <a:pt x="274931" y="13411"/>
                      </a:lnTo>
                      <a:cubicBezTo>
                        <a:pt x="289795" y="4782"/>
                        <a:pt x="306645" y="162"/>
                        <a:pt x="323832" y="0"/>
                      </a:cubicBezTo>
                      <a:lnTo>
                        <a:pt x="552432" y="0"/>
                      </a:lnTo>
                      <a:cubicBezTo>
                        <a:pt x="578734" y="0"/>
                        <a:pt x="600057" y="21323"/>
                        <a:pt x="600057" y="47625"/>
                      </a:cubicBezTo>
                      <a:cubicBezTo>
                        <a:pt x="600057" y="73927"/>
                        <a:pt x="578734" y="95250"/>
                        <a:pt x="552432" y="95250"/>
                      </a:cubicBezTo>
                      <a:lnTo>
                        <a:pt x="380982" y="95250"/>
                      </a:lnTo>
                      <a:cubicBezTo>
                        <a:pt x="375721" y="95250"/>
                        <a:pt x="371457" y="90986"/>
                        <a:pt x="371457" y="85725"/>
                      </a:cubicBezTo>
                      <a:cubicBezTo>
                        <a:pt x="371457" y="80464"/>
                        <a:pt x="375721" y="76200"/>
                        <a:pt x="380982" y="76200"/>
                      </a:cubicBezTo>
                      <a:lnTo>
                        <a:pt x="552432" y="76200"/>
                      </a:lnTo>
                      <a:cubicBezTo>
                        <a:pt x="568214" y="76200"/>
                        <a:pt x="581007" y="63407"/>
                        <a:pt x="581007" y="47625"/>
                      </a:cubicBezTo>
                      <a:cubicBezTo>
                        <a:pt x="581007" y="31843"/>
                        <a:pt x="568214" y="19050"/>
                        <a:pt x="552432" y="19050"/>
                      </a:cubicBezTo>
                      <a:lnTo>
                        <a:pt x="323832" y="19050"/>
                      </a:lnTo>
                      <a:cubicBezTo>
                        <a:pt x="309751" y="19177"/>
                        <a:pt x="295951" y="23013"/>
                        <a:pt x="283827" y="30175"/>
                      </a:cubicBezTo>
                      <a:lnTo>
                        <a:pt x="13641" y="160096"/>
                      </a:lnTo>
                      <a:cubicBezTo>
                        <a:pt x="12353" y="160724"/>
                        <a:pt x="10939" y="161050"/>
                        <a:pt x="9507" y="161049"/>
                      </a:cubicBezTo>
                      <a:close/>
                    </a:path>
                  </a:pathLst>
                </a:custGeom>
                <a:grpFill/>
                <a:ln w="19050" cap="flat">
                  <a:solidFill>
                    <a:schemeClr val="accent4"/>
                  </a:solidFill>
                  <a:prstDash val="solid"/>
                  <a:miter/>
                </a:ln>
              </p:spPr>
              <p:txBody>
                <a:bodyPr lIns="91440" tIns="45720" rIns="91440" bIns="45720" rtlCol="0" anchor="ctr"/>
                <a:lstStyle/>
                <a:p>
                  <a:pPr defTabSz="342900">
                    <a:defRPr/>
                  </a:pPr>
                  <a:endParaRPr lang="en-US" sz="1000">
                    <a:solidFill>
                      <a:srgbClr val="002060"/>
                    </a:solidFill>
                    <a:latin typeface="Arial" panose="020B0604020202020204" pitchFamily="34" charset="0"/>
                    <a:cs typeface="Arial" panose="020B0604020202020204" pitchFamily="34" charset="0"/>
                  </a:endParaRPr>
                </a:p>
              </p:txBody>
            </p:sp>
            <p:sp>
              <p:nvSpPr>
                <p:cNvPr id="39" name="Graphic 16" descr="Care outline">
                  <a:extLst>
                    <a:ext uri="{FF2B5EF4-FFF2-40B4-BE49-F238E27FC236}">
                      <a16:creationId xmlns:a16="http://schemas.microsoft.com/office/drawing/2014/main" id="{802628FF-A960-27BA-9977-21002FE946A2}"/>
                    </a:ext>
                  </a:extLst>
                </p:cNvPr>
                <p:cNvSpPr/>
                <p:nvPr/>
              </p:nvSpPr>
              <p:spPr>
                <a:xfrm>
                  <a:off x="8619941" y="1880305"/>
                  <a:ext cx="723898" cy="371578"/>
                </a:xfrm>
                <a:custGeom>
                  <a:avLst/>
                  <a:gdLst>
                    <a:gd name="connsiteX0" fmla="*/ 9523 w 723898"/>
                    <a:gd name="connsiteY0" fmla="*/ 371579 h 371578"/>
                    <a:gd name="connsiteX1" fmla="*/ 0 w 723898"/>
                    <a:gd name="connsiteY1" fmla="*/ 362052 h 371578"/>
                    <a:gd name="connsiteX2" fmla="*/ 2789 w 723898"/>
                    <a:gd name="connsiteY2" fmla="*/ 355319 h 371578"/>
                    <a:gd name="connsiteX3" fmla="*/ 238123 w 723898"/>
                    <a:gd name="connsiteY3" fmla="*/ 266804 h 371578"/>
                    <a:gd name="connsiteX4" fmla="*/ 416241 w 723898"/>
                    <a:gd name="connsiteY4" fmla="*/ 266804 h 371578"/>
                    <a:gd name="connsiteX5" fmla="*/ 433557 w 723898"/>
                    <a:gd name="connsiteY5" fmla="*/ 260965 h 371578"/>
                    <a:gd name="connsiteX6" fmla="*/ 694828 w 723898"/>
                    <a:gd name="connsiteY6" fmla="*/ 69941 h 371578"/>
                    <a:gd name="connsiteX7" fmla="*/ 704848 w 723898"/>
                    <a:gd name="connsiteY7" fmla="*/ 47643 h 371578"/>
                    <a:gd name="connsiteX8" fmla="*/ 676273 w 723898"/>
                    <a:gd name="connsiteY8" fmla="*/ 19068 h 371578"/>
                    <a:gd name="connsiteX9" fmla="*/ 661557 w 723898"/>
                    <a:gd name="connsiteY9" fmla="*/ 23183 h 371578"/>
                    <a:gd name="connsiteX10" fmla="*/ 498156 w 723898"/>
                    <a:gd name="connsiteY10" fmla="*/ 116880 h 371578"/>
                    <a:gd name="connsiteX11" fmla="*/ 485232 w 723898"/>
                    <a:gd name="connsiteY11" fmla="*/ 113080 h 371578"/>
                    <a:gd name="connsiteX12" fmla="*/ 488688 w 723898"/>
                    <a:gd name="connsiteY12" fmla="*/ 100354 h 371578"/>
                    <a:gd name="connsiteX13" fmla="*/ 651565 w 723898"/>
                    <a:gd name="connsiteY13" fmla="*/ 7009 h 371578"/>
                    <a:gd name="connsiteX14" fmla="*/ 676273 w 723898"/>
                    <a:gd name="connsiteY14" fmla="*/ 8 h 371578"/>
                    <a:gd name="connsiteX15" fmla="*/ 723898 w 723898"/>
                    <a:gd name="connsiteY15" fmla="*/ 47633 h 371578"/>
                    <a:gd name="connsiteX16" fmla="*/ 707820 w 723898"/>
                    <a:gd name="connsiteY16" fmla="*/ 83924 h 371578"/>
                    <a:gd name="connsiteX17" fmla="*/ 706696 w 723898"/>
                    <a:gd name="connsiteY17" fmla="*/ 84876 h 371578"/>
                    <a:gd name="connsiteX18" fmla="*/ 444758 w 723898"/>
                    <a:gd name="connsiteY18" fmla="*/ 276386 h 371578"/>
                    <a:gd name="connsiteX19" fmla="*/ 416241 w 723898"/>
                    <a:gd name="connsiteY19" fmla="*/ 285854 h 371578"/>
                    <a:gd name="connsiteX20" fmla="*/ 238123 w 723898"/>
                    <a:gd name="connsiteY20" fmla="*/ 285854 h 371578"/>
                    <a:gd name="connsiteX21" fmla="*/ 16248 w 723898"/>
                    <a:gd name="connsiteY21" fmla="*/ 368816 h 371578"/>
                    <a:gd name="connsiteX22" fmla="*/ 9523 w 723898"/>
                    <a:gd name="connsiteY22" fmla="*/ 371579 h 371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23898" h="371578">
                      <a:moveTo>
                        <a:pt x="9523" y="371579"/>
                      </a:moveTo>
                      <a:cubicBezTo>
                        <a:pt x="4262" y="371578"/>
                        <a:pt x="-1" y="367312"/>
                        <a:pt x="0" y="362052"/>
                      </a:cubicBezTo>
                      <a:cubicBezTo>
                        <a:pt x="1" y="359527"/>
                        <a:pt x="1004" y="357105"/>
                        <a:pt x="2789" y="355319"/>
                      </a:cubicBezTo>
                      <a:cubicBezTo>
                        <a:pt x="61530" y="296569"/>
                        <a:pt x="140711" y="266804"/>
                        <a:pt x="238123" y="266804"/>
                      </a:cubicBezTo>
                      <a:lnTo>
                        <a:pt x="416241" y="266804"/>
                      </a:lnTo>
                      <a:cubicBezTo>
                        <a:pt x="422491" y="266773"/>
                        <a:pt x="428565" y="264725"/>
                        <a:pt x="433557" y="260965"/>
                      </a:cubicBezTo>
                      <a:lnTo>
                        <a:pt x="694828" y="69941"/>
                      </a:lnTo>
                      <a:cubicBezTo>
                        <a:pt x="700894" y="64061"/>
                        <a:pt x="704480" y="56083"/>
                        <a:pt x="704848" y="47643"/>
                      </a:cubicBezTo>
                      <a:cubicBezTo>
                        <a:pt x="704848" y="31861"/>
                        <a:pt x="692055" y="19068"/>
                        <a:pt x="676273" y="19068"/>
                      </a:cubicBezTo>
                      <a:cubicBezTo>
                        <a:pt x="671064" y="18916"/>
                        <a:pt x="665932" y="20352"/>
                        <a:pt x="661557" y="23183"/>
                      </a:cubicBezTo>
                      <a:lnTo>
                        <a:pt x="498156" y="116880"/>
                      </a:lnTo>
                      <a:cubicBezTo>
                        <a:pt x="493538" y="119399"/>
                        <a:pt x="487751" y="117698"/>
                        <a:pt x="485232" y="113080"/>
                      </a:cubicBezTo>
                      <a:cubicBezTo>
                        <a:pt x="482787" y="108597"/>
                        <a:pt x="484311" y="102984"/>
                        <a:pt x="488688" y="100354"/>
                      </a:cubicBezTo>
                      <a:lnTo>
                        <a:pt x="651565" y="7009"/>
                      </a:lnTo>
                      <a:cubicBezTo>
                        <a:pt x="658923" y="2274"/>
                        <a:pt x="667524" y="-162"/>
                        <a:pt x="676273" y="8"/>
                      </a:cubicBezTo>
                      <a:cubicBezTo>
                        <a:pt x="702563" y="40"/>
                        <a:pt x="723867" y="21343"/>
                        <a:pt x="723898" y="47633"/>
                      </a:cubicBezTo>
                      <a:cubicBezTo>
                        <a:pt x="723583" y="61388"/>
                        <a:pt x="717796" y="74449"/>
                        <a:pt x="707820" y="83924"/>
                      </a:cubicBezTo>
                      <a:lnTo>
                        <a:pt x="706696" y="84876"/>
                      </a:lnTo>
                      <a:lnTo>
                        <a:pt x="444758" y="276386"/>
                      </a:lnTo>
                      <a:cubicBezTo>
                        <a:pt x="436506" y="282503"/>
                        <a:pt x="426513" y="285820"/>
                        <a:pt x="416241" y="285854"/>
                      </a:cubicBezTo>
                      <a:lnTo>
                        <a:pt x="238123" y="285854"/>
                      </a:lnTo>
                      <a:cubicBezTo>
                        <a:pt x="145931" y="285854"/>
                        <a:pt x="71274" y="313771"/>
                        <a:pt x="16248" y="368816"/>
                      </a:cubicBezTo>
                      <a:cubicBezTo>
                        <a:pt x="14460" y="370590"/>
                        <a:pt x="12042" y="371583"/>
                        <a:pt x="9523" y="371579"/>
                      </a:cubicBezTo>
                      <a:close/>
                    </a:path>
                  </a:pathLst>
                </a:custGeom>
                <a:grpFill/>
                <a:ln w="19050" cap="flat">
                  <a:solidFill>
                    <a:schemeClr val="accent4"/>
                  </a:solidFill>
                  <a:prstDash val="solid"/>
                  <a:miter/>
                </a:ln>
              </p:spPr>
              <p:txBody>
                <a:bodyPr lIns="91440" tIns="45720" rIns="91440" bIns="45720" rtlCol="0" anchor="ctr"/>
                <a:lstStyle/>
                <a:p>
                  <a:pPr defTabSz="342900">
                    <a:defRPr/>
                  </a:pPr>
                  <a:endParaRPr lang="en-US" sz="1000">
                    <a:solidFill>
                      <a:srgbClr val="002060"/>
                    </a:solidFill>
                    <a:latin typeface="Arial" panose="020B0604020202020204" pitchFamily="34" charset="0"/>
                    <a:cs typeface="Arial" panose="020B0604020202020204" pitchFamily="34" charset="0"/>
                  </a:endParaRPr>
                </a:p>
              </p:txBody>
            </p:sp>
            <p:sp>
              <p:nvSpPr>
                <p:cNvPr id="40" name="Graphic 16" descr="Care outline">
                  <a:extLst>
                    <a:ext uri="{FF2B5EF4-FFF2-40B4-BE49-F238E27FC236}">
                      <a16:creationId xmlns:a16="http://schemas.microsoft.com/office/drawing/2014/main" id="{A4604165-6D78-A9D3-C4D4-003B7982CA82}"/>
                    </a:ext>
                  </a:extLst>
                </p:cNvPr>
                <p:cNvSpPr/>
                <p:nvPr/>
              </p:nvSpPr>
              <p:spPr>
                <a:xfrm>
                  <a:off x="8791390" y="1576562"/>
                  <a:ext cx="323850" cy="306847"/>
                </a:xfrm>
                <a:custGeom>
                  <a:avLst/>
                  <a:gdLst>
                    <a:gd name="connsiteX0" fmla="*/ 242888 w 323850"/>
                    <a:gd name="connsiteY0" fmla="*/ 19050 h 306847"/>
                    <a:gd name="connsiteX1" fmla="*/ 304800 w 323850"/>
                    <a:gd name="connsiteY1" fmla="*/ 83010 h 306847"/>
                    <a:gd name="connsiteX2" fmla="*/ 161925 w 323850"/>
                    <a:gd name="connsiteY2" fmla="*/ 282531 h 306847"/>
                    <a:gd name="connsiteX3" fmla="*/ 19050 w 323850"/>
                    <a:gd name="connsiteY3" fmla="*/ 83010 h 306847"/>
                    <a:gd name="connsiteX4" fmla="*/ 38100 w 323850"/>
                    <a:gd name="connsiteY4" fmla="*/ 39376 h 306847"/>
                    <a:gd name="connsiteX5" fmla="*/ 80963 w 323850"/>
                    <a:gd name="connsiteY5" fmla="*/ 19050 h 306847"/>
                    <a:gd name="connsiteX6" fmla="*/ 144913 w 323850"/>
                    <a:gd name="connsiteY6" fmla="*/ 72533 h 306847"/>
                    <a:gd name="connsiteX7" fmla="*/ 161839 w 323850"/>
                    <a:gd name="connsiteY7" fmla="*/ 106118 h 306847"/>
                    <a:gd name="connsiteX8" fmla="*/ 162011 w 323850"/>
                    <a:gd name="connsiteY8" fmla="*/ 106118 h 306847"/>
                    <a:gd name="connsiteX9" fmla="*/ 178937 w 323850"/>
                    <a:gd name="connsiteY9" fmla="*/ 72533 h 306847"/>
                    <a:gd name="connsiteX10" fmla="*/ 242888 w 323850"/>
                    <a:gd name="connsiteY10" fmla="*/ 19050 h 306847"/>
                    <a:gd name="connsiteX11" fmla="*/ 242888 w 323850"/>
                    <a:gd name="connsiteY11" fmla="*/ 0 h 306847"/>
                    <a:gd name="connsiteX12" fmla="*/ 162011 w 323850"/>
                    <a:gd name="connsiteY12" fmla="*/ 63818 h 306847"/>
                    <a:gd name="connsiteX13" fmla="*/ 161839 w 323850"/>
                    <a:gd name="connsiteY13" fmla="*/ 63818 h 306847"/>
                    <a:gd name="connsiteX14" fmla="*/ 80963 w 323850"/>
                    <a:gd name="connsiteY14" fmla="*/ 0 h 306847"/>
                    <a:gd name="connsiteX15" fmla="*/ 0 w 323850"/>
                    <a:gd name="connsiteY15" fmla="*/ 83010 h 306847"/>
                    <a:gd name="connsiteX16" fmla="*/ 161925 w 323850"/>
                    <a:gd name="connsiteY16" fmla="*/ 306848 h 306847"/>
                    <a:gd name="connsiteX17" fmla="*/ 323850 w 323850"/>
                    <a:gd name="connsiteY17" fmla="*/ 83010 h 306847"/>
                    <a:gd name="connsiteX18" fmla="*/ 242888 w 323850"/>
                    <a:gd name="connsiteY18" fmla="*/ 0 h 306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23850" h="306847">
                      <a:moveTo>
                        <a:pt x="242888" y="19050"/>
                      </a:moveTo>
                      <a:cubicBezTo>
                        <a:pt x="276225" y="19050"/>
                        <a:pt x="304800" y="54216"/>
                        <a:pt x="304800" y="83010"/>
                      </a:cubicBezTo>
                      <a:cubicBezTo>
                        <a:pt x="304800" y="151267"/>
                        <a:pt x="210502" y="242697"/>
                        <a:pt x="161925" y="282531"/>
                      </a:cubicBezTo>
                      <a:cubicBezTo>
                        <a:pt x="113348" y="242745"/>
                        <a:pt x="19050" y="151371"/>
                        <a:pt x="19050" y="83010"/>
                      </a:cubicBezTo>
                      <a:cubicBezTo>
                        <a:pt x="19770" y="66606"/>
                        <a:pt x="26559" y="51056"/>
                        <a:pt x="38100" y="39376"/>
                      </a:cubicBezTo>
                      <a:cubicBezTo>
                        <a:pt x="49030" y="27056"/>
                        <a:pt x="64506" y="19717"/>
                        <a:pt x="80963" y="19050"/>
                      </a:cubicBezTo>
                      <a:cubicBezTo>
                        <a:pt x="105166" y="19050"/>
                        <a:pt x="127283" y="37548"/>
                        <a:pt x="144913" y="72533"/>
                      </a:cubicBezTo>
                      <a:lnTo>
                        <a:pt x="161839" y="106118"/>
                      </a:lnTo>
                      <a:cubicBezTo>
                        <a:pt x="161887" y="106213"/>
                        <a:pt x="161963" y="106213"/>
                        <a:pt x="162011" y="106118"/>
                      </a:cubicBezTo>
                      <a:lnTo>
                        <a:pt x="178937" y="72533"/>
                      </a:lnTo>
                      <a:cubicBezTo>
                        <a:pt x="196567" y="37548"/>
                        <a:pt x="218684" y="19050"/>
                        <a:pt x="242888" y="19050"/>
                      </a:cubicBezTo>
                      <a:moveTo>
                        <a:pt x="242888" y="0"/>
                      </a:moveTo>
                      <a:cubicBezTo>
                        <a:pt x="215265" y="0"/>
                        <a:pt x="185452" y="17393"/>
                        <a:pt x="162011" y="63818"/>
                      </a:cubicBezTo>
                      <a:cubicBezTo>
                        <a:pt x="161963" y="63903"/>
                        <a:pt x="161887" y="63903"/>
                        <a:pt x="161839" y="63818"/>
                      </a:cubicBezTo>
                      <a:cubicBezTo>
                        <a:pt x="138408" y="17402"/>
                        <a:pt x="108585" y="0"/>
                        <a:pt x="80963" y="0"/>
                      </a:cubicBezTo>
                      <a:cubicBezTo>
                        <a:pt x="37833" y="0"/>
                        <a:pt x="0" y="42386"/>
                        <a:pt x="0" y="83010"/>
                      </a:cubicBezTo>
                      <a:cubicBezTo>
                        <a:pt x="0" y="183023"/>
                        <a:pt x="161925" y="306848"/>
                        <a:pt x="161925" y="306848"/>
                      </a:cubicBezTo>
                      <a:cubicBezTo>
                        <a:pt x="161925" y="306848"/>
                        <a:pt x="323850" y="183023"/>
                        <a:pt x="323850" y="83010"/>
                      </a:cubicBezTo>
                      <a:cubicBezTo>
                        <a:pt x="323850" y="42396"/>
                        <a:pt x="286017" y="0"/>
                        <a:pt x="242888" y="0"/>
                      </a:cubicBezTo>
                      <a:close/>
                    </a:path>
                  </a:pathLst>
                </a:custGeom>
                <a:grpFill/>
                <a:ln w="19050" cap="flat">
                  <a:solidFill>
                    <a:schemeClr val="accent4"/>
                  </a:solidFill>
                  <a:prstDash val="solid"/>
                  <a:miter/>
                </a:ln>
              </p:spPr>
              <p:txBody>
                <a:bodyPr lIns="91440" tIns="45720" rIns="91440" bIns="45720" rtlCol="0" anchor="ctr"/>
                <a:lstStyle/>
                <a:p>
                  <a:pPr defTabSz="342900">
                    <a:defRPr/>
                  </a:pPr>
                  <a:endParaRPr lang="en-US" sz="1000">
                    <a:solidFill>
                      <a:srgbClr val="002060"/>
                    </a:solidFill>
                    <a:latin typeface="Arial" panose="020B0604020202020204" pitchFamily="34" charset="0"/>
                    <a:cs typeface="Arial" panose="020B0604020202020204" pitchFamily="34" charset="0"/>
                  </a:endParaRPr>
                </a:p>
              </p:txBody>
            </p:sp>
          </p:grpSp>
          <p:pic>
            <p:nvPicPr>
              <p:cNvPr id="37" name="Graphic 36" descr="Map with pin with solid fill">
                <a:extLst>
                  <a:ext uri="{FF2B5EF4-FFF2-40B4-BE49-F238E27FC236}">
                    <a16:creationId xmlns:a16="http://schemas.microsoft.com/office/drawing/2014/main" id="{EDA3BA1E-EAF5-E2A7-EDCE-FD39DD7FD09B}"/>
                  </a:ext>
                </a:extLst>
              </p:cNvPr>
              <p:cNvPicPr>
                <a:picLocks noChangeAspect="1"/>
              </p:cNvPicPr>
              <p:nvPr/>
            </p:nvPicPr>
            <p:blipFill>
              <a:blip r:embed="rId15" cstate="hq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7249155" y="3551939"/>
                <a:ext cx="1081025" cy="914400"/>
              </a:xfrm>
              <a:prstGeom prst="rect">
                <a:avLst/>
              </a:prstGeom>
            </p:spPr>
          </p:pic>
        </p:grpSp>
        <p:pic>
          <p:nvPicPr>
            <p:cNvPr id="42" name="Graphic 41" descr="Clipboard Partially Checked with solid fill">
              <a:extLst>
                <a:ext uri="{FF2B5EF4-FFF2-40B4-BE49-F238E27FC236}">
                  <a16:creationId xmlns:a16="http://schemas.microsoft.com/office/drawing/2014/main" id="{F449E7C1-9433-572C-D1EA-C8E6AA34CD57}"/>
                </a:ext>
              </a:extLst>
            </p:cNvPr>
            <p:cNvPicPr>
              <a:picLocks noChangeAspect="1"/>
            </p:cNvPicPr>
            <p:nvPr/>
          </p:nvPicPr>
          <p:blipFill>
            <a:blip r:embed="rId17" cstate="hq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9202386" y="2231481"/>
              <a:ext cx="950716" cy="919408"/>
            </a:xfrm>
            <a:prstGeom prst="rect">
              <a:avLst/>
            </a:prstGeom>
          </p:spPr>
        </p:pic>
        <p:sp>
          <p:nvSpPr>
            <p:cNvPr id="43" name="TextBox 42">
              <a:extLst>
                <a:ext uri="{FF2B5EF4-FFF2-40B4-BE49-F238E27FC236}">
                  <a16:creationId xmlns:a16="http://schemas.microsoft.com/office/drawing/2014/main" id="{EB6DA59E-CF87-73F5-080E-F35741EA3DF8}"/>
                </a:ext>
              </a:extLst>
            </p:cNvPr>
            <p:cNvSpPr txBox="1"/>
            <p:nvPr/>
          </p:nvSpPr>
          <p:spPr>
            <a:xfrm>
              <a:off x="8367810" y="3150889"/>
              <a:ext cx="2974480" cy="1626130"/>
            </a:xfrm>
            <a:prstGeom prst="rect">
              <a:avLst/>
            </a:prstGeom>
            <a:noFill/>
          </p:spPr>
          <p:txBody>
            <a:bodyPr wrap="square" lIns="68580" tIns="34290" rIns="0" bIns="34290" rtlCol="0" anchor="t">
              <a:spAutoFit/>
            </a:bodyPr>
            <a:lstStyle/>
            <a:p>
              <a:pPr defTabSz="342900">
                <a:defRPr/>
              </a:pPr>
              <a:r>
                <a:rPr lang="en-US" sz="1400" b="1" dirty="0">
                  <a:solidFill>
                    <a:srgbClr val="002060"/>
                  </a:solidFill>
                  <a:latin typeface="+mj-lt"/>
                  <a:cs typeface="Arial"/>
                </a:rPr>
                <a:t>Clinical assessment and triage</a:t>
              </a:r>
            </a:p>
            <a:p>
              <a:pPr marL="65405" indent="-65405" defTabSz="342900">
                <a:buFont typeface="Arial" panose="020B0604020202020204" pitchFamily="34" charset="0"/>
                <a:buChar char="•"/>
                <a:defRPr/>
              </a:pPr>
              <a:r>
                <a:rPr lang="en-US" sz="1400" dirty="0">
                  <a:solidFill>
                    <a:srgbClr val="002060"/>
                  </a:solidFill>
                  <a:latin typeface="+mj-lt"/>
                  <a:cs typeface="Arial"/>
                </a:rPr>
                <a:t>Formalized assessment tool supports appropriate triage pathway </a:t>
              </a:r>
            </a:p>
            <a:p>
              <a:pPr marL="65405" indent="-65405" defTabSz="342900">
                <a:buFont typeface="Arial" panose="020B0604020202020204" pitchFamily="34" charset="0"/>
                <a:buChar char="•"/>
                <a:defRPr/>
              </a:pPr>
              <a:r>
                <a:rPr lang="en-US" sz="1400" dirty="0">
                  <a:solidFill>
                    <a:srgbClr val="002060"/>
                  </a:solidFill>
                  <a:latin typeface="+mj-lt"/>
                  <a:cs typeface="Arial"/>
                </a:rPr>
                <a:t>Rapid determination of immediate crisis </a:t>
              </a:r>
              <a:br>
                <a:rPr lang="en-US" sz="1400" dirty="0">
                  <a:solidFill>
                    <a:srgbClr val="002060"/>
                  </a:solidFill>
                  <a:latin typeface="+mj-lt"/>
                  <a:cs typeface="Arial" panose="020B0604020202020204" pitchFamily="34" charset="0"/>
                </a:rPr>
              </a:br>
              <a:r>
                <a:rPr lang="en-US" sz="1400" dirty="0">
                  <a:solidFill>
                    <a:srgbClr val="002060"/>
                  </a:solidFill>
                  <a:latin typeface="+mj-lt"/>
                  <a:cs typeface="Arial"/>
                </a:rPr>
                <a:t>&amp; completion of appropriate handoff </a:t>
              </a:r>
              <a:endParaRPr lang="en-US" sz="1400" dirty="0">
                <a:solidFill>
                  <a:srgbClr val="002060"/>
                </a:solidFill>
                <a:latin typeface="+mj-lt"/>
                <a:cs typeface="Arial" panose="020B0604020202020204" pitchFamily="34" charset="0"/>
              </a:endParaRPr>
            </a:p>
          </p:txBody>
        </p:sp>
        <p:cxnSp>
          <p:nvCxnSpPr>
            <p:cNvPr id="46" name="Straight Arrow Connector 42">
              <a:extLst>
                <a:ext uri="{FF2B5EF4-FFF2-40B4-BE49-F238E27FC236}">
                  <a16:creationId xmlns:a16="http://schemas.microsoft.com/office/drawing/2014/main" id="{024EC314-AB29-2D3B-CF7A-5CFFCE5136F5}"/>
                </a:ext>
              </a:extLst>
            </p:cNvPr>
            <p:cNvCxnSpPr>
              <a:cxnSpLocks/>
            </p:cNvCxnSpPr>
            <p:nvPr/>
          </p:nvCxnSpPr>
          <p:spPr>
            <a:xfrm rot="5400000" flipH="1" flipV="1">
              <a:off x="2326929" y="2802135"/>
              <a:ext cx="460743" cy="934602"/>
            </a:xfrm>
            <a:prstGeom prst="bentConnector2">
              <a:avLst/>
            </a:prstGeom>
            <a:ln w="5715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8AB41B9C-ACC9-EFF2-DF01-E66510EDBF21}"/>
                </a:ext>
              </a:extLst>
            </p:cNvPr>
            <p:cNvCxnSpPr>
              <a:cxnSpLocks/>
            </p:cNvCxnSpPr>
            <p:nvPr/>
          </p:nvCxnSpPr>
          <p:spPr>
            <a:xfrm flipH="1">
              <a:off x="3053693" y="5103868"/>
              <a:ext cx="867849" cy="0"/>
            </a:xfrm>
            <a:prstGeom prst="straightConnector1">
              <a:avLst/>
            </a:prstGeom>
            <a:ln w="5715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1E57C036-9BF1-C906-2230-E06F8BE6F722}"/>
                </a:ext>
              </a:extLst>
            </p:cNvPr>
            <p:cNvCxnSpPr>
              <a:cxnSpLocks/>
            </p:cNvCxnSpPr>
            <p:nvPr/>
          </p:nvCxnSpPr>
          <p:spPr>
            <a:xfrm flipH="1">
              <a:off x="5899541" y="5088383"/>
              <a:ext cx="1326847" cy="1"/>
            </a:xfrm>
            <a:prstGeom prst="straightConnector1">
              <a:avLst/>
            </a:prstGeom>
            <a:ln w="5715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grpSp>
      <p:sp>
        <p:nvSpPr>
          <p:cNvPr id="77" name="Title 76">
            <a:extLst>
              <a:ext uri="{FF2B5EF4-FFF2-40B4-BE49-F238E27FC236}">
                <a16:creationId xmlns:a16="http://schemas.microsoft.com/office/drawing/2014/main" id="{4B0A22BF-CF72-65EA-B352-7E563A4FF372}"/>
              </a:ext>
            </a:extLst>
          </p:cNvPr>
          <p:cNvSpPr>
            <a:spLocks noGrp="1"/>
          </p:cNvSpPr>
          <p:nvPr>
            <p:ph type="title"/>
          </p:nvPr>
        </p:nvSpPr>
        <p:spPr>
          <a:xfrm>
            <a:off x="337127" y="353207"/>
            <a:ext cx="11809429" cy="338554"/>
          </a:xfrm>
        </p:spPr>
        <p:txBody>
          <a:bodyPr>
            <a:noAutofit/>
          </a:bodyPr>
          <a:lstStyle/>
          <a:p>
            <a:r>
              <a:rPr lang="en-US" sz="3000">
                <a:latin typeface="Arial"/>
                <a:cs typeface="Arial"/>
              </a:rPr>
              <a:t>Behavioral Health Help Line: Key Elements</a:t>
            </a:r>
          </a:p>
        </p:txBody>
      </p:sp>
    </p:spTree>
    <p:extLst>
      <p:ext uri="{BB962C8B-B14F-4D97-AF65-F5344CB8AC3E}">
        <p14:creationId xmlns:p14="http://schemas.microsoft.com/office/powerpoint/2010/main" val="15560393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86F83-F140-AC48-94D1-635A261BA16B}"/>
              </a:ext>
            </a:extLst>
          </p:cNvPr>
          <p:cNvSpPr>
            <a:spLocks noGrp="1"/>
          </p:cNvSpPr>
          <p:nvPr>
            <p:ph type="title"/>
          </p:nvPr>
        </p:nvSpPr>
        <p:spPr>
          <a:xfrm>
            <a:off x="393261" y="228291"/>
            <a:ext cx="8181594" cy="411480"/>
          </a:xfrm>
        </p:spPr>
        <p:txBody>
          <a:bodyPr>
            <a:normAutofit/>
          </a:bodyPr>
          <a:lstStyle/>
          <a:p>
            <a:r>
              <a:rPr lang="en-US" sz="2000">
                <a:solidFill>
                  <a:srgbClr val="002060"/>
                </a:solidFill>
                <a:latin typeface="Arial"/>
                <a:cs typeface="Arial"/>
              </a:rPr>
              <a:t>Community Behavioral Health Centers</a:t>
            </a:r>
          </a:p>
        </p:txBody>
      </p:sp>
      <p:sp>
        <p:nvSpPr>
          <p:cNvPr id="36" name="Text Placeholder 2">
            <a:extLst>
              <a:ext uri="{FF2B5EF4-FFF2-40B4-BE49-F238E27FC236}">
                <a16:creationId xmlns:a16="http://schemas.microsoft.com/office/drawing/2014/main" id="{4264DD1C-EB86-EBD7-72BF-E90B904DA03A}"/>
              </a:ext>
            </a:extLst>
          </p:cNvPr>
          <p:cNvSpPr txBox="1">
            <a:spLocks/>
          </p:cNvSpPr>
          <p:nvPr/>
        </p:nvSpPr>
        <p:spPr>
          <a:xfrm>
            <a:off x="641604" y="798783"/>
            <a:ext cx="10908791" cy="731520"/>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aleway"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aleway"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aleway"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a:ln>
                  <a:noFill/>
                </a:ln>
                <a:solidFill>
                  <a:srgbClr val="002060"/>
                </a:solidFill>
                <a:effectLst/>
                <a:uLnTx/>
                <a:uFillTx/>
                <a:latin typeface="Arial"/>
                <a:cs typeface="Arial"/>
              </a:rPr>
              <a:t>A community location where a person’s needs</a:t>
            </a:r>
            <a:r>
              <a:rPr kumimoji="0" lang="en-US" sz="1600" b="1" i="0" u="none" strike="noStrike" kern="1200" cap="none" spc="0" normalizeH="0" baseline="0" noProof="0">
                <a:ln>
                  <a:noFill/>
                </a:ln>
                <a:solidFill>
                  <a:srgbClr val="002060"/>
                </a:solidFill>
                <a:effectLst/>
                <a:uLnTx/>
                <a:uFillTx/>
                <a:latin typeface="Arial"/>
                <a:cs typeface="Arial"/>
              </a:rPr>
              <a:t> for mental health and substance use </a:t>
            </a:r>
            <a:r>
              <a:rPr kumimoji="0" lang="en-US" sz="1600" b="0" i="0" u="none" strike="noStrike" kern="1200" cap="none" spc="0" normalizeH="0" baseline="0" noProof="0">
                <a:ln>
                  <a:noFill/>
                </a:ln>
                <a:solidFill>
                  <a:srgbClr val="002060"/>
                </a:solidFill>
                <a:effectLst/>
                <a:uLnTx/>
                <a:uFillTx/>
                <a:latin typeface="Arial"/>
                <a:cs typeface="Arial"/>
              </a:rPr>
              <a:t>can be assessed, </a:t>
            </a:r>
            <a:r>
              <a:rPr kumimoji="0" lang="en-US" sz="1600" b="1" i="0" u="none" strike="noStrike" kern="1200" cap="none" spc="0" normalizeH="0" baseline="0" noProof="0">
                <a:ln>
                  <a:noFill/>
                </a:ln>
                <a:solidFill>
                  <a:srgbClr val="002060"/>
                </a:solidFill>
                <a:effectLst/>
                <a:uLnTx/>
                <a:uFillTx/>
                <a:latin typeface="Arial"/>
                <a:cs typeface="Arial"/>
              </a:rPr>
              <a:t>crisis and urgent services</a:t>
            </a:r>
            <a:r>
              <a:rPr kumimoji="0" lang="en-US" sz="1600" b="0" i="0" u="none" strike="noStrike" kern="1200" cap="none" spc="0" normalizeH="0" baseline="0" noProof="0">
                <a:ln>
                  <a:noFill/>
                </a:ln>
                <a:solidFill>
                  <a:srgbClr val="002060"/>
                </a:solidFill>
                <a:effectLst/>
                <a:uLnTx/>
                <a:uFillTx/>
                <a:latin typeface="Arial"/>
                <a:cs typeface="Arial"/>
              </a:rPr>
              <a:t> provided, and </a:t>
            </a:r>
            <a:r>
              <a:rPr kumimoji="0" lang="en-US" sz="1600" b="1" i="0" u="none" strike="noStrike" kern="1200" cap="none" spc="0" normalizeH="0" baseline="0" noProof="0">
                <a:ln>
                  <a:noFill/>
                </a:ln>
                <a:solidFill>
                  <a:srgbClr val="002060"/>
                </a:solidFill>
                <a:effectLst/>
                <a:uLnTx/>
                <a:uFillTx/>
                <a:latin typeface="Arial"/>
                <a:cs typeface="Arial"/>
              </a:rPr>
              <a:t>ongoing care is available </a:t>
            </a:r>
            <a:r>
              <a:rPr kumimoji="0" lang="en-US" sz="1600" b="0" i="0" u="none" strike="noStrike" kern="1200" cap="none" spc="0" normalizeH="0" baseline="0" noProof="0">
                <a:ln>
                  <a:noFill/>
                </a:ln>
                <a:solidFill>
                  <a:srgbClr val="002060"/>
                </a:solidFill>
                <a:effectLst/>
                <a:uLnTx/>
                <a:uFillTx/>
                <a:latin typeface="Arial"/>
                <a:cs typeface="Arial"/>
              </a:rPr>
              <a:t>and/or referred elsewhere as needed. People can access crisis services 24/7 and get real-time urgent care.</a:t>
            </a:r>
            <a:endParaRPr lang="en-US" sz="1600" b="0" i="0" u="none" strike="noStrike" kern="1200" cap="none" spc="0" normalizeH="0" baseline="0" noProof="0">
              <a:ln>
                <a:noFill/>
              </a:ln>
              <a:solidFill>
                <a:srgbClr val="002060"/>
              </a:solidFill>
              <a:effectLst/>
              <a:uLnTx/>
              <a:uFillTx/>
              <a:latin typeface="Arial"/>
              <a:cs typeface="Arial"/>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a:ln>
                  <a:noFill/>
                </a:ln>
                <a:solidFill>
                  <a:srgbClr val="002060"/>
                </a:solidFill>
                <a:effectLst/>
                <a:uLnTx/>
                <a:uFillTx/>
                <a:latin typeface="Arial"/>
                <a:cs typeface="Arial"/>
              </a:rPr>
              <a:t>Each CBHC must offer the following services:</a:t>
            </a:r>
            <a:endParaRPr lang="en-US" sz="1600" b="0" i="0" u="none" strike="noStrike" kern="1200" cap="none" spc="0" normalizeH="0" baseline="0" noProof="0">
              <a:ln>
                <a:noFill/>
              </a:ln>
              <a:solidFill>
                <a:srgbClr val="002060"/>
              </a:solidFill>
              <a:effectLst/>
              <a:uLnTx/>
              <a:uFillTx/>
              <a:latin typeface="Arial"/>
              <a:cs typeface="Arial"/>
            </a:endParaRPr>
          </a:p>
        </p:txBody>
      </p:sp>
      <p:sp>
        <p:nvSpPr>
          <p:cNvPr id="39" name="Content Placeholder 5">
            <a:extLst>
              <a:ext uri="{FF2B5EF4-FFF2-40B4-BE49-F238E27FC236}">
                <a16:creationId xmlns:a16="http://schemas.microsoft.com/office/drawing/2014/main" id="{FF839EC3-102A-A6D8-95A2-7016494C8ED5}"/>
              </a:ext>
            </a:extLst>
          </p:cNvPr>
          <p:cNvSpPr txBox="1">
            <a:spLocks/>
          </p:cNvSpPr>
          <p:nvPr/>
        </p:nvSpPr>
        <p:spPr>
          <a:xfrm>
            <a:off x="140796" y="4008231"/>
            <a:ext cx="2255050" cy="1730375"/>
          </a:xfrm>
          <a:prstGeom prst="rect">
            <a:avLst/>
          </a:prstGeom>
        </p:spPr>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aleway"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aleway"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aleway"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002060"/>
                </a:solidFill>
                <a:effectLst/>
                <a:uLnTx/>
                <a:uFillTx/>
                <a:latin typeface="Arial"/>
                <a:cs typeface="Arial"/>
              </a:rPr>
              <a:t>Community Behavioral Health Centers (CBHC)</a:t>
            </a:r>
            <a:endParaRPr lang="en-US" sz="2800" b="0" i="0" u="none" strike="noStrike" kern="1200" cap="none" spc="0" normalizeH="0" baseline="0" noProof="0">
              <a:ln>
                <a:noFill/>
              </a:ln>
              <a:solidFill>
                <a:srgbClr val="002060"/>
              </a:solidFill>
              <a:effectLst/>
              <a:uLnTx/>
              <a:uFillTx/>
              <a:latin typeface="Arial"/>
              <a:cs typeface="Arial"/>
            </a:endParaRPr>
          </a:p>
        </p:txBody>
      </p:sp>
      <p:sp>
        <p:nvSpPr>
          <p:cNvPr id="42" name="Content Placeholder 6">
            <a:extLst>
              <a:ext uri="{FF2B5EF4-FFF2-40B4-BE49-F238E27FC236}">
                <a16:creationId xmlns:a16="http://schemas.microsoft.com/office/drawing/2014/main" id="{BC2051E7-6EFF-908C-1D10-0EACFB6DE264}"/>
              </a:ext>
            </a:extLst>
          </p:cNvPr>
          <p:cNvSpPr txBox="1">
            <a:spLocks/>
          </p:cNvSpPr>
          <p:nvPr/>
        </p:nvSpPr>
        <p:spPr>
          <a:xfrm>
            <a:off x="3046587" y="2233378"/>
            <a:ext cx="3180281" cy="1774144"/>
          </a:xfrm>
          <a:prstGeom prst="rect">
            <a:avLst/>
          </a:prstGeom>
          <a:solidFill>
            <a:srgbClr val="007659"/>
          </a:solid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aleway"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aleway"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aleway"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FFFFFF"/>
                </a:solidFill>
                <a:effectLst/>
                <a:uLnTx/>
                <a:uFillTx/>
                <a:latin typeface="Arial"/>
                <a:cs typeface="Arial"/>
              </a:rPr>
              <a:t>Adult CBHC </a:t>
            </a:r>
            <a:br>
              <a:rPr lang="en-US" sz="2800" b="0" i="0" u="none" strike="noStrike" kern="1200" cap="none" spc="0" normalizeH="0" baseline="0" noProof="0">
                <a:ln>
                  <a:noFill/>
                </a:ln>
                <a:solidFill>
                  <a:srgbClr val="FFFFFF"/>
                </a:solidFill>
                <a:effectLst/>
                <a:uLnTx/>
                <a:uFillTx/>
                <a:latin typeface="Arial" panose="020B0604020202020204" pitchFamily="34" charset="0"/>
                <a:cs typeface="Arial" panose="020B0604020202020204" pitchFamily="34" charset="0"/>
              </a:rPr>
            </a:br>
            <a:r>
              <a:rPr kumimoji="0" lang="en-US" sz="2800" b="0" i="0" u="none" strike="noStrike" kern="1200" cap="none" spc="0" normalizeH="0" baseline="0" noProof="0">
                <a:ln>
                  <a:noFill/>
                </a:ln>
                <a:solidFill>
                  <a:srgbClr val="FFFFFF"/>
                </a:solidFill>
                <a:effectLst/>
                <a:uLnTx/>
                <a:uFillTx/>
                <a:latin typeface="Arial"/>
                <a:cs typeface="Arial"/>
              </a:rPr>
              <a:t>core services</a:t>
            </a:r>
            <a:endParaRPr lang="en-US" sz="2800" b="0" i="0" u="none" strike="noStrike" kern="1200" cap="none" spc="0" normalizeH="0" baseline="0" noProof="0">
              <a:ln>
                <a:noFill/>
              </a:ln>
              <a:solidFill>
                <a:srgbClr val="FFFFFF"/>
              </a:solidFill>
              <a:effectLst/>
              <a:uLnTx/>
              <a:uFillTx/>
              <a:latin typeface="Arial"/>
              <a:cs typeface="Arial"/>
            </a:endParaRPr>
          </a:p>
        </p:txBody>
      </p:sp>
      <p:sp>
        <p:nvSpPr>
          <p:cNvPr id="43" name="Content Placeholder 7">
            <a:extLst>
              <a:ext uri="{FF2B5EF4-FFF2-40B4-BE49-F238E27FC236}">
                <a16:creationId xmlns:a16="http://schemas.microsoft.com/office/drawing/2014/main" id="{937CCCF3-081D-5B39-C794-52DD1F6B500A}"/>
              </a:ext>
            </a:extLst>
          </p:cNvPr>
          <p:cNvSpPr txBox="1">
            <a:spLocks/>
          </p:cNvSpPr>
          <p:nvPr/>
        </p:nvSpPr>
        <p:spPr>
          <a:xfrm>
            <a:off x="3046588" y="4199174"/>
            <a:ext cx="3180281" cy="1979124"/>
          </a:xfrm>
          <a:prstGeom prst="rect">
            <a:avLst/>
          </a:prstGeom>
          <a:solidFill>
            <a:srgbClr val="91B0FF"/>
          </a:solidFill>
          <a:ln>
            <a:noFill/>
          </a:ln>
        </p:spPr>
        <p:txBody>
          <a:bodyPr vert="horz" lIns="91440" tIns="45720" rIns="91440" bIns="45720" rtlCol="0" anchor="ctr">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aleway"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aleway"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aleway"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8270" marR="0" lvl="1" indent="-228600" algn="l" defTabSz="342900" rtl="0" eaLnBrk="1" fontAlgn="auto" latinLnBrk="0" hangingPunct="1">
              <a:lnSpc>
                <a:spcPct val="120000"/>
              </a:lnSpc>
              <a:spcBef>
                <a:spcPts val="500"/>
              </a:spcBef>
              <a:spcAft>
                <a:spcPts val="1200"/>
              </a:spcAft>
              <a:buClrTx/>
              <a:buSzTx/>
              <a:buFont typeface="Arial" panose="020B0604020202020204" pitchFamily="34" charset="0"/>
              <a:buChar char="•"/>
              <a:tabLst/>
              <a:defRPr/>
            </a:pPr>
            <a:r>
              <a:rPr kumimoji="0" lang="en-US" sz="2800" b="0" i="0" u="none" strike="noStrike" kern="1200" cap="none" spc="0" normalizeH="0" baseline="0" noProof="0">
                <a:ln>
                  <a:noFill/>
                </a:ln>
                <a:solidFill>
                  <a:srgbClr val="FFFFFF"/>
                </a:solidFill>
                <a:effectLst/>
                <a:uLnTx/>
                <a:uFillTx/>
                <a:latin typeface="Arial"/>
                <a:cs typeface="Arial"/>
              </a:rPr>
              <a:t>Adult Mobile Crisis Intervention (AMCI) </a:t>
            </a:r>
            <a:endParaRPr lang="en-US" sz="2800" b="0" i="0" u="none" strike="noStrike" kern="1200" cap="none" spc="0" normalizeH="0" baseline="0" noProof="0">
              <a:ln>
                <a:noFill/>
              </a:ln>
              <a:solidFill>
                <a:srgbClr val="FFFFFF"/>
              </a:solidFill>
              <a:effectLst/>
              <a:uLnTx/>
              <a:uFillTx/>
              <a:latin typeface="Arial"/>
              <a:cs typeface="Arial"/>
            </a:endParaRPr>
          </a:p>
          <a:p>
            <a:pPr marL="128270" marR="0" lvl="1" indent="-228600" algn="l" defTabSz="342900" rtl="0" eaLnBrk="1" fontAlgn="auto" latinLnBrk="0" hangingPunct="1">
              <a:lnSpc>
                <a:spcPct val="120000"/>
              </a:lnSpc>
              <a:spcBef>
                <a:spcPts val="500"/>
              </a:spcBef>
              <a:spcAft>
                <a:spcPts val="1200"/>
              </a:spcAft>
              <a:buClrTx/>
              <a:buSzTx/>
              <a:buFont typeface="Arial" panose="020B0604020202020204" pitchFamily="34" charset="0"/>
              <a:buChar char="•"/>
              <a:tabLst/>
              <a:defRPr/>
            </a:pPr>
            <a:r>
              <a:rPr kumimoji="0" lang="en-US" sz="2800" b="0" i="0" u="none" strike="noStrike" kern="1200" cap="none" spc="0" normalizeH="0" baseline="0" noProof="0">
                <a:ln>
                  <a:noFill/>
                </a:ln>
                <a:solidFill>
                  <a:srgbClr val="FFFFFF"/>
                </a:solidFill>
                <a:effectLst/>
                <a:uLnTx/>
                <a:uFillTx/>
                <a:latin typeface="Arial"/>
                <a:cs typeface="Arial"/>
              </a:rPr>
              <a:t>Adult Community Crisis Stabilization (ACCS)</a:t>
            </a:r>
            <a:endParaRPr lang="en-US" sz="2800" b="0" i="0" u="none" strike="noStrike" kern="1200" cap="none" spc="0" normalizeH="0" baseline="0" noProof="0">
              <a:ln>
                <a:noFill/>
              </a:ln>
              <a:solidFill>
                <a:srgbClr val="FFFFFF"/>
              </a:solidFill>
              <a:effectLst/>
              <a:uLnTx/>
              <a:uFillTx/>
              <a:latin typeface="Arial"/>
              <a:cs typeface="Arial"/>
            </a:endParaRPr>
          </a:p>
        </p:txBody>
      </p:sp>
      <p:sp>
        <p:nvSpPr>
          <p:cNvPr id="44" name="Content Placeholder 8">
            <a:extLst>
              <a:ext uri="{FF2B5EF4-FFF2-40B4-BE49-F238E27FC236}">
                <a16:creationId xmlns:a16="http://schemas.microsoft.com/office/drawing/2014/main" id="{052B38B6-AFE1-DC57-3551-0F591E70D490}"/>
              </a:ext>
            </a:extLst>
          </p:cNvPr>
          <p:cNvSpPr txBox="1">
            <a:spLocks/>
          </p:cNvSpPr>
          <p:nvPr/>
        </p:nvSpPr>
        <p:spPr>
          <a:xfrm>
            <a:off x="6467067" y="2233377"/>
            <a:ext cx="3182662" cy="1739508"/>
          </a:xfrm>
          <a:prstGeom prst="rect">
            <a:avLst/>
          </a:prstGeom>
          <a:solidFill>
            <a:srgbClr val="5ABA5C"/>
          </a:solid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aleway"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aleway"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aleway"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FFFFFF"/>
                </a:solidFill>
                <a:effectLst/>
                <a:uLnTx/>
                <a:uFillTx/>
                <a:latin typeface="Arial"/>
                <a:cs typeface="Arial"/>
              </a:rPr>
              <a:t>Youth CBHC core services</a:t>
            </a:r>
            <a:endParaRPr lang="en-US" sz="2800" b="0" i="0" u="none" strike="noStrike" kern="1200" cap="none" spc="0" normalizeH="0" baseline="0" noProof="0">
              <a:ln>
                <a:noFill/>
              </a:ln>
              <a:solidFill>
                <a:srgbClr val="FFFFFF"/>
              </a:solidFill>
              <a:effectLst/>
              <a:uLnTx/>
              <a:uFillTx/>
              <a:latin typeface="Arial"/>
              <a:cs typeface="Arial"/>
            </a:endParaRPr>
          </a:p>
        </p:txBody>
      </p:sp>
      <p:sp>
        <p:nvSpPr>
          <p:cNvPr id="45" name="Content Placeholder 9">
            <a:extLst>
              <a:ext uri="{FF2B5EF4-FFF2-40B4-BE49-F238E27FC236}">
                <a16:creationId xmlns:a16="http://schemas.microsoft.com/office/drawing/2014/main" id="{3FF304E0-5319-4A21-02FA-336427A5B42C}"/>
              </a:ext>
            </a:extLst>
          </p:cNvPr>
          <p:cNvSpPr txBox="1">
            <a:spLocks/>
          </p:cNvSpPr>
          <p:nvPr/>
        </p:nvSpPr>
        <p:spPr>
          <a:xfrm>
            <a:off x="6467067" y="4194604"/>
            <a:ext cx="3182662" cy="1972149"/>
          </a:xfrm>
          <a:prstGeom prst="rect">
            <a:avLst/>
          </a:prstGeom>
          <a:solidFill>
            <a:srgbClr val="91B0FF">
              <a:alpha val="61000"/>
            </a:srgbClr>
          </a:solidFill>
        </p:spPr>
        <p:txBody>
          <a:bodyPr vert="horz" lIns="91440" tIns="45720" rIns="91440" bIns="45720" rtlCol="0" anchor="ctr">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aleway"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aleway"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aleway"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srgbClr val="FFFFFF"/>
                </a:solidFill>
                <a:effectLst/>
                <a:uLnTx/>
                <a:uFillTx/>
                <a:latin typeface="Arial"/>
                <a:cs typeface="Arial"/>
              </a:rPr>
              <a:t>Youth Mobile Crisis Intervention services (YMCI)</a:t>
            </a:r>
            <a:endParaRPr lang="en-US" sz="2800" b="0" i="0" u="none" strike="noStrike" kern="1200" cap="none" spc="0" normalizeH="0" baseline="0" noProof="0">
              <a:ln>
                <a:noFill/>
              </a:ln>
              <a:solidFill>
                <a:srgbClr val="FFFFFF"/>
              </a:solidFill>
              <a:effectLst/>
              <a:uLnTx/>
              <a:uFillTx/>
              <a:latin typeface="Arial"/>
              <a:cs typeface="Arial"/>
            </a:endParaRP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srgbClr val="FFFFFF"/>
                </a:solidFill>
                <a:effectLst/>
                <a:uLnTx/>
                <a:uFillTx/>
                <a:latin typeface="Arial"/>
                <a:cs typeface="Arial"/>
              </a:rPr>
              <a:t>Youth Community Crisis Stabilization (YCCS)</a:t>
            </a:r>
            <a:endParaRPr lang="en-US" sz="2800" b="0" i="0" u="none" strike="noStrike" kern="1200" cap="none" spc="0" normalizeH="0" baseline="0" noProof="0">
              <a:ln>
                <a:noFill/>
              </a:ln>
              <a:solidFill>
                <a:srgbClr val="FFFFFF"/>
              </a:solidFill>
              <a:effectLst/>
              <a:uLnTx/>
              <a:uFillTx/>
              <a:latin typeface="Arial"/>
              <a:cs typeface="Arial"/>
            </a:endParaRPr>
          </a:p>
        </p:txBody>
      </p:sp>
      <p:sp>
        <p:nvSpPr>
          <p:cNvPr id="46" name="Content Placeholder 10">
            <a:extLst>
              <a:ext uri="{FF2B5EF4-FFF2-40B4-BE49-F238E27FC236}">
                <a16:creationId xmlns:a16="http://schemas.microsoft.com/office/drawing/2014/main" id="{03694EF5-C819-0F7F-BEF0-C73E45410913}"/>
              </a:ext>
            </a:extLst>
          </p:cNvPr>
          <p:cNvSpPr txBox="1">
            <a:spLocks/>
          </p:cNvSpPr>
          <p:nvPr/>
        </p:nvSpPr>
        <p:spPr>
          <a:xfrm>
            <a:off x="9984617" y="4009892"/>
            <a:ext cx="2164985" cy="2445538"/>
          </a:xfrm>
          <a:prstGeom prst="rect">
            <a:avLst/>
          </a:prstGeom>
        </p:spPr>
        <p:txBody>
          <a:bodyPr vert="horz" lIns="91440" tIns="45720" rIns="91440" bIns="45720" rtlCol="0" anchor="t">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aleway"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aleway"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aleway"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Font typeface="Arial" panose="020B0604020202020204" pitchFamily="34" charset="0"/>
              <a:buNone/>
            </a:pPr>
            <a:r>
              <a:rPr lang="en-US" b="1" i="1">
                <a:solidFill>
                  <a:srgbClr val="002060"/>
                </a:solidFill>
                <a:latin typeface="Arial"/>
                <a:cs typeface="Arial"/>
              </a:rPr>
              <a:t>Note</a:t>
            </a:r>
            <a:r>
              <a:rPr lang="en-US" b="1">
                <a:solidFill>
                  <a:srgbClr val="002060"/>
                </a:solidFill>
                <a:latin typeface="Arial"/>
                <a:cs typeface="Arial"/>
              </a:rPr>
              <a:t>: YCCS is a regional model program.  </a:t>
            </a:r>
            <a:r>
              <a:rPr lang="en-US">
                <a:solidFill>
                  <a:srgbClr val="002060"/>
                </a:solidFill>
                <a:latin typeface="Arial"/>
                <a:cs typeface="Arial"/>
              </a:rPr>
              <a:t>A CBHC either provides YCCS services directly or has pathways in place to refer a Member to another YCCS services within their region.</a:t>
            </a:r>
          </a:p>
        </p:txBody>
      </p:sp>
      <p:sp>
        <p:nvSpPr>
          <p:cNvPr id="47" name="Trusting">
            <a:extLst>
              <a:ext uri="{FF2B5EF4-FFF2-40B4-BE49-F238E27FC236}">
                <a16:creationId xmlns:a16="http://schemas.microsoft.com/office/drawing/2014/main" id="{52CAF2D8-3642-7B6E-3CB8-DC18168A9847}"/>
              </a:ext>
              <a:ext uri="{C183D7F6-B498-43B3-948B-1728B52AA6E4}">
                <adec:decorative xmlns:adec="http://schemas.microsoft.com/office/drawing/2017/decorative" val="1"/>
              </a:ext>
            </a:extLst>
          </p:cNvPr>
          <p:cNvSpPr/>
          <p:nvPr/>
        </p:nvSpPr>
        <p:spPr>
          <a:xfrm>
            <a:off x="661170" y="2420836"/>
            <a:ext cx="1381484" cy="1185528"/>
          </a:xfrm>
          <a:custGeom>
            <a:avLst/>
            <a:gdLst>
              <a:gd name="connsiteX0" fmla="*/ 125427 w 450318"/>
              <a:gd name="connsiteY0" fmla="*/ 160741 h 303221"/>
              <a:gd name="connsiteX1" fmla="*/ 160893 w 450318"/>
              <a:gd name="connsiteY1" fmla="*/ 164662 h 303221"/>
              <a:gd name="connsiteX2" fmla="*/ 269988 w 450318"/>
              <a:gd name="connsiteY2" fmla="*/ 179624 h 303221"/>
              <a:gd name="connsiteX3" fmla="*/ 307508 w 450318"/>
              <a:gd name="connsiteY3" fmla="*/ 177549 h 303221"/>
              <a:gd name="connsiteX4" fmla="*/ 325251 w 450318"/>
              <a:gd name="connsiteY4" fmla="*/ 183774 h 303221"/>
              <a:gd name="connsiteX5" fmla="*/ 325251 w 450318"/>
              <a:gd name="connsiteY5" fmla="*/ 199422 h 303221"/>
              <a:gd name="connsiteX6" fmla="*/ 323861 w 450318"/>
              <a:gd name="connsiteY6" fmla="*/ 202887 h 303221"/>
              <a:gd name="connsiteX7" fmla="*/ 273453 w 450318"/>
              <a:gd name="connsiteY7" fmla="*/ 216459 h 303221"/>
              <a:gd name="connsiteX8" fmla="*/ 202999 w 450318"/>
              <a:gd name="connsiteY8" fmla="*/ 236028 h 303221"/>
              <a:gd name="connsiteX9" fmla="*/ 202997 w 450318"/>
              <a:gd name="connsiteY9" fmla="*/ 236033 h 303221"/>
              <a:gd name="connsiteX10" fmla="*/ 209474 w 450318"/>
              <a:gd name="connsiteY10" fmla="*/ 247711 h 303221"/>
              <a:gd name="connsiteX11" fmla="*/ 209681 w 450318"/>
              <a:gd name="connsiteY11" fmla="*/ 247711 h 303221"/>
              <a:gd name="connsiteX12" fmla="*/ 212441 w 450318"/>
              <a:gd name="connsiteY12" fmla="*/ 247711 h 303221"/>
              <a:gd name="connsiteX13" fmla="*/ 221656 w 450318"/>
              <a:gd name="connsiteY13" fmla="*/ 242648 h 303221"/>
              <a:gd name="connsiteX14" fmla="*/ 275051 w 450318"/>
              <a:gd name="connsiteY14" fmla="*/ 235737 h 303221"/>
              <a:gd name="connsiteX15" fmla="*/ 334216 w 450318"/>
              <a:gd name="connsiteY15" fmla="*/ 220547 h 303221"/>
              <a:gd name="connsiteX16" fmla="*/ 421708 w 450318"/>
              <a:gd name="connsiteY16" fmla="*/ 182343 h 303221"/>
              <a:gd name="connsiteX17" fmla="*/ 436235 w 450318"/>
              <a:gd name="connsiteY17" fmla="*/ 177964 h 303221"/>
              <a:gd name="connsiteX18" fmla="*/ 449350 w 450318"/>
              <a:gd name="connsiteY18" fmla="*/ 187634 h 303221"/>
              <a:gd name="connsiteX19" fmla="*/ 449329 w 450318"/>
              <a:gd name="connsiteY19" fmla="*/ 187655 h 303221"/>
              <a:gd name="connsiteX20" fmla="*/ 432520 w 450318"/>
              <a:gd name="connsiteY20" fmla="*/ 212744 h 303221"/>
              <a:gd name="connsiteX21" fmla="*/ 432748 w 450318"/>
              <a:gd name="connsiteY21" fmla="*/ 212744 h 303221"/>
              <a:gd name="connsiteX22" fmla="*/ 406268 w 450318"/>
              <a:gd name="connsiteY22" fmla="*/ 229345 h 303221"/>
              <a:gd name="connsiteX23" fmla="*/ 272997 w 450318"/>
              <a:gd name="connsiteY23" fmla="*/ 303221 h 303221"/>
              <a:gd name="connsiteX24" fmla="*/ 120820 w 450318"/>
              <a:gd name="connsiteY24" fmla="*/ 292181 h 303221"/>
              <a:gd name="connsiteX25" fmla="*/ 64415 w 450318"/>
              <a:gd name="connsiteY25" fmla="*/ 285499 h 303221"/>
              <a:gd name="connsiteX26" fmla="*/ 64415 w 450318"/>
              <a:gd name="connsiteY26" fmla="*/ 170411 h 303221"/>
              <a:gd name="connsiteX27" fmla="*/ 125427 w 450318"/>
              <a:gd name="connsiteY27" fmla="*/ 160741 h 303221"/>
              <a:gd name="connsiteX28" fmla="*/ 0 w 450318"/>
              <a:gd name="connsiteY28" fmla="*/ 151485 h 303221"/>
              <a:gd name="connsiteX29" fmla="*/ 37500 w 450318"/>
              <a:gd name="connsiteY29" fmla="*/ 151485 h 303221"/>
              <a:gd name="connsiteX30" fmla="*/ 43726 w 450318"/>
              <a:gd name="connsiteY30" fmla="*/ 151485 h 303221"/>
              <a:gd name="connsiteX31" fmla="*/ 43726 w 450318"/>
              <a:gd name="connsiteY31" fmla="*/ 302037 h 303221"/>
              <a:gd name="connsiteX32" fmla="*/ 37500 w 450318"/>
              <a:gd name="connsiteY32" fmla="*/ 302037 h 303221"/>
              <a:gd name="connsiteX33" fmla="*/ 0 w 450318"/>
              <a:gd name="connsiteY33" fmla="*/ 302037 h 303221"/>
              <a:gd name="connsiteX34" fmla="*/ 300598 w 450318"/>
              <a:gd name="connsiteY34" fmla="*/ 111767 h 303221"/>
              <a:gd name="connsiteX35" fmla="*/ 300619 w 450318"/>
              <a:gd name="connsiteY35" fmla="*/ 131335 h 303221"/>
              <a:gd name="connsiteX36" fmla="*/ 322450 w 450318"/>
              <a:gd name="connsiteY36" fmla="*/ 131335 h 303221"/>
              <a:gd name="connsiteX37" fmla="*/ 322450 w 450318"/>
              <a:gd name="connsiteY37" fmla="*/ 111767 h 303221"/>
              <a:gd name="connsiteX38" fmla="*/ 200239 w 450318"/>
              <a:gd name="connsiteY38" fmla="*/ 111767 h 303221"/>
              <a:gd name="connsiteX39" fmla="*/ 200260 w 450318"/>
              <a:gd name="connsiteY39" fmla="*/ 131335 h 303221"/>
              <a:gd name="connsiteX40" fmla="*/ 222050 w 450318"/>
              <a:gd name="connsiteY40" fmla="*/ 131335 h 303221"/>
              <a:gd name="connsiteX41" fmla="*/ 222050 w 450318"/>
              <a:gd name="connsiteY41" fmla="*/ 111767 h 303221"/>
              <a:gd name="connsiteX42" fmla="*/ 371654 w 450318"/>
              <a:gd name="connsiteY42" fmla="*/ 71094 h 303221"/>
              <a:gd name="connsiteX43" fmla="*/ 371654 w 450318"/>
              <a:gd name="connsiteY43" fmla="*/ 90684 h 303221"/>
              <a:gd name="connsiteX44" fmla="*/ 393465 w 450318"/>
              <a:gd name="connsiteY44" fmla="*/ 90684 h 303221"/>
              <a:gd name="connsiteX45" fmla="*/ 393486 w 450318"/>
              <a:gd name="connsiteY45" fmla="*/ 71094 h 303221"/>
              <a:gd name="connsiteX46" fmla="*/ 300598 w 450318"/>
              <a:gd name="connsiteY46" fmla="*/ 71094 h 303221"/>
              <a:gd name="connsiteX47" fmla="*/ 300619 w 450318"/>
              <a:gd name="connsiteY47" fmla="*/ 90684 h 303221"/>
              <a:gd name="connsiteX48" fmla="*/ 322450 w 450318"/>
              <a:gd name="connsiteY48" fmla="*/ 90684 h 303221"/>
              <a:gd name="connsiteX49" fmla="*/ 322450 w 450318"/>
              <a:gd name="connsiteY49" fmla="*/ 71094 h 303221"/>
              <a:gd name="connsiteX50" fmla="*/ 268557 w 450318"/>
              <a:gd name="connsiteY50" fmla="*/ 71094 h 303221"/>
              <a:gd name="connsiteX51" fmla="*/ 268557 w 450318"/>
              <a:gd name="connsiteY51" fmla="*/ 90684 h 303221"/>
              <a:gd name="connsiteX52" fmla="*/ 290388 w 450318"/>
              <a:gd name="connsiteY52" fmla="*/ 90684 h 303221"/>
              <a:gd name="connsiteX53" fmla="*/ 290409 w 450318"/>
              <a:gd name="connsiteY53" fmla="*/ 71094 h 303221"/>
              <a:gd name="connsiteX54" fmla="*/ 200239 w 450318"/>
              <a:gd name="connsiteY54" fmla="*/ 71094 h 303221"/>
              <a:gd name="connsiteX55" fmla="*/ 200260 w 450318"/>
              <a:gd name="connsiteY55" fmla="*/ 90684 h 303221"/>
              <a:gd name="connsiteX56" fmla="*/ 222050 w 450318"/>
              <a:gd name="connsiteY56" fmla="*/ 90684 h 303221"/>
              <a:gd name="connsiteX57" fmla="*/ 222050 w 450318"/>
              <a:gd name="connsiteY57" fmla="*/ 71094 h 303221"/>
              <a:gd name="connsiteX58" fmla="*/ 168176 w 450318"/>
              <a:gd name="connsiteY58" fmla="*/ 71094 h 303221"/>
              <a:gd name="connsiteX59" fmla="*/ 168197 w 450318"/>
              <a:gd name="connsiteY59" fmla="*/ 90684 h 303221"/>
              <a:gd name="connsiteX60" fmla="*/ 190029 w 450318"/>
              <a:gd name="connsiteY60" fmla="*/ 90684 h 303221"/>
              <a:gd name="connsiteX61" fmla="*/ 190029 w 450318"/>
              <a:gd name="connsiteY61" fmla="*/ 71094 h 303221"/>
              <a:gd name="connsiteX62" fmla="*/ 150205 w 450318"/>
              <a:gd name="connsiteY62" fmla="*/ 55261 h 303221"/>
              <a:gd name="connsiteX63" fmla="*/ 240084 w 450318"/>
              <a:gd name="connsiteY63" fmla="*/ 55261 h 303221"/>
              <a:gd name="connsiteX64" fmla="*/ 240084 w 450318"/>
              <a:gd name="connsiteY64" fmla="*/ 150115 h 303221"/>
              <a:gd name="connsiteX65" fmla="*/ 190049 w 450318"/>
              <a:gd name="connsiteY65" fmla="*/ 150115 h 303221"/>
              <a:gd name="connsiteX66" fmla="*/ 190049 w 450318"/>
              <a:gd name="connsiteY66" fmla="*/ 111746 h 303221"/>
              <a:gd name="connsiteX67" fmla="*/ 168197 w 450318"/>
              <a:gd name="connsiteY67" fmla="*/ 111746 h 303221"/>
              <a:gd name="connsiteX68" fmla="*/ 168197 w 450318"/>
              <a:gd name="connsiteY68" fmla="*/ 150115 h 303221"/>
              <a:gd name="connsiteX69" fmla="*/ 134993 w 450318"/>
              <a:gd name="connsiteY69" fmla="*/ 150115 h 303221"/>
              <a:gd name="connsiteX70" fmla="*/ 134993 w 450318"/>
              <a:gd name="connsiteY70" fmla="*/ 113074 h 303221"/>
              <a:gd name="connsiteX71" fmla="*/ 76887 w 450318"/>
              <a:gd name="connsiteY71" fmla="*/ 113074 h 303221"/>
              <a:gd name="connsiteX72" fmla="*/ 76887 w 450318"/>
              <a:gd name="connsiteY72" fmla="*/ 150115 h 303221"/>
              <a:gd name="connsiteX73" fmla="*/ 55823 w 450318"/>
              <a:gd name="connsiteY73" fmla="*/ 150115 h 303221"/>
              <a:gd name="connsiteX74" fmla="*/ 56238 w 450318"/>
              <a:gd name="connsiteY74" fmla="*/ 95166 h 303221"/>
              <a:gd name="connsiteX75" fmla="*/ 150205 w 450318"/>
              <a:gd name="connsiteY75" fmla="*/ 95166 h 303221"/>
              <a:gd name="connsiteX76" fmla="*/ 150205 w 450318"/>
              <a:gd name="connsiteY76" fmla="*/ 89044 h 303221"/>
              <a:gd name="connsiteX77" fmla="*/ 51320 w 450318"/>
              <a:gd name="connsiteY77" fmla="*/ 89044 h 303221"/>
              <a:gd name="connsiteX78" fmla="*/ 61904 w 450318"/>
              <a:gd name="connsiteY78" fmla="*/ 75950 h 303221"/>
              <a:gd name="connsiteX79" fmla="*/ 150184 w 450318"/>
              <a:gd name="connsiteY79" fmla="*/ 75950 h 303221"/>
              <a:gd name="connsiteX80" fmla="*/ 382570 w 450318"/>
              <a:gd name="connsiteY80" fmla="*/ 43183 h 303221"/>
              <a:gd name="connsiteX81" fmla="*/ 417330 w 450318"/>
              <a:gd name="connsiteY81" fmla="*/ 63250 h 303221"/>
              <a:gd name="connsiteX82" fmla="*/ 417330 w 450318"/>
              <a:gd name="connsiteY82" fmla="*/ 150157 h 303221"/>
              <a:gd name="connsiteX83" fmla="*/ 393486 w 450318"/>
              <a:gd name="connsiteY83" fmla="*/ 150157 h 303221"/>
              <a:gd name="connsiteX84" fmla="*/ 393486 w 450318"/>
              <a:gd name="connsiteY84" fmla="*/ 111767 h 303221"/>
              <a:gd name="connsiteX85" fmla="*/ 371654 w 450318"/>
              <a:gd name="connsiteY85" fmla="*/ 111767 h 303221"/>
              <a:gd name="connsiteX86" fmla="*/ 371654 w 450318"/>
              <a:gd name="connsiteY86" fmla="*/ 150157 h 303221"/>
              <a:gd name="connsiteX87" fmla="*/ 347810 w 450318"/>
              <a:gd name="connsiteY87" fmla="*/ 150157 h 303221"/>
              <a:gd name="connsiteX88" fmla="*/ 347810 w 450318"/>
              <a:gd name="connsiteY88" fmla="*/ 63250 h 303221"/>
              <a:gd name="connsiteX89" fmla="*/ 295514 w 450318"/>
              <a:gd name="connsiteY89" fmla="*/ 25379 h 303221"/>
              <a:gd name="connsiteX90" fmla="*/ 339509 w 450318"/>
              <a:gd name="connsiteY90" fmla="*/ 50779 h 303221"/>
              <a:gd name="connsiteX91" fmla="*/ 339509 w 450318"/>
              <a:gd name="connsiteY91" fmla="*/ 150136 h 303221"/>
              <a:gd name="connsiteX92" fmla="*/ 290388 w 450318"/>
              <a:gd name="connsiteY92" fmla="*/ 150136 h 303221"/>
              <a:gd name="connsiteX93" fmla="*/ 290388 w 450318"/>
              <a:gd name="connsiteY93" fmla="*/ 111767 h 303221"/>
              <a:gd name="connsiteX94" fmla="*/ 268536 w 450318"/>
              <a:gd name="connsiteY94" fmla="*/ 111767 h 303221"/>
              <a:gd name="connsiteX95" fmla="*/ 268536 w 450318"/>
              <a:gd name="connsiteY95" fmla="*/ 150136 h 303221"/>
              <a:gd name="connsiteX96" fmla="*/ 251498 w 450318"/>
              <a:gd name="connsiteY96" fmla="*/ 150136 h 303221"/>
              <a:gd name="connsiteX97" fmla="*/ 251498 w 450318"/>
              <a:gd name="connsiteY97" fmla="*/ 50779 h 303221"/>
              <a:gd name="connsiteX98" fmla="*/ 295597 w 450318"/>
              <a:gd name="connsiteY98" fmla="*/ 0 h 303221"/>
              <a:gd name="connsiteX99" fmla="*/ 317511 w 450318"/>
              <a:gd name="connsiteY99" fmla="*/ 12637 h 303221"/>
              <a:gd name="connsiteX100" fmla="*/ 317511 w 450318"/>
              <a:gd name="connsiteY100" fmla="*/ 3714 h 303221"/>
              <a:gd name="connsiteX101" fmla="*/ 339426 w 450318"/>
              <a:gd name="connsiteY101" fmla="*/ 3714 h 303221"/>
              <a:gd name="connsiteX102" fmla="*/ 339426 w 450318"/>
              <a:gd name="connsiteY102" fmla="*/ 25379 h 303221"/>
              <a:gd name="connsiteX103" fmla="*/ 359016 w 450318"/>
              <a:gd name="connsiteY103" fmla="*/ 36688 h 303221"/>
              <a:gd name="connsiteX104" fmla="*/ 382570 w 450318"/>
              <a:gd name="connsiteY104" fmla="*/ 23096 h 303221"/>
              <a:gd name="connsiteX105" fmla="*/ 432355 w 450318"/>
              <a:gd name="connsiteY105" fmla="*/ 51837 h 303221"/>
              <a:gd name="connsiteX106" fmla="*/ 426378 w 450318"/>
              <a:gd name="connsiteY106" fmla="*/ 62213 h 303221"/>
              <a:gd name="connsiteX107" fmla="*/ 382570 w 450318"/>
              <a:gd name="connsiteY107" fmla="*/ 36916 h 303221"/>
              <a:gd name="connsiteX108" fmla="*/ 356028 w 450318"/>
              <a:gd name="connsiteY108" fmla="*/ 52252 h 303221"/>
              <a:gd name="connsiteX109" fmla="*/ 295514 w 450318"/>
              <a:gd name="connsiteY109" fmla="*/ 17452 h 303221"/>
              <a:gd name="connsiteX110" fmla="*/ 240084 w 450318"/>
              <a:gd name="connsiteY110" fmla="*/ 49450 h 303221"/>
              <a:gd name="connsiteX111" fmla="*/ 140659 w 450318"/>
              <a:gd name="connsiteY111" fmla="*/ 49450 h 303221"/>
              <a:gd name="connsiteX112" fmla="*/ 151243 w 450318"/>
              <a:gd name="connsiteY112" fmla="*/ 31397 h 303221"/>
              <a:gd name="connsiteX113" fmla="*/ 241080 w 450318"/>
              <a:gd name="connsiteY113" fmla="*/ 31397 h 303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450318" h="303221">
                <a:moveTo>
                  <a:pt x="125427" y="160741"/>
                </a:moveTo>
                <a:cubicBezTo>
                  <a:pt x="137374" y="160382"/>
                  <a:pt x="149312" y="161702"/>
                  <a:pt x="160893" y="164662"/>
                </a:cubicBezTo>
                <a:cubicBezTo>
                  <a:pt x="196438" y="174442"/>
                  <a:pt x="233122" y="179474"/>
                  <a:pt x="269988" y="179624"/>
                </a:cubicBezTo>
                <a:cubicBezTo>
                  <a:pt x="282525" y="179681"/>
                  <a:pt x="295054" y="178988"/>
                  <a:pt x="307508" y="177549"/>
                </a:cubicBezTo>
                <a:cubicBezTo>
                  <a:pt x="314133" y="175945"/>
                  <a:pt x="321081" y="178383"/>
                  <a:pt x="325251" y="183774"/>
                </a:cubicBezTo>
                <a:cubicBezTo>
                  <a:pt x="327514" y="188745"/>
                  <a:pt x="327514" y="194451"/>
                  <a:pt x="325251" y="199422"/>
                </a:cubicBezTo>
                <a:cubicBezTo>
                  <a:pt x="324986" y="200647"/>
                  <a:pt x="324516" y="201818"/>
                  <a:pt x="323861" y="202887"/>
                </a:cubicBezTo>
                <a:cubicBezTo>
                  <a:pt x="320872" y="205876"/>
                  <a:pt x="310808" y="213471"/>
                  <a:pt x="273453" y="216459"/>
                </a:cubicBezTo>
                <a:cubicBezTo>
                  <a:pt x="215451" y="220381"/>
                  <a:pt x="206921" y="222913"/>
                  <a:pt x="202999" y="236028"/>
                </a:cubicBezTo>
                <a:cubicBezTo>
                  <a:pt x="202999" y="236029"/>
                  <a:pt x="202998" y="236031"/>
                  <a:pt x="202997" y="236033"/>
                </a:cubicBezTo>
                <a:cubicBezTo>
                  <a:pt x="201561" y="241046"/>
                  <a:pt x="204461" y="246274"/>
                  <a:pt x="209474" y="247711"/>
                </a:cubicBezTo>
                <a:lnTo>
                  <a:pt x="209681" y="247711"/>
                </a:lnTo>
                <a:lnTo>
                  <a:pt x="212441" y="247711"/>
                </a:lnTo>
                <a:cubicBezTo>
                  <a:pt x="216158" y="247640"/>
                  <a:pt x="219603" y="245747"/>
                  <a:pt x="221656" y="242648"/>
                </a:cubicBezTo>
                <a:cubicBezTo>
                  <a:pt x="239211" y="238751"/>
                  <a:pt x="257082" y="236438"/>
                  <a:pt x="275051" y="235737"/>
                </a:cubicBezTo>
                <a:cubicBezTo>
                  <a:pt x="295781" y="236090"/>
                  <a:pt x="316221" y="230842"/>
                  <a:pt x="334216" y="220547"/>
                </a:cubicBezTo>
                <a:cubicBezTo>
                  <a:pt x="364233" y="209864"/>
                  <a:pt x="393468" y="197098"/>
                  <a:pt x="421708" y="182343"/>
                </a:cubicBezTo>
                <a:cubicBezTo>
                  <a:pt x="426077" y="179622"/>
                  <a:pt x="431090" y="178111"/>
                  <a:pt x="436235" y="177964"/>
                </a:cubicBezTo>
                <a:cubicBezTo>
                  <a:pt x="442319" y="177759"/>
                  <a:pt x="447747" y="181761"/>
                  <a:pt x="449350" y="187634"/>
                </a:cubicBezTo>
                <a:lnTo>
                  <a:pt x="449329" y="187655"/>
                </a:lnTo>
                <a:cubicBezTo>
                  <a:pt x="451197" y="192718"/>
                  <a:pt x="452546" y="200771"/>
                  <a:pt x="432520" y="212744"/>
                </a:cubicBezTo>
                <a:lnTo>
                  <a:pt x="432748" y="212744"/>
                </a:lnTo>
                <a:lnTo>
                  <a:pt x="406268" y="229345"/>
                </a:lnTo>
                <a:cubicBezTo>
                  <a:pt x="371508" y="252359"/>
                  <a:pt x="298315" y="300233"/>
                  <a:pt x="272997" y="303221"/>
                </a:cubicBezTo>
                <a:cubicBezTo>
                  <a:pt x="222079" y="303011"/>
                  <a:pt x="171235" y="299323"/>
                  <a:pt x="120820" y="292181"/>
                </a:cubicBezTo>
                <a:cubicBezTo>
                  <a:pt x="97806" y="289421"/>
                  <a:pt x="78236" y="286889"/>
                  <a:pt x="64415" y="285499"/>
                </a:cubicBezTo>
                <a:lnTo>
                  <a:pt x="64415" y="170411"/>
                </a:lnTo>
                <a:cubicBezTo>
                  <a:pt x="84142" y="164105"/>
                  <a:pt x="104716" y="160843"/>
                  <a:pt x="125427" y="160741"/>
                </a:cubicBezTo>
                <a:close/>
                <a:moveTo>
                  <a:pt x="0" y="151485"/>
                </a:moveTo>
                <a:lnTo>
                  <a:pt x="37500" y="151485"/>
                </a:lnTo>
                <a:cubicBezTo>
                  <a:pt x="40939" y="151485"/>
                  <a:pt x="43726" y="151485"/>
                  <a:pt x="43726" y="151485"/>
                </a:cubicBezTo>
                <a:lnTo>
                  <a:pt x="43726" y="302037"/>
                </a:lnTo>
                <a:cubicBezTo>
                  <a:pt x="43726" y="302037"/>
                  <a:pt x="40939" y="302037"/>
                  <a:pt x="37500" y="302037"/>
                </a:cubicBezTo>
                <a:lnTo>
                  <a:pt x="0" y="302037"/>
                </a:lnTo>
                <a:close/>
                <a:moveTo>
                  <a:pt x="300598" y="111767"/>
                </a:moveTo>
                <a:lnTo>
                  <a:pt x="300619" y="131335"/>
                </a:lnTo>
                <a:lnTo>
                  <a:pt x="322450" y="131335"/>
                </a:lnTo>
                <a:lnTo>
                  <a:pt x="322450" y="111767"/>
                </a:lnTo>
                <a:close/>
                <a:moveTo>
                  <a:pt x="200239" y="111767"/>
                </a:moveTo>
                <a:lnTo>
                  <a:pt x="200260" y="131335"/>
                </a:lnTo>
                <a:lnTo>
                  <a:pt x="222050" y="131335"/>
                </a:lnTo>
                <a:lnTo>
                  <a:pt x="222050" y="111767"/>
                </a:lnTo>
                <a:close/>
                <a:moveTo>
                  <a:pt x="371654" y="71094"/>
                </a:moveTo>
                <a:lnTo>
                  <a:pt x="371654" y="90684"/>
                </a:lnTo>
                <a:lnTo>
                  <a:pt x="393465" y="90684"/>
                </a:lnTo>
                <a:lnTo>
                  <a:pt x="393486" y="71094"/>
                </a:lnTo>
                <a:close/>
                <a:moveTo>
                  <a:pt x="300598" y="71094"/>
                </a:moveTo>
                <a:lnTo>
                  <a:pt x="300619" y="90684"/>
                </a:lnTo>
                <a:lnTo>
                  <a:pt x="322450" y="90684"/>
                </a:lnTo>
                <a:lnTo>
                  <a:pt x="322450" y="71094"/>
                </a:lnTo>
                <a:close/>
                <a:moveTo>
                  <a:pt x="268557" y="71094"/>
                </a:moveTo>
                <a:lnTo>
                  <a:pt x="268557" y="90684"/>
                </a:lnTo>
                <a:lnTo>
                  <a:pt x="290388" y="90684"/>
                </a:lnTo>
                <a:lnTo>
                  <a:pt x="290409" y="71094"/>
                </a:lnTo>
                <a:close/>
                <a:moveTo>
                  <a:pt x="200239" y="71094"/>
                </a:moveTo>
                <a:lnTo>
                  <a:pt x="200260" y="90684"/>
                </a:lnTo>
                <a:lnTo>
                  <a:pt x="222050" y="90684"/>
                </a:lnTo>
                <a:lnTo>
                  <a:pt x="222050" y="71094"/>
                </a:lnTo>
                <a:close/>
                <a:moveTo>
                  <a:pt x="168176" y="71094"/>
                </a:moveTo>
                <a:lnTo>
                  <a:pt x="168197" y="90684"/>
                </a:lnTo>
                <a:lnTo>
                  <a:pt x="190029" y="90684"/>
                </a:lnTo>
                <a:lnTo>
                  <a:pt x="190029" y="71094"/>
                </a:lnTo>
                <a:close/>
                <a:moveTo>
                  <a:pt x="150205" y="55261"/>
                </a:moveTo>
                <a:lnTo>
                  <a:pt x="240084" y="55261"/>
                </a:lnTo>
                <a:lnTo>
                  <a:pt x="240084" y="150115"/>
                </a:lnTo>
                <a:lnTo>
                  <a:pt x="190049" y="150115"/>
                </a:lnTo>
                <a:lnTo>
                  <a:pt x="190049" y="111746"/>
                </a:lnTo>
                <a:lnTo>
                  <a:pt x="168197" y="111746"/>
                </a:lnTo>
                <a:lnTo>
                  <a:pt x="168197" y="150115"/>
                </a:lnTo>
                <a:lnTo>
                  <a:pt x="134993" y="150115"/>
                </a:lnTo>
                <a:lnTo>
                  <a:pt x="134993" y="113074"/>
                </a:lnTo>
                <a:lnTo>
                  <a:pt x="76887" y="113074"/>
                </a:lnTo>
                <a:lnTo>
                  <a:pt x="76887" y="150115"/>
                </a:lnTo>
                <a:lnTo>
                  <a:pt x="55823" y="150115"/>
                </a:lnTo>
                <a:lnTo>
                  <a:pt x="56238" y="95166"/>
                </a:lnTo>
                <a:lnTo>
                  <a:pt x="150205" y="95166"/>
                </a:lnTo>
                <a:lnTo>
                  <a:pt x="150205" y="89044"/>
                </a:lnTo>
                <a:lnTo>
                  <a:pt x="51320" y="89044"/>
                </a:lnTo>
                <a:lnTo>
                  <a:pt x="61904" y="75950"/>
                </a:lnTo>
                <a:lnTo>
                  <a:pt x="150184" y="75950"/>
                </a:lnTo>
                <a:close/>
                <a:moveTo>
                  <a:pt x="382570" y="43183"/>
                </a:moveTo>
                <a:lnTo>
                  <a:pt x="417330" y="63250"/>
                </a:lnTo>
                <a:lnTo>
                  <a:pt x="417330" y="150157"/>
                </a:lnTo>
                <a:lnTo>
                  <a:pt x="393486" y="150157"/>
                </a:lnTo>
                <a:lnTo>
                  <a:pt x="393486" y="111767"/>
                </a:lnTo>
                <a:lnTo>
                  <a:pt x="371654" y="111767"/>
                </a:lnTo>
                <a:lnTo>
                  <a:pt x="371654" y="150157"/>
                </a:lnTo>
                <a:lnTo>
                  <a:pt x="347810" y="150157"/>
                </a:lnTo>
                <a:lnTo>
                  <a:pt x="347810" y="63250"/>
                </a:lnTo>
                <a:close/>
                <a:moveTo>
                  <a:pt x="295514" y="25379"/>
                </a:moveTo>
                <a:lnTo>
                  <a:pt x="339509" y="50779"/>
                </a:lnTo>
                <a:lnTo>
                  <a:pt x="339509" y="150136"/>
                </a:lnTo>
                <a:lnTo>
                  <a:pt x="290388" y="150136"/>
                </a:lnTo>
                <a:lnTo>
                  <a:pt x="290388" y="111767"/>
                </a:lnTo>
                <a:lnTo>
                  <a:pt x="268536" y="111767"/>
                </a:lnTo>
                <a:lnTo>
                  <a:pt x="268536" y="150136"/>
                </a:lnTo>
                <a:lnTo>
                  <a:pt x="251498" y="150136"/>
                </a:lnTo>
                <a:lnTo>
                  <a:pt x="251498" y="50779"/>
                </a:lnTo>
                <a:close/>
                <a:moveTo>
                  <a:pt x="295597" y="0"/>
                </a:moveTo>
                <a:lnTo>
                  <a:pt x="317511" y="12637"/>
                </a:lnTo>
                <a:lnTo>
                  <a:pt x="317511" y="3714"/>
                </a:lnTo>
                <a:lnTo>
                  <a:pt x="339426" y="3714"/>
                </a:lnTo>
                <a:lnTo>
                  <a:pt x="339426" y="25379"/>
                </a:lnTo>
                <a:lnTo>
                  <a:pt x="359016" y="36688"/>
                </a:lnTo>
                <a:lnTo>
                  <a:pt x="382570" y="23096"/>
                </a:lnTo>
                <a:lnTo>
                  <a:pt x="432355" y="51837"/>
                </a:lnTo>
                <a:lnTo>
                  <a:pt x="426378" y="62213"/>
                </a:lnTo>
                <a:lnTo>
                  <a:pt x="382570" y="36916"/>
                </a:lnTo>
                <a:lnTo>
                  <a:pt x="356028" y="52252"/>
                </a:lnTo>
                <a:lnTo>
                  <a:pt x="295514" y="17452"/>
                </a:lnTo>
                <a:lnTo>
                  <a:pt x="240084" y="49450"/>
                </a:lnTo>
                <a:lnTo>
                  <a:pt x="140659" y="49450"/>
                </a:lnTo>
                <a:lnTo>
                  <a:pt x="151243" y="31397"/>
                </a:lnTo>
                <a:lnTo>
                  <a:pt x="241080" y="31397"/>
                </a:lnTo>
                <a:close/>
              </a:path>
            </a:pathLst>
          </a:custGeom>
          <a:solidFill>
            <a:srgbClr val="002060"/>
          </a:solidFill>
          <a:ln w="2075" cap="flat">
            <a:noFill/>
            <a:prstDash val="solid"/>
            <a:miter/>
          </a:ln>
        </p:spPr>
        <p:txBody>
          <a:bodyPr lIns="91440" tIns="45720" rIns="91440" bIns="45720" rtlCol="0" anchor="ctr"/>
          <a:lstStyle/>
          <a:p>
            <a:pPr defTabSz="342900">
              <a:defRPr/>
            </a:pPr>
            <a:endParaRPr lang="en-US" sz="1350">
              <a:solidFill>
                <a:srgbClr val="002060"/>
              </a:solidFill>
              <a:latin typeface="Arial" panose="020B0604020202020204" pitchFamily="34" charset="0"/>
              <a:cs typeface="Arial" panose="020B0604020202020204" pitchFamily="34" charset="0"/>
            </a:endParaRPr>
          </a:p>
        </p:txBody>
      </p:sp>
      <p:sp>
        <p:nvSpPr>
          <p:cNvPr id="48" name="Down Arrow 3">
            <a:extLst>
              <a:ext uri="{FF2B5EF4-FFF2-40B4-BE49-F238E27FC236}">
                <a16:creationId xmlns:a16="http://schemas.microsoft.com/office/drawing/2014/main" id="{99195C6C-5EFA-95B6-1017-C7AAEA459543}"/>
              </a:ext>
              <a:ext uri="{C183D7F6-B498-43B3-948B-1728B52AA6E4}">
                <adec:decorative xmlns:adec="http://schemas.microsoft.com/office/drawing/2017/decorative" val="1"/>
              </a:ext>
            </a:extLst>
          </p:cNvPr>
          <p:cNvSpPr/>
          <p:nvPr/>
        </p:nvSpPr>
        <p:spPr>
          <a:xfrm rot="16200000">
            <a:off x="9640422" y="5060346"/>
            <a:ext cx="363474" cy="245534"/>
          </a:xfrm>
          <a:prstGeom prst="downArrow">
            <a:avLst/>
          </a:prstGeom>
          <a:gradFill rotWithShape="1">
            <a:gsLst>
              <a:gs pos="0">
                <a:sysClr val="windowText" lastClr="000000">
                  <a:lumMod val="110000"/>
                  <a:satMod val="105000"/>
                  <a:tint val="67000"/>
                </a:sysClr>
              </a:gs>
              <a:gs pos="50000">
                <a:sysClr val="windowText" lastClr="000000">
                  <a:lumMod val="105000"/>
                  <a:satMod val="103000"/>
                  <a:tint val="73000"/>
                </a:sysClr>
              </a:gs>
              <a:gs pos="100000">
                <a:sysClr val="windowText" lastClr="000000">
                  <a:lumMod val="105000"/>
                  <a:satMod val="109000"/>
                  <a:tint val="81000"/>
                </a:sysClr>
              </a:gs>
            </a:gsLst>
            <a:lin ang="5400000" scaled="0"/>
          </a:gradFill>
          <a:ln w="6350" cap="flat" cmpd="sng" algn="ctr">
            <a:no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US" sz="1350" b="0" i="0" u="none" strike="noStrike" kern="0" cap="none" spc="0" normalizeH="0" baseline="0" noProof="0">
              <a:ln>
                <a:noFill/>
              </a:ln>
              <a:solidFill>
                <a:srgbClr val="002060"/>
              </a:solidFill>
              <a:effectLst/>
              <a:uLnTx/>
              <a:uFillTx/>
              <a:latin typeface="Arial" panose="020B0604020202020204" pitchFamily="34" charset="0"/>
              <a:cs typeface="Arial" panose="020B0604020202020204" pitchFamily="34" charset="0"/>
            </a:endParaRPr>
          </a:p>
        </p:txBody>
      </p:sp>
      <p:sp>
        <p:nvSpPr>
          <p:cNvPr id="49" name="Left Brace 48">
            <a:extLst>
              <a:ext uri="{FF2B5EF4-FFF2-40B4-BE49-F238E27FC236}">
                <a16:creationId xmlns:a16="http://schemas.microsoft.com/office/drawing/2014/main" id="{A2655910-D690-F80E-544B-103DB01A29A3}"/>
              </a:ext>
              <a:ext uri="{C183D7F6-B498-43B3-948B-1728B52AA6E4}">
                <adec:decorative xmlns:adec="http://schemas.microsoft.com/office/drawing/2017/decorative" val="1"/>
              </a:ext>
            </a:extLst>
          </p:cNvPr>
          <p:cNvSpPr/>
          <p:nvPr/>
        </p:nvSpPr>
        <p:spPr>
          <a:xfrm>
            <a:off x="2447890" y="2420836"/>
            <a:ext cx="350381" cy="3174791"/>
          </a:xfrm>
          <a:prstGeom prst="leftBrace">
            <a:avLst>
              <a:gd name="adj1" fmla="val 27244"/>
              <a:gd name="adj2" fmla="val 50000"/>
            </a:avLst>
          </a:prstGeom>
          <a:noFill/>
          <a:ln w="22225" cap="flat" cmpd="sng" algn="ctr">
            <a:solidFill>
              <a:srgbClr val="002060"/>
            </a:solidFill>
            <a:prstDash val="solid"/>
            <a:miter lim="800000"/>
          </a:ln>
          <a:effectLst/>
        </p:spPr>
        <p:txBody>
          <a:bodyPr lIns="91440" tIns="45720" rIns="91440" bIns="45720"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lang="en-US" sz="1350" b="0" i="0" u="none" strike="noStrike" kern="0" cap="none" spc="0" normalizeH="0" baseline="0" noProof="0">
              <a:ln>
                <a:noFill/>
              </a:ln>
              <a:solidFill>
                <a:srgbClr val="00206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4273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A75A9-8D15-2A45-E9E8-8A5C4D016AD4}"/>
              </a:ext>
            </a:extLst>
          </p:cNvPr>
          <p:cNvSpPr>
            <a:spLocks noGrp="1"/>
          </p:cNvSpPr>
          <p:nvPr>
            <p:ph type="title"/>
          </p:nvPr>
        </p:nvSpPr>
        <p:spPr>
          <a:xfrm>
            <a:off x="-484909" y="0"/>
            <a:ext cx="13161818" cy="1023257"/>
          </a:xfrm>
          <a:noFill/>
        </p:spPr>
        <p:txBody>
          <a:bodyPr anchor="ctr">
            <a:normAutofit/>
          </a:bodyPr>
          <a:lstStyle/>
          <a:p>
            <a:r>
              <a:rPr lang="en-US" sz="2000">
                <a:solidFill>
                  <a:srgbClr val="002060"/>
                </a:solidFill>
                <a:latin typeface="Arial"/>
                <a:cs typeface="Arial"/>
              </a:rPr>
              <a:t>	Community Behavioral Health Centers: The Basics</a:t>
            </a:r>
          </a:p>
        </p:txBody>
      </p:sp>
      <p:grpSp>
        <p:nvGrpSpPr>
          <p:cNvPr id="4" name="Group 3">
            <a:extLst>
              <a:ext uri="{FF2B5EF4-FFF2-40B4-BE49-F238E27FC236}">
                <a16:creationId xmlns:a16="http://schemas.microsoft.com/office/drawing/2014/main" id="{1E1D05C5-20ED-E499-5D9E-23012023752A}"/>
              </a:ext>
            </a:extLst>
          </p:cNvPr>
          <p:cNvGrpSpPr/>
          <p:nvPr/>
        </p:nvGrpSpPr>
        <p:grpSpPr>
          <a:xfrm>
            <a:off x="592550" y="1666863"/>
            <a:ext cx="3114183" cy="1868510"/>
            <a:chOff x="0" y="390813"/>
            <a:chExt cx="3114183" cy="1868510"/>
          </a:xfrm>
          <a:scene3d>
            <a:camera prst="orthographicFront"/>
            <a:lightRig rig="flat" dir="t"/>
          </a:scene3d>
        </p:grpSpPr>
        <p:sp>
          <p:nvSpPr>
            <p:cNvPr id="5" name="Rectangle 4">
              <a:extLst>
                <a:ext uri="{FF2B5EF4-FFF2-40B4-BE49-F238E27FC236}">
                  <a16:creationId xmlns:a16="http://schemas.microsoft.com/office/drawing/2014/main" id="{5B9A53BE-264C-A143-0438-798856F62069}"/>
                </a:ext>
              </a:extLst>
            </p:cNvPr>
            <p:cNvSpPr/>
            <p:nvPr/>
          </p:nvSpPr>
          <p:spPr>
            <a:xfrm>
              <a:off x="0" y="390813"/>
              <a:ext cx="3114183" cy="1868510"/>
            </a:xfrm>
            <a:prstGeom prst="rect">
              <a:avLst/>
            </a:prstGeom>
            <a:solidFill>
              <a:schemeClr val="accent1"/>
            </a:solidFill>
            <a:sp3d prstMaterial="dkEdge">
              <a:bevelT w="8200" h="38100"/>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txBody>
            <a:bodyPr/>
            <a:lstStyle/>
            <a:p>
              <a:endParaRPr lang="en-US" sz="1600" b="1">
                <a:latin typeface="Arial"/>
                <a:cs typeface="Arial"/>
              </a:endParaRPr>
            </a:p>
          </p:txBody>
        </p:sp>
        <p:sp>
          <p:nvSpPr>
            <p:cNvPr id="6" name="TextBox 5">
              <a:extLst>
                <a:ext uri="{FF2B5EF4-FFF2-40B4-BE49-F238E27FC236}">
                  <a16:creationId xmlns:a16="http://schemas.microsoft.com/office/drawing/2014/main" id="{FB09675F-B806-A568-833A-7F6127AB3F2C}"/>
                </a:ext>
              </a:extLst>
            </p:cNvPr>
            <p:cNvSpPr txBox="1"/>
            <p:nvPr/>
          </p:nvSpPr>
          <p:spPr>
            <a:xfrm>
              <a:off x="0" y="390813"/>
              <a:ext cx="3114183" cy="1868510"/>
            </a:xfrm>
            <a:prstGeom prst="rect">
              <a:avLst/>
            </a:prstGeom>
            <a:solidFill>
              <a:srgbClr val="002060"/>
            </a:solidFill>
            <a:sp3d/>
          </p:spPr>
          <p:style>
            <a:lnRef idx="0">
              <a:scrgbClr r="0" g="0" b="0"/>
            </a:lnRef>
            <a:fillRef idx="0">
              <a:scrgbClr r="0" g="0" b="0"/>
            </a:fillRef>
            <a:effectRef idx="0">
              <a:scrgbClr r="0" g="0" b="0"/>
            </a:effectRef>
            <a:fontRef idx="minor">
              <a:schemeClr val="dk1"/>
            </a:fontRef>
          </p:style>
          <p:txBody>
            <a:bodyPr spcFirstLastPara="0" vert="horz" wrap="square" lIns="68580" tIns="68580" rIns="68580" bIns="68580" numCol="1" spcCol="1270" anchor="ctr" anchorCtr="0">
              <a:noAutofit/>
            </a:bodyPr>
            <a:lstStyle/>
            <a:p>
              <a:pPr marL="0" lvl="0" indent="0" algn="ctr" defTabSz="800100" rtl="0">
                <a:lnSpc>
                  <a:spcPct val="100000"/>
                </a:lnSpc>
                <a:spcBef>
                  <a:spcPct val="0"/>
                </a:spcBef>
                <a:spcAft>
                  <a:spcPct val="35000"/>
                </a:spcAft>
                <a:buNone/>
              </a:pPr>
              <a:r>
                <a:rPr lang="en-US" sz="1600" b="1">
                  <a:solidFill>
                    <a:schemeClr val="bg2"/>
                  </a:solidFill>
                  <a:latin typeface="Arial"/>
                  <a:cs typeface="Arial"/>
                </a:rPr>
                <a:t>C</a:t>
              </a:r>
              <a:r>
                <a:rPr lang="en-US" sz="1600" b="1" kern="1200">
                  <a:solidFill>
                    <a:schemeClr val="bg2"/>
                  </a:solidFill>
                  <a:latin typeface="Arial"/>
                  <a:cs typeface="Arial"/>
                </a:rPr>
                <a:t>ombine mobile crisis teams, crisis stabilization, and outpatient and urgent care for mental health and substance use</a:t>
              </a:r>
            </a:p>
          </p:txBody>
        </p:sp>
      </p:grpSp>
      <p:sp>
        <p:nvSpPr>
          <p:cNvPr id="7" name="TextBox 6">
            <a:extLst>
              <a:ext uri="{FF2B5EF4-FFF2-40B4-BE49-F238E27FC236}">
                <a16:creationId xmlns:a16="http://schemas.microsoft.com/office/drawing/2014/main" id="{2D077BDB-D549-656D-069F-88411367A8B7}"/>
              </a:ext>
            </a:extLst>
          </p:cNvPr>
          <p:cNvSpPr txBox="1"/>
          <p:nvPr/>
        </p:nvSpPr>
        <p:spPr>
          <a:xfrm>
            <a:off x="8332869" y="4002295"/>
            <a:ext cx="3114183" cy="1868510"/>
          </a:xfrm>
          <a:prstGeom prst="rect">
            <a:avLst/>
          </a:prstGeom>
          <a:solidFill>
            <a:srgbClr val="002060"/>
          </a:solidFill>
          <a:scene3d>
            <a:camera prst="orthographicFront"/>
            <a:lightRig rig="flat" dir="t"/>
          </a:scene3d>
          <a:sp3d/>
        </p:spPr>
        <p:style>
          <a:lnRef idx="0">
            <a:scrgbClr r="0" g="0" b="0"/>
          </a:lnRef>
          <a:fillRef idx="0">
            <a:scrgbClr r="0" g="0" b="0"/>
          </a:fillRef>
          <a:effectRef idx="0">
            <a:scrgbClr r="0" g="0" b="0"/>
          </a:effectRef>
          <a:fontRef idx="minor">
            <a:schemeClr val="dk1"/>
          </a:fontRef>
        </p:style>
        <p:txBody>
          <a:bodyPr spcFirstLastPara="0" vert="horz" wrap="square" lIns="68580" tIns="68580" rIns="68580" bIns="68580" numCol="1" spcCol="1270" anchor="ctr" anchorCtr="0">
            <a:noAutofit/>
          </a:bodyPr>
          <a:lstStyle/>
          <a:p>
            <a:pPr algn="ctr" defTabSz="800100">
              <a:spcBef>
                <a:spcPct val="0"/>
              </a:spcBef>
              <a:spcAft>
                <a:spcPct val="35000"/>
              </a:spcAft>
            </a:pPr>
            <a:r>
              <a:rPr kumimoji="0" lang="en-US" sz="1600" b="1" i="0" u="none" strike="noStrike" cap="none" spc="0" normalizeH="0" baseline="0" noProof="0">
                <a:ln>
                  <a:noFill/>
                </a:ln>
                <a:solidFill>
                  <a:schemeClr val="bg1"/>
                </a:solidFill>
                <a:effectLst/>
                <a:uLnTx/>
                <a:uFillTx/>
                <a:latin typeface="Arial"/>
                <a:ea typeface="Calibri"/>
                <a:cs typeface="Arial"/>
              </a:rPr>
              <a:t>Connects to resources for additional supports including peer and family supports</a:t>
            </a:r>
            <a:endParaRPr lang="en-US" sz="1600" b="1">
              <a:solidFill>
                <a:schemeClr val="bg1"/>
              </a:solidFill>
              <a:latin typeface="Arial"/>
              <a:cs typeface="Arial"/>
            </a:endParaRPr>
          </a:p>
          <a:p>
            <a:pPr marL="0" lvl="0" indent="0" algn="ctr" defTabSz="800100" rtl="0">
              <a:lnSpc>
                <a:spcPct val="100000"/>
              </a:lnSpc>
              <a:spcBef>
                <a:spcPct val="0"/>
              </a:spcBef>
              <a:spcAft>
                <a:spcPct val="35000"/>
              </a:spcAft>
              <a:buNone/>
            </a:pPr>
            <a:endParaRPr lang="en-US" sz="1600" b="1" kern="1200">
              <a:solidFill>
                <a:schemeClr val="bg1"/>
              </a:solidFill>
              <a:latin typeface="Arial"/>
              <a:cs typeface="Arial"/>
            </a:endParaRPr>
          </a:p>
        </p:txBody>
      </p:sp>
      <p:sp>
        <p:nvSpPr>
          <p:cNvPr id="8" name="TextBox 7">
            <a:extLst>
              <a:ext uri="{FF2B5EF4-FFF2-40B4-BE49-F238E27FC236}">
                <a16:creationId xmlns:a16="http://schemas.microsoft.com/office/drawing/2014/main" id="{37D1EA47-6759-AC6E-1566-250C9965B425}"/>
              </a:ext>
            </a:extLst>
          </p:cNvPr>
          <p:cNvSpPr txBox="1"/>
          <p:nvPr/>
        </p:nvSpPr>
        <p:spPr>
          <a:xfrm>
            <a:off x="4416727" y="4002295"/>
            <a:ext cx="3114183" cy="1868510"/>
          </a:xfrm>
          <a:prstGeom prst="rect">
            <a:avLst/>
          </a:prstGeom>
          <a:solidFill>
            <a:srgbClr val="002060"/>
          </a:solidFill>
          <a:scene3d>
            <a:camera prst="orthographicFront"/>
            <a:lightRig rig="flat" dir="t"/>
          </a:scene3d>
          <a:sp3d/>
        </p:spPr>
        <p:style>
          <a:lnRef idx="0">
            <a:scrgbClr r="0" g="0" b="0"/>
          </a:lnRef>
          <a:fillRef idx="0">
            <a:scrgbClr r="0" g="0" b="0"/>
          </a:fillRef>
          <a:effectRef idx="0">
            <a:scrgbClr r="0" g="0" b="0"/>
          </a:effectRef>
          <a:fontRef idx="minor">
            <a:schemeClr val="dk1"/>
          </a:fontRef>
        </p:style>
        <p:txBody>
          <a:bodyPr spcFirstLastPara="0" vert="horz" wrap="square" lIns="68580" tIns="68580" rIns="68580" bIns="68580" numCol="1" spcCol="1270" anchor="ctr" anchorCtr="0">
            <a:noAutofit/>
          </a:bodyPr>
          <a:lstStyle/>
          <a:p>
            <a:pPr marL="0" lvl="0" indent="0" algn="ctr" defTabSz="800100" rtl="0">
              <a:lnSpc>
                <a:spcPct val="100000"/>
              </a:lnSpc>
              <a:spcBef>
                <a:spcPct val="0"/>
              </a:spcBef>
              <a:spcAft>
                <a:spcPct val="35000"/>
              </a:spcAft>
              <a:buNone/>
            </a:pPr>
            <a:r>
              <a:rPr lang="en-US" sz="1600" b="1" kern="1200">
                <a:solidFill>
                  <a:schemeClr val="bg1"/>
                </a:solidFill>
                <a:latin typeface="Arial"/>
                <a:cs typeface="Arial"/>
              </a:rPr>
              <a:t>Outpatient services include acute therapy using evidence-based practices that are tailored to the client’s specific needs</a:t>
            </a:r>
          </a:p>
        </p:txBody>
      </p:sp>
      <p:sp>
        <p:nvSpPr>
          <p:cNvPr id="9" name="TextBox 8">
            <a:extLst>
              <a:ext uri="{FF2B5EF4-FFF2-40B4-BE49-F238E27FC236}">
                <a16:creationId xmlns:a16="http://schemas.microsoft.com/office/drawing/2014/main" id="{707FDA46-CE28-C5DF-6E58-F7956E9CD372}"/>
              </a:ext>
            </a:extLst>
          </p:cNvPr>
          <p:cNvSpPr txBox="1"/>
          <p:nvPr/>
        </p:nvSpPr>
        <p:spPr>
          <a:xfrm>
            <a:off x="592550" y="4002295"/>
            <a:ext cx="3114183" cy="1868510"/>
          </a:xfrm>
          <a:prstGeom prst="rect">
            <a:avLst/>
          </a:prstGeom>
          <a:solidFill>
            <a:srgbClr val="002060"/>
          </a:solidFill>
          <a:scene3d>
            <a:camera prst="orthographicFront"/>
            <a:lightRig rig="flat" dir="t"/>
          </a:scene3d>
          <a:sp3d/>
        </p:spPr>
        <p:style>
          <a:lnRef idx="0">
            <a:scrgbClr r="0" g="0" b="0"/>
          </a:lnRef>
          <a:fillRef idx="0">
            <a:scrgbClr r="0" g="0" b="0"/>
          </a:fillRef>
          <a:effectRef idx="0">
            <a:scrgbClr r="0" g="0" b="0"/>
          </a:effectRef>
          <a:fontRef idx="minor">
            <a:schemeClr val="dk1"/>
          </a:fontRef>
        </p:style>
        <p:txBody>
          <a:bodyPr spcFirstLastPara="0" vert="horz" wrap="square" lIns="68580" tIns="68580" rIns="68580" bIns="68580" numCol="1" spcCol="1270" anchor="ctr" anchorCtr="0">
            <a:noAutofit/>
          </a:bodyPr>
          <a:lstStyle/>
          <a:p>
            <a:pPr algn="ctr" defTabSz="800100">
              <a:spcBef>
                <a:spcPct val="0"/>
              </a:spcBef>
              <a:spcAft>
                <a:spcPct val="35000"/>
              </a:spcAft>
            </a:pPr>
            <a:r>
              <a:rPr lang="en-US" sz="1600" b="1" kern="1200">
                <a:solidFill>
                  <a:schemeClr val="bg1"/>
                </a:solidFill>
                <a:latin typeface="Arial"/>
                <a:cs typeface="Arial"/>
              </a:rPr>
              <a:t>Provides same or next day access to evaluation and assessment, psychopharmacology,  and MAT initiation services</a:t>
            </a:r>
          </a:p>
        </p:txBody>
      </p:sp>
      <p:sp>
        <p:nvSpPr>
          <p:cNvPr id="10" name="TextBox 9">
            <a:extLst>
              <a:ext uri="{FF2B5EF4-FFF2-40B4-BE49-F238E27FC236}">
                <a16:creationId xmlns:a16="http://schemas.microsoft.com/office/drawing/2014/main" id="{765074CD-F0D9-2CBA-E536-0AFE15E88097}"/>
              </a:ext>
            </a:extLst>
          </p:cNvPr>
          <p:cNvSpPr txBox="1"/>
          <p:nvPr/>
        </p:nvSpPr>
        <p:spPr>
          <a:xfrm>
            <a:off x="4538909" y="1666863"/>
            <a:ext cx="3114183" cy="1868510"/>
          </a:xfrm>
          <a:prstGeom prst="rect">
            <a:avLst/>
          </a:prstGeom>
          <a:solidFill>
            <a:srgbClr val="002060"/>
          </a:solidFill>
          <a:scene3d>
            <a:camera prst="orthographicFront"/>
            <a:lightRig rig="flat" dir="t"/>
          </a:scene3d>
          <a:sp3d/>
        </p:spPr>
        <p:style>
          <a:lnRef idx="0">
            <a:scrgbClr r="0" g="0" b="0"/>
          </a:lnRef>
          <a:fillRef idx="0">
            <a:scrgbClr r="0" g="0" b="0"/>
          </a:fillRef>
          <a:effectRef idx="0">
            <a:scrgbClr r="0" g="0" b="0"/>
          </a:effectRef>
          <a:fontRef idx="minor">
            <a:schemeClr val="dk1"/>
          </a:fontRef>
        </p:style>
        <p:txBody>
          <a:bodyPr spcFirstLastPara="0" vert="horz" wrap="square" lIns="68580" tIns="68580" rIns="68580" bIns="68580" numCol="1" spcCol="1270" anchor="ctr" anchorCtr="0">
            <a:noAutofit/>
          </a:bodyPr>
          <a:lstStyle/>
          <a:p>
            <a:pPr marL="0" lvl="0" indent="0" algn="ctr" defTabSz="800100" rtl="0">
              <a:lnSpc>
                <a:spcPct val="100000"/>
              </a:lnSpc>
              <a:spcBef>
                <a:spcPct val="0"/>
              </a:spcBef>
              <a:spcAft>
                <a:spcPct val="35000"/>
              </a:spcAft>
              <a:buNone/>
            </a:pPr>
            <a:r>
              <a:rPr lang="en-US" sz="1600" b="1">
                <a:solidFill>
                  <a:schemeClr val="bg1"/>
                </a:solidFill>
                <a:latin typeface="Arial"/>
                <a:cs typeface="Arial"/>
              </a:rPr>
              <a:t>Mobile crisis intervention </a:t>
            </a:r>
            <a:r>
              <a:rPr lang="en-US" sz="1600" b="1" kern="1200">
                <a:solidFill>
                  <a:schemeClr val="bg1"/>
                </a:solidFill>
                <a:latin typeface="Arial"/>
                <a:cs typeface="Arial"/>
              </a:rPr>
              <a:t>is available 24/7/365 to anyone and can be provided in the community, clinic, or via telehealth</a:t>
            </a:r>
          </a:p>
        </p:txBody>
      </p:sp>
      <p:sp>
        <p:nvSpPr>
          <p:cNvPr id="11" name="TextBox 10">
            <a:extLst>
              <a:ext uri="{FF2B5EF4-FFF2-40B4-BE49-F238E27FC236}">
                <a16:creationId xmlns:a16="http://schemas.microsoft.com/office/drawing/2014/main" id="{ECB98160-2419-059D-7C5E-DC71AD7978D7}"/>
              </a:ext>
            </a:extLst>
          </p:cNvPr>
          <p:cNvSpPr txBox="1"/>
          <p:nvPr/>
        </p:nvSpPr>
        <p:spPr>
          <a:xfrm>
            <a:off x="8332869" y="1672366"/>
            <a:ext cx="3114183" cy="1868510"/>
          </a:xfrm>
          <a:prstGeom prst="rect">
            <a:avLst/>
          </a:prstGeom>
          <a:solidFill>
            <a:srgbClr val="002060"/>
          </a:solidFill>
          <a:scene3d>
            <a:camera prst="orthographicFront"/>
            <a:lightRig rig="flat" dir="t"/>
          </a:scene3d>
          <a:sp3d/>
        </p:spPr>
        <p:style>
          <a:lnRef idx="0">
            <a:scrgbClr r="0" g="0" b="0"/>
          </a:lnRef>
          <a:fillRef idx="0">
            <a:scrgbClr r="0" g="0" b="0"/>
          </a:fillRef>
          <a:effectRef idx="0">
            <a:scrgbClr r="0" g="0" b="0"/>
          </a:effectRef>
          <a:fontRef idx="minor">
            <a:schemeClr val="dk1"/>
          </a:fontRef>
        </p:style>
        <p:txBody>
          <a:bodyPr spcFirstLastPara="0" vert="horz" wrap="square" lIns="68580" tIns="68580" rIns="68580" bIns="68580" numCol="1" spcCol="1270" anchor="ctr" anchorCtr="0">
            <a:noAutofit/>
          </a:bodyPr>
          <a:lstStyle/>
          <a:p>
            <a:pPr marL="0" lvl="0" indent="0" algn="ctr" defTabSz="800100" rtl="0">
              <a:lnSpc>
                <a:spcPct val="100000"/>
              </a:lnSpc>
              <a:spcBef>
                <a:spcPct val="0"/>
              </a:spcBef>
              <a:spcAft>
                <a:spcPct val="35000"/>
              </a:spcAft>
              <a:buNone/>
            </a:pPr>
            <a:r>
              <a:rPr lang="en-US" sz="1600" b="1">
                <a:solidFill>
                  <a:schemeClr val="bg1"/>
                </a:solidFill>
                <a:latin typeface="Arial"/>
                <a:cs typeface="Arial"/>
              </a:rPr>
              <a:t>24-hr crisis stabilization services are available for both youth and adults </a:t>
            </a:r>
            <a:endParaRPr lang="en-US" sz="1600" b="1" kern="1200">
              <a:solidFill>
                <a:schemeClr val="bg1"/>
              </a:solidFill>
              <a:latin typeface="Arial"/>
              <a:cs typeface="Arial"/>
            </a:endParaRPr>
          </a:p>
        </p:txBody>
      </p:sp>
    </p:spTree>
    <p:extLst>
      <p:ext uri="{BB962C8B-B14F-4D97-AF65-F5344CB8AC3E}">
        <p14:creationId xmlns:p14="http://schemas.microsoft.com/office/powerpoint/2010/main" val="85392264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waqM3SISEIKLw7bvuLj2dQ"/>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nAMZchispB7Fwns2QhDaMA"/>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l.TcTX_dx.tdoQ_GivVBiA"/>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Yrm8S55baQtz7LEf4MoC1Q"/>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nAMZchispB7Fwns2QhDaMA"/>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waqM3SISEIKLw7bvuLj2dQ"/>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RcblEEfJJRA3Z_qO1pXbyg"/>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RcblEEfJJRA3Z_qO1pXbyg"/>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3.xml><?xml version="1.0" encoding="utf-8"?>
<p:tagLst xmlns:a="http://schemas.openxmlformats.org/drawingml/2006/main" xmlns:r="http://schemas.openxmlformats.org/officeDocument/2006/relationships" xmlns:p="http://schemas.openxmlformats.org/presentationml/2006/main">
  <p:tag name="NAME" val="Logo"/>
</p:tagLst>
</file>

<file path=ppt/tags/tag124.xml><?xml version="1.0" encoding="utf-8"?>
<p:tagLst xmlns:a="http://schemas.openxmlformats.org/drawingml/2006/main" xmlns:r="http://schemas.openxmlformats.org/officeDocument/2006/relationships" xmlns:p="http://schemas.openxmlformats.org/presentationml/2006/main">
  <p:tag name="NAME" val="Logo"/>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8.xml><?xml version="1.0" encoding="utf-8"?>
<p:tagLst xmlns:a="http://schemas.openxmlformats.org/drawingml/2006/main" xmlns:r="http://schemas.openxmlformats.org/officeDocument/2006/relationships" xmlns:p="http://schemas.openxmlformats.org/presentationml/2006/main">
  <p:tag name="NAME" val="Moon"/>
</p:tagLst>
</file>

<file path=ppt/tags/tag129.xml><?xml version="1.0" encoding="utf-8"?>
<p:tagLst xmlns:a="http://schemas.openxmlformats.org/drawingml/2006/main" xmlns:r="http://schemas.openxmlformats.org/officeDocument/2006/relationships" xmlns:p="http://schemas.openxmlformats.org/presentationml/2006/main">
  <p:tag name="NAME" val="Moon"/>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0.xml><?xml version="1.0" encoding="utf-8"?>
<p:tagLst xmlns:a="http://schemas.openxmlformats.org/drawingml/2006/main" xmlns:r="http://schemas.openxmlformats.org/officeDocument/2006/relationships" xmlns:p="http://schemas.openxmlformats.org/presentationml/2006/main">
  <p:tag name="NAME" val="Moon"/>
</p:tagLst>
</file>

<file path=ppt/tags/tag131.xml><?xml version="1.0" encoding="utf-8"?>
<p:tagLst xmlns:a="http://schemas.openxmlformats.org/drawingml/2006/main" xmlns:r="http://schemas.openxmlformats.org/officeDocument/2006/relationships" xmlns:p="http://schemas.openxmlformats.org/presentationml/2006/main">
  <p:tag name="NAME" val="Moon"/>
</p:tagLst>
</file>

<file path=ppt/tags/tag132.xml><?xml version="1.0" encoding="utf-8"?>
<p:tagLst xmlns:a="http://schemas.openxmlformats.org/drawingml/2006/main" xmlns:r="http://schemas.openxmlformats.org/officeDocument/2006/relationships" xmlns:p="http://schemas.openxmlformats.org/presentationml/2006/main">
  <p:tag name="NAME" val="Moon"/>
</p:tagLst>
</file>

<file path=ppt/tags/tag133.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134.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35.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36.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37.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38.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39.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140.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41.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42.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tnAMZchispB7Fwns2QhDaMA"/>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twaqM3SISEIKLw7bvuLj2d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tRcblEEfJJRA3Z_qO1pXbyg"/>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tnAMZchispB7Fwns2QhDaMA"/>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tnAMZchispB7Fwns2QhDaMA"/>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mvnt24sbzCuZEp.pcHEdFw"/>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tRcblEEfJJRA3Z_qO1pXbyg"/>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3.xml><?xml version="1.0" encoding="utf-8"?>
<p:tagLst xmlns:a="http://schemas.openxmlformats.org/drawingml/2006/main" xmlns:r="http://schemas.openxmlformats.org/officeDocument/2006/relationships" xmlns:p="http://schemas.openxmlformats.org/presentationml/2006/main">
  <p:tag name="NAME" val="Moon"/>
</p:tagLst>
</file>

<file path=ppt/tags/tag174.xml><?xml version="1.0" encoding="utf-8"?>
<p:tagLst xmlns:a="http://schemas.openxmlformats.org/drawingml/2006/main" xmlns:r="http://schemas.openxmlformats.org/officeDocument/2006/relationships" xmlns:p="http://schemas.openxmlformats.org/presentationml/2006/main">
  <p:tag name="NAME" val="Moon"/>
</p:tagLst>
</file>

<file path=ppt/tags/tag175.xml><?xml version="1.0" encoding="utf-8"?>
<p:tagLst xmlns:a="http://schemas.openxmlformats.org/drawingml/2006/main" xmlns:r="http://schemas.openxmlformats.org/officeDocument/2006/relationships" xmlns:p="http://schemas.openxmlformats.org/presentationml/2006/main">
  <p:tag name="NAME" val="Moon"/>
</p:tagLst>
</file>

<file path=ppt/tags/tag176.xml><?xml version="1.0" encoding="utf-8"?>
<p:tagLst xmlns:a="http://schemas.openxmlformats.org/drawingml/2006/main" xmlns:r="http://schemas.openxmlformats.org/officeDocument/2006/relationships" xmlns:p="http://schemas.openxmlformats.org/presentationml/2006/main">
  <p:tag name="NAME" val="Moon"/>
</p:tagLst>
</file>

<file path=ppt/tags/tag177.xml><?xml version="1.0" encoding="utf-8"?>
<p:tagLst xmlns:a="http://schemas.openxmlformats.org/drawingml/2006/main" xmlns:r="http://schemas.openxmlformats.org/officeDocument/2006/relationships" xmlns:p="http://schemas.openxmlformats.org/presentationml/2006/main">
  <p:tag name="NAME" val="Moon"/>
</p:tagLst>
</file>

<file path=ppt/tags/tag178.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179.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0.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81.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82.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83.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84.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85.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86.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87.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6.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8.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1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l.TcTX_dx.tdoQ_GivVBiA"/>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2.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6.xml><?xml version="1.0" encoding="utf-8"?>
<p:tagLst xmlns:a="http://schemas.openxmlformats.org/drawingml/2006/main" xmlns:r="http://schemas.openxmlformats.org/officeDocument/2006/relationships" xmlns:p="http://schemas.openxmlformats.org/presentationml/2006/main">
  <p:tag name="THINKCELLSHAPEDONOTDELETE" val="tRcblEEfJJRA3Z_qO1pXbyg"/>
</p:tagLst>
</file>

<file path=ppt/tags/tag2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8.xml><?xml version="1.0" encoding="utf-8"?>
<p:tagLst xmlns:a="http://schemas.openxmlformats.org/drawingml/2006/main" xmlns:r="http://schemas.openxmlformats.org/officeDocument/2006/relationships" xmlns:p="http://schemas.openxmlformats.org/presentationml/2006/main">
  <p:tag name="THINKCELLSHAPEDONOTDELETE" val="t4pLtj0HGAYi3pzGzFC9CPA"/>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5Eq_lebdFlPrTXB9fMT4fA"/>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4.xml><?xml version="1.0" encoding="utf-8"?>
<p:tagLst xmlns:a="http://schemas.openxmlformats.org/drawingml/2006/main" xmlns:r="http://schemas.openxmlformats.org/officeDocument/2006/relationships" xmlns:p="http://schemas.openxmlformats.org/presentationml/2006/main">
  <p:tag name="THINKCELLSHAPEDONOTDELETE" val="tnWWa7uALCOLt08j21a10hQ"/>
</p:tagLst>
</file>

<file path=ppt/tags/tag2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6.xml><?xml version="1.0" encoding="utf-8"?>
<p:tagLst xmlns:a="http://schemas.openxmlformats.org/drawingml/2006/main" xmlns:r="http://schemas.openxmlformats.org/officeDocument/2006/relationships" xmlns:p="http://schemas.openxmlformats.org/presentationml/2006/main">
  <p:tag name="THINKCELLSHAPEDONOTDELETE" val="tnWWa7uALCOLt08j21a10hQ"/>
</p:tagLst>
</file>

<file path=ppt/tags/tag2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tnWWa7uALCOLt08j21a10hQ"/>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SHAPENAME" val="3. Subtitle"/>
</p:tagLst>
</file>

<file path=ppt/tags/tag220.xml><?xml version="1.0" encoding="utf-8"?>
<p:tagLst xmlns:a="http://schemas.openxmlformats.org/drawingml/2006/main" xmlns:r="http://schemas.openxmlformats.org/officeDocument/2006/relationships" xmlns:p="http://schemas.openxmlformats.org/presentationml/2006/main">
  <p:tag name="THINKCELLSHAPEDONOTDELETE" val="tnWWa7uALCOLt08j21a10hQ"/>
</p:tagLst>
</file>

<file path=ppt/tags/tag2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4.xml><?xml version="1.0" encoding="utf-8"?>
<p:tagLst xmlns:a="http://schemas.openxmlformats.org/drawingml/2006/main" xmlns:r="http://schemas.openxmlformats.org/officeDocument/2006/relationships" xmlns:p="http://schemas.openxmlformats.org/presentationml/2006/main">
  <p:tag name="SHAPENAME" val="5. Source"/>
</p:tagLst>
</file>

<file path=ppt/tags/tag2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NAME" val="Moon"/>
</p:tagLst>
</file>

<file path=ppt/tags/tag28.xml><?xml version="1.0" encoding="utf-8"?>
<p:tagLst xmlns:a="http://schemas.openxmlformats.org/drawingml/2006/main" xmlns:r="http://schemas.openxmlformats.org/officeDocument/2006/relationships" xmlns:p="http://schemas.openxmlformats.org/presentationml/2006/main">
  <p:tag name="NAME" val="Moon"/>
</p:tagLst>
</file>

<file path=ppt/tags/tag29.xml><?xml version="1.0" encoding="utf-8"?>
<p:tagLst xmlns:a="http://schemas.openxmlformats.org/drawingml/2006/main" xmlns:r="http://schemas.openxmlformats.org/officeDocument/2006/relationships" xmlns:p="http://schemas.openxmlformats.org/presentationml/2006/main">
  <p:tag name="NAME" val="Moon"/>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NAME" val="Moon"/>
</p:tagLst>
</file>

<file path=ppt/tags/tag31.xml><?xml version="1.0" encoding="utf-8"?>
<p:tagLst xmlns:a="http://schemas.openxmlformats.org/drawingml/2006/main" xmlns:r="http://schemas.openxmlformats.org/officeDocument/2006/relationships" xmlns:p="http://schemas.openxmlformats.org/presentationml/2006/main">
  <p:tag name="NAME" val="Moon"/>
</p:tagLst>
</file>

<file path=ppt/tags/tag32.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33.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34.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35.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36.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37.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38.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39.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Yrm8S55baQtz7LEf4MoC1Q"/>
</p:tagLst>
</file>

<file path=ppt/tags/tag40.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41.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nAMZchispB7Fwns2QhDaMA"/>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waqM3SISEIKLw7bvuLj2d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RcblEEfJJRA3Z_qO1pXbyg"/>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NAME" val="Moon"/>
</p:tagLst>
</file>

<file path=ppt/tags/tag66.xml><?xml version="1.0" encoding="utf-8"?>
<p:tagLst xmlns:a="http://schemas.openxmlformats.org/drawingml/2006/main" xmlns:r="http://schemas.openxmlformats.org/officeDocument/2006/relationships" xmlns:p="http://schemas.openxmlformats.org/presentationml/2006/main">
  <p:tag name="NAME" val="Moon"/>
</p:tagLst>
</file>

<file path=ppt/tags/tag67.xml><?xml version="1.0" encoding="utf-8"?>
<p:tagLst xmlns:a="http://schemas.openxmlformats.org/drawingml/2006/main" xmlns:r="http://schemas.openxmlformats.org/officeDocument/2006/relationships" xmlns:p="http://schemas.openxmlformats.org/presentationml/2006/main">
  <p:tag name="NAME" val="Moon"/>
</p:tagLst>
</file>

<file path=ppt/tags/tag68.xml><?xml version="1.0" encoding="utf-8"?>
<p:tagLst xmlns:a="http://schemas.openxmlformats.org/drawingml/2006/main" xmlns:r="http://schemas.openxmlformats.org/officeDocument/2006/relationships" xmlns:p="http://schemas.openxmlformats.org/presentationml/2006/main">
  <p:tag name="NAME" val="Moon"/>
</p:tagLst>
</file>

<file path=ppt/tags/tag69.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71.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72.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73.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74.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75.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76.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77.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78.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79.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nAMZchispB7Fwns2QhDaMA"/>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nAMZchispB7Fwns2QhDaMA"/>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waqM3SISEIKLw7bvuLj2dQ"/>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RcblEEfJJRA3Z_qO1pXbyg"/>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nAMZchispB7Fwns2QhDaMA"/>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heme/theme1.xml><?xml version="1.0" encoding="utf-8"?>
<a:theme xmlns:a="http://schemas.openxmlformats.org/drawingml/2006/main" name="1_Office Theme">
  <a:themeElements>
    <a:clrScheme name="Strategy Team">
      <a:dk1>
        <a:srgbClr val="000000"/>
      </a:dk1>
      <a:lt1>
        <a:srgbClr val="FFFFFF"/>
      </a:lt1>
      <a:dk2>
        <a:srgbClr val="002960"/>
      </a:dk2>
      <a:lt2>
        <a:srgbClr val="FFFFFF"/>
      </a:lt2>
      <a:accent1>
        <a:srgbClr val="C7E0FB"/>
      </a:accent1>
      <a:accent2>
        <a:srgbClr val="91B0FF"/>
      </a:accent2>
      <a:accent3>
        <a:srgbClr val="0066CC"/>
      </a:accent3>
      <a:accent4>
        <a:srgbClr val="002960"/>
      </a:accent4>
      <a:accent5>
        <a:srgbClr val="FF6600"/>
      </a:accent5>
      <a:accent6>
        <a:srgbClr val="808080"/>
      </a:accent6>
      <a:hlink>
        <a:srgbClr val="0066CC"/>
      </a:hlink>
      <a:folHlink>
        <a:srgbClr val="00296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chemeClr val="accent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76200" tIns="76200" rIns="76200" bIns="76200" numCol="1" anchor="ctr" anchorCtr="0" compatLnSpc="1">
        <a:prstTxWarp prst="textNoShape">
          <a:avLst/>
        </a:prstTxWarp>
        <a:noAutofit/>
      </a:bodyPr>
      <a:lstStyle>
        <a:defPPr algn="l">
          <a:defRPr sz="1400" b="1" kern="0" dirty="0">
            <a:solidFill>
              <a:srgbClr val="000000"/>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blank" id="{77B4EB40-FD74-49B2-B1AF-FCF58089CFC1}" vid="{F3B15EA4-F373-45A9-9C4E-B18186F699C7}"/>
    </a:ext>
  </a:extLst>
</a:theme>
</file>

<file path=ppt/theme/theme2.xml><?xml version="1.0" encoding="utf-8"?>
<a:theme xmlns:a="http://schemas.openxmlformats.org/drawingml/2006/main" name="MassHealth">
  <a:themeElements>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MassHealth" id="{6DADE704-9A30-014C-8EBD-FCF7BB975E20}" vid="{BB0CE2CE-8563-5D43-B318-6982FA97D6C2}"/>
    </a:ext>
  </a:extLst>
</a:theme>
</file>

<file path=ppt/theme/theme3.xml><?xml version="1.0" encoding="utf-8"?>
<a:theme xmlns:a="http://schemas.openxmlformats.org/drawingml/2006/main" name="1_MassHealth">
  <a:themeElements>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MassHealth" id="{6DADE704-9A30-014C-8EBD-FCF7BB975E20}" vid="{BB0CE2CE-8563-5D43-B318-6982FA97D6C2}"/>
    </a:ext>
  </a:extLst>
</a:theme>
</file>

<file path=ppt/theme/theme4.xml><?xml version="1.0" encoding="utf-8"?>
<a:theme xmlns:a="http://schemas.openxmlformats.org/drawingml/2006/main" name="ColorBlockVTI">
  <a:themeElements>
    <a:clrScheme name="Custom 2">
      <a:dk1>
        <a:srgbClr val="333637"/>
      </a:dk1>
      <a:lt1>
        <a:srgbClr val="FFFFFF"/>
      </a:lt1>
      <a:dk2>
        <a:srgbClr val="333637"/>
      </a:dk2>
      <a:lt2>
        <a:srgbClr val="FEFFFE"/>
      </a:lt2>
      <a:accent1>
        <a:srgbClr val="2E368F"/>
      </a:accent1>
      <a:accent2>
        <a:srgbClr val="333637"/>
      </a:accent2>
      <a:accent3>
        <a:srgbClr val="2E368F"/>
      </a:accent3>
      <a:accent4>
        <a:srgbClr val="FFC526"/>
      </a:accent4>
      <a:accent5>
        <a:srgbClr val="FFFFFF"/>
      </a:accent5>
      <a:accent6>
        <a:srgbClr val="FFFFFF"/>
      </a:accent6>
      <a:hlink>
        <a:srgbClr val="28AAFF"/>
      </a:hlink>
      <a:folHlink>
        <a:srgbClr val="0DB9FF"/>
      </a:folHlink>
    </a:clrScheme>
    <a:fontScheme name="Custom 1">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HHL PPT Template.pptx" id="{BB7D5861-5197-4A58-BC0A-D4C0F22B928A}" vid="{FDE7B71C-EAF3-41DB-AF3A-9FDA59F552AC}"/>
    </a:ext>
  </a:extLst>
</a:theme>
</file>

<file path=ppt/theme/theme5.xml><?xml version="1.0" encoding="utf-8"?>
<a:theme xmlns:a="http://schemas.openxmlformats.org/drawingml/2006/main" name="2_Office Theme">
  <a:themeElements>
    <a:clrScheme name="Strategy Team">
      <a:dk1>
        <a:srgbClr val="000000"/>
      </a:dk1>
      <a:lt1>
        <a:srgbClr val="FFFFFF"/>
      </a:lt1>
      <a:dk2>
        <a:srgbClr val="002960"/>
      </a:dk2>
      <a:lt2>
        <a:srgbClr val="FFFFFF"/>
      </a:lt2>
      <a:accent1>
        <a:srgbClr val="C7E0FB"/>
      </a:accent1>
      <a:accent2>
        <a:srgbClr val="91B0FF"/>
      </a:accent2>
      <a:accent3>
        <a:srgbClr val="0066CC"/>
      </a:accent3>
      <a:accent4>
        <a:srgbClr val="002960"/>
      </a:accent4>
      <a:accent5>
        <a:srgbClr val="FF6600"/>
      </a:accent5>
      <a:accent6>
        <a:srgbClr val="808080"/>
      </a:accent6>
      <a:hlink>
        <a:srgbClr val="0066CC"/>
      </a:hlink>
      <a:folHlink>
        <a:srgbClr val="00296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chemeClr val="accent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76200" tIns="76200" rIns="76200" bIns="76200" numCol="1" anchor="ctr" anchorCtr="0" compatLnSpc="1">
        <a:prstTxWarp prst="textNoShape">
          <a:avLst/>
        </a:prstTxWarp>
        <a:noAutofit/>
      </a:bodyPr>
      <a:lstStyle>
        <a:defPPr algn="l">
          <a:defRPr sz="1400" b="1" kern="0" dirty="0">
            <a:solidFill>
              <a:srgbClr val="000000"/>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blank" id="{77B4EB40-FD74-49B2-B1AF-FCF58089CFC1}" vid="{F3B15EA4-F373-45A9-9C4E-B18186F699C7}"/>
    </a:ext>
  </a:extLst>
</a:theme>
</file>

<file path=ppt/theme/theme6.xml><?xml version="1.0" encoding="utf-8"?>
<a:theme xmlns:a="http://schemas.openxmlformats.org/drawingml/2006/main" name="2_MassHealth">
  <a:themeElements>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MassHealth" id="{6DADE704-9A30-014C-8EBD-FCF7BB975E20}" vid="{BB0CE2CE-8563-5D43-B318-6982FA97D6C2}"/>
    </a:ext>
  </a:extLst>
</a:theme>
</file>

<file path=ppt/theme/theme7.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2_MassHealth">
  <a:themeElements>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MassHealth" id="{54EA79EF-10A0-2E44-8B39-F3C23DAD5804}" vid="{D43CA1AB-8151-A040-90DC-09580A49745B}"/>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D427941B96CA4E8DE016C71E528B02" ma:contentTypeVersion="15" ma:contentTypeDescription="Create a new document." ma:contentTypeScope="" ma:versionID="926bc4261ba473012d10c2994085a35e">
  <xsd:schema xmlns:xsd="http://www.w3.org/2001/XMLSchema" xmlns:xs="http://www.w3.org/2001/XMLSchema" xmlns:p="http://schemas.microsoft.com/office/2006/metadata/properties" xmlns:ns2="196d572f-d072-48f3-88e9-aa412ca7ea5e" xmlns:ns3="6d3083f0-d352-495a-b011-790bbddb8b4f" targetNamespace="http://schemas.microsoft.com/office/2006/metadata/properties" ma:root="true" ma:fieldsID="ebf1ad8d8ba0afce75f2db41a75a8a45" ns2:_="" ns3:_="">
    <xsd:import namespace="196d572f-d072-48f3-88e9-aa412ca7ea5e"/>
    <xsd:import namespace="6d3083f0-d352-495a-b011-790bbddb8b4f"/>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SearchProperties"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96d572f-d072-48f3-88e9-aa412ca7ea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Notes" ma:index="22" nillable="true" ma:displayName="Notes" ma:description="Brief description or note to give context before opening file. " ma:format="Dropdown" ma:internalName="Notes">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d3083f0-d352-495a-b011-790bbddb8b4f"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63f98153-3966-40ef-9520-0f0818834ff4}" ma:internalName="TaxCatchAll" ma:showField="CatchAllData" ma:web="6d3083f0-d352-495a-b011-790bbddb8b4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6d3083f0-d352-495a-b011-790bbddb8b4f">
      <UserInfo>
        <DisplayName>Sharp, Catia (EHS)</DisplayName>
        <AccountId>280</AccountId>
        <AccountType/>
      </UserInfo>
      <UserInfo>
        <DisplayName>Billard, Stacie (EHS)</DisplayName>
        <AccountId>28</AccountId>
        <AccountType/>
      </UserInfo>
      <UserInfo>
        <DisplayName>Cassel Kraft, Amanda (EHS)</DisplayName>
        <AccountId>40</AccountId>
        <AccountType/>
      </UserInfo>
      <UserInfo>
        <DisplayName>Darcy, Leslie (EHS)</DisplayName>
        <AccountId>258</AccountId>
        <AccountType/>
      </UserInfo>
      <UserInfo>
        <DisplayName>Whitehouse, Caroline (EHS)</DisplayName>
        <AccountId>440</AccountId>
        <AccountType/>
      </UserInfo>
    </SharedWithUsers>
    <lcf76f155ced4ddcb4097134ff3c332f xmlns="196d572f-d072-48f3-88e9-aa412ca7ea5e">
      <Terms xmlns="http://schemas.microsoft.com/office/infopath/2007/PartnerControls"/>
    </lcf76f155ced4ddcb4097134ff3c332f>
    <TaxCatchAll xmlns="6d3083f0-d352-495a-b011-790bbddb8b4f" xsi:nil="true"/>
    <Notes xmlns="196d572f-d072-48f3-88e9-aa412ca7ea5e" xsi:nil="true"/>
  </documentManagement>
</p:properties>
</file>

<file path=customXml/itemProps1.xml><?xml version="1.0" encoding="utf-8"?>
<ds:datastoreItem xmlns:ds="http://schemas.openxmlformats.org/officeDocument/2006/customXml" ds:itemID="{1FF27678-669C-4F14-B627-991D97FA43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96d572f-d072-48f3-88e9-aa412ca7ea5e"/>
    <ds:schemaRef ds:uri="6d3083f0-d352-495a-b011-790bbddb8b4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4EE96EB-AC72-43EF-B661-C46A724E665F}">
  <ds:schemaRefs>
    <ds:schemaRef ds:uri="http://schemas.microsoft.com/sharepoint/v3/contenttype/forms"/>
  </ds:schemaRefs>
</ds:datastoreItem>
</file>

<file path=customXml/itemProps3.xml><?xml version="1.0" encoding="utf-8"?>
<ds:datastoreItem xmlns:ds="http://schemas.openxmlformats.org/officeDocument/2006/customXml" ds:itemID="{DE9567C5-119D-4E88-868C-060AE39B4ECC}">
  <ds:schemaRefs>
    <ds:schemaRef ds:uri="5f8eec94-f1e8-4333-9199-0fcb2e707b9d"/>
    <ds:schemaRef ds:uri="e1196768-4157-4d80-b3c6-79cf9493a5f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6d3083f0-d352-495a-b011-790bbddb8b4f"/>
    <ds:schemaRef ds:uri="196d572f-d072-48f3-88e9-aa412ca7ea5e"/>
  </ds:schemaRefs>
</ds:datastoreItem>
</file>

<file path=docProps/app.xml><?xml version="1.0" encoding="utf-8"?>
<Properties xmlns="http://schemas.openxmlformats.org/officeDocument/2006/extended-properties" xmlns:vt="http://schemas.openxmlformats.org/officeDocument/2006/docPropsVTypes">
  <TotalTime>2704</TotalTime>
  <Words>4586</Words>
  <Application>Microsoft Office PowerPoint</Application>
  <PresentationFormat>Widescreen</PresentationFormat>
  <Paragraphs>523</Paragraphs>
  <Slides>31</Slides>
  <Notes>22</Notes>
  <HiddenSlides>0</HiddenSlides>
  <MMClips>0</MMClips>
  <ScaleCrop>false</ScaleCrop>
  <HeadingPairs>
    <vt:vector size="8" baseType="variant">
      <vt:variant>
        <vt:lpstr>Fonts Used</vt:lpstr>
      </vt:variant>
      <vt:variant>
        <vt:i4>9</vt:i4>
      </vt:variant>
      <vt:variant>
        <vt:lpstr>Theme</vt:lpstr>
      </vt:variant>
      <vt:variant>
        <vt:i4>8</vt:i4>
      </vt:variant>
      <vt:variant>
        <vt:lpstr>Embedded OLE Servers</vt:lpstr>
      </vt:variant>
      <vt:variant>
        <vt:i4>1</vt:i4>
      </vt:variant>
      <vt:variant>
        <vt:lpstr>Slide Titles</vt:lpstr>
      </vt:variant>
      <vt:variant>
        <vt:i4>31</vt:i4>
      </vt:variant>
    </vt:vector>
  </HeadingPairs>
  <TitlesOfParts>
    <vt:vector size="49" baseType="lpstr">
      <vt:lpstr>Arial</vt:lpstr>
      <vt:lpstr>Arial Narrow</vt:lpstr>
      <vt:lpstr>Arial Regular</vt:lpstr>
      <vt:lpstr>Arial,Sans-Serif</vt:lpstr>
      <vt:lpstr>Avenir Next LT Pro</vt:lpstr>
      <vt:lpstr>Calibri</vt:lpstr>
      <vt:lpstr>Calibri Light</vt:lpstr>
      <vt:lpstr>Times New Roman</vt:lpstr>
      <vt:lpstr>Wingdings</vt:lpstr>
      <vt:lpstr>1_Office Theme</vt:lpstr>
      <vt:lpstr>MassHealth</vt:lpstr>
      <vt:lpstr>1_MassHealth</vt:lpstr>
      <vt:lpstr>ColorBlockVTI</vt:lpstr>
      <vt:lpstr>2_Office Theme</vt:lpstr>
      <vt:lpstr>2_MassHealth</vt:lpstr>
      <vt:lpstr>office theme</vt:lpstr>
      <vt:lpstr>2_MassHealth</vt:lpstr>
      <vt:lpstr>think-cell Slide</vt:lpstr>
      <vt:lpstr>MassHealth Services for People in Need of Behavioral Health Support</vt:lpstr>
      <vt:lpstr>What Behavioral Health Servies does MassHealth Cover?</vt:lpstr>
      <vt:lpstr>MassHealth Service Access Options Most Helpful to People Experiencing Homelessness</vt:lpstr>
      <vt:lpstr>Historical and Structural Challenges in Behavioral Health </vt:lpstr>
      <vt:lpstr>The “Front Door” to Behavioral Health Care</vt:lpstr>
      <vt:lpstr>Behavioral Health Help Line (BHHL)</vt:lpstr>
      <vt:lpstr>Behavioral Health Help Line: Key Elements</vt:lpstr>
      <vt:lpstr>Community Behavioral Health Centers</vt:lpstr>
      <vt:lpstr> Community Behavioral Health Centers: The Basics</vt:lpstr>
      <vt:lpstr>Community Behavioral Health Centers and their catchment areas</vt:lpstr>
      <vt:lpstr>Community Mental Health Centers (CMHC)</vt:lpstr>
      <vt:lpstr>Behavioral Health Urgent Care (BHUC)</vt:lpstr>
      <vt:lpstr>Recovery coaches (RC) and recovery support navigators (RSN)</vt:lpstr>
      <vt:lpstr>Community Support Program (CSP) </vt:lpstr>
      <vt:lpstr>Community Partners Program 2023-2027</vt:lpstr>
      <vt:lpstr>PowerPoint Presentation</vt:lpstr>
      <vt:lpstr>CP Supports</vt:lpstr>
      <vt:lpstr>Appendix</vt:lpstr>
      <vt:lpstr>Public Materials </vt:lpstr>
      <vt:lpstr>Crisis System Restructuring to Improve Access to Behavioral Health Services </vt:lpstr>
      <vt:lpstr>Easier, more convenient access to behavioral health services in MA</vt:lpstr>
      <vt:lpstr>PowerPoint Presentation</vt:lpstr>
      <vt:lpstr>PowerPoint Presentation</vt:lpstr>
      <vt:lpstr>PowerPoint Presentation</vt:lpstr>
      <vt:lpstr>PowerPoint Presentation</vt:lpstr>
      <vt:lpstr>PowerPoint Presentation</vt:lpstr>
      <vt:lpstr>BH CPs</vt:lpstr>
      <vt:lpstr>PowerPoint Presentation</vt:lpstr>
      <vt:lpstr>Community Partners Program</vt:lpstr>
      <vt:lpstr>PowerPoint Presentation</vt:lpstr>
      <vt:lpstr>Accountable &amp; Managed Care Organizations Participating in the CP Program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Behavioral Health Redesign Updates</dc:title>
  <dc:creator>OBrien, Olivia L</dc:creator>
  <cp:lastModifiedBy>Shields, Julia C (EHS)</cp:lastModifiedBy>
  <cp:revision>22</cp:revision>
  <dcterms:created xsi:type="dcterms:W3CDTF">2022-02-07T18:19:38Z</dcterms:created>
  <dcterms:modified xsi:type="dcterms:W3CDTF">2025-02-13T15:08:41Z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0x01010026D427941B96CA4E8DE016C71E528B02</vt:lpwstr>
  </property>
  <property fmtid="{D5CDD505-2E9C-101B-9397-08002B2CF9AE}" pid="3" name="MediaServiceImageTags">
    <vt:lpwstr/>
  </property>
</Properties>
</file>