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2.xml" ContentType="application/vnd.openxmlformats-officedocument.presentationml.tags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heme/theme3.xml" ContentType="application/vnd.openxmlformats-officedocument.theme+xml"/>
  <Override PartName="/ppt/theme/theme4.xml" ContentType="application/vnd.openxmlformats-officedocument.theme+xml"/>
  <Override PartName="/ppt/tags/tag106.xml" ContentType="application/vnd.openxmlformats-officedocument.presentationml.tags+xml"/>
  <Override PartName="/ppt/notesSlides/notesSlide1.xml" ContentType="application/vnd.openxmlformats-officedocument.presentationml.notesSlide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notesSlides/notesSlide2.xml" ContentType="application/vnd.openxmlformats-officedocument.presentationml.notesSlide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trictFirstAndLastChars="0" saveSubsetFonts="1">
  <p:sldMasterIdLst>
    <p:sldMasterId id="2147483652" r:id="rId1"/>
    <p:sldMasterId id="2147484072" r:id="rId2"/>
  </p:sldMasterIdLst>
  <p:notesMasterIdLst>
    <p:notesMasterId r:id="rId18"/>
  </p:notesMasterIdLst>
  <p:handoutMasterIdLst>
    <p:handoutMasterId r:id="rId19"/>
  </p:handoutMasterIdLst>
  <p:sldIdLst>
    <p:sldId id="256" r:id="rId3"/>
    <p:sldId id="394" r:id="rId4"/>
    <p:sldId id="395" r:id="rId5"/>
    <p:sldId id="347" r:id="rId6"/>
    <p:sldId id="392" r:id="rId7"/>
    <p:sldId id="368" r:id="rId8"/>
    <p:sldId id="3999" r:id="rId9"/>
    <p:sldId id="405" r:id="rId10"/>
    <p:sldId id="406" r:id="rId11"/>
    <p:sldId id="3993" r:id="rId12"/>
    <p:sldId id="3994" r:id="rId13"/>
    <p:sldId id="4001" r:id="rId14"/>
    <p:sldId id="3995" r:id="rId15"/>
    <p:sldId id="3997" r:id="rId16"/>
    <p:sldId id="3998" r:id="rId17"/>
  </p:sldIdLst>
  <p:sldSz cx="9144000" cy="6858000" type="screen4x3"/>
  <p:notesSz cx="7023100" cy="9309100"/>
  <p:custDataLst>
    <p:tags r:id="rId20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6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sz="16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sz="16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sz="16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32">
          <p15:clr>
            <a:srgbClr val="A4A3A4"/>
          </p15:clr>
        </p15:guide>
        <p15:guide id="2" pos="2213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Denniston, Elizabeth F.  (EHS)" initials="" lastIdx="8" clrIdx="0"/>
  <p:cmAuthor id="2" name="Senise, Rosana (EHS)" initials="" lastIdx="3" clrIdx="1"/>
  <p:cmAuthor id="3" name="Cohen, Gabriel R. (EHS)" initials="CGR(" lastIdx="4" clrIdx="2">
    <p:extLst>
      <p:ext uri="{19B8F6BF-5375-455C-9EA6-DF929625EA0E}">
        <p15:presenceInfo xmlns:p15="http://schemas.microsoft.com/office/powerpoint/2012/main" userId="S::Gabriel.R.Cohen@mass.gov::e20ddc8d-0929-4427-8e44-0c6a2a0adacf" providerId="AD"/>
      </p:ext>
    </p:extLst>
  </p:cmAuthor>
  <p:cmAuthor id="4" name="Denniston, Elizabeth F.  (EHS)" initials="DEF(" lastIdx="3" clrIdx="3">
    <p:extLst>
      <p:ext uri="{19B8F6BF-5375-455C-9EA6-DF929625EA0E}">
        <p15:presenceInfo xmlns:p15="http://schemas.microsoft.com/office/powerpoint/2012/main" userId="S::Elizabeth.Denniston@mass.gov::da6e17ed-2ac3-45ac-8378-283b11f4b57c" providerId="AD"/>
      </p:ext>
    </p:extLst>
  </p:cmAuthor>
  <p:cmAuthor id="5" name="Hoitink, Timothy S. (EHS)" initials="HTS(" lastIdx="1" clrIdx="4">
    <p:extLst>
      <p:ext uri="{19B8F6BF-5375-455C-9EA6-DF929625EA0E}">
        <p15:presenceInfo xmlns:p15="http://schemas.microsoft.com/office/powerpoint/2012/main" userId="S::Timothy.S.Hoitink@mass.gov::c406f9b2-c0e0-42ee-a5f4-65d42b4e8ea8" providerId="AD"/>
      </p:ext>
    </p:extLst>
  </p:cmAuthor>
  <p:cmAuthor id="6" name="Senise, Rosana (EHS)" initials="SR(" lastIdx="1" clrIdx="5">
    <p:extLst>
      <p:ext uri="{19B8F6BF-5375-455C-9EA6-DF929625EA0E}">
        <p15:presenceInfo xmlns:p15="http://schemas.microsoft.com/office/powerpoint/2012/main" userId="S::rosana.senise@mass.gov::a77eddf9-158c-468c-bef3-7508df6df8c3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3F3FF"/>
    <a:srgbClr val="CC0000"/>
    <a:srgbClr val="CCFFCC"/>
    <a:srgbClr val="FFFFCC"/>
    <a:srgbClr val="E0C1FF"/>
    <a:srgbClr val="FFCCCC"/>
    <a:srgbClr val="CCECFF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551" autoAdjust="0"/>
    <p:restoredTop sz="92996" autoAdjust="0"/>
  </p:normalViewPr>
  <p:slideViewPr>
    <p:cSldViewPr>
      <p:cViewPr varScale="1">
        <p:scale>
          <a:sx n="63" d="100"/>
          <a:sy n="63" d="100"/>
        </p:scale>
        <p:origin x="1388" y="6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7331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38" d="100"/>
        <a:sy n="138" d="100"/>
      </p:scale>
      <p:origin x="0" y="0"/>
    </p:cViewPr>
  </p:sorterViewPr>
  <p:notesViewPr>
    <p:cSldViewPr>
      <p:cViewPr varScale="1">
        <p:scale>
          <a:sx n="59" d="100"/>
          <a:sy n="59" d="100"/>
        </p:scale>
        <p:origin x="-1764" y="-90"/>
      </p:cViewPr>
      <p:guideLst>
        <p:guide orient="horz" pos="2932"/>
        <p:guide pos="2213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1" Type="http://schemas.openxmlformats.org/officeDocument/2006/relationships/commentAuthors" Target="commentAuthor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tags" Target="tags/tag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9730" name="Rectangle 2">
            <a:extLst>
              <a:ext uri="{FF2B5EF4-FFF2-40B4-BE49-F238E27FC236}">
                <a16:creationId xmlns:a16="http://schemas.microsoft.com/office/drawing/2014/main" id="{F8083A1B-AC0B-42B8-ADEE-D23B8690ECD9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86088" cy="4349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85797" tIns="42903" rIns="85797" bIns="42903" numCol="1" anchor="ctr" anchorCtr="0" compatLnSpc="1">
            <a:prstTxWarp prst="textNoShape">
              <a:avLst/>
            </a:prstTxWarp>
          </a:bodyPr>
          <a:lstStyle>
            <a:lvl1pPr algn="l" defTabSz="860126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29731" name="Rectangle 3">
            <a:extLst>
              <a:ext uri="{FF2B5EF4-FFF2-40B4-BE49-F238E27FC236}">
                <a16:creationId xmlns:a16="http://schemas.microsoft.com/office/drawing/2014/main" id="{DFDC2101-EE22-4623-B0C1-F2172D7A1F55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11600" y="0"/>
            <a:ext cx="2987675" cy="4349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85797" tIns="42903" rIns="85797" bIns="42903" numCol="1" anchor="ctr" anchorCtr="0" compatLnSpc="1">
            <a:prstTxWarp prst="textNoShape">
              <a:avLst/>
            </a:prstTxWarp>
          </a:bodyPr>
          <a:lstStyle>
            <a:lvl1pPr algn="r" defTabSz="860126">
              <a:defRPr sz="1200">
                <a:latin typeface="Arial" charset="0"/>
              </a:defRPr>
            </a:lvl1pPr>
          </a:lstStyle>
          <a:p>
            <a:pPr>
              <a:defRPr/>
            </a:pPr>
            <a:fld id="{1BEE41A4-E641-4564-957F-3193054C59E8}" type="datetime1">
              <a:rPr lang="en-US"/>
              <a:pPr>
                <a:defRPr/>
              </a:pPr>
              <a:t>4/28/2022</a:t>
            </a:fld>
            <a:endParaRPr lang="en-US" altLang="en-US" dirty="0"/>
          </a:p>
        </p:txBody>
      </p:sp>
      <p:sp>
        <p:nvSpPr>
          <p:cNvPr id="329732" name="Rectangle 4">
            <a:extLst>
              <a:ext uri="{FF2B5EF4-FFF2-40B4-BE49-F238E27FC236}">
                <a16:creationId xmlns:a16="http://schemas.microsoft.com/office/drawing/2014/main" id="{AC2A734F-B1FA-407E-ADFF-396C28EE9368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712200"/>
            <a:ext cx="2986088" cy="506413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85797" tIns="42903" rIns="85797" bIns="42903" numCol="1" anchor="b" anchorCtr="0" compatLnSpc="1">
            <a:prstTxWarp prst="textNoShape">
              <a:avLst/>
            </a:prstTxWarp>
          </a:bodyPr>
          <a:lstStyle>
            <a:lvl1pPr algn="l" defTabSz="860126">
              <a:defRPr sz="1200">
                <a:latin typeface="Arial" charset="0"/>
              </a:defRPr>
            </a:lvl1pPr>
          </a:lstStyle>
          <a:p>
            <a:pPr>
              <a:defRPr/>
            </a:pPr>
            <a:r>
              <a:rPr lang="en-US" altLang="en-US"/>
              <a:t>information is current as of 04.04.2022</a:t>
            </a:r>
          </a:p>
        </p:txBody>
      </p:sp>
      <p:sp>
        <p:nvSpPr>
          <p:cNvPr id="329733" name="Rectangle 5">
            <a:extLst>
              <a:ext uri="{FF2B5EF4-FFF2-40B4-BE49-F238E27FC236}">
                <a16:creationId xmlns:a16="http://schemas.microsoft.com/office/drawing/2014/main" id="{0A190435-2436-43DE-B6B6-F2443B437B98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11600" y="8712200"/>
            <a:ext cx="2987675" cy="506413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85797" tIns="42903" rIns="85797" bIns="42903" numCol="1" anchor="b" anchorCtr="0" compatLnSpc="1">
            <a:prstTxWarp prst="textNoShape">
              <a:avLst/>
            </a:prstTxWarp>
          </a:bodyPr>
          <a:lstStyle>
            <a:lvl1pPr algn="r" defTabSz="860126">
              <a:defRPr sz="1200"/>
            </a:lvl1pPr>
          </a:lstStyle>
          <a:p>
            <a:pPr>
              <a:defRPr/>
            </a:pPr>
            <a:fld id="{4CB2FC81-8E01-4AA5-91B0-91C87BF36258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47F9336B-A13D-4BEA-AE68-73B3AEE5CCCF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86088" cy="4635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824" tIns="45910" rIns="91824" bIns="45910" numCol="1" anchor="t" anchorCtr="0" compatLnSpc="1">
            <a:prstTxWarp prst="textNoShape">
              <a:avLst/>
            </a:prstTxWarp>
          </a:bodyPr>
          <a:lstStyle>
            <a:lvl1pPr algn="l" defTabSz="911002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FB54572A-F0DC-4FD0-A18D-5018AE700006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905250" y="0"/>
            <a:ext cx="2989263" cy="4635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824" tIns="45910" rIns="91824" bIns="45910" numCol="1" anchor="t" anchorCtr="0" compatLnSpc="1">
            <a:prstTxWarp prst="textNoShape">
              <a:avLst/>
            </a:prstTxWarp>
          </a:bodyPr>
          <a:lstStyle>
            <a:lvl1pPr algn="r" defTabSz="911002">
              <a:defRPr sz="1200">
                <a:latin typeface="Arial" charset="0"/>
              </a:defRPr>
            </a:lvl1pPr>
          </a:lstStyle>
          <a:p>
            <a:pPr>
              <a:defRPr/>
            </a:pPr>
            <a:fld id="{B17E15C2-883B-45AF-8426-F62867577B86}" type="datetime1">
              <a:rPr lang="en-US"/>
              <a:pPr>
                <a:defRPr/>
              </a:pPr>
              <a:t>4/28/2022</a:t>
            </a:fld>
            <a:endParaRPr lang="en-US" altLang="en-US" dirty="0"/>
          </a:p>
        </p:txBody>
      </p:sp>
      <p:sp>
        <p:nvSpPr>
          <p:cNvPr id="11268" name="Rectangle 4">
            <a:extLst>
              <a:ext uri="{FF2B5EF4-FFF2-40B4-BE49-F238E27FC236}">
                <a16:creationId xmlns:a16="http://schemas.microsoft.com/office/drawing/2014/main" id="{F0AC0FB3-37A4-4C38-A5F3-CD0E8B9CAF2B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57288" y="692150"/>
            <a:ext cx="4600575" cy="34512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077" name="Rectangle 5">
            <a:extLst>
              <a:ext uri="{FF2B5EF4-FFF2-40B4-BE49-F238E27FC236}">
                <a16:creationId xmlns:a16="http://schemas.microsoft.com/office/drawing/2014/main" id="{EF38A23E-5121-4434-A7BB-85362A1E8AC0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20750" y="4371975"/>
            <a:ext cx="5059363" cy="41433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824" tIns="45910" rIns="91824" bIns="4591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noProof="0"/>
              <a:t>Click to edit Master text styles</a:t>
            </a:r>
          </a:p>
          <a:p>
            <a:pPr lvl="1"/>
            <a:r>
              <a:rPr lang="en-US" altLang="en-US" noProof="0"/>
              <a:t>Second level</a:t>
            </a:r>
          </a:p>
          <a:p>
            <a:pPr lvl="2"/>
            <a:r>
              <a:rPr lang="en-US" altLang="en-US" noProof="0"/>
              <a:t>Third level</a:t>
            </a:r>
          </a:p>
          <a:p>
            <a:pPr lvl="3"/>
            <a:r>
              <a:rPr lang="en-US" altLang="en-US" noProof="0"/>
              <a:t>Fourth level</a:t>
            </a:r>
          </a:p>
          <a:p>
            <a:pPr lvl="4"/>
            <a:r>
              <a:rPr lang="en-US" altLang="en-US" noProof="0"/>
              <a:t>Fifth level</a:t>
            </a:r>
          </a:p>
        </p:txBody>
      </p:sp>
      <p:sp>
        <p:nvSpPr>
          <p:cNvPr id="3078" name="Rectangle 6">
            <a:extLst>
              <a:ext uri="{FF2B5EF4-FFF2-40B4-BE49-F238E27FC236}">
                <a16:creationId xmlns:a16="http://schemas.microsoft.com/office/drawing/2014/main" id="{0729C7BE-3016-427A-8301-E95EF77D4976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747125"/>
            <a:ext cx="2986088" cy="458788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824" tIns="45910" rIns="91824" bIns="45910" numCol="1" anchor="b" anchorCtr="0" compatLnSpc="1">
            <a:prstTxWarp prst="textNoShape">
              <a:avLst/>
            </a:prstTxWarp>
          </a:bodyPr>
          <a:lstStyle>
            <a:lvl1pPr algn="l" defTabSz="911002">
              <a:defRPr sz="1200">
                <a:latin typeface="Arial" charset="0"/>
              </a:defRPr>
            </a:lvl1pPr>
          </a:lstStyle>
          <a:p>
            <a:pPr>
              <a:defRPr/>
            </a:pPr>
            <a:r>
              <a:rPr lang="en-US" altLang="en-US"/>
              <a:t>information is current as of 04.04.2022</a:t>
            </a:r>
          </a:p>
        </p:txBody>
      </p:sp>
      <p:sp>
        <p:nvSpPr>
          <p:cNvPr id="3079" name="Rectangle 7">
            <a:extLst>
              <a:ext uri="{FF2B5EF4-FFF2-40B4-BE49-F238E27FC236}">
                <a16:creationId xmlns:a16="http://schemas.microsoft.com/office/drawing/2014/main" id="{59B69E5C-89F6-4911-8D21-DC7A5EEFA33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05250" y="8747125"/>
            <a:ext cx="2989263" cy="458788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824" tIns="45910" rIns="91824" bIns="45910" numCol="1" anchor="b" anchorCtr="0" compatLnSpc="1">
            <a:prstTxWarp prst="textNoShape">
              <a:avLst/>
            </a:prstTxWarp>
          </a:bodyPr>
          <a:lstStyle>
            <a:lvl1pPr algn="r" defTabSz="911002">
              <a:defRPr sz="1200"/>
            </a:lvl1pPr>
          </a:lstStyle>
          <a:p>
            <a:pPr>
              <a:defRPr/>
            </a:pPr>
            <a:fld id="{9F1D7859-43B6-4D6F-AE17-096744ECC88F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3">
            <a:extLst>
              <a:ext uri="{FF2B5EF4-FFF2-40B4-BE49-F238E27FC236}">
                <a16:creationId xmlns:a16="http://schemas.microsoft.com/office/drawing/2014/main" id="{DA2E1446-201E-42C0-9579-D49AFC7E9052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defTabSz="909638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09638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4588" indent="-228600" defTabSz="909638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1788" indent="-228600" defTabSz="909638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8988" indent="-228600" defTabSz="909638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6188" indent="-228600" defTabSz="909638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3388" indent="-228600" defTabSz="909638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30588" indent="-228600" defTabSz="909638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7788" indent="-228600" defTabSz="909638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B3B10FBC-D1AB-44B4-B32B-03A7F0883F04}" type="datetime1">
              <a:rPr lang="en-US" altLang="en-US" sz="1200" smtClean="0"/>
              <a:pPr/>
              <a:t>4/28/2022</a:t>
            </a:fld>
            <a:endParaRPr lang="en-US" altLang="en-US" sz="1200"/>
          </a:p>
        </p:txBody>
      </p:sp>
      <p:sp>
        <p:nvSpPr>
          <p:cNvPr id="14339" name="Rectangle 7">
            <a:extLst>
              <a:ext uri="{FF2B5EF4-FFF2-40B4-BE49-F238E27FC236}">
                <a16:creationId xmlns:a16="http://schemas.microsoft.com/office/drawing/2014/main" id="{0D6C3A77-B3AA-4FD3-92AF-942F60952B6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defTabSz="909638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09638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4588" indent="-228600" defTabSz="909638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1788" indent="-228600" defTabSz="909638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8988" indent="-228600" defTabSz="909638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6188" indent="-228600" defTabSz="909638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3388" indent="-228600" defTabSz="909638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30588" indent="-228600" defTabSz="909638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7788" indent="-228600" defTabSz="909638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9326AFD4-10F5-4D33-B759-4C4CC4A97260}" type="slidenum">
              <a:rPr lang="en-US" altLang="en-US" sz="1200" smtClean="0"/>
              <a:pPr/>
              <a:t>0</a:t>
            </a:fld>
            <a:endParaRPr lang="en-US" altLang="en-US" sz="1200"/>
          </a:p>
        </p:txBody>
      </p:sp>
      <p:sp>
        <p:nvSpPr>
          <p:cNvPr id="14340" name="Rectangle 2">
            <a:extLst>
              <a:ext uri="{FF2B5EF4-FFF2-40B4-BE49-F238E27FC236}">
                <a16:creationId xmlns:a16="http://schemas.microsoft.com/office/drawing/2014/main" id="{E87391D5-5199-4B9B-A8C2-579EFF4B3D6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41" name="Rectangle 3">
            <a:extLst>
              <a:ext uri="{FF2B5EF4-FFF2-40B4-BE49-F238E27FC236}">
                <a16:creationId xmlns:a16="http://schemas.microsoft.com/office/drawing/2014/main" id="{FA60DD8D-4503-4FC5-8747-39615BFA333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en-US" altLang="en-US">
              <a:cs typeface="Arial" panose="020B0604020202020204" pitchFamily="34" charset="0"/>
            </a:endParaRPr>
          </a:p>
        </p:txBody>
      </p:sp>
      <p:sp>
        <p:nvSpPr>
          <p:cNvPr id="14342" name="Footer Placeholder 1">
            <a:extLst>
              <a:ext uri="{FF2B5EF4-FFF2-40B4-BE49-F238E27FC236}">
                <a16:creationId xmlns:a16="http://schemas.microsoft.com/office/drawing/2014/main" id="{51CDE887-A800-42BC-8510-0E24F8979969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09638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09638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09638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09638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09638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09638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09638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09638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09638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1200"/>
              <a:t>information is current as of 04.04.2022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3">
            <a:extLst>
              <a:ext uri="{FF2B5EF4-FFF2-40B4-BE49-F238E27FC236}">
                <a16:creationId xmlns:a16="http://schemas.microsoft.com/office/drawing/2014/main" id="{BB62F0EF-9081-44A4-8CD3-0912143E0B0A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defTabSz="909638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09638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4588" indent="-228600" defTabSz="909638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1788" indent="-228600" defTabSz="909638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8988" indent="-228600" defTabSz="909638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6188" indent="-228600" defTabSz="909638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3388" indent="-228600" defTabSz="909638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30588" indent="-228600" defTabSz="909638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7788" indent="-228600" defTabSz="909638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7551C1E5-6E7B-4610-9B34-CA1330F87A4D}" type="datetime1">
              <a:rPr lang="en-US" altLang="en-US" sz="1200" smtClean="0"/>
              <a:pPr/>
              <a:t>4/28/2022</a:t>
            </a:fld>
            <a:endParaRPr lang="en-US" altLang="en-US" sz="1200"/>
          </a:p>
        </p:txBody>
      </p:sp>
      <p:sp>
        <p:nvSpPr>
          <p:cNvPr id="23555" name="Rectangle 7">
            <a:extLst>
              <a:ext uri="{FF2B5EF4-FFF2-40B4-BE49-F238E27FC236}">
                <a16:creationId xmlns:a16="http://schemas.microsoft.com/office/drawing/2014/main" id="{D73445F6-356C-4150-A0D3-6AB68F1EC34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defTabSz="909638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09638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4588" indent="-228600" defTabSz="909638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1788" indent="-228600" defTabSz="909638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8988" indent="-228600" defTabSz="909638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6188" indent="-228600" defTabSz="909638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3388" indent="-228600" defTabSz="909638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30588" indent="-228600" defTabSz="909638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7788" indent="-228600" defTabSz="909638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B6A58503-F25E-4FF3-9C6C-9E9AB0B7119B}" type="slidenum">
              <a:rPr lang="en-US" altLang="en-US" sz="1200" smtClean="0"/>
              <a:pPr/>
              <a:t>7</a:t>
            </a:fld>
            <a:endParaRPr lang="en-US" altLang="en-US" sz="1200"/>
          </a:p>
        </p:txBody>
      </p:sp>
      <p:sp>
        <p:nvSpPr>
          <p:cNvPr id="23556" name="Rectangle 2">
            <a:extLst>
              <a:ext uri="{FF2B5EF4-FFF2-40B4-BE49-F238E27FC236}">
                <a16:creationId xmlns:a16="http://schemas.microsoft.com/office/drawing/2014/main" id="{35A9DAFB-2113-451E-88AA-00FB52737EB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7" name="Rectangle 3">
            <a:extLst>
              <a:ext uri="{FF2B5EF4-FFF2-40B4-BE49-F238E27FC236}">
                <a16:creationId xmlns:a16="http://schemas.microsoft.com/office/drawing/2014/main" id="{BE07A436-FEF5-4923-9A93-6D7E106EA97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en-US" altLang="en-US">
              <a:cs typeface="Arial" panose="020B0604020202020204" pitchFamily="34" charset="0"/>
            </a:endParaRPr>
          </a:p>
        </p:txBody>
      </p:sp>
      <p:sp>
        <p:nvSpPr>
          <p:cNvPr id="23558" name="Footer Placeholder 1">
            <a:extLst>
              <a:ext uri="{FF2B5EF4-FFF2-40B4-BE49-F238E27FC236}">
                <a16:creationId xmlns:a16="http://schemas.microsoft.com/office/drawing/2014/main" id="{1FA2B7A4-CF3B-40F4-97BB-7253CC72C733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09638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09638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09638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09638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09638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09638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09638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09638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09638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1200"/>
              <a:t>information is current as of 04.04.2022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usembassy.de/usa/stateimages/massachsuettsseal.jpg" TargetMode="External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8" Type="http://schemas.openxmlformats.org/officeDocument/2006/relationships/tags" Target="../tags/tag27.xml"/><Relationship Id="rId13" Type="http://schemas.openxmlformats.org/officeDocument/2006/relationships/tags" Target="../tags/tag32.xml"/><Relationship Id="rId18" Type="http://schemas.openxmlformats.org/officeDocument/2006/relationships/tags" Target="../tags/tag37.xml"/><Relationship Id="rId3" Type="http://schemas.openxmlformats.org/officeDocument/2006/relationships/tags" Target="../tags/tag22.xml"/><Relationship Id="rId21" Type="http://schemas.openxmlformats.org/officeDocument/2006/relationships/image" Target="../media/image5.emf"/><Relationship Id="rId7" Type="http://schemas.openxmlformats.org/officeDocument/2006/relationships/tags" Target="../tags/tag26.xml"/><Relationship Id="rId12" Type="http://schemas.openxmlformats.org/officeDocument/2006/relationships/tags" Target="../tags/tag31.xml"/><Relationship Id="rId17" Type="http://schemas.openxmlformats.org/officeDocument/2006/relationships/tags" Target="../tags/tag36.xml"/><Relationship Id="rId2" Type="http://schemas.openxmlformats.org/officeDocument/2006/relationships/tags" Target="../tags/tag21.xml"/><Relationship Id="rId16" Type="http://schemas.openxmlformats.org/officeDocument/2006/relationships/tags" Target="../tags/tag35.xml"/><Relationship Id="rId20" Type="http://schemas.openxmlformats.org/officeDocument/2006/relationships/oleObject" Target="../embeddings/oleObject3.bin"/><Relationship Id="rId1" Type="http://schemas.openxmlformats.org/officeDocument/2006/relationships/tags" Target="../tags/tag20.xml"/><Relationship Id="rId6" Type="http://schemas.openxmlformats.org/officeDocument/2006/relationships/tags" Target="../tags/tag25.xml"/><Relationship Id="rId11" Type="http://schemas.openxmlformats.org/officeDocument/2006/relationships/tags" Target="../tags/tag30.xml"/><Relationship Id="rId5" Type="http://schemas.openxmlformats.org/officeDocument/2006/relationships/tags" Target="../tags/tag24.xml"/><Relationship Id="rId15" Type="http://schemas.openxmlformats.org/officeDocument/2006/relationships/tags" Target="../tags/tag34.xml"/><Relationship Id="rId23" Type="http://schemas.openxmlformats.org/officeDocument/2006/relationships/image" Target="../media/image6.emf"/><Relationship Id="rId10" Type="http://schemas.openxmlformats.org/officeDocument/2006/relationships/tags" Target="../tags/tag29.xml"/><Relationship Id="rId19" Type="http://schemas.openxmlformats.org/officeDocument/2006/relationships/slideMaster" Target="../slideMasters/slideMaster2.xml"/><Relationship Id="rId4" Type="http://schemas.openxmlformats.org/officeDocument/2006/relationships/tags" Target="../tags/tag23.xml"/><Relationship Id="rId9" Type="http://schemas.openxmlformats.org/officeDocument/2006/relationships/tags" Target="../tags/tag28.xml"/><Relationship Id="rId14" Type="http://schemas.openxmlformats.org/officeDocument/2006/relationships/tags" Target="../tags/tag33.xml"/><Relationship Id="rId22" Type="http://schemas.openxmlformats.org/officeDocument/2006/relationships/oleObject" Target="../embeddings/oleObject4.bin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8" Type="http://schemas.openxmlformats.org/officeDocument/2006/relationships/tags" Target="../tags/tag45.xml"/><Relationship Id="rId13" Type="http://schemas.openxmlformats.org/officeDocument/2006/relationships/tags" Target="../tags/tag50.xml"/><Relationship Id="rId18" Type="http://schemas.openxmlformats.org/officeDocument/2006/relationships/slideMaster" Target="../slideMasters/slideMaster2.xml"/><Relationship Id="rId3" Type="http://schemas.openxmlformats.org/officeDocument/2006/relationships/tags" Target="../tags/tag40.xml"/><Relationship Id="rId7" Type="http://schemas.openxmlformats.org/officeDocument/2006/relationships/tags" Target="../tags/tag44.xml"/><Relationship Id="rId12" Type="http://schemas.openxmlformats.org/officeDocument/2006/relationships/tags" Target="../tags/tag49.xml"/><Relationship Id="rId17" Type="http://schemas.openxmlformats.org/officeDocument/2006/relationships/tags" Target="../tags/tag54.xml"/><Relationship Id="rId2" Type="http://schemas.openxmlformats.org/officeDocument/2006/relationships/tags" Target="../tags/tag39.xml"/><Relationship Id="rId16" Type="http://schemas.openxmlformats.org/officeDocument/2006/relationships/tags" Target="../tags/tag53.xml"/><Relationship Id="rId20" Type="http://schemas.openxmlformats.org/officeDocument/2006/relationships/image" Target="../media/image5.emf"/><Relationship Id="rId1" Type="http://schemas.openxmlformats.org/officeDocument/2006/relationships/tags" Target="../tags/tag38.xml"/><Relationship Id="rId6" Type="http://schemas.openxmlformats.org/officeDocument/2006/relationships/tags" Target="../tags/tag43.xml"/><Relationship Id="rId11" Type="http://schemas.openxmlformats.org/officeDocument/2006/relationships/tags" Target="../tags/tag48.xml"/><Relationship Id="rId5" Type="http://schemas.openxmlformats.org/officeDocument/2006/relationships/tags" Target="../tags/tag42.xml"/><Relationship Id="rId15" Type="http://schemas.openxmlformats.org/officeDocument/2006/relationships/tags" Target="../tags/tag52.xml"/><Relationship Id="rId10" Type="http://schemas.openxmlformats.org/officeDocument/2006/relationships/tags" Target="../tags/tag47.xml"/><Relationship Id="rId19" Type="http://schemas.openxmlformats.org/officeDocument/2006/relationships/oleObject" Target="../embeddings/oleObject5.bin"/><Relationship Id="rId4" Type="http://schemas.openxmlformats.org/officeDocument/2006/relationships/tags" Target="../tags/tag41.xml"/><Relationship Id="rId9" Type="http://schemas.openxmlformats.org/officeDocument/2006/relationships/tags" Target="../tags/tag46.xml"/><Relationship Id="rId14" Type="http://schemas.openxmlformats.org/officeDocument/2006/relationships/tags" Target="../tags/tag51.xml"/></Relationships>
</file>

<file path=ppt/slideLayouts/_rels/slideLayout16.xml.rels><?xml version="1.0" encoding="UTF-8" standalone="yes"?>
<Relationships xmlns="http://schemas.openxmlformats.org/package/2006/relationships"><Relationship Id="rId8" Type="http://schemas.openxmlformats.org/officeDocument/2006/relationships/tags" Target="../tags/tag62.xml"/><Relationship Id="rId13" Type="http://schemas.openxmlformats.org/officeDocument/2006/relationships/tags" Target="../tags/tag67.xml"/><Relationship Id="rId18" Type="http://schemas.openxmlformats.org/officeDocument/2006/relationships/slideMaster" Target="../slideMasters/slideMaster2.xml"/><Relationship Id="rId3" Type="http://schemas.openxmlformats.org/officeDocument/2006/relationships/tags" Target="../tags/tag57.xml"/><Relationship Id="rId7" Type="http://schemas.openxmlformats.org/officeDocument/2006/relationships/tags" Target="../tags/tag61.xml"/><Relationship Id="rId12" Type="http://schemas.openxmlformats.org/officeDocument/2006/relationships/tags" Target="../tags/tag66.xml"/><Relationship Id="rId17" Type="http://schemas.openxmlformats.org/officeDocument/2006/relationships/tags" Target="../tags/tag71.xml"/><Relationship Id="rId2" Type="http://schemas.openxmlformats.org/officeDocument/2006/relationships/tags" Target="../tags/tag56.xml"/><Relationship Id="rId16" Type="http://schemas.openxmlformats.org/officeDocument/2006/relationships/tags" Target="../tags/tag70.xml"/><Relationship Id="rId20" Type="http://schemas.openxmlformats.org/officeDocument/2006/relationships/image" Target="../media/image5.emf"/><Relationship Id="rId1" Type="http://schemas.openxmlformats.org/officeDocument/2006/relationships/tags" Target="../tags/tag55.xml"/><Relationship Id="rId6" Type="http://schemas.openxmlformats.org/officeDocument/2006/relationships/tags" Target="../tags/tag60.xml"/><Relationship Id="rId11" Type="http://schemas.openxmlformats.org/officeDocument/2006/relationships/tags" Target="../tags/tag65.xml"/><Relationship Id="rId5" Type="http://schemas.openxmlformats.org/officeDocument/2006/relationships/tags" Target="../tags/tag59.xml"/><Relationship Id="rId15" Type="http://schemas.openxmlformats.org/officeDocument/2006/relationships/tags" Target="../tags/tag69.xml"/><Relationship Id="rId10" Type="http://schemas.openxmlformats.org/officeDocument/2006/relationships/tags" Target="../tags/tag64.xml"/><Relationship Id="rId19" Type="http://schemas.openxmlformats.org/officeDocument/2006/relationships/oleObject" Target="../embeddings/oleObject6.bin"/><Relationship Id="rId4" Type="http://schemas.openxmlformats.org/officeDocument/2006/relationships/tags" Target="../tags/tag58.xml"/><Relationship Id="rId9" Type="http://schemas.openxmlformats.org/officeDocument/2006/relationships/tags" Target="../tags/tag63.xml"/><Relationship Id="rId14" Type="http://schemas.openxmlformats.org/officeDocument/2006/relationships/tags" Target="../tags/tag68.xml"/></Relationships>
</file>

<file path=ppt/slideLayouts/_rels/slideLayout17.xml.rels><?xml version="1.0" encoding="UTF-8" standalone="yes"?>
<Relationships xmlns="http://schemas.openxmlformats.org/package/2006/relationships"><Relationship Id="rId8" Type="http://schemas.openxmlformats.org/officeDocument/2006/relationships/tags" Target="../tags/tag79.xml"/><Relationship Id="rId13" Type="http://schemas.openxmlformats.org/officeDocument/2006/relationships/tags" Target="../tags/tag84.xml"/><Relationship Id="rId18" Type="http://schemas.openxmlformats.org/officeDocument/2006/relationships/slideMaster" Target="../slideMasters/slideMaster2.xml"/><Relationship Id="rId3" Type="http://schemas.openxmlformats.org/officeDocument/2006/relationships/tags" Target="../tags/tag74.xml"/><Relationship Id="rId7" Type="http://schemas.openxmlformats.org/officeDocument/2006/relationships/tags" Target="../tags/tag78.xml"/><Relationship Id="rId12" Type="http://schemas.openxmlformats.org/officeDocument/2006/relationships/tags" Target="../tags/tag83.xml"/><Relationship Id="rId17" Type="http://schemas.openxmlformats.org/officeDocument/2006/relationships/tags" Target="../tags/tag88.xml"/><Relationship Id="rId2" Type="http://schemas.openxmlformats.org/officeDocument/2006/relationships/tags" Target="../tags/tag73.xml"/><Relationship Id="rId16" Type="http://schemas.openxmlformats.org/officeDocument/2006/relationships/tags" Target="../tags/tag87.xml"/><Relationship Id="rId20" Type="http://schemas.openxmlformats.org/officeDocument/2006/relationships/image" Target="../media/image5.emf"/><Relationship Id="rId1" Type="http://schemas.openxmlformats.org/officeDocument/2006/relationships/tags" Target="../tags/tag72.xml"/><Relationship Id="rId6" Type="http://schemas.openxmlformats.org/officeDocument/2006/relationships/tags" Target="../tags/tag77.xml"/><Relationship Id="rId11" Type="http://schemas.openxmlformats.org/officeDocument/2006/relationships/tags" Target="../tags/tag82.xml"/><Relationship Id="rId5" Type="http://schemas.openxmlformats.org/officeDocument/2006/relationships/tags" Target="../tags/tag76.xml"/><Relationship Id="rId15" Type="http://schemas.openxmlformats.org/officeDocument/2006/relationships/tags" Target="../tags/tag86.xml"/><Relationship Id="rId10" Type="http://schemas.openxmlformats.org/officeDocument/2006/relationships/tags" Target="../tags/tag81.xml"/><Relationship Id="rId19" Type="http://schemas.openxmlformats.org/officeDocument/2006/relationships/oleObject" Target="../embeddings/oleObject7.bin"/><Relationship Id="rId4" Type="http://schemas.openxmlformats.org/officeDocument/2006/relationships/tags" Target="../tags/tag75.xml"/><Relationship Id="rId9" Type="http://schemas.openxmlformats.org/officeDocument/2006/relationships/tags" Target="../tags/tag80.xml"/><Relationship Id="rId14" Type="http://schemas.openxmlformats.org/officeDocument/2006/relationships/tags" Target="../tags/tag85.xml"/></Relationships>
</file>

<file path=ppt/slideLayouts/_rels/slideLayout18.xml.rels><?xml version="1.0" encoding="UTF-8" standalone="yes"?>
<Relationships xmlns="http://schemas.openxmlformats.org/package/2006/relationships"><Relationship Id="rId8" Type="http://schemas.openxmlformats.org/officeDocument/2006/relationships/tags" Target="../tags/tag96.xml"/><Relationship Id="rId13" Type="http://schemas.openxmlformats.org/officeDocument/2006/relationships/tags" Target="../tags/tag101.xml"/><Relationship Id="rId18" Type="http://schemas.openxmlformats.org/officeDocument/2006/relationships/slideMaster" Target="../slideMasters/slideMaster2.xml"/><Relationship Id="rId3" Type="http://schemas.openxmlformats.org/officeDocument/2006/relationships/tags" Target="../tags/tag91.xml"/><Relationship Id="rId7" Type="http://schemas.openxmlformats.org/officeDocument/2006/relationships/tags" Target="../tags/tag95.xml"/><Relationship Id="rId12" Type="http://schemas.openxmlformats.org/officeDocument/2006/relationships/tags" Target="../tags/tag100.xml"/><Relationship Id="rId17" Type="http://schemas.openxmlformats.org/officeDocument/2006/relationships/tags" Target="../tags/tag105.xml"/><Relationship Id="rId2" Type="http://schemas.openxmlformats.org/officeDocument/2006/relationships/tags" Target="../tags/tag90.xml"/><Relationship Id="rId16" Type="http://schemas.openxmlformats.org/officeDocument/2006/relationships/tags" Target="../tags/tag104.xml"/><Relationship Id="rId20" Type="http://schemas.openxmlformats.org/officeDocument/2006/relationships/image" Target="../media/image5.emf"/><Relationship Id="rId1" Type="http://schemas.openxmlformats.org/officeDocument/2006/relationships/tags" Target="../tags/tag89.xml"/><Relationship Id="rId6" Type="http://schemas.openxmlformats.org/officeDocument/2006/relationships/tags" Target="../tags/tag94.xml"/><Relationship Id="rId11" Type="http://schemas.openxmlformats.org/officeDocument/2006/relationships/tags" Target="../tags/tag99.xml"/><Relationship Id="rId5" Type="http://schemas.openxmlformats.org/officeDocument/2006/relationships/tags" Target="../tags/tag93.xml"/><Relationship Id="rId15" Type="http://schemas.openxmlformats.org/officeDocument/2006/relationships/tags" Target="../tags/tag103.xml"/><Relationship Id="rId10" Type="http://schemas.openxmlformats.org/officeDocument/2006/relationships/tags" Target="../tags/tag98.xml"/><Relationship Id="rId19" Type="http://schemas.openxmlformats.org/officeDocument/2006/relationships/oleObject" Target="../embeddings/oleObject8.bin"/><Relationship Id="rId4" Type="http://schemas.openxmlformats.org/officeDocument/2006/relationships/tags" Target="../tags/tag92.xml"/><Relationship Id="rId9" Type="http://schemas.openxmlformats.org/officeDocument/2006/relationships/tags" Target="../tags/tag97.xml"/><Relationship Id="rId14" Type="http://schemas.openxmlformats.org/officeDocument/2006/relationships/tags" Target="../tags/tag10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7">
            <a:extLst>
              <a:ext uri="{FF2B5EF4-FFF2-40B4-BE49-F238E27FC236}">
                <a16:creationId xmlns:a16="http://schemas.microsoft.com/office/drawing/2014/main" id="{89AB30FD-AFF3-4C59-AB3F-F87A5093EC22}"/>
              </a:ext>
            </a:extLst>
          </p:cNvPr>
          <p:cNvGrpSpPr>
            <a:grpSpLocks/>
          </p:cNvGrpSpPr>
          <p:nvPr/>
        </p:nvGrpSpPr>
        <p:grpSpPr bwMode="auto">
          <a:xfrm>
            <a:off x="-4763" y="0"/>
            <a:ext cx="9186863" cy="6861175"/>
            <a:chOff x="-3" y="0"/>
            <a:chExt cx="5787" cy="4322"/>
          </a:xfrm>
        </p:grpSpPr>
        <p:pic>
          <p:nvPicPr>
            <p:cNvPr id="4" name="Picture 21" descr="blue swoop">
              <a:extLst>
                <a:ext uri="{FF2B5EF4-FFF2-40B4-BE49-F238E27FC236}">
                  <a16:creationId xmlns:a16="http://schemas.microsoft.com/office/drawing/2014/main" id="{ED8A6672-3D7D-4F9F-ABA8-6DF38E04C3E7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3" y="0"/>
              <a:ext cx="5787" cy="432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5" name="Rectangle 22">
              <a:extLst>
                <a:ext uri="{FF2B5EF4-FFF2-40B4-BE49-F238E27FC236}">
                  <a16:creationId xmlns:a16="http://schemas.microsoft.com/office/drawing/2014/main" id="{8F1C2305-8696-4E02-823C-98766DD66624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96" y="0"/>
              <a:ext cx="576" cy="384"/>
            </a:xfrm>
            <a:prstGeom prst="rect">
              <a:avLst/>
            </a:prstGeom>
            <a:solidFill>
              <a:schemeClr val="tx2"/>
            </a:solidFill>
            <a:ln w="9525">
              <a:solidFill>
                <a:schemeClr val="tx2"/>
              </a:solidFill>
              <a:miter lim="800000"/>
              <a:headEnd/>
              <a:tailEnd/>
            </a:ln>
            <a:effectLst/>
          </p:spPr>
          <p:txBody>
            <a:bodyPr wrap="none" lIns="45720" rIns="45720" anchor="ctr"/>
            <a:lstStyle>
              <a:lvl1pPr>
                <a:defRPr sz="16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>
                <a:defRPr/>
              </a:pPr>
              <a:endParaRPr lang="en-US" altLang="en-US" dirty="0"/>
            </a:p>
          </p:txBody>
        </p:sp>
      </p:grpSp>
      <p:pic>
        <p:nvPicPr>
          <p:cNvPr id="6" name="Picture 15" descr="massachsuettsseal">
            <a:hlinkClick r:id="rId3"/>
            <a:extLst>
              <a:ext uri="{FF2B5EF4-FFF2-40B4-BE49-F238E27FC236}">
                <a16:creationId xmlns:a16="http://schemas.microsoft.com/office/drawing/2014/main" id="{93A357A8-B6C0-43E0-87DA-5F81361C135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5675" y="533400"/>
            <a:ext cx="1627188" cy="1616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Rectangle 30">
            <a:extLst>
              <a:ext uri="{FF2B5EF4-FFF2-40B4-BE49-F238E27FC236}">
                <a16:creationId xmlns:a16="http://schemas.microsoft.com/office/drawing/2014/main" id="{BFBE3751-ED9E-4AB6-B77B-A2EAE6749FBA}"/>
              </a:ext>
            </a:extLst>
          </p:cNvPr>
          <p:cNvSpPr>
            <a:spLocks noChangeArrowheads="1"/>
          </p:cNvSpPr>
          <p:nvPr/>
        </p:nvSpPr>
        <p:spPr bwMode="white">
          <a:xfrm>
            <a:off x="457200" y="3733800"/>
            <a:ext cx="4502150" cy="1143000"/>
          </a:xfrm>
          <a:prstGeom prst="rect">
            <a:avLst/>
          </a:prstGeom>
          <a:noFill/>
          <a:ln>
            <a:noFill/>
          </a:ln>
          <a:effectLst/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20000"/>
              </a:spcBef>
              <a:defRPr/>
            </a:pPr>
            <a:endParaRPr lang="en-US" altLang="en-US" sz="2000" b="1" dirty="0">
              <a:solidFill>
                <a:srgbClr val="F8F8F8"/>
              </a:solidFill>
            </a:endParaRPr>
          </a:p>
        </p:txBody>
      </p:sp>
      <p:sp>
        <p:nvSpPr>
          <p:cNvPr id="8" name="Rectangle 31">
            <a:extLst>
              <a:ext uri="{FF2B5EF4-FFF2-40B4-BE49-F238E27FC236}">
                <a16:creationId xmlns:a16="http://schemas.microsoft.com/office/drawing/2014/main" id="{6302D0F8-87EF-4F7E-9322-547C8D095DF5}"/>
              </a:ext>
            </a:extLst>
          </p:cNvPr>
          <p:cNvSpPr>
            <a:spLocks noChangeArrowheads="1"/>
          </p:cNvSpPr>
          <p:nvPr/>
        </p:nvSpPr>
        <p:spPr bwMode="white">
          <a:xfrm>
            <a:off x="0" y="914400"/>
            <a:ext cx="6934200" cy="990600"/>
          </a:xfrm>
          <a:prstGeom prst="rect">
            <a:avLst/>
          </a:prstGeom>
          <a:noFill/>
          <a:ln>
            <a:noFill/>
          </a:ln>
          <a:effectLst/>
        </p:spPr>
        <p:txBody>
          <a:bodyPr anchor="b"/>
          <a:lstStyle>
            <a:lvl1pPr>
              <a:tabLst>
                <a:tab pos="915988" algn="l"/>
              </a:tabLst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tabLst>
                <a:tab pos="915988" algn="l"/>
              </a:tabLst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tabLst>
                <a:tab pos="915988" algn="l"/>
              </a:tabLst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tabLst>
                <a:tab pos="915988" algn="l"/>
              </a:tabLst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tabLst>
                <a:tab pos="915988" algn="l"/>
              </a:tabLst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915988" algn="l"/>
              </a:tabLs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915988" algn="l"/>
              </a:tabLs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915988" algn="l"/>
              </a:tabLs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915988" algn="l"/>
              </a:tabLs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20000"/>
              </a:spcBef>
              <a:defRPr/>
            </a:pPr>
            <a:r>
              <a:rPr lang="en-US" altLang="en-US" sz="3200" dirty="0">
                <a:solidFill>
                  <a:srgbClr val="F8F8F8"/>
                </a:solidFill>
              </a:rPr>
              <a:t>Commonwealth of Massachusetts</a:t>
            </a:r>
            <a:br>
              <a:rPr lang="en-US" altLang="en-US" sz="3200" dirty="0">
                <a:solidFill>
                  <a:srgbClr val="F8F8F8"/>
                </a:solidFill>
              </a:rPr>
            </a:br>
            <a:r>
              <a:rPr lang="en-US" altLang="en-US" sz="2000" dirty="0">
                <a:solidFill>
                  <a:srgbClr val="F8F8F8"/>
                </a:solidFill>
              </a:rPr>
              <a:t>Executive Office of Health and Human Services</a:t>
            </a:r>
            <a:br>
              <a:rPr lang="en-US" altLang="en-US" sz="2000" dirty="0">
                <a:solidFill>
                  <a:srgbClr val="F8F8F8"/>
                </a:solidFill>
              </a:rPr>
            </a:br>
            <a:br>
              <a:rPr lang="en-US" altLang="en-US" sz="1700" b="1" dirty="0">
                <a:solidFill>
                  <a:srgbClr val="F8F8F8"/>
                </a:solidFill>
              </a:rPr>
            </a:br>
            <a:endParaRPr lang="en-US" altLang="en-US" sz="2400" b="1" dirty="0">
              <a:solidFill>
                <a:srgbClr val="F8F8F8"/>
              </a:solidFill>
            </a:endParaRPr>
          </a:p>
        </p:txBody>
      </p:sp>
      <p:sp>
        <p:nvSpPr>
          <p:cNvPr id="612366" name="Rectangle 14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4267200" y="3124200"/>
            <a:ext cx="4667250" cy="2139950"/>
          </a:xfrm>
        </p:spPr>
        <p:txBody>
          <a:bodyPr lIns="91440" tIns="45720" rIns="91440" bIns="45720"/>
          <a:lstStyle>
            <a:lvl1pPr>
              <a:defRPr sz="3200">
                <a:solidFill>
                  <a:srgbClr val="003366"/>
                </a:solidFill>
              </a:defRPr>
            </a:lvl1pPr>
          </a:lstStyle>
          <a:p>
            <a:pPr lvl="0"/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3122828119"/>
      </p:ext>
    </p:extLst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937100048"/>
      </p:ext>
    </p:extLst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86550" y="228600"/>
            <a:ext cx="2152650" cy="6019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8600" y="228600"/>
            <a:ext cx="6305550" cy="60198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645576256"/>
      </p:ext>
    </p:extLst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McK Title Elements" hidden="1">
            <a:extLst>
              <a:ext uri="{FF2B5EF4-FFF2-40B4-BE49-F238E27FC236}">
                <a16:creationId xmlns:a16="http://schemas.microsoft.com/office/drawing/2014/main" id="{5CC6E91B-E7FC-4514-BD66-CF8FB690F4D4}"/>
              </a:ext>
            </a:extLst>
          </p:cNvPr>
          <p:cNvGrpSpPr>
            <a:grpSpLocks/>
          </p:cNvGrpSpPr>
          <p:nvPr userDrawn="1"/>
        </p:nvGrpSpPr>
        <p:grpSpPr bwMode="auto">
          <a:xfrm>
            <a:off x="2693988" y="5165725"/>
            <a:ext cx="5226050" cy="1100138"/>
            <a:chOff x="2640013" y="5063111"/>
            <a:chExt cx="5121275" cy="1077339"/>
          </a:xfrm>
        </p:grpSpPr>
        <p:sp>
          <p:nvSpPr>
            <p:cNvPr id="5" name="McK Document type">
              <a:extLst>
                <a:ext uri="{FF2B5EF4-FFF2-40B4-BE49-F238E27FC236}">
                  <a16:creationId xmlns:a16="http://schemas.microsoft.com/office/drawing/2014/main" id="{2489B401-4D79-45C1-8235-B8F740AC32C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640013" y="5063111"/>
              <a:ext cx="4936149" cy="216090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lIns="0" tIns="0" rIns="0" bIns="0" anchor="b">
              <a:spAutoFit/>
            </a:bodyPr>
            <a:lstStyle>
              <a:lvl1pPr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defRPr/>
              </a:pPr>
              <a:r>
                <a:rPr lang="en-US" sz="1400" dirty="0">
                  <a:solidFill>
                    <a:srgbClr val="000000"/>
                  </a:solidFill>
                  <a:latin typeface="Arial"/>
                </a:rPr>
                <a:t>Document type</a:t>
              </a:r>
            </a:p>
          </p:txBody>
        </p:sp>
        <p:sp>
          <p:nvSpPr>
            <p:cNvPr id="6" name="McK Date">
              <a:extLst>
                <a:ext uri="{FF2B5EF4-FFF2-40B4-BE49-F238E27FC236}">
                  <a16:creationId xmlns:a16="http://schemas.microsoft.com/office/drawing/2014/main" id="{FF76753D-CECA-46C1-9870-6A96566661A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640013" y="5330502"/>
              <a:ext cx="4936149" cy="216090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lIns="0" tIns="0" rIns="0" bIns="0">
              <a:spAutoFit/>
            </a:bodyPr>
            <a:lstStyle>
              <a:lvl1pPr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defRPr/>
              </a:pPr>
              <a:r>
                <a:rPr lang="en-US" sz="1400" dirty="0">
                  <a:solidFill>
                    <a:srgbClr val="000000"/>
                  </a:solidFill>
                  <a:latin typeface="Arial"/>
                </a:rPr>
                <a:t>Date</a:t>
              </a:r>
            </a:p>
          </p:txBody>
        </p:sp>
        <p:sp>
          <p:nvSpPr>
            <p:cNvPr id="7" name="McK Disclaimer">
              <a:extLst>
                <a:ext uri="{FF2B5EF4-FFF2-40B4-BE49-F238E27FC236}">
                  <a16:creationId xmlns:a16="http://schemas.microsoft.com/office/drawing/2014/main" id="{B8616E22-4511-4324-8969-C5C2368DD47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40013" y="5894823"/>
              <a:ext cx="5121275" cy="245627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lIns="0" tIns="0" rIns="0" bIns="0" anchor="b">
              <a:spAutoFit/>
            </a:bodyPr>
            <a:lstStyle>
              <a:lvl1pPr defTabSz="81915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defTabSz="81915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defTabSz="81915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defTabSz="81915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defTabSz="81915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defTabSz="81915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defTabSz="81915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defTabSz="81915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defTabSz="81915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defRPr/>
              </a:pPr>
              <a:r>
                <a:rPr lang="en-US" altLang="en-US" sz="800" dirty="0">
                  <a:solidFill>
                    <a:srgbClr val="000000"/>
                  </a:solidFill>
                </a:rPr>
                <a:t>CONFIDENTIAL AND PROPRIETARY</a:t>
              </a:r>
            </a:p>
            <a:p>
              <a:pPr>
                <a:defRPr/>
              </a:pPr>
              <a:r>
                <a:rPr lang="en-US" altLang="en-US" sz="800" dirty="0">
                  <a:solidFill>
                    <a:srgbClr val="000000"/>
                  </a:solidFill>
                </a:rPr>
                <a:t>Any use of this material without specific permission is strictly prohibited</a:t>
              </a:r>
            </a:p>
          </p:txBody>
        </p:sp>
      </p:grpSp>
      <p:sp>
        <p:nvSpPr>
          <p:cNvPr id="13315" name="Rectangle 1027"/>
          <p:cNvSpPr>
            <a:spLocks noGrp="1" noChangeArrowheads="1"/>
          </p:cNvSpPr>
          <p:nvPr>
            <p:ph type="subTitle" idx="1"/>
          </p:nvPr>
        </p:nvSpPr>
        <p:spPr bwMode="auto">
          <a:xfrm>
            <a:off x="2693808" y="3615959"/>
            <a:ext cx="5407401" cy="219820"/>
          </a:xfrm>
        </p:spPr>
        <p:txBody>
          <a:bodyPr anchor="ctr"/>
          <a:lstStyle>
            <a:lvl1pPr>
              <a:defRPr sz="1400" baseline="0">
                <a:latin typeface="+mj-lt"/>
                <a:ea typeface="+mj-ea"/>
              </a:defRPr>
            </a:lvl1pPr>
          </a:lstStyle>
          <a:p>
            <a:pPr lvl="0"/>
            <a:r>
              <a:rPr lang="en-US" noProof="0"/>
              <a:t>Click to edit Master subtitle style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27422848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1" hidden="1">
            <a:extLst>
              <a:ext uri="{FF2B5EF4-FFF2-40B4-BE49-F238E27FC236}">
                <a16:creationId xmlns:a16="http://schemas.microsoft.com/office/drawing/2014/main" id="{81D4C0E4-613C-422E-95C9-C3218842DC30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0" y="0"/>
          <a:ext cx="161925" cy="161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20" imgW="360" imgH="360" progId="TCLayout.ActiveDocument.1">
                  <p:embed/>
                </p:oleObj>
              </mc:Choice>
              <mc:Fallback>
                <p:oleObj name="think-cell Slide" r:id="rId20" imgW="360" imgH="360" progId="TCLayout.ActiveDocument.1">
                  <p:embed/>
                  <p:pic>
                    <p:nvPicPr>
                      <p:cNvPr id="5122" name="Object 1" hidden="1">
                        <a:extLst>
                          <a:ext uri="{FF2B5EF4-FFF2-40B4-BE49-F238E27FC236}">
                            <a16:creationId xmlns:a16="http://schemas.microsoft.com/office/drawing/2014/main" id="{766CECC5-D601-4E03-972F-10F10DE9D08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61925" cy="161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McK 1. On-page tracker" hidden="1">
            <a:extLst>
              <a:ext uri="{FF2B5EF4-FFF2-40B4-BE49-F238E27FC236}">
                <a16:creationId xmlns:a16="http://schemas.microsoft.com/office/drawing/2014/main" id="{2AD809D2-834F-408E-AB1F-7BB2606EF55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2238" y="15875"/>
            <a:ext cx="876300" cy="219075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lIns="0" tIns="0" rIns="0" bIns="0">
            <a:spAutoFit/>
          </a:bodyPr>
          <a:lstStyle>
            <a:lvl1pPr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US" altLang="en-US" sz="1400" dirty="0">
                <a:solidFill>
                  <a:srgbClr val="808080"/>
                </a:solidFill>
              </a:rPr>
              <a:t>TRACKER</a:t>
            </a:r>
          </a:p>
        </p:txBody>
      </p:sp>
      <p:sp>
        <p:nvSpPr>
          <p:cNvPr id="5" name="McK 3. Unit of measure" hidden="1">
            <a:extLst>
              <a:ext uri="{FF2B5EF4-FFF2-40B4-BE49-F238E27FC236}">
                <a16:creationId xmlns:a16="http://schemas.microsoft.com/office/drawing/2014/main" id="{497C8478-2981-499F-A44E-D88532FD7B3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2238" y="533400"/>
            <a:ext cx="4725987" cy="250825"/>
          </a:xfrm>
          <a:prstGeom prst="rect">
            <a:avLst/>
          </a:prstGeom>
          <a:noFill/>
          <a:ln>
            <a:noFill/>
          </a:ln>
          <a:effectLst/>
        </p:spPr>
        <p:txBody>
          <a:bodyPr lIns="0" tIns="0" rIns="0" bIns="0">
            <a:spAutoFit/>
          </a:bodyPr>
          <a:lstStyle>
            <a:lvl1pPr defTabSz="895350">
              <a:defRPr sz="2400">
                <a:solidFill>
                  <a:schemeClr val="tx1"/>
                </a:solidFill>
                <a:latin typeface="Arial" charset="0"/>
              </a:defRPr>
            </a:lvl1pPr>
            <a:lvl2pPr marL="447675" defTabSz="895350">
              <a:defRPr sz="2400">
                <a:solidFill>
                  <a:schemeClr val="tx1"/>
                </a:solidFill>
                <a:latin typeface="Arial" charset="0"/>
              </a:defRPr>
            </a:lvl2pPr>
            <a:lvl3pPr marL="895350" defTabSz="89535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344613" defTabSz="895350">
              <a:defRPr sz="2400">
                <a:solidFill>
                  <a:schemeClr val="tx1"/>
                </a:solidFill>
                <a:latin typeface="Arial" charset="0"/>
              </a:defRPr>
            </a:lvl4pPr>
            <a:lvl5pPr marL="1792288" defTabSz="89535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2494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7066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1638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6210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en-US" sz="1600" dirty="0">
                <a:solidFill>
                  <a:srgbClr val="808080"/>
                </a:solidFill>
                <a:latin typeface="Arial"/>
              </a:rPr>
              <a:t>Unit of measure</a:t>
            </a:r>
          </a:p>
        </p:txBody>
      </p:sp>
      <p:grpSp>
        <p:nvGrpSpPr>
          <p:cNvPr id="6" name="McK Slide Elements" hidden="1">
            <a:extLst>
              <a:ext uri="{FF2B5EF4-FFF2-40B4-BE49-F238E27FC236}">
                <a16:creationId xmlns:a16="http://schemas.microsoft.com/office/drawing/2014/main" id="{096133FB-8B9F-4975-90E9-9885F621771C}"/>
              </a:ext>
            </a:extLst>
          </p:cNvPr>
          <p:cNvGrpSpPr>
            <a:grpSpLocks/>
          </p:cNvGrpSpPr>
          <p:nvPr/>
        </p:nvGrpSpPr>
        <p:grpSpPr bwMode="auto">
          <a:xfrm>
            <a:off x="1393825" y="6159500"/>
            <a:ext cx="7521575" cy="527050"/>
            <a:chOff x="1365594" y="6036921"/>
            <a:chExt cx="7372005" cy="517023"/>
          </a:xfrm>
        </p:grpSpPr>
        <p:sp>
          <p:nvSpPr>
            <p:cNvPr id="7" name="McK 4. Footnote">
              <a:extLst>
                <a:ext uri="{FF2B5EF4-FFF2-40B4-BE49-F238E27FC236}">
                  <a16:creationId xmlns:a16="http://schemas.microsoft.com/office/drawing/2014/main" id="{3733339E-2759-4213-B61B-CE40E5184C5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365594" y="6036921"/>
              <a:ext cx="7372005" cy="154173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lIns="0" tIns="0" rIns="0" bIns="0" anchor="b">
              <a:spAutoFit/>
            </a:bodyPr>
            <a:lstStyle>
              <a:lvl1pPr marL="104775" indent="-104775" defTabSz="895350">
                <a:defRPr sz="2400">
                  <a:solidFill>
                    <a:schemeClr val="tx1"/>
                  </a:solidFill>
                  <a:latin typeface="Arial" charset="0"/>
                </a:defRPr>
              </a:lvl1pPr>
              <a:lvl2pPr marL="1031875" defTabSz="895350">
                <a:defRPr sz="2400">
                  <a:solidFill>
                    <a:schemeClr val="tx1"/>
                  </a:solidFill>
                  <a:latin typeface="Arial" charset="0"/>
                </a:defRPr>
              </a:lvl2pPr>
              <a:lvl3pPr marL="1217613" defTabSz="895350"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404938" defTabSz="895350">
                <a:defRPr sz="2400">
                  <a:solidFill>
                    <a:schemeClr val="tx1"/>
                  </a:solidFill>
                  <a:latin typeface="Arial" charset="0"/>
                </a:defRPr>
              </a:lvl4pPr>
              <a:lvl5pPr marL="1792288" defTabSz="895350">
                <a:defRPr sz="2400">
                  <a:solidFill>
                    <a:schemeClr val="tx1"/>
                  </a:solidFill>
                  <a:latin typeface="Arial" charset="0"/>
                </a:defRPr>
              </a:lvl5pPr>
              <a:lvl6pPr marL="2249488" defTabSz="89535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6pPr>
              <a:lvl7pPr marL="2706688" defTabSz="89535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7pPr>
              <a:lvl8pPr marL="3163888" defTabSz="89535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8pPr>
              <a:lvl9pPr marL="3621088" defTabSz="89535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defRPr/>
              </a:pPr>
              <a:r>
                <a:rPr lang="en-US" sz="1000" dirty="0">
                  <a:solidFill>
                    <a:srgbClr val="000000"/>
                  </a:solidFill>
                  <a:latin typeface="Arial"/>
                </a:rPr>
                <a:t>1 Footnote</a:t>
              </a:r>
            </a:p>
          </p:txBody>
        </p:sp>
        <p:sp>
          <p:nvSpPr>
            <p:cNvPr id="8" name="McK 5. Source">
              <a:extLst>
                <a:ext uri="{FF2B5EF4-FFF2-40B4-BE49-F238E27FC236}">
                  <a16:creationId xmlns:a16="http://schemas.microsoft.com/office/drawing/2014/main" id="{335E4545-529E-45EE-A03D-361E258B1AB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65594" y="6399772"/>
              <a:ext cx="3934952" cy="154172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lIns="0" tIns="0" rIns="0" bIns="0" anchor="ctr">
              <a:spAutoFit/>
            </a:bodyPr>
            <a:lstStyle>
              <a:lvl1pPr marL="477838" indent="-477838" defTabSz="911225">
                <a:tabLst>
                  <a:tab pos="488950" algn="l"/>
                  <a:tab pos="676275" algn="l"/>
                </a:tabLs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defTabSz="911225">
                <a:tabLst>
                  <a:tab pos="488950" algn="l"/>
                  <a:tab pos="676275" algn="l"/>
                </a:tabLs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defTabSz="911225">
                <a:tabLst>
                  <a:tab pos="488950" algn="l"/>
                  <a:tab pos="676275" algn="l"/>
                </a:tabLs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defTabSz="911225">
                <a:tabLst>
                  <a:tab pos="488950" algn="l"/>
                  <a:tab pos="676275" algn="l"/>
                </a:tabLs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defTabSz="911225">
                <a:tabLst>
                  <a:tab pos="488950" algn="l"/>
                  <a:tab pos="676275" algn="l"/>
                </a:tabLs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defTabSz="911225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488950" algn="l"/>
                  <a:tab pos="676275" algn="l"/>
                </a:tabLs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defTabSz="911225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488950" algn="l"/>
                  <a:tab pos="676275" algn="l"/>
                </a:tabLs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defTabSz="911225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488950" algn="l"/>
                  <a:tab pos="676275" algn="l"/>
                </a:tabLs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defTabSz="911225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488950" algn="l"/>
                  <a:tab pos="676275" algn="l"/>
                </a:tabLs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r>
                <a:rPr lang="en-US" altLang="en-US" sz="1000" dirty="0">
                  <a:solidFill>
                    <a:srgbClr val="000000"/>
                  </a:solidFill>
                </a:rPr>
                <a:t>Source: Source</a:t>
              </a:r>
            </a:p>
          </p:txBody>
        </p:sp>
      </p:grpSp>
      <p:grpSp>
        <p:nvGrpSpPr>
          <p:cNvPr id="9" name="ACET" hidden="1">
            <a:extLst>
              <a:ext uri="{FF2B5EF4-FFF2-40B4-BE49-F238E27FC236}">
                <a16:creationId xmlns:a16="http://schemas.microsoft.com/office/drawing/2014/main" id="{A2505DA8-6D78-422C-AB38-9920D57A95F9}"/>
              </a:ext>
            </a:extLst>
          </p:cNvPr>
          <p:cNvGrpSpPr>
            <a:grpSpLocks/>
          </p:cNvGrpSpPr>
          <p:nvPr/>
        </p:nvGrpSpPr>
        <p:grpSpPr bwMode="auto">
          <a:xfrm>
            <a:off x="2376488" y="1858963"/>
            <a:ext cx="4391025" cy="519112"/>
            <a:chOff x="915" y="710"/>
            <a:chExt cx="2686" cy="320"/>
          </a:xfrm>
        </p:grpSpPr>
        <p:cxnSp>
          <p:nvCxnSpPr>
            <p:cNvPr id="10" name="AutoShape 249">
              <a:extLst>
                <a:ext uri="{FF2B5EF4-FFF2-40B4-BE49-F238E27FC236}">
                  <a16:creationId xmlns:a16="http://schemas.microsoft.com/office/drawing/2014/main" id="{94F2DE0B-93D0-41BE-9C77-1AE913398B48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915" y="1030"/>
              <a:ext cx="2686" cy="0"/>
            </a:xfrm>
            <a:prstGeom prst="straightConnector1">
              <a:avLst/>
            </a:prstGeom>
            <a:noFill/>
            <a:ln w="9525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11" name="AutoShape 250">
              <a:extLst>
                <a:ext uri="{FF2B5EF4-FFF2-40B4-BE49-F238E27FC236}">
                  <a16:creationId xmlns:a16="http://schemas.microsoft.com/office/drawing/2014/main" id="{0FEA0B80-B1D0-470A-B60D-FFC9BBFCA86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15" y="710"/>
              <a:ext cx="2686" cy="320"/>
            </a:xfrm>
            <a:prstGeom prst="leftRightArrow">
              <a:avLst>
                <a:gd name="adj1" fmla="val 100000"/>
                <a:gd name="adj2" fmla="val 0"/>
              </a:avLst>
            </a:prstGeom>
            <a:noFill/>
            <a:ln>
              <a:noFill/>
            </a:ln>
            <a:effectLst/>
          </p:spPr>
          <p:txBody>
            <a:bodyPr lIns="0" tIns="0" rIns="0" bIns="18288" anchor="b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r>
                <a:rPr lang="en-US" altLang="en-US" b="1" dirty="0">
                  <a:solidFill>
                    <a:srgbClr val="000000"/>
                  </a:solidFill>
                </a:rPr>
                <a:t>Title</a:t>
              </a:r>
            </a:p>
            <a:p>
              <a:pPr eaLnBrk="1" hangingPunct="1">
                <a:defRPr/>
              </a:pPr>
              <a:r>
                <a:rPr lang="en-US" altLang="en-US" dirty="0">
                  <a:solidFill>
                    <a:srgbClr val="808080"/>
                  </a:solidFill>
                </a:rPr>
                <a:t>Unit of measure</a:t>
              </a:r>
            </a:p>
          </p:txBody>
        </p:sp>
      </p:grpSp>
      <p:sp>
        <p:nvSpPr>
          <p:cNvPr id="12" name="SlideLogoText">
            <a:extLst>
              <a:ext uri="{FF2B5EF4-FFF2-40B4-BE49-F238E27FC236}">
                <a16:creationId xmlns:a16="http://schemas.microsoft.com/office/drawing/2014/main" id="{A71D0C8F-8F17-4191-9D0B-8387D012EA79}"/>
              </a:ext>
            </a:extLst>
          </p:cNvPr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8683625" y="6681788"/>
            <a:ext cx="379413" cy="157162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lIns="0" tIns="0" rIns="0" bIns="0" anchor="ctr">
            <a:spAutoFit/>
          </a:bodyPr>
          <a:lstStyle>
            <a:lvl1pPr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>
              <a:defRPr/>
            </a:pPr>
            <a:r>
              <a:rPr lang="en-US" altLang="en-US" sz="1000" dirty="0">
                <a:solidFill>
                  <a:srgbClr val="000000"/>
                </a:solidFill>
                <a:cs typeface="Arial" panose="020B0604020202020204" pitchFamily="34" charset="0"/>
              </a:rPr>
              <a:t>      </a:t>
            </a:r>
            <a:fld id="{2F4BFFD9-8720-42A7-8288-73AF6CE6C161}" type="slidenum">
              <a:rPr lang="en-US" altLang="en-US" sz="1000" smtClean="0">
                <a:solidFill>
                  <a:srgbClr val="000000"/>
                </a:solidFill>
                <a:cs typeface="Arial" panose="020B0604020202020204" pitchFamily="34" charset="0"/>
              </a:rPr>
              <a:pPr algn="r" eaLnBrk="1" hangingPunct="1">
                <a:defRPr/>
              </a:pPr>
              <a:t>‹#›</a:t>
            </a:fld>
            <a:endParaRPr lang="en-US" altLang="en-US" sz="1000" dirty="0">
              <a:solidFill>
                <a:srgbClr val="000000"/>
              </a:solidFill>
              <a:cs typeface="Arial" panose="020B0604020202020204" pitchFamily="34" charset="0"/>
            </a:endParaRPr>
          </a:p>
        </p:txBody>
      </p:sp>
      <p:grpSp>
        <p:nvGrpSpPr>
          <p:cNvPr id="13" name="LegendBoxes" hidden="1">
            <a:extLst>
              <a:ext uri="{FF2B5EF4-FFF2-40B4-BE49-F238E27FC236}">
                <a16:creationId xmlns:a16="http://schemas.microsoft.com/office/drawing/2014/main" id="{BEDEEF0F-D6A5-4114-A82B-BB06D8999161}"/>
              </a:ext>
            </a:extLst>
          </p:cNvPr>
          <p:cNvGrpSpPr>
            <a:grpSpLocks/>
          </p:cNvGrpSpPr>
          <p:nvPr/>
        </p:nvGrpSpPr>
        <p:grpSpPr bwMode="auto">
          <a:xfrm>
            <a:off x="8135938" y="296863"/>
            <a:ext cx="779462" cy="1016000"/>
            <a:chOff x="4936" y="176"/>
            <a:chExt cx="481" cy="628"/>
          </a:xfrm>
        </p:grpSpPr>
        <p:sp>
          <p:nvSpPr>
            <p:cNvPr id="14" name="Legend1">
              <a:extLst>
                <a:ext uri="{FF2B5EF4-FFF2-40B4-BE49-F238E27FC236}">
                  <a16:creationId xmlns:a16="http://schemas.microsoft.com/office/drawing/2014/main" id="{95BFAFF6-D54D-43A5-B079-788CDCAF12E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96" y="176"/>
              <a:ext cx="321" cy="116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wrap="none" lIns="0" tIns="0" rIns="0" bIns="0">
              <a:spAutoFit/>
            </a:bodyPr>
            <a:lstStyle>
              <a:lvl1pPr defTabSz="911225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defTabSz="911225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defTabSz="911225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defTabSz="911225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defTabSz="911225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defTabSz="911225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defTabSz="911225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defTabSz="911225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defTabSz="911225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buClr>
                  <a:srgbClr val="002960"/>
                </a:buClr>
                <a:defRPr/>
              </a:pPr>
              <a:r>
                <a:rPr lang="en-US" altLang="en-US" sz="1200" dirty="0">
                  <a:solidFill>
                    <a:srgbClr val="000000"/>
                  </a:solidFill>
                </a:rPr>
                <a:t>Legend</a:t>
              </a:r>
            </a:p>
          </p:txBody>
        </p:sp>
        <p:sp>
          <p:nvSpPr>
            <p:cNvPr id="15" name="LegendRectangle1">
              <a:extLst>
                <a:ext uri="{FF2B5EF4-FFF2-40B4-BE49-F238E27FC236}">
                  <a16:creationId xmlns:a16="http://schemas.microsoft.com/office/drawing/2014/main" id="{AD97DF30-8FC2-44B7-8865-A1ED14E440E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36" y="183"/>
              <a:ext cx="104" cy="101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rgbClr val="80808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>
              <a:lvl1pPr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US" altLang="en-US" sz="1200" dirty="0">
                <a:solidFill>
                  <a:srgbClr val="000000"/>
                </a:solidFill>
              </a:endParaRPr>
            </a:p>
          </p:txBody>
        </p:sp>
        <p:sp>
          <p:nvSpPr>
            <p:cNvPr id="16" name="Legend2">
              <a:extLst>
                <a:ext uri="{FF2B5EF4-FFF2-40B4-BE49-F238E27FC236}">
                  <a16:creationId xmlns:a16="http://schemas.microsoft.com/office/drawing/2014/main" id="{169B7DCA-46E4-49C0-B0D1-C4165EF5460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96" y="346"/>
              <a:ext cx="321" cy="116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wrap="none" lIns="0" tIns="0" rIns="0" bIns="0">
              <a:spAutoFit/>
            </a:bodyPr>
            <a:lstStyle>
              <a:lvl1pPr defTabSz="911225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defTabSz="911225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defTabSz="911225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defTabSz="911225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defTabSz="911225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defTabSz="911225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defTabSz="911225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defTabSz="911225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defTabSz="911225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buClr>
                  <a:srgbClr val="002960"/>
                </a:buClr>
                <a:defRPr/>
              </a:pPr>
              <a:r>
                <a:rPr lang="en-US" altLang="en-US" sz="1200" dirty="0">
                  <a:solidFill>
                    <a:srgbClr val="000000"/>
                  </a:solidFill>
                </a:rPr>
                <a:t>Legend</a:t>
              </a:r>
            </a:p>
          </p:txBody>
        </p:sp>
        <p:sp>
          <p:nvSpPr>
            <p:cNvPr id="17" name="LegendRectangle2">
              <a:extLst>
                <a:ext uri="{FF2B5EF4-FFF2-40B4-BE49-F238E27FC236}">
                  <a16:creationId xmlns:a16="http://schemas.microsoft.com/office/drawing/2014/main" id="{FD910117-CEF3-443F-818E-251A55561E0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36" y="353"/>
              <a:ext cx="104" cy="101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rgbClr val="80808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>
              <a:lvl1pPr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US" altLang="en-US" sz="1200" dirty="0">
                <a:solidFill>
                  <a:srgbClr val="000000"/>
                </a:solidFill>
              </a:endParaRPr>
            </a:p>
          </p:txBody>
        </p:sp>
        <p:sp>
          <p:nvSpPr>
            <p:cNvPr id="18" name="Legend3">
              <a:extLst>
                <a:ext uri="{FF2B5EF4-FFF2-40B4-BE49-F238E27FC236}">
                  <a16:creationId xmlns:a16="http://schemas.microsoft.com/office/drawing/2014/main" id="{9A106B47-4E01-4AC7-AAC0-BB9F7604DEF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96" y="517"/>
              <a:ext cx="321" cy="116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wrap="none" lIns="0" tIns="0" rIns="0" bIns="0">
              <a:spAutoFit/>
            </a:bodyPr>
            <a:lstStyle>
              <a:lvl1pPr defTabSz="911225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defTabSz="911225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defTabSz="911225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defTabSz="911225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defTabSz="911225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defTabSz="911225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defTabSz="911225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defTabSz="911225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defTabSz="911225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buClr>
                  <a:srgbClr val="002960"/>
                </a:buClr>
                <a:defRPr/>
              </a:pPr>
              <a:r>
                <a:rPr lang="en-US" altLang="en-US" sz="1200" dirty="0">
                  <a:solidFill>
                    <a:srgbClr val="000000"/>
                  </a:solidFill>
                </a:rPr>
                <a:t>Legend</a:t>
              </a:r>
            </a:p>
          </p:txBody>
        </p:sp>
        <p:sp>
          <p:nvSpPr>
            <p:cNvPr id="19" name="LegendRectangle3">
              <a:extLst>
                <a:ext uri="{FF2B5EF4-FFF2-40B4-BE49-F238E27FC236}">
                  <a16:creationId xmlns:a16="http://schemas.microsoft.com/office/drawing/2014/main" id="{0D05952F-AA50-4912-82E4-0BB736F7132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36" y="524"/>
              <a:ext cx="104" cy="101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rgbClr val="80808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>
              <a:lvl1pPr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US" altLang="en-US" sz="1200" dirty="0">
                <a:solidFill>
                  <a:srgbClr val="000000"/>
                </a:solidFill>
              </a:endParaRPr>
            </a:p>
          </p:txBody>
        </p:sp>
        <p:sp>
          <p:nvSpPr>
            <p:cNvPr id="20" name="Legend4">
              <a:extLst>
                <a:ext uri="{FF2B5EF4-FFF2-40B4-BE49-F238E27FC236}">
                  <a16:creationId xmlns:a16="http://schemas.microsoft.com/office/drawing/2014/main" id="{E899E17C-B846-465E-8087-134B5B6EFB4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96" y="688"/>
              <a:ext cx="321" cy="116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wrap="none" lIns="0" tIns="0" rIns="0" bIns="0">
              <a:spAutoFit/>
            </a:bodyPr>
            <a:lstStyle>
              <a:lvl1pPr defTabSz="911225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defTabSz="911225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defTabSz="911225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defTabSz="911225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defTabSz="911225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defTabSz="911225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defTabSz="911225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defTabSz="911225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defTabSz="911225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buClr>
                  <a:srgbClr val="002960"/>
                </a:buClr>
                <a:defRPr/>
              </a:pPr>
              <a:r>
                <a:rPr lang="en-US" altLang="en-US" sz="1200" dirty="0">
                  <a:solidFill>
                    <a:srgbClr val="000000"/>
                  </a:solidFill>
                </a:rPr>
                <a:t>Legend</a:t>
              </a:r>
            </a:p>
          </p:txBody>
        </p:sp>
        <p:sp>
          <p:nvSpPr>
            <p:cNvPr id="21" name="LegendRectangle4">
              <a:extLst>
                <a:ext uri="{FF2B5EF4-FFF2-40B4-BE49-F238E27FC236}">
                  <a16:creationId xmlns:a16="http://schemas.microsoft.com/office/drawing/2014/main" id="{6569F232-16C5-4EFD-95E1-4D6C60F272D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36" y="695"/>
              <a:ext cx="104" cy="101"/>
            </a:xfrm>
            <a:prstGeom prst="rect">
              <a:avLst/>
            </a:prstGeom>
            <a:solidFill>
              <a:schemeClr val="folHlink"/>
            </a:solidFill>
            <a:ln w="9525">
              <a:solidFill>
                <a:srgbClr val="80808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>
              <a:lvl1pPr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US" altLang="en-US" sz="1200" dirty="0">
                <a:solidFill>
                  <a:srgbClr val="000000"/>
                </a:solidFill>
              </a:endParaRPr>
            </a:p>
          </p:txBody>
        </p:sp>
      </p:grpSp>
      <p:grpSp>
        <p:nvGrpSpPr>
          <p:cNvPr id="22" name="LegendLines" hidden="1">
            <a:extLst>
              <a:ext uri="{FF2B5EF4-FFF2-40B4-BE49-F238E27FC236}">
                <a16:creationId xmlns:a16="http://schemas.microsoft.com/office/drawing/2014/main" id="{67BDB8B3-7696-45AC-A0E2-EB0EC724D6C7}"/>
              </a:ext>
            </a:extLst>
          </p:cNvPr>
          <p:cNvGrpSpPr>
            <a:grpSpLocks/>
          </p:cNvGrpSpPr>
          <p:nvPr/>
        </p:nvGrpSpPr>
        <p:grpSpPr bwMode="auto">
          <a:xfrm>
            <a:off x="7821613" y="296863"/>
            <a:ext cx="1093787" cy="744537"/>
            <a:chOff x="4750" y="176"/>
            <a:chExt cx="675" cy="460"/>
          </a:xfrm>
        </p:grpSpPr>
        <p:sp>
          <p:nvSpPr>
            <p:cNvPr id="23" name="LineLegend1">
              <a:extLst>
                <a:ext uri="{FF2B5EF4-FFF2-40B4-BE49-F238E27FC236}">
                  <a16:creationId xmlns:a16="http://schemas.microsoft.com/office/drawing/2014/main" id="{732208A3-1F73-4F10-A37D-DF7D2B9B381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750" y="233"/>
              <a:ext cx="288" cy="0"/>
            </a:xfrm>
            <a:prstGeom prst="line">
              <a:avLst/>
            </a:prstGeom>
            <a:noFill/>
            <a:ln w="28575">
              <a:solidFill>
                <a:schemeClr val="accent3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en-US" sz="1200" dirty="0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24" name="LineLegend2">
              <a:extLst>
                <a:ext uri="{FF2B5EF4-FFF2-40B4-BE49-F238E27FC236}">
                  <a16:creationId xmlns:a16="http://schemas.microsoft.com/office/drawing/2014/main" id="{E51BF22A-6133-4FBA-8145-8BA9DE2A73D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750" y="402"/>
              <a:ext cx="288" cy="0"/>
            </a:xfrm>
            <a:prstGeom prst="line">
              <a:avLst/>
            </a:prstGeom>
            <a:noFill/>
            <a:ln w="28575">
              <a:solidFill>
                <a:schemeClr val="accent3"/>
              </a:solidFill>
              <a:prstDash val="dash"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en-US" sz="1200" dirty="0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25" name="LineLegend3">
              <a:extLst>
                <a:ext uri="{FF2B5EF4-FFF2-40B4-BE49-F238E27FC236}">
                  <a16:creationId xmlns:a16="http://schemas.microsoft.com/office/drawing/2014/main" id="{F3923486-1FDE-4100-8EAA-A467C30E8AA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750" y="577"/>
              <a:ext cx="288" cy="0"/>
            </a:xfrm>
            <a:prstGeom prst="line">
              <a:avLst/>
            </a:prstGeom>
            <a:noFill/>
            <a:ln w="28575">
              <a:solidFill>
                <a:schemeClr val="accent3"/>
              </a:solidFill>
              <a:prstDash val="sysDot"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en-US" sz="1200" dirty="0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26" name="Legend1">
              <a:extLst>
                <a:ext uri="{FF2B5EF4-FFF2-40B4-BE49-F238E27FC236}">
                  <a16:creationId xmlns:a16="http://schemas.microsoft.com/office/drawing/2014/main" id="{FAB35E6B-5B45-4A33-8502-0AD7192EFE1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04" y="176"/>
              <a:ext cx="321" cy="116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wrap="none" lIns="0" tIns="0" rIns="0" bIns="0">
              <a:spAutoFit/>
            </a:bodyPr>
            <a:lstStyle>
              <a:lvl1pPr defTabSz="911225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defTabSz="911225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defTabSz="911225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defTabSz="911225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defTabSz="911225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defTabSz="911225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defTabSz="911225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defTabSz="911225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defTabSz="911225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buClr>
                  <a:srgbClr val="002960"/>
                </a:buClr>
                <a:defRPr/>
              </a:pPr>
              <a:r>
                <a:rPr lang="en-US" altLang="en-US" sz="1200" dirty="0">
                  <a:solidFill>
                    <a:srgbClr val="000000"/>
                  </a:solidFill>
                </a:rPr>
                <a:t>Legend</a:t>
              </a:r>
            </a:p>
          </p:txBody>
        </p:sp>
        <p:sp>
          <p:nvSpPr>
            <p:cNvPr id="27" name="Legend2">
              <a:extLst>
                <a:ext uri="{FF2B5EF4-FFF2-40B4-BE49-F238E27FC236}">
                  <a16:creationId xmlns:a16="http://schemas.microsoft.com/office/drawing/2014/main" id="{D6698CA5-E430-477B-914E-F81A00EEB2C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04" y="344"/>
              <a:ext cx="321" cy="128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wrap="none" lIns="0" tIns="0" rIns="0" bIns="0">
              <a:spAutoFit/>
            </a:bodyPr>
            <a:lstStyle>
              <a:lvl1pPr defTabSz="911225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defTabSz="911225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defTabSz="911225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defTabSz="911225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defTabSz="911225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defTabSz="911225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defTabSz="911225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defTabSz="911225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defTabSz="911225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buClr>
                  <a:srgbClr val="002960"/>
                </a:buClr>
                <a:defRPr/>
              </a:pPr>
              <a:r>
                <a:rPr lang="en-US" altLang="en-US" sz="1200" dirty="0">
                  <a:solidFill>
                    <a:srgbClr val="000000"/>
                  </a:solidFill>
                </a:rPr>
                <a:t>Legend</a:t>
              </a:r>
            </a:p>
          </p:txBody>
        </p:sp>
        <p:sp>
          <p:nvSpPr>
            <p:cNvPr id="28" name="Legend3">
              <a:extLst>
                <a:ext uri="{FF2B5EF4-FFF2-40B4-BE49-F238E27FC236}">
                  <a16:creationId xmlns:a16="http://schemas.microsoft.com/office/drawing/2014/main" id="{5639D08B-69E4-460B-9FE9-57C6C1A785A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04" y="520"/>
              <a:ext cx="321" cy="116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wrap="none" lIns="0" tIns="0" rIns="0" bIns="0">
              <a:spAutoFit/>
            </a:bodyPr>
            <a:lstStyle>
              <a:lvl1pPr defTabSz="911225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defTabSz="911225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defTabSz="911225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defTabSz="911225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defTabSz="911225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defTabSz="911225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defTabSz="911225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defTabSz="911225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defTabSz="911225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buClr>
                  <a:srgbClr val="002960"/>
                </a:buClr>
                <a:defRPr/>
              </a:pPr>
              <a:r>
                <a:rPr lang="en-US" altLang="en-US" sz="1200" dirty="0">
                  <a:solidFill>
                    <a:srgbClr val="000000"/>
                  </a:solidFill>
                </a:rPr>
                <a:t>Legend</a:t>
              </a:r>
            </a:p>
          </p:txBody>
        </p:sp>
      </p:grpSp>
      <p:grpSp>
        <p:nvGrpSpPr>
          <p:cNvPr id="29" name="McKSticker" hidden="1">
            <a:extLst>
              <a:ext uri="{FF2B5EF4-FFF2-40B4-BE49-F238E27FC236}">
                <a16:creationId xmlns:a16="http://schemas.microsoft.com/office/drawing/2014/main" id="{5CB78434-EA1A-4072-BD8A-76A376AE63D0}"/>
              </a:ext>
            </a:extLst>
          </p:cNvPr>
          <p:cNvGrpSpPr>
            <a:grpSpLocks/>
          </p:cNvGrpSpPr>
          <p:nvPr/>
        </p:nvGrpSpPr>
        <p:grpSpPr bwMode="auto">
          <a:xfrm>
            <a:off x="7826375" y="296863"/>
            <a:ext cx="1089025" cy="215900"/>
            <a:chOff x="7673880" y="285750"/>
            <a:chExt cx="1066895" cy="212366"/>
          </a:xfrm>
        </p:grpSpPr>
        <p:sp>
          <p:nvSpPr>
            <p:cNvPr id="30" name="StickerRectangle">
              <a:extLst>
                <a:ext uri="{FF2B5EF4-FFF2-40B4-BE49-F238E27FC236}">
                  <a16:creationId xmlns:a16="http://schemas.microsoft.com/office/drawing/2014/main" id="{717A582E-3801-4177-BB29-3F374E33FEF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673880" y="285750"/>
              <a:ext cx="1066895" cy="212366"/>
            </a:xfrm>
            <a:prstGeom prst="leftRightArrow">
              <a:avLst>
                <a:gd name="adj1" fmla="val 100000"/>
                <a:gd name="adj2" fmla="val 0"/>
              </a:avLst>
            </a:prstGeom>
            <a:noFill/>
            <a:ln>
              <a:noFill/>
            </a:ln>
            <a:effectLst/>
          </p:spPr>
          <p:txBody>
            <a:bodyPr wrap="none" lIns="27432" tIns="0" rIns="0" bIns="27432">
              <a:spAutoFit/>
            </a:bodyPr>
            <a:lstStyle>
              <a:lvl1pPr defTabSz="911225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defTabSz="911225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defTabSz="911225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defTabSz="911225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defTabSz="911225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defTabSz="911225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defTabSz="911225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defTabSz="911225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defTabSz="911225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r" eaLnBrk="1" hangingPunct="1">
                <a:buClr>
                  <a:srgbClr val="002960"/>
                </a:buClr>
                <a:defRPr/>
              </a:pPr>
              <a:r>
                <a:rPr lang="en-US" altLang="en-US" sz="1200" dirty="0">
                  <a:solidFill>
                    <a:srgbClr val="808080"/>
                  </a:solidFill>
                </a:rPr>
                <a:t>PRELIMINARY</a:t>
              </a:r>
            </a:p>
          </p:txBody>
        </p:sp>
        <p:cxnSp>
          <p:nvCxnSpPr>
            <p:cNvPr id="31" name="AutoShape 31">
              <a:extLst>
                <a:ext uri="{FF2B5EF4-FFF2-40B4-BE49-F238E27FC236}">
                  <a16:creationId xmlns:a16="http://schemas.microsoft.com/office/drawing/2014/main" id="{A50936BB-F591-4752-8A31-58097E804634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7673880" y="285750"/>
              <a:ext cx="0" cy="212366"/>
            </a:xfrm>
            <a:prstGeom prst="straightConnector1">
              <a:avLst/>
            </a:prstGeom>
            <a:noFill/>
            <a:ln w="9525">
              <a:solidFill>
                <a:srgbClr val="8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2" name="AutoShape 32">
              <a:extLst>
                <a:ext uri="{FF2B5EF4-FFF2-40B4-BE49-F238E27FC236}">
                  <a16:creationId xmlns:a16="http://schemas.microsoft.com/office/drawing/2014/main" id="{5FAE27C5-9220-422E-AAAC-488DD3B6F90A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7673880" y="498116"/>
              <a:ext cx="1066895" cy="0"/>
            </a:xfrm>
            <a:prstGeom prst="straightConnector1">
              <a:avLst/>
            </a:prstGeom>
            <a:noFill/>
            <a:ln w="25400">
              <a:solidFill>
                <a:srgbClr val="8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33" name="LegendMoons" hidden="1">
            <a:extLst>
              <a:ext uri="{FF2B5EF4-FFF2-40B4-BE49-F238E27FC236}">
                <a16:creationId xmlns:a16="http://schemas.microsoft.com/office/drawing/2014/main" id="{8E9551F2-AE79-4860-9603-804B2A32824B}"/>
              </a:ext>
            </a:extLst>
          </p:cNvPr>
          <p:cNvGrpSpPr>
            <a:grpSpLocks/>
          </p:cNvGrpSpPr>
          <p:nvPr/>
        </p:nvGrpSpPr>
        <p:grpSpPr bwMode="auto">
          <a:xfrm>
            <a:off x="8067675" y="296863"/>
            <a:ext cx="847725" cy="1331912"/>
            <a:chOff x="6655594" y="273840"/>
            <a:chExt cx="830430" cy="1306516"/>
          </a:xfrm>
        </p:grpSpPr>
        <p:grpSp>
          <p:nvGrpSpPr>
            <p:cNvPr id="34" name="MoonLegend1">
              <a:extLst>
                <a:ext uri="{FF2B5EF4-FFF2-40B4-BE49-F238E27FC236}">
                  <a16:creationId xmlns:a16="http://schemas.microsoft.com/office/drawing/2014/main" id="{BFCF25CA-A708-46CD-8592-6453BE1EBBD3}"/>
                </a:ext>
              </a:extLst>
            </p:cNvPr>
            <p:cNvGrpSpPr>
              <a:grpSpLocks noChangeAspect="1"/>
            </p:cNvGrpSpPr>
            <p:nvPr>
              <p:custDataLst>
                <p:tags r:id="rId4"/>
              </p:custDataLst>
            </p:nvPr>
          </p:nvGrpSpPr>
          <p:grpSpPr bwMode="auto">
            <a:xfrm>
              <a:off x="6655594" y="273840"/>
              <a:ext cx="209550" cy="209551"/>
              <a:chOff x="4533" y="183"/>
              <a:chExt cx="144" cy="144"/>
            </a:xfrm>
          </p:grpSpPr>
          <p:sp>
            <p:nvSpPr>
              <p:cNvPr id="52" name="Oval 38">
                <a:extLst>
                  <a:ext uri="{FF2B5EF4-FFF2-40B4-BE49-F238E27FC236}">
                    <a16:creationId xmlns:a16="http://schemas.microsoft.com/office/drawing/2014/main" id="{E361F863-A134-4D54-8779-B56CB878B7D2}"/>
                  </a:ext>
                </a:extLst>
              </p:cNvPr>
              <p:cNvSpPr>
                <a:spLocks noChangeAspect="1" noChangeArrowheads="1"/>
              </p:cNvSpPr>
              <p:nvPr>
                <p:custDataLst>
                  <p:tags r:id="rId17"/>
                </p:custDataLst>
              </p:nvPr>
            </p:nvSpPr>
            <p:spPr bwMode="auto">
              <a:xfrm>
                <a:off x="4533" y="183"/>
                <a:ext cx="144" cy="144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defRPr/>
                </a:pPr>
                <a:endParaRPr lang="en-US" sz="1200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53" name="Arc 39">
                <a:extLst>
                  <a:ext uri="{FF2B5EF4-FFF2-40B4-BE49-F238E27FC236}">
                    <a16:creationId xmlns:a16="http://schemas.microsoft.com/office/drawing/2014/main" id="{106DBF3F-23A4-49BC-A395-5B43C2461EC0}"/>
                  </a:ext>
                </a:extLst>
              </p:cNvPr>
              <p:cNvSpPr>
                <a:spLocks noChangeAspect="1"/>
              </p:cNvSpPr>
              <p:nvPr>
                <p:custDataLst>
                  <p:tags r:id="rId18"/>
                </p:custDataLst>
              </p:nvPr>
            </p:nvSpPr>
            <p:spPr bwMode="auto">
              <a:xfrm>
                <a:off x="4533" y="183"/>
                <a:ext cx="144" cy="144"/>
              </a:xfrm>
              <a:prstGeom prst="arc">
                <a:avLst>
                  <a:gd name="adj1" fmla="val 16200000"/>
                  <a:gd name="adj2" fmla="val 5400000"/>
                </a:avLst>
              </a:prstGeom>
              <a:solidFill>
                <a:schemeClr val="folHlink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defRPr/>
                </a:pPr>
                <a:endParaRPr lang="en-US" sz="1200" dirty="0">
                  <a:solidFill>
                    <a:srgbClr val="000000"/>
                  </a:solidFill>
                  <a:latin typeface="Arial"/>
                </a:endParaRPr>
              </a:p>
            </p:txBody>
          </p:sp>
        </p:grpSp>
        <p:grpSp>
          <p:nvGrpSpPr>
            <p:cNvPr id="35" name="MoonLegend2">
              <a:extLst>
                <a:ext uri="{FF2B5EF4-FFF2-40B4-BE49-F238E27FC236}">
                  <a16:creationId xmlns:a16="http://schemas.microsoft.com/office/drawing/2014/main" id="{DAEB7D8E-F4CB-43B0-9936-7108F71D40AD}"/>
                </a:ext>
              </a:extLst>
            </p:cNvPr>
            <p:cNvGrpSpPr>
              <a:grpSpLocks noChangeAspect="1"/>
            </p:cNvGrpSpPr>
            <p:nvPr>
              <p:custDataLst>
                <p:tags r:id="rId5"/>
              </p:custDataLst>
            </p:nvPr>
          </p:nvGrpSpPr>
          <p:grpSpPr bwMode="auto">
            <a:xfrm>
              <a:off x="6655594" y="548081"/>
              <a:ext cx="209550" cy="209551"/>
              <a:chOff x="1694" y="2044"/>
              <a:chExt cx="160" cy="160"/>
            </a:xfrm>
          </p:grpSpPr>
          <p:sp>
            <p:nvSpPr>
              <p:cNvPr id="50" name="Oval 41">
                <a:extLst>
                  <a:ext uri="{FF2B5EF4-FFF2-40B4-BE49-F238E27FC236}">
                    <a16:creationId xmlns:a16="http://schemas.microsoft.com/office/drawing/2014/main" id="{D7A51CA9-D336-4553-A477-0EAF95D9A1CA}"/>
                  </a:ext>
                </a:extLst>
              </p:cNvPr>
              <p:cNvSpPr>
                <a:spLocks noChangeAspect="1" noChangeArrowheads="1"/>
              </p:cNvSpPr>
              <p:nvPr>
                <p:custDataLst>
                  <p:tags r:id="rId15"/>
                </p:custDataLst>
              </p:nvPr>
            </p:nvSpPr>
            <p:spPr bwMode="auto">
              <a:xfrm>
                <a:off x="1694" y="2044"/>
                <a:ext cx="160" cy="164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defRPr/>
                </a:pPr>
                <a:endParaRPr lang="en-US" sz="1200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51" name="Arc 42">
                <a:extLst>
                  <a:ext uri="{FF2B5EF4-FFF2-40B4-BE49-F238E27FC236}">
                    <a16:creationId xmlns:a16="http://schemas.microsoft.com/office/drawing/2014/main" id="{294972BA-04FE-4572-84CE-71AA06679FA3}"/>
                  </a:ext>
                </a:extLst>
              </p:cNvPr>
              <p:cNvSpPr>
                <a:spLocks noChangeAspect="1"/>
              </p:cNvSpPr>
              <p:nvPr>
                <p:custDataLst>
                  <p:tags r:id="rId16"/>
                </p:custDataLst>
              </p:nvPr>
            </p:nvSpPr>
            <p:spPr bwMode="auto">
              <a:xfrm>
                <a:off x="1694" y="2044"/>
                <a:ext cx="160" cy="164"/>
              </a:xfrm>
              <a:prstGeom prst="arc">
                <a:avLst/>
              </a:prstGeom>
              <a:solidFill>
                <a:schemeClr val="folHlink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defRPr/>
                </a:pPr>
                <a:endParaRPr lang="en-US" sz="1200" dirty="0">
                  <a:solidFill>
                    <a:srgbClr val="000000"/>
                  </a:solidFill>
                  <a:latin typeface="Arial"/>
                </a:endParaRPr>
              </a:p>
            </p:txBody>
          </p:sp>
        </p:grpSp>
        <p:grpSp>
          <p:nvGrpSpPr>
            <p:cNvPr id="36" name="MoonLegend4">
              <a:extLst>
                <a:ext uri="{FF2B5EF4-FFF2-40B4-BE49-F238E27FC236}">
                  <a16:creationId xmlns:a16="http://schemas.microsoft.com/office/drawing/2014/main" id="{429F79ED-0E95-49F0-A839-347AA9BFCCB2}"/>
                </a:ext>
              </a:extLst>
            </p:cNvPr>
            <p:cNvGrpSpPr>
              <a:grpSpLocks noChangeAspect="1"/>
            </p:cNvGrpSpPr>
            <p:nvPr>
              <p:custDataLst>
                <p:tags r:id="rId6"/>
              </p:custDataLst>
            </p:nvPr>
          </p:nvGrpSpPr>
          <p:grpSpPr bwMode="auto">
            <a:xfrm>
              <a:off x="6655594" y="1096563"/>
              <a:ext cx="209550" cy="209551"/>
              <a:chOff x="4495" y="1198"/>
              <a:chExt cx="160" cy="160"/>
            </a:xfrm>
          </p:grpSpPr>
          <p:sp>
            <p:nvSpPr>
              <p:cNvPr id="48" name="Oval 47">
                <a:extLst>
                  <a:ext uri="{FF2B5EF4-FFF2-40B4-BE49-F238E27FC236}">
                    <a16:creationId xmlns:a16="http://schemas.microsoft.com/office/drawing/2014/main" id="{7C7F19C5-E4DC-4CFA-B189-68AE625A1400}"/>
                  </a:ext>
                </a:extLst>
              </p:cNvPr>
              <p:cNvSpPr>
                <a:spLocks noChangeAspect="1" noChangeArrowheads="1"/>
              </p:cNvSpPr>
              <p:nvPr>
                <p:custDataLst>
                  <p:tags r:id="rId13"/>
                </p:custDataLst>
              </p:nvPr>
            </p:nvSpPr>
            <p:spPr bwMode="auto">
              <a:xfrm>
                <a:off x="4495" y="1198"/>
                <a:ext cx="160" cy="164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defRPr/>
                </a:pPr>
                <a:endParaRPr lang="en-US" sz="1200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49" name="Arc 48">
                <a:extLst>
                  <a:ext uri="{FF2B5EF4-FFF2-40B4-BE49-F238E27FC236}">
                    <a16:creationId xmlns:a16="http://schemas.microsoft.com/office/drawing/2014/main" id="{8CEC4C59-299A-412B-AACB-8404F51FC77E}"/>
                  </a:ext>
                </a:extLst>
              </p:cNvPr>
              <p:cNvSpPr>
                <a:spLocks noChangeAspect="1"/>
              </p:cNvSpPr>
              <p:nvPr>
                <p:custDataLst>
                  <p:tags r:id="rId14"/>
                </p:custDataLst>
              </p:nvPr>
            </p:nvSpPr>
            <p:spPr bwMode="auto">
              <a:xfrm>
                <a:off x="4495" y="1198"/>
                <a:ext cx="160" cy="164"/>
              </a:xfrm>
              <a:prstGeom prst="arc">
                <a:avLst>
                  <a:gd name="adj1" fmla="val 16200000"/>
                  <a:gd name="adj2" fmla="val 10800000"/>
                </a:avLst>
              </a:prstGeom>
              <a:solidFill>
                <a:schemeClr val="folHlink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defRPr/>
                </a:pPr>
                <a:endParaRPr lang="en-US" sz="1200" dirty="0">
                  <a:solidFill>
                    <a:srgbClr val="000000"/>
                  </a:solidFill>
                  <a:latin typeface="Arial"/>
                </a:endParaRPr>
              </a:p>
            </p:txBody>
          </p:sp>
        </p:grpSp>
        <p:grpSp>
          <p:nvGrpSpPr>
            <p:cNvPr id="37" name="MoonLegend5">
              <a:extLst>
                <a:ext uri="{FF2B5EF4-FFF2-40B4-BE49-F238E27FC236}">
                  <a16:creationId xmlns:a16="http://schemas.microsoft.com/office/drawing/2014/main" id="{5889368B-CD10-4B30-89B4-146D245B6AD7}"/>
                </a:ext>
              </a:extLst>
            </p:cNvPr>
            <p:cNvGrpSpPr>
              <a:grpSpLocks noChangeAspect="1"/>
            </p:cNvGrpSpPr>
            <p:nvPr>
              <p:custDataLst>
                <p:tags r:id="rId7"/>
              </p:custDataLst>
            </p:nvPr>
          </p:nvGrpSpPr>
          <p:grpSpPr bwMode="auto">
            <a:xfrm>
              <a:off x="6655594" y="1370805"/>
              <a:ext cx="209550" cy="209551"/>
              <a:chOff x="4495" y="1440"/>
              <a:chExt cx="160" cy="160"/>
            </a:xfrm>
          </p:grpSpPr>
          <p:sp>
            <p:nvSpPr>
              <p:cNvPr id="46" name="Oval 50">
                <a:extLst>
                  <a:ext uri="{FF2B5EF4-FFF2-40B4-BE49-F238E27FC236}">
                    <a16:creationId xmlns:a16="http://schemas.microsoft.com/office/drawing/2014/main" id="{3B9CADE8-1A67-438D-A1CC-D9E283758198}"/>
                  </a:ext>
                </a:extLst>
              </p:cNvPr>
              <p:cNvSpPr>
                <a:spLocks noChangeAspect="1" noChangeArrowheads="1"/>
              </p:cNvSpPr>
              <p:nvPr>
                <p:custDataLst>
                  <p:tags r:id="rId11"/>
                </p:custDataLst>
              </p:nvPr>
            </p:nvSpPr>
            <p:spPr bwMode="auto">
              <a:xfrm>
                <a:off x="4495" y="1436"/>
                <a:ext cx="160" cy="164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defRPr/>
                </a:pPr>
                <a:endParaRPr lang="en-US" sz="1200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47" name="Oval 51">
                <a:extLst>
                  <a:ext uri="{FF2B5EF4-FFF2-40B4-BE49-F238E27FC236}">
                    <a16:creationId xmlns:a16="http://schemas.microsoft.com/office/drawing/2014/main" id="{8ADCCF46-38C9-4C41-9CCE-08A562F58D03}"/>
                  </a:ext>
                </a:extLst>
              </p:cNvPr>
              <p:cNvSpPr>
                <a:spLocks noChangeAspect="1" noChangeArrowheads="1"/>
              </p:cNvSpPr>
              <p:nvPr>
                <p:custDataLst>
                  <p:tags r:id="rId12"/>
                </p:custDataLst>
              </p:nvPr>
            </p:nvSpPr>
            <p:spPr bwMode="auto">
              <a:xfrm>
                <a:off x="4495" y="1436"/>
                <a:ext cx="160" cy="164"/>
              </a:xfrm>
              <a:prstGeom prst="arc">
                <a:avLst>
                  <a:gd name="adj1" fmla="val 16200000"/>
                  <a:gd name="adj2" fmla="val 16200000"/>
                </a:avLst>
              </a:prstGeom>
              <a:solidFill>
                <a:schemeClr val="folHlink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defRPr/>
                </a:pPr>
                <a:endParaRPr lang="en-US" sz="1200" dirty="0">
                  <a:solidFill>
                    <a:srgbClr val="000000"/>
                  </a:solidFill>
                  <a:latin typeface="Arial"/>
                </a:endParaRPr>
              </a:p>
            </p:txBody>
          </p:sp>
        </p:grpSp>
        <p:sp>
          <p:nvSpPr>
            <p:cNvPr id="38" name="Legend1">
              <a:extLst>
                <a:ext uri="{FF2B5EF4-FFF2-40B4-BE49-F238E27FC236}">
                  <a16:creationId xmlns:a16="http://schemas.microsoft.com/office/drawing/2014/main" id="{4EB01358-C549-4FE8-B968-2B77439D3C8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975947" y="286298"/>
              <a:ext cx="510077" cy="185310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wrap="none" lIns="0" tIns="0" rIns="0" bIns="0">
              <a:spAutoFit/>
            </a:bodyPr>
            <a:lstStyle>
              <a:lvl1pPr defTabSz="911225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defTabSz="911225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defTabSz="911225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defTabSz="911225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defTabSz="911225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defTabSz="911225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defTabSz="911225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defTabSz="911225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defTabSz="911225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buClr>
                  <a:srgbClr val="002960"/>
                </a:buClr>
                <a:defRPr/>
              </a:pPr>
              <a:r>
                <a:rPr lang="en-US" altLang="en-US" sz="1200" dirty="0">
                  <a:solidFill>
                    <a:srgbClr val="000000"/>
                  </a:solidFill>
                </a:rPr>
                <a:t>Legend</a:t>
              </a:r>
            </a:p>
          </p:txBody>
        </p:sp>
        <p:sp>
          <p:nvSpPr>
            <p:cNvPr id="39" name="Legend2">
              <a:extLst>
                <a:ext uri="{FF2B5EF4-FFF2-40B4-BE49-F238E27FC236}">
                  <a16:creationId xmlns:a16="http://schemas.microsoft.com/office/drawing/2014/main" id="{5F834096-8EEF-4745-94A3-BE9CB156E2B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975947" y="561927"/>
              <a:ext cx="510077" cy="183753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wrap="none" lIns="0" tIns="0" rIns="0" bIns="0">
              <a:spAutoFit/>
            </a:bodyPr>
            <a:lstStyle>
              <a:lvl1pPr defTabSz="911225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defTabSz="911225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defTabSz="911225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defTabSz="911225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defTabSz="911225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defTabSz="911225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defTabSz="911225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defTabSz="911225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defTabSz="911225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buClr>
                  <a:srgbClr val="002960"/>
                </a:buClr>
                <a:defRPr/>
              </a:pPr>
              <a:r>
                <a:rPr lang="en-US" altLang="en-US" sz="1200" dirty="0">
                  <a:solidFill>
                    <a:srgbClr val="000000"/>
                  </a:solidFill>
                </a:rPr>
                <a:t>Legend</a:t>
              </a:r>
            </a:p>
          </p:txBody>
        </p:sp>
        <p:sp>
          <p:nvSpPr>
            <p:cNvPr id="40" name="Legend3">
              <a:extLst>
                <a:ext uri="{FF2B5EF4-FFF2-40B4-BE49-F238E27FC236}">
                  <a16:creationId xmlns:a16="http://schemas.microsoft.com/office/drawing/2014/main" id="{4FD6D004-D2CA-48CF-BC49-F4B7CF2D154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975947" y="836000"/>
              <a:ext cx="510077" cy="183753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wrap="none" lIns="0" tIns="0" rIns="0" bIns="0">
              <a:spAutoFit/>
            </a:bodyPr>
            <a:lstStyle>
              <a:lvl1pPr defTabSz="911225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defTabSz="911225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defTabSz="911225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defTabSz="911225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defTabSz="911225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defTabSz="911225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defTabSz="911225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defTabSz="911225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defTabSz="911225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buClr>
                  <a:srgbClr val="002960"/>
                </a:buClr>
                <a:defRPr/>
              </a:pPr>
              <a:r>
                <a:rPr lang="en-US" altLang="en-US" sz="1200" dirty="0">
                  <a:solidFill>
                    <a:srgbClr val="000000"/>
                  </a:solidFill>
                </a:rPr>
                <a:t>Legend</a:t>
              </a:r>
            </a:p>
          </p:txBody>
        </p:sp>
        <p:sp>
          <p:nvSpPr>
            <p:cNvPr id="41" name="Legend4">
              <a:extLst>
                <a:ext uri="{FF2B5EF4-FFF2-40B4-BE49-F238E27FC236}">
                  <a16:creationId xmlns:a16="http://schemas.microsoft.com/office/drawing/2014/main" id="{C65414BA-7DDB-4A6F-A0FC-F22EED7F2EF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975947" y="1106958"/>
              <a:ext cx="510077" cy="185311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wrap="none" lIns="0" tIns="0" rIns="0" bIns="0">
              <a:spAutoFit/>
            </a:bodyPr>
            <a:lstStyle>
              <a:lvl1pPr defTabSz="911225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defTabSz="911225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defTabSz="911225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defTabSz="911225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defTabSz="911225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defTabSz="911225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defTabSz="911225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defTabSz="911225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defTabSz="911225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buClr>
                  <a:srgbClr val="002960"/>
                </a:buClr>
                <a:defRPr/>
              </a:pPr>
              <a:r>
                <a:rPr lang="en-US" altLang="en-US" sz="1200" dirty="0">
                  <a:solidFill>
                    <a:srgbClr val="000000"/>
                  </a:solidFill>
                </a:rPr>
                <a:t>Legend</a:t>
              </a:r>
            </a:p>
          </p:txBody>
        </p:sp>
        <p:sp>
          <p:nvSpPr>
            <p:cNvPr id="42" name="Legend5">
              <a:extLst>
                <a:ext uri="{FF2B5EF4-FFF2-40B4-BE49-F238E27FC236}">
                  <a16:creationId xmlns:a16="http://schemas.microsoft.com/office/drawing/2014/main" id="{4C4477ED-974C-4B75-BBDC-5B05AD9FD86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975947" y="1384145"/>
              <a:ext cx="510077" cy="183753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wrap="none" lIns="0" tIns="0" rIns="0" bIns="0">
              <a:spAutoFit/>
            </a:bodyPr>
            <a:lstStyle>
              <a:lvl1pPr defTabSz="911225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defTabSz="911225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defTabSz="911225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defTabSz="911225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defTabSz="911225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defTabSz="911225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defTabSz="911225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defTabSz="911225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defTabSz="911225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buClr>
                  <a:srgbClr val="002960"/>
                </a:buClr>
                <a:defRPr/>
              </a:pPr>
              <a:r>
                <a:rPr lang="en-US" altLang="en-US" sz="1200" dirty="0">
                  <a:solidFill>
                    <a:srgbClr val="000000"/>
                  </a:solidFill>
                </a:rPr>
                <a:t>Legend</a:t>
              </a:r>
            </a:p>
          </p:txBody>
        </p:sp>
        <p:grpSp>
          <p:nvGrpSpPr>
            <p:cNvPr id="43" name="MoonLegend3">
              <a:extLst>
                <a:ext uri="{FF2B5EF4-FFF2-40B4-BE49-F238E27FC236}">
                  <a16:creationId xmlns:a16="http://schemas.microsoft.com/office/drawing/2014/main" id="{42A52F80-5D17-4D5C-B920-DDE87FA6CC77}"/>
                </a:ext>
              </a:extLst>
            </p:cNvPr>
            <p:cNvGrpSpPr>
              <a:grpSpLocks noChangeAspect="1"/>
            </p:cNvGrpSpPr>
            <p:nvPr>
              <p:custDataLst>
                <p:tags r:id="rId8"/>
              </p:custDataLst>
            </p:nvPr>
          </p:nvGrpSpPr>
          <p:grpSpPr bwMode="auto">
            <a:xfrm>
              <a:off x="6655594" y="822322"/>
              <a:ext cx="209550" cy="209551"/>
              <a:chOff x="4495" y="1198"/>
              <a:chExt cx="160" cy="160"/>
            </a:xfrm>
          </p:grpSpPr>
          <p:sp>
            <p:nvSpPr>
              <p:cNvPr id="44" name="Oval 47">
                <a:extLst>
                  <a:ext uri="{FF2B5EF4-FFF2-40B4-BE49-F238E27FC236}">
                    <a16:creationId xmlns:a16="http://schemas.microsoft.com/office/drawing/2014/main" id="{8F083142-32DA-4BB1-9E05-96D3872DCEEE}"/>
                  </a:ext>
                </a:extLst>
              </p:cNvPr>
              <p:cNvSpPr>
                <a:spLocks noChangeAspect="1" noChangeArrowheads="1"/>
              </p:cNvSpPr>
              <p:nvPr>
                <p:custDataLst>
                  <p:tags r:id="rId9"/>
                </p:custDataLst>
              </p:nvPr>
            </p:nvSpPr>
            <p:spPr bwMode="auto">
              <a:xfrm>
                <a:off x="4495" y="1198"/>
                <a:ext cx="160" cy="164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defRPr/>
                </a:pPr>
                <a:endParaRPr lang="en-US" sz="1200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45" name="Arc 48">
                <a:extLst>
                  <a:ext uri="{FF2B5EF4-FFF2-40B4-BE49-F238E27FC236}">
                    <a16:creationId xmlns:a16="http://schemas.microsoft.com/office/drawing/2014/main" id="{E62E3814-720A-4CFC-BFE4-65728A1DD54E}"/>
                  </a:ext>
                </a:extLst>
              </p:cNvPr>
              <p:cNvSpPr>
                <a:spLocks noChangeAspect="1"/>
              </p:cNvSpPr>
              <p:nvPr>
                <p:custDataLst>
                  <p:tags r:id="rId10"/>
                </p:custDataLst>
              </p:nvPr>
            </p:nvSpPr>
            <p:spPr bwMode="auto">
              <a:xfrm>
                <a:off x="4495" y="1198"/>
                <a:ext cx="160" cy="164"/>
              </a:xfrm>
              <a:prstGeom prst="arc">
                <a:avLst>
                  <a:gd name="adj1" fmla="val 16200000"/>
                  <a:gd name="adj2" fmla="val 5400000"/>
                </a:avLst>
              </a:prstGeom>
              <a:solidFill>
                <a:schemeClr val="folHlink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defRPr/>
                </a:pPr>
                <a:endParaRPr lang="en-US" sz="1200" dirty="0">
                  <a:solidFill>
                    <a:srgbClr val="000000"/>
                  </a:solidFill>
                  <a:latin typeface="Arial"/>
                </a:endParaRPr>
              </a:p>
            </p:txBody>
          </p:sp>
        </p:grpSp>
      </p:grpSp>
      <p:graphicFrame>
        <p:nvGraphicFramePr>
          <p:cNvPr id="54" name="Object 65" hidden="1">
            <a:extLst>
              <a:ext uri="{FF2B5EF4-FFF2-40B4-BE49-F238E27FC236}">
                <a16:creationId xmlns:a16="http://schemas.microsoft.com/office/drawing/2014/main" id="{9AB38598-D15F-4AB1-BB99-806B2EF648F7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3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22" imgW="360" imgH="360" progId="TCLayout.ActiveDocument.1">
                  <p:embed/>
                </p:oleObj>
              </mc:Choice>
              <mc:Fallback>
                <p:oleObj name="think-cell Slide" r:id="rId22" imgW="360" imgH="360" progId="TCLayout.ActiveDocument.1">
                  <p:embed/>
                  <p:pic>
                    <p:nvPicPr>
                      <p:cNvPr id="5132" name="Object 65" hidden="1">
                        <a:extLst>
                          <a:ext uri="{FF2B5EF4-FFF2-40B4-BE49-F238E27FC236}">
                            <a16:creationId xmlns:a16="http://schemas.microsoft.com/office/drawing/2014/main" id="{3CD1B52A-33E9-4BF5-9FC9-D797EF93F46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McK 2. Slide Title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59043097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McK Disclaimer">
            <a:extLst>
              <a:ext uri="{FF2B5EF4-FFF2-40B4-BE49-F238E27FC236}">
                <a16:creationId xmlns:a16="http://schemas.microsoft.com/office/drawing/2014/main" id="{ACD7CCB4-9730-44C4-8C17-892A86E914A2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5094288" y="6527800"/>
            <a:ext cx="5226050" cy="157163"/>
          </a:xfrm>
          <a:prstGeom prst="rect">
            <a:avLst/>
          </a:prstGeom>
          <a:noFill/>
          <a:ln>
            <a:noFill/>
          </a:ln>
          <a:effectLst/>
        </p:spPr>
        <p:txBody>
          <a:bodyPr lIns="0" tIns="0" rIns="0" bIns="0" anchor="b">
            <a:spAutoFit/>
          </a:bodyPr>
          <a:lstStyle>
            <a:lvl1pPr defTabSz="81915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81915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81915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81915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81915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defTabSz="81915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defTabSz="81915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defTabSz="81915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defTabSz="81915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defRPr/>
            </a:pPr>
            <a:r>
              <a:rPr lang="en-US" altLang="en-US" sz="1000" dirty="0">
                <a:solidFill>
                  <a:srgbClr val="002960"/>
                </a:solidFill>
              </a:rPr>
              <a:t>FOR POLICY DISCUSSION PURPOSES ONLY</a:t>
            </a:r>
          </a:p>
        </p:txBody>
      </p:sp>
      <p:sp>
        <p:nvSpPr>
          <p:cNvPr id="4" name="Rectangle 1027"/>
          <p:cNvSpPr>
            <a:spLocks noGrp="1" noChangeArrowheads="1"/>
          </p:cNvSpPr>
          <p:nvPr>
            <p:ph type="subTitle" idx="1"/>
          </p:nvPr>
        </p:nvSpPr>
        <p:spPr bwMode="auto">
          <a:xfrm>
            <a:off x="2693808" y="3615959"/>
            <a:ext cx="5407401" cy="219820"/>
          </a:xfrm>
          <a:prstGeom prst="rect">
            <a:avLst/>
          </a:prstGeom>
        </p:spPr>
        <p:txBody>
          <a:bodyPr anchor="ctr"/>
          <a:lstStyle>
            <a:lvl1pPr>
              <a:defRPr sz="1400" baseline="0">
                <a:latin typeface="+mj-lt"/>
                <a:ea typeface="+mj-ea"/>
              </a:defRPr>
            </a:lvl1pPr>
          </a:lstStyle>
          <a:p>
            <a:pPr lvl="0"/>
            <a:r>
              <a:rPr lang="en-US" noProof="0"/>
              <a:t>Click to edit Master subtitle style</a:t>
            </a:r>
          </a:p>
        </p:txBody>
      </p:sp>
      <p:sp>
        <p:nvSpPr>
          <p:cNvPr id="5" name="Rectangle 1026"/>
          <p:cNvSpPr>
            <a:spLocks noGrp="1" noChangeArrowheads="1"/>
          </p:cNvSpPr>
          <p:nvPr>
            <p:ph type="ctrTitle"/>
          </p:nvPr>
        </p:nvSpPr>
        <p:spPr bwMode="auto">
          <a:xfrm>
            <a:off x="2693808" y="1777967"/>
            <a:ext cx="5407401" cy="507831"/>
          </a:xfrm>
          <a:prstGeom prst="rect">
            <a:avLst/>
          </a:prstGeom>
        </p:spPr>
        <p:txBody>
          <a:bodyPr anchor="b"/>
          <a:lstStyle>
            <a:lvl1pPr>
              <a:defRPr sz="3300" b="0" baseline="0">
                <a:latin typeface="+mj-lt"/>
                <a:ea typeface="+mj-ea"/>
              </a:defRPr>
            </a:lvl1pPr>
          </a:lstStyle>
          <a:p>
            <a:pPr lvl="0"/>
            <a:r>
              <a:rPr lang="en-US" noProof="0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02228231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1" hidden="1">
            <a:extLst>
              <a:ext uri="{FF2B5EF4-FFF2-40B4-BE49-F238E27FC236}">
                <a16:creationId xmlns:a16="http://schemas.microsoft.com/office/drawing/2014/main" id="{14626B6B-0B2F-4D87-8592-315DCCEC38A8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0" y="0"/>
          <a:ext cx="161925" cy="161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19" imgW="360" imgH="360" progId="TCLayout.ActiveDocument.1">
                  <p:embed/>
                </p:oleObj>
              </mc:Choice>
              <mc:Fallback>
                <p:oleObj name="think-cell Slide" r:id="rId19" imgW="360" imgH="360" progId="TCLayout.ActiveDocument.1">
                  <p:embed/>
                  <p:pic>
                    <p:nvPicPr>
                      <p:cNvPr id="7170" name="Object 1" hidden="1">
                        <a:extLst>
                          <a:ext uri="{FF2B5EF4-FFF2-40B4-BE49-F238E27FC236}">
                            <a16:creationId xmlns:a16="http://schemas.microsoft.com/office/drawing/2014/main" id="{301D4FE9-1A27-4D93-905F-AF6537859B4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61925" cy="161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McK 1. On-page tracker" hidden="1">
            <a:extLst>
              <a:ext uri="{FF2B5EF4-FFF2-40B4-BE49-F238E27FC236}">
                <a16:creationId xmlns:a16="http://schemas.microsoft.com/office/drawing/2014/main" id="{B4C2C50B-10E2-4DAC-BD46-082E19E8AE9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2238" y="15875"/>
            <a:ext cx="876300" cy="219075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lIns="0" tIns="0" rIns="0" bIns="0">
            <a:spAutoFit/>
          </a:bodyPr>
          <a:lstStyle>
            <a:lvl1pPr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US" altLang="en-US" sz="1400" dirty="0">
                <a:solidFill>
                  <a:srgbClr val="808080"/>
                </a:solidFill>
              </a:rPr>
              <a:t>TRACKER</a:t>
            </a:r>
          </a:p>
        </p:txBody>
      </p:sp>
      <p:sp>
        <p:nvSpPr>
          <p:cNvPr id="6" name="McK 3. Unit of measure" hidden="1">
            <a:extLst>
              <a:ext uri="{FF2B5EF4-FFF2-40B4-BE49-F238E27FC236}">
                <a16:creationId xmlns:a16="http://schemas.microsoft.com/office/drawing/2014/main" id="{E5C8C455-0A3F-435F-8962-5973826F2A5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2238" y="533400"/>
            <a:ext cx="4725987" cy="250825"/>
          </a:xfrm>
          <a:prstGeom prst="rect">
            <a:avLst/>
          </a:prstGeom>
          <a:noFill/>
          <a:ln>
            <a:noFill/>
          </a:ln>
          <a:effectLst/>
        </p:spPr>
        <p:txBody>
          <a:bodyPr lIns="0" tIns="0" rIns="0" bIns="0">
            <a:spAutoFit/>
          </a:bodyPr>
          <a:lstStyle>
            <a:lvl1pPr defTabSz="895350">
              <a:defRPr sz="2400">
                <a:solidFill>
                  <a:schemeClr val="tx1"/>
                </a:solidFill>
                <a:latin typeface="Arial" charset="0"/>
              </a:defRPr>
            </a:lvl1pPr>
            <a:lvl2pPr marL="447675" defTabSz="895350">
              <a:defRPr sz="2400">
                <a:solidFill>
                  <a:schemeClr val="tx1"/>
                </a:solidFill>
                <a:latin typeface="Arial" charset="0"/>
              </a:defRPr>
            </a:lvl2pPr>
            <a:lvl3pPr marL="895350" defTabSz="89535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344613" defTabSz="895350">
              <a:defRPr sz="2400">
                <a:solidFill>
                  <a:schemeClr val="tx1"/>
                </a:solidFill>
                <a:latin typeface="Arial" charset="0"/>
              </a:defRPr>
            </a:lvl4pPr>
            <a:lvl5pPr marL="1792288" defTabSz="89535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2494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7066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1638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6210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en-US" sz="1600" dirty="0">
                <a:solidFill>
                  <a:srgbClr val="808080"/>
                </a:solidFill>
                <a:latin typeface="Arial"/>
              </a:rPr>
              <a:t>Unit of measure</a:t>
            </a:r>
          </a:p>
        </p:txBody>
      </p:sp>
      <p:grpSp>
        <p:nvGrpSpPr>
          <p:cNvPr id="7" name="McK Slide Elements" hidden="1">
            <a:extLst>
              <a:ext uri="{FF2B5EF4-FFF2-40B4-BE49-F238E27FC236}">
                <a16:creationId xmlns:a16="http://schemas.microsoft.com/office/drawing/2014/main" id="{E47914B9-D016-4867-97A0-92DB288C0A94}"/>
              </a:ext>
            </a:extLst>
          </p:cNvPr>
          <p:cNvGrpSpPr>
            <a:grpSpLocks/>
          </p:cNvGrpSpPr>
          <p:nvPr/>
        </p:nvGrpSpPr>
        <p:grpSpPr bwMode="auto">
          <a:xfrm>
            <a:off x="1393825" y="6159500"/>
            <a:ext cx="7521575" cy="527050"/>
            <a:chOff x="1365594" y="6036921"/>
            <a:chExt cx="7372005" cy="517023"/>
          </a:xfrm>
        </p:grpSpPr>
        <p:sp>
          <p:nvSpPr>
            <p:cNvPr id="8" name="McK 4. Footnote">
              <a:extLst>
                <a:ext uri="{FF2B5EF4-FFF2-40B4-BE49-F238E27FC236}">
                  <a16:creationId xmlns:a16="http://schemas.microsoft.com/office/drawing/2014/main" id="{27FEFC0C-D7CB-4E58-8685-27BCE853172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365594" y="6036921"/>
              <a:ext cx="7372005" cy="154173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lIns="0" tIns="0" rIns="0" bIns="0" anchor="b">
              <a:spAutoFit/>
            </a:bodyPr>
            <a:lstStyle>
              <a:lvl1pPr marL="104775" indent="-104775" defTabSz="895350">
                <a:defRPr sz="2400">
                  <a:solidFill>
                    <a:schemeClr val="tx1"/>
                  </a:solidFill>
                  <a:latin typeface="Arial" charset="0"/>
                </a:defRPr>
              </a:lvl1pPr>
              <a:lvl2pPr marL="1031875" defTabSz="895350">
                <a:defRPr sz="2400">
                  <a:solidFill>
                    <a:schemeClr val="tx1"/>
                  </a:solidFill>
                  <a:latin typeface="Arial" charset="0"/>
                </a:defRPr>
              </a:lvl2pPr>
              <a:lvl3pPr marL="1217613" defTabSz="895350"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404938" defTabSz="895350">
                <a:defRPr sz="2400">
                  <a:solidFill>
                    <a:schemeClr val="tx1"/>
                  </a:solidFill>
                  <a:latin typeface="Arial" charset="0"/>
                </a:defRPr>
              </a:lvl4pPr>
              <a:lvl5pPr marL="1792288" defTabSz="895350">
                <a:defRPr sz="2400">
                  <a:solidFill>
                    <a:schemeClr val="tx1"/>
                  </a:solidFill>
                  <a:latin typeface="Arial" charset="0"/>
                </a:defRPr>
              </a:lvl5pPr>
              <a:lvl6pPr marL="2249488" defTabSz="89535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6pPr>
              <a:lvl7pPr marL="2706688" defTabSz="89535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7pPr>
              <a:lvl8pPr marL="3163888" defTabSz="89535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8pPr>
              <a:lvl9pPr marL="3621088" defTabSz="89535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defRPr/>
              </a:pPr>
              <a:r>
                <a:rPr lang="en-US" sz="1000" dirty="0">
                  <a:solidFill>
                    <a:srgbClr val="000000"/>
                  </a:solidFill>
                  <a:latin typeface="Arial"/>
                </a:rPr>
                <a:t>1 Footnote</a:t>
              </a:r>
            </a:p>
          </p:txBody>
        </p:sp>
        <p:sp>
          <p:nvSpPr>
            <p:cNvPr id="9" name="McK 5. Source">
              <a:extLst>
                <a:ext uri="{FF2B5EF4-FFF2-40B4-BE49-F238E27FC236}">
                  <a16:creationId xmlns:a16="http://schemas.microsoft.com/office/drawing/2014/main" id="{FC14C0A8-F298-4E7D-A9A9-BB138C52537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65594" y="6399772"/>
              <a:ext cx="3934952" cy="154172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lIns="0" tIns="0" rIns="0" bIns="0" anchor="ctr">
              <a:spAutoFit/>
            </a:bodyPr>
            <a:lstStyle>
              <a:lvl1pPr marL="477838" indent="-477838" defTabSz="911225">
                <a:tabLst>
                  <a:tab pos="488950" algn="l"/>
                  <a:tab pos="676275" algn="l"/>
                </a:tabLs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defTabSz="911225">
                <a:tabLst>
                  <a:tab pos="488950" algn="l"/>
                  <a:tab pos="676275" algn="l"/>
                </a:tabLs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defTabSz="911225">
                <a:tabLst>
                  <a:tab pos="488950" algn="l"/>
                  <a:tab pos="676275" algn="l"/>
                </a:tabLs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defTabSz="911225">
                <a:tabLst>
                  <a:tab pos="488950" algn="l"/>
                  <a:tab pos="676275" algn="l"/>
                </a:tabLs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defTabSz="911225">
                <a:tabLst>
                  <a:tab pos="488950" algn="l"/>
                  <a:tab pos="676275" algn="l"/>
                </a:tabLs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defTabSz="911225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488950" algn="l"/>
                  <a:tab pos="676275" algn="l"/>
                </a:tabLs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defTabSz="911225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488950" algn="l"/>
                  <a:tab pos="676275" algn="l"/>
                </a:tabLs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defTabSz="911225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488950" algn="l"/>
                  <a:tab pos="676275" algn="l"/>
                </a:tabLs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defTabSz="911225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488950" algn="l"/>
                  <a:tab pos="676275" algn="l"/>
                </a:tabLs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r>
                <a:rPr lang="en-US" altLang="en-US" sz="1000" dirty="0">
                  <a:solidFill>
                    <a:srgbClr val="000000"/>
                  </a:solidFill>
                </a:rPr>
                <a:t>Source: Source</a:t>
              </a:r>
            </a:p>
          </p:txBody>
        </p:sp>
      </p:grpSp>
      <p:grpSp>
        <p:nvGrpSpPr>
          <p:cNvPr id="10" name="ACET" hidden="1">
            <a:extLst>
              <a:ext uri="{FF2B5EF4-FFF2-40B4-BE49-F238E27FC236}">
                <a16:creationId xmlns:a16="http://schemas.microsoft.com/office/drawing/2014/main" id="{135C427A-675B-4766-9577-4BF31FBEB490}"/>
              </a:ext>
            </a:extLst>
          </p:cNvPr>
          <p:cNvGrpSpPr>
            <a:grpSpLocks/>
          </p:cNvGrpSpPr>
          <p:nvPr/>
        </p:nvGrpSpPr>
        <p:grpSpPr bwMode="auto">
          <a:xfrm>
            <a:off x="2376488" y="1858963"/>
            <a:ext cx="4391025" cy="519112"/>
            <a:chOff x="915" y="710"/>
            <a:chExt cx="2686" cy="320"/>
          </a:xfrm>
        </p:grpSpPr>
        <p:cxnSp>
          <p:nvCxnSpPr>
            <p:cNvPr id="11" name="AutoShape 249">
              <a:extLst>
                <a:ext uri="{FF2B5EF4-FFF2-40B4-BE49-F238E27FC236}">
                  <a16:creationId xmlns:a16="http://schemas.microsoft.com/office/drawing/2014/main" id="{AD8CCBDE-B5E9-4575-973B-97EDCC9DEED6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915" y="1030"/>
              <a:ext cx="2686" cy="0"/>
            </a:xfrm>
            <a:prstGeom prst="straightConnector1">
              <a:avLst/>
            </a:prstGeom>
            <a:noFill/>
            <a:ln w="9525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12" name="AutoShape 250">
              <a:extLst>
                <a:ext uri="{FF2B5EF4-FFF2-40B4-BE49-F238E27FC236}">
                  <a16:creationId xmlns:a16="http://schemas.microsoft.com/office/drawing/2014/main" id="{837CBD6C-805E-4F26-BF88-198EF428F8C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15" y="710"/>
              <a:ext cx="2686" cy="320"/>
            </a:xfrm>
            <a:prstGeom prst="leftRightArrow">
              <a:avLst>
                <a:gd name="adj1" fmla="val 100000"/>
                <a:gd name="adj2" fmla="val 0"/>
              </a:avLst>
            </a:prstGeom>
            <a:noFill/>
            <a:ln>
              <a:noFill/>
            </a:ln>
            <a:effectLst/>
          </p:spPr>
          <p:txBody>
            <a:bodyPr lIns="0" tIns="0" rIns="0" bIns="18288" anchor="b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r>
                <a:rPr lang="en-US" altLang="en-US" b="1" dirty="0">
                  <a:solidFill>
                    <a:srgbClr val="000000"/>
                  </a:solidFill>
                </a:rPr>
                <a:t>Title</a:t>
              </a:r>
            </a:p>
            <a:p>
              <a:pPr eaLnBrk="1" hangingPunct="1">
                <a:defRPr/>
              </a:pPr>
              <a:r>
                <a:rPr lang="en-US" altLang="en-US" dirty="0">
                  <a:solidFill>
                    <a:srgbClr val="808080"/>
                  </a:solidFill>
                </a:rPr>
                <a:t>Unit of measure</a:t>
              </a:r>
            </a:p>
          </p:txBody>
        </p:sp>
      </p:grpSp>
      <p:sp>
        <p:nvSpPr>
          <p:cNvPr id="13" name="SlideLogoText">
            <a:extLst>
              <a:ext uri="{FF2B5EF4-FFF2-40B4-BE49-F238E27FC236}">
                <a16:creationId xmlns:a16="http://schemas.microsoft.com/office/drawing/2014/main" id="{8C4AC24B-8979-45C1-87B0-CEC0960AD2B3}"/>
              </a:ext>
            </a:extLst>
          </p:cNvPr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8683625" y="6681788"/>
            <a:ext cx="379413" cy="157162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lIns="0" tIns="0" rIns="0" bIns="0" anchor="ctr">
            <a:spAutoFit/>
          </a:bodyPr>
          <a:lstStyle>
            <a:lvl1pPr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>
              <a:defRPr/>
            </a:pPr>
            <a:r>
              <a:rPr lang="en-US" altLang="en-US" sz="1000" dirty="0">
                <a:solidFill>
                  <a:srgbClr val="000000"/>
                </a:solidFill>
                <a:cs typeface="Arial" panose="020B0604020202020204" pitchFamily="34" charset="0"/>
              </a:rPr>
              <a:t>      </a:t>
            </a:r>
            <a:fld id="{A44D04A3-78A9-43D0-8774-8C3D964903AD}" type="slidenum">
              <a:rPr lang="en-US" altLang="en-US" sz="1000" smtClean="0">
                <a:solidFill>
                  <a:srgbClr val="000000"/>
                </a:solidFill>
                <a:cs typeface="Arial" panose="020B0604020202020204" pitchFamily="34" charset="0"/>
              </a:rPr>
              <a:pPr algn="r" eaLnBrk="1" hangingPunct="1">
                <a:defRPr/>
              </a:pPr>
              <a:t>‹#›</a:t>
            </a:fld>
            <a:endParaRPr lang="en-US" altLang="en-US" sz="1000" dirty="0">
              <a:solidFill>
                <a:srgbClr val="000000"/>
              </a:solidFill>
              <a:cs typeface="Arial" panose="020B0604020202020204" pitchFamily="34" charset="0"/>
            </a:endParaRPr>
          </a:p>
        </p:txBody>
      </p:sp>
      <p:grpSp>
        <p:nvGrpSpPr>
          <p:cNvPr id="14" name="LegendBoxes" hidden="1">
            <a:extLst>
              <a:ext uri="{FF2B5EF4-FFF2-40B4-BE49-F238E27FC236}">
                <a16:creationId xmlns:a16="http://schemas.microsoft.com/office/drawing/2014/main" id="{FF8C4B28-1EA5-4EE8-9871-06725420D0B0}"/>
              </a:ext>
            </a:extLst>
          </p:cNvPr>
          <p:cNvGrpSpPr>
            <a:grpSpLocks/>
          </p:cNvGrpSpPr>
          <p:nvPr/>
        </p:nvGrpSpPr>
        <p:grpSpPr bwMode="auto">
          <a:xfrm>
            <a:off x="8135938" y="296863"/>
            <a:ext cx="779462" cy="1016000"/>
            <a:chOff x="4936" y="176"/>
            <a:chExt cx="481" cy="628"/>
          </a:xfrm>
        </p:grpSpPr>
        <p:sp>
          <p:nvSpPr>
            <p:cNvPr id="15" name="Legend1">
              <a:extLst>
                <a:ext uri="{FF2B5EF4-FFF2-40B4-BE49-F238E27FC236}">
                  <a16:creationId xmlns:a16="http://schemas.microsoft.com/office/drawing/2014/main" id="{52EB2F4D-C010-40CE-9090-129DC9C18DA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96" y="176"/>
              <a:ext cx="321" cy="116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wrap="none" lIns="0" tIns="0" rIns="0" bIns="0">
              <a:spAutoFit/>
            </a:bodyPr>
            <a:lstStyle>
              <a:lvl1pPr defTabSz="911225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defTabSz="911225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defTabSz="911225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defTabSz="911225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defTabSz="911225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defTabSz="911225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defTabSz="911225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defTabSz="911225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defTabSz="911225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buClr>
                  <a:srgbClr val="002960"/>
                </a:buClr>
                <a:defRPr/>
              </a:pPr>
              <a:r>
                <a:rPr lang="en-US" altLang="en-US" sz="1200" dirty="0">
                  <a:solidFill>
                    <a:srgbClr val="000000"/>
                  </a:solidFill>
                </a:rPr>
                <a:t>Legend</a:t>
              </a:r>
            </a:p>
          </p:txBody>
        </p:sp>
        <p:sp>
          <p:nvSpPr>
            <p:cNvPr id="16" name="LegendRectangle1">
              <a:extLst>
                <a:ext uri="{FF2B5EF4-FFF2-40B4-BE49-F238E27FC236}">
                  <a16:creationId xmlns:a16="http://schemas.microsoft.com/office/drawing/2014/main" id="{5154BC33-AF9E-4F25-95B0-1B3AA150775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36" y="183"/>
              <a:ext cx="104" cy="101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rgbClr val="80808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>
              <a:lvl1pPr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US" altLang="en-US" sz="1200" dirty="0">
                <a:solidFill>
                  <a:srgbClr val="000000"/>
                </a:solidFill>
              </a:endParaRPr>
            </a:p>
          </p:txBody>
        </p:sp>
        <p:sp>
          <p:nvSpPr>
            <p:cNvPr id="17" name="Legend2">
              <a:extLst>
                <a:ext uri="{FF2B5EF4-FFF2-40B4-BE49-F238E27FC236}">
                  <a16:creationId xmlns:a16="http://schemas.microsoft.com/office/drawing/2014/main" id="{CFD7F60B-E043-44DD-90C4-33310402B83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96" y="346"/>
              <a:ext cx="321" cy="116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wrap="none" lIns="0" tIns="0" rIns="0" bIns="0">
              <a:spAutoFit/>
            </a:bodyPr>
            <a:lstStyle>
              <a:lvl1pPr defTabSz="911225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defTabSz="911225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defTabSz="911225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defTabSz="911225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defTabSz="911225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defTabSz="911225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defTabSz="911225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defTabSz="911225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defTabSz="911225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buClr>
                  <a:srgbClr val="002960"/>
                </a:buClr>
                <a:defRPr/>
              </a:pPr>
              <a:r>
                <a:rPr lang="en-US" altLang="en-US" sz="1200" dirty="0">
                  <a:solidFill>
                    <a:srgbClr val="000000"/>
                  </a:solidFill>
                </a:rPr>
                <a:t>Legend</a:t>
              </a:r>
            </a:p>
          </p:txBody>
        </p:sp>
        <p:sp>
          <p:nvSpPr>
            <p:cNvPr id="18" name="LegendRectangle2">
              <a:extLst>
                <a:ext uri="{FF2B5EF4-FFF2-40B4-BE49-F238E27FC236}">
                  <a16:creationId xmlns:a16="http://schemas.microsoft.com/office/drawing/2014/main" id="{E6423022-DDD9-4AC6-BDBE-D89A61A5E8A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36" y="353"/>
              <a:ext cx="104" cy="101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rgbClr val="80808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>
              <a:lvl1pPr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US" altLang="en-US" sz="1200" dirty="0">
                <a:solidFill>
                  <a:srgbClr val="000000"/>
                </a:solidFill>
              </a:endParaRPr>
            </a:p>
          </p:txBody>
        </p:sp>
        <p:sp>
          <p:nvSpPr>
            <p:cNvPr id="19" name="Legend3">
              <a:extLst>
                <a:ext uri="{FF2B5EF4-FFF2-40B4-BE49-F238E27FC236}">
                  <a16:creationId xmlns:a16="http://schemas.microsoft.com/office/drawing/2014/main" id="{4446FC80-D986-4329-93EC-06090FA1D4A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96" y="517"/>
              <a:ext cx="321" cy="116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wrap="none" lIns="0" tIns="0" rIns="0" bIns="0">
              <a:spAutoFit/>
            </a:bodyPr>
            <a:lstStyle>
              <a:lvl1pPr defTabSz="911225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defTabSz="911225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defTabSz="911225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defTabSz="911225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defTabSz="911225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defTabSz="911225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defTabSz="911225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defTabSz="911225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defTabSz="911225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buClr>
                  <a:srgbClr val="002960"/>
                </a:buClr>
                <a:defRPr/>
              </a:pPr>
              <a:r>
                <a:rPr lang="en-US" altLang="en-US" sz="1200" dirty="0">
                  <a:solidFill>
                    <a:srgbClr val="000000"/>
                  </a:solidFill>
                </a:rPr>
                <a:t>Legend</a:t>
              </a:r>
            </a:p>
          </p:txBody>
        </p:sp>
        <p:sp>
          <p:nvSpPr>
            <p:cNvPr id="20" name="LegendRectangle3">
              <a:extLst>
                <a:ext uri="{FF2B5EF4-FFF2-40B4-BE49-F238E27FC236}">
                  <a16:creationId xmlns:a16="http://schemas.microsoft.com/office/drawing/2014/main" id="{25FD98C8-2A21-4D45-A126-D11566F9335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36" y="524"/>
              <a:ext cx="104" cy="101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rgbClr val="80808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>
              <a:lvl1pPr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US" altLang="en-US" sz="1200" dirty="0">
                <a:solidFill>
                  <a:srgbClr val="000000"/>
                </a:solidFill>
              </a:endParaRPr>
            </a:p>
          </p:txBody>
        </p:sp>
        <p:sp>
          <p:nvSpPr>
            <p:cNvPr id="21" name="Legend4">
              <a:extLst>
                <a:ext uri="{FF2B5EF4-FFF2-40B4-BE49-F238E27FC236}">
                  <a16:creationId xmlns:a16="http://schemas.microsoft.com/office/drawing/2014/main" id="{F4A7C935-14BB-4CD6-AC9D-A95D7F79BAF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96" y="688"/>
              <a:ext cx="321" cy="116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wrap="none" lIns="0" tIns="0" rIns="0" bIns="0">
              <a:spAutoFit/>
            </a:bodyPr>
            <a:lstStyle>
              <a:lvl1pPr defTabSz="911225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defTabSz="911225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defTabSz="911225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defTabSz="911225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defTabSz="911225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defTabSz="911225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defTabSz="911225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defTabSz="911225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defTabSz="911225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buClr>
                  <a:srgbClr val="002960"/>
                </a:buClr>
                <a:defRPr/>
              </a:pPr>
              <a:r>
                <a:rPr lang="en-US" altLang="en-US" sz="1200" dirty="0">
                  <a:solidFill>
                    <a:srgbClr val="000000"/>
                  </a:solidFill>
                </a:rPr>
                <a:t>Legend</a:t>
              </a:r>
            </a:p>
          </p:txBody>
        </p:sp>
        <p:sp>
          <p:nvSpPr>
            <p:cNvPr id="22" name="LegendRectangle4">
              <a:extLst>
                <a:ext uri="{FF2B5EF4-FFF2-40B4-BE49-F238E27FC236}">
                  <a16:creationId xmlns:a16="http://schemas.microsoft.com/office/drawing/2014/main" id="{998B3F17-4096-4CFD-9445-8256CF35A34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36" y="695"/>
              <a:ext cx="104" cy="101"/>
            </a:xfrm>
            <a:prstGeom prst="rect">
              <a:avLst/>
            </a:prstGeom>
            <a:solidFill>
              <a:schemeClr val="folHlink"/>
            </a:solidFill>
            <a:ln w="9525">
              <a:solidFill>
                <a:srgbClr val="80808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>
              <a:lvl1pPr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US" altLang="en-US" sz="1200" dirty="0">
                <a:solidFill>
                  <a:srgbClr val="000000"/>
                </a:solidFill>
              </a:endParaRPr>
            </a:p>
          </p:txBody>
        </p:sp>
      </p:grpSp>
      <p:grpSp>
        <p:nvGrpSpPr>
          <p:cNvPr id="23" name="LegendLines" hidden="1">
            <a:extLst>
              <a:ext uri="{FF2B5EF4-FFF2-40B4-BE49-F238E27FC236}">
                <a16:creationId xmlns:a16="http://schemas.microsoft.com/office/drawing/2014/main" id="{CF181DD6-46D8-44D0-9F3F-2C6CAC010C66}"/>
              </a:ext>
            </a:extLst>
          </p:cNvPr>
          <p:cNvGrpSpPr>
            <a:grpSpLocks/>
          </p:cNvGrpSpPr>
          <p:nvPr/>
        </p:nvGrpSpPr>
        <p:grpSpPr bwMode="auto">
          <a:xfrm>
            <a:off x="7821613" y="296863"/>
            <a:ext cx="1093787" cy="744537"/>
            <a:chOff x="4750" y="176"/>
            <a:chExt cx="675" cy="460"/>
          </a:xfrm>
        </p:grpSpPr>
        <p:sp>
          <p:nvSpPr>
            <p:cNvPr id="24" name="LineLegend1">
              <a:extLst>
                <a:ext uri="{FF2B5EF4-FFF2-40B4-BE49-F238E27FC236}">
                  <a16:creationId xmlns:a16="http://schemas.microsoft.com/office/drawing/2014/main" id="{A44051C1-3B06-4CCD-8CBF-E17FF39E38B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750" y="233"/>
              <a:ext cx="288" cy="0"/>
            </a:xfrm>
            <a:prstGeom prst="line">
              <a:avLst/>
            </a:prstGeom>
            <a:noFill/>
            <a:ln w="28575">
              <a:solidFill>
                <a:schemeClr val="accent3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en-US" sz="1200" dirty="0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25" name="LineLegend2">
              <a:extLst>
                <a:ext uri="{FF2B5EF4-FFF2-40B4-BE49-F238E27FC236}">
                  <a16:creationId xmlns:a16="http://schemas.microsoft.com/office/drawing/2014/main" id="{A3EBCEA5-E512-4E9D-BF63-A1C0068FE59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750" y="402"/>
              <a:ext cx="288" cy="0"/>
            </a:xfrm>
            <a:prstGeom prst="line">
              <a:avLst/>
            </a:prstGeom>
            <a:noFill/>
            <a:ln w="28575">
              <a:solidFill>
                <a:schemeClr val="accent3"/>
              </a:solidFill>
              <a:prstDash val="dash"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en-US" sz="1200" dirty="0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26" name="LineLegend3">
              <a:extLst>
                <a:ext uri="{FF2B5EF4-FFF2-40B4-BE49-F238E27FC236}">
                  <a16:creationId xmlns:a16="http://schemas.microsoft.com/office/drawing/2014/main" id="{74E07A46-0C91-4661-B4A6-87A6C526BF5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750" y="577"/>
              <a:ext cx="288" cy="0"/>
            </a:xfrm>
            <a:prstGeom prst="line">
              <a:avLst/>
            </a:prstGeom>
            <a:noFill/>
            <a:ln w="28575">
              <a:solidFill>
                <a:schemeClr val="accent3"/>
              </a:solidFill>
              <a:prstDash val="sysDot"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en-US" sz="1200" dirty="0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27" name="Legend1">
              <a:extLst>
                <a:ext uri="{FF2B5EF4-FFF2-40B4-BE49-F238E27FC236}">
                  <a16:creationId xmlns:a16="http://schemas.microsoft.com/office/drawing/2014/main" id="{8C49CFFA-8B10-4354-9C88-5EDF57FEAD7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04" y="176"/>
              <a:ext cx="321" cy="116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wrap="none" lIns="0" tIns="0" rIns="0" bIns="0">
              <a:spAutoFit/>
            </a:bodyPr>
            <a:lstStyle>
              <a:lvl1pPr defTabSz="911225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defTabSz="911225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defTabSz="911225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defTabSz="911225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defTabSz="911225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defTabSz="911225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defTabSz="911225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defTabSz="911225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defTabSz="911225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buClr>
                  <a:srgbClr val="002960"/>
                </a:buClr>
                <a:defRPr/>
              </a:pPr>
              <a:r>
                <a:rPr lang="en-US" altLang="en-US" sz="1200" dirty="0">
                  <a:solidFill>
                    <a:srgbClr val="000000"/>
                  </a:solidFill>
                </a:rPr>
                <a:t>Legend</a:t>
              </a:r>
            </a:p>
          </p:txBody>
        </p:sp>
        <p:sp>
          <p:nvSpPr>
            <p:cNvPr id="28" name="Legend2">
              <a:extLst>
                <a:ext uri="{FF2B5EF4-FFF2-40B4-BE49-F238E27FC236}">
                  <a16:creationId xmlns:a16="http://schemas.microsoft.com/office/drawing/2014/main" id="{5438CB3F-3550-4335-B314-E2885508113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04" y="344"/>
              <a:ext cx="321" cy="128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wrap="none" lIns="0" tIns="0" rIns="0" bIns="0">
              <a:spAutoFit/>
            </a:bodyPr>
            <a:lstStyle>
              <a:lvl1pPr defTabSz="911225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defTabSz="911225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defTabSz="911225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defTabSz="911225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defTabSz="911225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defTabSz="911225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defTabSz="911225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defTabSz="911225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defTabSz="911225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buClr>
                  <a:srgbClr val="002960"/>
                </a:buClr>
                <a:defRPr/>
              </a:pPr>
              <a:r>
                <a:rPr lang="en-US" altLang="en-US" sz="1200" dirty="0">
                  <a:solidFill>
                    <a:srgbClr val="000000"/>
                  </a:solidFill>
                </a:rPr>
                <a:t>Legend</a:t>
              </a:r>
            </a:p>
          </p:txBody>
        </p:sp>
        <p:sp>
          <p:nvSpPr>
            <p:cNvPr id="29" name="Legend3">
              <a:extLst>
                <a:ext uri="{FF2B5EF4-FFF2-40B4-BE49-F238E27FC236}">
                  <a16:creationId xmlns:a16="http://schemas.microsoft.com/office/drawing/2014/main" id="{4BA344EA-EC17-4391-9516-7BCCBFD5193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04" y="520"/>
              <a:ext cx="321" cy="116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wrap="none" lIns="0" tIns="0" rIns="0" bIns="0">
              <a:spAutoFit/>
            </a:bodyPr>
            <a:lstStyle>
              <a:lvl1pPr defTabSz="911225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defTabSz="911225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defTabSz="911225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defTabSz="911225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defTabSz="911225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defTabSz="911225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defTabSz="911225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defTabSz="911225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defTabSz="911225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buClr>
                  <a:srgbClr val="002960"/>
                </a:buClr>
                <a:defRPr/>
              </a:pPr>
              <a:r>
                <a:rPr lang="en-US" altLang="en-US" sz="1200" dirty="0">
                  <a:solidFill>
                    <a:srgbClr val="000000"/>
                  </a:solidFill>
                </a:rPr>
                <a:t>Legend</a:t>
              </a:r>
            </a:p>
          </p:txBody>
        </p:sp>
      </p:grpSp>
      <p:grpSp>
        <p:nvGrpSpPr>
          <p:cNvPr id="30" name="McKSticker" hidden="1">
            <a:extLst>
              <a:ext uri="{FF2B5EF4-FFF2-40B4-BE49-F238E27FC236}">
                <a16:creationId xmlns:a16="http://schemas.microsoft.com/office/drawing/2014/main" id="{7CFEE9DB-ADEF-42C3-9670-30AF4B930BED}"/>
              </a:ext>
            </a:extLst>
          </p:cNvPr>
          <p:cNvGrpSpPr>
            <a:grpSpLocks/>
          </p:cNvGrpSpPr>
          <p:nvPr/>
        </p:nvGrpSpPr>
        <p:grpSpPr bwMode="auto">
          <a:xfrm>
            <a:off x="7826375" y="296863"/>
            <a:ext cx="1089025" cy="215900"/>
            <a:chOff x="7673880" y="285750"/>
            <a:chExt cx="1066895" cy="212366"/>
          </a:xfrm>
        </p:grpSpPr>
        <p:sp>
          <p:nvSpPr>
            <p:cNvPr id="31" name="StickerRectangle">
              <a:extLst>
                <a:ext uri="{FF2B5EF4-FFF2-40B4-BE49-F238E27FC236}">
                  <a16:creationId xmlns:a16="http://schemas.microsoft.com/office/drawing/2014/main" id="{3296C5CC-6735-40C9-8726-691473DF8F6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673880" y="285750"/>
              <a:ext cx="1066895" cy="212366"/>
            </a:xfrm>
            <a:prstGeom prst="leftRightArrow">
              <a:avLst>
                <a:gd name="adj1" fmla="val 100000"/>
                <a:gd name="adj2" fmla="val 0"/>
              </a:avLst>
            </a:prstGeom>
            <a:noFill/>
            <a:ln>
              <a:noFill/>
            </a:ln>
            <a:effectLst/>
          </p:spPr>
          <p:txBody>
            <a:bodyPr wrap="none" lIns="27432" tIns="0" rIns="0" bIns="27432">
              <a:spAutoFit/>
            </a:bodyPr>
            <a:lstStyle>
              <a:lvl1pPr defTabSz="911225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defTabSz="911225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defTabSz="911225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defTabSz="911225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defTabSz="911225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defTabSz="911225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defTabSz="911225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defTabSz="911225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defTabSz="911225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r" eaLnBrk="1" hangingPunct="1">
                <a:buClr>
                  <a:srgbClr val="002960"/>
                </a:buClr>
                <a:defRPr/>
              </a:pPr>
              <a:r>
                <a:rPr lang="en-US" altLang="en-US" sz="1200" dirty="0">
                  <a:solidFill>
                    <a:srgbClr val="808080"/>
                  </a:solidFill>
                </a:rPr>
                <a:t>PRELIMINARY</a:t>
              </a:r>
            </a:p>
          </p:txBody>
        </p:sp>
        <p:cxnSp>
          <p:nvCxnSpPr>
            <p:cNvPr id="32" name="AutoShape 31">
              <a:extLst>
                <a:ext uri="{FF2B5EF4-FFF2-40B4-BE49-F238E27FC236}">
                  <a16:creationId xmlns:a16="http://schemas.microsoft.com/office/drawing/2014/main" id="{F4CC8245-14D6-4B5A-863F-8BFE4654B3C3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7673880" y="285750"/>
              <a:ext cx="0" cy="212366"/>
            </a:xfrm>
            <a:prstGeom prst="straightConnector1">
              <a:avLst/>
            </a:prstGeom>
            <a:noFill/>
            <a:ln w="9525">
              <a:solidFill>
                <a:srgbClr val="8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3" name="AutoShape 32">
              <a:extLst>
                <a:ext uri="{FF2B5EF4-FFF2-40B4-BE49-F238E27FC236}">
                  <a16:creationId xmlns:a16="http://schemas.microsoft.com/office/drawing/2014/main" id="{67B0C3E8-7348-4391-8FD9-366271EC650F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7673880" y="498116"/>
              <a:ext cx="1066895" cy="0"/>
            </a:xfrm>
            <a:prstGeom prst="straightConnector1">
              <a:avLst/>
            </a:prstGeom>
            <a:noFill/>
            <a:ln w="25400">
              <a:solidFill>
                <a:srgbClr val="8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34" name="LegendMoons" hidden="1">
            <a:extLst>
              <a:ext uri="{FF2B5EF4-FFF2-40B4-BE49-F238E27FC236}">
                <a16:creationId xmlns:a16="http://schemas.microsoft.com/office/drawing/2014/main" id="{544C8BF5-B1BF-43E2-B332-3A38A7415A7C}"/>
              </a:ext>
            </a:extLst>
          </p:cNvPr>
          <p:cNvGrpSpPr>
            <a:grpSpLocks/>
          </p:cNvGrpSpPr>
          <p:nvPr/>
        </p:nvGrpSpPr>
        <p:grpSpPr bwMode="auto">
          <a:xfrm>
            <a:off x="8067675" y="296863"/>
            <a:ext cx="847725" cy="1331912"/>
            <a:chOff x="6655594" y="273840"/>
            <a:chExt cx="830430" cy="1306516"/>
          </a:xfrm>
        </p:grpSpPr>
        <p:grpSp>
          <p:nvGrpSpPr>
            <p:cNvPr id="35" name="MoonLegend1">
              <a:extLst>
                <a:ext uri="{FF2B5EF4-FFF2-40B4-BE49-F238E27FC236}">
                  <a16:creationId xmlns:a16="http://schemas.microsoft.com/office/drawing/2014/main" id="{715DBC97-3D33-4C26-8ED5-3FDC8EB20219}"/>
                </a:ext>
              </a:extLst>
            </p:cNvPr>
            <p:cNvGrpSpPr>
              <a:grpSpLocks noChangeAspect="1"/>
            </p:cNvGrpSpPr>
            <p:nvPr>
              <p:custDataLst>
                <p:tags r:id="rId3"/>
              </p:custDataLst>
            </p:nvPr>
          </p:nvGrpSpPr>
          <p:grpSpPr bwMode="auto">
            <a:xfrm>
              <a:off x="6655594" y="273840"/>
              <a:ext cx="209550" cy="209551"/>
              <a:chOff x="4533" y="183"/>
              <a:chExt cx="144" cy="144"/>
            </a:xfrm>
          </p:grpSpPr>
          <p:sp>
            <p:nvSpPr>
              <p:cNvPr id="53" name="Oval 38">
                <a:extLst>
                  <a:ext uri="{FF2B5EF4-FFF2-40B4-BE49-F238E27FC236}">
                    <a16:creationId xmlns:a16="http://schemas.microsoft.com/office/drawing/2014/main" id="{D67D0BB3-1E40-430A-9978-BB6BC5E269B2}"/>
                  </a:ext>
                </a:extLst>
              </p:cNvPr>
              <p:cNvSpPr>
                <a:spLocks noChangeAspect="1" noChangeArrowheads="1"/>
              </p:cNvSpPr>
              <p:nvPr>
                <p:custDataLst>
                  <p:tags r:id="rId16"/>
                </p:custDataLst>
              </p:nvPr>
            </p:nvSpPr>
            <p:spPr bwMode="auto">
              <a:xfrm>
                <a:off x="4533" y="183"/>
                <a:ext cx="144" cy="144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defRPr/>
                </a:pPr>
                <a:endParaRPr lang="en-US" sz="1200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54" name="Arc 39">
                <a:extLst>
                  <a:ext uri="{FF2B5EF4-FFF2-40B4-BE49-F238E27FC236}">
                    <a16:creationId xmlns:a16="http://schemas.microsoft.com/office/drawing/2014/main" id="{1E328042-A818-4CE5-AB05-C2499BB0C169}"/>
                  </a:ext>
                </a:extLst>
              </p:cNvPr>
              <p:cNvSpPr>
                <a:spLocks noChangeAspect="1"/>
              </p:cNvSpPr>
              <p:nvPr>
                <p:custDataLst>
                  <p:tags r:id="rId17"/>
                </p:custDataLst>
              </p:nvPr>
            </p:nvSpPr>
            <p:spPr bwMode="auto">
              <a:xfrm>
                <a:off x="4533" y="183"/>
                <a:ext cx="144" cy="144"/>
              </a:xfrm>
              <a:prstGeom prst="arc">
                <a:avLst>
                  <a:gd name="adj1" fmla="val 16200000"/>
                  <a:gd name="adj2" fmla="val 5400000"/>
                </a:avLst>
              </a:prstGeom>
              <a:solidFill>
                <a:schemeClr val="folHlink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defRPr/>
                </a:pPr>
                <a:endParaRPr lang="en-US" sz="1200" dirty="0">
                  <a:solidFill>
                    <a:srgbClr val="000000"/>
                  </a:solidFill>
                  <a:latin typeface="Arial"/>
                </a:endParaRPr>
              </a:p>
            </p:txBody>
          </p:sp>
        </p:grpSp>
        <p:grpSp>
          <p:nvGrpSpPr>
            <p:cNvPr id="36" name="MoonLegend2">
              <a:extLst>
                <a:ext uri="{FF2B5EF4-FFF2-40B4-BE49-F238E27FC236}">
                  <a16:creationId xmlns:a16="http://schemas.microsoft.com/office/drawing/2014/main" id="{6608EAC7-64D3-4F6C-B76B-5A488827D0CF}"/>
                </a:ext>
              </a:extLst>
            </p:cNvPr>
            <p:cNvGrpSpPr>
              <a:grpSpLocks noChangeAspect="1"/>
            </p:cNvGrpSpPr>
            <p:nvPr>
              <p:custDataLst>
                <p:tags r:id="rId4"/>
              </p:custDataLst>
            </p:nvPr>
          </p:nvGrpSpPr>
          <p:grpSpPr bwMode="auto">
            <a:xfrm>
              <a:off x="6655594" y="548081"/>
              <a:ext cx="209550" cy="209551"/>
              <a:chOff x="1694" y="2044"/>
              <a:chExt cx="160" cy="160"/>
            </a:xfrm>
          </p:grpSpPr>
          <p:sp>
            <p:nvSpPr>
              <p:cNvPr id="51" name="Oval 41">
                <a:extLst>
                  <a:ext uri="{FF2B5EF4-FFF2-40B4-BE49-F238E27FC236}">
                    <a16:creationId xmlns:a16="http://schemas.microsoft.com/office/drawing/2014/main" id="{1E410A88-679B-4879-BE5F-7F51D7509E84}"/>
                  </a:ext>
                </a:extLst>
              </p:cNvPr>
              <p:cNvSpPr>
                <a:spLocks noChangeAspect="1" noChangeArrowheads="1"/>
              </p:cNvSpPr>
              <p:nvPr>
                <p:custDataLst>
                  <p:tags r:id="rId14"/>
                </p:custDataLst>
              </p:nvPr>
            </p:nvSpPr>
            <p:spPr bwMode="auto">
              <a:xfrm>
                <a:off x="1694" y="2044"/>
                <a:ext cx="160" cy="164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defRPr/>
                </a:pPr>
                <a:endParaRPr lang="en-US" sz="1200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52" name="Arc 42">
                <a:extLst>
                  <a:ext uri="{FF2B5EF4-FFF2-40B4-BE49-F238E27FC236}">
                    <a16:creationId xmlns:a16="http://schemas.microsoft.com/office/drawing/2014/main" id="{5D0110CD-0AA7-4DD5-ABA1-9CB26AA8F8FF}"/>
                  </a:ext>
                </a:extLst>
              </p:cNvPr>
              <p:cNvSpPr>
                <a:spLocks noChangeAspect="1"/>
              </p:cNvSpPr>
              <p:nvPr>
                <p:custDataLst>
                  <p:tags r:id="rId15"/>
                </p:custDataLst>
              </p:nvPr>
            </p:nvSpPr>
            <p:spPr bwMode="auto">
              <a:xfrm>
                <a:off x="1694" y="2044"/>
                <a:ext cx="160" cy="164"/>
              </a:xfrm>
              <a:prstGeom prst="arc">
                <a:avLst/>
              </a:prstGeom>
              <a:solidFill>
                <a:schemeClr val="folHlink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defRPr/>
                </a:pPr>
                <a:endParaRPr lang="en-US" sz="1200" dirty="0">
                  <a:solidFill>
                    <a:srgbClr val="000000"/>
                  </a:solidFill>
                  <a:latin typeface="Arial"/>
                </a:endParaRPr>
              </a:p>
            </p:txBody>
          </p:sp>
        </p:grpSp>
        <p:grpSp>
          <p:nvGrpSpPr>
            <p:cNvPr id="37" name="MoonLegend4">
              <a:extLst>
                <a:ext uri="{FF2B5EF4-FFF2-40B4-BE49-F238E27FC236}">
                  <a16:creationId xmlns:a16="http://schemas.microsoft.com/office/drawing/2014/main" id="{D7A9787B-B44D-44E8-8AAC-4CF6235DDC2F}"/>
                </a:ext>
              </a:extLst>
            </p:cNvPr>
            <p:cNvGrpSpPr>
              <a:grpSpLocks noChangeAspect="1"/>
            </p:cNvGrpSpPr>
            <p:nvPr>
              <p:custDataLst>
                <p:tags r:id="rId5"/>
              </p:custDataLst>
            </p:nvPr>
          </p:nvGrpSpPr>
          <p:grpSpPr bwMode="auto">
            <a:xfrm>
              <a:off x="6655594" y="1096563"/>
              <a:ext cx="209550" cy="209551"/>
              <a:chOff x="4495" y="1198"/>
              <a:chExt cx="160" cy="160"/>
            </a:xfrm>
          </p:grpSpPr>
          <p:sp>
            <p:nvSpPr>
              <p:cNvPr id="49" name="Oval 47">
                <a:extLst>
                  <a:ext uri="{FF2B5EF4-FFF2-40B4-BE49-F238E27FC236}">
                    <a16:creationId xmlns:a16="http://schemas.microsoft.com/office/drawing/2014/main" id="{A5939DD1-1FAD-4EE7-9FA0-BFBC24E80C24}"/>
                  </a:ext>
                </a:extLst>
              </p:cNvPr>
              <p:cNvSpPr>
                <a:spLocks noChangeAspect="1" noChangeArrowheads="1"/>
              </p:cNvSpPr>
              <p:nvPr>
                <p:custDataLst>
                  <p:tags r:id="rId12"/>
                </p:custDataLst>
              </p:nvPr>
            </p:nvSpPr>
            <p:spPr bwMode="auto">
              <a:xfrm>
                <a:off x="4495" y="1198"/>
                <a:ext cx="160" cy="164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defRPr/>
                </a:pPr>
                <a:endParaRPr lang="en-US" sz="1200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50" name="Arc 48">
                <a:extLst>
                  <a:ext uri="{FF2B5EF4-FFF2-40B4-BE49-F238E27FC236}">
                    <a16:creationId xmlns:a16="http://schemas.microsoft.com/office/drawing/2014/main" id="{EA90D32A-9B81-4A67-8E02-E86FAA3B2DE3}"/>
                  </a:ext>
                </a:extLst>
              </p:cNvPr>
              <p:cNvSpPr>
                <a:spLocks noChangeAspect="1"/>
              </p:cNvSpPr>
              <p:nvPr>
                <p:custDataLst>
                  <p:tags r:id="rId13"/>
                </p:custDataLst>
              </p:nvPr>
            </p:nvSpPr>
            <p:spPr bwMode="auto">
              <a:xfrm>
                <a:off x="4495" y="1198"/>
                <a:ext cx="160" cy="164"/>
              </a:xfrm>
              <a:prstGeom prst="arc">
                <a:avLst>
                  <a:gd name="adj1" fmla="val 16200000"/>
                  <a:gd name="adj2" fmla="val 10800000"/>
                </a:avLst>
              </a:prstGeom>
              <a:solidFill>
                <a:schemeClr val="folHlink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defRPr/>
                </a:pPr>
                <a:endParaRPr lang="en-US" sz="1200" dirty="0">
                  <a:solidFill>
                    <a:srgbClr val="000000"/>
                  </a:solidFill>
                  <a:latin typeface="Arial"/>
                </a:endParaRPr>
              </a:p>
            </p:txBody>
          </p:sp>
        </p:grpSp>
        <p:grpSp>
          <p:nvGrpSpPr>
            <p:cNvPr id="38" name="MoonLegend5">
              <a:extLst>
                <a:ext uri="{FF2B5EF4-FFF2-40B4-BE49-F238E27FC236}">
                  <a16:creationId xmlns:a16="http://schemas.microsoft.com/office/drawing/2014/main" id="{9DB148A8-05DF-4253-B32D-F9EA932A069A}"/>
                </a:ext>
              </a:extLst>
            </p:cNvPr>
            <p:cNvGrpSpPr>
              <a:grpSpLocks noChangeAspect="1"/>
            </p:cNvGrpSpPr>
            <p:nvPr>
              <p:custDataLst>
                <p:tags r:id="rId6"/>
              </p:custDataLst>
            </p:nvPr>
          </p:nvGrpSpPr>
          <p:grpSpPr bwMode="auto">
            <a:xfrm>
              <a:off x="6655594" y="1370805"/>
              <a:ext cx="209550" cy="209551"/>
              <a:chOff x="4495" y="1440"/>
              <a:chExt cx="160" cy="160"/>
            </a:xfrm>
          </p:grpSpPr>
          <p:sp>
            <p:nvSpPr>
              <p:cNvPr id="47" name="Oval 50">
                <a:extLst>
                  <a:ext uri="{FF2B5EF4-FFF2-40B4-BE49-F238E27FC236}">
                    <a16:creationId xmlns:a16="http://schemas.microsoft.com/office/drawing/2014/main" id="{390613DF-9DBA-4373-8E93-E06380A2D991}"/>
                  </a:ext>
                </a:extLst>
              </p:cNvPr>
              <p:cNvSpPr>
                <a:spLocks noChangeAspect="1" noChangeArrowheads="1"/>
              </p:cNvSpPr>
              <p:nvPr>
                <p:custDataLst>
                  <p:tags r:id="rId10"/>
                </p:custDataLst>
              </p:nvPr>
            </p:nvSpPr>
            <p:spPr bwMode="auto">
              <a:xfrm>
                <a:off x="4495" y="1436"/>
                <a:ext cx="160" cy="164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defRPr/>
                </a:pPr>
                <a:endParaRPr lang="en-US" sz="1200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48" name="Oval 51">
                <a:extLst>
                  <a:ext uri="{FF2B5EF4-FFF2-40B4-BE49-F238E27FC236}">
                    <a16:creationId xmlns:a16="http://schemas.microsoft.com/office/drawing/2014/main" id="{73B4D9C8-CB93-43C5-BB57-4C6CBDFEA23D}"/>
                  </a:ext>
                </a:extLst>
              </p:cNvPr>
              <p:cNvSpPr>
                <a:spLocks noChangeAspect="1" noChangeArrowheads="1"/>
              </p:cNvSpPr>
              <p:nvPr>
                <p:custDataLst>
                  <p:tags r:id="rId11"/>
                </p:custDataLst>
              </p:nvPr>
            </p:nvSpPr>
            <p:spPr bwMode="auto">
              <a:xfrm>
                <a:off x="4495" y="1436"/>
                <a:ext cx="160" cy="164"/>
              </a:xfrm>
              <a:prstGeom prst="arc">
                <a:avLst>
                  <a:gd name="adj1" fmla="val 16200000"/>
                  <a:gd name="adj2" fmla="val 16200000"/>
                </a:avLst>
              </a:prstGeom>
              <a:solidFill>
                <a:schemeClr val="folHlink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defRPr/>
                </a:pPr>
                <a:endParaRPr lang="en-US" sz="1200" dirty="0">
                  <a:solidFill>
                    <a:srgbClr val="000000"/>
                  </a:solidFill>
                  <a:latin typeface="Arial"/>
                </a:endParaRPr>
              </a:p>
            </p:txBody>
          </p:sp>
        </p:grpSp>
        <p:sp>
          <p:nvSpPr>
            <p:cNvPr id="39" name="Legend1">
              <a:extLst>
                <a:ext uri="{FF2B5EF4-FFF2-40B4-BE49-F238E27FC236}">
                  <a16:creationId xmlns:a16="http://schemas.microsoft.com/office/drawing/2014/main" id="{5F63CF04-2993-4B2F-ABC0-E47A6B1F786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975947" y="286298"/>
              <a:ext cx="510077" cy="185310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wrap="none" lIns="0" tIns="0" rIns="0" bIns="0">
              <a:spAutoFit/>
            </a:bodyPr>
            <a:lstStyle>
              <a:lvl1pPr defTabSz="911225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defTabSz="911225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defTabSz="911225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defTabSz="911225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defTabSz="911225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defTabSz="911225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defTabSz="911225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defTabSz="911225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defTabSz="911225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buClr>
                  <a:srgbClr val="002960"/>
                </a:buClr>
                <a:defRPr/>
              </a:pPr>
              <a:r>
                <a:rPr lang="en-US" altLang="en-US" sz="1200" dirty="0">
                  <a:solidFill>
                    <a:srgbClr val="000000"/>
                  </a:solidFill>
                </a:rPr>
                <a:t>Legend</a:t>
              </a:r>
            </a:p>
          </p:txBody>
        </p:sp>
        <p:sp>
          <p:nvSpPr>
            <p:cNvPr id="40" name="Legend2">
              <a:extLst>
                <a:ext uri="{FF2B5EF4-FFF2-40B4-BE49-F238E27FC236}">
                  <a16:creationId xmlns:a16="http://schemas.microsoft.com/office/drawing/2014/main" id="{3A17B6BE-8E43-4374-9C0F-41D63EFB534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975947" y="561927"/>
              <a:ext cx="510077" cy="183753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wrap="none" lIns="0" tIns="0" rIns="0" bIns="0">
              <a:spAutoFit/>
            </a:bodyPr>
            <a:lstStyle>
              <a:lvl1pPr defTabSz="911225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defTabSz="911225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defTabSz="911225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defTabSz="911225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defTabSz="911225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defTabSz="911225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defTabSz="911225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defTabSz="911225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defTabSz="911225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buClr>
                  <a:srgbClr val="002960"/>
                </a:buClr>
                <a:defRPr/>
              </a:pPr>
              <a:r>
                <a:rPr lang="en-US" altLang="en-US" sz="1200" dirty="0">
                  <a:solidFill>
                    <a:srgbClr val="000000"/>
                  </a:solidFill>
                </a:rPr>
                <a:t>Legend</a:t>
              </a:r>
            </a:p>
          </p:txBody>
        </p:sp>
        <p:sp>
          <p:nvSpPr>
            <p:cNvPr id="41" name="Legend3">
              <a:extLst>
                <a:ext uri="{FF2B5EF4-FFF2-40B4-BE49-F238E27FC236}">
                  <a16:creationId xmlns:a16="http://schemas.microsoft.com/office/drawing/2014/main" id="{2A3075F3-11CF-422B-B980-5918C4F0DDE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975947" y="836000"/>
              <a:ext cx="510077" cy="183753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wrap="none" lIns="0" tIns="0" rIns="0" bIns="0">
              <a:spAutoFit/>
            </a:bodyPr>
            <a:lstStyle>
              <a:lvl1pPr defTabSz="911225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defTabSz="911225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defTabSz="911225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defTabSz="911225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defTabSz="911225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defTabSz="911225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defTabSz="911225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defTabSz="911225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defTabSz="911225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buClr>
                  <a:srgbClr val="002960"/>
                </a:buClr>
                <a:defRPr/>
              </a:pPr>
              <a:r>
                <a:rPr lang="en-US" altLang="en-US" sz="1200" dirty="0">
                  <a:solidFill>
                    <a:srgbClr val="000000"/>
                  </a:solidFill>
                </a:rPr>
                <a:t>Legend</a:t>
              </a:r>
            </a:p>
          </p:txBody>
        </p:sp>
        <p:sp>
          <p:nvSpPr>
            <p:cNvPr id="42" name="Legend4">
              <a:extLst>
                <a:ext uri="{FF2B5EF4-FFF2-40B4-BE49-F238E27FC236}">
                  <a16:creationId xmlns:a16="http://schemas.microsoft.com/office/drawing/2014/main" id="{D54E7313-46A0-451A-8CD9-3629CAF5E14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975947" y="1106958"/>
              <a:ext cx="510077" cy="185311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wrap="none" lIns="0" tIns="0" rIns="0" bIns="0">
              <a:spAutoFit/>
            </a:bodyPr>
            <a:lstStyle>
              <a:lvl1pPr defTabSz="911225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defTabSz="911225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defTabSz="911225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defTabSz="911225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defTabSz="911225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defTabSz="911225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defTabSz="911225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defTabSz="911225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defTabSz="911225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buClr>
                  <a:srgbClr val="002960"/>
                </a:buClr>
                <a:defRPr/>
              </a:pPr>
              <a:r>
                <a:rPr lang="en-US" altLang="en-US" sz="1200" dirty="0">
                  <a:solidFill>
                    <a:srgbClr val="000000"/>
                  </a:solidFill>
                </a:rPr>
                <a:t>Legend</a:t>
              </a:r>
            </a:p>
          </p:txBody>
        </p:sp>
        <p:sp>
          <p:nvSpPr>
            <p:cNvPr id="43" name="Legend5">
              <a:extLst>
                <a:ext uri="{FF2B5EF4-FFF2-40B4-BE49-F238E27FC236}">
                  <a16:creationId xmlns:a16="http://schemas.microsoft.com/office/drawing/2014/main" id="{7171A8C6-868F-4DC4-82A5-2E96BA2E2AA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975947" y="1384145"/>
              <a:ext cx="510077" cy="183753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wrap="none" lIns="0" tIns="0" rIns="0" bIns="0">
              <a:spAutoFit/>
            </a:bodyPr>
            <a:lstStyle>
              <a:lvl1pPr defTabSz="911225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defTabSz="911225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defTabSz="911225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defTabSz="911225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defTabSz="911225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defTabSz="911225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defTabSz="911225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defTabSz="911225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defTabSz="911225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buClr>
                  <a:srgbClr val="002960"/>
                </a:buClr>
                <a:defRPr/>
              </a:pPr>
              <a:r>
                <a:rPr lang="en-US" altLang="en-US" sz="1200" dirty="0">
                  <a:solidFill>
                    <a:srgbClr val="000000"/>
                  </a:solidFill>
                </a:rPr>
                <a:t>Legend</a:t>
              </a:r>
            </a:p>
          </p:txBody>
        </p:sp>
        <p:grpSp>
          <p:nvGrpSpPr>
            <p:cNvPr id="44" name="MoonLegend3">
              <a:extLst>
                <a:ext uri="{FF2B5EF4-FFF2-40B4-BE49-F238E27FC236}">
                  <a16:creationId xmlns:a16="http://schemas.microsoft.com/office/drawing/2014/main" id="{4E6376C4-46AE-4106-B044-CFAD777AD0B7}"/>
                </a:ext>
              </a:extLst>
            </p:cNvPr>
            <p:cNvGrpSpPr>
              <a:grpSpLocks noChangeAspect="1"/>
            </p:cNvGrpSpPr>
            <p:nvPr>
              <p:custDataLst>
                <p:tags r:id="rId7"/>
              </p:custDataLst>
            </p:nvPr>
          </p:nvGrpSpPr>
          <p:grpSpPr bwMode="auto">
            <a:xfrm>
              <a:off x="6655594" y="822322"/>
              <a:ext cx="209550" cy="209551"/>
              <a:chOff x="4495" y="1198"/>
              <a:chExt cx="160" cy="160"/>
            </a:xfrm>
          </p:grpSpPr>
          <p:sp>
            <p:nvSpPr>
              <p:cNvPr id="45" name="Oval 47">
                <a:extLst>
                  <a:ext uri="{FF2B5EF4-FFF2-40B4-BE49-F238E27FC236}">
                    <a16:creationId xmlns:a16="http://schemas.microsoft.com/office/drawing/2014/main" id="{E44BF113-5CAB-43F7-B3C6-D5C100278786}"/>
                  </a:ext>
                </a:extLst>
              </p:cNvPr>
              <p:cNvSpPr>
                <a:spLocks noChangeAspect="1" noChangeArrowheads="1"/>
              </p:cNvSpPr>
              <p:nvPr>
                <p:custDataLst>
                  <p:tags r:id="rId8"/>
                </p:custDataLst>
              </p:nvPr>
            </p:nvSpPr>
            <p:spPr bwMode="auto">
              <a:xfrm>
                <a:off x="4495" y="1198"/>
                <a:ext cx="160" cy="164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defRPr/>
                </a:pPr>
                <a:endParaRPr lang="en-US" sz="1200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46" name="Arc 48">
                <a:extLst>
                  <a:ext uri="{FF2B5EF4-FFF2-40B4-BE49-F238E27FC236}">
                    <a16:creationId xmlns:a16="http://schemas.microsoft.com/office/drawing/2014/main" id="{1263C897-3296-4ECC-8F47-773DD3F76C3C}"/>
                  </a:ext>
                </a:extLst>
              </p:cNvPr>
              <p:cNvSpPr>
                <a:spLocks noChangeAspect="1"/>
              </p:cNvSpPr>
              <p:nvPr>
                <p:custDataLst>
                  <p:tags r:id="rId9"/>
                </p:custDataLst>
              </p:nvPr>
            </p:nvSpPr>
            <p:spPr bwMode="auto">
              <a:xfrm>
                <a:off x="4495" y="1198"/>
                <a:ext cx="160" cy="164"/>
              </a:xfrm>
              <a:prstGeom prst="arc">
                <a:avLst>
                  <a:gd name="adj1" fmla="val 16200000"/>
                  <a:gd name="adj2" fmla="val 5400000"/>
                </a:avLst>
              </a:prstGeom>
              <a:solidFill>
                <a:schemeClr val="folHlink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defRPr/>
                </a:pPr>
                <a:endParaRPr lang="en-US" sz="1200" dirty="0">
                  <a:solidFill>
                    <a:srgbClr val="000000"/>
                  </a:solidFill>
                  <a:latin typeface="Arial"/>
                </a:endParaRPr>
              </a:p>
            </p:txBody>
          </p: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77117" y="2440671"/>
            <a:ext cx="4389768" cy="1333050"/>
          </a:xfrm>
        </p:spPr>
        <p:txBody>
          <a:bodyPr/>
          <a:lstStyle>
            <a:lvl5pPr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5" name="Rectangle 6">
            <a:extLst>
              <a:ext uri="{FF2B5EF4-FFF2-40B4-BE49-F238E27FC236}">
                <a16:creationId xmlns:a16="http://schemas.microsoft.com/office/drawing/2014/main" id="{002ABC5F-8E07-412C-AC3F-1BF2F47EF70E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xfrm>
            <a:off x="7391400" y="6245225"/>
            <a:ext cx="1524000" cy="476250"/>
          </a:xfrm>
          <a:prstGeom prst="rect">
            <a:avLst/>
          </a:prstGeom>
        </p:spPr>
        <p:txBody>
          <a:bodyPr vert="horz" wrap="square" lIns="91430" tIns="45716" rIns="91430" bIns="45716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fld id="{890058BD-E2E1-497C-AF21-44A43050EDB3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42580523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1" hidden="1">
            <a:extLst>
              <a:ext uri="{FF2B5EF4-FFF2-40B4-BE49-F238E27FC236}">
                <a16:creationId xmlns:a16="http://schemas.microsoft.com/office/drawing/2014/main" id="{FDCD77BE-033D-444A-A111-A5C87942B472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0" y="0"/>
          <a:ext cx="161925" cy="161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19" imgW="360" imgH="360" progId="TCLayout.ActiveDocument.1">
                  <p:embed/>
                </p:oleObj>
              </mc:Choice>
              <mc:Fallback>
                <p:oleObj name="think-cell Slide" r:id="rId19" imgW="360" imgH="360" progId="TCLayout.ActiveDocument.1">
                  <p:embed/>
                  <p:pic>
                    <p:nvPicPr>
                      <p:cNvPr id="8194" name="Object 1" hidden="1">
                        <a:extLst>
                          <a:ext uri="{FF2B5EF4-FFF2-40B4-BE49-F238E27FC236}">
                            <a16:creationId xmlns:a16="http://schemas.microsoft.com/office/drawing/2014/main" id="{BDAB2C59-4B19-47E3-87DB-98BBA6E62A3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61925" cy="161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McK 1. On-page tracker" hidden="1">
            <a:extLst>
              <a:ext uri="{FF2B5EF4-FFF2-40B4-BE49-F238E27FC236}">
                <a16:creationId xmlns:a16="http://schemas.microsoft.com/office/drawing/2014/main" id="{1342C341-1384-47BE-9ABE-C976581E8C9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2238" y="15875"/>
            <a:ext cx="876300" cy="219075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lIns="0" tIns="0" rIns="0" bIns="0">
            <a:spAutoFit/>
          </a:bodyPr>
          <a:lstStyle>
            <a:lvl1pPr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US" altLang="en-US" sz="1400" dirty="0">
                <a:solidFill>
                  <a:srgbClr val="808080"/>
                </a:solidFill>
              </a:rPr>
              <a:t>TRACKER</a:t>
            </a:r>
          </a:p>
        </p:txBody>
      </p:sp>
      <p:sp>
        <p:nvSpPr>
          <p:cNvPr id="6" name="McK 3. Unit of measure" hidden="1">
            <a:extLst>
              <a:ext uri="{FF2B5EF4-FFF2-40B4-BE49-F238E27FC236}">
                <a16:creationId xmlns:a16="http://schemas.microsoft.com/office/drawing/2014/main" id="{67F7E762-7273-41BF-876F-A6B0C816AF0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2238" y="533400"/>
            <a:ext cx="4725987" cy="250825"/>
          </a:xfrm>
          <a:prstGeom prst="rect">
            <a:avLst/>
          </a:prstGeom>
          <a:noFill/>
          <a:ln>
            <a:noFill/>
          </a:ln>
          <a:effectLst/>
        </p:spPr>
        <p:txBody>
          <a:bodyPr lIns="0" tIns="0" rIns="0" bIns="0">
            <a:spAutoFit/>
          </a:bodyPr>
          <a:lstStyle>
            <a:lvl1pPr defTabSz="895350">
              <a:defRPr sz="2400">
                <a:solidFill>
                  <a:schemeClr val="tx1"/>
                </a:solidFill>
                <a:latin typeface="Arial" charset="0"/>
              </a:defRPr>
            </a:lvl1pPr>
            <a:lvl2pPr marL="447675" defTabSz="895350">
              <a:defRPr sz="2400">
                <a:solidFill>
                  <a:schemeClr val="tx1"/>
                </a:solidFill>
                <a:latin typeface="Arial" charset="0"/>
              </a:defRPr>
            </a:lvl2pPr>
            <a:lvl3pPr marL="895350" defTabSz="89535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344613" defTabSz="895350">
              <a:defRPr sz="2400">
                <a:solidFill>
                  <a:schemeClr val="tx1"/>
                </a:solidFill>
                <a:latin typeface="Arial" charset="0"/>
              </a:defRPr>
            </a:lvl4pPr>
            <a:lvl5pPr marL="1792288" defTabSz="89535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2494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7066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1638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6210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en-US" sz="1600" dirty="0">
                <a:solidFill>
                  <a:srgbClr val="808080"/>
                </a:solidFill>
                <a:latin typeface="Arial"/>
              </a:rPr>
              <a:t>Unit of measure</a:t>
            </a:r>
          </a:p>
        </p:txBody>
      </p:sp>
      <p:grpSp>
        <p:nvGrpSpPr>
          <p:cNvPr id="7" name="McK Slide Elements" hidden="1">
            <a:extLst>
              <a:ext uri="{FF2B5EF4-FFF2-40B4-BE49-F238E27FC236}">
                <a16:creationId xmlns:a16="http://schemas.microsoft.com/office/drawing/2014/main" id="{3126821A-53CB-4222-840A-58205DFEE1B8}"/>
              </a:ext>
            </a:extLst>
          </p:cNvPr>
          <p:cNvGrpSpPr>
            <a:grpSpLocks/>
          </p:cNvGrpSpPr>
          <p:nvPr/>
        </p:nvGrpSpPr>
        <p:grpSpPr bwMode="auto">
          <a:xfrm>
            <a:off x="1393825" y="6159500"/>
            <a:ext cx="7521575" cy="527050"/>
            <a:chOff x="1365594" y="6036921"/>
            <a:chExt cx="7372005" cy="517023"/>
          </a:xfrm>
        </p:grpSpPr>
        <p:sp>
          <p:nvSpPr>
            <p:cNvPr id="8" name="McK 4. Footnote">
              <a:extLst>
                <a:ext uri="{FF2B5EF4-FFF2-40B4-BE49-F238E27FC236}">
                  <a16:creationId xmlns:a16="http://schemas.microsoft.com/office/drawing/2014/main" id="{0780539C-61E3-4627-BB4C-FEE3787C9C7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365594" y="6036921"/>
              <a:ext cx="7372005" cy="154173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lIns="0" tIns="0" rIns="0" bIns="0" anchor="b">
              <a:spAutoFit/>
            </a:bodyPr>
            <a:lstStyle>
              <a:lvl1pPr marL="104775" indent="-104775" defTabSz="895350">
                <a:defRPr sz="2400">
                  <a:solidFill>
                    <a:schemeClr val="tx1"/>
                  </a:solidFill>
                  <a:latin typeface="Arial" charset="0"/>
                </a:defRPr>
              </a:lvl1pPr>
              <a:lvl2pPr marL="1031875" defTabSz="895350">
                <a:defRPr sz="2400">
                  <a:solidFill>
                    <a:schemeClr val="tx1"/>
                  </a:solidFill>
                  <a:latin typeface="Arial" charset="0"/>
                </a:defRPr>
              </a:lvl2pPr>
              <a:lvl3pPr marL="1217613" defTabSz="895350"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404938" defTabSz="895350">
                <a:defRPr sz="2400">
                  <a:solidFill>
                    <a:schemeClr val="tx1"/>
                  </a:solidFill>
                  <a:latin typeface="Arial" charset="0"/>
                </a:defRPr>
              </a:lvl4pPr>
              <a:lvl5pPr marL="1792288" defTabSz="895350">
                <a:defRPr sz="2400">
                  <a:solidFill>
                    <a:schemeClr val="tx1"/>
                  </a:solidFill>
                  <a:latin typeface="Arial" charset="0"/>
                </a:defRPr>
              </a:lvl5pPr>
              <a:lvl6pPr marL="2249488" defTabSz="89535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6pPr>
              <a:lvl7pPr marL="2706688" defTabSz="89535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7pPr>
              <a:lvl8pPr marL="3163888" defTabSz="89535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8pPr>
              <a:lvl9pPr marL="3621088" defTabSz="89535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defRPr/>
              </a:pPr>
              <a:r>
                <a:rPr lang="en-US" sz="1000" dirty="0">
                  <a:solidFill>
                    <a:srgbClr val="000000"/>
                  </a:solidFill>
                  <a:latin typeface="Arial"/>
                </a:rPr>
                <a:t>1 Footnote</a:t>
              </a:r>
            </a:p>
          </p:txBody>
        </p:sp>
        <p:sp>
          <p:nvSpPr>
            <p:cNvPr id="9" name="McK 5. Source">
              <a:extLst>
                <a:ext uri="{FF2B5EF4-FFF2-40B4-BE49-F238E27FC236}">
                  <a16:creationId xmlns:a16="http://schemas.microsoft.com/office/drawing/2014/main" id="{13BA6B35-0F15-48EF-830A-3629D2EE3DE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65594" y="6399772"/>
              <a:ext cx="3934952" cy="154172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lIns="0" tIns="0" rIns="0" bIns="0" anchor="ctr">
              <a:spAutoFit/>
            </a:bodyPr>
            <a:lstStyle>
              <a:lvl1pPr marL="477838" indent="-477838" defTabSz="911225">
                <a:tabLst>
                  <a:tab pos="488950" algn="l"/>
                  <a:tab pos="676275" algn="l"/>
                </a:tabLs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defTabSz="911225">
                <a:tabLst>
                  <a:tab pos="488950" algn="l"/>
                  <a:tab pos="676275" algn="l"/>
                </a:tabLs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defTabSz="911225">
                <a:tabLst>
                  <a:tab pos="488950" algn="l"/>
                  <a:tab pos="676275" algn="l"/>
                </a:tabLs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defTabSz="911225">
                <a:tabLst>
                  <a:tab pos="488950" algn="l"/>
                  <a:tab pos="676275" algn="l"/>
                </a:tabLs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defTabSz="911225">
                <a:tabLst>
                  <a:tab pos="488950" algn="l"/>
                  <a:tab pos="676275" algn="l"/>
                </a:tabLs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defTabSz="911225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488950" algn="l"/>
                  <a:tab pos="676275" algn="l"/>
                </a:tabLs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defTabSz="911225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488950" algn="l"/>
                  <a:tab pos="676275" algn="l"/>
                </a:tabLs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defTabSz="911225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488950" algn="l"/>
                  <a:tab pos="676275" algn="l"/>
                </a:tabLs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defTabSz="911225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488950" algn="l"/>
                  <a:tab pos="676275" algn="l"/>
                </a:tabLs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r>
                <a:rPr lang="en-US" altLang="en-US" sz="1000" dirty="0">
                  <a:solidFill>
                    <a:srgbClr val="000000"/>
                  </a:solidFill>
                </a:rPr>
                <a:t>Source: Source</a:t>
              </a:r>
            </a:p>
          </p:txBody>
        </p:sp>
      </p:grpSp>
      <p:grpSp>
        <p:nvGrpSpPr>
          <p:cNvPr id="10" name="ACET" hidden="1">
            <a:extLst>
              <a:ext uri="{FF2B5EF4-FFF2-40B4-BE49-F238E27FC236}">
                <a16:creationId xmlns:a16="http://schemas.microsoft.com/office/drawing/2014/main" id="{5EB391C5-4DD4-4577-80EE-6BC2F011F8B1}"/>
              </a:ext>
            </a:extLst>
          </p:cNvPr>
          <p:cNvGrpSpPr>
            <a:grpSpLocks/>
          </p:cNvGrpSpPr>
          <p:nvPr/>
        </p:nvGrpSpPr>
        <p:grpSpPr bwMode="auto">
          <a:xfrm>
            <a:off x="2376488" y="1858963"/>
            <a:ext cx="4391025" cy="519112"/>
            <a:chOff x="915" y="710"/>
            <a:chExt cx="2686" cy="320"/>
          </a:xfrm>
        </p:grpSpPr>
        <p:cxnSp>
          <p:nvCxnSpPr>
            <p:cNvPr id="11" name="AutoShape 249">
              <a:extLst>
                <a:ext uri="{FF2B5EF4-FFF2-40B4-BE49-F238E27FC236}">
                  <a16:creationId xmlns:a16="http://schemas.microsoft.com/office/drawing/2014/main" id="{038AEA51-4F47-4BCF-AACD-2C54BEE929A4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915" y="1030"/>
              <a:ext cx="2686" cy="0"/>
            </a:xfrm>
            <a:prstGeom prst="straightConnector1">
              <a:avLst/>
            </a:prstGeom>
            <a:noFill/>
            <a:ln w="9525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12" name="AutoShape 250">
              <a:extLst>
                <a:ext uri="{FF2B5EF4-FFF2-40B4-BE49-F238E27FC236}">
                  <a16:creationId xmlns:a16="http://schemas.microsoft.com/office/drawing/2014/main" id="{B56AD5DD-8BC0-4FAC-87C6-B45FCB7268E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15" y="710"/>
              <a:ext cx="2686" cy="320"/>
            </a:xfrm>
            <a:prstGeom prst="leftRightArrow">
              <a:avLst>
                <a:gd name="adj1" fmla="val 100000"/>
                <a:gd name="adj2" fmla="val 0"/>
              </a:avLst>
            </a:prstGeom>
            <a:noFill/>
            <a:ln>
              <a:noFill/>
            </a:ln>
            <a:effectLst/>
          </p:spPr>
          <p:txBody>
            <a:bodyPr lIns="0" tIns="0" rIns="0" bIns="18288" anchor="b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r>
                <a:rPr lang="en-US" altLang="en-US" b="1" dirty="0">
                  <a:solidFill>
                    <a:srgbClr val="000000"/>
                  </a:solidFill>
                </a:rPr>
                <a:t>Title</a:t>
              </a:r>
            </a:p>
            <a:p>
              <a:pPr eaLnBrk="1" hangingPunct="1">
                <a:defRPr/>
              </a:pPr>
              <a:r>
                <a:rPr lang="en-US" altLang="en-US" dirty="0">
                  <a:solidFill>
                    <a:srgbClr val="808080"/>
                  </a:solidFill>
                </a:rPr>
                <a:t>Unit of measure</a:t>
              </a:r>
            </a:p>
          </p:txBody>
        </p:sp>
      </p:grpSp>
      <p:sp>
        <p:nvSpPr>
          <p:cNvPr id="13" name="SlideLogoText">
            <a:extLst>
              <a:ext uri="{FF2B5EF4-FFF2-40B4-BE49-F238E27FC236}">
                <a16:creationId xmlns:a16="http://schemas.microsoft.com/office/drawing/2014/main" id="{01D62214-4735-4929-BF6D-438CA6351FAC}"/>
              </a:ext>
            </a:extLst>
          </p:cNvPr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8683625" y="6681788"/>
            <a:ext cx="379413" cy="157162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lIns="0" tIns="0" rIns="0" bIns="0" anchor="ctr">
            <a:spAutoFit/>
          </a:bodyPr>
          <a:lstStyle>
            <a:lvl1pPr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>
              <a:defRPr/>
            </a:pPr>
            <a:r>
              <a:rPr lang="en-US" altLang="en-US" sz="1000" dirty="0">
                <a:solidFill>
                  <a:srgbClr val="000000"/>
                </a:solidFill>
                <a:cs typeface="Arial" panose="020B0604020202020204" pitchFamily="34" charset="0"/>
              </a:rPr>
              <a:t>      </a:t>
            </a:r>
            <a:fld id="{BC6B4580-7C76-48F5-9135-E3104E429977}" type="slidenum">
              <a:rPr lang="en-US" altLang="en-US" sz="1000" smtClean="0">
                <a:solidFill>
                  <a:srgbClr val="000000"/>
                </a:solidFill>
                <a:cs typeface="Arial" panose="020B0604020202020204" pitchFamily="34" charset="0"/>
              </a:rPr>
              <a:pPr algn="r" eaLnBrk="1" hangingPunct="1">
                <a:defRPr/>
              </a:pPr>
              <a:t>‹#›</a:t>
            </a:fld>
            <a:endParaRPr lang="en-US" altLang="en-US" sz="1000" dirty="0">
              <a:solidFill>
                <a:srgbClr val="000000"/>
              </a:solidFill>
              <a:cs typeface="Arial" panose="020B0604020202020204" pitchFamily="34" charset="0"/>
            </a:endParaRPr>
          </a:p>
        </p:txBody>
      </p:sp>
      <p:grpSp>
        <p:nvGrpSpPr>
          <p:cNvPr id="14" name="LegendBoxes" hidden="1">
            <a:extLst>
              <a:ext uri="{FF2B5EF4-FFF2-40B4-BE49-F238E27FC236}">
                <a16:creationId xmlns:a16="http://schemas.microsoft.com/office/drawing/2014/main" id="{7B72B7E3-78E8-4A00-95C6-214A0EDB34C7}"/>
              </a:ext>
            </a:extLst>
          </p:cNvPr>
          <p:cNvGrpSpPr>
            <a:grpSpLocks/>
          </p:cNvGrpSpPr>
          <p:nvPr/>
        </p:nvGrpSpPr>
        <p:grpSpPr bwMode="auto">
          <a:xfrm>
            <a:off x="8135938" y="296863"/>
            <a:ext cx="779462" cy="1016000"/>
            <a:chOff x="4936" y="176"/>
            <a:chExt cx="481" cy="628"/>
          </a:xfrm>
        </p:grpSpPr>
        <p:sp>
          <p:nvSpPr>
            <p:cNvPr id="15" name="Legend1">
              <a:extLst>
                <a:ext uri="{FF2B5EF4-FFF2-40B4-BE49-F238E27FC236}">
                  <a16:creationId xmlns:a16="http://schemas.microsoft.com/office/drawing/2014/main" id="{B0546E3E-A29F-48AD-A87D-8F3234B7727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96" y="176"/>
              <a:ext cx="321" cy="116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wrap="none" lIns="0" tIns="0" rIns="0" bIns="0">
              <a:spAutoFit/>
            </a:bodyPr>
            <a:lstStyle>
              <a:lvl1pPr defTabSz="911225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defTabSz="911225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defTabSz="911225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defTabSz="911225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defTabSz="911225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defTabSz="911225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defTabSz="911225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defTabSz="911225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defTabSz="911225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buClr>
                  <a:srgbClr val="002960"/>
                </a:buClr>
                <a:defRPr/>
              </a:pPr>
              <a:r>
                <a:rPr lang="en-US" altLang="en-US" sz="1200" dirty="0">
                  <a:solidFill>
                    <a:srgbClr val="000000"/>
                  </a:solidFill>
                </a:rPr>
                <a:t>Legend</a:t>
              </a:r>
            </a:p>
          </p:txBody>
        </p:sp>
        <p:sp>
          <p:nvSpPr>
            <p:cNvPr id="16" name="LegendRectangle1">
              <a:extLst>
                <a:ext uri="{FF2B5EF4-FFF2-40B4-BE49-F238E27FC236}">
                  <a16:creationId xmlns:a16="http://schemas.microsoft.com/office/drawing/2014/main" id="{459CFC73-8BB7-41C7-81FC-92F466B8453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36" y="183"/>
              <a:ext cx="104" cy="101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rgbClr val="80808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>
              <a:lvl1pPr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US" altLang="en-US" sz="1200" dirty="0">
                <a:solidFill>
                  <a:srgbClr val="000000"/>
                </a:solidFill>
              </a:endParaRPr>
            </a:p>
          </p:txBody>
        </p:sp>
        <p:sp>
          <p:nvSpPr>
            <p:cNvPr id="17" name="Legend2">
              <a:extLst>
                <a:ext uri="{FF2B5EF4-FFF2-40B4-BE49-F238E27FC236}">
                  <a16:creationId xmlns:a16="http://schemas.microsoft.com/office/drawing/2014/main" id="{F1ADB685-5FC3-45D0-A9D7-E64EE593D6E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96" y="346"/>
              <a:ext cx="321" cy="116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wrap="none" lIns="0" tIns="0" rIns="0" bIns="0">
              <a:spAutoFit/>
            </a:bodyPr>
            <a:lstStyle>
              <a:lvl1pPr defTabSz="911225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defTabSz="911225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defTabSz="911225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defTabSz="911225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defTabSz="911225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defTabSz="911225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defTabSz="911225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defTabSz="911225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defTabSz="911225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buClr>
                  <a:srgbClr val="002960"/>
                </a:buClr>
                <a:defRPr/>
              </a:pPr>
              <a:r>
                <a:rPr lang="en-US" altLang="en-US" sz="1200" dirty="0">
                  <a:solidFill>
                    <a:srgbClr val="000000"/>
                  </a:solidFill>
                </a:rPr>
                <a:t>Legend</a:t>
              </a:r>
            </a:p>
          </p:txBody>
        </p:sp>
        <p:sp>
          <p:nvSpPr>
            <p:cNvPr id="18" name="LegendRectangle2">
              <a:extLst>
                <a:ext uri="{FF2B5EF4-FFF2-40B4-BE49-F238E27FC236}">
                  <a16:creationId xmlns:a16="http://schemas.microsoft.com/office/drawing/2014/main" id="{602D17A4-53FB-44AA-971E-A9E1BDDFA5A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36" y="353"/>
              <a:ext cx="104" cy="101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rgbClr val="80808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>
              <a:lvl1pPr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US" altLang="en-US" sz="1200" dirty="0">
                <a:solidFill>
                  <a:srgbClr val="000000"/>
                </a:solidFill>
              </a:endParaRPr>
            </a:p>
          </p:txBody>
        </p:sp>
        <p:sp>
          <p:nvSpPr>
            <p:cNvPr id="19" name="Legend3">
              <a:extLst>
                <a:ext uri="{FF2B5EF4-FFF2-40B4-BE49-F238E27FC236}">
                  <a16:creationId xmlns:a16="http://schemas.microsoft.com/office/drawing/2014/main" id="{F1DC5564-C0C6-4029-A38D-6B19327639D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96" y="517"/>
              <a:ext cx="321" cy="116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wrap="none" lIns="0" tIns="0" rIns="0" bIns="0">
              <a:spAutoFit/>
            </a:bodyPr>
            <a:lstStyle>
              <a:lvl1pPr defTabSz="911225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defTabSz="911225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defTabSz="911225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defTabSz="911225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defTabSz="911225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defTabSz="911225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defTabSz="911225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defTabSz="911225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defTabSz="911225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buClr>
                  <a:srgbClr val="002960"/>
                </a:buClr>
                <a:defRPr/>
              </a:pPr>
              <a:r>
                <a:rPr lang="en-US" altLang="en-US" sz="1200" dirty="0">
                  <a:solidFill>
                    <a:srgbClr val="000000"/>
                  </a:solidFill>
                </a:rPr>
                <a:t>Legend</a:t>
              </a:r>
            </a:p>
          </p:txBody>
        </p:sp>
        <p:sp>
          <p:nvSpPr>
            <p:cNvPr id="20" name="LegendRectangle3">
              <a:extLst>
                <a:ext uri="{FF2B5EF4-FFF2-40B4-BE49-F238E27FC236}">
                  <a16:creationId xmlns:a16="http://schemas.microsoft.com/office/drawing/2014/main" id="{3CCA1C40-38E6-4705-B22E-16EFCC8166F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36" y="524"/>
              <a:ext cx="104" cy="101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rgbClr val="80808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>
              <a:lvl1pPr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US" altLang="en-US" sz="1200" dirty="0">
                <a:solidFill>
                  <a:srgbClr val="000000"/>
                </a:solidFill>
              </a:endParaRPr>
            </a:p>
          </p:txBody>
        </p:sp>
        <p:sp>
          <p:nvSpPr>
            <p:cNvPr id="21" name="Legend4">
              <a:extLst>
                <a:ext uri="{FF2B5EF4-FFF2-40B4-BE49-F238E27FC236}">
                  <a16:creationId xmlns:a16="http://schemas.microsoft.com/office/drawing/2014/main" id="{4A4CFA78-A8E8-42CF-BFA7-B26F932000E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96" y="688"/>
              <a:ext cx="321" cy="116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wrap="none" lIns="0" tIns="0" rIns="0" bIns="0">
              <a:spAutoFit/>
            </a:bodyPr>
            <a:lstStyle>
              <a:lvl1pPr defTabSz="911225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defTabSz="911225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defTabSz="911225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defTabSz="911225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defTabSz="911225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defTabSz="911225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defTabSz="911225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defTabSz="911225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defTabSz="911225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buClr>
                  <a:srgbClr val="002960"/>
                </a:buClr>
                <a:defRPr/>
              </a:pPr>
              <a:r>
                <a:rPr lang="en-US" altLang="en-US" sz="1200" dirty="0">
                  <a:solidFill>
                    <a:srgbClr val="000000"/>
                  </a:solidFill>
                </a:rPr>
                <a:t>Legend</a:t>
              </a:r>
            </a:p>
          </p:txBody>
        </p:sp>
        <p:sp>
          <p:nvSpPr>
            <p:cNvPr id="22" name="LegendRectangle4">
              <a:extLst>
                <a:ext uri="{FF2B5EF4-FFF2-40B4-BE49-F238E27FC236}">
                  <a16:creationId xmlns:a16="http://schemas.microsoft.com/office/drawing/2014/main" id="{D36D87A2-71C5-4EFB-AFCB-0CB52B4DD02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36" y="695"/>
              <a:ext cx="104" cy="101"/>
            </a:xfrm>
            <a:prstGeom prst="rect">
              <a:avLst/>
            </a:prstGeom>
            <a:solidFill>
              <a:schemeClr val="folHlink"/>
            </a:solidFill>
            <a:ln w="9525">
              <a:solidFill>
                <a:srgbClr val="80808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>
              <a:lvl1pPr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US" altLang="en-US" sz="1200" dirty="0">
                <a:solidFill>
                  <a:srgbClr val="000000"/>
                </a:solidFill>
              </a:endParaRPr>
            </a:p>
          </p:txBody>
        </p:sp>
      </p:grpSp>
      <p:grpSp>
        <p:nvGrpSpPr>
          <p:cNvPr id="23" name="LegendLines" hidden="1">
            <a:extLst>
              <a:ext uri="{FF2B5EF4-FFF2-40B4-BE49-F238E27FC236}">
                <a16:creationId xmlns:a16="http://schemas.microsoft.com/office/drawing/2014/main" id="{87F1785F-7E58-43CD-8421-07F4281E53EC}"/>
              </a:ext>
            </a:extLst>
          </p:cNvPr>
          <p:cNvGrpSpPr>
            <a:grpSpLocks/>
          </p:cNvGrpSpPr>
          <p:nvPr/>
        </p:nvGrpSpPr>
        <p:grpSpPr bwMode="auto">
          <a:xfrm>
            <a:off x="7821613" y="296863"/>
            <a:ext cx="1093787" cy="744537"/>
            <a:chOff x="4750" y="176"/>
            <a:chExt cx="675" cy="460"/>
          </a:xfrm>
        </p:grpSpPr>
        <p:sp>
          <p:nvSpPr>
            <p:cNvPr id="24" name="LineLegend1">
              <a:extLst>
                <a:ext uri="{FF2B5EF4-FFF2-40B4-BE49-F238E27FC236}">
                  <a16:creationId xmlns:a16="http://schemas.microsoft.com/office/drawing/2014/main" id="{8AFA1EB1-A120-429C-8D2B-A7FFD0E17E8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750" y="233"/>
              <a:ext cx="288" cy="0"/>
            </a:xfrm>
            <a:prstGeom prst="line">
              <a:avLst/>
            </a:prstGeom>
            <a:noFill/>
            <a:ln w="28575">
              <a:solidFill>
                <a:schemeClr val="accent3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en-US" sz="1200" dirty="0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25" name="LineLegend2">
              <a:extLst>
                <a:ext uri="{FF2B5EF4-FFF2-40B4-BE49-F238E27FC236}">
                  <a16:creationId xmlns:a16="http://schemas.microsoft.com/office/drawing/2014/main" id="{CADCB094-6386-4B73-8C9D-2B9ED2C1921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750" y="402"/>
              <a:ext cx="288" cy="0"/>
            </a:xfrm>
            <a:prstGeom prst="line">
              <a:avLst/>
            </a:prstGeom>
            <a:noFill/>
            <a:ln w="28575">
              <a:solidFill>
                <a:schemeClr val="accent3"/>
              </a:solidFill>
              <a:prstDash val="dash"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en-US" sz="1200" dirty="0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26" name="LineLegend3">
              <a:extLst>
                <a:ext uri="{FF2B5EF4-FFF2-40B4-BE49-F238E27FC236}">
                  <a16:creationId xmlns:a16="http://schemas.microsoft.com/office/drawing/2014/main" id="{840B966B-9C84-4665-B1EB-973F059D21B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750" y="577"/>
              <a:ext cx="288" cy="0"/>
            </a:xfrm>
            <a:prstGeom prst="line">
              <a:avLst/>
            </a:prstGeom>
            <a:noFill/>
            <a:ln w="28575">
              <a:solidFill>
                <a:schemeClr val="accent3"/>
              </a:solidFill>
              <a:prstDash val="sysDot"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en-US" sz="1200" dirty="0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27" name="Legend1">
              <a:extLst>
                <a:ext uri="{FF2B5EF4-FFF2-40B4-BE49-F238E27FC236}">
                  <a16:creationId xmlns:a16="http://schemas.microsoft.com/office/drawing/2014/main" id="{9B1C157F-CB2F-4AC9-BAEB-4482D07DB52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04" y="176"/>
              <a:ext cx="321" cy="116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wrap="none" lIns="0" tIns="0" rIns="0" bIns="0">
              <a:spAutoFit/>
            </a:bodyPr>
            <a:lstStyle>
              <a:lvl1pPr defTabSz="911225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defTabSz="911225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defTabSz="911225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defTabSz="911225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defTabSz="911225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defTabSz="911225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defTabSz="911225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defTabSz="911225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defTabSz="911225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buClr>
                  <a:srgbClr val="002960"/>
                </a:buClr>
                <a:defRPr/>
              </a:pPr>
              <a:r>
                <a:rPr lang="en-US" altLang="en-US" sz="1200" dirty="0">
                  <a:solidFill>
                    <a:srgbClr val="000000"/>
                  </a:solidFill>
                </a:rPr>
                <a:t>Legend</a:t>
              </a:r>
            </a:p>
          </p:txBody>
        </p:sp>
        <p:sp>
          <p:nvSpPr>
            <p:cNvPr id="28" name="Legend2">
              <a:extLst>
                <a:ext uri="{FF2B5EF4-FFF2-40B4-BE49-F238E27FC236}">
                  <a16:creationId xmlns:a16="http://schemas.microsoft.com/office/drawing/2014/main" id="{1A0FB71B-7860-4E3D-A399-F52FB2B02C3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04" y="344"/>
              <a:ext cx="321" cy="128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wrap="none" lIns="0" tIns="0" rIns="0" bIns="0">
              <a:spAutoFit/>
            </a:bodyPr>
            <a:lstStyle>
              <a:lvl1pPr defTabSz="911225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defTabSz="911225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defTabSz="911225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defTabSz="911225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defTabSz="911225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defTabSz="911225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defTabSz="911225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defTabSz="911225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defTabSz="911225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buClr>
                  <a:srgbClr val="002960"/>
                </a:buClr>
                <a:defRPr/>
              </a:pPr>
              <a:r>
                <a:rPr lang="en-US" altLang="en-US" sz="1200" dirty="0">
                  <a:solidFill>
                    <a:srgbClr val="000000"/>
                  </a:solidFill>
                </a:rPr>
                <a:t>Legend</a:t>
              </a:r>
            </a:p>
          </p:txBody>
        </p:sp>
        <p:sp>
          <p:nvSpPr>
            <p:cNvPr id="29" name="Legend3">
              <a:extLst>
                <a:ext uri="{FF2B5EF4-FFF2-40B4-BE49-F238E27FC236}">
                  <a16:creationId xmlns:a16="http://schemas.microsoft.com/office/drawing/2014/main" id="{C8D13091-E6E5-44B1-85A6-24970619760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04" y="520"/>
              <a:ext cx="321" cy="116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wrap="none" lIns="0" tIns="0" rIns="0" bIns="0">
              <a:spAutoFit/>
            </a:bodyPr>
            <a:lstStyle>
              <a:lvl1pPr defTabSz="911225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defTabSz="911225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defTabSz="911225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defTabSz="911225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defTabSz="911225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defTabSz="911225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defTabSz="911225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defTabSz="911225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defTabSz="911225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buClr>
                  <a:srgbClr val="002960"/>
                </a:buClr>
                <a:defRPr/>
              </a:pPr>
              <a:r>
                <a:rPr lang="en-US" altLang="en-US" sz="1200" dirty="0">
                  <a:solidFill>
                    <a:srgbClr val="000000"/>
                  </a:solidFill>
                </a:rPr>
                <a:t>Legend</a:t>
              </a:r>
            </a:p>
          </p:txBody>
        </p:sp>
      </p:grpSp>
      <p:grpSp>
        <p:nvGrpSpPr>
          <p:cNvPr id="30" name="McKSticker" hidden="1">
            <a:extLst>
              <a:ext uri="{FF2B5EF4-FFF2-40B4-BE49-F238E27FC236}">
                <a16:creationId xmlns:a16="http://schemas.microsoft.com/office/drawing/2014/main" id="{72699315-9235-4892-B39A-1543C6183CDB}"/>
              </a:ext>
            </a:extLst>
          </p:cNvPr>
          <p:cNvGrpSpPr>
            <a:grpSpLocks/>
          </p:cNvGrpSpPr>
          <p:nvPr/>
        </p:nvGrpSpPr>
        <p:grpSpPr bwMode="auto">
          <a:xfrm>
            <a:off x="7826375" y="296863"/>
            <a:ext cx="1089025" cy="215900"/>
            <a:chOff x="7673880" y="285750"/>
            <a:chExt cx="1066895" cy="212366"/>
          </a:xfrm>
        </p:grpSpPr>
        <p:sp>
          <p:nvSpPr>
            <p:cNvPr id="31" name="StickerRectangle">
              <a:extLst>
                <a:ext uri="{FF2B5EF4-FFF2-40B4-BE49-F238E27FC236}">
                  <a16:creationId xmlns:a16="http://schemas.microsoft.com/office/drawing/2014/main" id="{8EE808B9-6CF4-46F6-A9BA-CBB510C0A00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673880" y="285750"/>
              <a:ext cx="1066895" cy="212366"/>
            </a:xfrm>
            <a:prstGeom prst="leftRightArrow">
              <a:avLst>
                <a:gd name="adj1" fmla="val 100000"/>
                <a:gd name="adj2" fmla="val 0"/>
              </a:avLst>
            </a:prstGeom>
            <a:noFill/>
            <a:ln>
              <a:noFill/>
            </a:ln>
            <a:effectLst/>
          </p:spPr>
          <p:txBody>
            <a:bodyPr wrap="none" lIns="27432" tIns="0" rIns="0" bIns="27432">
              <a:spAutoFit/>
            </a:bodyPr>
            <a:lstStyle>
              <a:lvl1pPr defTabSz="911225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defTabSz="911225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defTabSz="911225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defTabSz="911225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defTabSz="911225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defTabSz="911225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defTabSz="911225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defTabSz="911225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defTabSz="911225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r" eaLnBrk="1" hangingPunct="1">
                <a:buClr>
                  <a:srgbClr val="002960"/>
                </a:buClr>
                <a:defRPr/>
              </a:pPr>
              <a:r>
                <a:rPr lang="en-US" altLang="en-US" sz="1200" dirty="0">
                  <a:solidFill>
                    <a:srgbClr val="808080"/>
                  </a:solidFill>
                </a:rPr>
                <a:t>PRELIMINARY</a:t>
              </a:r>
            </a:p>
          </p:txBody>
        </p:sp>
        <p:cxnSp>
          <p:nvCxnSpPr>
            <p:cNvPr id="32" name="AutoShape 31">
              <a:extLst>
                <a:ext uri="{FF2B5EF4-FFF2-40B4-BE49-F238E27FC236}">
                  <a16:creationId xmlns:a16="http://schemas.microsoft.com/office/drawing/2014/main" id="{13FE0DF4-E6E2-4DD0-A98B-EE2D513D57C9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7673880" y="285750"/>
              <a:ext cx="0" cy="212366"/>
            </a:xfrm>
            <a:prstGeom prst="straightConnector1">
              <a:avLst/>
            </a:prstGeom>
            <a:noFill/>
            <a:ln w="9525">
              <a:solidFill>
                <a:srgbClr val="8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3" name="AutoShape 32">
              <a:extLst>
                <a:ext uri="{FF2B5EF4-FFF2-40B4-BE49-F238E27FC236}">
                  <a16:creationId xmlns:a16="http://schemas.microsoft.com/office/drawing/2014/main" id="{49D70F5A-E480-49B1-9C69-1635CC160F7F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7673880" y="498116"/>
              <a:ext cx="1066895" cy="0"/>
            </a:xfrm>
            <a:prstGeom prst="straightConnector1">
              <a:avLst/>
            </a:prstGeom>
            <a:noFill/>
            <a:ln w="25400">
              <a:solidFill>
                <a:srgbClr val="8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34" name="LegendMoons" hidden="1">
            <a:extLst>
              <a:ext uri="{FF2B5EF4-FFF2-40B4-BE49-F238E27FC236}">
                <a16:creationId xmlns:a16="http://schemas.microsoft.com/office/drawing/2014/main" id="{24CB24D1-3FB7-43EA-8B8F-14370BAFCCBB}"/>
              </a:ext>
            </a:extLst>
          </p:cNvPr>
          <p:cNvGrpSpPr>
            <a:grpSpLocks/>
          </p:cNvGrpSpPr>
          <p:nvPr/>
        </p:nvGrpSpPr>
        <p:grpSpPr bwMode="auto">
          <a:xfrm>
            <a:off x="8067675" y="296863"/>
            <a:ext cx="847725" cy="1331912"/>
            <a:chOff x="6655594" y="273840"/>
            <a:chExt cx="830430" cy="1306516"/>
          </a:xfrm>
        </p:grpSpPr>
        <p:grpSp>
          <p:nvGrpSpPr>
            <p:cNvPr id="35" name="MoonLegend1">
              <a:extLst>
                <a:ext uri="{FF2B5EF4-FFF2-40B4-BE49-F238E27FC236}">
                  <a16:creationId xmlns:a16="http://schemas.microsoft.com/office/drawing/2014/main" id="{1EA7019C-E06F-49EB-B7EC-609E3E89A188}"/>
                </a:ext>
              </a:extLst>
            </p:cNvPr>
            <p:cNvGrpSpPr>
              <a:grpSpLocks noChangeAspect="1"/>
            </p:cNvGrpSpPr>
            <p:nvPr>
              <p:custDataLst>
                <p:tags r:id="rId3"/>
              </p:custDataLst>
            </p:nvPr>
          </p:nvGrpSpPr>
          <p:grpSpPr bwMode="auto">
            <a:xfrm>
              <a:off x="6655594" y="273840"/>
              <a:ext cx="209550" cy="209551"/>
              <a:chOff x="4533" y="183"/>
              <a:chExt cx="144" cy="144"/>
            </a:xfrm>
          </p:grpSpPr>
          <p:sp>
            <p:nvSpPr>
              <p:cNvPr id="53" name="Oval 38">
                <a:extLst>
                  <a:ext uri="{FF2B5EF4-FFF2-40B4-BE49-F238E27FC236}">
                    <a16:creationId xmlns:a16="http://schemas.microsoft.com/office/drawing/2014/main" id="{B55C7A80-614F-4659-8A0B-7C9D06D0E9DB}"/>
                  </a:ext>
                </a:extLst>
              </p:cNvPr>
              <p:cNvSpPr>
                <a:spLocks noChangeAspect="1" noChangeArrowheads="1"/>
              </p:cNvSpPr>
              <p:nvPr>
                <p:custDataLst>
                  <p:tags r:id="rId16"/>
                </p:custDataLst>
              </p:nvPr>
            </p:nvSpPr>
            <p:spPr bwMode="auto">
              <a:xfrm>
                <a:off x="4533" y="183"/>
                <a:ext cx="144" cy="144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defRPr/>
                </a:pPr>
                <a:endParaRPr lang="en-US" sz="1200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54" name="Arc 39">
                <a:extLst>
                  <a:ext uri="{FF2B5EF4-FFF2-40B4-BE49-F238E27FC236}">
                    <a16:creationId xmlns:a16="http://schemas.microsoft.com/office/drawing/2014/main" id="{5CA79DA6-C333-4A8C-A03B-8C2D0A658B8B}"/>
                  </a:ext>
                </a:extLst>
              </p:cNvPr>
              <p:cNvSpPr>
                <a:spLocks noChangeAspect="1"/>
              </p:cNvSpPr>
              <p:nvPr>
                <p:custDataLst>
                  <p:tags r:id="rId17"/>
                </p:custDataLst>
              </p:nvPr>
            </p:nvSpPr>
            <p:spPr bwMode="auto">
              <a:xfrm>
                <a:off x="4533" y="183"/>
                <a:ext cx="144" cy="144"/>
              </a:xfrm>
              <a:prstGeom prst="arc">
                <a:avLst>
                  <a:gd name="adj1" fmla="val 16200000"/>
                  <a:gd name="adj2" fmla="val 5400000"/>
                </a:avLst>
              </a:prstGeom>
              <a:solidFill>
                <a:schemeClr val="folHlink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defRPr/>
                </a:pPr>
                <a:endParaRPr lang="en-US" sz="1200" dirty="0">
                  <a:solidFill>
                    <a:srgbClr val="000000"/>
                  </a:solidFill>
                  <a:latin typeface="Arial"/>
                </a:endParaRPr>
              </a:p>
            </p:txBody>
          </p:sp>
        </p:grpSp>
        <p:grpSp>
          <p:nvGrpSpPr>
            <p:cNvPr id="36" name="MoonLegend2">
              <a:extLst>
                <a:ext uri="{FF2B5EF4-FFF2-40B4-BE49-F238E27FC236}">
                  <a16:creationId xmlns:a16="http://schemas.microsoft.com/office/drawing/2014/main" id="{EAD6DBF6-BBF2-4D03-9C4F-A78FFFEF2A8B}"/>
                </a:ext>
              </a:extLst>
            </p:cNvPr>
            <p:cNvGrpSpPr>
              <a:grpSpLocks noChangeAspect="1"/>
            </p:cNvGrpSpPr>
            <p:nvPr>
              <p:custDataLst>
                <p:tags r:id="rId4"/>
              </p:custDataLst>
            </p:nvPr>
          </p:nvGrpSpPr>
          <p:grpSpPr bwMode="auto">
            <a:xfrm>
              <a:off x="6655594" y="548081"/>
              <a:ext cx="209550" cy="209551"/>
              <a:chOff x="1694" y="2044"/>
              <a:chExt cx="160" cy="160"/>
            </a:xfrm>
          </p:grpSpPr>
          <p:sp>
            <p:nvSpPr>
              <p:cNvPr id="51" name="Oval 41">
                <a:extLst>
                  <a:ext uri="{FF2B5EF4-FFF2-40B4-BE49-F238E27FC236}">
                    <a16:creationId xmlns:a16="http://schemas.microsoft.com/office/drawing/2014/main" id="{5E1F61B4-4625-4B02-B173-964B11D3CDD8}"/>
                  </a:ext>
                </a:extLst>
              </p:cNvPr>
              <p:cNvSpPr>
                <a:spLocks noChangeAspect="1" noChangeArrowheads="1"/>
              </p:cNvSpPr>
              <p:nvPr>
                <p:custDataLst>
                  <p:tags r:id="rId14"/>
                </p:custDataLst>
              </p:nvPr>
            </p:nvSpPr>
            <p:spPr bwMode="auto">
              <a:xfrm>
                <a:off x="1694" y="2044"/>
                <a:ext cx="160" cy="164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defRPr/>
                </a:pPr>
                <a:endParaRPr lang="en-US" sz="1200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52" name="Arc 42">
                <a:extLst>
                  <a:ext uri="{FF2B5EF4-FFF2-40B4-BE49-F238E27FC236}">
                    <a16:creationId xmlns:a16="http://schemas.microsoft.com/office/drawing/2014/main" id="{A31A43D1-4FDE-49CF-8D05-7AA07FDEAB30}"/>
                  </a:ext>
                </a:extLst>
              </p:cNvPr>
              <p:cNvSpPr>
                <a:spLocks noChangeAspect="1"/>
              </p:cNvSpPr>
              <p:nvPr>
                <p:custDataLst>
                  <p:tags r:id="rId15"/>
                </p:custDataLst>
              </p:nvPr>
            </p:nvSpPr>
            <p:spPr bwMode="auto">
              <a:xfrm>
                <a:off x="1694" y="2044"/>
                <a:ext cx="160" cy="164"/>
              </a:xfrm>
              <a:prstGeom prst="arc">
                <a:avLst/>
              </a:prstGeom>
              <a:solidFill>
                <a:schemeClr val="folHlink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defRPr/>
                </a:pPr>
                <a:endParaRPr lang="en-US" sz="1200" dirty="0">
                  <a:solidFill>
                    <a:srgbClr val="000000"/>
                  </a:solidFill>
                  <a:latin typeface="Arial"/>
                </a:endParaRPr>
              </a:p>
            </p:txBody>
          </p:sp>
        </p:grpSp>
        <p:grpSp>
          <p:nvGrpSpPr>
            <p:cNvPr id="37" name="MoonLegend4">
              <a:extLst>
                <a:ext uri="{FF2B5EF4-FFF2-40B4-BE49-F238E27FC236}">
                  <a16:creationId xmlns:a16="http://schemas.microsoft.com/office/drawing/2014/main" id="{C8165AD5-AAFA-4C86-ADFD-21E67785C424}"/>
                </a:ext>
              </a:extLst>
            </p:cNvPr>
            <p:cNvGrpSpPr>
              <a:grpSpLocks noChangeAspect="1"/>
            </p:cNvGrpSpPr>
            <p:nvPr>
              <p:custDataLst>
                <p:tags r:id="rId5"/>
              </p:custDataLst>
            </p:nvPr>
          </p:nvGrpSpPr>
          <p:grpSpPr bwMode="auto">
            <a:xfrm>
              <a:off x="6655594" y="1096563"/>
              <a:ext cx="209550" cy="209551"/>
              <a:chOff x="4495" y="1198"/>
              <a:chExt cx="160" cy="160"/>
            </a:xfrm>
          </p:grpSpPr>
          <p:sp>
            <p:nvSpPr>
              <p:cNvPr id="49" name="Oval 47">
                <a:extLst>
                  <a:ext uri="{FF2B5EF4-FFF2-40B4-BE49-F238E27FC236}">
                    <a16:creationId xmlns:a16="http://schemas.microsoft.com/office/drawing/2014/main" id="{740AEBAF-2689-4F42-BDEF-B250AF8CC5F5}"/>
                  </a:ext>
                </a:extLst>
              </p:cNvPr>
              <p:cNvSpPr>
                <a:spLocks noChangeAspect="1" noChangeArrowheads="1"/>
              </p:cNvSpPr>
              <p:nvPr>
                <p:custDataLst>
                  <p:tags r:id="rId12"/>
                </p:custDataLst>
              </p:nvPr>
            </p:nvSpPr>
            <p:spPr bwMode="auto">
              <a:xfrm>
                <a:off x="4495" y="1198"/>
                <a:ext cx="160" cy="164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defRPr/>
                </a:pPr>
                <a:endParaRPr lang="en-US" sz="1200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50" name="Arc 48">
                <a:extLst>
                  <a:ext uri="{FF2B5EF4-FFF2-40B4-BE49-F238E27FC236}">
                    <a16:creationId xmlns:a16="http://schemas.microsoft.com/office/drawing/2014/main" id="{ADCCEF5C-68C6-4557-A807-3B0603E9EF89}"/>
                  </a:ext>
                </a:extLst>
              </p:cNvPr>
              <p:cNvSpPr>
                <a:spLocks noChangeAspect="1"/>
              </p:cNvSpPr>
              <p:nvPr>
                <p:custDataLst>
                  <p:tags r:id="rId13"/>
                </p:custDataLst>
              </p:nvPr>
            </p:nvSpPr>
            <p:spPr bwMode="auto">
              <a:xfrm>
                <a:off x="4495" y="1198"/>
                <a:ext cx="160" cy="164"/>
              </a:xfrm>
              <a:prstGeom prst="arc">
                <a:avLst>
                  <a:gd name="adj1" fmla="val 16200000"/>
                  <a:gd name="adj2" fmla="val 10800000"/>
                </a:avLst>
              </a:prstGeom>
              <a:solidFill>
                <a:schemeClr val="folHlink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defRPr/>
                </a:pPr>
                <a:endParaRPr lang="en-US" sz="1200" dirty="0">
                  <a:solidFill>
                    <a:srgbClr val="000000"/>
                  </a:solidFill>
                  <a:latin typeface="Arial"/>
                </a:endParaRPr>
              </a:p>
            </p:txBody>
          </p:sp>
        </p:grpSp>
        <p:grpSp>
          <p:nvGrpSpPr>
            <p:cNvPr id="38" name="MoonLegend5">
              <a:extLst>
                <a:ext uri="{FF2B5EF4-FFF2-40B4-BE49-F238E27FC236}">
                  <a16:creationId xmlns:a16="http://schemas.microsoft.com/office/drawing/2014/main" id="{48FB1F92-0594-4709-9DAA-73A1F8C8627B}"/>
                </a:ext>
              </a:extLst>
            </p:cNvPr>
            <p:cNvGrpSpPr>
              <a:grpSpLocks noChangeAspect="1"/>
            </p:cNvGrpSpPr>
            <p:nvPr>
              <p:custDataLst>
                <p:tags r:id="rId6"/>
              </p:custDataLst>
            </p:nvPr>
          </p:nvGrpSpPr>
          <p:grpSpPr bwMode="auto">
            <a:xfrm>
              <a:off x="6655594" y="1370805"/>
              <a:ext cx="209550" cy="209551"/>
              <a:chOff x="4495" y="1440"/>
              <a:chExt cx="160" cy="160"/>
            </a:xfrm>
          </p:grpSpPr>
          <p:sp>
            <p:nvSpPr>
              <p:cNvPr id="47" name="Oval 50">
                <a:extLst>
                  <a:ext uri="{FF2B5EF4-FFF2-40B4-BE49-F238E27FC236}">
                    <a16:creationId xmlns:a16="http://schemas.microsoft.com/office/drawing/2014/main" id="{3BA73575-1DA2-47BA-B733-E9D859062DE4}"/>
                  </a:ext>
                </a:extLst>
              </p:cNvPr>
              <p:cNvSpPr>
                <a:spLocks noChangeAspect="1" noChangeArrowheads="1"/>
              </p:cNvSpPr>
              <p:nvPr>
                <p:custDataLst>
                  <p:tags r:id="rId10"/>
                </p:custDataLst>
              </p:nvPr>
            </p:nvSpPr>
            <p:spPr bwMode="auto">
              <a:xfrm>
                <a:off x="4495" y="1436"/>
                <a:ext cx="160" cy="164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defRPr/>
                </a:pPr>
                <a:endParaRPr lang="en-US" sz="1200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48" name="Oval 51">
                <a:extLst>
                  <a:ext uri="{FF2B5EF4-FFF2-40B4-BE49-F238E27FC236}">
                    <a16:creationId xmlns:a16="http://schemas.microsoft.com/office/drawing/2014/main" id="{EBC8BF57-57E7-4AE4-B1F9-355E9AFC7043}"/>
                  </a:ext>
                </a:extLst>
              </p:cNvPr>
              <p:cNvSpPr>
                <a:spLocks noChangeAspect="1" noChangeArrowheads="1"/>
              </p:cNvSpPr>
              <p:nvPr>
                <p:custDataLst>
                  <p:tags r:id="rId11"/>
                </p:custDataLst>
              </p:nvPr>
            </p:nvSpPr>
            <p:spPr bwMode="auto">
              <a:xfrm>
                <a:off x="4495" y="1436"/>
                <a:ext cx="160" cy="164"/>
              </a:xfrm>
              <a:prstGeom prst="arc">
                <a:avLst>
                  <a:gd name="adj1" fmla="val 16200000"/>
                  <a:gd name="adj2" fmla="val 16200000"/>
                </a:avLst>
              </a:prstGeom>
              <a:solidFill>
                <a:schemeClr val="folHlink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defRPr/>
                </a:pPr>
                <a:endParaRPr lang="en-US" sz="1200" dirty="0">
                  <a:solidFill>
                    <a:srgbClr val="000000"/>
                  </a:solidFill>
                  <a:latin typeface="Arial"/>
                </a:endParaRPr>
              </a:p>
            </p:txBody>
          </p:sp>
        </p:grpSp>
        <p:sp>
          <p:nvSpPr>
            <p:cNvPr id="39" name="Legend1">
              <a:extLst>
                <a:ext uri="{FF2B5EF4-FFF2-40B4-BE49-F238E27FC236}">
                  <a16:creationId xmlns:a16="http://schemas.microsoft.com/office/drawing/2014/main" id="{8ADC3538-C043-4879-953B-744D0A64B29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975947" y="286298"/>
              <a:ext cx="510077" cy="185310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wrap="none" lIns="0" tIns="0" rIns="0" bIns="0">
              <a:spAutoFit/>
            </a:bodyPr>
            <a:lstStyle>
              <a:lvl1pPr defTabSz="911225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defTabSz="911225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defTabSz="911225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defTabSz="911225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defTabSz="911225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defTabSz="911225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defTabSz="911225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defTabSz="911225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defTabSz="911225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buClr>
                  <a:srgbClr val="002960"/>
                </a:buClr>
                <a:defRPr/>
              </a:pPr>
              <a:r>
                <a:rPr lang="en-US" altLang="en-US" sz="1200" dirty="0">
                  <a:solidFill>
                    <a:srgbClr val="000000"/>
                  </a:solidFill>
                </a:rPr>
                <a:t>Legend</a:t>
              </a:r>
            </a:p>
          </p:txBody>
        </p:sp>
        <p:sp>
          <p:nvSpPr>
            <p:cNvPr id="40" name="Legend2">
              <a:extLst>
                <a:ext uri="{FF2B5EF4-FFF2-40B4-BE49-F238E27FC236}">
                  <a16:creationId xmlns:a16="http://schemas.microsoft.com/office/drawing/2014/main" id="{115E2709-6983-47B3-93FD-6A5B61A1B97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975947" y="561927"/>
              <a:ext cx="510077" cy="183753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wrap="none" lIns="0" tIns="0" rIns="0" bIns="0">
              <a:spAutoFit/>
            </a:bodyPr>
            <a:lstStyle>
              <a:lvl1pPr defTabSz="911225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defTabSz="911225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defTabSz="911225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defTabSz="911225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defTabSz="911225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defTabSz="911225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defTabSz="911225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defTabSz="911225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defTabSz="911225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buClr>
                  <a:srgbClr val="002960"/>
                </a:buClr>
                <a:defRPr/>
              </a:pPr>
              <a:r>
                <a:rPr lang="en-US" altLang="en-US" sz="1200" dirty="0">
                  <a:solidFill>
                    <a:srgbClr val="000000"/>
                  </a:solidFill>
                </a:rPr>
                <a:t>Legend</a:t>
              </a:r>
            </a:p>
          </p:txBody>
        </p:sp>
        <p:sp>
          <p:nvSpPr>
            <p:cNvPr id="41" name="Legend3">
              <a:extLst>
                <a:ext uri="{FF2B5EF4-FFF2-40B4-BE49-F238E27FC236}">
                  <a16:creationId xmlns:a16="http://schemas.microsoft.com/office/drawing/2014/main" id="{034E2C09-0FAB-4821-B47A-4B2BE26C7FE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975947" y="836000"/>
              <a:ext cx="510077" cy="183753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wrap="none" lIns="0" tIns="0" rIns="0" bIns="0">
              <a:spAutoFit/>
            </a:bodyPr>
            <a:lstStyle>
              <a:lvl1pPr defTabSz="911225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defTabSz="911225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defTabSz="911225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defTabSz="911225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defTabSz="911225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defTabSz="911225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defTabSz="911225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defTabSz="911225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defTabSz="911225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buClr>
                  <a:srgbClr val="002960"/>
                </a:buClr>
                <a:defRPr/>
              </a:pPr>
              <a:r>
                <a:rPr lang="en-US" altLang="en-US" sz="1200" dirty="0">
                  <a:solidFill>
                    <a:srgbClr val="000000"/>
                  </a:solidFill>
                </a:rPr>
                <a:t>Legend</a:t>
              </a:r>
            </a:p>
          </p:txBody>
        </p:sp>
        <p:sp>
          <p:nvSpPr>
            <p:cNvPr id="42" name="Legend4">
              <a:extLst>
                <a:ext uri="{FF2B5EF4-FFF2-40B4-BE49-F238E27FC236}">
                  <a16:creationId xmlns:a16="http://schemas.microsoft.com/office/drawing/2014/main" id="{8EFF8D76-5C47-4EF3-8880-85E67D5BAEB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975947" y="1106958"/>
              <a:ext cx="510077" cy="185311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wrap="none" lIns="0" tIns="0" rIns="0" bIns="0">
              <a:spAutoFit/>
            </a:bodyPr>
            <a:lstStyle>
              <a:lvl1pPr defTabSz="911225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defTabSz="911225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defTabSz="911225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defTabSz="911225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defTabSz="911225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defTabSz="911225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defTabSz="911225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defTabSz="911225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defTabSz="911225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buClr>
                  <a:srgbClr val="002960"/>
                </a:buClr>
                <a:defRPr/>
              </a:pPr>
              <a:r>
                <a:rPr lang="en-US" altLang="en-US" sz="1200" dirty="0">
                  <a:solidFill>
                    <a:srgbClr val="000000"/>
                  </a:solidFill>
                </a:rPr>
                <a:t>Legend</a:t>
              </a:r>
            </a:p>
          </p:txBody>
        </p:sp>
        <p:sp>
          <p:nvSpPr>
            <p:cNvPr id="43" name="Legend5">
              <a:extLst>
                <a:ext uri="{FF2B5EF4-FFF2-40B4-BE49-F238E27FC236}">
                  <a16:creationId xmlns:a16="http://schemas.microsoft.com/office/drawing/2014/main" id="{E103B75B-C5D6-4040-94F1-16FC0DE2621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975947" y="1384145"/>
              <a:ext cx="510077" cy="183753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wrap="none" lIns="0" tIns="0" rIns="0" bIns="0">
              <a:spAutoFit/>
            </a:bodyPr>
            <a:lstStyle>
              <a:lvl1pPr defTabSz="911225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defTabSz="911225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defTabSz="911225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defTabSz="911225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defTabSz="911225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defTabSz="911225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defTabSz="911225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defTabSz="911225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defTabSz="911225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buClr>
                  <a:srgbClr val="002960"/>
                </a:buClr>
                <a:defRPr/>
              </a:pPr>
              <a:r>
                <a:rPr lang="en-US" altLang="en-US" sz="1200" dirty="0">
                  <a:solidFill>
                    <a:srgbClr val="000000"/>
                  </a:solidFill>
                </a:rPr>
                <a:t>Legend</a:t>
              </a:r>
            </a:p>
          </p:txBody>
        </p:sp>
        <p:grpSp>
          <p:nvGrpSpPr>
            <p:cNvPr id="44" name="MoonLegend3">
              <a:extLst>
                <a:ext uri="{FF2B5EF4-FFF2-40B4-BE49-F238E27FC236}">
                  <a16:creationId xmlns:a16="http://schemas.microsoft.com/office/drawing/2014/main" id="{FD16EE5E-16D4-4704-AF4C-02DC789B78FD}"/>
                </a:ext>
              </a:extLst>
            </p:cNvPr>
            <p:cNvGrpSpPr>
              <a:grpSpLocks noChangeAspect="1"/>
            </p:cNvGrpSpPr>
            <p:nvPr>
              <p:custDataLst>
                <p:tags r:id="rId7"/>
              </p:custDataLst>
            </p:nvPr>
          </p:nvGrpSpPr>
          <p:grpSpPr bwMode="auto">
            <a:xfrm>
              <a:off x="6655594" y="822322"/>
              <a:ext cx="209550" cy="209551"/>
              <a:chOff x="4495" y="1198"/>
              <a:chExt cx="160" cy="160"/>
            </a:xfrm>
          </p:grpSpPr>
          <p:sp>
            <p:nvSpPr>
              <p:cNvPr id="45" name="Oval 47">
                <a:extLst>
                  <a:ext uri="{FF2B5EF4-FFF2-40B4-BE49-F238E27FC236}">
                    <a16:creationId xmlns:a16="http://schemas.microsoft.com/office/drawing/2014/main" id="{7F33C583-2CD2-4BFF-B353-F185A78AB10A}"/>
                  </a:ext>
                </a:extLst>
              </p:cNvPr>
              <p:cNvSpPr>
                <a:spLocks noChangeAspect="1" noChangeArrowheads="1"/>
              </p:cNvSpPr>
              <p:nvPr>
                <p:custDataLst>
                  <p:tags r:id="rId8"/>
                </p:custDataLst>
              </p:nvPr>
            </p:nvSpPr>
            <p:spPr bwMode="auto">
              <a:xfrm>
                <a:off x="4495" y="1198"/>
                <a:ext cx="160" cy="164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defRPr/>
                </a:pPr>
                <a:endParaRPr lang="en-US" sz="1200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46" name="Arc 48">
                <a:extLst>
                  <a:ext uri="{FF2B5EF4-FFF2-40B4-BE49-F238E27FC236}">
                    <a16:creationId xmlns:a16="http://schemas.microsoft.com/office/drawing/2014/main" id="{283F2D32-D619-4D22-8D6B-668395E10135}"/>
                  </a:ext>
                </a:extLst>
              </p:cNvPr>
              <p:cNvSpPr>
                <a:spLocks noChangeAspect="1"/>
              </p:cNvSpPr>
              <p:nvPr>
                <p:custDataLst>
                  <p:tags r:id="rId9"/>
                </p:custDataLst>
              </p:nvPr>
            </p:nvSpPr>
            <p:spPr bwMode="auto">
              <a:xfrm>
                <a:off x="4495" y="1198"/>
                <a:ext cx="160" cy="164"/>
              </a:xfrm>
              <a:prstGeom prst="arc">
                <a:avLst>
                  <a:gd name="adj1" fmla="val 16200000"/>
                  <a:gd name="adj2" fmla="val 5400000"/>
                </a:avLst>
              </a:prstGeom>
              <a:solidFill>
                <a:schemeClr val="folHlink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defRPr/>
                </a:pPr>
                <a:endParaRPr lang="en-US" sz="1200" dirty="0">
                  <a:solidFill>
                    <a:srgbClr val="000000"/>
                  </a:solidFill>
                  <a:latin typeface="Arial"/>
                </a:endParaRPr>
              </a:p>
            </p:txBody>
          </p: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224710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92872"/>
            <a:ext cx="7772400" cy="314028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104" indent="0">
              <a:buNone/>
              <a:defRPr sz="1800"/>
            </a:lvl2pPr>
            <a:lvl3pPr marL="914206" indent="0">
              <a:buNone/>
              <a:defRPr sz="1600"/>
            </a:lvl3pPr>
            <a:lvl4pPr marL="1371310" indent="0">
              <a:buNone/>
              <a:defRPr sz="1400"/>
            </a:lvl4pPr>
            <a:lvl5pPr marL="1828412" indent="0">
              <a:buNone/>
              <a:defRPr sz="1400"/>
            </a:lvl5pPr>
            <a:lvl6pPr marL="2285516" indent="0">
              <a:buNone/>
              <a:defRPr sz="1400"/>
            </a:lvl6pPr>
            <a:lvl7pPr marL="2742618" indent="0">
              <a:buNone/>
              <a:defRPr sz="1400"/>
            </a:lvl7pPr>
            <a:lvl8pPr marL="3199722" indent="0">
              <a:buNone/>
              <a:defRPr sz="1400"/>
            </a:lvl8pPr>
            <a:lvl9pPr marL="3656825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5" name="Rectangle 6">
            <a:extLst>
              <a:ext uri="{FF2B5EF4-FFF2-40B4-BE49-F238E27FC236}">
                <a16:creationId xmlns:a16="http://schemas.microsoft.com/office/drawing/2014/main" id="{232F8BEA-1A41-4616-A7D1-F40D2FCA05C0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xfrm>
            <a:off x="7391400" y="6245225"/>
            <a:ext cx="1524000" cy="476250"/>
          </a:xfrm>
          <a:prstGeom prst="rect">
            <a:avLst/>
          </a:prstGeom>
        </p:spPr>
        <p:txBody>
          <a:bodyPr vert="horz" wrap="square" lIns="91430" tIns="45716" rIns="91430" bIns="45716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fld id="{201A0982-6B95-452C-8BCB-044240C83148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45047116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Object 1" hidden="1">
            <a:extLst>
              <a:ext uri="{FF2B5EF4-FFF2-40B4-BE49-F238E27FC236}">
                <a16:creationId xmlns:a16="http://schemas.microsoft.com/office/drawing/2014/main" id="{4AB360F5-11E9-49C9-B04D-5F0223E4FB03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0" y="0"/>
          <a:ext cx="161925" cy="161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19" imgW="360" imgH="360" progId="TCLayout.ActiveDocument.1">
                  <p:embed/>
                </p:oleObj>
              </mc:Choice>
              <mc:Fallback>
                <p:oleObj name="think-cell Slide" r:id="rId19" imgW="360" imgH="360" progId="TCLayout.ActiveDocument.1">
                  <p:embed/>
                  <p:pic>
                    <p:nvPicPr>
                      <p:cNvPr id="9218" name="Object 1" hidden="1">
                        <a:extLst>
                          <a:ext uri="{FF2B5EF4-FFF2-40B4-BE49-F238E27FC236}">
                            <a16:creationId xmlns:a16="http://schemas.microsoft.com/office/drawing/2014/main" id="{D909C708-5558-4633-8F91-A7913B539DE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61925" cy="161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McK 1. On-page tracker" hidden="1">
            <a:extLst>
              <a:ext uri="{FF2B5EF4-FFF2-40B4-BE49-F238E27FC236}">
                <a16:creationId xmlns:a16="http://schemas.microsoft.com/office/drawing/2014/main" id="{1B27A587-9172-4784-B635-89A93CFF1DA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2238" y="15875"/>
            <a:ext cx="876300" cy="219075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lIns="0" tIns="0" rIns="0" bIns="0">
            <a:spAutoFit/>
          </a:bodyPr>
          <a:lstStyle>
            <a:lvl1pPr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US" altLang="en-US" sz="1400" dirty="0">
                <a:solidFill>
                  <a:srgbClr val="808080"/>
                </a:solidFill>
              </a:rPr>
              <a:t>TRACKER</a:t>
            </a:r>
          </a:p>
        </p:txBody>
      </p:sp>
      <p:sp>
        <p:nvSpPr>
          <p:cNvPr id="7" name="McK 3. Unit of measure" hidden="1">
            <a:extLst>
              <a:ext uri="{FF2B5EF4-FFF2-40B4-BE49-F238E27FC236}">
                <a16:creationId xmlns:a16="http://schemas.microsoft.com/office/drawing/2014/main" id="{0C77DF56-A150-43F4-90F5-689F618A511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2238" y="533400"/>
            <a:ext cx="4725987" cy="250825"/>
          </a:xfrm>
          <a:prstGeom prst="rect">
            <a:avLst/>
          </a:prstGeom>
          <a:noFill/>
          <a:ln>
            <a:noFill/>
          </a:ln>
          <a:effectLst/>
        </p:spPr>
        <p:txBody>
          <a:bodyPr lIns="0" tIns="0" rIns="0" bIns="0">
            <a:spAutoFit/>
          </a:bodyPr>
          <a:lstStyle>
            <a:lvl1pPr defTabSz="895350">
              <a:defRPr sz="2400">
                <a:solidFill>
                  <a:schemeClr val="tx1"/>
                </a:solidFill>
                <a:latin typeface="Arial" charset="0"/>
              </a:defRPr>
            </a:lvl1pPr>
            <a:lvl2pPr marL="447675" defTabSz="895350">
              <a:defRPr sz="2400">
                <a:solidFill>
                  <a:schemeClr val="tx1"/>
                </a:solidFill>
                <a:latin typeface="Arial" charset="0"/>
              </a:defRPr>
            </a:lvl2pPr>
            <a:lvl3pPr marL="895350" defTabSz="89535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344613" defTabSz="895350">
              <a:defRPr sz="2400">
                <a:solidFill>
                  <a:schemeClr val="tx1"/>
                </a:solidFill>
                <a:latin typeface="Arial" charset="0"/>
              </a:defRPr>
            </a:lvl4pPr>
            <a:lvl5pPr marL="1792288" defTabSz="89535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2494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7066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1638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6210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en-US" sz="1600" dirty="0">
                <a:solidFill>
                  <a:srgbClr val="808080"/>
                </a:solidFill>
                <a:latin typeface="Arial"/>
              </a:rPr>
              <a:t>Unit of measure</a:t>
            </a:r>
          </a:p>
        </p:txBody>
      </p:sp>
      <p:grpSp>
        <p:nvGrpSpPr>
          <p:cNvPr id="8" name="McK Slide Elements" hidden="1">
            <a:extLst>
              <a:ext uri="{FF2B5EF4-FFF2-40B4-BE49-F238E27FC236}">
                <a16:creationId xmlns:a16="http://schemas.microsoft.com/office/drawing/2014/main" id="{CD5BC704-CD8A-48DC-828D-42F000D194E5}"/>
              </a:ext>
            </a:extLst>
          </p:cNvPr>
          <p:cNvGrpSpPr>
            <a:grpSpLocks/>
          </p:cNvGrpSpPr>
          <p:nvPr/>
        </p:nvGrpSpPr>
        <p:grpSpPr bwMode="auto">
          <a:xfrm>
            <a:off x="1393825" y="6159500"/>
            <a:ext cx="7521575" cy="527050"/>
            <a:chOff x="1365594" y="6036921"/>
            <a:chExt cx="7372005" cy="517023"/>
          </a:xfrm>
        </p:grpSpPr>
        <p:sp>
          <p:nvSpPr>
            <p:cNvPr id="9" name="McK 4. Footnote">
              <a:extLst>
                <a:ext uri="{FF2B5EF4-FFF2-40B4-BE49-F238E27FC236}">
                  <a16:creationId xmlns:a16="http://schemas.microsoft.com/office/drawing/2014/main" id="{17D6C259-74AF-43B8-A9FF-485726434A8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365594" y="6036921"/>
              <a:ext cx="7372005" cy="154173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lIns="0" tIns="0" rIns="0" bIns="0" anchor="b">
              <a:spAutoFit/>
            </a:bodyPr>
            <a:lstStyle>
              <a:lvl1pPr marL="104775" indent="-104775" defTabSz="895350">
                <a:defRPr sz="2400">
                  <a:solidFill>
                    <a:schemeClr val="tx1"/>
                  </a:solidFill>
                  <a:latin typeface="Arial" charset="0"/>
                </a:defRPr>
              </a:lvl1pPr>
              <a:lvl2pPr marL="1031875" defTabSz="895350">
                <a:defRPr sz="2400">
                  <a:solidFill>
                    <a:schemeClr val="tx1"/>
                  </a:solidFill>
                  <a:latin typeface="Arial" charset="0"/>
                </a:defRPr>
              </a:lvl2pPr>
              <a:lvl3pPr marL="1217613" defTabSz="895350"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404938" defTabSz="895350">
                <a:defRPr sz="2400">
                  <a:solidFill>
                    <a:schemeClr val="tx1"/>
                  </a:solidFill>
                  <a:latin typeface="Arial" charset="0"/>
                </a:defRPr>
              </a:lvl4pPr>
              <a:lvl5pPr marL="1792288" defTabSz="895350">
                <a:defRPr sz="2400">
                  <a:solidFill>
                    <a:schemeClr val="tx1"/>
                  </a:solidFill>
                  <a:latin typeface="Arial" charset="0"/>
                </a:defRPr>
              </a:lvl5pPr>
              <a:lvl6pPr marL="2249488" defTabSz="89535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6pPr>
              <a:lvl7pPr marL="2706688" defTabSz="89535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7pPr>
              <a:lvl8pPr marL="3163888" defTabSz="89535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8pPr>
              <a:lvl9pPr marL="3621088" defTabSz="89535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defRPr/>
              </a:pPr>
              <a:r>
                <a:rPr lang="en-US" sz="1000" dirty="0">
                  <a:solidFill>
                    <a:srgbClr val="000000"/>
                  </a:solidFill>
                  <a:latin typeface="Arial"/>
                </a:rPr>
                <a:t>1 Footnote</a:t>
              </a:r>
            </a:p>
          </p:txBody>
        </p:sp>
        <p:sp>
          <p:nvSpPr>
            <p:cNvPr id="10" name="McK 5. Source">
              <a:extLst>
                <a:ext uri="{FF2B5EF4-FFF2-40B4-BE49-F238E27FC236}">
                  <a16:creationId xmlns:a16="http://schemas.microsoft.com/office/drawing/2014/main" id="{B49560F7-C215-48D9-9681-946B2AE9B16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65594" y="6399772"/>
              <a:ext cx="3934952" cy="154172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lIns="0" tIns="0" rIns="0" bIns="0" anchor="ctr">
              <a:spAutoFit/>
            </a:bodyPr>
            <a:lstStyle>
              <a:lvl1pPr marL="477838" indent="-477838" defTabSz="911225">
                <a:tabLst>
                  <a:tab pos="488950" algn="l"/>
                  <a:tab pos="676275" algn="l"/>
                </a:tabLs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defTabSz="911225">
                <a:tabLst>
                  <a:tab pos="488950" algn="l"/>
                  <a:tab pos="676275" algn="l"/>
                </a:tabLs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defTabSz="911225">
                <a:tabLst>
                  <a:tab pos="488950" algn="l"/>
                  <a:tab pos="676275" algn="l"/>
                </a:tabLs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defTabSz="911225">
                <a:tabLst>
                  <a:tab pos="488950" algn="l"/>
                  <a:tab pos="676275" algn="l"/>
                </a:tabLs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defTabSz="911225">
                <a:tabLst>
                  <a:tab pos="488950" algn="l"/>
                  <a:tab pos="676275" algn="l"/>
                </a:tabLs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defTabSz="911225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488950" algn="l"/>
                  <a:tab pos="676275" algn="l"/>
                </a:tabLs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defTabSz="911225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488950" algn="l"/>
                  <a:tab pos="676275" algn="l"/>
                </a:tabLs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defTabSz="911225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488950" algn="l"/>
                  <a:tab pos="676275" algn="l"/>
                </a:tabLs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defTabSz="911225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488950" algn="l"/>
                  <a:tab pos="676275" algn="l"/>
                </a:tabLs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r>
                <a:rPr lang="en-US" altLang="en-US" sz="1000" dirty="0">
                  <a:solidFill>
                    <a:srgbClr val="000000"/>
                  </a:solidFill>
                </a:rPr>
                <a:t>Source: Source</a:t>
              </a:r>
            </a:p>
          </p:txBody>
        </p:sp>
      </p:grpSp>
      <p:grpSp>
        <p:nvGrpSpPr>
          <p:cNvPr id="11" name="ACET" hidden="1">
            <a:extLst>
              <a:ext uri="{FF2B5EF4-FFF2-40B4-BE49-F238E27FC236}">
                <a16:creationId xmlns:a16="http://schemas.microsoft.com/office/drawing/2014/main" id="{E0F90EC1-ABA4-4DF3-8BB1-570CAE81218C}"/>
              </a:ext>
            </a:extLst>
          </p:cNvPr>
          <p:cNvGrpSpPr>
            <a:grpSpLocks/>
          </p:cNvGrpSpPr>
          <p:nvPr/>
        </p:nvGrpSpPr>
        <p:grpSpPr bwMode="auto">
          <a:xfrm>
            <a:off x="2376488" y="1858963"/>
            <a:ext cx="4391025" cy="519112"/>
            <a:chOff x="915" y="710"/>
            <a:chExt cx="2686" cy="320"/>
          </a:xfrm>
        </p:grpSpPr>
        <p:cxnSp>
          <p:nvCxnSpPr>
            <p:cNvPr id="12" name="AutoShape 249">
              <a:extLst>
                <a:ext uri="{FF2B5EF4-FFF2-40B4-BE49-F238E27FC236}">
                  <a16:creationId xmlns:a16="http://schemas.microsoft.com/office/drawing/2014/main" id="{8B02A971-55F8-4866-9D10-D4B4845BDF7E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915" y="1030"/>
              <a:ext cx="2686" cy="0"/>
            </a:xfrm>
            <a:prstGeom prst="straightConnector1">
              <a:avLst/>
            </a:prstGeom>
            <a:noFill/>
            <a:ln w="9525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13" name="AutoShape 250">
              <a:extLst>
                <a:ext uri="{FF2B5EF4-FFF2-40B4-BE49-F238E27FC236}">
                  <a16:creationId xmlns:a16="http://schemas.microsoft.com/office/drawing/2014/main" id="{2A79D918-8554-4294-85F6-6E765C34130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15" y="710"/>
              <a:ext cx="2686" cy="320"/>
            </a:xfrm>
            <a:prstGeom prst="leftRightArrow">
              <a:avLst>
                <a:gd name="adj1" fmla="val 100000"/>
                <a:gd name="adj2" fmla="val 0"/>
              </a:avLst>
            </a:prstGeom>
            <a:noFill/>
            <a:ln>
              <a:noFill/>
            </a:ln>
            <a:effectLst/>
          </p:spPr>
          <p:txBody>
            <a:bodyPr lIns="0" tIns="0" rIns="0" bIns="18288" anchor="b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r>
                <a:rPr lang="en-US" altLang="en-US" b="1" dirty="0">
                  <a:solidFill>
                    <a:srgbClr val="000000"/>
                  </a:solidFill>
                </a:rPr>
                <a:t>Title</a:t>
              </a:r>
            </a:p>
            <a:p>
              <a:pPr eaLnBrk="1" hangingPunct="1">
                <a:defRPr/>
              </a:pPr>
              <a:r>
                <a:rPr lang="en-US" altLang="en-US" dirty="0">
                  <a:solidFill>
                    <a:srgbClr val="808080"/>
                  </a:solidFill>
                </a:rPr>
                <a:t>Unit of measure</a:t>
              </a:r>
            </a:p>
          </p:txBody>
        </p:sp>
      </p:grpSp>
      <p:sp>
        <p:nvSpPr>
          <p:cNvPr id="14" name="SlideLogoText">
            <a:extLst>
              <a:ext uri="{FF2B5EF4-FFF2-40B4-BE49-F238E27FC236}">
                <a16:creationId xmlns:a16="http://schemas.microsoft.com/office/drawing/2014/main" id="{D9D6F70B-7698-4B8A-9246-5FB743230071}"/>
              </a:ext>
            </a:extLst>
          </p:cNvPr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8683625" y="6681788"/>
            <a:ext cx="379413" cy="157162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lIns="0" tIns="0" rIns="0" bIns="0" anchor="ctr">
            <a:spAutoFit/>
          </a:bodyPr>
          <a:lstStyle>
            <a:lvl1pPr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>
              <a:defRPr/>
            </a:pPr>
            <a:r>
              <a:rPr lang="en-US" altLang="en-US" sz="1000" dirty="0">
                <a:solidFill>
                  <a:srgbClr val="000000"/>
                </a:solidFill>
                <a:cs typeface="Arial" panose="020B0604020202020204" pitchFamily="34" charset="0"/>
              </a:rPr>
              <a:t>      </a:t>
            </a:r>
            <a:fld id="{E6E5DE28-04AD-4A24-BA7B-E53438B21F29}" type="slidenum">
              <a:rPr lang="en-US" altLang="en-US" sz="1000" smtClean="0">
                <a:solidFill>
                  <a:srgbClr val="000000"/>
                </a:solidFill>
                <a:cs typeface="Arial" panose="020B0604020202020204" pitchFamily="34" charset="0"/>
              </a:rPr>
              <a:pPr algn="r" eaLnBrk="1" hangingPunct="1">
                <a:defRPr/>
              </a:pPr>
              <a:t>‹#›</a:t>
            </a:fld>
            <a:endParaRPr lang="en-US" altLang="en-US" sz="1000" dirty="0">
              <a:solidFill>
                <a:srgbClr val="000000"/>
              </a:solidFill>
              <a:cs typeface="Arial" panose="020B0604020202020204" pitchFamily="34" charset="0"/>
            </a:endParaRPr>
          </a:p>
        </p:txBody>
      </p:sp>
      <p:grpSp>
        <p:nvGrpSpPr>
          <p:cNvPr id="15" name="LegendBoxes" hidden="1">
            <a:extLst>
              <a:ext uri="{FF2B5EF4-FFF2-40B4-BE49-F238E27FC236}">
                <a16:creationId xmlns:a16="http://schemas.microsoft.com/office/drawing/2014/main" id="{05E978D7-33EF-4AC7-AF91-E7607EB4422A}"/>
              </a:ext>
            </a:extLst>
          </p:cNvPr>
          <p:cNvGrpSpPr>
            <a:grpSpLocks/>
          </p:cNvGrpSpPr>
          <p:nvPr/>
        </p:nvGrpSpPr>
        <p:grpSpPr bwMode="auto">
          <a:xfrm>
            <a:off x="8135938" y="296863"/>
            <a:ext cx="779462" cy="1016000"/>
            <a:chOff x="4936" y="176"/>
            <a:chExt cx="481" cy="628"/>
          </a:xfrm>
        </p:grpSpPr>
        <p:sp>
          <p:nvSpPr>
            <p:cNvPr id="16" name="Legend1">
              <a:extLst>
                <a:ext uri="{FF2B5EF4-FFF2-40B4-BE49-F238E27FC236}">
                  <a16:creationId xmlns:a16="http://schemas.microsoft.com/office/drawing/2014/main" id="{B67B0BBF-0142-4F71-87D1-454DD42D47E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96" y="176"/>
              <a:ext cx="321" cy="116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wrap="none" lIns="0" tIns="0" rIns="0" bIns="0">
              <a:spAutoFit/>
            </a:bodyPr>
            <a:lstStyle>
              <a:lvl1pPr defTabSz="911225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defTabSz="911225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defTabSz="911225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defTabSz="911225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defTabSz="911225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defTabSz="911225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defTabSz="911225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defTabSz="911225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defTabSz="911225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buClr>
                  <a:srgbClr val="002960"/>
                </a:buClr>
                <a:defRPr/>
              </a:pPr>
              <a:r>
                <a:rPr lang="en-US" altLang="en-US" sz="1200" dirty="0">
                  <a:solidFill>
                    <a:srgbClr val="000000"/>
                  </a:solidFill>
                </a:rPr>
                <a:t>Legend</a:t>
              </a:r>
            </a:p>
          </p:txBody>
        </p:sp>
        <p:sp>
          <p:nvSpPr>
            <p:cNvPr id="17" name="LegendRectangle1">
              <a:extLst>
                <a:ext uri="{FF2B5EF4-FFF2-40B4-BE49-F238E27FC236}">
                  <a16:creationId xmlns:a16="http://schemas.microsoft.com/office/drawing/2014/main" id="{1D98528D-9B94-4D6C-91D1-A7E08E8BDA3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36" y="183"/>
              <a:ext cx="104" cy="101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rgbClr val="80808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>
              <a:lvl1pPr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US" altLang="en-US" sz="1200" dirty="0">
                <a:solidFill>
                  <a:srgbClr val="000000"/>
                </a:solidFill>
              </a:endParaRPr>
            </a:p>
          </p:txBody>
        </p:sp>
        <p:sp>
          <p:nvSpPr>
            <p:cNvPr id="18" name="Legend2">
              <a:extLst>
                <a:ext uri="{FF2B5EF4-FFF2-40B4-BE49-F238E27FC236}">
                  <a16:creationId xmlns:a16="http://schemas.microsoft.com/office/drawing/2014/main" id="{BB1D520D-F20B-4B6A-AFD0-27A8BC2BD11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96" y="346"/>
              <a:ext cx="321" cy="116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wrap="none" lIns="0" tIns="0" rIns="0" bIns="0">
              <a:spAutoFit/>
            </a:bodyPr>
            <a:lstStyle>
              <a:lvl1pPr defTabSz="911225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defTabSz="911225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defTabSz="911225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defTabSz="911225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defTabSz="911225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defTabSz="911225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defTabSz="911225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defTabSz="911225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defTabSz="911225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buClr>
                  <a:srgbClr val="002960"/>
                </a:buClr>
                <a:defRPr/>
              </a:pPr>
              <a:r>
                <a:rPr lang="en-US" altLang="en-US" sz="1200" dirty="0">
                  <a:solidFill>
                    <a:srgbClr val="000000"/>
                  </a:solidFill>
                </a:rPr>
                <a:t>Legend</a:t>
              </a:r>
            </a:p>
          </p:txBody>
        </p:sp>
        <p:sp>
          <p:nvSpPr>
            <p:cNvPr id="19" name="LegendRectangle2">
              <a:extLst>
                <a:ext uri="{FF2B5EF4-FFF2-40B4-BE49-F238E27FC236}">
                  <a16:creationId xmlns:a16="http://schemas.microsoft.com/office/drawing/2014/main" id="{EA899FC3-D0B0-46F2-B3F1-7CD3ED900A9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36" y="353"/>
              <a:ext cx="104" cy="101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rgbClr val="80808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>
              <a:lvl1pPr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US" altLang="en-US" sz="1200" dirty="0">
                <a:solidFill>
                  <a:srgbClr val="000000"/>
                </a:solidFill>
              </a:endParaRPr>
            </a:p>
          </p:txBody>
        </p:sp>
        <p:sp>
          <p:nvSpPr>
            <p:cNvPr id="20" name="Legend3">
              <a:extLst>
                <a:ext uri="{FF2B5EF4-FFF2-40B4-BE49-F238E27FC236}">
                  <a16:creationId xmlns:a16="http://schemas.microsoft.com/office/drawing/2014/main" id="{1202F715-2A7F-4BA9-A9CA-6541F0483C2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96" y="517"/>
              <a:ext cx="321" cy="116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wrap="none" lIns="0" tIns="0" rIns="0" bIns="0">
              <a:spAutoFit/>
            </a:bodyPr>
            <a:lstStyle>
              <a:lvl1pPr defTabSz="911225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defTabSz="911225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defTabSz="911225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defTabSz="911225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defTabSz="911225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defTabSz="911225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defTabSz="911225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defTabSz="911225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defTabSz="911225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buClr>
                  <a:srgbClr val="002960"/>
                </a:buClr>
                <a:defRPr/>
              </a:pPr>
              <a:r>
                <a:rPr lang="en-US" altLang="en-US" sz="1200" dirty="0">
                  <a:solidFill>
                    <a:srgbClr val="000000"/>
                  </a:solidFill>
                </a:rPr>
                <a:t>Legend</a:t>
              </a:r>
            </a:p>
          </p:txBody>
        </p:sp>
        <p:sp>
          <p:nvSpPr>
            <p:cNvPr id="21" name="LegendRectangle3">
              <a:extLst>
                <a:ext uri="{FF2B5EF4-FFF2-40B4-BE49-F238E27FC236}">
                  <a16:creationId xmlns:a16="http://schemas.microsoft.com/office/drawing/2014/main" id="{CE65088B-3766-4A26-92E5-26B4DCF660A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36" y="524"/>
              <a:ext cx="104" cy="101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rgbClr val="80808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>
              <a:lvl1pPr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US" altLang="en-US" sz="1200" dirty="0">
                <a:solidFill>
                  <a:srgbClr val="000000"/>
                </a:solidFill>
              </a:endParaRPr>
            </a:p>
          </p:txBody>
        </p:sp>
        <p:sp>
          <p:nvSpPr>
            <p:cNvPr id="22" name="Legend4">
              <a:extLst>
                <a:ext uri="{FF2B5EF4-FFF2-40B4-BE49-F238E27FC236}">
                  <a16:creationId xmlns:a16="http://schemas.microsoft.com/office/drawing/2014/main" id="{AD32AB04-5536-4010-9CD3-551BCD56478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96" y="688"/>
              <a:ext cx="321" cy="116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wrap="none" lIns="0" tIns="0" rIns="0" bIns="0">
              <a:spAutoFit/>
            </a:bodyPr>
            <a:lstStyle>
              <a:lvl1pPr defTabSz="911225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defTabSz="911225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defTabSz="911225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defTabSz="911225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defTabSz="911225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defTabSz="911225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defTabSz="911225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defTabSz="911225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defTabSz="911225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buClr>
                  <a:srgbClr val="002960"/>
                </a:buClr>
                <a:defRPr/>
              </a:pPr>
              <a:r>
                <a:rPr lang="en-US" altLang="en-US" sz="1200" dirty="0">
                  <a:solidFill>
                    <a:srgbClr val="000000"/>
                  </a:solidFill>
                </a:rPr>
                <a:t>Legend</a:t>
              </a:r>
            </a:p>
          </p:txBody>
        </p:sp>
        <p:sp>
          <p:nvSpPr>
            <p:cNvPr id="23" name="LegendRectangle4">
              <a:extLst>
                <a:ext uri="{FF2B5EF4-FFF2-40B4-BE49-F238E27FC236}">
                  <a16:creationId xmlns:a16="http://schemas.microsoft.com/office/drawing/2014/main" id="{6E9B5C20-8211-477B-8985-D761D83C62F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36" y="695"/>
              <a:ext cx="104" cy="101"/>
            </a:xfrm>
            <a:prstGeom prst="rect">
              <a:avLst/>
            </a:prstGeom>
            <a:solidFill>
              <a:schemeClr val="folHlink"/>
            </a:solidFill>
            <a:ln w="9525">
              <a:solidFill>
                <a:srgbClr val="80808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>
              <a:lvl1pPr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US" altLang="en-US" sz="1200" dirty="0">
                <a:solidFill>
                  <a:srgbClr val="000000"/>
                </a:solidFill>
              </a:endParaRPr>
            </a:p>
          </p:txBody>
        </p:sp>
      </p:grpSp>
      <p:grpSp>
        <p:nvGrpSpPr>
          <p:cNvPr id="24" name="LegendLines" hidden="1">
            <a:extLst>
              <a:ext uri="{FF2B5EF4-FFF2-40B4-BE49-F238E27FC236}">
                <a16:creationId xmlns:a16="http://schemas.microsoft.com/office/drawing/2014/main" id="{2183B04A-ED2B-4ECE-9237-1CED7F0EFBCA}"/>
              </a:ext>
            </a:extLst>
          </p:cNvPr>
          <p:cNvGrpSpPr>
            <a:grpSpLocks/>
          </p:cNvGrpSpPr>
          <p:nvPr/>
        </p:nvGrpSpPr>
        <p:grpSpPr bwMode="auto">
          <a:xfrm>
            <a:off x="7821613" y="296863"/>
            <a:ext cx="1093787" cy="744537"/>
            <a:chOff x="4750" y="176"/>
            <a:chExt cx="675" cy="460"/>
          </a:xfrm>
        </p:grpSpPr>
        <p:sp>
          <p:nvSpPr>
            <p:cNvPr id="25" name="LineLegend1">
              <a:extLst>
                <a:ext uri="{FF2B5EF4-FFF2-40B4-BE49-F238E27FC236}">
                  <a16:creationId xmlns:a16="http://schemas.microsoft.com/office/drawing/2014/main" id="{C586829D-B6E8-415B-AE4D-617D4B72901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750" y="233"/>
              <a:ext cx="288" cy="0"/>
            </a:xfrm>
            <a:prstGeom prst="line">
              <a:avLst/>
            </a:prstGeom>
            <a:noFill/>
            <a:ln w="28575">
              <a:solidFill>
                <a:schemeClr val="accent3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en-US" sz="1200" dirty="0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26" name="LineLegend2">
              <a:extLst>
                <a:ext uri="{FF2B5EF4-FFF2-40B4-BE49-F238E27FC236}">
                  <a16:creationId xmlns:a16="http://schemas.microsoft.com/office/drawing/2014/main" id="{4A4DA6E3-E938-4921-8EF6-F78B531EAA6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750" y="402"/>
              <a:ext cx="288" cy="0"/>
            </a:xfrm>
            <a:prstGeom prst="line">
              <a:avLst/>
            </a:prstGeom>
            <a:noFill/>
            <a:ln w="28575">
              <a:solidFill>
                <a:schemeClr val="accent3"/>
              </a:solidFill>
              <a:prstDash val="dash"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en-US" sz="1200" dirty="0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27" name="LineLegend3">
              <a:extLst>
                <a:ext uri="{FF2B5EF4-FFF2-40B4-BE49-F238E27FC236}">
                  <a16:creationId xmlns:a16="http://schemas.microsoft.com/office/drawing/2014/main" id="{27784426-9D16-4ED1-B7A3-C0F560E3E5D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750" y="577"/>
              <a:ext cx="288" cy="0"/>
            </a:xfrm>
            <a:prstGeom prst="line">
              <a:avLst/>
            </a:prstGeom>
            <a:noFill/>
            <a:ln w="28575">
              <a:solidFill>
                <a:schemeClr val="accent3"/>
              </a:solidFill>
              <a:prstDash val="sysDot"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en-US" sz="1200" dirty="0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28" name="Legend1">
              <a:extLst>
                <a:ext uri="{FF2B5EF4-FFF2-40B4-BE49-F238E27FC236}">
                  <a16:creationId xmlns:a16="http://schemas.microsoft.com/office/drawing/2014/main" id="{FF5CF23B-748F-4C9D-89FA-62BC6E22D29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04" y="176"/>
              <a:ext cx="321" cy="116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wrap="none" lIns="0" tIns="0" rIns="0" bIns="0">
              <a:spAutoFit/>
            </a:bodyPr>
            <a:lstStyle>
              <a:lvl1pPr defTabSz="911225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defTabSz="911225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defTabSz="911225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defTabSz="911225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defTabSz="911225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defTabSz="911225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defTabSz="911225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defTabSz="911225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defTabSz="911225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buClr>
                  <a:srgbClr val="002960"/>
                </a:buClr>
                <a:defRPr/>
              </a:pPr>
              <a:r>
                <a:rPr lang="en-US" altLang="en-US" sz="1200" dirty="0">
                  <a:solidFill>
                    <a:srgbClr val="000000"/>
                  </a:solidFill>
                </a:rPr>
                <a:t>Legend</a:t>
              </a:r>
            </a:p>
          </p:txBody>
        </p:sp>
        <p:sp>
          <p:nvSpPr>
            <p:cNvPr id="29" name="Legend2">
              <a:extLst>
                <a:ext uri="{FF2B5EF4-FFF2-40B4-BE49-F238E27FC236}">
                  <a16:creationId xmlns:a16="http://schemas.microsoft.com/office/drawing/2014/main" id="{35C1647B-ED8C-4BED-B047-EB832195E75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04" y="344"/>
              <a:ext cx="321" cy="128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wrap="none" lIns="0" tIns="0" rIns="0" bIns="0">
              <a:spAutoFit/>
            </a:bodyPr>
            <a:lstStyle>
              <a:lvl1pPr defTabSz="911225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defTabSz="911225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defTabSz="911225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defTabSz="911225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defTabSz="911225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defTabSz="911225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defTabSz="911225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defTabSz="911225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defTabSz="911225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buClr>
                  <a:srgbClr val="002960"/>
                </a:buClr>
                <a:defRPr/>
              </a:pPr>
              <a:r>
                <a:rPr lang="en-US" altLang="en-US" sz="1200" dirty="0">
                  <a:solidFill>
                    <a:srgbClr val="000000"/>
                  </a:solidFill>
                </a:rPr>
                <a:t>Legend</a:t>
              </a:r>
            </a:p>
          </p:txBody>
        </p:sp>
        <p:sp>
          <p:nvSpPr>
            <p:cNvPr id="30" name="Legend3">
              <a:extLst>
                <a:ext uri="{FF2B5EF4-FFF2-40B4-BE49-F238E27FC236}">
                  <a16:creationId xmlns:a16="http://schemas.microsoft.com/office/drawing/2014/main" id="{3C513822-5500-44AE-AA4E-031B1018450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04" y="520"/>
              <a:ext cx="321" cy="116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wrap="none" lIns="0" tIns="0" rIns="0" bIns="0">
              <a:spAutoFit/>
            </a:bodyPr>
            <a:lstStyle>
              <a:lvl1pPr defTabSz="911225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defTabSz="911225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defTabSz="911225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defTabSz="911225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defTabSz="911225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defTabSz="911225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defTabSz="911225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defTabSz="911225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defTabSz="911225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buClr>
                  <a:srgbClr val="002960"/>
                </a:buClr>
                <a:defRPr/>
              </a:pPr>
              <a:r>
                <a:rPr lang="en-US" altLang="en-US" sz="1200" dirty="0">
                  <a:solidFill>
                    <a:srgbClr val="000000"/>
                  </a:solidFill>
                </a:rPr>
                <a:t>Legend</a:t>
              </a:r>
            </a:p>
          </p:txBody>
        </p:sp>
      </p:grpSp>
      <p:grpSp>
        <p:nvGrpSpPr>
          <p:cNvPr id="31" name="McKSticker" hidden="1">
            <a:extLst>
              <a:ext uri="{FF2B5EF4-FFF2-40B4-BE49-F238E27FC236}">
                <a16:creationId xmlns:a16="http://schemas.microsoft.com/office/drawing/2014/main" id="{6969D31B-9693-4910-B678-9BE4C965DAE8}"/>
              </a:ext>
            </a:extLst>
          </p:cNvPr>
          <p:cNvGrpSpPr>
            <a:grpSpLocks/>
          </p:cNvGrpSpPr>
          <p:nvPr/>
        </p:nvGrpSpPr>
        <p:grpSpPr bwMode="auto">
          <a:xfrm>
            <a:off x="7826375" y="296863"/>
            <a:ext cx="1089025" cy="215900"/>
            <a:chOff x="7673880" y="285750"/>
            <a:chExt cx="1066895" cy="212366"/>
          </a:xfrm>
        </p:grpSpPr>
        <p:sp>
          <p:nvSpPr>
            <p:cNvPr id="32" name="StickerRectangle">
              <a:extLst>
                <a:ext uri="{FF2B5EF4-FFF2-40B4-BE49-F238E27FC236}">
                  <a16:creationId xmlns:a16="http://schemas.microsoft.com/office/drawing/2014/main" id="{4617EE4D-6A66-4BF9-BD62-7A572D76F6B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673880" y="285750"/>
              <a:ext cx="1066895" cy="212366"/>
            </a:xfrm>
            <a:prstGeom prst="leftRightArrow">
              <a:avLst>
                <a:gd name="adj1" fmla="val 100000"/>
                <a:gd name="adj2" fmla="val 0"/>
              </a:avLst>
            </a:prstGeom>
            <a:noFill/>
            <a:ln>
              <a:noFill/>
            </a:ln>
            <a:effectLst/>
          </p:spPr>
          <p:txBody>
            <a:bodyPr wrap="none" lIns="27432" tIns="0" rIns="0" bIns="27432">
              <a:spAutoFit/>
            </a:bodyPr>
            <a:lstStyle>
              <a:lvl1pPr defTabSz="911225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defTabSz="911225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defTabSz="911225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defTabSz="911225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defTabSz="911225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defTabSz="911225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defTabSz="911225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defTabSz="911225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defTabSz="911225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r" eaLnBrk="1" hangingPunct="1">
                <a:buClr>
                  <a:srgbClr val="002960"/>
                </a:buClr>
                <a:defRPr/>
              </a:pPr>
              <a:r>
                <a:rPr lang="en-US" altLang="en-US" sz="1200" dirty="0">
                  <a:solidFill>
                    <a:srgbClr val="808080"/>
                  </a:solidFill>
                </a:rPr>
                <a:t>PRELIMINARY</a:t>
              </a:r>
            </a:p>
          </p:txBody>
        </p:sp>
        <p:cxnSp>
          <p:nvCxnSpPr>
            <p:cNvPr id="33" name="AutoShape 31">
              <a:extLst>
                <a:ext uri="{FF2B5EF4-FFF2-40B4-BE49-F238E27FC236}">
                  <a16:creationId xmlns:a16="http://schemas.microsoft.com/office/drawing/2014/main" id="{936428A2-20FC-468C-B35D-152BDD2813DA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7673880" y="285750"/>
              <a:ext cx="0" cy="212366"/>
            </a:xfrm>
            <a:prstGeom prst="straightConnector1">
              <a:avLst/>
            </a:prstGeom>
            <a:noFill/>
            <a:ln w="9525">
              <a:solidFill>
                <a:srgbClr val="8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4" name="AutoShape 32">
              <a:extLst>
                <a:ext uri="{FF2B5EF4-FFF2-40B4-BE49-F238E27FC236}">
                  <a16:creationId xmlns:a16="http://schemas.microsoft.com/office/drawing/2014/main" id="{09FD0977-04C8-40DE-8B96-DD4E728F9393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7673880" y="498116"/>
              <a:ext cx="1066895" cy="0"/>
            </a:xfrm>
            <a:prstGeom prst="straightConnector1">
              <a:avLst/>
            </a:prstGeom>
            <a:noFill/>
            <a:ln w="25400">
              <a:solidFill>
                <a:srgbClr val="8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35" name="LegendMoons" hidden="1">
            <a:extLst>
              <a:ext uri="{FF2B5EF4-FFF2-40B4-BE49-F238E27FC236}">
                <a16:creationId xmlns:a16="http://schemas.microsoft.com/office/drawing/2014/main" id="{9F711055-ADC2-4A2F-95A1-7452910AFAB3}"/>
              </a:ext>
            </a:extLst>
          </p:cNvPr>
          <p:cNvGrpSpPr>
            <a:grpSpLocks/>
          </p:cNvGrpSpPr>
          <p:nvPr/>
        </p:nvGrpSpPr>
        <p:grpSpPr bwMode="auto">
          <a:xfrm>
            <a:off x="8067675" y="296863"/>
            <a:ext cx="847725" cy="1331912"/>
            <a:chOff x="6655594" y="273840"/>
            <a:chExt cx="830430" cy="1306516"/>
          </a:xfrm>
        </p:grpSpPr>
        <p:grpSp>
          <p:nvGrpSpPr>
            <p:cNvPr id="36" name="MoonLegend1">
              <a:extLst>
                <a:ext uri="{FF2B5EF4-FFF2-40B4-BE49-F238E27FC236}">
                  <a16:creationId xmlns:a16="http://schemas.microsoft.com/office/drawing/2014/main" id="{7156BB6F-F501-4F9A-8EFA-EAD08FC612F5}"/>
                </a:ext>
              </a:extLst>
            </p:cNvPr>
            <p:cNvGrpSpPr>
              <a:grpSpLocks noChangeAspect="1"/>
            </p:cNvGrpSpPr>
            <p:nvPr>
              <p:custDataLst>
                <p:tags r:id="rId3"/>
              </p:custDataLst>
            </p:nvPr>
          </p:nvGrpSpPr>
          <p:grpSpPr bwMode="auto">
            <a:xfrm>
              <a:off x="6655594" y="273840"/>
              <a:ext cx="209550" cy="209551"/>
              <a:chOff x="4533" y="183"/>
              <a:chExt cx="144" cy="144"/>
            </a:xfrm>
          </p:grpSpPr>
          <p:sp>
            <p:nvSpPr>
              <p:cNvPr id="54" name="Oval 38">
                <a:extLst>
                  <a:ext uri="{FF2B5EF4-FFF2-40B4-BE49-F238E27FC236}">
                    <a16:creationId xmlns:a16="http://schemas.microsoft.com/office/drawing/2014/main" id="{560552C0-167D-475E-97BC-38A97E6A2E3D}"/>
                  </a:ext>
                </a:extLst>
              </p:cNvPr>
              <p:cNvSpPr>
                <a:spLocks noChangeAspect="1" noChangeArrowheads="1"/>
              </p:cNvSpPr>
              <p:nvPr>
                <p:custDataLst>
                  <p:tags r:id="rId16"/>
                </p:custDataLst>
              </p:nvPr>
            </p:nvSpPr>
            <p:spPr bwMode="auto">
              <a:xfrm>
                <a:off x="4533" y="183"/>
                <a:ext cx="144" cy="144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defRPr/>
                </a:pPr>
                <a:endParaRPr lang="en-US" sz="1200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55" name="Arc 39">
                <a:extLst>
                  <a:ext uri="{FF2B5EF4-FFF2-40B4-BE49-F238E27FC236}">
                    <a16:creationId xmlns:a16="http://schemas.microsoft.com/office/drawing/2014/main" id="{64C26445-DD51-4562-BAC6-F0F146BE4C39}"/>
                  </a:ext>
                </a:extLst>
              </p:cNvPr>
              <p:cNvSpPr>
                <a:spLocks noChangeAspect="1"/>
              </p:cNvSpPr>
              <p:nvPr>
                <p:custDataLst>
                  <p:tags r:id="rId17"/>
                </p:custDataLst>
              </p:nvPr>
            </p:nvSpPr>
            <p:spPr bwMode="auto">
              <a:xfrm>
                <a:off x="4533" y="183"/>
                <a:ext cx="144" cy="144"/>
              </a:xfrm>
              <a:prstGeom prst="arc">
                <a:avLst>
                  <a:gd name="adj1" fmla="val 16200000"/>
                  <a:gd name="adj2" fmla="val 5400000"/>
                </a:avLst>
              </a:prstGeom>
              <a:solidFill>
                <a:schemeClr val="folHlink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defRPr/>
                </a:pPr>
                <a:endParaRPr lang="en-US" sz="1200" dirty="0">
                  <a:solidFill>
                    <a:srgbClr val="000000"/>
                  </a:solidFill>
                  <a:latin typeface="Arial"/>
                </a:endParaRPr>
              </a:p>
            </p:txBody>
          </p:sp>
        </p:grpSp>
        <p:grpSp>
          <p:nvGrpSpPr>
            <p:cNvPr id="37" name="MoonLegend2">
              <a:extLst>
                <a:ext uri="{FF2B5EF4-FFF2-40B4-BE49-F238E27FC236}">
                  <a16:creationId xmlns:a16="http://schemas.microsoft.com/office/drawing/2014/main" id="{266DAC8E-71EF-4219-A4D9-15146EF8603C}"/>
                </a:ext>
              </a:extLst>
            </p:cNvPr>
            <p:cNvGrpSpPr>
              <a:grpSpLocks noChangeAspect="1"/>
            </p:cNvGrpSpPr>
            <p:nvPr>
              <p:custDataLst>
                <p:tags r:id="rId4"/>
              </p:custDataLst>
            </p:nvPr>
          </p:nvGrpSpPr>
          <p:grpSpPr bwMode="auto">
            <a:xfrm>
              <a:off x="6655594" y="548081"/>
              <a:ext cx="209550" cy="209551"/>
              <a:chOff x="1694" y="2044"/>
              <a:chExt cx="160" cy="160"/>
            </a:xfrm>
          </p:grpSpPr>
          <p:sp>
            <p:nvSpPr>
              <p:cNvPr id="52" name="Oval 41">
                <a:extLst>
                  <a:ext uri="{FF2B5EF4-FFF2-40B4-BE49-F238E27FC236}">
                    <a16:creationId xmlns:a16="http://schemas.microsoft.com/office/drawing/2014/main" id="{21A3F350-517B-48D6-B5E8-8522DCB28D04}"/>
                  </a:ext>
                </a:extLst>
              </p:cNvPr>
              <p:cNvSpPr>
                <a:spLocks noChangeAspect="1" noChangeArrowheads="1"/>
              </p:cNvSpPr>
              <p:nvPr>
                <p:custDataLst>
                  <p:tags r:id="rId14"/>
                </p:custDataLst>
              </p:nvPr>
            </p:nvSpPr>
            <p:spPr bwMode="auto">
              <a:xfrm>
                <a:off x="1694" y="2044"/>
                <a:ext cx="160" cy="164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defRPr/>
                </a:pPr>
                <a:endParaRPr lang="en-US" sz="1200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53" name="Arc 42">
                <a:extLst>
                  <a:ext uri="{FF2B5EF4-FFF2-40B4-BE49-F238E27FC236}">
                    <a16:creationId xmlns:a16="http://schemas.microsoft.com/office/drawing/2014/main" id="{19BECBCA-73F9-4878-9098-0D651BE4205D}"/>
                  </a:ext>
                </a:extLst>
              </p:cNvPr>
              <p:cNvSpPr>
                <a:spLocks noChangeAspect="1"/>
              </p:cNvSpPr>
              <p:nvPr>
                <p:custDataLst>
                  <p:tags r:id="rId15"/>
                </p:custDataLst>
              </p:nvPr>
            </p:nvSpPr>
            <p:spPr bwMode="auto">
              <a:xfrm>
                <a:off x="1694" y="2044"/>
                <a:ext cx="160" cy="164"/>
              </a:xfrm>
              <a:prstGeom prst="arc">
                <a:avLst/>
              </a:prstGeom>
              <a:solidFill>
                <a:schemeClr val="folHlink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defRPr/>
                </a:pPr>
                <a:endParaRPr lang="en-US" sz="1200" dirty="0">
                  <a:solidFill>
                    <a:srgbClr val="000000"/>
                  </a:solidFill>
                  <a:latin typeface="Arial"/>
                </a:endParaRPr>
              </a:p>
            </p:txBody>
          </p:sp>
        </p:grpSp>
        <p:grpSp>
          <p:nvGrpSpPr>
            <p:cNvPr id="38" name="MoonLegend4">
              <a:extLst>
                <a:ext uri="{FF2B5EF4-FFF2-40B4-BE49-F238E27FC236}">
                  <a16:creationId xmlns:a16="http://schemas.microsoft.com/office/drawing/2014/main" id="{B3F9633E-A1E2-4383-9588-EBECA7F4D33A}"/>
                </a:ext>
              </a:extLst>
            </p:cNvPr>
            <p:cNvGrpSpPr>
              <a:grpSpLocks noChangeAspect="1"/>
            </p:cNvGrpSpPr>
            <p:nvPr>
              <p:custDataLst>
                <p:tags r:id="rId5"/>
              </p:custDataLst>
            </p:nvPr>
          </p:nvGrpSpPr>
          <p:grpSpPr bwMode="auto">
            <a:xfrm>
              <a:off x="6655594" y="1096563"/>
              <a:ext cx="209550" cy="209551"/>
              <a:chOff x="4495" y="1198"/>
              <a:chExt cx="160" cy="160"/>
            </a:xfrm>
          </p:grpSpPr>
          <p:sp>
            <p:nvSpPr>
              <p:cNvPr id="50" name="Oval 47">
                <a:extLst>
                  <a:ext uri="{FF2B5EF4-FFF2-40B4-BE49-F238E27FC236}">
                    <a16:creationId xmlns:a16="http://schemas.microsoft.com/office/drawing/2014/main" id="{4E0A91C3-A6DA-4DCF-8779-DDD1563BE63E}"/>
                  </a:ext>
                </a:extLst>
              </p:cNvPr>
              <p:cNvSpPr>
                <a:spLocks noChangeAspect="1" noChangeArrowheads="1"/>
              </p:cNvSpPr>
              <p:nvPr>
                <p:custDataLst>
                  <p:tags r:id="rId12"/>
                </p:custDataLst>
              </p:nvPr>
            </p:nvSpPr>
            <p:spPr bwMode="auto">
              <a:xfrm>
                <a:off x="4495" y="1198"/>
                <a:ext cx="160" cy="164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defRPr/>
                </a:pPr>
                <a:endParaRPr lang="en-US" sz="1200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51" name="Arc 48">
                <a:extLst>
                  <a:ext uri="{FF2B5EF4-FFF2-40B4-BE49-F238E27FC236}">
                    <a16:creationId xmlns:a16="http://schemas.microsoft.com/office/drawing/2014/main" id="{93B21491-BC52-4905-92A3-2DEC4A2DF7AE}"/>
                  </a:ext>
                </a:extLst>
              </p:cNvPr>
              <p:cNvSpPr>
                <a:spLocks noChangeAspect="1"/>
              </p:cNvSpPr>
              <p:nvPr>
                <p:custDataLst>
                  <p:tags r:id="rId13"/>
                </p:custDataLst>
              </p:nvPr>
            </p:nvSpPr>
            <p:spPr bwMode="auto">
              <a:xfrm>
                <a:off x="4495" y="1198"/>
                <a:ext cx="160" cy="164"/>
              </a:xfrm>
              <a:prstGeom prst="arc">
                <a:avLst>
                  <a:gd name="adj1" fmla="val 16200000"/>
                  <a:gd name="adj2" fmla="val 10800000"/>
                </a:avLst>
              </a:prstGeom>
              <a:solidFill>
                <a:schemeClr val="folHlink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defRPr/>
                </a:pPr>
                <a:endParaRPr lang="en-US" sz="1200" dirty="0">
                  <a:solidFill>
                    <a:srgbClr val="000000"/>
                  </a:solidFill>
                  <a:latin typeface="Arial"/>
                </a:endParaRPr>
              </a:p>
            </p:txBody>
          </p:sp>
        </p:grpSp>
        <p:grpSp>
          <p:nvGrpSpPr>
            <p:cNvPr id="39" name="MoonLegend5">
              <a:extLst>
                <a:ext uri="{FF2B5EF4-FFF2-40B4-BE49-F238E27FC236}">
                  <a16:creationId xmlns:a16="http://schemas.microsoft.com/office/drawing/2014/main" id="{CDA8E2BF-2B50-4939-B15B-05794E6EECF6}"/>
                </a:ext>
              </a:extLst>
            </p:cNvPr>
            <p:cNvGrpSpPr>
              <a:grpSpLocks noChangeAspect="1"/>
            </p:cNvGrpSpPr>
            <p:nvPr>
              <p:custDataLst>
                <p:tags r:id="rId6"/>
              </p:custDataLst>
            </p:nvPr>
          </p:nvGrpSpPr>
          <p:grpSpPr bwMode="auto">
            <a:xfrm>
              <a:off x="6655594" y="1370805"/>
              <a:ext cx="209550" cy="209551"/>
              <a:chOff x="4495" y="1440"/>
              <a:chExt cx="160" cy="160"/>
            </a:xfrm>
          </p:grpSpPr>
          <p:sp>
            <p:nvSpPr>
              <p:cNvPr id="48" name="Oval 50">
                <a:extLst>
                  <a:ext uri="{FF2B5EF4-FFF2-40B4-BE49-F238E27FC236}">
                    <a16:creationId xmlns:a16="http://schemas.microsoft.com/office/drawing/2014/main" id="{68A99FBD-9CB6-454C-B21D-54631F7DB1A7}"/>
                  </a:ext>
                </a:extLst>
              </p:cNvPr>
              <p:cNvSpPr>
                <a:spLocks noChangeAspect="1" noChangeArrowheads="1"/>
              </p:cNvSpPr>
              <p:nvPr>
                <p:custDataLst>
                  <p:tags r:id="rId10"/>
                </p:custDataLst>
              </p:nvPr>
            </p:nvSpPr>
            <p:spPr bwMode="auto">
              <a:xfrm>
                <a:off x="4495" y="1436"/>
                <a:ext cx="160" cy="164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defRPr/>
                </a:pPr>
                <a:endParaRPr lang="en-US" sz="1200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49" name="Oval 51">
                <a:extLst>
                  <a:ext uri="{FF2B5EF4-FFF2-40B4-BE49-F238E27FC236}">
                    <a16:creationId xmlns:a16="http://schemas.microsoft.com/office/drawing/2014/main" id="{D94C6409-6A39-442C-A3C4-0294142FCBDF}"/>
                  </a:ext>
                </a:extLst>
              </p:cNvPr>
              <p:cNvSpPr>
                <a:spLocks noChangeAspect="1" noChangeArrowheads="1"/>
              </p:cNvSpPr>
              <p:nvPr>
                <p:custDataLst>
                  <p:tags r:id="rId11"/>
                </p:custDataLst>
              </p:nvPr>
            </p:nvSpPr>
            <p:spPr bwMode="auto">
              <a:xfrm>
                <a:off x="4495" y="1436"/>
                <a:ext cx="160" cy="164"/>
              </a:xfrm>
              <a:prstGeom prst="arc">
                <a:avLst>
                  <a:gd name="adj1" fmla="val 16200000"/>
                  <a:gd name="adj2" fmla="val 16200000"/>
                </a:avLst>
              </a:prstGeom>
              <a:solidFill>
                <a:schemeClr val="folHlink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defRPr/>
                </a:pPr>
                <a:endParaRPr lang="en-US" sz="1200" dirty="0">
                  <a:solidFill>
                    <a:srgbClr val="000000"/>
                  </a:solidFill>
                  <a:latin typeface="Arial"/>
                </a:endParaRPr>
              </a:p>
            </p:txBody>
          </p:sp>
        </p:grpSp>
        <p:sp>
          <p:nvSpPr>
            <p:cNvPr id="40" name="Legend1">
              <a:extLst>
                <a:ext uri="{FF2B5EF4-FFF2-40B4-BE49-F238E27FC236}">
                  <a16:creationId xmlns:a16="http://schemas.microsoft.com/office/drawing/2014/main" id="{D2753D45-4766-4F0D-929D-1F232A3E1B8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975947" y="286298"/>
              <a:ext cx="510077" cy="185310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wrap="none" lIns="0" tIns="0" rIns="0" bIns="0">
              <a:spAutoFit/>
            </a:bodyPr>
            <a:lstStyle>
              <a:lvl1pPr defTabSz="911225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defTabSz="911225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defTabSz="911225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defTabSz="911225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defTabSz="911225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defTabSz="911225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defTabSz="911225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defTabSz="911225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defTabSz="911225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buClr>
                  <a:srgbClr val="002960"/>
                </a:buClr>
                <a:defRPr/>
              </a:pPr>
              <a:r>
                <a:rPr lang="en-US" altLang="en-US" sz="1200" dirty="0">
                  <a:solidFill>
                    <a:srgbClr val="000000"/>
                  </a:solidFill>
                </a:rPr>
                <a:t>Legend</a:t>
              </a:r>
            </a:p>
          </p:txBody>
        </p:sp>
        <p:sp>
          <p:nvSpPr>
            <p:cNvPr id="41" name="Legend2">
              <a:extLst>
                <a:ext uri="{FF2B5EF4-FFF2-40B4-BE49-F238E27FC236}">
                  <a16:creationId xmlns:a16="http://schemas.microsoft.com/office/drawing/2014/main" id="{0E39AAC5-DE5D-4CAF-BBF8-6D06B74AD4D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975947" y="561927"/>
              <a:ext cx="510077" cy="183753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wrap="none" lIns="0" tIns="0" rIns="0" bIns="0">
              <a:spAutoFit/>
            </a:bodyPr>
            <a:lstStyle>
              <a:lvl1pPr defTabSz="911225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defTabSz="911225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defTabSz="911225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defTabSz="911225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defTabSz="911225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defTabSz="911225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defTabSz="911225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defTabSz="911225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defTabSz="911225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buClr>
                  <a:srgbClr val="002960"/>
                </a:buClr>
                <a:defRPr/>
              </a:pPr>
              <a:r>
                <a:rPr lang="en-US" altLang="en-US" sz="1200" dirty="0">
                  <a:solidFill>
                    <a:srgbClr val="000000"/>
                  </a:solidFill>
                </a:rPr>
                <a:t>Legend</a:t>
              </a:r>
            </a:p>
          </p:txBody>
        </p:sp>
        <p:sp>
          <p:nvSpPr>
            <p:cNvPr id="42" name="Legend3">
              <a:extLst>
                <a:ext uri="{FF2B5EF4-FFF2-40B4-BE49-F238E27FC236}">
                  <a16:creationId xmlns:a16="http://schemas.microsoft.com/office/drawing/2014/main" id="{A684C8B4-C886-497B-B754-81858767B12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975947" y="836000"/>
              <a:ext cx="510077" cy="183753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wrap="none" lIns="0" tIns="0" rIns="0" bIns="0">
              <a:spAutoFit/>
            </a:bodyPr>
            <a:lstStyle>
              <a:lvl1pPr defTabSz="911225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defTabSz="911225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defTabSz="911225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defTabSz="911225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defTabSz="911225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defTabSz="911225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defTabSz="911225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defTabSz="911225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defTabSz="911225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buClr>
                  <a:srgbClr val="002960"/>
                </a:buClr>
                <a:defRPr/>
              </a:pPr>
              <a:r>
                <a:rPr lang="en-US" altLang="en-US" sz="1200" dirty="0">
                  <a:solidFill>
                    <a:srgbClr val="000000"/>
                  </a:solidFill>
                </a:rPr>
                <a:t>Legend</a:t>
              </a:r>
            </a:p>
          </p:txBody>
        </p:sp>
        <p:sp>
          <p:nvSpPr>
            <p:cNvPr id="43" name="Legend4">
              <a:extLst>
                <a:ext uri="{FF2B5EF4-FFF2-40B4-BE49-F238E27FC236}">
                  <a16:creationId xmlns:a16="http://schemas.microsoft.com/office/drawing/2014/main" id="{FBC36DE9-A0E9-4FC1-A8EA-2E5C1460DEA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975947" y="1106958"/>
              <a:ext cx="510077" cy="185311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wrap="none" lIns="0" tIns="0" rIns="0" bIns="0">
              <a:spAutoFit/>
            </a:bodyPr>
            <a:lstStyle>
              <a:lvl1pPr defTabSz="911225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defTabSz="911225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defTabSz="911225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defTabSz="911225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defTabSz="911225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defTabSz="911225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defTabSz="911225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defTabSz="911225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defTabSz="911225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buClr>
                  <a:srgbClr val="002960"/>
                </a:buClr>
                <a:defRPr/>
              </a:pPr>
              <a:r>
                <a:rPr lang="en-US" altLang="en-US" sz="1200" dirty="0">
                  <a:solidFill>
                    <a:srgbClr val="000000"/>
                  </a:solidFill>
                </a:rPr>
                <a:t>Legend</a:t>
              </a:r>
            </a:p>
          </p:txBody>
        </p:sp>
        <p:sp>
          <p:nvSpPr>
            <p:cNvPr id="44" name="Legend5">
              <a:extLst>
                <a:ext uri="{FF2B5EF4-FFF2-40B4-BE49-F238E27FC236}">
                  <a16:creationId xmlns:a16="http://schemas.microsoft.com/office/drawing/2014/main" id="{6FEE316A-3258-471E-8F10-20BFD67302B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975947" y="1384145"/>
              <a:ext cx="510077" cy="183753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wrap="none" lIns="0" tIns="0" rIns="0" bIns="0">
              <a:spAutoFit/>
            </a:bodyPr>
            <a:lstStyle>
              <a:lvl1pPr defTabSz="911225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defTabSz="911225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defTabSz="911225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defTabSz="911225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defTabSz="911225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defTabSz="911225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defTabSz="911225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defTabSz="911225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defTabSz="911225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buClr>
                  <a:srgbClr val="002960"/>
                </a:buClr>
                <a:defRPr/>
              </a:pPr>
              <a:r>
                <a:rPr lang="en-US" altLang="en-US" sz="1200" dirty="0">
                  <a:solidFill>
                    <a:srgbClr val="000000"/>
                  </a:solidFill>
                </a:rPr>
                <a:t>Legend</a:t>
              </a:r>
            </a:p>
          </p:txBody>
        </p:sp>
        <p:grpSp>
          <p:nvGrpSpPr>
            <p:cNvPr id="45" name="MoonLegend3">
              <a:extLst>
                <a:ext uri="{FF2B5EF4-FFF2-40B4-BE49-F238E27FC236}">
                  <a16:creationId xmlns:a16="http://schemas.microsoft.com/office/drawing/2014/main" id="{F7881C6B-92C1-45A0-9531-E155E2B6AA42}"/>
                </a:ext>
              </a:extLst>
            </p:cNvPr>
            <p:cNvGrpSpPr>
              <a:grpSpLocks noChangeAspect="1"/>
            </p:cNvGrpSpPr>
            <p:nvPr>
              <p:custDataLst>
                <p:tags r:id="rId7"/>
              </p:custDataLst>
            </p:nvPr>
          </p:nvGrpSpPr>
          <p:grpSpPr bwMode="auto">
            <a:xfrm>
              <a:off x="6655594" y="822322"/>
              <a:ext cx="209550" cy="209551"/>
              <a:chOff x="4495" y="1198"/>
              <a:chExt cx="160" cy="160"/>
            </a:xfrm>
          </p:grpSpPr>
          <p:sp>
            <p:nvSpPr>
              <p:cNvPr id="46" name="Oval 47">
                <a:extLst>
                  <a:ext uri="{FF2B5EF4-FFF2-40B4-BE49-F238E27FC236}">
                    <a16:creationId xmlns:a16="http://schemas.microsoft.com/office/drawing/2014/main" id="{17A30FB3-DE71-41AF-B6A1-CB72F86EEAAA}"/>
                  </a:ext>
                </a:extLst>
              </p:cNvPr>
              <p:cNvSpPr>
                <a:spLocks noChangeAspect="1" noChangeArrowheads="1"/>
              </p:cNvSpPr>
              <p:nvPr>
                <p:custDataLst>
                  <p:tags r:id="rId8"/>
                </p:custDataLst>
              </p:nvPr>
            </p:nvSpPr>
            <p:spPr bwMode="auto">
              <a:xfrm>
                <a:off x="4495" y="1198"/>
                <a:ext cx="160" cy="164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defRPr/>
                </a:pPr>
                <a:endParaRPr lang="en-US" sz="1200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47" name="Arc 48">
                <a:extLst>
                  <a:ext uri="{FF2B5EF4-FFF2-40B4-BE49-F238E27FC236}">
                    <a16:creationId xmlns:a16="http://schemas.microsoft.com/office/drawing/2014/main" id="{C618CBCB-003E-4F74-9F88-718EF74FBC44}"/>
                  </a:ext>
                </a:extLst>
              </p:cNvPr>
              <p:cNvSpPr>
                <a:spLocks noChangeAspect="1"/>
              </p:cNvSpPr>
              <p:nvPr>
                <p:custDataLst>
                  <p:tags r:id="rId9"/>
                </p:custDataLst>
              </p:nvPr>
            </p:nvSpPr>
            <p:spPr bwMode="auto">
              <a:xfrm>
                <a:off x="4495" y="1198"/>
                <a:ext cx="160" cy="164"/>
              </a:xfrm>
              <a:prstGeom prst="arc">
                <a:avLst>
                  <a:gd name="adj1" fmla="val 16200000"/>
                  <a:gd name="adj2" fmla="val 5400000"/>
                </a:avLst>
              </a:prstGeom>
              <a:solidFill>
                <a:schemeClr val="folHlink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defRPr/>
                </a:pPr>
                <a:endParaRPr lang="en-US" sz="1200" dirty="0">
                  <a:solidFill>
                    <a:srgbClr val="000000"/>
                  </a:solidFill>
                  <a:latin typeface="Arial"/>
                </a:endParaRPr>
              </a:p>
            </p:txBody>
          </p: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1000" y="2362202"/>
            <a:ext cx="4114800" cy="21039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2" y="2362202"/>
            <a:ext cx="4114800" cy="21039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6" name="Rectangle 6">
            <a:extLst>
              <a:ext uri="{FF2B5EF4-FFF2-40B4-BE49-F238E27FC236}">
                <a16:creationId xmlns:a16="http://schemas.microsoft.com/office/drawing/2014/main" id="{658BBF47-0F25-4546-BF64-44691BB286E7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xfrm>
            <a:off x="7391400" y="6245225"/>
            <a:ext cx="1524000" cy="476250"/>
          </a:xfrm>
          <a:prstGeom prst="rect">
            <a:avLst/>
          </a:prstGeom>
        </p:spPr>
        <p:txBody>
          <a:bodyPr vert="horz" wrap="square" lIns="91430" tIns="45716" rIns="91430" bIns="45716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fld id="{85AAA029-D974-415C-BA90-9E4D6D41B687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408515611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1" hidden="1">
            <a:extLst>
              <a:ext uri="{FF2B5EF4-FFF2-40B4-BE49-F238E27FC236}">
                <a16:creationId xmlns:a16="http://schemas.microsoft.com/office/drawing/2014/main" id="{4CCFF50A-68E2-49FF-9556-F9340F76FCC8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0" y="0"/>
          <a:ext cx="161925" cy="161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19" imgW="360" imgH="360" progId="TCLayout.ActiveDocument.1">
                  <p:embed/>
                </p:oleObj>
              </mc:Choice>
              <mc:Fallback>
                <p:oleObj name="think-cell Slide" r:id="rId19" imgW="360" imgH="360" progId="TCLayout.ActiveDocument.1">
                  <p:embed/>
                  <p:pic>
                    <p:nvPicPr>
                      <p:cNvPr id="10242" name="Object 1" hidden="1">
                        <a:extLst>
                          <a:ext uri="{FF2B5EF4-FFF2-40B4-BE49-F238E27FC236}">
                            <a16:creationId xmlns:a16="http://schemas.microsoft.com/office/drawing/2014/main" id="{B41CE705-C27E-48A1-BAEC-286FD224283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61925" cy="161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McK 1. On-page tracker" hidden="1">
            <a:extLst>
              <a:ext uri="{FF2B5EF4-FFF2-40B4-BE49-F238E27FC236}">
                <a16:creationId xmlns:a16="http://schemas.microsoft.com/office/drawing/2014/main" id="{165A829B-6495-42FC-8971-C3541FDBDA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2238" y="15875"/>
            <a:ext cx="876300" cy="219075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lIns="0" tIns="0" rIns="0" bIns="0">
            <a:spAutoFit/>
          </a:bodyPr>
          <a:lstStyle>
            <a:lvl1pPr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US" altLang="en-US" sz="1400" dirty="0">
                <a:solidFill>
                  <a:srgbClr val="808080"/>
                </a:solidFill>
              </a:rPr>
              <a:t>TRACKER</a:t>
            </a:r>
          </a:p>
        </p:txBody>
      </p:sp>
      <p:sp>
        <p:nvSpPr>
          <p:cNvPr id="6" name="McK 3. Unit of measure" hidden="1">
            <a:extLst>
              <a:ext uri="{FF2B5EF4-FFF2-40B4-BE49-F238E27FC236}">
                <a16:creationId xmlns:a16="http://schemas.microsoft.com/office/drawing/2014/main" id="{1190C352-6C7A-43FF-8E2C-3AC1723905A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2238" y="533400"/>
            <a:ext cx="4725987" cy="250825"/>
          </a:xfrm>
          <a:prstGeom prst="rect">
            <a:avLst/>
          </a:prstGeom>
          <a:noFill/>
          <a:ln>
            <a:noFill/>
          </a:ln>
          <a:effectLst/>
        </p:spPr>
        <p:txBody>
          <a:bodyPr lIns="0" tIns="0" rIns="0" bIns="0">
            <a:spAutoFit/>
          </a:bodyPr>
          <a:lstStyle>
            <a:lvl1pPr defTabSz="895350">
              <a:defRPr sz="2400">
                <a:solidFill>
                  <a:schemeClr val="tx1"/>
                </a:solidFill>
                <a:latin typeface="Arial" charset="0"/>
              </a:defRPr>
            </a:lvl1pPr>
            <a:lvl2pPr marL="447675" defTabSz="895350">
              <a:defRPr sz="2400">
                <a:solidFill>
                  <a:schemeClr val="tx1"/>
                </a:solidFill>
                <a:latin typeface="Arial" charset="0"/>
              </a:defRPr>
            </a:lvl2pPr>
            <a:lvl3pPr marL="895350" defTabSz="89535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344613" defTabSz="895350">
              <a:defRPr sz="2400">
                <a:solidFill>
                  <a:schemeClr val="tx1"/>
                </a:solidFill>
                <a:latin typeface="Arial" charset="0"/>
              </a:defRPr>
            </a:lvl4pPr>
            <a:lvl5pPr marL="1792288" defTabSz="89535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2494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7066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1638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6210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en-US" sz="1600" dirty="0">
                <a:solidFill>
                  <a:srgbClr val="808080"/>
                </a:solidFill>
                <a:latin typeface="Arial"/>
              </a:rPr>
              <a:t>Unit of measure</a:t>
            </a:r>
          </a:p>
        </p:txBody>
      </p:sp>
      <p:grpSp>
        <p:nvGrpSpPr>
          <p:cNvPr id="7" name="McK Slide Elements" hidden="1">
            <a:extLst>
              <a:ext uri="{FF2B5EF4-FFF2-40B4-BE49-F238E27FC236}">
                <a16:creationId xmlns:a16="http://schemas.microsoft.com/office/drawing/2014/main" id="{023C01FB-6768-4A10-A61F-D59B60E3EC02}"/>
              </a:ext>
            </a:extLst>
          </p:cNvPr>
          <p:cNvGrpSpPr>
            <a:grpSpLocks/>
          </p:cNvGrpSpPr>
          <p:nvPr/>
        </p:nvGrpSpPr>
        <p:grpSpPr bwMode="auto">
          <a:xfrm>
            <a:off x="1393825" y="6159500"/>
            <a:ext cx="7521575" cy="527050"/>
            <a:chOff x="1365594" y="6036921"/>
            <a:chExt cx="7372005" cy="517023"/>
          </a:xfrm>
        </p:grpSpPr>
        <p:sp>
          <p:nvSpPr>
            <p:cNvPr id="8" name="McK 4. Footnote">
              <a:extLst>
                <a:ext uri="{FF2B5EF4-FFF2-40B4-BE49-F238E27FC236}">
                  <a16:creationId xmlns:a16="http://schemas.microsoft.com/office/drawing/2014/main" id="{407A9DE7-89BD-42CF-BDC8-71B68D1D675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365594" y="6036921"/>
              <a:ext cx="7372005" cy="154173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lIns="0" tIns="0" rIns="0" bIns="0" anchor="b">
              <a:spAutoFit/>
            </a:bodyPr>
            <a:lstStyle>
              <a:lvl1pPr marL="104775" indent="-104775" defTabSz="895350">
                <a:defRPr sz="2400">
                  <a:solidFill>
                    <a:schemeClr val="tx1"/>
                  </a:solidFill>
                  <a:latin typeface="Arial" charset="0"/>
                </a:defRPr>
              </a:lvl1pPr>
              <a:lvl2pPr marL="1031875" defTabSz="895350">
                <a:defRPr sz="2400">
                  <a:solidFill>
                    <a:schemeClr val="tx1"/>
                  </a:solidFill>
                  <a:latin typeface="Arial" charset="0"/>
                </a:defRPr>
              </a:lvl2pPr>
              <a:lvl3pPr marL="1217613" defTabSz="895350"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404938" defTabSz="895350">
                <a:defRPr sz="2400">
                  <a:solidFill>
                    <a:schemeClr val="tx1"/>
                  </a:solidFill>
                  <a:latin typeface="Arial" charset="0"/>
                </a:defRPr>
              </a:lvl4pPr>
              <a:lvl5pPr marL="1792288" defTabSz="895350">
                <a:defRPr sz="2400">
                  <a:solidFill>
                    <a:schemeClr val="tx1"/>
                  </a:solidFill>
                  <a:latin typeface="Arial" charset="0"/>
                </a:defRPr>
              </a:lvl5pPr>
              <a:lvl6pPr marL="2249488" defTabSz="89535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6pPr>
              <a:lvl7pPr marL="2706688" defTabSz="89535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7pPr>
              <a:lvl8pPr marL="3163888" defTabSz="89535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8pPr>
              <a:lvl9pPr marL="3621088" defTabSz="89535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defRPr/>
              </a:pPr>
              <a:r>
                <a:rPr lang="en-US" sz="1000" dirty="0">
                  <a:solidFill>
                    <a:srgbClr val="000000"/>
                  </a:solidFill>
                  <a:latin typeface="Arial"/>
                </a:rPr>
                <a:t>1 Footnote</a:t>
              </a:r>
            </a:p>
          </p:txBody>
        </p:sp>
        <p:sp>
          <p:nvSpPr>
            <p:cNvPr id="9" name="McK 5. Source">
              <a:extLst>
                <a:ext uri="{FF2B5EF4-FFF2-40B4-BE49-F238E27FC236}">
                  <a16:creationId xmlns:a16="http://schemas.microsoft.com/office/drawing/2014/main" id="{E5AE5550-841E-473C-9CC1-69986151B37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65594" y="6399772"/>
              <a:ext cx="3934952" cy="154172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lIns="0" tIns="0" rIns="0" bIns="0" anchor="ctr">
              <a:spAutoFit/>
            </a:bodyPr>
            <a:lstStyle>
              <a:lvl1pPr marL="477838" indent="-477838" defTabSz="911225">
                <a:tabLst>
                  <a:tab pos="488950" algn="l"/>
                  <a:tab pos="676275" algn="l"/>
                </a:tabLs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defTabSz="911225">
                <a:tabLst>
                  <a:tab pos="488950" algn="l"/>
                  <a:tab pos="676275" algn="l"/>
                </a:tabLs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defTabSz="911225">
                <a:tabLst>
                  <a:tab pos="488950" algn="l"/>
                  <a:tab pos="676275" algn="l"/>
                </a:tabLs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defTabSz="911225">
                <a:tabLst>
                  <a:tab pos="488950" algn="l"/>
                  <a:tab pos="676275" algn="l"/>
                </a:tabLs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defTabSz="911225">
                <a:tabLst>
                  <a:tab pos="488950" algn="l"/>
                  <a:tab pos="676275" algn="l"/>
                </a:tabLs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defTabSz="911225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488950" algn="l"/>
                  <a:tab pos="676275" algn="l"/>
                </a:tabLs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defTabSz="911225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488950" algn="l"/>
                  <a:tab pos="676275" algn="l"/>
                </a:tabLs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defTabSz="911225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488950" algn="l"/>
                  <a:tab pos="676275" algn="l"/>
                </a:tabLs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defTabSz="911225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488950" algn="l"/>
                  <a:tab pos="676275" algn="l"/>
                </a:tabLs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r>
                <a:rPr lang="en-US" altLang="en-US" sz="1000" dirty="0">
                  <a:solidFill>
                    <a:srgbClr val="000000"/>
                  </a:solidFill>
                </a:rPr>
                <a:t>Source: Source</a:t>
              </a:r>
            </a:p>
          </p:txBody>
        </p:sp>
      </p:grpSp>
      <p:grpSp>
        <p:nvGrpSpPr>
          <p:cNvPr id="10" name="ACET" hidden="1">
            <a:extLst>
              <a:ext uri="{FF2B5EF4-FFF2-40B4-BE49-F238E27FC236}">
                <a16:creationId xmlns:a16="http://schemas.microsoft.com/office/drawing/2014/main" id="{3DF9CC03-73CF-4703-A1FE-30A0F73A0BE9}"/>
              </a:ext>
            </a:extLst>
          </p:cNvPr>
          <p:cNvGrpSpPr>
            <a:grpSpLocks/>
          </p:cNvGrpSpPr>
          <p:nvPr/>
        </p:nvGrpSpPr>
        <p:grpSpPr bwMode="auto">
          <a:xfrm>
            <a:off x="2376488" y="1858963"/>
            <a:ext cx="4391025" cy="519112"/>
            <a:chOff x="915" y="710"/>
            <a:chExt cx="2686" cy="320"/>
          </a:xfrm>
        </p:grpSpPr>
        <p:cxnSp>
          <p:nvCxnSpPr>
            <p:cNvPr id="11" name="AutoShape 249">
              <a:extLst>
                <a:ext uri="{FF2B5EF4-FFF2-40B4-BE49-F238E27FC236}">
                  <a16:creationId xmlns:a16="http://schemas.microsoft.com/office/drawing/2014/main" id="{738C590E-20DE-4E07-8208-89D23EA043E5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915" y="1030"/>
              <a:ext cx="2686" cy="0"/>
            </a:xfrm>
            <a:prstGeom prst="straightConnector1">
              <a:avLst/>
            </a:prstGeom>
            <a:noFill/>
            <a:ln w="9525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12" name="AutoShape 250">
              <a:extLst>
                <a:ext uri="{FF2B5EF4-FFF2-40B4-BE49-F238E27FC236}">
                  <a16:creationId xmlns:a16="http://schemas.microsoft.com/office/drawing/2014/main" id="{31FEFC81-5857-4261-B9EA-B6A1C3B1C5A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15" y="710"/>
              <a:ext cx="2686" cy="320"/>
            </a:xfrm>
            <a:prstGeom prst="leftRightArrow">
              <a:avLst>
                <a:gd name="adj1" fmla="val 100000"/>
                <a:gd name="adj2" fmla="val 0"/>
              </a:avLst>
            </a:prstGeom>
            <a:noFill/>
            <a:ln>
              <a:noFill/>
            </a:ln>
            <a:effectLst/>
          </p:spPr>
          <p:txBody>
            <a:bodyPr lIns="0" tIns="0" rIns="0" bIns="18288" anchor="b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r>
                <a:rPr lang="en-US" altLang="en-US" b="1" dirty="0">
                  <a:solidFill>
                    <a:srgbClr val="000000"/>
                  </a:solidFill>
                </a:rPr>
                <a:t>Title</a:t>
              </a:r>
            </a:p>
            <a:p>
              <a:pPr eaLnBrk="1" hangingPunct="1">
                <a:defRPr/>
              </a:pPr>
              <a:r>
                <a:rPr lang="en-US" altLang="en-US" dirty="0">
                  <a:solidFill>
                    <a:srgbClr val="808080"/>
                  </a:solidFill>
                </a:rPr>
                <a:t>Unit of measure</a:t>
              </a:r>
            </a:p>
          </p:txBody>
        </p:sp>
      </p:grpSp>
      <p:sp>
        <p:nvSpPr>
          <p:cNvPr id="13" name="SlideLogoText">
            <a:extLst>
              <a:ext uri="{FF2B5EF4-FFF2-40B4-BE49-F238E27FC236}">
                <a16:creationId xmlns:a16="http://schemas.microsoft.com/office/drawing/2014/main" id="{A3FB16A3-6E42-46EA-AC66-F1631B276757}"/>
              </a:ext>
            </a:extLst>
          </p:cNvPr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8683625" y="6681788"/>
            <a:ext cx="379413" cy="157162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lIns="0" tIns="0" rIns="0" bIns="0" anchor="ctr">
            <a:spAutoFit/>
          </a:bodyPr>
          <a:lstStyle>
            <a:lvl1pPr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>
              <a:defRPr/>
            </a:pPr>
            <a:r>
              <a:rPr lang="en-US" altLang="en-US" sz="1000" dirty="0">
                <a:solidFill>
                  <a:srgbClr val="000000"/>
                </a:solidFill>
                <a:cs typeface="Arial" panose="020B0604020202020204" pitchFamily="34" charset="0"/>
              </a:rPr>
              <a:t>      </a:t>
            </a:r>
            <a:fld id="{4BEFA8A8-D8C7-4D3C-A1E9-64698512E529}" type="slidenum">
              <a:rPr lang="en-US" altLang="en-US" sz="1000" smtClean="0">
                <a:solidFill>
                  <a:srgbClr val="000000"/>
                </a:solidFill>
                <a:cs typeface="Arial" panose="020B0604020202020204" pitchFamily="34" charset="0"/>
              </a:rPr>
              <a:pPr algn="r" eaLnBrk="1" hangingPunct="1">
                <a:defRPr/>
              </a:pPr>
              <a:t>‹#›</a:t>
            </a:fld>
            <a:endParaRPr lang="en-US" altLang="en-US" sz="1000" dirty="0">
              <a:solidFill>
                <a:srgbClr val="000000"/>
              </a:solidFill>
              <a:cs typeface="Arial" panose="020B0604020202020204" pitchFamily="34" charset="0"/>
            </a:endParaRPr>
          </a:p>
        </p:txBody>
      </p:sp>
      <p:grpSp>
        <p:nvGrpSpPr>
          <p:cNvPr id="14" name="LegendBoxes" hidden="1">
            <a:extLst>
              <a:ext uri="{FF2B5EF4-FFF2-40B4-BE49-F238E27FC236}">
                <a16:creationId xmlns:a16="http://schemas.microsoft.com/office/drawing/2014/main" id="{980BCD4C-2ABB-4D01-940B-CF75F56FA3D5}"/>
              </a:ext>
            </a:extLst>
          </p:cNvPr>
          <p:cNvGrpSpPr>
            <a:grpSpLocks/>
          </p:cNvGrpSpPr>
          <p:nvPr/>
        </p:nvGrpSpPr>
        <p:grpSpPr bwMode="auto">
          <a:xfrm>
            <a:off x="8135938" y="296863"/>
            <a:ext cx="779462" cy="1016000"/>
            <a:chOff x="4936" y="176"/>
            <a:chExt cx="481" cy="628"/>
          </a:xfrm>
        </p:grpSpPr>
        <p:sp>
          <p:nvSpPr>
            <p:cNvPr id="15" name="Legend1">
              <a:extLst>
                <a:ext uri="{FF2B5EF4-FFF2-40B4-BE49-F238E27FC236}">
                  <a16:creationId xmlns:a16="http://schemas.microsoft.com/office/drawing/2014/main" id="{422ED7D2-2B46-4E19-82F5-6B2756C5B57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96" y="176"/>
              <a:ext cx="321" cy="116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wrap="none" lIns="0" tIns="0" rIns="0" bIns="0">
              <a:spAutoFit/>
            </a:bodyPr>
            <a:lstStyle>
              <a:lvl1pPr defTabSz="911225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defTabSz="911225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defTabSz="911225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defTabSz="911225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defTabSz="911225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defTabSz="911225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defTabSz="911225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defTabSz="911225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defTabSz="911225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buClr>
                  <a:srgbClr val="002960"/>
                </a:buClr>
                <a:defRPr/>
              </a:pPr>
              <a:r>
                <a:rPr lang="en-US" altLang="en-US" sz="1200" dirty="0">
                  <a:solidFill>
                    <a:srgbClr val="000000"/>
                  </a:solidFill>
                </a:rPr>
                <a:t>Legend</a:t>
              </a:r>
            </a:p>
          </p:txBody>
        </p:sp>
        <p:sp>
          <p:nvSpPr>
            <p:cNvPr id="16" name="LegendRectangle1">
              <a:extLst>
                <a:ext uri="{FF2B5EF4-FFF2-40B4-BE49-F238E27FC236}">
                  <a16:creationId xmlns:a16="http://schemas.microsoft.com/office/drawing/2014/main" id="{26462E11-4A8B-4234-88F4-06F6CF32007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36" y="183"/>
              <a:ext cx="104" cy="101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rgbClr val="80808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>
              <a:lvl1pPr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US" altLang="en-US" sz="1200" dirty="0">
                <a:solidFill>
                  <a:srgbClr val="000000"/>
                </a:solidFill>
              </a:endParaRPr>
            </a:p>
          </p:txBody>
        </p:sp>
        <p:sp>
          <p:nvSpPr>
            <p:cNvPr id="17" name="Legend2">
              <a:extLst>
                <a:ext uri="{FF2B5EF4-FFF2-40B4-BE49-F238E27FC236}">
                  <a16:creationId xmlns:a16="http://schemas.microsoft.com/office/drawing/2014/main" id="{B8A3A742-58C3-4FCC-B51E-DF77E5A1D64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96" y="346"/>
              <a:ext cx="321" cy="116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wrap="none" lIns="0" tIns="0" rIns="0" bIns="0">
              <a:spAutoFit/>
            </a:bodyPr>
            <a:lstStyle>
              <a:lvl1pPr defTabSz="911225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defTabSz="911225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defTabSz="911225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defTabSz="911225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defTabSz="911225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defTabSz="911225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defTabSz="911225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defTabSz="911225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defTabSz="911225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buClr>
                  <a:srgbClr val="002960"/>
                </a:buClr>
                <a:defRPr/>
              </a:pPr>
              <a:r>
                <a:rPr lang="en-US" altLang="en-US" sz="1200" dirty="0">
                  <a:solidFill>
                    <a:srgbClr val="000000"/>
                  </a:solidFill>
                </a:rPr>
                <a:t>Legend</a:t>
              </a:r>
            </a:p>
          </p:txBody>
        </p:sp>
        <p:sp>
          <p:nvSpPr>
            <p:cNvPr id="18" name="LegendRectangle2">
              <a:extLst>
                <a:ext uri="{FF2B5EF4-FFF2-40B4-BE49-F238E27FC236}">
                  <a16:creationId xmlns:a16="http://schemas.microsoft.com/office/drawing/2014/main" id="{4B9CF363-6528-416B-9A57-DE3835A69C2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36" y="353"/>
              <a:ext cx="104" cy="101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rgbClr val="80808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>
              <a:lvl1pPr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US" altLang="en-US" sz="1200" dirty="0">
                <a:solidFill>
                  <a:srgbClr val="000000"/>
                </a:solidFill>
              </a:endParaRPr>
            </a:p>
          </p:txBody>
        </p:sp>
        <p:sp>
          <p:nvSpPr>
            <p:cNvPr id="19" name="Legend3">
              <a:extLst>
                <a:ext uri="{FF2B5EF4-FFF2-40B4-BE49-F238E27FC236}">
                  <a16:creationId xmlns:a16="http://schemas.microsoft.com/office/drawing/2014/main" id="{D14882C4-A279-466E-8FDC-DF16F10D07A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96" y="517"/>
              <a:ext cx="321" cy="116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wrap="none" lIns="0" tIns="0" rIns="0" bIns="0">
              <a:spAutoFit/>
            </a:bodyPr>
            <a:lstStyle>
              <a:lvl1pPr defTabSz="911225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defTabSz="911225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defTabSz="911225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defTabSz="911225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defTabSz="911225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defTabSz="911225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defTabSz="911225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defTabSz="911225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defTabSz="911225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buClr>
                  <a:srgbClr val="002960"/>
                </a:buClr>
                <a:defRPr/>
              </a:pPr>
              <a:r>
                <a:rPr lang="en-US" altLang="en-US" sz="1200" dirty="0">
                  <a:solidFill>
                    <a:srgbClr val="000000"/>
                  </a:solidFill>
                </a:rPr>
                <a:t>Legend</a:t>
              </a:r>
            </a:p>
          </p:txBody>
        </p:sp>
        <p:sp>
          <p:nvSpPr>
            <p:cNvPr id="20" name="LegendRectangle3">
              <a:extLst>
                <a:ext uri="{FF2B5EF4-FFF2-40B4-BE49-F238E27FC236}">
                  <a16:creationId xmlns:a16="http://schemas.microsoft.com/office/drawing/2014/main" id="{6E7E84B7-F87B-491F-9902-9F9C9D1F55E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36" y="524"/>
              <a:ext cx="104" cy="101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rgbClr val="80808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>
              <a:lvl1pPr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US" altLang="en-US" sz="1200" dirty="0">
                <a:solidFill>
                  <a:srgbClr val="000000"/>
                </a:solidFill>
              </a:endParaRPr>
            </a:p>
          </p:txBody>
        </p:sp>
        <p:sp>
          <p:nvSpPr>
            <p:cNvPr id="21" name="Legend4">
              <a:extLst>
                <a:ext uri="{FF2B5EF4-FFF2-40B4-BE49-F238E27FC236}">
                  <a16:creationId xmlns:a16="http://schemas.microsoft.com/office/drawing/2014/main" id="{BF929C27-24E4-4279-9A9E-641345D3739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96" y="688"/>
              <a:ext cx="321" cy="116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wrap="none" lIns="0" tIns="0" rIns="0" bIns="0">
              <a:spAutoFit/>
            </a:bodyPr>
            <a:lstStyle>
              <a:lvl1pPr defTabSz="911225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defTabSz="911225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defTabSz="911225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defTabSz="911225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defTabSz="911225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defTabSz="911225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defTabSz="911225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defTabSz="911225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defTabSz="911225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buClr>
                  <a:srgbClr val="002960"/>
                </a:buClr>
                <a:defRPr/>
              </a:pPr>
              <a:r>
                <a:rPr lang="en-US" altLang="en-US" sz="1200" dirty="0">
                  <a:solidFill>
                    <a:srgbClr val="000000"/>
                  </a:solidFill>
                </a:rPr>
                <a:t>Legend</a:t>
              </a:r>
            </a:p>
          </p:txBody>
        </p:sp>
        <p:sp>
          <p:nvSpPr>
            <p:cNvPr id="22" name="LegendRectangle4">
              <a:extLst>
                <a:ext uri="{FF2B5EF4-FFF2-40B4-BE49-F238E27FC236}">
                  <a16:creationId xmlns:a16="http://schemas.microsoft.com/office/drawing/2014/main" id="{54514997-91DF-459A-B4A4-48C161DE55B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36" y="695"/>
              <a:ext cx="104" cy="101"/>
            </a:xfrm>
            <a:prstGeom prst="rect">
              <a:avLst/>
            </a:prstGeom>
            <a:solidFill>
              <a:schemeClr val="folHlink"/>
            </a:solidFill>
            <a:ln w="9525">
              <a:solidFill>
                <a:srgbClr val="80808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>
              <a:lvl1pPr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US" altLang="en-US" sz="1200" dirty="0">
                <a:solidFill>
                  <a:srgbClr val="000000"/>
                </a:solidFill>
              </a:endParaRPr>
            </a:p>
          </p:txBody>
        </p:sp>
      </p:grpSp>
      <p:grpSp>
        <p:nvGrpSpPr>
          <p:cNvPr id="23" name="LegendLines" hidden="1">
            <a:extLst>
              <a:ext uri="{FF2B5EF4-FFF2-40B4-BE49-F238E27FC236}">
                <a16:creationId xmlns:a16="http://schemas.microsoft.com/office/drawing/2014/main" id="{E62FC4F9-191C-4F17-B133-066C0A84E6B4}"/>
              </a:ext>
            </a:extLst>
          </p:cNvPr>
          <p:cNvGrpSpPr>
            <a:grpSpLocks/>
          </p:cNvGrpSpPr>
          <p:nvPr/>
        </p:nvGrpSpPr>
        <p:grpSpPr bwMode="auto">
          <a:xfrm>
            <a:off x="7821613" y="296863"/>
            <a:ext cx="1093787" cy="744537"/>
            <a:chOff x="4750" y="176"/>
            <a:chExt cx="675" cy="460"/>
          </a:xfrm>
        </p:grpSpPr>
        <p:sp>
          <p:nvSpPr>
            <p:cNvPr id="24" name="LineLegend1">
              <a:extLst>
                <a:ext uri="{FF2B5EF4-FFF2-40B4-BE49-F238E27FC236}">
                  <a16:creationId xmlns:a16="http://schemas.microsoft.com/office/drawing/2014/main" id="{C35FB7DC-ABC4-40AE-A662-615CD35C0AC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750" y="233"/>
              <a:ext cx="288" cy="0"/>
            </a:xfrm>
            <a:prstGeom prst="line">
              <a:avLst/>
            </a:prstGeom>
            <a:noFill/>
            <a:ln w="28575">
              <a:solidFill>
                <a:schemeClr val="accent3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en-US" sz="1200" dirty="0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25" name="LineLegend2">
              <a:extLst>
                <a:ext uri="{FF2B5EF4-FFF2-40B4-BE49-F238E27FC236}">
                  <a16:creationId xmlns:a16="http://schemas.microsoft.com/office/drawing/2014/main" id="{35D336E3-A298-44D0-877C-0B2FDEF732A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750" y="402"/>
              <a:ext cx="288" cy="0"/>
            </a:xfrm>
            <a:prstGeom prst="line">
              <a:avLst/>
            </a:prstGeom>
            <a:noFill/>
            <a:ln w="28575">
              <a:solidFill>
                <a:schemeClr val="accent3"/>
              </a:solidFill>
              <a:prstDash val="dash"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en-US" sz="1200" dirty="0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26" name="LineLegend3">
              <a:extLst>
                <a:ext uri="{FF2B5EF4-FFF2-40B4-BE49-F238E27FC236}">
                  <a16:creationId xmlns:a16="http://schemas.microsoft.com/office/drawing/2014/main" id="{07EF9D5D-7AD1-4090-975D-4417A227088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750" y="577"/>
              <a:ext cx="288" cy="0"/>
            </a:xfrm>
            <a:prstGeom prst="line">
              <a:avLst/>
            </a:prstGeom>
            <a:noFill/>
            <a:ln w="28575">
              <a:solidFill>
                <a:schemeClr val="accent3"/>
              </a:solidFill>
              <a:prstDash val="sysDot"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en-US" sz="1200" dirty="0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27" name="Legend1">
              <a:extLst>
                <a:ext uri="{FF2B5EF4-FFF2-40B4-BE49-F238E27FC236}">
                  <a16:creationId xmlns:a16="http://schemas.microsoft.com/office/drawing/2014/main" id="{0DC7ECA8-2536-44EF-BDDF-FB3DBED5AAD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04" y="176"/>
              <a:ext cx="321" cy="116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wrap="none" lIns="0" tIns="0" rIns="0" bIns="0">
              <a:spAutoFit/>
            </a:bodyPr>
            <a:lstStyle>
              <a:lvl1pPr defTabSz="911225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defTabSz="911225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defTabSz="911225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defTabSz="911225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defTabSz="911225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defTabSz="911225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defTabSz="911225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defTabSz="911225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defTabSz="911225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buClr>
                  <a:srgbClr val="002960"/>
                </a:buClr>
                <a:defRPr/>
              </a:pPr>
              <a:r>
                <a:rPr lang="en-US" altLang="en-US" sz="1200" dirty="0">
                  <a:solidFill>
                    <a:srgbClr val="000000"/>
                  </a:solidFill>
                </a:rPr>
                <a:t>Legend</a:t>
              </a:r>
            </a:p>
          </p:txBody>
        </p:sp>
        <p:sp>
          <p:nvSpPr>
            <p:cNvPr id="28" name="Legend2">
              <a:extLst>
                <a:ext uri="{FF2B5EF4-FFF2-40B4-BE49-F238E27FC236}">
                  <a16:creationId xmlns:a16="http://schemas.microsoft.com/office/drawing/2014/main" id="{3AA21D35-45FF-4E27-A0FE-EFCC45ED1BA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04" y="344"/>
              <a:ext cx="321" cy="128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wrap="none" lIns="0" tIns="0" rIns="0" bIns="0">
              <a:spAutoFit/>
            </a:bodyPr>
            <a:lstStyle>
              <a:lvl1pPr defTabSz="911225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defTabSz="911225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defTabSz="911225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defTabSz="911225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defTabSz="911225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defTabSz="911225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defTabSz="911225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defTabSz="911225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defTabSz="911225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buClr>
                  <a:srgbClr val="002960"/>
                </a:buClr>
                <a:defRPr/>
              </a:pPr>
              <a:r>
                <a:rPr lang="en-US" altLang="en-US" sz="1200" dirty="0">
                  <a:solidFill>
                    <a:srgbClr val="000000"/>
                  </a:solidFill>
                </a:rPr>
                <a:t>Legend</a:t>
              </a:r>
            </a:p>
          </p:txBody>
        </p:sp>
        <p:sp>
          <p:nvSpPr>
            <p:cNvPr id="29" name="Legend3">
              <a:extLst>
                <a:ext uri="{FF2B5EF4-FFF2-40B4-BE49-F238E27FC236}">
                  <a16:creationId xmlns:a16="http://schemas.microsoft.com/office/drawing/2014/main" id="{BA3C1B26-E87A-40D9-A8D3-C5BFEE918AC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04" y="520"/>
              <a:ext cx="321" cy="116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wrap="none" lIns="0" tIns="0" rIns="0" bIns="0">
              <a:spAutoFit/>
            </a:bodyPr>
            <a:lstStyle>
              <a:lvl1pPr defTabSz="911225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defTabSz="911225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defTabSz="911225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defTabSz="911225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defTabSz="911225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defTabSz="911225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defTabSz="911225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defTabSz="911225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defTabSz="911225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buClr>
                  <a:srgbClr val="002960"/>
                </a:buClr>
                <a:defRPr/>
              </a:pPr>
              <a:r>
                <a:rPr lang="en-US" altLang="en-US" sz="1200" dirty="0">
                  <a:solidFill>
                    <a:srgbClr val="000000"/>
                  </a:solidFill>
                </a:rPr>
                <a:t>Legend</a:t>
              </a:r>
            </a:p>
          </p:txBody>
        </p:sp>
      </p:grpSp>
      <p:grpSp>
        <p:nvGrpSpPr>
          <p:cNvPr id="30" name="McKSticker" hidden="1">
            <a:extLst>
              <a:ext uri="{FF2B5EF4-FFF2-40B4-BE49-F238E27FC236}">
                <a16:creationId xmlns:a16="http://schemas.microsoft.com/office/drawing/2014/main" id="{CF176D3B-40E3-4E99-9F81-F4F73DABAA57}"/>
              </a:ext>
            </a:extLst>
          </p:cNvPr>
          <p:cNvGrpSpPr>
            <a:grpSpLocks/>
          </p:cNvGrpSpPr>
          <p:nvPr/>
        </p:nvGrpSpPr>
        <p:grpSpPr bwMode="auto">
          <a:xfrm>
            <a:off x="7826375" y="296863"/>
            <a:ext cx="1089025" cy="215900"/>
            <a:chOff x="7673880" y="285750"/>
            <a:chExt cx="1066895" cy="212366"/>
          </a:xfrm>
        </p:grpSpPr>
        <p:sp>
          <p:nvSpPr>
            <p:cNvPr id="31" name="StickerRectangle">
              <a:extLst>
                <a:ext uri="{FF2B5EF4-FFF2-40B4-BE49-F238E27FC236}">
                  <a16:creationId xmlns:a16="http://schemas.microsoft.com/office/drawing/2014/main" id="{6A6C96F5-43A6-4F8D-8148-B33E1263C8D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673880" y="285750"/>
              <a:ext cx="1066895" cy="212366"/>
            </a:xfrm>
            <a:prstGeom prst="leftRightArrow">
              <a:avLst>
                <a:gd name="adj1" fmla="val 100000"/>
                <a:gd name="adj2" fmla="val 0"/>
              </a:avLst>
            </a:prstGeom>
            <a:noFill/>
            <a:ln>
              <a:noFill/>
            </a:ln>
            <a:effectLst/>
          </p:spPr>
          <p:txBody>
            <a:bodyPr wrap="none" lIns="27432" tIns="0" rIns="0" bIns="27432">
              <a:spAutoFit/>
            </a:bodyPr>
            <a:lstStyle>
              <a:lvl1pPr defTabSz="911225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defTabSz="911225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defTabSz="911225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defTabSz="911225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defTabSz="911225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defTabSz="911225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defTabSz="911225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defTabSz="911225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defTabSz="911225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r" eaLnBrk="1" hangingPunct="1">
                <a:buClr>
                  <a:srgbClr val="002960"/>
                </a:buClr>
                <a:defRPr/>
              </a:pPr>
              <a:r>
                <a:rPr lang="en-US" altLang="en-US" sz="1200" dirty="0">
                  <a:solidFill>
                    <a:srgbClr val="808080"/>
                  </a:solidFill>
                </a:rPr>
                <a:t>PRELIMINARY</a:t>
              </a:r>
            </a:p>
          </p:txBody>
        </p:sp>
        <p:cxnSp>
          <p:nvCxnSpPr>
            <p:cNvPr id="32" name="AutoShape 31">
              <a:extLst>
                <a:ext uri="{FF2B5EF4-FFF2-40B4-BE49-F238E27FC236}">
                  <a16:creationId xmlns:a16="http://schemas.microsoft.com/office/drawing/2014/main" id="{9DDDDFE2-6232-4E64-8DAB-62E2062E287C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7673880" y="285750"/>
              <a:ext cx="0" cy="212366"/>
            </a:xfrm>
            <a:prstGeom prst="straightConnector1">
              <a:avLst/>
            </a:prstGeom>
            <a:noFill/>
            <a:ln w="9525">
              <a:solidFill>
                <a:srgbClr val="8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3" name="AutoShape 32">
              <a:extLst>
                <a:ext uri="{FF2B5EF4-FFF2-40B4-BE49-F238E27FC236}">
                  <a16:creationId xmlns:a16="http://schemas.microsoft.com/office/drawing/2014/main" id="{B52E18C0-DEE3-4503-AD53-42B26A026655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7673880" y="498116"/>
              <a:ext cx="1066895" cy="0"/>
            </a:xfrm>
            <a:prstGeom prst="straightConnector1">
              <a:avLst/>
            </a:prstGeom>
            <a:noFill/>
            <a:ln w="25400">
              <a:solidFill>
                <a:srgbClr val="8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34" name="LegendMoons" hidden="1">
            <a:extLst>
              <a:ext uri="{FF2B5EF4-FFF2-40B4-BE49-F238E27FC236}">
                <a16:creationId xmlns:a16="http://schemas.microsoft.com/office/drawing/2014/main" id="{2ED1FCBF-1C16-4BD2-A107-C7F3B7ADB862}"/>
              </a:ext>
            </a:extLst>
          </p:cNvPr>
          <p:cNvGrpSpPr>
            <a:grpSpLocks/>
          </p:cNvGrpSpPr>
          <p:nvPr/>
        </p:nvGrpSpPr>
        <p:grpSpPr bwMode="auto">
          <a:xfrm>
            <a:off x="8067675" y="296863"/>
            <a:ext cx="847725" cy="1331912"/>
            <a:chOff x="6655594" y="273840"/>
            <a:chExt cx="830430" cy="1306516"/>
          </a:xfrm>
        </p:grpSpPr>
        <p:grpSp>
          <p:nvGrpSpPr>
            <p:cNvPr id="35" name="MoonLegend1">
              <a:extLst>
                <a:ext uri="{FF2B5EF4-FFF2-40B4-BE49-F238E27FC236}">
                  <a16:creationId xmlns:a16="http://schemas.microsoft.com/office/drawing/2014/main" id="{2FC0E2C8-EDEB-4D0C-AEF1-A278A0F51605}"/>
                </a:ext>
              </a:extLst>
            </p:cNvPr>
            <p:cNvGrpSpPr>
              <a:grpSpLocks noChangeAspect="1"/>
            </p:cNvGrpSpPr>
            <p:nvPr>
              <p:custDataLst>
                <p:tags r:id="rId3"/>
              </p:custDataLst>
            </p:nvPr>
          </p:nvGrpSpPr>
          <p:grpSpPr bwMode="auto">
            <a:xfrm>
              <a:off x="6655594" y="273840"/>
              <a:ext cx="209550" cy="209551"/>
              <a:chOff x="4533" y="183"/>
              <a:chExt cx="144" cy="144"/>
            </a:xfrm>
          </p:grpSpPr>
          <p:sp>
            <p:nvSpPr>
              <p:cNvPr id="53" name="Oval 38">
                <a:extLst>
                  <a:ext uri="{FF2B5EF4-FFF2-40B4-BE49-F238E27FC236}">
                    <a16:creationId xmlns:a16="http://schemas.microsoft.com/office/drawing/2014/main" id="{9266FDDE-D48B-4C5C-B937-71AB76353026}"/>
                  </a:ext>
                </a:extLst>
              </p:cNvPr>
              <p:cNvSpPr>
                <a:spLocks noChangeAspect="1" noChangeArrowheads="1"/>
              </p:cNvSpPr>
              <p:nvPr>
                <p:custDataLst>
                  <p:tags r:id="rId16"/>
                </p:custDataLst>
              </p:nvPr>
            </p:nvSpPr>
            <p:spPr bwMode="auto">
              <a:xfrm>
                <a:off x="4533" y="183"/>
                <a:ext cx="144" cy="144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defRPr/>
                </a:pPr>
                <a:endParaRPr lang="en-US" sz="1200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54" name="Arc 39">
                <a:extLst>
                  <a:ext uri="{FF2B5EF4-FFF2-40B4-BE49-F238E27FC236}">
                    <a16:creationId xmlns:a16="http://schemas.microsoft.com/office/drawing/2014/main" id="{2AA27112-9BDF-4A81-B554-F7C44BB070EA}"/>
                  </a:ext>
                </a:extLst>
              </p:cNvPr>
              <p:cNvSpPr>
                <a:spLocks noChangeAspect="1"/>
              </p:cNvSpPr>
              <p:nvPr>
                <p:custDataLst>
                  <p:tags r:id="rId17"/>
                </p:custDataLst>
              </p:nvPr>
            </p:nvSpPr>
            <p:spPr bwMode="auto">
              <a:xfrm>
                <a:off x="4533" y="183"/>
                <a:ext cx="144" cy="144"/>
              </a:xfrm>
              <a:prstGeom prst="arc">
                <a:avLst>
                  <a:gd name="adj1" fmla="val 16200000"/>
                  <a:gd name="adj2" fmla="val 5400000"/>
                </a:avLst>
              </a:prstGeom>
              <a:solidFill>
                <a:schemeClr val="folHlink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defRPr/>
                </a:pPr>
                <a:endParaRPr lang="en-US" sz="1200" dirty="0">
                  <a:solidFill>
                    <a:srgbClr val="000000"/>
                  </a:solidFill>
                  <a:latin typeface="Arial"/>
                </a:endParaRPr>
              </a:p>
            </p:txBody>
          </p:sp>
        </p:grpSp>
        <p:grpSp>
          <p:nvGrpSpPr>
            <p:cNvPr id="36" name="MoonLegend2">
              <a:extLst>
                <a:ext uri="{FF2B5EF4-FFF2-40B4-BE49-F238E27FC236}">
                  <a16:creationId xmlns:a16="http://schemas.microsoft.com/office/drawing/2014/main" id="{3C515E8B-E152-4DFE-B536-AC72F17254C7}"/>
                </a:ext>
              </a:extLst>
            </p:cNvPr>
            <p:cNvGrpSpPr>
              <a:grpSpLocks noChangeAspect="1"/>
            </p:cNvGrpSpPr>
            <p:nvPr>
              <p:custDataLst>
                <p:tags r:id="rId4"/>
              </p:custDataLst>
            </p:nvPr>
          </p:nvGrpSpPr>
          <p:grpSpPr bwMode="auto">
            <a:xfrm>
              <a:off x="6655594" y="548081"/>
              <a:ext cx="209550" cy="209551"/>
              <a:chOff x="1694" y="2044"/>
              <a:chExt cx="160" cy="160"/>
            </a:xfrm>
          </p:grpSpPr>
          <p:sp>
            <p:nvSpPr>
              <p:cNvPr id="51" name="Oval 41">
                <a:extLst>
                  <a:ext uri="{FF2B5EF4-FFF2-40B4-BE49-F238E27FC236}">
                    <a16:creationId xmlns:a16="http://schemas.microsoft.com/office/drawing/2014/main" id="{3BCC55DA-7745-4A32-B9C6-10E9AFB42C07}"/>
                  </a:ext>
                </a:extLst>
              </p:cNvPr>
              <p:cNvSpPr>
                <a:spLocks noChangeAspect="1" noChangeArrowheads="1"/>
              </p:cNvSpPr>
              <p:nvPr>
                <p:custDataLst>
                  <p:tags r:id="rId14"/>
                </p:custDataLst>
              </p:nvPr>
            </p:nvSpPr>
            <p:spPr bwMode="auto">
              <a:xfrm>
                <a:off x="1694" y="2044"/>
                <a:ext cx="160" cy="164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defRPr/>
                </a:pPr>
                <a:endParaRPr lang="en-US" sz="1200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52" name="Arc 42">
                <a:extLst>
                  <a:ext uri="{FF2B5EF4-FFF2-40B4-BE49-F238E27FC236}">
                    <a16:creationId xmlns:a16="http://schemas.microsoft.com/office/drawing/2014/main" id="{3C11E1AA-2EC6-4F94-B3A5-06518930D5AB}"/>
                  </a:ext>
                </a:extLst>
              </p:cNvPr>
              <p:cNvSpPr>
                <a:spLocks noChangeAspect="1"/>
              </p:cNvSpPr>
              <p:nvPr>
                <p:custDataLst>
                  <p:tags r:id="rId15"/>
                </p:custDataLst>
              </p:nvPr>
            </p:nvSpPr>
            <p:spPr bwMode="auto">
              <a:xfrm>
                <a:off x="1694" y="2044"/>
                <a:ext cx="160" cy="164"/>
              </a:xfrm>
              <a:prstGeom prst="arc">
                <a:avLst/>
              </a:prstGeom>
              <a:solidFill>
                <a:schemeClr val="folHlink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defRPr/>
                </a:pPr>
                <a:endParaRPr lang="en-US" sz="1200" dirty="0">
                  <a:solidFill>
                    <a:srgbClr val="000000"/>
                  </a:solidFill>
                  <a:latin typeface="Arial"/>
                </a:endParaRPr>
              </a:p>
            </p:txBody>
          </p:sp>
        </p:grpSp>
        <p:grpSp>
          <p:nvGrpSpPr>
            <p:cNvPr id="37" name="MoonLegend4">
              <a:extLst>
                <a:ext uri="{FF2B5EF4-FFF2-40B4-BE49-F238E27FC236}">
                  <a16:creationId xmlns:a16="http://schemas.microsoft.com/office/drawing/2014/main" id="{D629FE7B-1EA7-4095-965D-1686E4EE20AB}"/>
                </a:ext>
              </a:extLst>
            </p:cNvPr>
            <p:cNvGrpSpPr>
              <a:grpSpLocks noChangeAspect="1"/>
            </p:cNvGrpSpPr>
            <p:nvPr>
              <p:custDataLst>
                <p:tags r:id="rId5"/>
              </p:custDataLst>
            </p:nvPr>
          </p:nvGrpSpPr>
          <p:grpSpPr bwMode="auto">
            <a:xfrm>
              <a:off x="6655594" y="1096563"/>
              <a:ext cx="209550" cy="209551"/>
              <a:chOff x="4495" y="1198"/>
              <a:chExt cx="160" cy="160"/>
            </a:xfrm>
          </p:grpSpPr>
          <p:sp>
            <p:nvSpPr>
              <p:cNvPr id="49" name="Oval 47">
                <a:extLst>
                  <a:ext uri="{FF2B5EF4-FFF2-40B4-BE49-F238E27FC236}">
                    <a16:creationId xmlns:a16="http://schemas.microsoft.com/office/drawing/2014/main" id="{B26ECD93-606E-493A-9FBC-11FEDA7D5078}"/>
                  </a:ext>
                </a:extLst>
              </p:cNvPr>
              <p:cNvSpPr>
                <a:spLocks noChangeAspect="1" noChangeArrowheads="1"/>
              </p:cNvSpPr>
              <p:nvPr>
                <p:custDataLst>
                  <p:tags r:id="rId12"/>
                </p:custDataLst>
              </p:nvPr>
            </p:nvSpPr>
            <p:spPr bwMode="auto">
              <a:xfrm>
                <a:off x="4495" y="1198"/>
                <a:ext cx="160" cy="164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defRPr/>
                </a:pPr>
                <a:endParaRPr lang="en-US" sz="1200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50" name="Arc 48">
                <a:extLst>
                  <a:ext uri="{FF2B5EF4-FFF2-40B4-BE49-F238E27FC236}">
                    <a16:creationId xmlns:a16="http://schemas.microsoft.com/office/drawing/2014/main" id="{AC4FCDFC-D229-42E1-96F2-FE36A724CBB4}"/>
                  </a:ext>
                </a:extLst>
              </p:cNvPr>
              <p:cNvSpPr>
                <a:spLocks noChangeAspect="1"/>
              </p:cNvSpPr>
              <p:nvPr>
                <p:custDataLst>
                  <p:tags r:id="rId13"/>
                </p:custDataLst>
              </p:nvPr>
            </p:nvSpPr>
            <p:spPr bwMode="auto">
              <a:xfrm>
                <a:off x="4495" y="1198"/>
                <a:ext cx="160" cy="164"/>
              </a:xfrm>
              <a:prstGeom prst="arc">
                <a:avLst>
                  <a:gd name="adj1" fmla="val 16200000"/>
                  <a:gd name="adj2" fmla="val 10800000"/>
                </a:avLst>
              </a:prstGeom>
              <a:solidFill>
                <a:schemeClr val="folHlink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defRPr/>
                </a:pPr>
                <a:endParaRPr lang="en-US" sz="1200" dirty="0">
                  <a:solidFill>
                    <a:srgbClr val="000000"/>
                  </a:solidFill>
                  <a:latin typeface="Arial"/>
                </a:endParaRPr>
              </a:p>
            </p:txBody>
          </p:sp>
        </p:grpSp>
        <p:grpSp>
          <p:nvGrpSpPr>
            <p:cNvPr id="38" name="MoonLegend5">
              <a:extLst>
                <a:ext uri="{FF2B5EF4-FFF2-40B4-BE49-F238E27FC236}">
                  <a16:creationId xmlns:a16="http://schemas.microsoft.com/office/drawing/2014/main" id="{EE90C4A9-4A5B-4689-85DF-4D7633A8239E}"/>
                </a:ext>
              </a:extLst>
            </p:cNvPr>
            <p:cNvGrpSpPr>
              <a:grpSpLocks noChangeAspect="1"/>
            </p:cNvGrpSpPr>
            <p:nvPr>
              <p:custDataLst>
                <p:tags r:id="rId6"/>
              </p:custDataLst>
            </p:nvPr>
          </p:nvGrpSpPr>
          <p:grpSpPr bwMode="auto">
            <a:xfrm>
              <a:off x="6655594" y="1370805"/>
              <a:ext cx="209550" cy="209551"/>
              <a:chOff x="4495" y="1440"/>
              <a:chExt cx="160" cy="160"/>
            </a:xfrm>
          </p:grpSpPr>
          <p:sp>
            <p:nvSpPr>
              <p:cNvPr id="47" name="Oval 50">
                <a:extLst>
                  <a:ext uri="{FF2B5EF4-FFF2-40B4-BE49-F238E27FC236}">
                    <a16:creationId xmlns:a16="http://schemas.microsoft.com/office/drawing/2014/main" id="{CBBDA4B5-EF0F-4A54-8E46-2AAFC81F7A0C}"/>
                  </a:ext>
                </a:extLst>
              </p:cNvPr>
              <p:cNvSpPr>
                <a:spLocks noChangeAspect="1" noChangeArrowheads="1"/>
              </p:cNvSpPr>
              <p:nvPr>
                <p:custDataLst>
                  <p:tags r:id="rId10"/>
                </p:custDataLst>
              </p:nvPr>
            </p:nvSpPr>
            <p:spPr bwMode="auto">
              <a:xfrm>
                <a:off x="4495" y="1436"/>
                <a:ext cx="160" cy="164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defRPr/>
                </a:pPr>
                <a:endParaRPr lang="en-US" sz="1200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48" name="Oval 51">
                <a:extLst>
                  <a:ext uri="{FF2B5EF4-FFF2-40B4-BE49-F238E27FC236}">
                    <a16:creationId xmlns:a16="http://schemas.microsoft.com/office/drawing/2014/main" id="{B70FBA6D-E981-4B62-9372-9CC151C638D7}"/>
                  </a:ext>
                </a:extLst>
              </p:cNvPr>
              <p:cNvSpPr>
                <a:spLocks noChangeAspect="1" noChangeArrowheads="1"/>
              </p:cNvSpPr>
              <p:nvPr>
                <p:custDataLst>
                  <p:tags r:id="rId11"/>
                </p:custDataLst>
              </p:nvPr>
            </p:nvSpPr>
            <p:spPr bwMode="auto">
              <a:xfrm>
                <a:off x="4495" y="1436"/>
                <a:ext cx="160" cy="164"/>
              </a:xfrm>
              <a:prstGeom prst="arc">
                <a:avLst>
                  <a:gd name="adj1" fmla="val 16200000"/>
                  <a:gd name="adj2" fmla="val 16200000"/>
                </a:avLst>
              </a:prstGeom>
              <a:solidFill>
                <a:schemeClr val="folHlink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defRPr/>
                </a:pPr>
                <a:endParaRPr lang="en-US" sz="1200" dirty="0">
                  <a:solidFill>
                    <a:srgbClr val="000000"/>
                  </a:solidFill>
                  <a:latin typeface="Arial"/>
                </a:endParaRPr>
              </a:p>
            </p:txBody>
          </p:sp>
        </p:grpSp>
        <p:sp>
          <p:nvSpPr>
            <p:cNvPr id="39" name="Legend1">
              <a:extLst>
                <a:ext uri="{FF2B5EF4-FFF2-40B4-BE49-F238E27FC236}">
                  <a16:creationId xmlns:a16="http://schemas.microsoft.com/office/drawing/2014/main" id="{9AF25F2F-7DB3-47C7-B2ED-32D760BC8CB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975947" y="286298"/>
              <a:ext cx="510077" cy="185310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wrap="none" lIns="0" tIns="0" rIns="0" bIns="0">
              <a:spAutoFit/>
            </a:bodyPr>
            <a:lstStyle>
              <a:lvl1pPr defTabSz="911225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defTabSz="911225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defTabSz="911225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defTabSz="911225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defTabSz="911225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defTabSz="911225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defTabSz="911225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defTabSz="911225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defTabSz="911225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buClr>
                  <a:srgbClr val="002960"/>
                </a:buClr>
                <a:defRPr/>
              </a:pPr>
              <a:r>
                <a:rPr lang="en-US" altLang="en-US" sz="1200" dirty="0">
                  <a:solidFill>
                    <a:srgbClr val="000000"/>
                  </a:solidFill>
                </a:rPr>
                <a:t>Legend</a:t>
              </a:r>
            </a:p>
          </p:txBody>
        </p:sp>
        <p:sp>
          <p:nvSpPr>
            <p:cNvPr id="40" name="Legend2">
              <a:extLst>
                <a:ext uri="{FF2B5EF4-FFF2-40B4-BE49-F238E27FC236}">
                  <a16:creationId xmlns:a16="http://schemas.microsoft.com/office/drawing/2014/main" id="{A0E0D129-B35E-4207-BA7E-9C1311C62E0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975947" y="561927"/>
              <a:ext cx="510077" cy="183753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wrap="none" lIns="0" tIns="0" rIns="0" bIns="0">
              <a:spAutoFit/>
            </a:bodyPr>
            <a:lstStyle>
              <a:lvl1pPr defTabSz="911225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defTabSz="911225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defTabSz="911225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defTabSz="911225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defTabSz="911225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defTabSz="911225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defTabSz="911225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defTabSz="911225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defTabSz="911225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buClr>
                  <a:srgbClr val="002960"/>
                </a:buClr>
                <a:defRPr/>
              </a:pPr>
              <a:r>
                <a:rPr lang="en-US" altLang="en-US" sz="1200" dirty="0">
                  <a:solidFill>
                    <a:srgbClr val="000000"/>
                  </a:solidFill>
                </a:rPr>
                <a:t>Legend</a:t>
              </a:r>
            </a:p>
          </p:txBody>
        </p:sp>
        <p:sp>
          <p:nvSpPr>
            <p:cNvPr id="41" name="Legend3">
              <a:extLst>
                <a:ext uri="{FF2B5EF4-FFF2-40B4-BE49-F238E27FC236}">
                  <a16:creationId xmlns:a16="http://schemas.microsoft.com/office/drawing/2014/main" id="{E3A5780A-EFE2-4582-A111-9852140BBB6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975947" y="836000"/>
              <a:ext cx="510077" cy="183753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wrap="none" lIns="0" tIns="0" rIns="0" bIns="0">
              <a:spAutoFit/>
            </a:bodyPr>
            <a:lstStyle>
              <a:lvl1pPr defTabSz="911225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defTabSz="911225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defTabSz="911225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defTabSz="911225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defTabSz="911225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defTabSz="911225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defTabSz="911225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defTabSz="911225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defTabSz="911225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buClr>
                  <a:srgbClr val="002960"/>
                </a:buClr>
                <a:defRPr/>
              </a:pPr>
              <a:r>
                <a:rPr lang="en-US" altLang="en-US" sz="1200" dirty="0">
                  <a:solidFill>
                    <a:srgbClr val="000000"/>
                  </a:solidFill>
                </a:rPr>
                <a:t>Legend</a:t>
              </a:r>
            </a:p>
          </p:txBody>
        </p:sp>
        <p:sp>
          <p:nvSpPr>
            <p:cNvPr id="42" name="Legend4">
              <a:extLst>
                <a:ext uri="{FF2B5EF4-FFF2-40B4-BE49-F238E27FC236}">
                  <a16:creationId xmlns:a16="http://schemas.microsoft.com/office/drawing/2014/main" id="{4E2356C1-6B56-4EB7-85EA-668AE37AA1A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975947" y="1106958"/>
              <a:ext cx="510077" cy="185311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wrap="none" lIns="0" tIns="0" rIns="0" bIns="0">
              <a:spAutoFit/>
            </a:bodyPr>
            <a:lstStyle>
              <a:lvl1pPr defTabSz="911225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defTabSz="911225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defTabSz="911225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defTabSz="911225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defTabSz="911225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defTabSz="911225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defTabSz="911225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defTabSz="911225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defTabSz="911225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buClr>
                  <a:srgbClr val="002960"/>
                </a:buClr>
                <a:defRPr/>
              </a:pPr>
              <a:r>
                <a:rPr lang="en-US" altLang="en-US" sz="1200" dirty="0">
                  <a:solidFill>
                    <a:srgbClr val="000000"/>
                  </a:solidFill>
                </a:rPr>
                <a:t>Legend</a:t>
              </a:r>
            </a:p>
          </p:txBody>
        </p:sp>
        <p:sp>
          <p:nvSpPr>
            <p:cNvPr id="43" name="Legend5">
              <a:extLst>
                <a:ext uri="{FF2B5EF4-FFF2-40B4-BE49-F238E27FC236}">
                  <a16:creationId xmlns:a16="http://schemas.microsoft.com/office/drawing/2014/main" id="{0056BD94-BB05-4484-B85B-7FF87DA7B7A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975947" y="1384145"/>
              <a:ext cx="510077" cy="183753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wrap="none" lIns="0" tIns="0" rIns="0" bIns="0">
              <a:spAutoFit/>
            </a:bodyPr>
            <a:lstStyle>
              <a:lvl1pPr defTabSz="911225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defTabSz="911225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defTabSz="911225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defTabSz="911225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defTabSz="911225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defTabSz="911225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defTabSz="911225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defTabSz="911225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defTabSz="911225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buClr>
                  <a:srgbClr val="002960"/>
                </a:buClr>
                <a:defRPr/>
              </a:pPr>
              <a:r>
                <a:rPr lang="en-US" altLang="en-US" sz="1200" dirty="0">
                  <a:solidFill>
                    <a:srgbClr val="000000"/>
                  </a:solidFill>
                </a:rPr>
                <a:t>Legend</a:t>
              </a:r>
            </a:p>
          </p:txBody>
        </p:sp>
        <p:grpSp>
          <p:nvGrpSpPr>
            <p:cNvPr id="44" name="MoonLegend3">
              <a:extLst>
                <a:ext uri="{FF2B5EF4-FFF2-40B4-BE49-F238E27FC236}">
                  <a16:creationId xmlns:a16="http://schemas.microsoft.com/office/drawing/2014/main" id="{8196A74B-3455-452B-A3BA-AEFD068B37C0}"/>
                </a:ext>
              </a:extLst>
            </p:cNvPr>
            <p:cNvGrpSpPr>
              <a:grpSpLocks noChangeAspect="1"/>
            </p:cNvGrpSpPr>
            <p:nvPr>
              <p:custDataLst>
                <p:tags r:id="rId7"/>
              </p:custDataLst>
            </p:nvPr>
          </p:nvGrpSpPr>
          <p:grpSpPr bwMode="auto">
            <a:xfrm>
              <a:off x="6655594" y="822322"/>
              <a:ext cx="209550" cy="209551"/>
              <a:chOff x="4495" y="1198"/>
              <a:chExt cx="160" cy="160"/>
            </a:xfrm>
          </p:grpSpPr>
          <p:sp>
            <p:nvSpPr>
              <p:cNvPr id="45" name="Oval 47">
                <a:extLst>
                  <a:ext uri="{FF2B5EF4-FFF2-40B4-BE49-F238E27FC236}">
                    <a16:creationId xmlns:a16="http://schemas.microsoft.com/office/drawing/2014/main" id="{AEBB2FE5-916D-46A5-A56B-FDEAA8E1098E}"/>
                  </a:ext>
                </a:extLst>
              </p:cNvPr>
              <p:cNvSpPr>
                <a:spLocks noChangeAspect="1" noChangeArrowheads="1"/>
              </p:cNvSpPr>
              <p:nvPr>
                <p:custDataLst>
                  <p:tags r:id="rId8"/>
                </p:custDataLst>
              </p:nvPr>
            </p:nvSpPr>
            <p:spPr bwMode="auto">
              <a:xfrm>
                <a:off x="4495" y="1198"/>
                <a:ext cx="160" cy="164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defRPr/>
                </a:pPr>
                <a:endParaRPr lang="en-US" sz="1200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46" name="Arc 48">
                <a:extLst>
                  <a:ext uri="{FF2B5EF4-FFF2-40B4-BE49-F238E27FC236}">
                    <a16:creationId xmlns:a16="http://schemas.microsoft.com/office/drawing/2014/main" id="{C686C193-2F97-463A-A40E-632B6255164B}"/>
                  </a:ext>
                </a:extLst>
              </p:cNvPr>
              <p:cNvSpPr>
                <a:spLocks noChangeAspect="1"/>
              </p:cNvSpPr>
              <p:nvPr>
                <p:custDataLst>
                  <p:tags r:id="rId9"/>
                </p:custDataLst>
              </p:nvPr>
            </p:nvSpPr>
            <p:spPr bwMode="auto">
              <a:xfrm>
                <a:off x="4495" y="1198"/>
                <a:ext cx="160" cy="164"/>
              </a:xfrm>
              <a:prstGeom prst="arc">
                <a:avLst>
                  <a:gd name="adj1" fmla="val 16200000"/>
                  <a:gd name="adj2" fmla="val 5400000"/>
                </a:avLst>
              </a:prstGeom>
              <a:solidFill>
                <a:schemeClr val="folHlink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defRPr/>
                </a:pPr>
                <a:endParaRPr lang="en-US" sz="1200" dirty="0">
                  <a:solidFill>
                    <a:srgbClr val="000000"/>
                  </a:solidFill>
                  <a:latin typeface="Arial"/>
                </a:endParaRPr>
              </a:p>
            </p:txBody>
          </p: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502" y="234864"/>
            <a:ext cx="8794113" cy="549549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 noChangeArrowheads="1"/>
          </p:cNvSpPr>
          <p:nvPr>
            <p:ph idx="1"/>
          </p:nvPr>
        </p:nvSpPr>
        <p:spPr bwMode="auto">
          <a:xfrm>
            <a:off x="457200" y="1598614"/>
            <a:ext cx="8229600" cy="251222"/>
          </a:xfrm>
          <a:prstGeom prst="rect">
            <a:avLst/>
          </a:prstGeom>
          <a:noFill/>
          <a:ln>
            <a:noFill/>
          </a:ln>
          <a:effectLst/>
        </p:spPr>
        <p:txBody>
          <a:bodyPr/>
          <a:lstStyle>
            <a:lvl1pPr marL="0" marR="0" indent="0" algn="l" defTabSz="914206" rtl="0" eaLnBrk="0" fontAlgn="base" latinLnBrk="0" hangingPunct="0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>
                <a:srgbClr val="5C5A5A"/>
              </a:buClr>
              <a:buSzPct val="100000"/>
              <a:buFontTx/>
              <a:buNone/>
              <a:tabLst/>
              <a:defRPr>
                <a:solidFill>
                  <a:schemeClr val="bg2">
                    <a:lumMod val="95000"/>
                    <a:lumOff val="5000"/>
                  </a:schemeClr>
                </a:solidFill>
              </a:defRPr>
            </a:lvl1pPr>
          </a:lstStyle>
          <a:p>
            <a:pPr lvl="0"/>
            <a:r>
              <a:rPr lang="en-US" noProof="0" dirty="0"/>
              <a:t>Click to edit Master text styles</a:t>
            </a:r>
          </a:p>
        </p:txBody>
      </p:sp>
      <p:sp>
        <p:nvSpPr>
          <p:cNvPr id="55" name="Text Box 3">
            <a:extLst>
              <a:ext uri="{FF2B5EF4-FFF2-40B4-BE49-F238E27FC236}">
                <a16:creationId xmlns:a16="http://schemas.microsoft.com/office/drawing/2014/main" id="{7108D1FC-2931-4C18-BC9B-21609C27F0DF}"/>
              </a:ext>
            </a:extLst>
          </p:cNvPr>
          <p:cNvSpPr txBox="1">
            <a:spLocks noGrp="1" noChangeArrowheads="1"/>
          </p:cNvSpPr>
          <p:nvPr>
            <p:ph type="sldNum" sz="quarter" idx="10"/>
          </p:nvPr>
        </p:nvSpPr>
        <p:spPr>
          <a:xfrm>
            <a:off x="8686800" y="6480175"/>
            <a:ext cx="255588" cy="254000"/>
          </a:xfrm>
          <a:prstGeom prst="rect">
            <a:avLst/>
          </a:prstGeom>
        </p:spPr>
        <p:txBody>
          <a:bodyPr vert="horz" wrap="square" lIns="91430" tIns="45716" rIns="91430" bIns="45716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200">
                <a:solidFill>
                  <a:srgbClr val="002960"/>
                </a:solidFill>
                <a:latin typeface="Rockwell" panose="02060603020205020403" pitchFamily="18" charset="0"/>
              </a:defRPr>
            </a:lvl1pPr>
          </a:lstStyle>
          <a:p>
            <a:pPr>
              <a:defRPr/>
            </a:pPr>
            <a:fld id="{927D725B-FAA8-427E-B116-DDE1656B8C23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08866114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111116806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11961978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8600" y="1066800"/>
            <a:ext cx="4229100" cy="5181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0100" y="1066800"/>
            <a:ext cx="4229100" cy="5181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839799147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121461623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542707604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81853314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24271640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5194067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ags" Target="../tags/tag2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emf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oleObject" Target="../embeddings/oleObject1.bin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theme" Target="../theme/theme2.xml"/><Relationship Id="rId13" Type="http://schemas.openxmlformats.org/officeDocument/2006/relationships/tags" Target="../tags/tag7.xml"/><Relationship Id="rId18" Type="http://schemas.openxmlformats.org/officeDocument/2006/relationships/tags" Target="../tags/tag12.xml"/><Relationship Id="rId26" Type="http://schemas.openxmlformats.org/officeDocument/2006/relationships/oleObject" Target="../embeddings/oleObject2.bin"/><Relationship Id="rId3" Type="http://schemas.openxmlformats.org/officeDocument/2006/relationships/slideLayout" Target="../slideLayouts/slideLayout14.xml"/><Relationship Id="rId21" Type="http://schemas.openxmlformats.org/officeDocument/2006/relationships/tags" Target="../tags/tag15.xml"/><Relationship Id="rId7" Type="http://schemas.openxmlformats.org/officeDocument/2006/relationships/slideLayout" Target="../slideLayouts/slideLayout18.xml"/><Relationship Id="rId12" Type="http://schemas.openxmlformats.org/officeDocument/2006/relationships/tags" Target="../tags/tag6.xml"/><Relationship Id="rId17" Type="http://schemas.openxmlformats.org/officeDocument/2006/relationships/tags" Target="../tags/tag11.xml"/><Relationship Id="rId25" Type="http://schemas.openxmlformats.org/officeDocument/2006/relationships/tags" Target="../tags/tag19.xml"/><Relationship Id="rId2" Type="http://schemas.openxmlformats.org/officeDocument/2006/relationships/slideLayout" Target="../slideLayouts/slideLayout13.xml"/><Relationship Id="rId16" Type="http://schemas.openxmlformats.org/officeDocument/2006/relationships/tags" Target="../tags/tag10.xml"/><Relationship Id="rId20" Type="http://schemas.openxmlformats.org/officeDocument/2006/relationships/tags" Target="../tags/tag14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tags" Target="../tags/tag5.xml"/><Relationship Id="rId24" Type="http://schemas.openxmlformats.org/officeDocument/2006/relationships/tags" Target="../tags/tag18.xml"/><Relationship Id="rId5" Type="http://schemas.openxmlformats.org/officeDocument/2006/relationships/slideLayout" Target="../slideLayouts/slideLayout16.xml"/><Relationship Id="rId15" Type="http://schemas.openxmlformats.org/officeDocument/2006/relationships/tags" Target="../tags/tag9.xml"/><Relationship Id="rId23" Type="http://schemas.openxmlformats.org/officeDocument/2006/relationships/tags" Target="../tags/tag17.xml"/><Relationship Id="rId10" Type="http://schemas.openxmlformats.org/officeDocument/2006/relationships/tags" Target="../tags/tag4.xml"/><Relationship Id="rId19" Type="http://schemas.openxmlformats.org/officeDocument/2006/relationships/tags" Target="../tags/tag13.xml"/><Relationship Id="rId4" Type="http://schemas.openxmlformats.org/officeDocument/2006/relationships/slideLayout" Target="../slideLayouts/slideLayout15.xml"/><Relationship Id="rId9" Type="http://schemas.openxmlformats.org/officeDocument/2006/relationships/tags" Target="../tags/tag3.xml"/><Relationship Id="rId14" Type="http://schemas.openxmlformats.org/officeDocument/2006/relationships/tags" Target="../tags/tag8.xml"/><Relationship Id="rId22" Type="http://schemas.openxmlformats.org/officeDocument/2006/relationships/tags" Target="../tags/tag16.xml"/><Relationship Id="rId27" Type="http://schemas.openxmlformats.org/officeDocument/2006/relationships/image" Target="../media/image5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gray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26" name="Object 2" hidden="1">
            <a:extLst>
              <a:ext uri="{FF2B5EF4-FFF2-40B4-BE49-F238E27FC236}">
                <a16:creationId xmlns:a16="http://schemas.microsoft.com/office/drawing/2014/main" id="{A669A234-0116-4F4B-A810-17CB3FC52EA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3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14" imgW="395" imgH="396" progId="TCLayout.ActiveDocument.1">
                  <p:embed/>
                </p:oleObj>
              </mc:Choice>
              <mc:Fallback>
                <p:oleObj name="think-cell Slide" r:id="rId14" imgW="395" imgH="396" progId="TCLayout.ActiveDocument.1">
                  <p:embed/>
                  <p:pic>
                    <p:nvPicPr>
                      <p:cNvPr id="0" name="Object 2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7" name="Rectangle 23">
            <a:extLst>
              <a:ext uri="{FF2B5EF4-FFF2-40B4-BE49-F238E27FC236}">
                <a16:creationId xmlns:a16="http://schemas.microsoft.com/office/drawing/2014/main" id="{EF5A12ED-D3AA-4C7E-A2E7-FBA6845F81D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838200" y="228600"/>
            <a:ext cx="7620000" cy="442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8" name="Rectangle 25">
            <a:extLst>
              <a:ext uri="{FF2B5EF4-FFF2-40B4-BE49-F238E27FC236}">
                <a16:creationId xmlns:a16="http://schemas.microsoft.com/office/drawing/2014/main" id="{051F7FF4-9944-4B5B-BA6C-9AAC05494CA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228600" y="1066800"/>
            <a:ext cx="8610600" cy="518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45720" tIns="46038" rIns="45720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9" name="Line 35">
            <a:extLst>
              <a:ext uri="{FF2B5EF4-FFF2-40B4-BE49-F238E27FC236}">
                <a16:creationId xmlns:a16="http://schemas.microsoft.com/office/drawing/2014/main" id="{BFCE1833-F60F-4F20-BBDF-04A041D2C822}"/>
              </a:ext>
            </a:extLst>
          </p:cNvPr>
          <p:cNvSpPr>
            <a:spLocks noChangeShapeType="1"/>
          </p:cNvSpPr>
          <p:nvPr/>
        </p:nvSpPr>
        <p:spPr bwMode="auto">
          <a:xfrm>
            <a:off x="-15875" y="6856413"/>
            <a:ext cx="9159875" cy="0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45720" rIns="45720" anchor="ctr"/>
          <a:lstStyle/>
          <a:p>
            <a:endParaRPr lang="en-US"/>
          </a:p>
        </p:txBody>
      </p:sp>
      <p:pic>
        <p:nvPicPr>
          <p:cNvPr id="1030" name="Picture 39" descr="best ver2b seal">
            <a:extLst>
              <a:ext uri="{FF2B5EF4-FFF2-40B4-BE49-F238E27FC236}">
                <a16:creationId xmlns:a16="http://schemas.microsoft.com/office/drawing/2014/main" id="{6E46EA15-D8EC-4AFA-9C42-6D83EB5A760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6">
            <a:clrChange>
              <a:clrFrom>
                <a:srgbClr val="003264"/>
              </a:clrFrom>
              <a:clrTo>
                <a:srgbClr val="003264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25" y="30163"/>
            <a:ext cx="650875" cy="623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 Box 45">
            <a:extLst>
              <a:ext uri="{FF2B5EF4-FFF2-40B4-BE49-F238E27FC236}">
                <a16:creationId xmlns:a16="http://schemas.microsoft.com/office/drawing/2014/main" id="{014DC886-6715-4983-A46A-5EC3ADD0700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10600" y="6477000"/>
            <a:ext cx="231775" cy="228600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lIns="45720" rIns="45720">
            <a:spAutoFit/>
          </a:bodyPr>
          <a:lstStyle>
            <a:lvl1pPr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defRPr/>
            </a:pPr>
            <a:fld id="{D8CC3BEB-588E-4B69-B1BF-7B06FB523441}" type="slidenum">
              <a:rPr lang="en-US" altLang="en-US" sz="900" smtClean="0"/>
              <a:pPr algn="ctr">
                <a:defRPr/>
              </a:pPr>
              <a:t>‹#›</a:t>
            </a:fld>
            <a:endParaRPr lang="en-US" altLang="en-US" sz="900" dirty="0"/>
          </a:p>
        </p:txBody>
      </p:sp>
      <p:sp>
        <p:nvSpPr>
          <p:cNvPr id="1031" name="Text Box 47">
            <a:extLst>
              <a:ext uri="{FF2B5EF4-FFF2-40B4-BE49-F238E27FC236}">
                <a16:creationId xmlns:a16="http://schemas.microsoft.com/office/drawing/2014/main" id="{AD087D65-32B7-4AFA-BA28-ADCA6451AE9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29088" y="6400800"/>
            <a:ext cx="92075" cy="244475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lIns="45720" rIns="45720">
            <a:spAutoFit/>
          </a:bodyPr>
          <a:lstStyle>
            <a:lvl1pPr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defRPr/>
            </a:pPr>
            <a:endParaRPr lang="en-US" sz="1000" b="1" dirty="0"/>
          </a:p>
        </p:txBody>
      </p:sp>
      <p:sp>
        <p:nvSpPr>
          <p:cNvPr id="1033" name="Line 48">
            <a:extLst>
              <a:ext uri="{FF2B5EF4-FFF2-40B4-BE49-F238E27FC236}">
                <a16:creationId xmlns:a16="http://schemas.microsoft.com/office/drawing/2014/main" id="{7A782DD8-8B69-4306-B10D-6B99B1A1C6E0}"/>
              </a:ext>
            </a:extLst>
          </p:cNvPr>
          <p:cNvSpPr>
            <a:spLocks noChangeShapeType="1"/>
          </p:cNvSpPr>
          <p:nvPr/>
        </p:nvSpPr>
        <p:spPr bwMode="auto">
          <a:xfrm>
            <a:off x="0" y="914400"/>
            <a:ext cx="9144000" cy="0"/>
          </a:xfrm>
          <a:prstGeom prst="line">
            <a:avLst/>
          </a:prstGeom>
          <a:noFill/>
          <a:ln w="38100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45720" rIns="45720" anchor="ctr"/>
          <a:lstStyle/>
          <a:p>
            <a:endParaRPr lang="en-US"/>
          </a:p>
        </p:txBody>
      </p:sp>
      <p:sp>
        <p:nvSpPr>
          <p:cNvPr id="3" name="Text Box 49">
            <a:extLst>
              <a:ext uri="{FF2B5EF4-FFF2-40B4-BE49-F238E27FC236}">
                <a16:creationId xmlns:a16="http://schemas.microsoft.com/office/drawing/2014/main" id="{9C45804E-88FC-49EB-B479-22F7157EE24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609600"/>
            <a:ext cx="762000" cy="304800"/>
          </a:xfrm>
          <a:prstGeom prst="rect">
            <a:avLst/>
          </a:prstGeom>
          <a:noFill/>
          <a:ln>
            <a:noFill/>
          </a:ln>
          <a:effectLst/>
        </p:spPr>
        <p:txBody>
          <a:bodyPr lIns="45720" rIns="45720">
            <a:spAutoFit/>
          </a:bodyPr>
          <a:lstStyle>
            <a:lvl1pPr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  <a:defRPr/>
            </a:pPr>
            <a:r>
              <a:rPr lang="en-US" sz="1400" dirty="0">
                <a:solidFill>
                  <a:schemeClr val="tx2"/>
                </a:solidFill>
              </a:rPr>
              <a:t>EOHHS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660" r:id="rId1"/>
    <p:sldLayoutId id="2147484650" r:id="rId2"/>
    <p:sldLayoutId id="2147484651" r:id="rId3"/>
    <p:sldLayoutId id="2147484652" r:id="rId4"/>
    <p:sldLayoutId id="2147484653" r:id="rId5"/>
    <p:sldLayoutId id="2147484654" r:id="rId6"/>
    <p:sldLayoutId id="2147484655" r:id="rId7"/>
    <p:sldLayoutId id="2147484656" r:id="rId8"/>
    <p:sldLayoutId id="2147484657" r:id="rId9"/>
    <p:sldLayoutId id="2147484658" r:id="rId10"/>
    <p:sldLayoutId id="2147484659" r:id="rId11"/>
  </p:sldLayoutIdLst>
  <p:transition/>
  <p:hf hdr="0" dt="0"/>
  <p:txStyles>
    <p:titleStyle>
      <a:lvl1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</a:defRPr>
      </a:lvl2pPr>
      <a:lvl3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</a:defRPr>
      </a:lvl3pPr>
      <a:lvl4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</a:defRPr>
      </a:lvl4pPr>
      <a:lvl5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</a:defRPr>
      </a:lvl5pPr>
      <a:lvl6pPr marL="457200"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</a:defRPr>
      </a:lvl6pPr>
      <a:lvl7pPr marL="914400"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</a:defRPr>
      </a:lvl7pPr>
      <a:lvl8pPr marL="1371600"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</a:defRPr>
      </a:lvl8pPr>
      <a:lvl9pPr marL="1828800"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lnSpc>
          <a:spcPct val="90000"/>
        </a:lnSpc>
        <a:spcBef>
          <a:spcPct val="25000"/>
        </a:spcBef>
        <a:spcAft>
          <a:spcPct val="0"/>
        </a:spcAft>
        <a:buClr>
          <a:schemeClr val="accent2"/>
        </a:buClr>
        <a:defRPr sz="2400">
          <a:solidFill>
            <a:schemeClr val="tx2"/>
          </a:solidFill>
          <a:latin typeface="+mn-lt"/>
          <a:ea typeface="+mn-ea"/>
          <a:cs typeface="+mn-cs"/>
        </a:defRPr>
      </a:lvl1pPr>
      <a:lvl2pPr marL="282575" indent="-168275" algn="l" rtl="0" eaLnBrk="0" fontAlgn="base" hangingPunct="0">
        <a:lnSpc>
          <a:spcPct val="90000"/>
        </a:lnSpc>
        <a:spcBef>
          <a:spcPct val="25000"/>
        </a:spcBef>
        <a:spcAft>
          <a:spcPct val="0"/>
        </a:spcAft>
        <a:buClr>
          <a:schemeClr val="accent2"/>
        </a:buClr>
        <a:buChar char="•"/>
        <a:defRPr sz="2200">
          <a:solidFill>
            <a:schemeClr val="tx2"/>
          </a:solidFill>
          <a:latin typeface="+mn-lt"/>
        </a:defRPr>
      </a:lvl2pPr>
      <a:lvl3pPr marL="566738" indent="-169863" algn="l" rtl="0" eaLnBrk="0" fontAlgn="base" hangingPunct="0">
        <a:lnSpc>
          <a:spcPct val="90000"/>
        </a:lnSpc>
        <a:spcBef>
          <a:spcPct val="25000"/>
        </a:spcBef>
        <a:spcAft>
          <a:spcPct val="0"/>
        </a:spcAft>
        <a:buClr>
          <a:schemeClr val="accent2"/>
        </a:buClr>
        <a:buChar char="•"/>
        <a:defRPr sz="2000">
          <a:solidFill>
            <a:schemeClr val="tx2"/>
          </a:solidFill>
          <a:latin typeface="+mn-lt"/>
        </a:defRPr>
      </a:lvl3pPr>
      <a:lvl4pPr marL="914400" indent="-233363" algn="l" rtl="0" eaLnBrk="0" fontAlgn="base" hangingPunct="0">
        <a:lnSpc>
          <a:spcPct val="90000"/>
        </a:lnSpc>
        <a:spcBef>
          <a:spcPct val="25000"/>
        </a:spcBef>
        <a:spcAft>
          <a:spcPct val="0"/>
        </a:spcAft>
        <a:buClr>
          <a:schemeClr val="accent2"/>
        </a:buClr>
        <a:buChar char="•"/>
        <a:defRPr>
          <a:solidFill>
            <a:schemeClr val="tx2"/>
          </a:solidFill>
          <a:latin typeface="+mn-lt"/>
        </a:defRPr>
      </a:lvl4pPr>
      <a:lvl5pPr marL="1262063" indent="-233363" algn="l" rtl="0" eaLnBrk="0" fontAlgn="base" hangingPunct="0">
        <a:lnSpc>
          <a:spcPct val="90000"/>
        </a:lnSpc>
        <a:spcBef>
          <a:spcPct val="25000"/>
        </a:spcBef>
        <a:spcAft>
          <a:spcPct val="0"/>
        </a:spcAft>
        <a:buClr>
          <a:schemeClr val="accent2"/>
        </a:buClr>
        <a:buChar char="•"/>
        <a:defRPr sz="1600">
          <a:solidFill>
            <a:schemeClr val="tx2"/>
          </a:solidFill>
          <a:latin typeface="+mn-lt"/>
        </a:defRPr>
      </a:lvl5pPr>
      <a:lvl6pPr marL="1719263" indent="-233363" algn="l" rtl="0" eaLnBrk="0" fontAlgn="base" hangingPunct="0">
        <a:lnSpc>
          <a:spcPct val="90000"/>
        </a:lnSpc>
        <a:spcBef>
          <a:spcPct val="25000"/>
        </a:spcBef>
        <a:spcAft>
          <a:spcPct val="0"/>
        </a:spcAft>
        <a:buClr>
          <a:schemeClr val="accent2"/>
        </a:buClr>
        <a:buChar char="•"/>
        <a:defRPr sz="1600">
          <a:solidFill>
            <a:schemeClr val="tx2"/>
          </a:solidFill>
          <a:latin typeface="+mn-lt"/>
        </a:defRPr>
      </a:lvl6pPr>
      <a:lvl7pPr marL="2176463" indent="-233363" algn="l" rtl="0" eaLnBrk="0" fontAlgn="base" hangingPunct="0">
        <a:lnSpc>
          <a:spcPct val="90000"/>
        </a:lnSpc>
        <a:spcBef>
          <a:spcPct val="25000"/>
        </a:spcBef>
        <a:spcAft>
          <a:spcPct val="0"/>
        </a:spcAft>
        <a:buClr>
          <a:schemeClr val="accent2"/>
        </a:buClr>
        <a:buChar char="•"/>
        <a:defRPr sz="1600">
          <a:solidFill>
            <a:schemeClr val="tx2"/>
          </a:solidFill>
          <a:latin typeface="+mn-lt"/>
        </a:defRPr>
      </a:lvl7pPr>
      <a:lvl8pPr marL="2633663" indent="-233363" algn="l" rtl="0" eaLnBrk="0" fontAlgn="base" hangingPunct="0">
        <a:lnSpc>
          <a:spcPct val="90000"/>
        </a:lnSpc>
        <a:spcBef>
          <a:spcPct val="25000"/>
        </a:spcBef>
        <a:spcAft>
          <a:spcPct val="0"/>
        </a:spcAft>
        <a:buClr>
          <a:schemeClr val="accent2"/>
        </a:buClr>
        <a:buChar char="•"/>
        <a:defRPr sz="1600">
          <a:solidFill>
            <a:schemeClr val="tx2"/>
          </a:solidFill>
          <a:latin typeface="+mn-lt"/>
        </a:defRPr>
      </a:lvl8pPr>
      <a:lvl9pPr marL="3090863" indent="-233363" algn="l" rtl="0" eaLnBrk="0" fontAlgn="base" hangingPunct="0">
        <a:lnSpc>
          <a:spcPct val="90000"/>
        </a:lnSpc>
        <a:spcBef>
          <a:spcPct val="25000"/>
        </a:spcBef>
        <a:spcAft>
          <a:spcPct val="0"/>
        </a:spcAft>
        <a:buClr>
          <a:schemeClr val="accent2"/>
        </a:buClr>
        <a:buChar char="•"/>
        <a:defRPr sz="1600">
          <a:solidFill>
            <a:schemeClr val="tx2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50" name="Object 1" hidden="1">
            <a:extLst>
              <a:ext uri="{FF2B5EF4-FFF2-40B4-BE49-F238E27FC236}">
                <a16:creationId xmlns:a16="http://schemas.microsoft.com/office/drawing/2014/main" id="{13742C76-6774-4FB7-A3EF-A1456F616558}"/>
              </a:ext>
            </a:extLst>
          </p:cNvPr>
          <p:cNvGraphicFramePr>
            <a:graphicFrameLocks noChangeAspect="1"/>
          </p:cNvGraphicFramePr>
          <p:nvPr>
            <p:custDataLst>
              <p:tags r:id="rId9"/>
            </p:custDataLst>
          </p:nvPr>
        </p:nvGraphicFramePr>
        <p:xfrm>
          <a:off x="0" y="0"/>
          <a:ext cx="161925" cy="161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26" imgW="360" imgH="360" progId="TCLayout.ActiveDocument.1">
                  <p:embed/>
                </p:oleObj>
              </mc:Choice>
              <mc:Fallback>
                <p:oleObj name="think-cell Slide" r:id="rId26" imgW="360" imgH="360" progId="TCLayout.ActiveDocument.1">
                  <p:embed/>
                  <p:pic>
                    <p:nvPicPr>
                      <p:cNvPr id="0" name="Object 1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61925" cy="161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51" name="Rectangle 286">
            <a:extLst>
              <a:ext uri="{FF2B5EF4-FFF2-40B4-BE49-F238E27FC236}">
                <a16:creationId xmlns:a16="http://schemas.microsoft.com/office/drawing/2014/main" id="{4158DB9A-9C70-4C3B-8170-17BFA7C9615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2376488" y="2439988"/>
            <a:ext cx="4391025" cy="2524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altLang="en-US"/>
              <a:t>Text</a:t>
            </a:r>
          </a:p>
        </p:txBody>
      </p:sp>
      <p:sp>
        <p:nvSpPr>
          <p:cNvPr id="2052" name="Title Placeholder 2">
            <a:extLst>
              <a:ext uri="{FF2B5EF4-FFF2-40B4-BE49-F238E27FC236}">
                <a16:creationId xmlns:a16="http://schemas.microsoft.com/office/drawing/2014/main" id="{68E0B265-55CE-4706-A194-FAD47B1D4F4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22238" y="234950"/>
            <a:ext cx="8793162" cy="298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2053" name="McK 1. On-page tracker" hidden="1">
            <a:extLst>
              <a:ext uri="{FF2B5EF4-FFF2-40B4-BE49-F238E27FC236}">
                <a16:creationId xmlns:a16="http://schemas.microsoft.com/office/drawing/2014/main" id="{0714BBBE-AC15-44C5-A938-9744607BDA5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2238" y="15875"/>
            <a:ext cx="876300" cy="219075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lIns="0" tIns="0" rIns="0" bIns="0">
            <a:spAutoFit/>
          </a:bodyPr>
          <a:lstStyle>
            <a:lvl1pPr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US" altLang="en-US" sz="1400" dirty="0">
                <a:solidFill>
                  <a:srgbClr val="808080"/>
                </a:solidFill>
              </a:rPr>
              <a:t>TRACKER</a:t>
            </a:r>
          </a:p>
        </p:txBody>
      </p:sp>
      <p:sp>
        <p:nvSpPr>
          <p:cNvPr id="11" name="McK 3. Unit of measure" hidden="1">
            <a:extLst>
              <a:ext uri="{FF2B5EF4-FFF2-40B4-BE49-F238E27FC236}">
                <a16:creationId xmlns:a16="http://schemas.microsoft.com/office/drawing/2014/main" id="{81FEA249-3DE6-4AC8-AFD0-AF344BCC935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2238" y="533400"/>
            <a:ext cx="4725987" cy="250825"/>
          </a:xfrm>
          <a:prstGeom prst="rect">
            <a:avLst/>
          </a:prstGeom>
          <a:noFill/>
          <a:ln>
            <a:noFill/>
          </a:ln>
          <a:effectLst/>
        </p:spPr>
        <p:txBody>
          <a:bodyPr lIns="0" tIns="0" rIns="0" bIns="0">
            <a:spAutoFit/>
          </a:bodyPr>
          <a:lstStyle>
            <a:lvl1pPr defTabSz="895350">
              <a:defRPr sz="2400">
                <a:solidFill>
                  <a:schemeClr val="tx1"/>
                </a:solidFill>
                <a:latin typeface="Arial" charset="0"/>
              </a:defRPr>
            </a:lvl1pPr>
            <a:lvl2pPr marL="447675" defTabSz="895350">
              <a:defRPr sz="2400">
                <a:solidFill>
                  <a:schemeClr val="tx1"/>
                </a:solidFill>
                <a:latin typeface="Arial" charset="0"/>
              </a:defRPr>
            </a:lvl2pPr>
            <a:lvl3pPr marL="895350" defTabSz="89535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344613" defTabSz="895350">
              <a:defRPr sz="2400">
                <a:solidFill>
                  <a:schemeClr val="tx1"/>
                </a:solidFill>
                <a:latin typeface="Arial" charset="0"/>
              </a:defRPr>
            </a:lvl4pPr>
            <a:lvl5pPr marL="1792288" defTabSz="89535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2494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7066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1638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6210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en-US" sz="1600" dirty="0">
                <a:solidFill>
                  <a:srgbClr val="808080"/>
                </a:solidFill>
                <a:latin typeface="Arial"/>
              </a:rPr>
              <a:t>Unit of measure</a:t>
            </a:r>
          </a:p>
        </p:txBody>
      </p:sp>
      <p:grpSp>
        <p:nvGrpSpPr>
          <p:cNvPr id="2055" name="McK Slide Elements" hidden="1">
            <a:extLst>
              <a:ext uri="{FF2B5EF4-FFF2-40B4-BE49-F238E27FC236}">
                <a16:creationId xmlns:a16="http://schemas.microsoft.com/office/drawing/2014/main" id="{804362A6-F50D-464C-8797-094833C8BBAA}"/>
              </a:ext>
            </a:extLst>
          </p:cNvPr>
          <p:cNvGrpSpPr>
            <a:grpSpLocks/>
          </p:cNvGrpSpPr>
          <p:nvPr/>
        </p:nvGrpSpPr>
        <p:grpSpPr bwMode="auto">
          <a:xfrm>
            <a:off x="1393825" y="6159500"/>
            <a:ext cx="7521575" cy="527050"/>
            <a:chOff x="1365594" y="6036921"/>
            <a:chExt cx="7372005" cy="517023"/>
          </a:xfrm>
        </p:grpSpPr>
        <p:sp>
          <p:nvSpPr>
            <p:cNvPr id="13" name="McK 4. Footnote">
              <a:extLst>
                <a:ext uri="{FF2B5EF4-FFF2-40B4-BE49-F238E27FC236}">
                  <a16:creationId xmlns:a16="http://schemas.microsoft.com/office/drawing/2014/main" id="{447BE439-6741-4934-9014-A7A532CDB7F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365594" y="6036921"/>
              <a:ext cx="7372005" cy="154173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lIns="0" tIns="0" rIns="0" bIns="0" anchor="b">
              <a:spAutoFit/>
            </a:bodyPr>
            <a:lstStyle>
              <a:lvl1pPr marL="104775" indent="-104775" defTabSz="895350">
                <a:defRPr sz="2400">
                  <a:solidFill>
                    <a:schemeClr val="tx1"/>
                  </a:solidFill>
                  <a:latin typeface="Arial" charset="0"/>
                </a:defRPr>
              </a:lvl1pPr>
              <a:lvl2pPr marL="1031875" defTabSz="895350">
                <a:defRPr sz="2400">
                  <a:solidFill>
                    <a:schemeClr val="tx1"/>
                  </a:solidFill>
                  <a:latin typeface="Arial" charset="0"/>
                </a:defRPr>
              </a:lvl2pPr>
              <a:lvl3pPr marL="1217613" defTabSz="895350"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404938" defTabSz="895350">
                <a:defRPr sz="2400">
                  <a:solidFill>
                    <a:schemeClr val="tx1"/>
                  </a:solidFill>
                  <a:latin typeface="Arial" charset="0"/>
                </a:defRPr>
              </a:lvl4pPr>
              <a:lvl5pPr marL="1792288" defTabSz="895350">
                <a:defRPr sz="2400">
                  <a:solidFill>
                    <a:schemeClr val="tx1"/>
                  </a:solidFill>
                  <a:latin typeface="Arial" charset="0"/>
                </a:defRPr>
              </a:lvl5pPr>
              <a:lvl6pPr marL="2249488" defTabSz="89535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6pPr>
              <a:lvl7pPr marL="2706688" defTabSz="89535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7pPr>
              <a:lvl8pPr marL="3163888" defTabSz="89535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8pPr>
              <a:lvl9pPr marL="3621088" defTabSz="89535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defRPr/>
              </a:pPr>
              <a:r>
                <a:rPr lang="en-US" sz="1000" dirty="0">
                  <a:solidFill>
                    <a:srgbClr val="000000"/>
                  </a:solidFill>
                  <a:latin typeface="Arial"/>
                </a:rPr>
                <a:t>1 Footnote</a:t>
              </a:r>
            </a:p>
          </p:txBody>
        </p:sp>
        <p:sp>
          <p:nvSpPr>
            <p:cNvPr id="2102" name="McK 5. Source">
              <a:extLst>
                <a:ext uri="{FF2B5EF4-FFF2-40B4-BE49-F238E27FC236}">
                  <a16:creationId xmlns:a16="http://schemas.microsoft.com/office/drawing/2014/main" id="{C9536F5D-6FAB-4D5B-8E74-1099971D39E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65594" y="6399772"/>
              <a:ext cx="3934952" cy="154172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lIns="0" tIns="0" rIns="0" bIns="0" anchor="ctr">
              <a:spAutoFit/>
            </a:bodyPr>
            <a:lstStyle>
              <a:lvl1pPr marL="477838" indent="-477838" defTabSz="911225">
                <a:tabLst>
                  <a:tab pos="488950" algn="l"/>
                  <a:tab pos="676275" algn="l"/>
                </a:tabLs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defTabSz="911225">
                <a:tabLst>
                  <a:tab pos="488950" algn="l"/>
                  <a:tab pos="676275" algn="l"/>
                </a:tabLs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defTabSz="911225">
                <a:tabLst>
                  <a:tab pos="488950" algn="l"/>
                  <a:tab pos="676275" algn="l"/>
                </a:tabLs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defTabSz="911225">
                <a:tabLst>
                  <a:tab pos="488950" algn="l"/>
                  <a:tab pos="676275" algn="l"/>
                </a:tabLs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defTabSz="911225">
                <a:tabLst>
                  <a:tab pos="488950" algn="l"/>
                  <a:tab pos="676275" algn="l"/>
                </a:tabLs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defTabSz="911225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488950" algn="l"/>
                  <a:tab pos="676275" algn="l"/>
                </a:tabLs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defTabSz="911225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488950" algn="l"/>
                  <a:tab pos="676275" algn="l"/>
                </a:tabLs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defTabSz="911225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488950" algn="l"/>
                  <a:tab pos="676275" algn="l"/>
                </a:tabLs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defTabSz="911225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488950" algn="l"/>
                  <a:tab pos="676275" algn="l"/>
                </a:tabLs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r>
                <a:rPr lang="en-US" altLang="en-US" sz="1000" dirty="0">
                  <a:solidFill>
                    <a:srgbClr val="000000"/>
                  </a:solidFill>
                </a:rPr>
                <a:t>Source: Source</a:t>
              </a:r>
            </a:p>
          </p:txBody>
        </p:sp>
      </p:grpSp>
      <p:grpSp>
        <p:nvGrpSpPr>
          <p:cNvPr id="2056" name="ACET" hidden="1">
            <a:extLst>
              <a:ext uri="{FF2B5EF4-FFF2-40B4-BE49-F238E27FC236}">
                <a16:creationId xmlns:a16="http://schemas.microsoft.com/office/drawing/2014/main" id="{4413048E-62BF-42BE-B0F6-5A2435FB34AC}"/>
              </a:ext>
            </a:extLst>
          </p:cNvPr>
          <p:cNvGrpSpPr>
            <a:grpSpLocks/>
          </p:cNvGrpSpPr>
          <p:nvPr/>
        </p:nvGrpSpPr>
        <p:grpSpPr bwMode="auto">
          <a:xfrm>
            <a:off x="2376488" y="1858963"/>
            <a:ext cx="4391025" cy="519112"/>
            <a:chOff x="915" y="710"/>
            <a:chExt cx="2686" cy="320"/>
          </a:xfrm>
        </p:grpSpPr>
        <p:cxnSp>
          <p:nvCxnSpPr>
            <p:cNvPr id="2099" name="AutoShape 249">
              <a:extLst>
                <a:ext uri="{FF2B5EF4-FFF2-40B4-BE49-F238E27FC236}">
                  <a16:creationId xmlns:a16="http://schemas.microsoft.com/office/drawing/2014/main" id="{B9DC408E-E932-416D-B59F-064FE3083798}"/>
                </a:ext>
              </a:extLst>
            </p:cNvPr>
            <p:cNvCxnSpPr>
              <a:cxnSpLocks noChangeShapeType="1"/>
              <a:stCxn id="2100" idx="4"/>
              <a:endCxn id="2100" idx="6"/>
            </p:cNvCxnSpPr>
            <p:nvPr/>
          </p:nvCxnSpPr>
          <p:spPr bwMode="auto">
            <a:xfrm>
              <a:off x="915" y="1030"/>
              <a:ext cx="2686" cy="0"/>
            </a:xfrm>
            <a:prstGeom prst="straightConnector1">
              <a:avLst/>
            </a:prstGeom>
            <a:noFill/>
            <a:ln w="9525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2100" name="AutoShape 250">
              <a:extLst>
                <a:ext uri="{FF2B5EF4-FFF2-40B4-BE49-F238E27FC236}">
                  <a16:creationId xmlns:a16="http://schemas.microsoft.com/office/drawing/2014/main" id="{58BFA04F-13C7-4A8B-8872-D8521B01482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15" y="710"/>
              <a:ext cx="2686" cy="320"/>
            </a:xfrm>
            <a:prstGeom prst="leftRightArrow">
              <a:avLst>
                <a:gd name="adj1" fmla="val 100000"/>
                <a:gd name="adj2" fmla="val 0"/>
              </a:avLst>
            </a:prstGeom>
            <a:noFill/>
            <a:ln>
              <a:noFill/>
            </a:ln>
            <a:effectLst/>
          </p:spPr>
          <p:txBody>
            <a:bodyPr lIns="0" tIns="0" rIns="0" bIns="18288" anchor="b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r>
                <a:rPr lang="en-US" altLang="en-US" b="1" dirty="0">
                  <a:solidFill>
                    <a:srgbClr val="000000"/>
                  </a:solidFill>
                </a:rPr>
                <a:t>Title</a:t>
              </a:r>
            </a:p>
            <a:p>
              <a:pPr eaLnBrk="1" hangingPunct="1">
                <a:defRPr/>
              </a:pPr>
              <a:r>
                <a:rPr lang="en-US" altLang="en-US" dirty="0">
                  <a:solidFill>
                    <a:srgbClr val="808080"/>
                  </a:solidFill>
                </a:rPr>
                <a:t>Unit of measure</a:t>
              </a:r>
            </a:p>
          </p:txBody>
        </p:sp>
      </p:grpSp>
      <p:sp>
        <p:nvSpPr>
          <p:cNvPr id="2057" name="SlideLogoText">
            <a:extLst>
              <a:ext uri="{FF2B5EF4-FFF2-40B4-BE49-F238E27FC236}">
                <a16:creationId xmlns:a16="http://schemas.microsoft.com/office/drawing/2014/main" id="{FF9D7D5C-AD44-4192-B010-C9E7FAA2B042}"/>
              </a:ext>
            </a:extLst>
          </p:cNvPr>
          <p:cNvSpPr>
            <a:spLocks noChangeArrowheads="1"/>
          </p:cNvSpPr>
          <p:nvPr userDrawn="1">
            <p:custDataLst>
              <p:tags r:id="rId10"/>
            </p:custDataLst>
          </p:nvPr>
        </p:nvSpPr>
        <p:spPr bwMode="auto">
          <a:xfrm>
            <a:off x="8683625" y="6681788"/>
            <a:ext cx="379413" cy="157162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lIns="0" tIns="0" rIns="0" bIns="0" anchor="ctr">
            <a:spAutoFit/>
          </a:bodyPr>
          <a:lstStyle>
            <a:lvl1pPr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>
              <a:defRPr/>
            </a:pPr>
            <a:r>
              <a:rPr lang="en-US" altLang="en-US" sz="1000" dirty="0">
                <a:solidFill>
                  <a:srgbClr val="000000"/>
                </a:solidFill>
                <a:cs typeface="Arial" panose="020B0604020202020204" pitchFamily="34" charset="0"/>
              </a:rPr>
              <a:t>      </a:t>
            </a:r>
            <a:fld id="{D0EBC550-BF2E-49ED-9FC6-0549D6156CC0}" type="slidenum">
              <a:rPr lang="en-US" altLang="en-US" sz="1000" smtClean="0">
                <a:solidFill>
                  <a:srgbClr val="000000"/>
                </a:solidFill>
                <a:cs typeface="Arial" panose="020B0604020202020204" pitchFamily="34" charset="0"/>
              </a:rPr>
              <a:pPr algn="r" eaLnBrk="1" hangingPunct="1">
                <a:defRPr/>
              </a:pPr>
              <a:t>‹#›</a:t>
            </a:fld>
            <a:endParaRPr lang="en-US" altLang="en-US" sz="1000" dirty="0">
              <a:solidFill>
                <a:srgbClr val="000000"/>
              </a:solidFill>
              <a:cs typeface="Arial" panose="020B0604020202020204" pitchFamily="34" charset="0"/>
            </a:endParaRPr>
          </a:p>
        </p:txBody>
      </p:sp>
      <p:grpSp>
        <p:nvGrpSpPr>
          <p:cNvPr id="2058" name="LegendBoxes" hidden="1">
            <a:extLst>
              <a:ext uri="{FF2B5EF4-FFF2-40B4-BE49-F238E27FC236}">
                <a16:creationId xmlns:a16="http://schemas.microsoft.com/office/drawing/2014/main" id="{CA101776-C2C0-4E31-9AEC-496EF3D27F70}"/>
              </a:ext>
            </a:extLst>
          </p:cNvPr>
          <p:cNvGrpSpPr>
            <a:grpSpLocks/>
          </p:cNvGrpSpPr>
          <p:nvPr/>
        </p:nvGrpSpPr>
        <p:grpSpPr bwMode="auto">
          <a:xfrm>
            <a:off x="8135938" y="296863"/>
            <a:ext cx="779462" cy="1016000"/>
            <a:chOff x="4936" y="176"/>
            <a:chExt cx="481" cy="628"/>
          </a:xfrm>
        </p:grpSpPr>
        <p:sp>
          <p:nvSpPr>
            <p:cNvPr id="2091" name="Legend1">
              <a:extLst>
                <a:ext uri="{FF2B5EF4-FFF2-40B4-BE49-F238E27FC236}">
                  <a16:creationId xmlns:a16="http://schemas.microsoft.com/office/drawing/2014/main" id="{B5A6526E-426A-41D0-BE2B-C20B8BE5A43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96" y="176"/>
              <a:ext cx="321" cy="116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wrap="none" lIns="0" tIns="0" rIns="0" bIns="0">
              <a:spAutoFit/>
            </a:bodyPr>
            <a:lstStyle>
              <a:lvl1pPr defTabSz="911225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defTabSz="911225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defTabSz="911225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defTabSz="911225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defTabSz="911225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defTabSz="911225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defTabSz="911225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defTabSz="911225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defTabSz="911225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buClr>
                  <a:srgbClr val="002960"/>
                </a:buClr>
                <a:defRPr/>
              </a:pPr>
              <a:r>
                <a:rPr lang="en-US" altLang="en-US" sz="1200" dirty="0">
                  <a:solidFill>
                    <a:srgbClr val="000000"/>
                  </a:solidFill>
                </a:rPr>
                <a:t>Legend</a:t>
              </a:r>
            </a:p>
          </p:txBody>
        </p:sp>
        <p:sp>
          <p:nvSpPr>
            <p:cNvPr id="2092" name="LegendRectangle1">
              <a:extLst>
                <a:ext uri="{FF2B5EF4-FFF2-40B4-BE49-F238E27FC236}">
                  <a16:creationId xmlns:a16="http://schemas.microsoft.com/office/drawing/2014/main" id="{E26DD629-E081-4DB4-AFB0-3593D47751E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36" y="183"/>
              <a:ext cx="104" cy="101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rgbClr val="80808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>
              <a:lvl1pPr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US" altLang="en-US" sz="1200" dirty="0">
                <a:solidFill>
                  <a:srgbClr val="000000"/>
                </a:solidFill>
              </a:endParaRPr>
            </a:p>
          </p:txBody>
        </p:sp>
        <p:sp>
          <p:nvSpPr>
            <p:cNvPr id="2093" name="Legend2">
              <a:extLst>
                <a:ext uri="{FF2B5EF4-FFF2-40B4-BE49-F238E27FC236}">
                  <a16:creationId xmlns:a16="http://schemas.microsoft.com/office/drawing/2014/main" id="{1E4418E2-6752-4638-8C56-801A089BC4B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96" y="346"/>
              <a:ext cx="321" cy="116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wrap="none" lIns="0" tIns="0" rIns="0" bIns="0">
              <a:spAutoFit/>
            </a:bodyPr>
            <a:lstStyle>
              <a:lvl1pPr defTabSz="911225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defTabSz="911225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defTabSz="911225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defTabSz="911225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defTabSz="911225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defTabSz="911225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defTabSz="911225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defTabSz="911225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defTabSz="911225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buClr>
                  <a:srgbClr val="002960"/>
                </a:buClr>
                <a:defRPr/>
              </a:pPr>
              <a:r>
                <a:rPr lang="en-US" altLang="en-US" sz="1200" dirty="0">
                  <a:solidFill>
                    <a:srgbClr val="000000"/>
                  </a:solidFill>
                </a:rPr>
                <a:t>Legend</a:t>
              </a:r>
            </a:p>
          </p:txBody>
        </p:sp>
        <p:sp>
          <p:nvSpPr>
            <p:cNvPr id="2094" name="LegendRectangle2">
              <a:extLst>
                <a:ext uri="{FF2B5EF4-FFF2-40B4-BE49-F238E27FC236}">
                  <a16:creationId xmlns:a16="http://schemas.microsoft.com/office/drawing/2014/main" id="{18C0EE04-C305-46F7-B05C-0E71C80AF43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36" y="353"/>
              <a:ext cx="104" cy="101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rgbClr val="80808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>
              <a:lvl1pPr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US" altLang="en-US" sz="1200" dirty="0">
                <a:solidFill>
                  <a:srgbClr val="000000"/>
                </a:solidFill>
              </a:endParaRPr>
            </a:p>
          </p:txBody>
        </p:sp>
        <p:sp>
          <p:nvSpPr>
            <p:cNvPr id="2095" name="Legend3">
              <a:extLst>
                <a:ext uri="{FF2B5EF4-FFF2-40B4-BE49-F238E27FC236}">
                  <a16:creationId xmlns:a16="http://schemas.microsoft.com/office/drawing/2014/main" id="{12AB59FD-F74A-4935-8E81-E0D8173C614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96" y="517"/>
              <a:ext cx="321" cy="116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wrap="none" lIns="0" tIns="0" rIns="0" bIns="0">
              <a:spAutoFit/>
            </a:bodyPr>
            <a:lstStyle>
              <a:lvl1pPr defTabSz="911225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defTabSz="911225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defTabSz="911225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defTabSz="911225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defTabSz="911225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defTabSz="911225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defTabSz="911225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defTabSz="911225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defTabSz="911225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buClr>
                  <a:srgbClr val="002960"/>
                </a:buClr>
                <a:defRPr/>
              </a:pPr>
              <a:r>
                <a:rPr lang="en-US" altLang="en-US" sz="1200" dirty="0">
                  <a:solidFill>
                    <a:srgbClr val="000000"/>
                  </a:solidFill>
                </a:rPr>
                <a:t>Legend</a:t>
              </a:r>
            </a:p>
          </p:txBody>
        </p:sp>
        <p:sp>
          <p:nvSpPr>
            <p:cNvPr id="2096" name="LegendRectangle3">
              <a:extLst>
                <a:ext uri="{FF2B5EF4-FFF2-40B4-BE49-F238E27FC236}">
                  <a16:creationId xmlns:a16="http://schemas.microsoft.com/office/drawing/2014/main" id="{1F35A8BA-DA23-457B-BD0C-5726FBEA862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36" y="524"/>
              <a:ext cx="104" cy="101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rgbClr val="80808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>
              <a:lvl1pPr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US" altLang="en-US" sz="1200" dirty="0">
                <a:solidFill>
                  <a:srgbClr val="000000"/>
                </a:solidFill>
              </a:endParaRPr>
            </a:p>
          </p:txBody>
        </p:sp>
        <p:sp>
          <p:nvSpPr>
            <p:cNvPr id="2097" name="Legend4">
              <a:extLst>
                <a:ext uri="{FF2B5EF4-FFF2-40B4-BE49-F238E27FC236}">
                  <a16:creationId xmlns:a16="http://schemas.microsoft.com/office/drawing/2014/main" id="{23205CA4-EAED-49DF-9C84-8E671E5E113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96" y="688"/>
              <a:ext cx="321" cy="116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wrap="none" lIns="0" tIns="0" rIns="0" bIns="0">
              <a:spAutoFit/>
            </a:bodyPr>
            <a:lstStyle>
              <a:lvl1pPr defTabSz="911225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defTabSz="911225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defTabSz="911225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defTabSz="911225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defTabSz="911225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defTabSz="911225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defTabSz="911225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defTabSz="911225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defTabSz="911225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buClr>
                  <a:srgbClr val="002960"/>
                </a:buClr>
                <a:defRPr/>
              </a:pPr>
              <a:r>
                <a:rPr lang="en-US" altLang="en-US" sz="1200" dirty="0">
                  <a:solidFill>
                    <a:srgbClr val="000000"/>
                  </a:solidFill>
                </a:rPr>
                <a:t>Legend</a:t>
              </a:r>
            </a:p>
          </p:txBody>
        </p:sp>
        <p:sp>
          <p:nvSpPr>
            <p:cNvPr id="2098" name="LegendRectangle4">
              <a:extLst>
                <a:ext uri="{FF2B5EF4-FFF2-40B4-BE49-F238E27FC236}">
                  <a16:creationId xmlns:a16="http://schemas.microsoft.com/office/drawing/2014/main" id="{E6ECBA15-9EAC-4533-950C-0C3BB5091EA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36" y="695"/>
              <a:ext cx="104" cy="101"/>
            </a:xfrm>
            <a:prstGeom prst="rect">
              <a:avLst/>
            </a:prstGeom>
            <a:solidFill>
              <a:schemeClr val="folHlink"/>
            </a:solidFill>
            <a:ln w="9525">
              <a:solidFill>
                <a:srgbClr val="80808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>
              <a:lvl1pPr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US" altLang="en-US" sz="1200" dirty="0">
                <a:solidFill>
                  <a:srgbClr val="000000"/>
                </a:solidFill>
              </a:endParaRPr>
            </a:p>
          </p:txBody>
        </p:sp>
      </p:grpSp>
      <p:grpSp>
        <p:nvGrpSpPr>
          <p:cNvPr id="2059" name="LegendLines" hidden="1">
            <a:extLst>
              <a:ext uri="{FF2B5EF4-FFF2-40B4-BE49-F238E27FC236}">
                <a16:creationId xmlns:a16="http://schemas.microsoft.com/office/drawing/2014/main" id="{3DD20667-82B0-445E-B407-033FDB303301}"/>
              </a:ext>
            </a:extLst>
          </p:cNvPr>
          <p:cNvGrpSpPr>
            <a:grpSpLocks/>
          </p:cNvGrpSpPr>
          <p:nvPr/>
        </p:nvGrpSpPr>
        <p:grpSpPr bwMode="auto">
          <a:xfrm>
            <a:off x="7821613" y="296863"/>
            <a:ext cx="1093787" cy="744537"/>
            <a:chOff x="4750" y="176"/>
            <a:chExt cx="675" cy="460"/>
          </a:xfrm>
        </p:grpSpPr>
        <p:sp>
          <p:nvSpPr>
            <p:cNvPr id="35" name="LineLegend1">
              <a:extLst>
                <a:ext uri="{FF2B5EF4-FFF2-40B4-BE49-F238E27FC236}">
                  <a16:creationId xmlns:a16="http://schemas.microsoft.com/office/drawing/2014/main" id="{AB4FFA05-CB7E-4D91-9395-39D2EACDB62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750" y="233"/>
              <a:ext cx="288" cy="0"/>
            </a:xfrm>
            <a:prstGeom prst="line">
              <a:avLst/>
            </a:prstGeom>
            <a:noFill/>
            <a:ln w="28575">
              <a:solidFill>
                <a:schemeClr val="accent3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en-US" sz="1200" dirty="0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36" name="LineLegend2">
              <a:extLst>
                <a:ext uri="{FF2B5EF4-FFF2-40B4-BE49-F238E27FC236}">
                  <a16:creationId xmlns:a16="http://schemas.microsoft.com/office/drawing/2014/main" id="{E5705520-98FD-4C8B-A03C-C8D65F6ED6E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750" y="402"/>
              <a:ext cx="288" cy="0"/>
            </a:xfrm>
            <a:prstGeom prst="line">
              <a:avLst/>
            </a:prstGeom>
            <a:noFill/>
            <a:ln w="28575">
              <a:solidFill>
                <a:schemeClr val="accent3"/>
              </a:solidFill>
              <a:prstDash val="dash"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en-US" sz="1200" dirty="0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37" name="LineLegend3">
              <a:extLst>
                <a:ext uri="{FF2B5EF4-FFF2-40B4-BE49-F238E27FC236}">
                  <a16:creationId xmlns:a16="http://schemas.microsoft.com/office/drawing/2014/main" id="{96892468-DD35-4A0E-BEB0-9BC2F00DFB3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750" y="577"/>
              <a:ext cx="288" cy="0"/>
            </a:xfrm>
            <a:prstGeom prst="line">
              <a:avLst/>
            </a:prstGeom>
            <a:noFill/>
            <a:ln w="28575">
              <a:solidFill>
                <a:schemeClr val="accent3"/>
              </a:solidFill>
              <a:prstDash val="sysDot"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en-US" sz="1200" dirty="0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2088" name="Legend1">
              <a:extLst>
                <a:ext uri="{FF2B5EF4-FFF2-40B4-BE49-F238E27FC236}">
                  <a16:creationId xmlns:a16="http://schemas.microsoft.com/office/drawing/2014/main" id="{DC80020A-7EAE-4F53-B455-8835622C64F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04" y="176"/>
              <a:ext cx="321" cy="116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wrap="none" lIns="0" tIns="0" rIns="0" bIns="0">
              <a:spAutoFit/>
            </a:bodyPr>
            <a:lstStyle>
              <a:lvl1pPr defTabSz="911225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defTabSz="911225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defTabSz="911225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defTabSz="911225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defTabSz="911225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defTabSz="911225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defTabSz="911225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defTabSz="911225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defTabSz="911225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buClr>
                  <a:srgbClr val="002960"/>
                </a:buClr>
                <a:defRPr/>
              </a:pPr>
              <a:r>
                <a:rPr lang="en-US" altLang="en-US" sz="1200" dirty="0">
                  <a:solidFill>
                    <a:srgbClr val="000000"/>
                  </a:solidFill>
                </a:rPr>
                <a:t>Legend</a:t>
              </a:r>
            </a:p>
          </p:txBody>
        </p:sp>
        <p:sp>
          <p:nvSpPr>
            <p:cNvPr id="2089" name="Legend2">
              <a:extLst>
                <a:ext uri="{FF2B5EF4-FFF2-40B4-BE49-F238E27FC236}">
                  <a16:creationId xmlns:a16="http://schemas.microsoft.com/office/drawing/2014/main" id="{8DA9CC62-7051-4FC1-9D39-E28A8FFB7BA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04" y="344"/>
              <a:ext cx="321" cy="128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wrap="none" lIns="0" tIns="0" rIns="0" bIns="0">
              <a:spAutoFit/>
            </a:bodyPr>
            <a:lstStyle>
              <a:lvl1pPr defTabSz="911225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defTabSz="911225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defTabSz="911225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defTabSz="911225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defTabSz="911225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defTabSz="911225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defTabSz="911225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defTabSz="911225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defTabSz="911225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buClr>
                  <a:srgbClr val="002960"/>
                </a:buClr>
                <a:defRPr/>
              </a:pPr>
              <a:r>
                <a:rPr lang="en-US" altLang="en-US" sz="1200" dirty="0">
                  <a:solidFill>
                    <a:srgbClr val="000000"/>
                  </a:solidFill>
                </a:rPr>
                <a:t>Legend</a:t>
              </a:r>
            </a:p>
          </p:txBody>
        </p:sp>
        <p:sp>
          <p:nvSpPr>
            <p:cNvPr id="2090" name="Legend3">
              <a:extLst>
                <a:ext uri="{FF2B5EF4-FFF2-40B4-BE49-F238E27FC236}">
                  <a16:creationId xmlns:a16="http://schemas.microsoft.com/office/drawing/2014/main" id="{7EF22AD1-008F-48EE-90D8-7774C5E2C80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04" y="520"/>
              <a:ext cx="321" cy="116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wrap="none" lIns="0" tIns="0" rIns="0" bIns="0">
              <a:spAutoFit/>
            </a:bodyPr>
            <a:lstStyle>
              <a:lvl1pPr defTabSz="911225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defTabSz="911225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defTabSz="911225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defTabSz="911225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defTabSz="911225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defTabSz="911225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defTabSz="911225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defTabSz="911225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defTabSz="911225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buClr>
                  <a:srgbClr val="002960"/>
                </a:buClr>
                <a:defRPr/>
              </a:pPr>
              <a:r>
                <a:rPr lang="en-US" altLang="en-US" sz="1200" dirty="0">
                  <a:solidFill>
                    <a:srgbClr val="000000"/>
                  </a:solidFill>
                </a:rPr>
                <a:t>Legend</a:t>
              </a:r>
            </a:p>
          </p:txBody>
        </p:sp>
      </p:grpSp>
      <p:grpSp>
        <p:nvGrpSpPr>
          <p:cNvPr id="2060" name="McKSticker" hidden="1">
            <a:extLst>
              <a:ext uri="{FF2B5EF4-FFF2-40B4-BE49-F238E27FC236}">
                <a16:creationId xmlns:a16="http://schemas.microsoft.com/office/drawing/2014/main" id="{8572E237-6D91-41BA-84AF-FEA860138587}"/>
              </a:ext>
            </a:extLst>
          </p:cNvPr>
          <p:cNvGrpSpPr>
            <a:grpSpLocks/>
          </p:cNvGrpSpPr>
          <p:nvPr/>
        </p:nvGrpSpPr>
        <p:grpSpPr bwMode="auto">
          <a:xfrm>
            <a:off x="7826375" y="296863"/>
            <a:ext cx="1089025" cy="215900"/>
            <a:chOff x="7673880" y="285750"/>
            <a:chExt cx="1066895" cy="212366"/>
          </a:xfrm>
        </p:grpSpPr>
        <p:sp>
          <p:nvSpPr>
            <p:cNvPr id="2082" name="StickerRectangle">
              <a:extLst>
                <a:ext uri="{FF2B5EF4-FFF2-40B4-BE49-F238E27FC236}">
                  <a16:creationId xmlns:a16="http://schemas.microsoft.com/office/drawing/2014/main" id="{483912A1-6931-4273-B3E8-3CABCA692B1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673880" y="285750"/>
              <a:ext cx="1066895" cy="212366"/>
            </a:xfrm>
            <a:prstGeom prst="leftRightArrow">
              <a:avLst>
                <a:gd name="adj1" fmla="val 100000"/>
                <a:gd name="adj2" fmla="val 0"/>
              </a:avLst>
            </a:prstGeom>
            <a:noFill/>
            <a:ln>
              <a:noFill/>
            </a:ln>
            <a:effectLst/>
          </p:spPr>
          <p:txBody>
            <a:bodyPr wrap="none" lIns="27432" tIns="0" rIns="0" bIns="27432">
              <a:spAutoFit/>
            </a:bodyPr>
            <a:lstStyle>
              <a:lvl1pPr defTabSz="911225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defTabSz="911225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defTabSz="911225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defTabSz="911225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defTabSz="911225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defTabSz="911225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defTabSz="911225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defTabSz="911225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defTabSz="911225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r" eaLnBrk="1" hangingPunct="1">
                <a:buClr>
                  <a:srgbClr val="002960"/>
                </a:buClr>
                <a:defRPr/>
              </a:pPr>
              <a:r>
                <a:rPr lang="en-US" altLang="en-US" sz="1200" dirty="0">
                  <a:solidFill>
                    <a:srgbClr val="808080"/>
                  </a:solidFill>
                </a:rPr>
                <a:t>PRELIMINARY</a:t>
              </a:r>
            </a:p>
          </p:txBody>
        </p:sp>
        <p:cxnSp>
          <p:nvCxnSpPr>
            <p:cNvPr id="2083" name="AutoShape 31">
              <a:extLst>
                <a:ext uri="{FF2B5EF4-FFF2-40B4-BE49-F238E27FC236}">
                  <a16:creationId xmlns:a16="http://schemas.microsoft.com/office/drawing/2014/main" id="{77D0B005-8A7D-4989-BF39-B3660632B9DC}"/>
                </a:ext>
              </a:extLst>
            </p:cNvPr>
            <p:cNvCxnSpPr>
              <a:cxnSpLocks noChangeShapeType="1"/>
              <a:stCxn id="2082" idx="2"/>
              <a:endCxn id="2082" idx="4"/>
            </p:cNvCxnSpPr>
            <p:nvPr/>
          </p:nvCxnSpPr>
          <p:spPr bwMode="auto">
            <a:xfrm>
              <a:off x="7673880" y="285750"/>
              <a:ext cx="0" cy="212366"/>
            </a:xfrm>
            <a:prstGeom prst="straightConnector1">
              <a:avLst/>
            </a:prstGeom>
            <a:noFill/>
            <a:ln w="9525">
              <a:solidFill>
                <a:srgbClr val="8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084" name="AutoShape 32">
              <a:extLst>
                <a:ext uri="{FF2B5EF4-FFF2-40B4-BE49-F238E27FC236}">
                  <a16:creationId xmlns:a16="http://schemas.microsoft.com/office/drawing/2014/main" id="{7A9B7E57-1E1A-4827-9BA5-E9A588E0D655}"/>
                </a:ext>
              </a:extLst>
            </p:cNvPr>
            <p:cNvCxnSpPr>
              <a:cxnSpLocks noChangeShapeType="1"/>
              <a:stCxn id="2082" idx="4"/>
              <a:endCxn id="2082" idx="6"/>
            </p:cNvCxnSpPr>
            <p:nvPr/>
          </p:nvCxnSpPr>
          <p:spPr bwMode="auto">
            <a:xfrm>
              <a:off x="7673880" y="498116"/>
              <a:ext cx="1066895" cy="0"/>
            </a:xfrm>
            <a:prstGeom prst="straightConnector1">
              <a:avLst/>
            </a:prstGeom>
            <a:noFill/>
            <a:ln w="25400">
              <a:solidFill>
                <a:srgbClr val="8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2061" name="LegendMoons" hidden="1">
            <a:extLst>
              <a:ext uri="{FF2B5EF4-FFF2-40B4-BE49-F238E27FC236}">
                <a16:creationId xmlns:a16="http://schemas.microsoft.com/office/drawing/2014/main" id="{8A19ECFD-A201-44D0-A9A4-2AAF9066865F}"/>
              </a:ext>
            </a:extLst>
          </p:cNvPr>
          <p:cNvGrpSpPr>
            <a:grpSpLocks/>
          </p:cNvGrpSpPr>
          <p:nvPr/>
        </p:nvGrpSpPr>
        <p:grpSpPr bwMode="auto">
          <a:xfrm>
            <a:off x="8067675" y="296863"/>
            <a:ext cx="847725" cy="1331912"/>
            <a:chOff x="6655594" y="273840"/>
            <a:chExt cx="830430" cy="1306516"/>
          </a:xfrm>
        </p:grpSpPr>
        <p:grpSp>
          <p:nvGrpSpPr>
            <p:cNvPr id="2062" name="MoonLegend1">
              <a:extLst>
                <a:ext uri="{FF2B5EF4-FFF2-40B4-BE49-F238E27FC236}">
                  <a16:creationId xmlns:a16="http://schemas.microsoft.com/office/drawing/2014/main" id="{CB3DD5B2-6FBD-4EB1-8B0C-744C0E2B68FC}"/>
                </a:ext>
              </a:extLst>
            </p:cNvPr>
            <p:cNvGrpSpPr>
              <a:grpSpLocks noChangeAspect="1"/>
            </p:cNvGrpSpPr>
            <p:nvPr>
              <p:custDataLst>
                <p:tags r:id="rId11"/>
              </p:custDataLst>
            </p:nvPr>
          </p:nvGrpSpPr>
          <p:grpSpPr bwMode="auto">
            <a:xfrm>
              <a:off x="6655594" y="273840"/>
              <a:ext cx="209550" cy="209551"/>
              <a:chOff x="4533" y="183"/>
              <a:chExt cx="144" cy="144"/>
            </a:xfrm>
          </p:grpSpPr>
          <p:sp>
            <p:nvSpPr>
              <p:cNvPr id="64" name="Oval 38">
                <a:extLst>
                  <a:ext uri="{FF2B5EF4-FFF2-40B4-BE49-F238E27FC236}">
                    <a16:creationId xmlns:a16="http://schemas.microsoft.com/office/drawing/2014/main" id="{D827F3A5-A9F7-4E88-8DBF-C0F275226229}"/>
                  </a:ext>
                </a:extLst>
              </p:cNvPr>
              <p:cNvSpPr>
                <a:spLocks noChangeAspect="1" noChangeArrowheads="1"/>
              </p:cNvSpPr>
              <p:nvPr>
                <p:custDataLst>
                  <p:tags r:id="rId24"/>
                </p:custDataLst>
              </p:nvPr>
            </p:nvSpPr>
            <p:spPr bwMode="auto">
              <a:xfrm>
                <a:off x="4533" y="183"/>
                <a:ext cx="144" cy="144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defRPr/>
                </a:pPr>
                <a:endParaRPr lang="en-US" sz="1200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65" name="Arc 39">
                <a:extLst>
                  <a:ext uri="{FF2B5EF4-FFF2-40B4-BE49-F238E27FC236}">
                    <a16:creationId xmlns:a16="http://schemas.microsoft.com/office/drawing/2014/main" id="{9AB99DEC-114E-4998-8448-6A5673B32A3C}"/>
                  </a:ext>
                </a:extLst>
              </p:cNvPr>
              <p:cNvSpPr>
                <a:spLocks noChangeAspect="1"/>
              </p:cNvSpPr>
              <p:nvPr>
                <p:custDataLst>
                  <p:tags r:id="rId25"/>
                </p:custDataLst>
              </p:nvPr>
            </p:nvSpPr>
            <p:spPr bwMode="auto">
              <a:xfrm>
                <a:off x="4533" y="183"/>
                <a:ext cx="144" cy="144"/>
              </a:xfrm>
              <a:prstGeom prst="arc">
                <a:avLst>
                  <a:gd name="adj1" fmla="val 16200000"/>
                  <a:gd name="adj2" fmla="val 5400000"/>
                </a:avLst>
              </a:prstGeom>
              <a:solidFill>
                <a:schemeClr val="folHlink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defRPr/>
                </a:pPr>
                <a:endParaRPr lang="en-US" sz="1200" dirty="0">
                  <a:solidFill>
                    <a:srgbClr val="000000"/>
                  </a:solidFill>
                  <a:latin typeface="Arial"/>
                </a:endParaRPr>
              </a:p>
            </p:txBody>
          </p:sp>
        </p:grpSp>
        <p:grpSp>
          <p:nvGrpSpPr>
            <p:cNvPr id="2063" name="MoonLegend2">
              <a:extLst>
                <a:ext uri="{FF2B5EF4-FFF2-40B4-BE49-F238E27FC236}">
                  <a16:creationId xmlns:a16="http://schemas.microsoft.com/office/drawing/2014/main" id="{18F99A7F-D267-4D3D-BE49-EFBDF70EF03A}"/>
                </a:ext>
              </a:extLst>
            </p:cNvPr>
            <p:cNvGrpSpPr>
              <a:grpSpLocks noChangeAspect="1"/>
            </p:cNvGrpSpPr>
            <p:nvPr>
              <p:custDataLst>
                <p:tags r:id="rId12"/>
              </p:custDataLst>
            </p:nvPr>
          </p:nvGrpSpPr>
          <p:grpSpPr bwMode="auto">
            <a:xfrm>
              <a:off x="6655594" y="548081"/>
              <a:ext cx="209550" cy="209551"/>
              <a:chOff x="1694" y="2044"/>
              <a:chExt cx="160" cy="160"/>
            </a:xfrm>
          </p:grpSpPr>
          <p:sp>
            <p:nvSpPr>
              <p:cNvPr id="62" name="Oval 41">
                <a:extLst>
                  <a:ext uri="{FF2B5EF4-FFF2-40B4-BE49-F238E27FC236}">
                    <a16:creationId xmlns:a16="http://schemas.microsoft.com/office/drawing/2014/main" id="{E6F415DC-3FD6-4392-8A4D-1DEF322013F9}"/>
                  </a:ext>
                </a:extLst>
              </p:cNvPr>
              <p:cNvSpPr>
                <a:spLocks noChangeAspect="1" noChangeArrowheads="1"/>
              </p:cNvSpPr>
              <p:nvPr>
                <p:custDataLst>
                  <p:tags r:id="rId22"/>
                </p:custDataLst>
              </p:nvPr>
            </p:nvSpPr>
            <p:spPr bwMode="auto">
              <a:xfrm>
                <a:off x="1694" y="2044"/>
                <a:ext cx="160" cy="164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defRPr/>
                </a:pPr>
                <a:endParaRPr lang="en-US" sz="1200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63" name="Arc 42">
                <a:extLst>
                  <a:ext uri="{FF2B5EF4-FFF2-40B4-BE49-F238E27FC236}">
                    <a16:creationId xmlns:a16="http://schemas.microsoft.com/office/drawing/2014/main" id="{4BDF558F-DAAB-4704-A843-1D22594A9FA8}"/>
                  </a:ext>
                </a:extLst>
              </p:cNvPr>
              <p:cNvSpPr>
                <a:spLocks noChangeAspect="1"/>
              </p:cNvSpPr>
              <p:nvPr>
                <p:custDataLst>
                  <p:tags r:id="rId23"/>
                </p:custDataLst>
              </p:nvPr>
            </p:nvSpPr>
            <p:spPr bwMode="auto">
              <a:xfrm>
                <a:off x="1694" y="2044"/>
                <a:ext cx="160" cy="164"/>
              </a:xfrm>
              <a:prstGeom prst="arc">
                <a:avLst/>
              </a:prstGeom>
              <a:solidFill>
                <a:schemeClr val="folHlink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defRPr/>
                </a:pPr>
                <a:endParaRPr lang="en-US" sz="1200" dirty="0">
                  <a:solidFill>
                    <a:srgbClr val="000000"/>
                  </a:solidFill>
                  <a:latin typeface="Arial"/>
                </a:endParaRPr>
              </a:p>
            </p:txBody>
          </p:sp>
        </p:grpSp>
        <p:grpSp>
          <p:nvGrpSpPr>
            <p:cNvPr id="2064" name="MoonLegend4">
              <a:extLst>
                <a:ext uri="{FF2B5EF4-FFF2-40B4-BE49-F238E27FC236}">
                  <a16:creationId xmlns:a16="http://schemas.microsoft.com/office/drawing/2014/main" id="{03D034FA-3EAE-4821-A57E-41B2C45AB9B1}"/>
                </a:ext>
              </a:extLst>
            </p:cNvPr>
            <p:cNvGrpSpPr>
              <a:grpSpLocks noChangeAspect="1"/>
            </p:cNvGrpSpPr>
            <p:nvPr>
              <p:custDataLst>
                <p:tags r:id="rId13"/>
              </p:custDataLst>
            </p:nvPr>
          </p:nvGrpSpPr>
          <p:grpSpPr bwMode="auto">
            <a:xfrm>
              <a:off x="6655594" y="1096563"/>
              <a:ext cx="209550" cy="209551"/>
              <a:chOff x="4495" y="1198"/>
              <a:chExt cx="160" cy="160"/>
            </a:xfrm>
          </p:grpSpPr>
          <p:sp>
            <p:nvSpPr>
              <p:cNvPr id="60" name="Oval 47">
                <a:extLst>
                  <a:ext uri="{FF2B5EF4-FFF2-40B4-BE49-F238E27FC236}">
                    <a16:creationId xmlns:a16="http://schemas.microsoft.com/office/drawing/2014/main" id="{9A9944DE-95B6-44B3-B48F-CDE1549B6EDD}"/>
                  </a:ext>
                </a:extLst>
              </p:cNvPr>
              <p:cNvSpPr>
                <a:spLocks noChangeAspect="1" noChangeArrowheads="1"/>
              </p:cNvSpPr>
              <p:nvPr>
                <p:custDataLst>
                  <p:tags r:id="rId20"/>
                </p:custDataLst>
              </p:nvPr>
            </p:nvSpPr>
            <p:spPr bwMode="auto">
              <a:xfrm>
                <a:off x="4495" y="1198"/>
                <a:ext cx="160" cy="164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defRPr/>
                </a:pPr>
                <a:endParaRPr lang="en-US" sz="1200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61" name="Arc 48">
                <a:extLst>
                  <a:ext uri="{FF2B5EF4-FFF2-40B4-BE49-F238E27FC236}">
                    <a16:creationId xmlns:a16="http://schemas.microsoft.com/office/drawing/2014/main" id="{924CD81E-9739-43D3-91F8-DC4DD5AD0F7C}"/>
                  </a:ext>
                </a:extLst>
              </p:cNvPr>
              <p:cNvSpPr>
                <a:spLocks noChangeAspect="1"/>
              </p:cNvSpPr>
              <p:nvPr>
                <p:custDataLst>
                  <p:tags r:id="rId21"/>
                </p:custDataLst>
              </p:nvPr>
            </p:nvSpPr>
            <p:spPr bwMode="auto">
              <a:xfrm>
                <a:off x="4495" y="1198"/>
                <a:ext cx="160" cy="164"/>
              </a:xfrm>
              <a:prstGeom prst="arc">
                <a:avLst>
                  <a:gd name="adj1" fmla="val 16200000"/>
                  <a:gd name="adj2" fmla="val 10800000"/>
                </a:avLst>
              </a:prstGeom>
              <a:solidFill>
                <a:schemeClr val="folHlink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defRPr/>
                </a:pPr>
                <a:endParaRPr lang="en-US" sz="1200" dirty="0">
                  <a:solidFill>
                    <a:srgbClr val="000000"/>
                  </a:solidFill>
                  <a:latin typeface="Arial"/>
                </a:endParaRPr>
              </a:p>
            </p:txBody>
          </p:sp>
        </p:grpSp>
        <p:grpSp>
          <p:nvGrpSpPr>
            <p:cNvPr id="2065" name="MoonLegend5">
              <a:extLst>
                <a:ext uri="{FF2B5EF4-FFF2-40B4-BE49-F238E27FC236}">
                  <a16:creationId xmlns:a16="http://schemas.microsoft.com/office/drawing/2014/main" id="{B5A5D694-5FA5-4191-9B80-E0672027D6D0}"/>
                </a:ext>
              </a:extLst>
            </p:cNvPr>
            <p:cNvGrpSpPr>
              <a:grpSpLocks noChangeAspect="1"/>
            </p:cNvGrpSpPr>
            <p:nvPr>
              <p:custDataLst>
                <p:tags r:id="rId14"/>
              </p:custDataLst>
            </p:nvPr>
          </p:nvGrpSpPr>
          <p:grpSpPr bwMode="auto">
            <a:xfrm>
              <a:off x="6655594" y="1370805"/>
              <a:ext cx="209550" cy="209551"/>
              <a:chOff x="4495" y="1440"/>
              <a:chExt cx="160" cy="160"/>
            </a:xfrm>
          </p:grpSpPr>
          <p:sp>
            <p:nvSpPr>
              <p:cNvPr id="58" name="Oval 50">
                <a:extLst>
                  <a:ext uri="{FF2B5EF4-FFF2-40B4-BE49-F238E27FC236}">
                    <a16:creationId xmlns:a16="http://schemas.microsoft.com/office/drawing/2014/main" id="{A26347B3-A4F2-45F1-ADC2-F29A67A74A1C}"/>
                  </a:ext>
                </a:extLst>
              </p:cNvPr>
              <p:cNvSpPr>
                <a:spLocks noChangeAspect="1" noChangeArrowheads="1"/>
              </p:cNvSpPr>
              <p:nvPr>
                <p:custDataLst>
                  <p:tags r:id="rId18"/>
                </p:custDataLst>
              </p:nvPr>
            </p:nvSpPr>
            <p:spPr bwMode="auto">
              <a:xfrm>
                <a:off x="4495" y="1436"/>
                <a:ext cx="160" cy="164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defRPr/>
                </a:pPr>
                <a:endParaRPr lang="en-US" sz="1200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59" name="Oval 51">
                <a:extLst>
                  <a:ext uri="{FF2B5EF4-FFF2-40B4-BE49-F238E27FC236}">
                    <a16:creationId xmlns:a16="http://schemas.microsoft.com/office/drawing/2014/main" id="{47117503-8783-4025-BCFC-FA535791AB75}"/>
                  </a:ext>
                </a:extLst>
              </p:cNvPr>
              <p:cNvSpPr>
                <a:spLocks noChangeAspect="1" noChangeArrowheads="1"/>
              </p:cNvSpPr>
              <p:nvPr>
                <p:custDataLst>
                  <p:tags r:id="rId19"/>
                </p:custDataLst>
              </p:nvPr>
            </p:nvSpPr>
            <p:spPr bwMode="auto">
              <a:xfrm>
                <a:off x="4495" y="1436"/>
                <a:ext cx="160" cy="164"/>
              </a:xfrm>
              <a:prstGeom prst="arc">
                <a:avLst>
                  <a:gd name="adj1" fmla="val 16200000"/>
                  <a:gd name="adj2" fmla="val 16200000"/>
                </a:avLst>
              </a:prstGeom>
              <a:solidFill>
                <a:schemeClr val="folHlink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defRPr/>
                </a:pPr>
                <a:endParaRPr lang="en-US" sz="1200" dirty="0">
                  <a:solidFill>
                    <a:srgbClr val="000000"/>
                  </a:solidFill>
                  <a:latin typeface="Arial"/>
                </a:endParaRPr>
              </a:p>
            </p:txBody>
          </p:sp>
        </p:grpSp>
        <p:sp>
          <p:nvSpPr>
            <p:cNvPr id="2066" name="Legend1">
              <a:extLst>
                <a:ext uri="{FF2B5EF4-FFF2-40B4-BE49-F238E27FC236}">
                  <a16:creationId xmlns:a16="http://schemas.microsoft.com/office/drawing/2014/main" id="{A1D9AFF9-425C-481F-8949-B3F0C9B425C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975947" y="286298"/>
              <a:ext cx="510077" cy="185310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wrap="none" lIns="0" tIns="0" rIns="0" bIns="0">
              <a:spAutoFit/>
            </a:bodyPr>
            <a:lstStyle>
              <a:lvl1pPr defTabSz="911225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defTabSz="911225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defTabSz="911225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defTabSz="911225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defTabSz="911225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defTabSz="911225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defTabSz="911225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defTabSz="911225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defTabSz="911225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buClr>
                  <a:srgbClr val="002960"/>
                </a:buClr>
                <a:defRPr/>
              </a:pPr>
              <a:r>
                <a:rPr lang="en-US" altLang="en-US" sz="1200" dirty="0">
                  <a:solidFill>
                    <a:srgbClr val="000000"/>
                  </a:solidFill>
                </a:rPr>
                <a:t>Legend</a:t>
              </a:r>
            </a:p>
          </p:txBody>
        </p:sp>
        <p:sp>
          <p:nvSpPr>
            <p:cNvPr id="2067" name="Legend2">
              <a:extLst>
                <a:ext uri="{FF2B5EF4-FFF2-40B4-BE49-F238E27FC236}">
                  <a16:creationId xmlns:a16="http://schemas.microsoft.com/office/drawing/2014/main" id="{10AE56D9-A457-4F34-BC91-579DA89DE24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975947" y="561927"/>
              <a:ext cx="510077" cy="183753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wrap="none" lIns="0" tIns="0" rIns="0" bIns="0">
              <a:spAutoFit/>
            </a:bodyPr>
            <a:lstStyle>
              <a:lvl1pPr defTabSz="911225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defTabSz="911225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defTabSz="911225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defTabSz="911225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defTabSz="911225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defTabSz="911225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defTabSz="911225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defTabSz="911225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defTabSz="911225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buClr>
                  <a:srgbClr val="002960"/>
                </a:buClr>
                <a:defRPr/>
              </a:pPr>
              <a:r>
                <a:rPr lang="en-US" altLang="en-US" sz="1200" dirty="0">
                  <a:solidFill>
                    <a:srgbClr val="000000"/>
                  </a:solidFill>
                </a:rPr>
                <a:t>Legend</a:t>
              </a:r>
            </a:p>
          </p:txBody>
        </p:sp>
        <p:sp>
          <p:nvSpPr>
            <p:cNvPr id="2068" name="Legend3">
              <a:extLst>
                <a:ext uri="{FF2B5EF4-FFF2-40B4-BE49-F238E27FC236}">
                  <a16:creationId xmlns:a16="http://schemas.microsoft.com/office/drawing/2014/main" id="{D3BC592C-67A5-4E09-B54A-DA6178B071F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975947" y="836000"/>
              <a:ext cx="510077" cy="183753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wrap="none" lIns="0" tIns="0" rIns="0" bIns="0">
              <a:spAutoFit/>
            </a:bodyPr>
            <a:lstStyle>
              <a:lvl1pPr defTabSz="911225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defTabSz="911225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defTabSz="911225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defTabSz="911225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defTabSz="911225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defTabSz="911225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defTabSz="911225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defTabSz="911225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defTabSz="911225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buClr>
                  <a:srgbClr val="002960"/>
                </a:buClr>
                <a:defRPr/>
              </a:pPr>
              <a:r>
                <a:rPr lang="en-US" altLang="en-US" sz="1200" dirty="0">
                  <a:solidFill>
                    <a:srgbClr val="000000"/>
                  </a:solidFill>
                </a:rPr>
                <a:t>Legend</a:t>
              </a:r>
            </a:p>
          </p:txBody>
        </p:sp>
        <p:sp>
          <p:nvSpPr>
            <p:cNvPr id="2069" name="Legend4">
              <a:extLst>
                <a:ext uri="{FF2B5EF4-FFF2-40B4-BE49-F238E27FC236}">
                  <a16:creationId xmlns:a16="http://schemas.microsoft.com/office/drawing/2014/main" id="{38012C2F-23FF-498C-A16B-B01F203B6C2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975947" y="1106958"/>
              <a:ext cx="510077" cy="185311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wrap="none" lIns="0" tIns="0" rIns="0" bIns="0">
              <a:spAutoFit/>
            </a:bodyPr>
            <a:lstStyle>
              <a:lvl1pPr defTabSz="911225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defTabSz="911225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defTabSz="911225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defTabSz="911225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defTabSz="911225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defTabSz="911225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defTabSz="911225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defTabSz="911225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defTabSz="911225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buClr>
                  <a:srgbClr val="002960"/>
                </a:buClr>
                <a:defRPr/>
              </a:pPr>
              <a:r>
                <a:rPr lang="en-US" altLang="en-US" sz="1200" dirty="0">
                  <a:solidFill>
                    <a:srgbClr val="000000"/>
                  </a:solidFill>
                </a:rPr>
                <a:t>Legend</a:t>
              </a:r>
            </a:p>
          </p:txBody>
        </p:sp>
        <p:sp>
          <p:nvSpPr>
            <p:cNvPr id="2070" name="Legend5">
              <a:extLst>
                <a:ext uri="{FF2B5EF4-FFF2-40B4-BE49-F238E27FC236}">
                  <a16:creationId xmlns:a16="http://schemas.microsoft.com/office/drawing/2014/main" id="{FDC4C9EC-4CBD-4DDC-A393-28C5A38D548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975947" y="1384145"/>
              <a:ext cx="510077" cy="183753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wrap="none" lIns="0" tIns="0" rIns="0" bIns="0">
              <a:spAutoFit/>
            </a:bodyPr>
            <a:lstStyle>
              <a:lvl1pPr defTabSz="911225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defTabSz="911225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defTabSz="911225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defTabSz="911225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defTabSz="911225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defTabSz="911225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defTabSz="911225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defTabSz="911225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defTabSz="911225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buClr>
                  <a:srgbClr val="002960"/>
                </a:buClr>
                <a:defRPr/>
              </a:pPr>
              <a:r>
                <a:rPr lang="en-US" altLang="en-US" sz="1200" dirty="0">
                  <a:solidFill>
                    <a:srgbClr val="000000"/>
                  </a:solidFill>
                </a:rPr>
                <a:t>Legend</a:t>
              </a:r>
            </a:p>
          </p:txBody>
        </p:sp>
        <p:grpSp>
          <p:nvGrpSpPr>
            <p:cNvPr id="2071" name="MoonLegend3">
              <a:extLst>
                <a:ext uri="{FF2B5EF4-FFF2-40B4-BE49-F238E27FC236}">
                  <a16:creationId xmlns:a16="http://schemas.microsoft.com/office/drawing/2014/main" id="{6E1182A2-04D2-47CB-A7D9-CD0D1BDC0548}"/>
                </a:ext>
              </a:extLst>
            </p:cNvPr>
            <p:cNvGrpSpPr>
              <a:grpSpLocks noChangeAspect="1"/>
            </p:cNvGrpSpPr>
            <p:nvPr>
              <p:custDataLst>
                <p:tags r:id="rId15"/>
              </p:custDataLst>
            </p:nvPr>
          </p:nvGrpSpPr>
          <p:grpSpPr bwMode="auto">
            <a:xfrm>
              <a:off x="6655594" y="822322"/>
              <a:ext cx="209550" cy="209551"/>
              <a:chOff x="4495" y="1198"/>
              <a:chExt cx="160" cy="160"/>
            </a:xfrm>
          </p:grpSpPr>
          <p:sp>
            <p:nvSpPr>
              <p:cNvPr id="56" name="Oval 47">
                <a:extLst>
                  <a:ext uri="{FF2B5EF4-FFF2-40B4-BE49-F238E27FC236}">
                    <a16:creationId xmlns:a16="http://schemas.microsoft.com/office/drawing/2014/main" id="{6A81F5C7-5E37-43CF-A8D1-5F17C90DF699}"/>
                  </a:ext>
                </a:extLst>
              </p:cNvPr>
              <p:cNvSpPr>
                <a:spLocks noChangeAspect="1" noChangeArrowheads="1"/>
              </p:cNvSpPr>
              <p:nvPr>
                <p:custDataLst>
                  <p:tags r:id="rId16"/>
                </p:custDataLst>
              </p:nvPr>
            </p:nvSpPr>
            <p:spPr bwMode="auto">
              <a:xfrm>
                <a:off x="4495" y="1198"/>
                <a:ext cx="160" cy="164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defRPr/>
                </a:pPr>
                <a:endParaRPr lang="en-US" sz="1200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57" name="Arc 48">
                <a:extLst>
                  <a:ext uri="{FF2B5EF4-FFF2-40B4-BE49-F238E27FC236}">
                    <a16:creationId xmlns:a16="http://schemas.microsoft.com/office/drawing/2014/main" id="{62D877C0-8865-4529-82F6-C83313B603DA}"/>
                  </a:ext>
                </a:extLst>
              </p:cNvPr>
              <p:cNvSpPr>
                <a:spLocks noChangeAspect="1"/>
              </p:cNvSpPr>
              <p:nvPr>
                <p:custDataLst>
                  <p:tags r:id="rId17"/>
                </p:custDataLst>
              </p:nvPr>
            </p:nvSpPr>
            <p:spPr bwMode="auto">
              <a:xfrm>
                <a:off x="4495" y="1198"/>
                <a:ext cx="160" cy="164"/>
              </a:xfrm>
              <a:prstGeom prst="arc">
                <a:avLst>
                  <a:gd name="adj1" fmla="val 16200000"/>
                  <a:gd name="adj2" fmla="val 5400000"/>
                </a:avLst>
              </a:prstGeom>
              <a:solidFill>
                <a:schemeClr val="folHlink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defRPr/>
                </a:pPr>
                <a:endParaRPr lang="en-US" sz="1200" dirty="0">
                  <a:solidFill>
                    <a:srgbClr val="000000"/>
                  </a:solidFill>
                  <a:latin typeface="Arial"/>
                </a:endParaRPr>
              </a:p>
            </p:txBody>
          </p:sp>
        </p:grp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4661" r:id="rId1"/>
    <p:sldLayoutId id="2147484662" r:id="rId2"/>
    <p:sldLayoutId id="2147484663" r:id="rId3"/>
    <p:sldLayoutId id="2147484664" r:id="rId4"/>
    <p:sldLayoutId id="2147484665" r:id="rId5"/>
    <p:sldLayoutId id="2147484666" r:id="rId6"/>
    <p:sldLayoutId id="2147484667" r:id="rId7"/>
  </p:sldLayoutIdLst>
  <p:hf hdr="0" dt="0"/>
  <p:txStyles>
    <p:titleStyle>
      <a:lvl1pPr algn="l" defTabSz="911225" rtl="0" eaLnBrk="0" fontAlgn="base" hangingPunct="0">
        <a:spcBef>
          <a:spcPct val="0"/>
        </a:spcBef>
        <a:spcAft>
          <a:spcPct val="0"/>
        </a:spcAft>
        <a:tabLst>
          <a:tab pos="274638" algn="l"/>
        </a:tabLst>
        <a:defRPr sz="1900" b="1">
          <a:solidFill>
            <a:schemeClr val="tx2"/>
          </a:solidFill>
          <a:latin typeface="+mj-lt"/>
          <a:ea typeface="+mj-ea"/>
          <a:cs typeface="+mj-cs"/>
        </a:defRPr>
      </a:lvl1pPr>
      <a:lvl2pPr algn="l" defTabSz="911225" rtl="0" eaLnBrk="0" fontAlgn="base" hangingPunct="0">
        <a:spcBef>
          <a:spcPct val="0"/>
        </a:spcBef>
        <a:spcAft>
          <a:spcPct val="0"/>
        </a:spcAft>
        <a:tabLst>
          <a:tab pos="274638" algn="l"/>
        </a:tabLst>
        <a:defRPr sz="1900" b="1">
          <a:solidFill>
            <a:schemeClr val="tx2"/>
          </a:solidFill>
          <a:latin typeface="Arial" charset="0"/>
          <a:ea typeface="ＭＳ Ｐゴシック" panose="020B0600070205080204" pitchFamily="34" charset="-128"/>
        </a:defRPr>
      </a:lvl2pPr>
      <a:lvl3pPr algn="l" defTabSz="911225" rtl="0" eaLnBrk="0" fontAlgn="base" hangingPunct="0">
        <a:spcBef>
          <a:spcPct val="0"/>
        </a:spcBef>
        <a:spcAft>
          <a:spcPct val="0"/>
        </a:spcAft>
        <a:tabLst>
          <a:tab pos="274638" algn="l"/>
        </a:tabLst>
        <a:defRPr sz="1900" b="1">
          <a:solidFill>
            <a:schemeClr val="tx2"/>
          </a:solidFill>
          <a:latin typeface="Arial" charset="0"/>
          <a:ea typeface="ＭＳ Ｐゴシック" panose="020B0600070205080204" pitchFamily="34" charset="-128"/>
        </a:defRPr>
      </a:lvl3pPr>
      <a:lvl4pPr algn="l" defTabSz="911225" rtl="0" eaLnBrk="0" fontAlgn="base" hangingPunct="0">
        <a:spcBef>
          <a:spcPct val="0"/>
        </a:spcBef>
        <a:spcAft>
          <a:spcPct val="0"/>
        </a:spcAft>
        <a:tabLst>
          <a:tab pos="274638" algn="l"/>
        </a:tabLst>
        <a:defRPr sz="1900" b="1">
          <a:solidFill>
            <a:schemeClr val="tx2"/>
          </a:solidFill>
          <a:latin typeface="Arial" charset="0"/>
          <a:ea typeface="ＭＳ Ｐゴシック" panose="020B0600070205080204" pitchFamily="34" charset="-128"/>
        </a:defRPr>
      </a:lvl4pPr>
      <a:lvl5pPr algn="l" defTabSz="911225" rtl="0" eaLnBrk="0" fontAlgn="base" hangingPunct="0">
        <a:spcBef>
          <a:spcPct val="0"/>
        </a:spcBef>
        <a:spcAft>
          <a:spcPct val="0"/>
        </a:spcAft>
        <a:tabLst>
          <a:tab pos="274638" algn="l"/>
        </a:tabLst>
        <a:defRPr sz="1900" b="1">
          <a:solidFill>
            <a:schemeClr val="tx2"/>
          </a:solidFill>
          <a:latin typeface="Arial" charset="0"/>
          <a:ea typeface="ＭＳ Ｐゴシック" panose="020B0600070205080204" pitchFamily="34" charset="-128"/>
        </a:defRPr>
      </a:lvl5pPr>
      <a:lvl6pPr marL="465881" algn="l" defTabSz="912362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6pPr>
      <a:lvl7pPr marL="931779" algn="l" defTabSz="912362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7pPr>
      <a:lvl8pPr marL="1397667" algn="l" defTabSz="912362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8pPr>
      <a:lvl9pPr marL="1863550" algn="l" defTabSz="912362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9pPr>
    </p:titleStyle>
    <p:bodyStyle>
      <a:lvl1pPr algn="l" defTabSz="911225" rtl="0" eaLnBrk="0" fontAlgn="base" hangingPunct="0">
        <a:spcBef>
          <a:spcPct val="0"/>
        </a:spcBef>
        <a:spcAft>
          <a:spcPct val="0"/>
        </a:spcAft>
        <a:buClr>
          <a:schemeClr val="tx2"/>
        </a:buClr>
        <a:defRPr sz="1600">
          <a:solidFill>
            <a:schemeClr val="tx1"/>
          </a:solidFill>
          <a:latin typeface="+mn-lt"/>
          <a:ea typeface="+mn-ea"/>
          <a:cs typeface="+mn-cs"/>
        </a:defRPr>
      </a:lvl1pPr>
      <a:lvl2pPr marL="196850" indent="-195263" algn="l" defTabSz="911225" rtl="0" eaLnBrk="0" fontAlgn="base" hangingPunct="0">
        <a:spcBef>
          <a:spcPct val="0"/>
        </a:spcBef>
        <a:spcAft>
          <a:spcPct val="0"/>
        </a:spcAft>
        <a:buClr>
          <a:schemeClr val="tx2"/>
        </a:buClr>
        <a:buSzPct val="125000"/>
        <a:buFont typeface="Arial" panose="020B0604020202020204" pitchFamily="34" charset="0"/>
        <a:buChar char="▪"/>
        <a:defRPr sz="1600">
          <a:solidFill>
            <a:schemeClr val="tx1"/>
          </a:solidFill>
          <a:latin typeface="+mn-lt"/>
          <a:ea typeface="ＭＳ Ｐゴシック" panose="020B0600070205080204" pitchFamily="34" charset="-128"/>
        </a:defRPr>
      </a:lvl2pPr>
      <a:lvl3pPr marL="465138" indent="-266700" algn="l" defTabSz="911225" rtl="0" eaLnBrk="0" fontAlgn="base" hangingPunct="0">
        <a:spcBef>
          <a:spcPct val="0"/>
        </a:spcBef>
        <a:spcAft>
          <a:spcPct val="0"/>
        </a:spcAft>
        <a:buClr>
          <a:schemeClr val="tx2"/>
        </a:buClr>
        <a:buSzPct val="120000"/>
        <a:buFont typeface="Arial" panose="020B0604020202020204" pitchFamily="34" charset="0"/>
        <a:buChar char="–"/>
        <a:defRPr sz="1600">
          <a:solidFill>
            <a:schemeClr val="tx1"/>
          </a:solidFill>
          <a:latin typeface="+mn-lt"/>
          <a:ea typeface="ＭＳ Ｐゴシック" panose="020B0600070205080204" pitchFamily="34" charset="-128"/>
        </a:defRPr>
      </a:lvl3pPr>
      <a:lvl4pPr marL="625475" indent="-157163" algn="l" defTabSz="911225" rtl="0" eaLnBrk="0" fontAlgn="base" hangingPunct="0">
        <a:spcBef>
          <a:spcPct val="0"/>
        </a:spcBef>
        <a:spcAft>
          <a:spcPct val="0"/>
        </a:spcAft>
        <a:buClr>
          <a:schemeClr val="tx2"/>
        </a:buClr>
        <a:buSzPct val="120000"/>
        <a:buFont typeface="Arial" panose="020B0604020202020204" pitchFamily="34" charset="0"/>
        <a:buChar char="▫"/>
        <a:defRPr sz="1600">
          <a:solidFill>
            <a:schemeClr val="tx1"/>
          </a:solidFill>
          <a:latin typeface="+mn-lt"/>
          <a:ea typeface="ＭＳ Ｐゴシック" panose="020B0600070205080204" pitchFamily="34" charset="-128"/>
        </a:defRPr>
      </a:lvl4pPr>
      <a:lvl5pPr marL="763588" indent="-131763" algn="l" defTabSz="911225" rtl="0" eaLnBrk="0" fontAlgn="base" hangingPunct="0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panose="020B0604020202020204" pitchFamily="34" charset="0"/>
        <a:buChar char="-"/>
        <a:defRPr sz="1600">
          <a:solidFill>
            <a:schemeClr val="tx1"/>
          </a:solidFill>
          <a:latin typeface="+mn-lt"/>
          <a:ea typeface="ＭＳ Ｐゴシック" panose="020B0600070205080204" pitchFamily="34" charset="-128"/>
        </a:defRPr>
      </a:lvl5pPr>
      <a:lvl6pPr marL="764056" indent="-132648" algn="l" defTabSz="912362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600" baseline="0">
          <a:solidFill>
            <a:schemeClr val="tx1"/>
          </a:solidFill>
          <a:latin typeface="+mn-lt"/>
        </a:defRPr>
      </a:lvl6pPr>
      <a:lvl7pPr marL="764056" indent="-132648" algn="l" defTabSz="912362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600" baseline="0">
          <a:solidFill>
            <a:schemeClr val="tx1"/>
          </a:solidFill>
          <a:latin typeface="+mn-lt"/>
        </a:defRPr>
      </a:lvl7pPr>
      <a:lvl8pPr marL="764056" indent="-132648" algn="l" defTabSz="912362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600" baseline="0">
          <a:solidFill>
            <a:schemeClr val="tx1"/>
          </a:solidFill>
          <a:latin typeface="+mn-lt"/>
        </a:defRPr>
      </a:lvl8pPr>
      <a:lvl9pPr marL="764056" indent="-132648" algn="l" defTabSz="912362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600" baseline="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3177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65881" algn="l" defTabSz="93177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31779" algn="l" defTabSz="93177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97667" algn="l" defTabSz="93177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63550" algn="l" defTabSz="93177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329441" algn="l" defTabSz="93177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95329" algn="l" defTabSz="93177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61215" algn="l" defTabSz="93177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727105" algn="l" defTabSz="93177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06.xml"/><Relationship Id="rId5" Type="http://schemas.openxmlformats.org/officeDocument/2006/relationships/image" Target="../media/image7.emf"/><Relationship Id="rId4" Type="http://schemas.openxmlformats.org/officeDocument/2006/relationships/oleObject" Target="../embeddings/oleObject9.bin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2.bin"/><Relationship Id="rId2" Type="http://schemas.openxmlformats.org/officeDocument/2006/relationships/slideLayout" Target="../slideLayouts/slideLayout5.xml"/><Relationship Id="rId1" Type="http://schemas.openxmlformats.org/officeDocument/2006/relationships/tags" Target="../tags/tag109.xml"/><Relationship Id="rId5" Type="http://schemas.openxmlformats.org/officeDocument/2006/relationships/image" Target="../media/image13.png"/><Relationship Id="rId4" Type="http://schemas.openxmlformats.org/officeDocument/2006/relationships/image" Target="../media/image1.e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3.bin"/><Relationship Id="rId2" Type="http://schemas.openxmlformats.org/officeDocument/2006/relationships/slideLayout" Target="../slideLayouts/slideLayout5.xml"/><Relationship Id="rId1" Type="http://schemas.openxmlformats.org/officeDocument/2006/relationships/tags" Target="../tags/tag110.xml"/><Relationship Id="rId5" Type="http://schemas.openxmlformats.org/officeDocument/2006/relationships/image" Target="../media/image13.png"/><Relationship Id="rId4" Type="http://schemas.openxmlformats.org/officeDocument/2006/relationships/image" Target="../media/image1.e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4.bin"/><Relationship Id="rId2" Type="http://schemas.openxmlformats.org/officeDocument/2006/relationships/slideLayout" Target="../slideLayouts/slideLayout5.xml"/><Relationship Id="rId1" Type="http://schemas.openxmlformats.org/officeDocument/2006/relationships/tags" Target="../tags/tag111.xml"/><Relationship Id="rId5" Type="http://schemas.openxmlformats.org/officeDocument/2006/relationships/image" Target="../media/image13.png"/><Relationship Id="rId4" Type="http://schemas.openxmlformats.org/officeDocument/2006/relationships/image" Target="../media/image1.e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5.bin"/><Relationship Id="rId2" Type="http://schemas.openxmlformats.org/officeDocument/2006/relationships/slideLayout" Target="../slideLayouts/slideLayout5.xml"/><Relationship Id="rId1" Type="http://schemas.openxmlformats.org/officeDocument/2006/relationships/tags" Target="../tags/tag112.xml"/><Relationship Id="rId5" Type="http://schemas.openxmlformats.org/officeDocument/2006/relationships/image" Target="../media/image13.png"/><Relationship Id="rId4" Type="http://schemas.openxmlformats.org/officeDocument/2006/relationships/image" Target="../media/image1.em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6.bin"/><Relationship Id="rId7" Type="http://schemas.openxmlformats.org/officeDocument/2006/relationships/hyperlink" Target="https://masshealth.inquisiqlms.com/Default.aspx" TargetMode="External"/><Relationship Id="rId2" Type="http://schemas.openxmlformats.org/officeDocument/2006/relationships/slideLayout" Target="../slideLayouts/slideLayout5.xml"/><Relationship Id="rId1" Type="http://schemas.openxmlformats.org/officeDocument/2006/relationships/tags" Target="../tags/tag113.xml"/><Relationship Id="rId6" Type="http://schemas.openxmlformats.org/officeDocument/2006/relationships/image" Target="../media/image14.png"/><Relationship Id="rId5" Type="http://schemas.openxmlformats.org/officeDocument/2006/relationships/hyperlink" Target="https://masshealth.ehs.state.ma.us/CWP/Default" TargetMode="External"/><Relationship Id="rId4" Type="http://schemas.openxmlformats.org/officeDocument/2006/relationships/image" Target="../media/image1.emf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mass.gov/how-to/masshealth-provider-training" TargetMode="External"/><Relationship Id="rId3" Type="http://schemas.openxmlformats.org/officeDocument/2006/relationships/oleObject" Target="../embeddings/oleObject17.bin"/><Relationship Id="rId7" Type="http://schemas.openxmlformats.org/officeDocument/2006/relationships/hyperlink" Target="https://www.mass.gov/doc/all-provider-bulletin-339-upcoming-changes-to-masshealth-nonemergency-wheelchair-van-transportation-services-0/download" TargetMode="External"/><Relationship Id="rId2" Type="http://schemas.openxmlformats.org/officeDocument/2006/relationships/slideLayout" Target="../slideLayouts/slideLayout5.xml"/><Relationship Id="rId1" Type="http://schemas.openxmlformats.org/officeDocument/2006/relationships/tags" Target="../tags/tag114.xml"/><Relationship Id="rId6" Type="http://schemas.openxmlformats.org/officeDocument/2006/relationships/hyperlink" Target="https://www.mass.gov/masshealth-transportation-information-for-providers" TargetMode="External"/><Relationship Id="rId5" Type="http://schemas.openxmlformats.org/officeDocument/2006/relationships/hyperlink" Target="https://masshealth.ehs.state.ma.us/CWP/Default" TargetMode="External"/><Relationship Id="rId10" Type="http://schemas.openxmlformats.org/officeDocument/2006/relationships/hyperlink" Target="mailto:providersupport@mahealth.net" TargetMode="External"/><Relationship Id="rId4" Type="http://schemas.openxmlformats.org/officeDocument/2006/relationships/image" Target="../media/image1.emf"/><Relationship Id="rId9" Type="http://schemas.openxmlformats.org/officeDocument/2006/relationships/hyperlink" Target="mailto:support@masshealthltss.com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07.xml"/><Relationship Id="rId4" Type="http://schemas.openxmlformats.org/officeDocument/2006/relationships/image" Target="../media/image7.e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08.xml"/><Relationship Id="rId6" Type="http://schemas.openxmlformats.org/officeDocument/2006/relationships/image" Target="../media/image12.png"/><Relationship Id="rId5" Type="http://schemas.openxmlformats.org/officeDocument/2006/relationships/image" Target="../media/image1.emf"/><Relationship Id="rId4" Type="http://schemas.openxmlformats.org/officeDocument/2006/relationships/oleObject" Target="../embeddings/oleObject11.bin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314" name="Object 2" hidden="1">
            <a:extLst>
              <a:ext uri="{FF2B5EF4-FFF2-40B4-BE49-F238E27FC236}">
                <a16:creationId xmlns:a16="http://schemas.microsoft.com/office/drawing/2014/main" id="{47D99CF0-2F8C-456B-88EB-F056735DF21F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347" imgH="346" progId="TCLayout.ActiveDocument.1">
                  <p:embed/>
                </p:oleObj>
              </mc:Choice>
              <mc:Fallback>
                <p:oleObj name="think-cell Slide" r:id="rId4" imgW="347" imgH="346" progId="TCLayout.ActiveDocument.1">
                  <p:embed/>
                  <p:pic>
                    <p:nvPicPr>
                      <p:cNvPr id="0" name="Object 2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315" name="Rectangle 2">
            <a:extLst>
              <a:ext uri="{FF2B5EF4-FFF2-40B4-BE49-F238E27FC236}">
                <a16:creationId xmlns:a16="http://schemas.microsoft.com/office/drawing/2014/main" id="{E8F1070F-85A2-4CDF-BAED-72F6F5B0B9D7}"/>
              </a:ext>
            </a:extLst>
          </p:cNvPr>
          <p:cNvSpPr>
            <a:spLocks noGrp="1" noChangeArrowheads="1"/>
          </p:cNvSpPr>
          <p:nvPr>
            <p:ph type="ctrTitle" idx="4294967295"/>
          </p:nvPr>
        </p:nvSpPr>
        <p:spPr>
          <a:xfrm>
            <a:off x="3276600" y="3429000"/>
            <a:ext cx="5334000" cy="990600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/>
          <a:lstStyle/>
          <a:p>
            <a:r>
              <a:rPr lang="en-US" altLang="en-US" sz="2800" b="1" dirty="0"/>
              <a:t>MassHealth Eligibility</a:t>
            </a:r>
            <a:br>
              <a:rPr lang="en-US" altLang="en-US" sz="2800" b="1" dirty="0"/>
            </a:br>
            <a:r>
              <a:rPr lang="en-US" altLang="en-US" sz="2800" b="1" dirty="0"/>
              <a:t>Overview</a:t>
            </a:r>
            <a:br>
              <a:rPr lang="en-US" altLang="en-US" sz="2800" b="1" dirty="0"/>
            </a:br>
            <a:br>
              <a:rPr lang="en-US" altLang="en-US" sz="2800" b="1" dirty="0"/>
            </a:br>
            <a:br>
              <a:rPr lang="en-US" altLang="en-US" sz="2800" b="1" dirty="0"/>
            </a:br>
            <a:endParaRPr lang="en-US" altLang="en-US" sz="2800" b="1" dirty="0">
              <a:solidFill>
                <a:srgbClr val="FF0000"/>
              </a:solidFill>
              <a:ea typeface="ＭＳ Ｐゴシック" panose="020B0600070205080204" pitchFamily="34" charset="-128"/>
            </a:endParaRPr>
          </a:p>
        </p:txBody>
      </p:sp>
      <p:sp>
        <p:nvSpPr>
          <p:cNvPr id="13316" name="Document type">
            <a:extLst>
              <a:ext uri="{FF2B5EF4-FFF2-40B4-BE49-F238E27FC236}">
                <a16:creationId xmlns:a16="http://schemas.microsoft.com/office/drawing/2014/main" id="{390DD40D-1B62-4706-A673-0AC73DF5EF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97700" y="5715000"/>
            <a:ext cx="1638300" cy="646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b">
            <a:spAutoFit/>
          </a:bodyPr>
          <a:lstStyle>
            <a:lvl1pPr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defRPr sz="2400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Char char="•"/>
              <a:defRPr sz="22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Char char="•"/>
              <a:defRPr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Char char="•"/>
              <a:defRPr sz="16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</a:pPr>
            <a:endParaRPr lang="en-US" altLang="en-US" sz="1400" dirty="0">
              <a:solidFill>
                <a:srgbClr val="002960"/>
              </a:solidFill>
            </a:endParaRP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</a:pPr>
            <a:endParaRPr lang="en-US" altLang="en-US" sz="1400" dirty="0">
              <a:solidFill>
                <a:srgbClr val="002960"/>
              </a:solidFill>
            </a:endParaRP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</a:pPr>
            <a:r>
              <a:rPr lang="en-US" altLang="en-US" sz="1400" dirty="0">
                <a:solidFill>
                  <a:srgbClr val="002960"/>
                </a:solidFill>
              </a:rPr>
              <a:t>April 28, 2022</a:t>
            </a:r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5602" name="Object 3" hidden="1">
            <a:extLst>
              <a:ext uri="{FF2B5EF4-FFF2-40B4-BE49-F238E27FC236}">
                <a16:creationId xmlns:a16="http://schemas.microsoft.com/office/drawing/2014/main" id="{5554F2E5-4C0B-4DFA-B5F7-5F68F4EB6F19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95" imgH="396" progId="TCLayout.ActiveDocument.1">
                  <p:embed/>
                </p:oleObj>
              </mc:Choice>
              <mc:Fallback>
                <p:oleObj name="think-cell Slide" r:id="rId3" imgW="395" imgH="396" progId="TCLayout.ActiveDocument.1">
                  <p:embed/>
                  <p:pic>
                    <p:nvPicPr>
                      <p:cNvPr id="0" name="Object 3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603" name="Title 1">
            <a:extLst>
              <a:ext uri="{FF2B5EF4-FFF2-40B4-BE49-F238E27FC236}">
                <a16:creationId xmlns:a16="http://schemas.microsoft.com/office/drawing/2014/main" id="{B779D5AA-FBE8-49D3-BD5D-5CDBB9B199C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38200" y="304800"/>
            <a:ext cx="7848600" cy="563562"/>
          </a:xfrm>
        </p:spPr>
        <p:txBody>
          <a:bodyPr/>
          <a:lstStyle/>
          <a:p>
            <a:r>
              <a:rPr lang="en-US" altLang="en-US" sz="2400" dirty="0"/>
              <a:t>Coverage and Medical Necessity</a:t>
            </a:r>
          </a:p>
        </p:txBody>
      </p:sp>
      <p:sp>
        <p:nvSpPr>
          <p:cNvPr id="25604" name="Content Placeholder 2">
            <a:extLst>
              <a:ext uri="{FF2B5EF4-FFF2-40B4-BE49-F238E27FC236}">
                <a16:creationId xmlns:a16="http://schemas.microsoft.com/office/drawing/2014/main" id="{A3200018-5F59-4271-B9D6-E4949D455235}"/>
              </a:ext>
            </a:extLst>
          </p:cNvPr>
          <p:cNvSpPr>
            <a:spLocks noGrp="1" noChangeArrowheads="1"/>
          </p:cNvSpPr>
          <p:nvPr>
            <p:ph sz="half" idx="2"/>
          </p:nvPr>
        </p:nvSpPr>
        <p:spPr>
          <a:xfrm>
            <a:off x="439738" y="1752601"/>
            <a:ext cx="8323262" cy="4378324"/>
          </a:xfrm>
        </p:spPr>
        <p:txBody>
          <a:bodyPr/>
          <a:lstStyle/>
          <a:p>
            <a:pPr marL="0" indent="0" eaLnBrk="1" hangingPunct="1">
              <a:spcBef>
                <a:spcPct val="0"/>
              </a:spcBef>
              <a:spcAft>
                <a:spcPts val="1200"/>
              </a:spcAft>
              <a:buClrTx/>
            </a:pPr>
            <a:r>
              <a:rPr lang="en-US" altLang="en-US" sz="1800" dirty="0">
                <a:solidFill>
                  <a:srgbClr val="002060"/>
                </a:solidFill>
              </a:rPr>
              <a:t>MassHealth pays for transportation services that meet the requirements of 130 CMR 407.000 when:</a:t>
            </a:r>
          </a:p>
          <a:p>
            <a:pPr eaLnBrk="1" hangingPunct="1">
              <a:spcBef>
                <a:spcPct val="0"/>
              </a:spcBef>
              <a:spcAft>
                <a:spcPts val="1200"/>
              </a:spcAft>
              <a:buClrTx/>
              <a:buAutoNum type="alphaLcParenBoth"/>
            </a:pPr>
            <a:r>
              <a:rPr lang="en-US" altLang="en-US" sz="1800" dirty="0">
                <a:solidFill>
                  <a:srgbClr val="002060"/>
                </a:solidFill>
              </a:rPr>
              <a:t>Transportation services are covered under the member’s MassHealth coverage type and </a:t>
            </a:r>
          </a:p>
          <a:p>
            <a:pPr eaLnBrk="1" hangingPunct="1">
              <a:spcBef>
                <a:spcPct val="0"/>
              </a:spcBef>
              <a:spcAft>
                <a:spcPts val="1200"/>
              </a:spcAft>
              <a:buClrTx/>
              <a:buAutoNum type="alphaLcParenBoth"/>
            </a:pPr>
            <a:r>
              <a:rPr lang="en-US" altLang="en-US" sz="1800" dirty="0">
                <a:solidFill>
                  <a:srgbClr val="002060"/>
                </a:solidFill>
              </a:rPr>
              <a:t>members are traveling to obtain medical services covered under the member’s coverage type</a:t>
            </a:r>
          </a:p>
          <a:p>
            <a:pPr marL="285750" indent="-285750" eaLnBrk="1" hangingPunct="1">
              <a:spcBef>
                <a:spcPct val="0"/>
              </a:spcBef>
              <a:spcAft>
                <a:spcPts val="1200"/>
              </a:spcAft>
              <a:buClrTx/>
              <a:buFont typeface="Arial" panose="020B0604020202020204" pitchFamily="34" charset="0"/>
              <a:buChar char="•"/>
            </a:pPr>
            <a:r>
              <a:rPr lang="en-US" altLang="en-US" sz="1800" dirty="0">
                <a:solidFill>
                  <a:srgbClr val="002060"/>
                </a:solidFill>
              </a:rPr>
              <a:t>In the case of public transportation and brokered transportation (HST), MassHealth determines those services that are covered by MassHealth.</a:t>
            </a:r>
          </a:p>
        </p:txBody>
      </p:sp>
      <p:pic>
        <p:nvPicPr>
          <p:cNvPr id="25605" name="Picture 1">
            <a:extLst>
              <a:ext uri="{FF2B5EF4-FFF2-40B4-BE49-F238E27FC236}">
                <a16:creationId xmlns:a16="http://schemas.microsoft.com/office/drawing/2014/main" id="{517BACC8-5345-4BC3-B452-164422B5F00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05600" y="6553200"/>
            <a:ext cx="1828800" cy="231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6626" name="Object 3" hidden="1">
            <a:extLst>
              <a:ext uri="{FF2B5EF4-FFF2-40B4-BE49-F238E27FC236}">
                <a16:creationId xmlns:a16="http://schemas.microsoft.com/office/drawing/2014/main" id="{9325F829-15BC-480D-9FA2-40A58AB65F28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95" imgH="396" progId="TCLayout.ActiveDocument.1">
                  <p:embed/>
                </p:oleObj>
              </mc:Choice>
              <mc:Fallback>
                <p:oleObj name="think-cell Slide" r:id="rId3" imgW="395" imgH="396" progId="TCLayout.ActiveDocument.1">
                  <p:embed/>
                  <p:pic>
                    <p:nvPicPr>
                      <p:cNvPr id="0" name="Object 3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627" name="Title 1">
            <a:extLst>
              <a:ext uri="{FF2B5EF4-FFF2-40B4-BE49-F238E27FC236}">
                <a16:creationId xmlns:a16="http://schemas.microsoft.com/office/drawing/2014/main" id="{EE65A99B-D002-485A-9D25-BC9D7F52ECA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38200" y="304800"/>
            <a:ext cx="7848600" cy="563562"/>
          </a:xfrm>
        </p:spPr>
        <p:txBody>
          <a:bodyPr/>
          <a:lstStyle/>
          <a:p>
            <a:r>
              <a:rPr lang="en-US" altLang="en-US" sz="2400" dirty="0"/>
              <a:t>Noncovered Transportation Services</a:t>
            </a:r>
          </a:p>
        </p:txBody>
      </p:sp>
      <p:sp>
        <p:nvSpPr>
          <p:cNvPr id="38916" name="Content Placeholder 2">
            <a:extLst>
              <a:ext uri="{FF2B5EF4-FFF2-40B4-BE49-F238E27FC236}">
                <a16:creationId xmlns:a16="http://schemas.microsoft.com/office/drawing/2014/main" id="{44F3BE60-EA54-4985-A535-E90BD486AE82}"/>
              </a:ext>
            </a:extLst>
          </p:cNvPr>
          <p:cNvSpPr>
            <a:spLocks noGrp="1" noChangeArrowheads="1"/>
          </p:cNvSpPr>
          <p:nvPr>
            <p:ph sz="half" idx="2"/>
          </p:nvPr>
        </p:nvSpPr>
        <p:spPr>
          <a:xfrm>
            <a:off x="439738" y="1223963"/>
            <a:ext cx="8323262" cy="5184775"/>
          </a:xfrm>
        </p:spPr>
        <p:txBody>
          <a:bodyPr/>
          <a:lstStyle/>
          <a:p>
            <a:pPr marL="0" indent="0" defTabSz="457200" eaLnBrk="1" hangingPunct="1">
              <a:spcBef>
                <a:spcPct val="0"/>
              </a:spcBef>
              <a:spcAft>
                <a:spcPts val="1200"/>
              </a:spcAft>
              <a:defRPr/>
            </a:pPr>
            <a:r>
              <a:rPr lang="en-US" altLang="en-US" sz="1800" dirty="0">
                <a:solidFill>
                  <a:srgbClr val="002060"/>
                </a:solidFill>
              </a:rPr>
              <a:t>Noncovered Services. The following are examples of transportation services that are not covered by MassHealth:</a:t>
            </a:r>
          </a:p>
          <a:p>
            <a:pPr defTabSz="457200" eaLnBrk="1" hangingPunct="1">
              <a:spcBef>
                <a:spcPct val="0"/>
              </a:spcBef>
              <a:spcAft>
                <a:spcPts val="600"/>
              </a:spcAft>
              <a:buFont typeface="Wingdings" panose="05000000000000000000" pitchFamily="2" charset="2"/>
              <a:buChar char="q"/>
              <a:defRPr/>
            </a:pPr>
            <a:r>
              <a:rPr lang="en-US" altLang="en-US" sz="1800" dirty="0">
                <a:solidFill>
                  <a:srgbClr val="002060"/>
                </a:solidFill>
              </a:rPr>
              <a:t>Transportation to child day-care centers and nurseries</a:t>
            </a:r>
          </a:p>
          <a:p>
            <a:pPr defTabSz="457200" eaLnBrk="1" hangingPunct="1">
              <a:spcBef>
                <a:spcPct val="0"/>
              </a:spcBef>
              <a:spcAft>
                <a:spcPts val="600"/>
              </a:spcAft>
              <a:buFont typeface="Wingdings" panose="05000000000000000000" pitchFamily="2" charset="2"/>
              <a:buChar char="q"/>
              <a:defRPr/>
            </a:pPr>
            <a:r>
              <a:rPr lang="en-US" altLang="en-US" sz="1800" dirty="0">
                <a:solidFill>
                  <a:srgbClr val="002060"/>
                </a:solidFill>
              </a:rPr>
              <a:t>Transportation of persons who are elderly or disabled to adult day health programs, except when arranged by special contract with the MassHealth Adult Day Health Program</a:t>
            </a:r>
          </a:p>
          <a:p>
            <a:pPr defTabSz="457200" eaLnBrk="1" hangingPunct="1">
              <a:spcBef>
                <a:spcPct val="0"/>
              </a:spcBef>
              <a:spcAft>
                <a:spcPts val="600"/>
              </a:spcAft>
              <a:buFont typeface="Wingdings" panose="05000000000000000000" pitchFamily="2" charset="2"/>
              <a:buChar char="q"/>
              <a:defRPr/>
            </a:pPr>
            <a:r>
              <a:rPr lang="en-US" altLang="en-US" sz="1800" dirty="0">
                <a:solidFill>
                  <a:srgbClr val="002060"/>
                </a:solidFill>
              </a:rPr>
              <a:t>Transportation to schools, summer camps, and recreational programs (for example, swimming classes)</a:t>
            </a:r>
          </a:p>
          <a:p>
            <a:pPr defTabSz="457200" eaLnBrk="1" hangingPunct="1">
              <a:spcBef>
                <a:spcPct val="0"/>
              </a:spcBef>
              <a:spcAft>
                <a:spcPts val="600"/>
              </a:spcAft>
              <a:buFont typeface="Wingdings" panose="05000000000000000000" pitchFamily="2" charset="2"/>
              <a:buChar char="q"/>
              <a:defRPr/>
            </a:pPr>
            <a:r>
              <a:rPr lang="en-US" altLang="en-US" sz="1800" dirty="0">
                <a:solidFill>
                  <a:srgbClr val="002060"/>
                </a:solidFill>
              </a:rPr>
              <a:t>Transportation of family members to visit a hospitalized or institutionalized member</a:t>
            </a:r>
          </a:p>
          <a:p>
            <a:pPr defTabSz="457200" eaLnBrk="1" hangingPunct="1">
              <a:spcBef>
                <a:spcPct val="0"/>
              </a:spcBef>
              <a:spcAft>
                <a:spcPts val="600"/>
              </a:spcAft>
              <a:buFont typeface="Wingdings" panose="05000000000000000000" pitchFamily="2" charset="2"/>
              <a:buChar char="q"/>
              <a:defRPr/>
            </a:pPr>
            <a:r>
              <a:rPr lang="en-US" altLang="en-US" sz="1800" dirty="0">
                <a:solidFill>
                  <a:srgbClr val="002060"/>
                </a:solidFill>
              </a:rPr>
              <a:t>Transportation to government-agency offices</a:t>
            </a:r>
          </a:p>
          <a:p>
            <a:pPr defTabSz="457200" eaLnBrk="1" hangingPunct="1">
              <a:spcBef>
                <a:spcPct val="0"/>
              </a:spcBef>
              <a:spcAft>
                <a:spcPts val="600"/>
              </a:spcAft>
              <a:buFont typeface="Wingdings" panose="05000000000000000000" pitchFamily="2" charset="2"/>
              <a:buChar char="q"/>
              <a:defRPr/>
            </a:pPr>
            <a:r>
              <a:rPr lang="en-US" altLang="en-US" sz="1800" dirty="0">
                <a:solidFill>
                  <a:srgbClr val="002060"/>
                </a:solidFill>
              </a:rPr>
              <a:t>Transportation to visit a child in foster-care placement or in group-care placement</a:t>
            </a:r>
          </a:p>
          <a:p>
            <a:pPr defTabSz="457200" eaLnBrk="1" hangingPunct="1">
              <a:spcBef>
                <a:spcPct val="0"/>
              </a:spcBef>
              <a:spcAft>
                <a:spcPts val="600"/>
              </a:spcAft>
              <a:buFont typeface="Wingdings" panose="05000000000000000000" pitchFamily="2" charset="2"/>
              <a:buChar char="q"/>
              <a:defRPr/>
            </a:pPr>
            <a:r>
              <a:rPr lang="en-US" altLang="en-US" sz="1800" dirty="0">
                <a:solidFill>
                  <a:srgbClr val="002060"/>
                </a:solidFill>
              </a:rPr>
              <a:t>Transportation to a medical service that is within 0.75 miles of the member’s home or other MassHealth agency-approved point of origin, when the member is able to ambulate freely with or without an escort</a:t>
            </a:r>
          </a:p>
          <a:p>
            <a:pPr defTabSz="457200" eaLnBrk="1" hangingPunct="1">
              <a:spcBef>
                <a:spcPct val="0"/>
              </a:spcBef>
              <a:spcAft>
                <a:spcPts val="600"/>
              </a:spcAft>
              <a:buFont typeface="Wingdings" panose="05000000000000000000" pitchFamily="2" charset="2"/>
              <a:buChar char="q"/>
              <a:defRPr/>
            </a:pPr>
            <a:r>
              <a:rPr lang="en-US" altLang="en-US" sz="1800" dirty="0">
                <a:solidFill>
                  <a:srgbClr val="002060"/>
                </a:solidFill>
              </a:rPr>
              <a:t>Transportation to pharmacies to obtain medications</a:t>
            </a:r>
            <a:endParaRPr lang="en-US" altLang="en-US" sz="2800" dirty="0"/>
          </a:p>
        </p:txBody>
      </p:sp>
      <p:pic>
        <p:nvPicPr>
          <p:cNvPr id="26629" name="Picture 1">
            <a:extLst>
              <a:ext uri="{FF2B5EF4-FFF2-40B4-BE49-F238E27FC236}">
                <a16:creationId xmlns:a16="http://schemas.microsoft.com/office/drawing/2014/main" id="{4CED6DF9-536E-4962-8AAF-0D4857FA1E2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05600" y="6553200"/>
            <a:ext cx="1828800" cy="231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7650" name="Object 3" hidden="1">
            <a:extLst>
              <a:ext uri="{FF2B5EF4-FFF2-40B4-BE49-F238E27FC236}">
                <a16:creationId xmlns:a16="http://schemas.microsoft.com/office/drawing/2014/main" id="{08475A9A-BBAD-45C5-AA46-20827AF4CAF4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95" imgH="396" progId="TCLayout.ActiveDocument.1">
                  <p:embed/>
                </p:oleObj>
              </mc:Choice>
              <mc:Fallback>
                <p:oleObj name="think-cell Slide" r:id="rId3" imgW="395" imgH="396" progId="TCLayout.ActiveDocument.1">
                  <p:embed/>
                  <p:pic>
                    <p:nvPicPr>
                      <p:cNvPr id="27650" name="Object 3" hidden="1">
                        <a:extLst>
                          <a:ext uri="{FF2B5EF4-FFF2-40B4-BE49-F238E27FC236}">
                            <a16:creationId xmlns:a16="http://schemas.microsoft.com/office/drawing/2014/main" id="{08475A9A-BBAD-45C5-AA46-20827AF4CAF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651" name="Title 1">
            <a:extLst>
              <a:ext uri="{FF2B5EF4-FFF2-40B4-BE49-F238E27FC236}">
                <a16:creationId xmlns:a16="http://schemas.microsoft.com/office/drawing/2014/main" id="{1AE9D0AD-9FD9-420D-8CA9-3A08CD895BA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38200" y="304800"/>
            <a:ext cx="7848600" cy="563562"/>
          </a:xfrm>
        </p:spPr>
        <p:txBody>
          <a:bodyPr/>
          <a:lstStyle/>
          <a:p>
            <a:r>
              <a:rPr lang="en-US" altLang="en-US" sz="2400" dirty="0"/>
              <a:t>Public Transportation</a:t>
            </a:r>
          </a:p>
        </p:txBody>
      </p:sp>
      <p:sp>
        <p:nvSpPr>
          <p:cNvPr id="27652" name="Content Placeholder 2">
            <a:extLst>
              <a:ext uri="{FF2B5EF4-FFF2-40B4-BE49-F238E27FC236}">
                <a16:creationId xmlns:a16="http://schemas.microsoft.com/office/drawing/2014/main" id="{C19519D7-35C0-48F6-AEEF-96E6FA94FB98}"/>
              </a:ext>
            </a:extLst>
          </p:cNvPr>
          <p:cNvSpPr>
            <a:spLocks noGrp="1" noChangeArrowheads="1"/>
          </p:cNvSpPr>
          <p:nvPr>
            <p:ph sz="half" idx="2"/>
          </p:nvPr>
        </p:nvSpPr>
        <p:spPr>
          <a:xfrm>
            <a:off x="439738" y="1223963"/>
            <a:ext cx="8323262" cy="5184775"/>
          </a:xfrm>
        </p:spPr>
        <p:txBody>
          <a:bodyPr/>
          <a:lstStyle/>
          <a:p>
            <a:pPr marL="0" indent="0" eaLnBrk="1" hangingPunct="1">
              <a:spcBef>
                <a:spcPct val="0"/>
              </a:spcBef>
              <a:spcAft>
                <a:spcPts val="1200"/>
              </a:spcAft>
              <a:buClrTx/>
            </a:pPr>
            <a:r>
              <a:rPr lang="en-US" altLang="en-US" sz="1800" u="sng" dirty="0">
                <a:solidFill>
                  <a:srgbClr val="002060"/>
                </a:solidFill>
              </a:rPr>
              <a:t>Public Transportation</a:t>
            </a:r>
          </a:p>
          <a:p>
            <a:pPr marL="285750" indent="-285750" eaLnBrk="1" hangingPunct="1">
              <a:spcBef>
                <a:spcPct val="0"/>
              </a:spcBef>
              <a:spcAft>
                <a:spcPts val="1200"/>
              </a:spcAft>
              <a:buClrTx/>
              <a:buFont typeface="Arial" panose="020B0604020202020204" pitchFamily="34" charset="0"/>
              <a:buChar char="•"/>
            </a:pPr>
            <a:r>
              <a:rPr lang="en-US" altLang="en-US" sz="1600" dirty="0"/>
              <a:t>MassHealth pays transportation brokers or FFS transportation providers to furnish transportation services to eligible MassHealth members only when public transportation is not available.</a:t>
            </a:r>
          </a:p>
          <a:p>
            <a:pPr marL="285750" indent="-285750" eaLnBrk="1" hangingPunct="1">
              <a:spcBef>
                <a:spcPct val="0"/>
              </a:spcBef>
              <a:spcAft>
                <a:spcPts val="1200"/>
              </a:spcAft>
              <a:buClrTx/>
              <a:buFont typeface="Arial" panose="020B0604020202020204" pitchFamily="34" charset="0"/>
              <a:buChar char="•"/>
            </a:pPr>
            <a:r>
              <a:rPr lang="en-US" altLang="en-US" sz="1600" dirty="0"/>
              <a:t>Public transportation is considered available if </a:t>
            </a:r>
            <a:r>
              <a:rPr lang="en-US" altLang="en-US" sz="1600" i="1" dirty="0"/>
              <a:t>all of the following</a:t>
            </a:r>
            <a:r>
              <a:rPr lang="en-US" altLang="en-US" sz="1600" dirty="0"/>
              <a:t> criteria are met.</a:t>
            </a:r>
          </a:p>
          <a:p>
            <a:pPr marL="571500" lvl="3" indent="0" eaLnBrk="1" hangingPunct="1">
              <a:spcBef>
                <a:spcPct val="0"/>
              </a:spcBef>
              <a:spcAft>
                <a:spcPts val="1200"/>
              </a:spcAft>
              <a:buClrTx/>
              <a:buNone/>
            </a:pPr>
            <a:r>
              <a:rPr lang="en-US" altLang="en-US" dirty="0"/>
              <a:t>(a) Public transportation is </a:t>
            </a:r>
            <a:r>
              <a:rPr lang="en-US" altLang="en-US" u="sng" dirty="0"/>
              <a:t>accessible and suitable to the member’s medical condition </a:t>
            </a:r>
            <a:r>
              <a:rPr lang="en-US" altLang="en-US" dirty="0"/>
              <a:t>and circumstances as determined by MassHealth, unless otherwise indicated by the member’s medical provider;</a:t>
            </a:r>
          </a:p>
          <a:p>
            <a:pPr marL="571500" lvl="3" indent="0" eaLnBrk="1" hangingPunct="1">
              <a:spcBef>
                <a:spcPct val="0"/>
              </a:spcBef>
              <a:spcAft>
                <a:spcPts val="1200"/>
              </a:spcAft>
              <a:buClrTx/>
              <a:buNone/>
            </a:pPr>
            <a:r>
              <a:rPr lang="en-US" altLang="en-US" dirty="0"/>
              <a:t>(b) Public transportation is </a:t>
            </a:r>
            <a:r>
              <a:rPr lang="en-US" altLang="en-US" u="sng" dirty="0"/>
              <a:t>operated in the member’s locality on a regularly scheduled basis</a:t>
            </a:r>
            <a:r>
              <a:rPr lang="en-US" altLang="en-US" dirty="0"/>
              <a:t>. A wait of up to one hour for a regularly scheduled ride and up to two transfers in transit is considered reasonable; and</a:t>
            </a:r>
          </a:p>
          <a:p>
            <a:pPr marL="571500" lvl="3" indent="0" eaLnBrk="1" hangingPunct="1">
              <a:spcBef>
                <a:spcPct val="0"/>
              </a:spcBef>
              <a:spcAft>
                <a:spcPts val="1200"/>
              </a:spcAft>
              <a:buClrTx/>
              <a:buNone/>
            </a:pPr>
            <a:r>
              <a:rPr lang="en-US" altLang="en-US" dirty="0"/>
              <a:t>(c) The public transportation stops (i.e., bus or trolley stop, subway, or commuter rail station) are </a:t>
            </a:r>
            <a:r>
              <a:rPr lang="en-US" altLang="en-US" u="sng" dirty="0"/>
              <a:t>within 0.75 miles from the member’s residence</a:t>
            </a:r>
            <a:r>
              <a:rPr lang="en-US" altLang="en-US" dirty="0"/>
              <a:t> or other authorized point of origin and the destination address.</a:t>
            </a:r>
            <a:endParaRPr lang="en-US" altLang="en-US" sz="1600" dirty="0"/>
          </a:p>
          <a:p>
            <a:pPr marL="0" indent="0" eaLnBrk="1" hangingPunct="1">
              <a:spcBef>
                <a:spcPct val="0"/>
              </a:spcBef>
              <a:spcAft>
                <a:spcPts val="1200"/>
              </a:spcAft>
              <a:buClrTx/>
              <a:buFontTx/>
              <a:buAutoNum type="arabicPeriod"/>
            </a:pPr>
            <a:endParaRPr lang="en-US" altLang="en-US" sz="1600" dirty="0"/>
          </a:p>
          <a:p>
            <a:pPr marL="285750" indent="-285750" defTabSz="457200" eaLnBrk="1" hangingPunct="1">
              <a:spcBef>
                <a:spcPct val="0"/>
              </a:spcBef>
              <a:spcAft>
                <a:spcPts val="1200"/>
              </a:spcAft>
              <a:buFontTx/>
              <a:buChar char="•"/>
            </a:pPr>
            <a:endParaRPr lang="en-US" altLang="en-US" sz="1800" dirty="0">
              <a:latin typeface="+mj-lt"/>
              <a:cs typeface="Calibri" panose="020F0502020204030204" pitchFamily="34" charset="0"/>
            </a:endParaRPr>
          </a:p>
        </p:txBody>
      </p:sp>
      <p:pic>
        <p:nvPicPr>
          <p:cNvPr id="27653" name="Picture 1">
            <a:extLst>
              <a:ext uri="{FF2B5EF4-FFF2-40B4-BE49-F238E27FC236}">
                <a16:creationId xmlns:a16="http://schemas.microsoft.com/office/drawing/2014/main" id="{C53961CD-AA30-4A7E-81E5-72C73CE219D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05600" y="6553200"/>
            <a:ext cx="1828800" cy="231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69080391"/>
      </p:ext>
    </p:extLst>
  </p:cSld>
  <p:clrMapOvr>
    <a:masterClrMapping/>
  </p:clrMapOvr>
  <p:transition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7650" name="Object 3" hidden="1">
            <a:extLst>
              <a:ext uri="{FF2B5EF4-FFF2-40B4-BE49-F238E27FC236}">
                <a16:creationId xmlns:a16="http://schemas.microsoft.com/office/drawing/2014/main" id="{7F70C5EC-CE93-4620-9BA7-ED8828FEFADF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95" imgH="396" progId="TCLayout.ActiveDocument.1">
                  <p:embed/>
                </p:oleObj>
              </mc:Choice>
              <mc:Fallback>
                <p:oleObj name="think-cell Slide" r:id="rId3" imgW="395" imgH="396" progId="TCLayout.ActiveDocument.1">
                  <p:embed/>
                  <p:pic>
                    <p:nvPicPr>
                      <p:cNvPr id="0" name="Object 3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651" name="Title 1">
            <a:extLst>
              <a:ext uri="{FF2B5EF4-FFF2-40B4-BE49-F238E27FC236}">
                <a16:creationId xmlns:a16="http://schemas.microsoft.com/office/drawing/2014/main" id="{1CF5BC0C-50A3-49E9-B774-3C4D28822BB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38200" y="304800"/>
            <a:ext cx="7848600" cy="563562"/>
          </a:xfrm>
        </p:spPr>
        <p:txBody>
          <a:bodyPr/>
          <a:lstStyle/>
          <a:p>
            <a:r>
              <a:rPr lang="en-US" altLang="en-US" sz="2400" dirty="0"/>
              <a:t>PT-1 and NETA Overview</a:t>
            </a:r>
          </a:p>
        </p:txBody>
      </p:sp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4A240F60-DE1E-477C-B94C-906CFCA60439}"/>
              </a:ext>
            </a:extLst>
          </p:cNvPr>
          <p:cNvSpPr>
            <a:spLocks noGrp="1" noChangeArrowheads="1"/>
          </p:cNvSpPr>
          <p:nvPr>
            <p:ph sz="half" idx="2"/>
          </p:nvPr>
        </p:nvSpPr>
        <p:spPr>
          <a:xfrm>
            <a:off x="439738" y="1223963"/>
            <a:ext cx="8323262" cy="1143000"/>
          </a:xfrm>
        </p:spPr>
        <p:txBody>
          <a:bodyPr/>
          <a:lstStyle/>
          <a:p>
            <a:pPr marL="0" defTabSz="457200" eaLnBrk="1" fontAlgn="auto" hangingPunct="1">
              <a:spcBef>
                <a:spcPts val="0"/>
              </a:spcBef>
              <a:spcAft>
                <a:spcPts val="1200"/>
              </a:spcAft>
              <a:defRPr/>
            </a:pPr>
            <a:r>
              <a:rPr lang="en-US" sz="1800" dirty="0">
                <a:solidFill>
                  <a:srgbClr val="002060"/>
                </a:solidFill>
              </a:rPr>
              <a:t>A PT-1 is an authorization request form that documents the medical necessity of the non-emergency transportation. Providers will submit this form online, via the Customer Web Portal (CWP), to request wheelchair van or sedan transportation for an eligible MassHealth member. </a:t>
            </a:r>
          </a:p>
          <a:p>
            <a:pPr marL="0" indent="0">
              <a:defRPr/>
            </a:pPr>
            <a:endParaRPr lang="en-US" altLang="en-US" dirty="0"/>
          </a:p>
        </p:txBody>
      </p:sp>
      <p:pic>
        <p:nvPicPr>
          <p:cNvPr id="27653" name="Picture 1">
            <a:extLst>
              <a:ext uri="{FF2B5EF4-FFF2-40B4-BE49-F238E27FC236}">
                <a16:creationId xmlns:a16="http://schemas.microsoft.com/office/drawing/2014/main" id="{6A1D26B0-BF3D-4F10-98BD-F4450803CD9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05600" y="6553200"/>
            <a:ext cx="1828800" cy="231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F8CDFA85-05BD-44D4-9FD7-9414D4807DAD}"/>
              </a:ext>
            </a:extLst>
          </p:cNvPr>
          <p:cNvSpPr txBox="1"/>
          <p:nvPr/>
        </p:nvSpPr>
        <p:spPr>
          <a:xfrm>
            <a:off x="445525" y="2654461"/>
            <a:ext cx="8229601" cy="2308324"/>
          </a:xfrm>
          <a:prstGeom prst="rect">
            <a:avLst/>
          </a:prstGeom>
          <a:solidFill>
            <a:srgbClr val="4F81BD">
              <a:lumMod val="20000"/>
              <a:lumOff val="80000"/>
            </a:srgbClr>
          </a:solidFill>
          <a:effectLst>
            <a:glow rad="63500">
              <a:srgbClr val="4F81BD">
                <a:satMod val="175000"/>
                <a:alpha val="40000"/>
              </a:srgbClr>
            </a:glow>
          </a:effectLst>
        </p:spPr>
        <p:txBody>
          <a:bodyPr>
            <a:spAutoFit/>
          </a:bodyPr>
          <a:lstStyle/>
          <a:p>
            <a:pPr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800" b="1" kern="0" dirty="0">
                <a:solidFill>
                  <a:srgbClr val="002060"/>
                </a:solidFill>
                <a:latin typeface="+mn-lt"/>
              </a:rPr>
              <a:t>Information Included in a PT-1 Request:</a:t>
            </a:r>
          </a:p>
          <a:p>
            <a:pPr marL="285750" indent="-285750" defTabSz="457200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sz="1800" kern="0" dirty="0">
                <a:solidFill>
                  <a:srgbClr val="002060"/>
                </a:solidFill>
                <a:latin typeface="+mn-lt"/>
              </a:rPr>
              <a:t>Member ID (or Name &amp; DOB), Address</a:t>
            </a:r>
          </a:p>
          <a:p>
            <a:pPr marL="285750" indent="-285750" defTabSz="457200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sz="1800" kern="0" dirty="0">
                <a:solidFill>
                  <a:srgbClr val="002060"/>
                </a:solidFill>
                <a:latin typeface="+mn-lt"/>
              </a:rPr>
              <a:t>Submitting Provider</a:t>
            </a:r>
          </a:p>
          <a:p>
            <a:pPr marL="285750" indent="-285750" defTabSz="457200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sz="1800" kern="0" dirty="0">
                <a:solidFill>
                  <a:srgbClr val="002060"/>
                </a:solidFill>
                <a:latin typeface="+mn-lt"/>
              </a:rPr>
              <a:t>Treating Provider Name, NPI, Address</a:t>
            </a:r>
          </a:p>
          <a:p>
            <a:pPr marL="285750" indent="-285750" defTabSz="457200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sz="1800" kern="0" dirty="0">
                <a:solidFill>
                  <a:srgbClr val="002060"/>
                </a:solidFill>
                <a:latin typeface="+mn-lt"/>
              </a:rPr>
              <a:t>Treatment Type (Day Habilitation, Early Intervention, Substance Abuse Disorder, Other Medical Treatment)</a:t>
            </a:r>
          </a:p>
          <a:p>
            <a:pPr marL="285750" indent="-285750" defTabSz="457200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sz="1800" kern="0" dirty="0">
                <a:solidFill>
                  <a:srgbClr val="002060"/>
                </a:solidFill>
                <a:latin typeface="+mn-lt"/>
              </a:rPr>
              <a:t>Treatment Frequency &amp; Duration</a:t>
            </a:r>
          </a:p>
          <a:p>
            <a:pPr marL="285750" indent="-285750" defTabSz="457200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sz="1800" kern="0" dirty="0">
                <a:solidFill>
                  <a:srgbClr val="002060"/>
                </a:solidFill>
                <a:latin typeface="+mn-lt"/>
              </a:rPr>
              <a:t>Special Accommodations</a:t>
            </a:r>
          </a:p>
        </p:txBody>
      </p:sp>
      <p:sp>
        <p:nvSpPr>
          <p:cNvPr id="9" name="TextBox 6">
            <a:extLst>
              <a:ext uri="{FF2B5EF4-FFF2-40B4-BE49-F238E27FC236}">
                <a16:creationId xmlns:a16="http://schemas.microsoft.com/office/drawing/2014/main" id="{39E3E109-D421-45BB-84A2-5BD3DD93302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2275" y="5249863"/>
            <a:ext cx="8229600" cy="923925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defTabSz="457200">
              <a:spcBef>
                <a:spcPct val="20000"/>
              </a:spcBef>
              <a:buClr>
                <a:srgbClr val="31859C"/>
              </a:buClr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457200">
              <a:spcBef>
                <a:spcPct val="20000"/>
              </a:spcBef>
              <a:buClr>
                <a:srgbClr val="31859C"/>
              </a:buClr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457200">
              <a:spcBef>
                <a:spcPct val="20000"/>
              </a:spcBef>
              <a:buClr>
                <a:srgbClr val="31859C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457200">
              <a:spcBef>
                <a:spcPct val="20000"/>
              </a:spcBef>
              <a:buClr>
                <a:srgbClr val="31859C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457200">
              <a:spcBef>
                <a:spcPct val="20000"/>
              </a:spcBef>
              <a:buClr>
                <a:srgbClr val="31859C"/>
              </a:buClr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1859C"/>
              </a:buClr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1859C"/>
              </a:buClr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1859C"/>
              </a:buClr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1859C"/>
              </a:buClr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  <a:defRPr/>
            </a:pPr>
            <a:r>
              <a:rPr lang="en-US" altLang="en-US" sz="1800" dirty="0">
                <a:solidFill>
                  <a:srgbClr val="002060"/>
                </a:solidFill>
                <a:latin typeface="+mn-lt"/>
              </a:rPr>
              <a:t>NETA stands for the Non-Emergency Transportation Authorization Unit. NETA is a unit within MassHealth Business Support Services (BSS) that processes Provider Requests for Transportation (PT-1s) based on MassHealth guidelines. </a:t>
            </a:r>
          </a:p>
        </p:txBody>
      </p:sp>
    </p:spTree>
  </p:cSld>
  <p:clrMapOvr>
    <a:masterClrMapping/>
  </p:clrMapOvr>
  <p:transition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8674" name="Object 3" hidden="1">
            <a:extLst>
              <a:ext uri="{FF2B5EF4-FFF2-40B4-BE49-F238E27FC236}">
                <a16:creationId xmlns:a16="http://schemas.microsoft.com/office/drawing/2014/main" id="{979512B0-A95A-47CB-AEB5-459449B759A6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95" imgH="396" progId="TCLayout.ActiveDocument.1">
                  <p:embed/>
                </p:oleObj>
              </mc:Choice>
              <mc:Fallback>
                <p:oleObj name="think-cell Slide" r:id="rId3" imgW="395" imgH="396" progId="TCLayout.ActiveDocument.1">
                  <p:embed/>
                  <p:pic>
                    <p:nvPicPr>
                      <p:cNvPr id="0" name="Object 3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8675" name="Title 1">
            <a:extLst>
              <a:ext uri="{FF2B5EF4-FFF2-40B4-BE49-F238E27FC236}">
                <a16:creationId xmlns:a16="http://schemas.microsoft.com/office/drawing/2014/main" id="{88CE0B63-2BF8-4906-9064-6C3C63A204F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38200" y="304800"/>
            <a:ext cx="7848600" cy="563562"/>
          </a:xfrm>
        </p:spPr>
        <p:txBody>
          <a:bodyPr/>
          <a:lstStyle/>
          <a:p>
            <a:r>
              <a:rPr lang="en-US" altLang="en-US" sz="2400" dirty="0">
                <a:solidFill>
                  <a:srgbClr val="002060"/>
                </a:solidFill>
              </a:rPr>
              <a:t>Customer Web Portal Overview</a:t>
            </a:r>
            <a:endParaRPr lang="en-US" altLang="en-US" sz="2400" dirty="0"/>
          </a:p>
        </p:txBody>
      </p:sp>
      <p:sp>
        <p:nvSpPr>
          <p:cNvPr id="10" name="TextBox 4">
            <a:extLst>
              <a:ext uri="{FF2B5EF4-FFF2-40B4-BE49-F238E27FC236}">
                <a16:creationId xmlns:a16="http://schemas.microsoft.com/office/drawing/2014/main" id="{EF3A06C3-82E5-4443-8D27-930EB3F1AD2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4474" y="1643063"/>
            <a:ext cx="3717925" cy="3078162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 defTabSz="457200">
              <a:spcBef>
                <a:spcPct val="20000"/>
              </a:spcBef>
              <a:buClr>
                <a:srgbClr val="31859C"/>
              </a:buClr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457200">
              <a:spcBef>
                <a:spcPct val="20000"/>
              </a:spcBef>
              <a:buClr>
                <a:srgbClr val="31859C"/>
              </a:buClr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457200">
              <a:spcBef>
                <a:spcPct val="20000"/>
              </a:spcBef>
              <a:buClr>
                <a:srgbClr val="31859C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457200">
              <a:spcBef>
                <a:spcPct val="20000"/>
              </a:spcBef>
              <a:buClr>
                <a:srgbClr val="31859C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457200">
              <a:spcBef>
                <a:spcPct val="20000"/>
              </a:spcBef>
              <a:buClr>
                <a:srgbClr val="31859C"/>
              </a:buClr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1859C"/>
              </a:buClr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1859C"/>
              </a:buClr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1859C"/>
              </a:buClr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1859C"/>
              </a:buClr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  <a:defRPr/>
            </a:pPr>
            <a:r>
              <a:rPr lang="en-US" altLang="en-US" sz="2000" dirty="0">
                <a:solidFill>
                  <a:srgbClr val="002060"/>
                </a:solidFill>
                <a:latin typeface="+mn-lt"/>
              </a:rPr>
              <a:t>The Customer Web Portal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  <a:defRPr/>
            </a:pPr>
            <a:r>
              <a:rPr lang="en-US" altLang="en-US" sz="2000" dirty="0">
                <a:solidFill>
                  <a:srgbClr val="002060"/>
                </a:solidFill>
                <a:latin typeface="+mn-lt"/>
              </a:rPr>
              <a:t>(CWP) is a web-based self-service system to submit Provider Requests for Transportation services (PT-1s) and view existing PT-1s. 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  <a:defRPr/>
            </a:pPr>
            <a:endParaRPr lang="en-US" altLang="en-US" sz="2000" dirty="0">
              <a:solidFill>
                <a:srgbClr val="002060"/>
              </a:solidFill>
              <a:latin typeface="+mn-lt"/>
            </a:endParaRPr>
          </a:p>
          <a:p>
            <a:pPr eaLnBrk="1" hangingPunct="1">
              <a:spcBef>
                <a:spcPct val="0"/>
              </a:spcBef>
              <a:buClrTx/>
              <a:buFontTx/>
              <a:buNone/>
              <a:defRPr/>
            </a:pPr>
            <a:r>
              <a:rPr lang="en-US" altLang="en-US" sz="1800" dirty="0">
                <a:solidFill>
                  <a:srgbClr val="002060"/>
                </a:solidFill>
                <a:latin typeface="+mn-lt"/>
              </a:rPr>
              <a:t>Customer Web Portal Link: </a:t>
            </a:r>
            <a:r>
              <a:rPr lang="en-US" altLang="en-US" sz="1800" dirty="0">
                <a:solidFill>
                  <a:srgbClr val="00B0F0"/>
                </a:solidFill>
                <a:latin typeface="+mn-lt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https://masshealth.ehs.state.ma.us/CWP/Default</a:t>
            </a:r>
            <a:r>
              <a:rPr lang="en-US" altLang="en-US" sz="1800" dirty="0">
                <a:solidFill>
                  <a:srgbClr val="00B0F0"/>
                </a:solidFill>
                <a:latin typeface="+mn-lt"/>
              </a:rPr>
              <a:t> </a:t>
            </a:r>
          </a:p>
        </p:txBody>
      </p:sp>
      <p:pic>
        <p:nvPicPr>
          <p:cNvPr id="28677" name="Picture 5">
            <a:extLst>
              <a:ext uri="{FF2B5EF4-FFF2-40B4-BE49-F238E27FC236}">
                <a16:creationId xmlns:a16="http://schemas.microsoft.com/office/drawing/2014/main" id="{5B8BB57B-D3E6-466B-A526-F33333C8E2E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35438" y="1406525"/>
            <a:ext cx="4727575" cy="38560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TextBox 3">
            <a:extLst>
              <a:ext uri="{FF2B5EF4-FFF2-40B4-BE49-F238E27FC236}">
                <a16:creationId xmlns:a16="http://schemas.microsoft.com/office/drawing/2014/main" id="{8649CF8B-729F-4055-BD03-B6221BB0D39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5591175"/>
            <a:ext cx="8229600" cy="646331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defTabSz="457200">
              <a:spcBef>
                <a:spcPct val="20000"/>
              </a:spcBef>
              <a:buClr>
                <a:srgbClr val="31859C"/>
              </a:buClr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457200">
              <a:spcBef>
                <a:spcPct val="20000"/>
              </a:spcBef>
              <a:buClr>
                <a:srgbClr val="31859C"/>
              </a:buClr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457200">
              <a:spcBef>
                <a:spcPct val="20000"/>
              </a:spcBef>
              <a:buClr>
                <a:srgbClr val="31859C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457200">
              <a:spcBef>
                <a:spcPct val="20000"/>
              </a:spcBef>
              <a:buClr>
                <a:srgbClr val="31859C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457200">
              <a:spcBef>
                <a:spcPct val="20000"/>
              </a:spcBef>
              <a:buClr>
                <a:srgbClr val="31859C"/>
              </a:buClr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1859C"/>
              </a:buClr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1859C"/>
              </a:buClr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1859C"/>
              </a:buClr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1859C"/>
              </a:buClr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  <a:defRPr/>
            </a:pPr>
            <a:r>
              <a:rPr lang="en-US" altLang="en-US" sz="1800" dirty="0">
                <a:solidFill>
                  <a:srgbClr val="002060"/>
                </a:solidFill>
                <a:latin typeface="+mn-lt"/>
              </a:rPr>
              <a:t>To learn how to create or submit a PT-1, please take our Customer Web (PT-1) Portal Course located on the </a:t>
            </a:r>
            <a:r>
              <a:rPr lang="en-US" altLang="en-US" sz="1800" dirty="0">
                <a:solidFill>
                  <a:srgbClr val="00B0F0"/>
                </a:solidFill>
                <a:latin typeface="+mn-lt"/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MassHealth Learning Management System (LMS) </a:t>
            </a:r>
            <a:r>
              <a:rPr lang="en-US" altLang="en-US" sz="1800" dirty="0">
                <a:solidFill>
                  <a:srgbClr val="00B0F0"/>
                </a:solidFill>
                <a:latin typeface="+mn-lt"/>
              </a:rPr>
              <a:t> </a:t>
            </a:r>
          </a:p>
        </p:txBody>
      </p:sp>
    </p:spTree>
  </p:cSld>
  <p:clrMapOvr>
    <a:masterClrMapping/>
  </p:clrMapOvr>
  <p:transition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9698" name="Object 3" hidden="1">
            <a:extLst>
              <a:ext uri="{FF2B5EF4-FFF2-40B4-BE49-F238E27FC236}">
                <a16:creationId xmlns:a16="http://schemas.microsoft.com/office/drawing/2014/main" id="{D8EB9D0B-E153-4A5E-A172-86DB0A54A2F4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95" imgH="396" progId="TCLayout.ActiveDocument.1">
                  <p:embed/>
                </p:oleObj>
              </mc:Choice>
              <mc:Fallback>
                <p:oleObj name="think-cell Slide" r:id="rId3" imgW="395" imgH="396" progId="TCLayout.ActiveDocument.1">
                  <p:embed/>
                  <p:pic>
                    <p:nvPicPr>
                      <p:cNvPr id="0" name="Object 3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9699" name="Title 1">
            <a:extLst>
              <a:ext uri="{FF2B5EF4-FFF2-40B4-BE49-F238E27FC236}">
                <a16:creationId xmlns:a16="http://schemas.microsoft.com/office/drawing/2014/main" id="{ECD14EB6-D446-4F65-8E64-D49B81B5633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38200" y="304800"/>
            <a:ext cx="7848600" cy="563562"/>
          </a:xfrm>
        </p:spPr>
        <p:txBody>
          <a:bodyPr/>
          <a:lstStyle/>
          <a:p>
            <a:r>
              <a:rPr lang="en-US" altLang="en-US" sz="2400" dirty="0"/>
              <a:t>Resources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B6D6E7D-1457-474A-B0A0-2C9EABCB6BD5}"/>
              </a:ext>
            </a:extLst>
          </p:cNvPr>
          <p:cNvSpPr txBox="1"/>
          <p:nvPr/>
        </p:nvSpPr>
        <p:spPr>
          <a:xfrm>
            <a:off x="228600" y="1143000"/>
            <a:ext cx="8686800" cy="384333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342900" indent="-342900" defTabSz="4572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Wingdings" panose="05000000000000000000" pitchFamily="2" charset="2"/>
              <a:buChar char="q"/>
              <a:defRPr/>
            </a:pPr>
            <a:r>
              <a:rPr lang="en-US" sz="1800" b="1" dirty="0">
                <a:solidFill>
                  <a:schemeClr val="tx2"/>
                </a:solidFill>
                <a:latin typeface="+mn-lt"/>
              </a:rPr>
              <a:t>MassHealth Customer Web Portal Log in page</a:t>
            </a:r>
          </a:p>
          <a:p>
            <a:pPr marL="742950" lvl="1" indent="-285750" defTabSz="457200"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r>
              <a:rPr lang="en-US" dirty="0">
                <a:solidFill>
                  <a:srgbClr val="00B0F0"/>
                </a:solidFill>
                <a:latin typeface="+mn-lt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https://masshealth.ehs.state.ma.us/CWP/Default</a:t>
            </a:r>
            <a:r>
              <a:rPr lang="en-US" dirty="0">
                <a:solidFill>
                  <a:srgbClr val="00B0F0"/>
                </a:solidFill>
                <a:latin typeface="+mn-lt"/>
              </a:rPr>
              <a:t> </a:t>
            </a:r>
          </a:p>
          <a:p>
            <a:pPr lvl="1" defTabSz="457200">
              <a:spcBef>
                <a:spcPts val="0"/>
              </a:spcBef>
              <a:defRPr/>
            </a:pPr>
            <a:endParaRPr lang="en-US" dirty="0">
              <a:solidFill>
                <a:srgbClr val="002060"/>
              </a:solidFill>
              <a:latin typeface="+mn-lt"/>
            </a:endParaRPr>
          </a:p>
          <a:p>
            <a:pPr marL="342900" indent="-342900" defTabSz="4572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Wingdings" panose="05000000000000000000" pitchFamily="2" charset="2"/>
              <a:buChar char="q"/>
              <a:defRPr/>
            </a:pPr>
            <a:r>
              <a:rPr lang="en-US" sz="1800" b="1" dirty="0">
                <a:solidFill>
                  <a:schemeClr val="tx2"/>
                </a:solidFill>
                <a:latin typeface="+mn-lt"/>
              </a:rPr>
              <a:t>MassHealth Transportation Information for Providers</a:t>
            </a:r>
          </a:p>
          <a:p>
            <a:pPr marL="742950" lvl="1" indent="-285750" defTabSz="45720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en-US" dirty="0">
                <a:solidFill>
                  <a:srgbClr val="00B0F0"/>
                </a:solidFill>
                <a:latin typeface="+mn-lt"/>
                <a:ea typeface="Calibri" panose="020F0502020204030204" pitchFamily="34" charset="0"/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https://www.mass.gov/masshealth-transportation-information-for-providers</a:t>
            </a:r>
            <a:r>
              <a:rPr lang="en-US" dirty="0">
                <a:solidFill>
                  <a:srgbClr val="00B0F0"/>
                </a:solidFill>
                <a:latin typeface="+mn-lt"/>
                <a:ea typeface="Calibri" panose="020F0502020204030204" pitchFamily="34" charset="0"/>
              </a:rPr>
              <a:t> </a:t>
            </a:r>
          </a:p>
          <a:p>
            <a:pPr marL="342900" indent="-342900" defTabSz="4572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Wingdings" panose="05000000000000000000" pitchFamily="2" charset="2"/>
              <a:buChar char="q"/>
              <a:defRPr/>
            </a:pPr>
            <a:r>
              <a:rPr lang="en-US" sz="1800" b="1" dirty="0">
                <a:solidFill>
                  <a:schemeClr val="tx2"/>
                </a:solidFill>
                <a:latin typeface="+mn-lt"/>
              </a:rPr>
              <a:t>MassHealth All Provider Bulletin 339</a:t>
            </a:r>
          </a:p>
          <a:p>
            <a:pPr marL="742950" lvl="1" indent="-285750" defTabSz="457200"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r>
              <a:rPr lang="en-US" dirty="0">
                <a:solidFill>
                  <a:srgbClr val="00B0F0"/>
                </a:solidFill>
                <a:latin typeface="+mn-lt"/>
                <a:ea typeface="Calibri" panose="020F0502020204030204" pitchFamily="34" charset="0"/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https://www.mass.gov/doc/all-provider-bulletin-339-upcoming-changes-to-masshealth-nonemergency-wheelchair-van-transportation-services-0/download</a:t>
            </a:r>
            <a:r>
              <a:rPr lang="en-US" dirty="0">
                <a:solidFill>
                  <a:srgbClr val="00B0F0"/>
                </a:solidFill>
                <a:latin typeface="+mn-lt"/>
                <a:ea typeface="Calibri" panose="020F0502020204030204" pitchFamily="34" charset="0"/>
              </a:rPr>
              <a:t> </a:t>
            </a:r>
            <a:endParaRPr lang="en-US" b="1" dirty="0">
              <a:solidFill>
                <a:srgbClr val="00B0F0"/>
              </a:solidFill>
              <a:latin typeface="+mn-lt"/>
            </a:endParaRPr>
          </a:p>
          <a:p>
            <a:pPr marL="742950" lvl="1" indent="-285750" defTabSz="457200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en-US" b="1" dirty="0">
              <a:solidFill>
                <a:srgbClr val="002060"/>
              </a:solidFill>
              <a:latin typeface="+mn-lt"/>
            </a:endParaRPr>
          </a:p>
          <a:p>
            <a:pPr marL="342900" indent="-342900" defTabSz="4572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Wingdings" panose="05000000000000000000" pitchFamily="2" charset="2"/>
              <a:buChar char="q"/>
              <a:defRPr/>
            </a:pPr>
            <a:r>
              <a:rPr lang="en-US" sz="1800" b="1" dirty="0">
                <a:solidFill>
                  <a:schemeClr val="tx2"/>
                </a:solidFill>
                <a:latin typeface="+mn-lt"/>
              </a:rPr>
              <a:t>MassHealth Provider Training</a:t>
            </a:r>
          </a:p>
          <a:p>
            <a:pPr marL="742950" lvl="1" indent="-285750" defTabSz="457200"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r>
              <a:rPr lang="en-US" dirty="0">
                <a:solidFill>
                  <a:srgbClr val="00B0F0"/>
                </a:solidFill>
                <a:latin typeface="+mn-lt"/>
                <a:hlinkClick r:id="rId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https://www.mass.gov/how-to/masshealth-provider-training</a:t>
            </a:r>
            <a:r>
              <a:rPr lang="en-US" dirty="0">
                <a:solidFill>
                  <a:srgbClr val="00B0F0"/>
                </a:solidFill>
                <a:latin typeface="+mn-lt"/>
              </a:rPr>
              <a:t> </a:t>
            </a:r>
          </a:p>
          <a:p>
            <a:pPr marL="742950" lvl="1" indent="-285750" defTabSz="457200"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endParaRPr lang="en-US" dirty="0">
              <a:solidFill>
                <a:srgbClr val="002060"/>
              </a:solidFill>
              <a:latin typeface="+mn-lt"/>
            </a:endParaRPr>
          </a:p>
          <a:p>
            <a:pPr marL="342900" indent="-342900" defTabSz="4572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Wingdings" panose="05000000000000000000" pitchFamily="2" charset="2"/>
              <a:buChar char="q"/>
              <a:defRPr/>
            </a:pPr>
            <a:r>
              <a:rPr lang="en-US" sz="1800" b="1" dirty="0">
                <a:solidFill>
                  <a:schemeClr val="tx2"/>
                </a:solidFill>
                <a:latin typeface="+mn-lt"/>
              </a:rPr>
              <a:t>MassHealth Customer Service</a:t>
            </a:r>
          </a:p>
          <a:p>
            <a:pPr defTabSz="457200">
              <a:spcBef>
                <a:spcPts val="0"/>
              </a:spcBef>
              <a:defRPr/>
            </a:pPr>
            <a:endParaRPr lang="en-US" sz="1400" dirty="0">
              <a:solidFill>
                <a:srgbClr val="002060"/>
              </a:solidFill>
              <a:latin typeface="Calibri"/>
              <a:ea typeface="Times New Roman" panose="02020603050405020304" pitchFamily="18" charset="0"/>
            </a:endParaRPr>
          </a:p>
        </p:txBody>
      </p:sp>
      <p:graphicFrame>
        <p:nvGraphicFramePr>
          <p:cNvPr id="10" name="Table 5">
            <a:extLst>
              <a:ext uri="{FF2B5EF4-FFF2-40B4-BE49-F238E27FC236}">
                <a16:creationId xmlns:a16="http://schemas.microsoft.com/office/drawing/2014/main" id="{1235E4D4-B873-4A92-8098-0F9FDD445DA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31656442"/>
              </p:ext>
            </p:extLst>
          </p:nvPr>
        </p:nvGraphicFramePr>
        <p:xfrm>
          <a:off x="1020763" y="4986338"/>
          <a:ext cx="7102475" cy="1484316"/>
        </p:xfrm>
        <a:graphic>
          <a:graphicData uri="http://schemas.openxmlformats.org/drawingml/2006/table">
            <a:tbl>
              <a:tblPr firstRow="1" bandRow="1"/>
              <a:tblGrid>
                <a:gridCol w="93665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34970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81611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5718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endParaRPr lang="en-US" sz="1200" dirty="0">
                        <a:latin typeface="+mj-lt"/>
                      </a:endParaRPr>
                    </a:p>
                  </a:txBody>
                  <a:tcPr marL="91424" marR="91424" marT="45713" marB="45713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n-US" sz="1200" dirty="0">
                          <a:latin typeface="+mj-lt"/>
                        </a:rPr>
                        <a:t>Long-Term Services and Supports Providers</a:t>
                      </a:r>
                    </a:p>
                  </a:txBody>
                  <a:tcPr marL="91424" marR="91424" marT="45713" marB="45713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n-US" sz="1200" dirty="0">
                          <a:latin typeface="+mj-lt"/>
                        </a:rPr>
                        <a:t>All Other Provider Types</a:t>
                      </a:r>
                    </a:p>
                  </a:txBody>
                  <a:tcPr marL="91424" marR="91424" marT="45713" marB="45713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540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US" sz="1200" b="1" dirty="0">
                          <a:solidFill>
                            <a:srgbClr val="002060"/>
                          </a:solidFill>
                          <a:latin typeface="+mj-lt"/>
                        </a:rPr>
                        <a:t>Phone</a:t>
                      </a:r>
                    </a:p>
                  </a:txBody>
                  <a:tcPr marL="91424" marR="91424" marT="45713" marB="45713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solidFill>
                            <a:srgbClr val="002060"/>
                          </a:solidFill>
                          <a:latin typeface="+mj-lt"/>
                        </a:rPr>
                        <a:t>(844) 368-5184 (toll free) </a:t>
                      </a:r>
                    </a:p>
                  </a:txBody>
                  <a:tcPr marL="91424" marR="91424" marT="45713" marB="45713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solidFill>
                            <a:srgbClr val="002060"/>
                          </a:solidFill>
                          <a:latin typeface="+mj-lt"/>
                        </a:rPr>
                        <a:t>(800) 841-2900; TTY: (800) 497-4648 </a:t>
                      </a:r>
                    </a:p>
                  </a:txBody>
                  <a:tcPr marL="91424" marR="91424" marT="45713" marB="45713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086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US" sz="1200" b="1" dirty="0">
                          <a:solidFill>
                            <a:srgbClr val="002060"/>
                          </a:solidFill>
                          <a:latin typeface="+mj-lt"/>
                        </a:rPr>
                        <a:t>Email</a:t>
                      </a:r>
                    </a:p>
                  </a:txBody>
                  <a:tcPr marL="91424" marR="91424" marT="45713" marB="45713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US" sz="1200" dirty="0">
                          <a:solidFill>
                            <a:srgbClr val="00B0F0"/>
                          </a:solidFill>
                          <a:latin typeface="+mj-lt"/>
                          <a:hlinkClick r:id="rId9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support@masshealthltss.com</a:t>
                      </a:r>
                      <a:endParaRPr lang="en-US" sz="1200" dirty="0">
                        <a:solidFill>
                          <a:srgbClr val="00B0F0"/>
                        </a:solidFill>
                        <a:latin typeface="+mj-lt"/>
                      </a:endParaRPr>
                    </a:p>
                  </a:txBody>
                  <a:tcPr marL="91424" marR="91424" marT="45713" marB="45713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US" sz="1200" dirty="0">
                          <a:solidFill>
                            <a:srgbClr val="00B0F0"/>
                          </a:solidFill>
                          <a:latin typeface="+mj-lt"/>
                          <a:hlinkClick r:id="rId10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providersupport@mahealth.net</a:t>
                      </a:r>
                      <a:endParaRPr lang="en-US" sz="1200" dirty="0">
                        <a:solidFill>
                          <a:srgbClr val="00B0F0"/>
                        </a:solidFill>
                        <a:latin typeface="+mj-lt"/>
                      </a:endParaRPr>
                    </a:p>
                  </a:txBody>
                  <a:tcPr marL="91424" marR="91424" marT="45713" marB="45713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2086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US" sz="1200" b="1" dirty="0">
                          <a:solidFill>
                            <a:srgbClr val="002060"/>
                          </a:solidFill>
                          <a:latin typeface="+mj-lt"/>
                        </a:rPr>
                        <a:t>Fax</a:t>
                      </a:r>
                    </a:p>
                  </a:txBody>
                  <a:tcPr marL="91424" marR="91424" marT="45713" marB="45713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US" sz="1200" dirty="0">
                          <a:solidFill>
                            <a:srgbClr val="002060"/>
                          </a:solidFill>
                          <a:latin typeface="+mj-lt"/>
                        </a:rPr>
                        <a:t>(888) 832-3006 </a:t>
                      </a:r>
                      <a:endParaRPr lang="en-US" sz="1200" dirty="0">
                        <a:latin typeface="+mj-lt"/>
                      </a:endParaRPr>
                    </a:p>
                  </a:txBody>
                  <a:tcPr marL="91424" marR="91424" marT="45713" marB="45713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solidFill>
                            <a:srgbClr val="002060"/>
                          </a:solidFill>
                          <a:latin typeface="+mj-lt"/>
                        </a:rPr>
                        <a:t>(617) 988-8974</a:t>
                      </a:r>
                    </a:p>
                  </a:txBody>
                  <a:tcPr marL="91424" marR="91424" marT="45713" marB="45713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>
            <a:extLst>
              <a:ext uri="{FF2B5EF4-FFF2-40B4-BE49-F238E27FC236}">
                <a16:creationId xmlns:a16="http://schemas.microsoft.com/office/drawing/2014/main" id="{C7210951-20DF-4B21-A82C-D0B2EF0F6FE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914400" y="381000"/>
            <a:ext cx="7620000" cy="442912"/>
          </a:xfrm>
        </p:spPr>
        <p:txBody>
          <a:bodyPr/>
          <a:lstStyle/>
          <a:p>
            <a:r>
              <a:rPr lang="en-US" altLang="en-US" sz="2400" dirty="0"/>
              <a:t> 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547BA9-BD6D-45B8-AFBC-AAE6C021D1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2000" y="1108075"/>
            <a:ext cx="7239000" cy="5181600"/>
          </a:xfrm>
        </p:spPr>
        <p:txBody>
          <a:bodyPr/>
          <a:lstStyle/>
          <a:p>
            <a:pPr>
              <a:buFont typeface="Wingdings" panose="05000000000000000000" pitchFamily="2" charset="2"/>
              <a:buChar char="q"/>
              <a:defRPr/>
            </a:pPr>
            <a:r>
              <a:rPr lang="en-US" sz="1800" dirty="0"/>
              <a:t>MassHealth Mission Statement</a:t>
            </a:r>
          </a:p>
          <a:p>
            <a:pPr marL="0" indent="0">
              <a:defRPr/>
            </a:pPr>
            <a:endParaRPr lang="en-US" sz="1800" dirty="0"/>
          </a:p>
          <a:p>
            <a:pPr>
              <a:buFont typeface="Wingdings" panose="05000000000000000000" pitchFamily="2" charset="2"/>
              <a:buChar char="q"/>
              <a:defRPr/>
            </a:pPr>
            <a:r>
              <a:rPr lang="en-US" sz="1800" dirty="0"/>
              <a:t>MassHealth Eligibility Requirements</a:t>
            </a:r>
          </a:p>
          <a:p>
            <a:pPr lvl="3">
              <a:buFont typeface="Arial" panose="020B0604020202020204" pitchFamily="34" charset="0"/>
              <a:buChar char="•"/>
              <a:defRPr/>
            </a:pPr>
            <a:r>
              <a:rPr lang="en-US" dirty="0"/>
              <a:t>Universal Requirements</a:t>
            </a:r>
          </a:p>
          <a:p>
            <a:pPr lvl="3">
              <a:buFont typeface="Arial" panose="020B0604020202020204" pitchFamily="34" charset="0"/>
              <a:buChar char="•"/>
              <a:defRPr/>
            </a:pPr>
            <a:r>
              <a:rPr lang="en-US" dirty="0"/>
              <a:t>Citizenship/Immigration </a:t>
            </a:r>
          </a:p>
          <a:p>
            <a:pPr lvl="3">
              <a:buFont typeface="Arial" panose="020B0604020202020204" pitchFamily="34" charset="0"/>
              <a:buChar char="•"/>
              <a:defRPr/>
            </a:pPr>
            <a:r>
              <a:rPr lang="en-US" dirty="0"/>
              <a:t>Categorical</a:t>
            </a:r>
          </a:p>
          <a:p>
            <a:pPr marL="681037" lvl="3" indent="0">
              <a:buNone/>
              <a:defRPr/>
            </a:pPr>
            <a:endParaRPr lang="en-US" dirty="0"/>
          </a:p>
          <a:p>
            <a:pPr>
              <a:buFont typeface="Wingdings" panose="05000000000000000000" pitchFamily="2" charset="2"/>
              <a:buChar char="q"/>
              <a:defRPr/>
            </a:pPr>
            <a:r>
              <a:rPr lang="en-US" sz="1800" dirty="0"/>
              <a:t>MassHealth Coverage Types</a:t>
            </a:r>
          </a:p>
          <a:p>
            <a:pPr marL="0" indent="0">
              <a:defRPr/>
            </a:pPr>
            <a:endParaRPr lang="en-US" sz="1800" dirty="0"/>
          </a:p>
          <a:p>
            <a:pPr>
              <a:defRPr/>
            </a:pPr>
            <a:endParaRPr lang="en-US" dirty="0"/>
          </a:p>
        </p:txBody>
      </p:sp>
      <p:sp>
        <p:nvSpPr>
          <p:cNvPr id="15364" name="TextBox 4">
            <a:extLst>
              <a:ext uri="{FF2B5EF4-FFF2-40B4-BE49-F238E27FC236}">
                <a16:creationId xmlns:a16="http://schemas.microsoft.com/office/drawing/2014/main" id="{5A170DD1-247E-47F2-B404-B16C4176997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29400" y="6553200"/>
            <a:ext cx="2006600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800"/>
              <a:t>Information is current as of 04.08.2022</a:t>
            </a:r>
          </a:p>
        </p:txBody>
      </p:sp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>
            <a:extLst>
              <a:ext uri="{FF2B5EF4-FFF2-40B4-BE49-F238E27FC236}">
                <a16:creationId xmlns:a16="http://schemas.microsoft.com/office/drawing/2014/main" id="{B5F03825-B3CF-467E-B1A4-F4935D14658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914400" y="412750"/>
            <a:ext cx="7620000" cy="349250"/>
          </a:xfrm>
        </p:spPr>
        <p:txBody>
          <a:bodyPr/>
          <a:lstStyle/>
          <a:p>
            <a:r>
              <a:rPr lang="en-US" altLang="en-US" sz="2400" dirty="0"/>
              <a:t>MassHealth Mission Statement</a:t>
            </a:r>
          </a:p>
        </p:txBody>
      </p:sp>
      <p:sp>
        <p:nvSpPr>
          <p:cNvPr id="16387" name="Content Placeholder 2">
            <a:extLst>
              <a:ext uri="{FF2B5EF4-FFF2-40B4-BE49-F238E27FC236}">
                <a16:creationId xmlns:a16="http://schemas.microsoft.com/office/drawing/2014/main" id="{3D71E762-02D3-4FDE-A90A-791DAC09E39F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066800" y="1066800"/>
            <a:ext cx="6858000" cy="5181600"/>
          </a:xfrm>
        </p:spPr>
        <p:txBody>
          <a:bodyPr/>
          <a:lstStyle/>
          <a:p>
            <a:pPr algn="ctr"/>
            <a:endParaRPr lang="en-US" altLang="en-US"/>
          </a:p>
          <a:p>
            <a:pPr algn="ctr"/>
            <a:endParaRPr lang="en-US" altLang="en-US"/>
          </a:p>
          <a:p>
            <a:pPr algn="ctr"/>
            <a:endParaRPr lang="en-US" altLang="en-US"/>
          </a:p>
          <a:p>
            <a:pPr algn="ctr"/>
            <a:endParaRPr lang="en-US" altLang="en-US"/>
          </a:p>
          <a:p>
            <a:pPr algn="ctr"/>
            <a:r>
              <a:rPr lang="en-US" altLang="en-US"/>
              <a:t>“</a:t>
            </a:r>
            <a:r>
              <a:rPr lang="en-US" altLang="en-US" sz="1800"/>
              <a:t>To improve the health outcomes of our diverse members and their families by providing access to integrated health care services that promote  sustainable &amp; equitable health, well-being, independence and quality of life.”</a:t>
            </a:r>
          </a:p>
          <a:p>
            <a:endParaRPr lang="en-US" altLang="en-US" sz="1800"/>
          </a:p>
          <a:p>
            <a:endParaRPr lang="en-US" altLang="en-US"/>
          </a:p>
        </p:txBody>
      </p:sp>
      <p:sp>
        <p:nvSpPr>
          <p:cNvPr id="16388" name="TextBox 5">
            <a:extLst>
              <a:ext uri="{FF2B5EF4-FFF2-40B4-BE49-F238E27FC236}">
                <a16:creationId xmlns:a16="http://schemas.microsoft.com/office/drawing/2014/main" id="{63A54BE6-FEAB-4D4A-B98A-FD773B042B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29400" y="6553200"/>
            <a:ext cx="2006600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800"/>
              <a:t>Information is current as of 04.08.2022</a:t>
            </a:r>
          </a:p>
        </p:txBody>
      </p:sp>
    </p:spTree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>
            <a:extLst>
              <a:ext uri="{FF2B5EF4-FFF2-40B4-BE49-F238E27FC236}">
                <a16:creationId xmlns:a16="http://schemas.microsoft.com/office/drawing/2014/main" id="{AE6C8252-2A3A-4CF0-95C4-27BE97C82D7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914400" y="381000"/>
            <a:ext cx="7391400" cy="442912"/>
          </a:xfrm>
        </p:spPr>
        <p:txBody>
          <a:bodyPr/>
          <a:lstStyle/>
          <a:p>
            <a:r>
              <a:rPr lang="en-US" altLang="en-US" sz="2400" dirty="0">
                <a:ea typeface="ＭＳ Ｐゴシック" panose="020B0600070205080204" pitchFamily="34" charset="-128"/>
              </a:rPr>
              <a:t>Universal Requirements </a:t>
            </a:r>
            <a:endParaRPr lang="en-US" altLang="en-US" sz="2400" b="1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7C5A27E7-CAC3-4F24-A815-3D64D0AED1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8600" y="1143000"/>
            <a:ext cx="7620000" cy="4267200"/>
          </a:xfrm>
        </p:spPr>
        <p:txBody>
          <a:bodyPr/>
          <a:lstStyle/>
          <a:p>
            <a:pPr marL="396875" lvl="2" indent="0">
              <a:buFontTx/>
              <a:buNone/>
              <a:defRPr/>
            </a:pPr>
            <a:endParaRPr lang="en-US" sz="1800" dirty="0"/>
          </a:p>
          <a:p>
            <a:pPr marL="342900" lvl="2" indent="-342900">
              <a:buFont typeface="Wingdings" panose="05000000000000000000" pitchFamily="2" charset="2"/>
              <a:buChar char="q"/>
              <a:defRPr/>
            </a:pPr>
            <a:r>
              <a:rPr lang="en-US" sz="1800" dirty="0">
                <a:ea typeface="+mn-ea"/>
                <a:cs typeface="+mn-cs"/>
              </a:rPr>
              <a:t> Residency and Income </a:t>
            </a:r>
          </a:p>
          <a:p>
            <a:pPr marL="342900" lvl="2" indent="-342900">
              <a:buFont typeface="Wingdings" panose="05000000000000000000" pitchFamily="2" charset="2"/>
              <a:buChar char="q"/>
              <a:defRPr/>
            </a:pPr>
            <a:endParaRPr lang="en-US" sz="1800" dirty="0">
              <a:ea typeface="+mn-ea"/>
              <a:cs typeface="+mn-cs"/>
            </a:endParaRPr>
          </a:p>
          <a:p>
            <a:pPr marL="342900" lvl="2" indent="-342900">
              <a:buFont typeface="Wingdings" panose="05000000000000000000" pitchFamily="2" charset="2"/>
              <a:buChar char="q"/>
              <a:defRPr/>
            </a:pPr>
            <a:r>
              <a:rPr lang="en-US" sz="1800" dirty="0">
                <a:ea typeface="+mn-ea"/>
                <a:cs typeface="+mn-cs"/>
              </a:rPr>
              <a:t> Social Security Number (SSN)</a:t>
            </a:r>
          </a:p>
          <a:p>
            <a:pPr marL="342900" lvl="2" indent="-342900">
              <a:buFont typeface="Wingdings" panose="05000000000000000000" pitchFamily="2" charset="2"/>
              <a:buChar char="q"/>
              <a:defRPr/>
            </a:pPr>
            <a:endParaRPr lang="en-US" sz="1800" dirty="0">
              <a:ea typeface="+mn-ea"/>
              <a:cs typeface="+mn-cs"/>
            </a:endParaRPr>
          </a:p>
          <a:p>
            <a:pPr marL="342900" lvl="2" indent="-342900">
              <a:buFont typeface="Wingdings" panose="05000000000000000000" pitchFamily="2" charset="2"/>
              <a:buChar char="q"/>
              <a:defRPr/>
            </a:pPr>
            <a:r>
              <a:rPr lang="en-US" sz="1800" dirty="0">
                <a:ea typeface="+mn-ea"/>
                <a:cs typeface="+mn-cs"/>
              </a:rPr>
              <a:t> Assignment of Rights to Medical Support and Third-Party Payments  </a:t>
            </a:r>
          </a:p>
          <a:p>
            <a:pPr marL="342900" lvl="2" indent="-342900">
              <a:buFont typeface="Wingdings" panose="05000000000000000000" pitchFamily="2" charset="2"/>
              <a:buChar char="q"/>
              <a:defRPr/>
            </a:pPr>
            <a:endParaRPr lang="en-US" sz="1800" dirty="0">
              <a:ea typeface="+mn-ea"/>
              <a:cs typeface="+mn-cs"/>
            </a:endParaRPr>
          </a:p>
          <a:p>
            <a:pPr marL="342900" lvl="2" indent="-342900">
              <a:buFont typeface="Wingdings" panose="05000000000000000000" pitchFamily="2" charset="2"/>
              <a:buChar char="q"/>
              <a:defRPr/>
            </a:pPr>
            <a:r>
              <a:rPr lang="en-US" sz="1800" dirty="0">
                <a:ea typeface="+mn-ea"/>
                <a:cs typeface="+mn-cs"/>
              </a:rPr>
              <a:t> Assignment of Third-Party Recoveries </a:t>
            </a:r>
          </a:p>
          <a:p>
            <a:pPr marL="342900" lvl="2" indent="-342900">
              <a:buFont typeface="Wingdings" panose="05000000000000000000" pitchFamily="2" charset="2"/>
              <a:buChar char="q"/>
              <a:defRPr/>
            </a:pPr>
            <a:endParaRPr lang="en-US" sz="1800" dirty="0">
              <a:ea typeface="+mn-ea"/>
              <a:cs typeface="+mn-cs"/>
            </a:endParaRPr>
          </a:p>
          <a:p>
            <a:pPr marL="342900" lvl="2" indent="-342900">
              <a:buFont typeface="Wingdings" panose="05000000000000000000" pitchFamily="2" charset="2"/>
              <a:buChar char="q"/>
              <a:defRPr/>
            </a:pPr>
            <a:r>
              <a:rPr lang="en-US" sz="1800" dirty="0">
                <a:ea typeface="+mn-ea"/>
                <a:cs typeface="+mn-cs"/>
              </a:rPr>
              <a:t> Potential Sources of Health Care</a:t>
            </a:r>
          </a:p>
          <a:p>
            <a:pPr marL="342900" lvl="2" indent="-342900">
              <a:buFont typeface="Wingdings" panose="05000000000000000000" pitchFamily="2" charset="2"/>
              <a:buChar char="q"/>
              <a:defRPr/>
            </a:pPr>
            <a:endParaRPr lang="en-US" sz="1800" dirty="0">
              <a:ea typeface="+mn-ea"/>
              <a:cs typeface="+mn-cs"/>
            </a:endParaRPr>
          </a:p>
          <a:p>
            <a:pPr marL="342900" lvl="2" indent="-342900">
              <a:buFont typeface="Wingdings" panose="05000000000000000000" pitchFamily="2" charset="2"/>
              <a:buChar char="q"/>
              <a:defRPr/>
            </a:pPr>
            <a:r>
              <a:rPr lang="en-US" sz="1800" dirty="0">
                <a:ea typeface="+mn-ea"/>
                <a:cs typeface="+mn-cs"/>
              </a:rPr>
              <a:t> Utilization of Potential Benefits</a:t>
            </a:r>
          </a:p>
          <a:p>
            <a:pPr lvl="2">
              <a:buFont typeface="Arial" panose="020B0604020202020204" pitchFamily="34" charset="0"/>
              <a:buChar char="•"/>
              <a:defRPr/>
            </a:pPr>
            <a:endParaRPr lang="en-US" dirty="0"/>
          </a:p>
          <a:p>
            <a:pPr marL="195007" lvl="2" indent="0">
              <a:buFontTx/>
              <a:buNone/>
              <a:defRPr/>
            </a:pPr>
            <a:endParaRPr lang="en-US" dirty="0"/>
          </a:p>
          <a:p>
            <a:pPr lvl="2">
              <a:buFont typeface="Arial" panose="020B0604020202020204" pitchFamily="34" charset="0"/>
              <a:buChar char="•"/>
              <a:defRPr/>
            </a:pPr>
            <a:endParaRPr lang="en-US" dirty="0"/>
          </a:p>
          <a:p>
            <a:pPr lvl="2">
              <a:buFont typeface="Arial" panose="020B0604020202020204" pitchFamily="34" charset="0"/>
              <a:buChar char="•"/>
              <a:defRPr/>
            </a:pPr>
            <a:endParaRPr lang="en-US" dirty="0"/>
          </a:p>
          <a:p>
            <a:pPr marL="195007" lvl="2" indent="0">
              <a:buFontTx/>
              <a:buNone/>
              <a:defRPr/>
            </a:pPr>
            <a:endParaRPr lang="en-US" dirty="0"/>
          </a:p>
          <a:p>
            <a:pPr lvl="2">
              <a:buFont typeface="Wingdings" panose="05000000000000000000" pitchFamily="2" charset="2"/>
              <a:buChar char="§"/>
              <a:defRPr/>
            </a:pPr>
            <a:endParaRPr lang="en-US" sz="1800" dirty="0"/>
          </a:p>
        </p:txBody>
      </p:sp>
      <p:pic>
        <p:nvPicPr>
          <p:cNvPr id="7" name="Picture 2">
            <a:extLst>
              <a:ext uri="{FF2B5EF4-FFF2-40B4-BE49-F238E27FC236}">
                <a16:creationId xmlns:a16="http://schemas.microsoft.com/office/drawing/2014/main" id="{509827D4-AA03-470A-85D3-47E95D5849A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348413" y="1106488"/>
            <a:ext cx="2106612" cy="103187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8" name="Picture 3">
            <a:extLst>
              <a:ext uri="{FF2B5EF4-FFF2-40B4-BE49-F238E27FC236}">
                <a16:creationId xmlns:a16="http://schemas.microsoft.com/office/drawing/2014/main" id="{1B3EC682-37B4-4A2C-90F5-DB2B61261FD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116638" y="3429000"/>
            <a:ext cx="2568575" cy="125888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9" name="Picture 7">
            <a:extLst>
              <a:ext uri="{FF2B5EF4-FFF2-40B4-BE49-F238E27FC236}">
                <a16:creationId xmlns:a16="http://schemas.microsoft.com/office/drawing/2014/main" id="{D0DBE192-6E20-41F5-B1F5-696C47A6EF0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064125" y="5222875"/>
            <a:ext cx="2106613" cy="103028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7415" name="TextBox 3">
            <a:extLst>
              <a:ext uri="{FF2B5EF4-FFF2-40B4-BE49-F238E27FC236}">
                <a16:creationId xmlns:a16="http://schemas.microsoft.com/office/drawing/2014/main" id="{62EB50A5-190A-448B-A39D-718D4DCCD6A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81800" y="6459538"/>
            <a:ext cx="1828800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800"/>
              <a:t>Information is current as of 04.08.22</a:t>
            </a:r>
          </a:p>
        </p:txBody>
      </p:sp>
    </p:spTree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>
            <a:extLst>
              <a:ext uri="{FF2B5EF4-FFF2-40B4-BE49-F238E27FC236}">
                <a16:creationId xmlns:a16="http://schemas.microsoft.com/office/drawing/2014/main" id="{0AB65CB3-CCE7-465F-BA20-D0A3B023933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914400" y="381000"/>
            <a:ext cx="7620000" cy="442912"/>
          </a:xfrm>
        </p:spPr>
        <p:txBody>
          <a:bodyPr/>
          <a:lstStyle/>
          <a:p>
            <a:r>
              <a:rPr lang="en-US" altLang="en-US" sz="2400" dirty="0"/>
              <a:t>Citizenship/Immigration Status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1798B8-F4C0-4A13-AB45-8B04820818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" y="1271588"/>
            <a:ext cx="8610600" cy="5181600"/>
          </a:xfrm>
        </p:spPr>
        <p:txBody>
          <a:bodyPr/>
          <a:lstStyle/>
          <a:p>
            <a:pPr>
              <a:buFont typeface="Wingdings" panose="05000000000000000000" pitchFamily="2" charset="2"/>
              <a:buChar char="q"/>
              <a:defRPr/>
            </a:pPr>
            <a:r>
              <a:rPr lang="en-US" sz="1800" dirty="0"/>
              <a:t>Citizens</a:t>
            </a:r>
          </a:p>
          <a:p>
            <a:pPr marL="0" indent="0">
              <a:defRPr/>
            </a:pPr>
            <a:endParaRPr lang="en-US" sz="1800" dirty="0"/>
          </a:p>
          <a:p>
            <a:pPr>
              <a:buFont typeface="Wingdings" panose="05000000000000000000" pitchFamily="2" charset="2"/>
              <a:buChar char="q"/>
              <a:defRPr/>
            </a:pPr>
            <a:r>
              <a:rPr lang="en-US" sz="1800" dirty="0"/>
              <a:t>Lawfully Present Immigrants</a:t>
            </a:r>
          </a:p>
          <a:p>
            <a:pPr lvl="3">
              <a:buFont typeface="Arial" panose="020B0604020202020204" pitchFamily="34" charset="0"/>
              <a:buChar char="•"/>
              <a:defRPr/>
            </a:pPr>
            <a:r>
              <a:rPr lang="en-US" dirty="0"/>
              <a:t>Qualified Noncitizen</a:t>
            </a:r>
          </a:p>
          <a:p>
            <a:pPr lvl="3">
              <a:buFont typeface="Arial" panose="020B0604020202020204" pitchFamily="34" charset="0"/>
              <a:buChar char="•"/>
              <a:defRPr/>
            </a:pPr>
            <a:r>
              <a:rPr lang="en-US" dirty="0"/>
              <a:t>Qualified Noncitizen Barred</a:t>
            </a:r>
          </a:p>
          <a:p>
            <a:pPr lvl="3">
              <a:buFont typeface="Arial" panose="020B0604020202020204" pitchFamily="34" charset="0"/>
              <a:buChar char="•"/>
              <a:defRPr/>
            </a:pPr>
            <a:r>
              <a:rPr lang="en-US" dirty="0"/>
              <a:t>Nonqualified Individuals Lawfully Present</a:t>
            </a:r>
          </a:p>
          <a:p>
            <a:pPr lvl="3">
              <a:buFont typeface="Arial" panose="020B0604020202020204" pitchFamily="34" charset="0"/>
              <a:buChar char="•"/>
              <a:defRPr/>
            </a:pPr>
            <a:r>
              <a:rPr lang="en-US" dirty="0"/>
              <a:t>Nonqualified PRUCOLS</a:t>
            </a:r>
          </a:p>
          <a:p>
            <a:pPr marL="681037" lvl="3" indent="0">
              <a:buFontTx/>
              <a:buNone/>
              <a:defRPr/>
            </a:pPr>
            <a:endParaRPr lang="en-US" dirty="0"/>
          </a:p>
          <a:p>
            <a:pPr>
              <a:buFont typeface="Wingdings" panose="05000000000000000000" pitchFamily="2" charset="2"/>
              <a:buChar char="q"/>
              <a:defRPr/>
            </a:pPr>
            <a:r>
              <a:rPr lang="en-US" sz="1800" dirty="0"/>
              <a:t>Other Noncitizens</a:t>
            </a:r>
          </a:p>
          <a:p>
            <a:pPr marL="0" indent="0">
              <a:defRPr/>
            </a:pPr>
            <a:endParaRPr lang="en-US" sz="1800" dirty="0"/>
          </a:p>
          <a:p>
            <a:pPr>
              <a:buFont typeface="Wingdings" panose="05000000000000000000" pitchFamily="2" charset="2"/>
              <a:buChar char="q"/>
              <a:defRPr/>
            </a:pPr>
            <a:r>
              <a:rPr lang="en-US" sz="1800" dirty="0"/>
              <a:t>Protected Noncitizens</a:t>
            </a:r>
          </a:p>
          <a:p>
            <a:pPr>
              <a:defRPr/>
            </a:pPr>
            <a:endParaRPr lang="en-US" dirty="0"/>
          </a:p>
        </p:txBody>
      </p:sp>
      <p:pic>
        <p:nvPicPr>
          <p:cNvPr id="18436" name="Picture 3">
            <a:extLst>
              <a:ext uri="{FF2B5EF4-FFF2-40B4-BE49-F238E27FC236}">
                <a16:creationId xmlns:a16="http://schemas.microsoft.com/office/drawing/2014/main" id="{7307DA60-C617-4358-8184-88488CC210F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88075" y="1344613"/>
            <a:ext cx="2238375" cy="2084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437" name="TextBox 3">
            <a:extLst>
              <a:ext uri="{FF2B5EF4-FFF2-40B4-BE49-F238E27FC236}">
                <a16:creationId xmlns:a16="http://schemas.microsoft.com/office/drawing/2014/main" id="{01BD2C7F-4D11-4E94-99CB-6EC013B7A9E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81800" y="6459538"/>
            <a:ext cx="1828800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800"/>
              <a:t>Information is current as of 04.08.22</a:t>
            </a:r>
          </a:p>
        </p:txBody>
      </p:sp>
    </p:spTree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>
            <a:extLst>
              <a:ext uri="{FF2B5EF4-FFF2-40B4-BE49-F238E27FC236}">
                <a16:creationId xmlns:a16="http://schemas.microsoft.com/office/drawing/2014/main" id="{FFFAAF12-6B8E-43D1-8400-ED74543E237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914400" y="457200"/>
            <a:ext cx="7620000" cy="336550"/>
          </a:xfrm>
        </p:spPr>
        <p:txBody>
          <a:bodyPr/>
          <a:lstStyle/>
          <a:p>
            <a:r>
              <a:rPr lang="en-US" altLang="en-US" sz="2400" dirty="0"/>
              <a:t>Categorical Eligibility  </a:t>
            </a:r>
          </a:p>
        </p:txBody>
      </p:sp>
      <p:sp>
        <p:nvSpPr>
          <p:cNvPr id="19459" name="Content Placeholder 2">
            <a:extLst>
              <a:ext uri="{FF2B5EF4-FFF2-40B4-BE49-F238E27FC236}">
                <a16:creationId xmlns:a16="http://schemas.microsoft.com/office/drawing/2014/main" id="{83E541E1-B640-4E57-B07D-516FFEEDFDA8}"/>
              </a:ext>
            </a:extLst>
          </p:cNvPr>
          <p:cNvSpPr>
            <a:spLocks noGrp="1" noChangeArrowheads="1"/>
          </p:cNvSpPr>
          <p:nvPr>
            <p:ph sz="half" idx="1"/>
          </p:nvPr>
        </p:nvSpPr>
        <p:spPr>
          <a:xfrm>
            <a:off x="228600" y="1066800"/>
            <a:ext cx="4038600" cy="5181600"/>
          </a:xfrm>
        </p:spPr>
        <p:txBody>
          <a:bodyPr/>
          <a:lstStyle/>
          <a:p>
            <a:pPr marL="0" indent="0">
              <a:buFont typeface="Wingdings" panose="05000000000000000000" pitchFamily="2" charset="2"/>
              <a:buChar char="q"/>
              <a:defRPr/>
            </a:pPr>
            <a:endParaRPr lang="en-US" altLang="en-US" sz="1800" dirty="0"/>
          </a:p>
          <a:p>
            <a:pPr>
              <a:buFont typeface="Wingdings" panose="05000000000000000000" pitchFamily="2" charset="2"/>
              <a:buChar char="q"/>
              <a:defRPr/>
            </a:pPr>
            <a:r>
              <a:rPr lang="en-US" altLang="en-US" sz="1800" dirty="0"/>
              <a:t>Parent</a:t>
            </a:r>
          </a:p>
          <a:p>
            <a:pPr>
              <a:buFont typeface="Wingdings" panose="05000000000000000000" pitchFamily="2" charset="2"/>
              <a:buChar char="q"/>
              <a:defRPr/>
            </a:pPr>
            <a:r>
              <a:rPr lang="en-US" altLang="en-US" sz="1800" dirty="0"/>
              <a:t>Caretaker Relative </a:t>
            </a:r>
          </a:p>
          <a:p>
            <a:pPr>
              <a:buFont typeface="Wingdings" panose="05000000000000000000" pitchFamily="2" charset="2"/>
              <a:buChar char="q"/>
              <a:defRPr/>
            </a:pPr>
            <a:r>
              <a:rPr lang="en-US" altLang="en-US" sz="1800" dirty="0"/>
              <a:t>Adults without Children (21 – 64)</a:t>
            </a:r>
          </a:p>
          <a:p>
            <a:pPr>
              <a:buFont typeface="Wingdings" panose="05000000000000000000" pitchFamily="2" charset="2"/>
              <a:buChar char="q"/>
              <a:defRPr/>
            </a:pPr>
            <a:r>
              <a:rPr lang="en-US" altLang="en-US" sz="1800" dirty="0"/>
              <a:t>Young Adults (19-20)</a:t>
            </a:r>
          </a:p>
          <a:p>
            <a:pPr>
              <a:buFont typeface="Wingdings" panose="05000000000000000000" pitchFamily="2" charset="2"/>
              <a:buChar char="q"/>
              <a:defRPr/>
            </a:pPr>
            <a:r>
              <a:rPr lang="en-US" altLang="en-US" sz="1800" dirty="0"/>
              <a:t>Children (through age 18)</a:t>
            </a:r>
          </a:p>
          <a:p>
            <a:pPr>
              <a:buFont typeface="Wingdings" panose="05000000000000000000" pitchFamily="2" charset="2"/>
              <a:buChar char="q"/>
              <a:defRPr/>
            </a:pPr>
            <a:r>
              <a:rPr lang="en-US" altLang="en-US" sz="1800" dirty="0"/>
              <a:t>Pregnant Women</a:t>
            </a:r>
          </a:p>
          <a:p>
            <a:pPr marL="0" indent="0">
              <a:defRPr/>
            </a:pPr>
            <a:endParaRPr lang="en-US" altLang="en-US" sz="1800" dirty="0"/>
          </a:p>
        </p:txBody>
      </p:sp>
      <p:sp>
        <p:nvSpPr>
          <p:cNvPr id="19460" name="Content Placeholder 3">
            <a:extLst>
              <a:ext uri="{FF2B5EF4-FFF2-40B4-BE49-F238E27FC236}">
                <a16:creationId xmlns:a16="http://schemas.microsoft.com/office/drawing/2014/main" id="{B4E8DCE5-4D94-4E35-9846-127CAF054D54}"/>
              </a:ext>
            </a:extLst>
          </p:cNvPr>
          <p:cNvSpPr>
            <a:spLocks noGrp="1" noChangeArrowheads="1"/>
          </p:cNvSpPr>
          <p:nvPr>
            <p:ph sz="half" idx="2"/>
          </p:nvPr>
        </p:nvSpPr>
        <p:spPr>
          <a:xfrm>
            <a:off x="4267200" y="1066800"/>
            <a:ext cx="4572000" cy="5181600"/>
          </a:xfrm>
        </p:spPr>
        <p:txBody>
          <a:bodyPr/>
          <a:lstStyle/>
          <a:p>
            <a:pPr marL="0" indent="0">
              <a:buFont typeface="Wingdings" panose="05000000000000000000" pitchFamily="2" charset="2"/>
              <a:buChar char="q"/>
              <a:defRPr/>
            </a:pPr>
            <a:endParaRPr lang="en-US" altLang="en-US" sz="1800" dirty="0"/>
          </a:p>
          <a:p>
            <a:pPr>
              <a:buFont typeface="Wingdings" panose="05000000000000000000" pitchFamily="2" charset="2"/>
              <a:buChar char="q"/>
              <a:defRPr/>
            </a:pPr>
            <a:r>
              <a:rPr lang="en-US" altLang="en-US" sz="1800" dirty="0"/>
              <a:t>Adults 65 and older</a:t>
            </a:r>
          </a:p>
          <a:p>
            <a:pPr>
              <a:buFont typeface="Wingdings" panose="05000000000000000000" pitchFamily="2" charset="2"/>
              <a:buChar char="q"/>
              <a:defRPr/>
            </a:pPr>
            <a:r>
              <a:rPr lang="en-US" altLang="en-US" sz="1800" dirty="0"/>
              <a:t>Disabled Individuals</a:t>
            </a:r>
          </a:p>
          <a:p>
            <a:pPr>
              <a:buFont typeface="Wingdings" panose="05000000000000000000" pitchFamily="2" charset="2"/>
              <a:buChar char="q"/>
              <a:defRPr/>
            </a:pPr>
            <a:r>
              <a:rPr lang="en-US" altLang="en-US" sz="1800" dirty="0"/>
              <a:t>Individuals who are HIV+</a:t>
            </a:r>
          </a:p>
          <a:p>
            <a:pPr>
              <a:buFont typeface="Wingdings" panose="05000000000000000000" pitchFamily="2" charset="2"/>
              <a:buChar char="q"/>
              <a:defRPr/>
            </a:pPr>
            <a:r>
              <a:rPr lang="en-US" altLang="en-US" sz="1800" dirty="0"/>
              <a:t>Individuals with Breast or Cervical Cancer (BCC)</a:t>
            </a:r>
          </a:p>
          <a:p>
            <a:pPr>
              <a:buFont typeface="Wingdings" panose="05000000000000000000" pitchFamily="2" charset="2"/>
              <a:buChar char="q"/>
              <a:defRPr/>
            </a:pPr>
            <a:r>
              <a:rPr lang="en-US" altLang="en-US" sz="1800" dirty="0"/>
              <a:t>Individuals who are Medically Frail</a:t>
            </a:r>
          </a:p>
          <a:p>
            <a:pPr>
              <a:buFont typeface="Wingdings" panose="05000000000000000000" pitchFamily="2" charset="2"/>
              <a:buChar char="q"/>
              <a:defRPr/>
            </a:pPr>
            <a:r>
              <a:rPr lang="en-US" altLang="en-US" sz="1800" dirty="0"/>
              <a:t>Independent Foster Care Adolescents</a:t>
            </a:r>
          </a:p>
          <a:p>
            <a:pPr marL="0" indent="0">
              <a:defRPr/>
            </a:pPr>
            <a:endParaRPr lang="en-US" altLang="en-US" dirty="0"/>
          </a:p>
        </p:txBody>
      </p:sp>
      <p:sp>
        <p:nvSpPr>
          <p:cNvPr id="19461" name="TextBox 3">
            <a:extLst>
              <a:ext uri="{FF2B5EF4-FFF2-40B4-BE49-F238E27FC236}">
                <a16:creationId xmlns:a16="http://schemas.microsoft.com/office/drawing/2014/main" id="{28A93DBC-1EB9-4F72-8697-7C746C0AB90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81800" y="6459538"/>
            <a:ext cx="1828800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800"/>
              <a:t>Information is current as of 04.08.22</a:t>
            </a:r>
          </a:p>
        </p:txBody>
      </p:sp>
    </p:spTree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1506" name="Object 3" hidden="1">
            <a:extLst>
              <a:ext uri="{FF2B5EF4-FFF2-40B4-BE49-F238E27FC236}">
                <a16:creationId xmlns:a16="http://schemas.microsoft.com/office/drawing/2014/main" id="{FD769676-1194-4A4A-9098-83E9BCAD799B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6" progId="TCLayout.ActiveDocument.1">
                  <p:embed/>
                </p:oleObj>
              </mc:Choice>
              <mc:Fallback>
                <p:oleObj name="think-cell Slide" r:id="rId3" imgW="347" imgH="346" progId="TCLayout.ActiveDocument.1">
                  <p:embed/>
                  <p:pic>
                    <p:nvPicPr>
                      <p:cNvPr id="0" name="Object 3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507" name="Title 1">
            <a:extLst>
              <a:ext uri="{FF2B5EF4-FFF2-40B4-BE49-F238E27FC236}">
                <a16:creationId xmlns:a16="http://schemas.microsoft.com/office/drawing/2014/main" id="{485E54E6-2A86-42E3-9C6E-D7F98D0E9E3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914400" y="395287"/>
            <a:ext cx="7620000" cy="442913"/>
          </a:xfrm>
        </p:spPr>
        <p:txBody>
          <a:bodyPr/>
          <a:lstStyle/>
          <a:p>
            <a:r>
              <a:rPr lang="en-US" altLang="en-US" sz="2400" dirty="0">
                <a:solidFill>
                  <a:srgbClr val="002060"/>
                </a:solidFill>
                <a:ea typeface="ＭＳ Ｐゴシック" panose="020B0600070205080204" pitchFamily="34" charset="-128"/>
              </a:rPr>
              <a:t>Eligibility for Transportation Coverage</a:t>
            </a:r>
            <a:endParaRPr lang="en-US" altLang="en-US" sz="24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7AF15C-A0BE-4D4B-8C39-1BA08DF1FEF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1" indent="0">
              <a:buFontTx/>
              <a:buNone/>
              <a:defRPr/>
            </a:pPr>
            <a:r>
              <a:rPr lang="en-US" sz="1800" dirty="0">
                <a:ea typeface="+mn-ea"/>
                <a:cs typeface="+mn-cs"/>
              </a:rPr>
              <a:t>Eligible for transportation coverage:</a:t>
            </a:r>
          </a:p>
          <a:p>
            <a:pPr marL="342900" lvl="1" indent="-342900">
              <a:buFont typeface="Wingdings" panose="05000000000000000000" pitchFamily="2" charset="2"/>
              <a:buChar char="q"/>
              <a:defRPr/>
            </a:pPr>
            <a:r>
              <a:rPr lang="en-US" sz="1800" dirty="0">
                <a:ea typeface="+mn-ea"/>
                <a:cs typeface="+mn-cs"/>
              </a:rPr>
              <a:t> MassHealth Standard</a:t>
            </a:r>
          </a:p>
          <a:p>
            <a:pPr marL="342900" lvl="1" indent="-342900">
              <a:buFont typeface="Wingdings" panose="05000000000000000000" pitchFamily="2" charset="2"/>
              <a:buChar char="q"/>
              <a:defRPr/>
            </a:pPr>
            <a:r>
              <a:rPr lang="en-US" sz="1800" dirty="0">
                <a:ea typeface="+mn-ea"/>
                <a:cs typeface="+mn-cs"/>
              </a:rPr>
              <a:t> MassHealth CommonHealth</a:t>
            </a:r>
          </a:p>
          <a:p>
            <a:pPr marL="342900" lvl="1" indent="-342900">
              <a:buFont typeface="Wingdings" panose="05000000000000000000" pitchFamily="2" charset="2"/>
              <a:buChar char="q"/>
              <a:defRPr/>
            </a:pPr>
            <a:r>
              <a:rPr lang="en-US" sz="1800" dirty="0">
                <a:ea typeface="+mn-ea"/>
                <a:cs typeface="+mn-cs"/>
              </a:rPr>
              <a:t> MassHealth CarePlus </a:t>
            </a:r>
          </a:p>
          <a:p>
            <a:pPr marL="0" lvl="1" indent="0">
              <a:buFontTx/>
              <a:buNone/>
              <a:defRPr/>
            </a:pPr>
            <a:endParaRPr lang="en-US" sz="1800" dirty="0">
              <a:ea typeface="+mn-ea"/>
              <a:cs typeface="+mn-cs"/>
            </a:endParaRPr>
          </a:p>
          <a:p>
            <a:pPr marL="0" lvl="1" indent="0">
              <a:buFontTx/>
              <a:buNone/>
              <a:defRPr/>
            </a:pPr>
            <a:r>
              <a:rPr lang="en-US" sz="1800" dirty="0">
                <a:ea typeface="+mn-ea"/>
                <a:cs typeface="+mn-cs"/>
              </a:rPr>
              <a:t>Not eligible for transportation coverage:</a:t>
            </a:r>
          </a:p>
          <a:p>
            <a:pPr marL="342900" lvl="1" indent="-342900">
              <a:buFont typeface="Wingdings" panose="05000000000000000000" pitchFamily="2" charset="2"/>
              <a:buChar char="q"/>
              <a:defRPr/>
            </a:pPr>
            <a:r>
              <a:rPr lang="en-US" sz="1800" dirty="0">
                <a:ea typeface="+mn-ea"/>
                <a:cs typeface="+mn-cs"/>
              </a:rPr>
              <a:t> MassHealth Family Assistance</a:t>
            </a:r>
          </a:p>
          <a:p>
            <a:pPr marL="342900" lvl="1" indent="-342900">
              <a:buFont typeface="Wingdings" panose="05000000000000000000" pitchFamily="2" charset="2"/>
              <a:buChar char="q"/>
              <a:defRPr/>
            </a:pPr>
            <a:r>
              <a:rPr lang="en-US" sz="1800" dirty="0">
                <a:ea typeface="+mn-ea"/>
                <a:cs typeface="+mn-cs"/>
              </a:rPr>
              <a:t> MassHealth Premium Assistance</a:t>
            </a:r>
          </a:p>
          <a:p>
            <a:pPr marL="342900" lvl="1" indent="-342900">
              <a:buFont typeface="Wingdings" panose="05000000000000000000" pitchFamily="2" charset="2"/>
              <a:buChar char="q"/>
              <a:defRPr/>
            </a:pPr>
            <a:r>
              <a:rPr lang="en-US" sz="1800" dirty="0">
                <a:ea typeface="+mn-ea"/>
                <a:cs typeface="+mn-cs"/>
              </a:rPr>
              <a:t> MassHealth Limited</a:t>
            </a:r>
          </a:p>
          <a:p>
            <a:pPr marL="342900" lvl="1" indent="-342900">
              <a:buFont typeface="Wingdings" panose="05000000000000000000" pitchFamily="2" charset="2"/>
              <a:buChar char="q"/>
              <a:defRPr/>
            </a:pPr>
            <a:r>
              <a:rPr lang="en-US" sz="1800" dirty="0">
                <a:ea typeface="+mn-ea"/>
                <a:cs typeface="+mn-cs"/>
              </a:rPr>
              <a:t> Senior Buy-In- Qualified Medicare Beneficiaries (QMB) </a:t>
            </a:r>
          </a:p>
          <a:p>
            <a:pPr marL="342900" lvl="1" indent="-342900">
              <a:buFont typeface="Wingdings" panose="05000000000000000000" pitchFamily="2" charset="2"/>
              <a:buChar char="q"/>
              <a:defRPr/>
            </a:pPr>
            <a:r>
              <a:rPr lang="en-US" sz="1800" dirty="0">
                <a:ea typeface="+mn-ea"/>
                <a:cs typeface="+mn-cs"/>
              </a:rPr>
              <a:t> Senior Buy-In- Specified Low-Income Medicare Beneficiary (SLMB)</a:t>
            </a:r>
          </a:p>
          <a:p>
            <a:pPr marL="342900" lvl="1" indent="-342900">
              <a:buFont typeface="Wingdings" panose="05000000000000000000" pitchFamily="2" charset="2"/>
              <a:buChar char="q"/>
              <a:defRPr/>
            </a:pPr>
            <a:r>
              <a:rPr lang="en-US" sz="1800" dirty="0">
                <a:ea typeface="+mn-ea"/>
                <a:cs typeface="+mn-cs"/>
              </a:rPr>
              <a:t> Senior Buy-In Qualified Individual (QI)</a:t>
            </a:r>
            <a:endParaRPr lang="en-US" sz="1800" dirty="0">
              <a:ea typeface="+mn-ea"/>
              <a:cs typeface="Calibri" panose="020F0502020204030204" pitchFamily="34" charset="0"/>
            </a:endParaRPr>
          </a:p>
          <a:p>
            <a:pPr marL="342900" lvl="1" indent="-342900">
              <a:buFont typeface="Wingdings" panose="05000000000000000000" pitchFamily="2" charset="2"/>
              <a:buChar char="q"/>
              <a:defRPr/>
            </a:pPr>
            <a:r>
              <a:rPr lang="en-US" sz="1800" dirty="0">
                <a:ea typeface="+mn-ea"/>
                <a:cs typeface="+mn-cs"/>
              </a:rPr>
              <a:t> Children’s Medical Security Plan (CMSP)</a:t>
            </a:r>
          </a:p>
          <a:p>
            <a:pPr marL="342900" lvl="1" indent="-342900">
              <a:buFont typeface="Wingdings" panose="05000000000000000000" pitchFamily="2" charset="2"/>
              <a:buChar char="q"/>
              <a:defRPr/>
            </a:pPr>
            <a:r>
              <a:rPr lang="en-US" sz="1800" dirty="0">
                <a:ea typeface="+mn-ea"/>
                <a:cs typeface="+mn-cs"/>
              </a:rPr>
              <a:t> Health Safety Net</a:t>
            </a:r>
          </a:p>
          <a:p>
            <a:pPr>
              <a:spcBef>
                <a:spcPts val="588"/>
              </a:spcBef>
              <a:defRPr/>
            </a:pPr>
            <a:endParaRPr lang="en-US" sz="2000" dirty="0">
              <a:ea typeface="ＭＳ Ｐゴシック" charset="0"/>
            </a:endParaRPr>
          </a:p>
          <a:p>
            <a:pPr>
              <a:defRPr/>
            </a:pPr>
            <a:endParaRPr lang="en-US" dirty="0"/>
          </a:p>
        </p:txBody>
      </p:sp>
      <p:sp>
        <p:nvSpPr>
          <p:cNvPr id="21509" name="TextBox 3">
            <a:extLst>
              <a:ext uri="{FF2B5EF4-FFF2-40B4-BE49-F238E27FC236}">
                <a16:creationId xmlns:a16="http://schemas.microsoft.com/office/drawing/2014/main" id="{9FA03124-8553-44F4-AFD3-0EF19CE740C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81800" y="6459538"/>
            <a:ext cx="1828800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800"/>
              <a:t>Information is current as of 04.08.22</a:t>
            </a:r>
          </a:p>
        </p:txBody>
      </p:sp>
    </p:spTree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2530" name="Object 2" hidden="1">
            <a:extLst>
              <a:ext uri="{FF2B5EF4-FFF2-40B4-BE49-F238E27FC236}">
                <a16:creationId xmlns:a16="http://schemas.microsoft.com/office/drawing/2014/main" id="{3237097B-7889-47C2-8A11-C296EDE5582A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395" imgH="396" progId="TCLayout.ActiveDocument.1">
                  <p:embed/>
                </p:oleObj>
              </mc:Choice>
              <mc:Fallback>
                <p:oleObj name="think-cell Slide" r:id="rId4" imgW="395" imgH="396" progId="TCLayout.ActiveDocument.1">
                  <p:embed/>
                  <p:pic>
                    <p:nvPicPr>
                      <p:cNvPr id="0" name="Object 2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531" name="Rectangle 2">
            <a:extLst>
              <a:ext uri="{FF2B5EF4-FFF2-40B4-BE49-F238E27FC236}">
                <a16:creationId xmlns:a16="http://schemas.microsoft.com/office/drawing/2014/main" id="{38E0A044-6C5E-4308-AEED-52D9C1C4CE79}"/>
              </a:ext>
            </a:extLst>
          </p:cNvPr>
          <p:cNvSpPr>
            <a:spLocks noGrp="1" noChangeArrowheads="1"/>
          </p:cNvSpPr>
          <p:nvPr>
            <p:ph type="ctrTitle" idx="4294967295"/>
          </p:nvPr>
        </p:nvSpPr>
        <p:spPr>
          <a:xfrm>
            <a:off x="4419600" y="3429000"/>
            <a:ext cx="4191000" cy="990600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n-US" sz="2800" b="1">
                <a:solidFill>
                  <a:srgbClr val="002960"/>
                </a:solidFill>
                <a:ea typeface="ＭＳ Ｐゴシック" panose="020B0600070205080204" pitchFamily="34" charset="-128"/>
              </a:rPr>
              <a:t>Transportation Services and Operations</a:t>
            </a:r>
          </a:p>
        </p:txBody>
      </p:sp>
      <p:pic>
        <p:nvPicPr>
          <p:cNvPr id="22532" name="Picture 1">
            <a:extLst>
              <a:ext uri="{FF2B5EF4-FFF2-40B4-BE49-F238E27FC236}">
                <a16:creationId xmlns:a16="http://schemas.microsoft.com/office/drawing/2014/main" id="{58E4902E-763A-4795-9CC9-560D6640435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2800" y="6626225"/>
            <a:ext cx="1828800" cy="231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>
            <a:extLst>
              <a:ext uri="{FF2B5EF4-FFF2-40B4-BE49-F238E27FC236}">
                <a16:creationId xmlns:a16="http://schemas.microsoft.com/office/drawing/2014/main" id="{D20E31BA-8A1F-4749-807D-CA9F5902BC4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38200" y="304800"/>
            <a:ext cx="7848600" cy="563562"/>
          </a:xfrm>
        </p:spPr>
        <p:txBody>
          <a:bodyPr/>
          <a:lstStyle/>
          <a:p>
            <a:r>
              <a:rPr lang="en-US" altLang="en-US" sz="2400" dirty="0"/>
              <a:t>Transportation Services</a:t>
            </a:r>
          </a:p>
        </p:txBody>
      </p:sp>
      <p:sp>
        <p:nvSpPr>
          <p:cNvPr id="24579" name="Content Placeholder 2">
            <a:extLst>
              <a:ext uri="{FF2B5EF4-FFF2-40B4-BE49-F238E27FC236}">
                <a16:creationId xmlns:a16="http://schemas.microsoft.com/office/drawing/2014/main" id="{A1208DA3-B2CD-48BE-B6FD-CE076A0A30E9}"/>
              </a:ext>
            </a:extLst>
          </p:cNvPr>
          <p:cNvSpPr>
            <a:spLocks noGrp="1" noChangeArrowheads="1"/>
          </p:cNvSpPr>
          <p:nvPr>
            <p:ph sz="half" idx="2"/>
          </p:nvPr>
        </p:nvSpPr>
        <p:spPr>
          <a:xfrm>
            <a:off x="439738" y="1223963"/>
            <a:ext cx="4040187" cy="4906962"/>
          </a:xfrm>
        </p:spPr>
        <p:txBody>
          <a:bodyPr/>
          <a:lstStyle/>
          <a:p>
            <a:pPr marL="0" indent="0"/>
            <a:r>
              <a:rPr lang="en-US" altLang="en-US" sz="1800" u="sng" dirty="0"/>
              <a:t>There are two types of transportation</a:t>
            </a:r>
          </a:p>
          <a:p>
            <a:pPr marL="0" indent="0"/>
            <a:r>
              <a:rPr lang="en-US" altLang="en-US" sz="1800" u="sng" dirty="0"/>
              <a:t>services covered by MassHealth:</a:t>
            </a:r>
          </a:p>
          <a:p>
            <a:pPr marL="0" indent="0"/>
            <a:endParaRPr lang="en-US" altLang="en-US" sz="1800" dirty="0"/>
          </a:p>
          <a:p>
            <a:pPr marL="0" indent="0"/>
            <a:r>
              <a:rPr lang="en-US" altLang="en-US" sz="1800" dirty="0"/>
              <a:t>1. Emergency Ambulance </a:t>
            </a:r>
          </a:p>
          <a:p>
            <a:pPr marL="0" indent="0"/>
            <a:r>
              <a:rPr lang="en-US" altLang="en-US" sz="1800" dirty="0"/>
              <a:t>2. Non-emergency Ambulance,</a:t>
            </a:r>
          </a:p>
          <a:p>
            <a:pPr marL="0" indent="0"/>
            <a:r>
              <a:rPr lang="en-US" altLang="en-US" sz="1800" dirty="0"/>
              <a:t>    Wheelchair van, and Sedan</a:t>
            </a:r>
          </a:p>
          <a:p>
            <a:pPr marL="0" indent="0"/>
            <a:endParaRPr lang="en-US" altLang="en-US" sz="1800" dirty="0"/>
          </a:p>
          <a:p>
            <a:pPr marL="0" indent="0"/>
            <a:r>
              <a:rPr lang="en-US" altLang="en-US" sz="1800" dirty="0"/>
              <a:t>Managed Care Entities (MCE)</a:t>
            </a:r>
          </a:p>
          <a:p>
            <a:pPr marL="0" indent="0"/>
            <a:r>
              <a:rPr lang="en-US" altLang="en-US" sz="1800" dirty="0"/>
              <a:t>cover Emergency Ambulance</a:t>
            </a:r>
          </a:p>
          <a:p>
            <a:pPr marL="0" indent="0"/>
            <a:endParaRPr lang="en-US" altLang="en-US" dirty="0"/>
          </a:p>
          <a:p>
            <a:pPr marL="0" indent="0"/>
            <a:endParaRPr lang="en-US" altLang="en-US" dirty="0"/>
          </a:p>
        </p:txBody>
      </p:sp>
      <p:sp>
        <p:nvSpPr>
          <p:cNvPr id="24580" name="Content Placeholder 5">
            <a:extLst>
              <a:ext uri="{FF2B5EF4-FFF2-40B4-BE49-F238E27FC236}">
                <a16:creationId xmlns:a16="http://schemas.microsoft.com/office/drawing/2014/main" id="{67112F78-5A67-49CC-9249-8D45C6DB9B4E}"/>
              </a:ext>
            </a:extLst>
          </p:cNvPr>
          <p:cNvSpPr>
            <a:spLocks noGrp="1" noChangeArrowheads="1"/>
          </p:cNvSpPr>
          <p:nvPr>
            <p:ph sz="quarter" idx="4"/>
          </p:nvPr>
        </p:nvSpPr>
        <p:spPr>
          <a:xfrm>
            <a:off x="4497388" y="1219200"/>
            <a:ext cx="4189412" cy="4906963"/>
          </a:xfrm>
        </p:spPr>
        <p:txBody>
          <a:bodyPr/>
          <a:lstStyle/>
          <a:p>
            <a:pPr marL="0" indent="0"/>
            <a:r>
              <a:rPr lang="en-US" altLang="en-US" sz="1800" u="sng" dirty="0"/>
              <a:t>There are two delivery models for</a:t>
            </a:r>
          </a:p>
          <a:p>
            <a:pPr marL="0" indent="0"/>
            <a:r>
              <a:rPr lang="en-US" altLang="en-US" sz="1800" u="sng" dirty="0"/>
              <a:t>non-emergency transportation:</a:t>
            </a:r>
          </a:p>
          <a:p>
            <a:pPr marL="0" indent="0"/>
            <a:endParaRPr lang="en-US" altLang="en-US" sz="1800" dirty="0"/>
          </a:p>
          <a:p>
            <a:pPr marL="0" indent="0"/>
            <a:r>
              <a:rPr lang="en-US" altLang="en-US" sz="1800" dirty="0"/>
              <a:t>1. Fee for Service (FFS)</a:t>
            </a:r>
          </a:p>
          <a:p>
            <a:pPr marL="0" indent="0"/>
            <a:r>
              <a:rPr lang="en-US" altLang="en-US" sz="1800" dirty="0"/>
              <a:t>    Non-emergency Ambulance</a:t>
            </a:r>
          </a:p>
          <a:p>
            <a:pPr marL="0" indent="0"/>
            <a:endParaRPr lang="en-US" altLang="en-US" sz="1800" dirty="0"/>
          </a:p>
          <a:p>
            <a:pPr marL="0" indent="0"/>
            <a:r>
              <a:rPr lang="en-US" altLang="en-US" sz="1800" dirty="0"/>
              <a:t>2. Brokered/PT-1 wheelchair van and</a:t>
            </a:r>
          </a:p>
          <a:p>
            <a:pPr marL="0" indent="0"/>
            <a:r>
              <a:rPr lang="en-US" altLang="en-US" sz="1800" dirty="0"/>
              <a:t>    sedan services</a:t>
            </a:r>
          </a:p>
          <a:p>
            <a:pPr marL="0" indent="0"/>
            <a:endParaRPr lang="en-US" altLang="en-US" sz="1800" dirty="0"/>
          </a:p>
          <a:p>
            <a:pPr marL="0" indent="0"/>
            <a:endParaRPr lang="en-US" altLang="en-US" sz="1800" dirty="0"/>
          </a:p>
          <a:p>
            <a:pPr marL="0" indent="0"/>
            <a:r>
              <a:rPr lang="en-US" altLang="en-US" sz="1800" dirty="0"/>
              <a:t>Members with MassHealth Standard, CommonHealth, and </a:t>
            </a:r>
            <a:r>
              <a:rPr lang="en-US" altLang="en-US" sz="1800" dirty="0" err="1"/>
              <a:t>CarePlus</a:t>
            </a:r>
            <a:r>
              <a:rPr lang="en-US" altLang="en-US" sz="1800" dirty="0"/>
              <a:t> are eligible for non-emergency transportation to MassHealth covered services. </a:t>
            </a:r>
          </a:p>
        </p:txBody>
      </p:sp>
      <p:pic>
        <p:nvPicPr>
          <p:cNvPr id="24581" name="Picture 1">
            <a:extLst>
              <a:ext uri="{FF2B5EF4-FFF2-40B4-BE49-F238E27FC236}">
                <a16:creationId xmlns:a16="http://schemas.microsoft.com/office/drawing/2014/main" id="{D45EE6DF-41C1-44B8-B9CC-AA89ADBA938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05600" y="6553200"/>
            <a:ext cx="1828800" cy="231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Shape"/>
  <p:tag name="ANGLE" val="3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Shape"/>
  <p:tag name="ANGLE" val="4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HalfShape"/>
  <p:tag name="ANGLE" val="4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Shape"/>
  <p:tag name="ANGLE" val="2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HalfShape"/>
  <p:tag name="ANGLE" val="2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Shape"/>
  <p:tag name="ANGLE" val="1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HalfShape"/>
  <p:tag name="ANGLE" val="1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HalfShape"/>
  <p:tag name="ANGLE" val="4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Shape"/>
  <p:tag name="ANGLE" val="5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HalfShape"/>
  <p:tag name="ANGLE" val="5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Shape"/>
  <p:tag name="ANGLE" val="4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HalfShape"/>
  <p:tag name="ANGLE" val="4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Shape"/>
  <p:tag name="ANGLE" val="2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HalfShape"/>
  <p:tag name="ANGLE" val="2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Shape"/>
  <p:tag name="ANGLE" val="1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HalfShape"/>
  <p:tag name="ANGLE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Logo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Shape"/>
  <p:tag name="ANGLE" val="3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HalfShape"/>
  <p:tag name="ANGLE" val="4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Shape"/>
  <p:tag name="ANGLE" val="5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HalfShape"/>
  <p:tag name="ANGLE" val="5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Shape"/>
  <p:tag name="ANGLE" val="4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HalfShape"/>
  <p:tag name="ANGLE" val="4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Shape"/>
  <p:tag name="ANGLE" val="2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HalfShape"/>
  <p:tag name="ANGLE" val="2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Shape"/>
  <p:tag name="ANGLE" val="1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HalfShape"/>
  <p:tag name="ANGLE" val="1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Logo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Logo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Shape"/>
  <p:tag name="ANGLE" val="3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HalfShape"/>
  <p:tag name="ANGLE" val="4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Shape"/>
  <p:tag name="ANGLE" val="5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HalfShape"/>
  <p:tag name="ANGLE" val="5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Shape"/>
  <p:tag name="ANGLE" val="4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HalfShape"/>
  <p:tag name="ANGLE" val="4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Shape"/>
  <p:tag name="ANGLE" val="2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HalfShape"/>
  <p:tag name="ANGLE" val="2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Shape"/>
  <p:tag name="ANGLE" val="1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HalfShape"/>
  <p:tag name="ANGLE" val="1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Logo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Shape"/>
  <p:tag name="ANGLE" val="3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HalfShape"/>
  <p:tag name="ANGLE" val="4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Shape"/>
  <p:tag name="ANGLE" val="5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HalfShape"/>
  <p:tag name="ANGLE" val="5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Shape"/>
  <p:tag name="ANGLE" val="4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HalfShape"/>
  <p:tag name="ANGLE" val="4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Shape"/>
  <p:tag name="ANGLE" val="2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HalfShape"/>
  <p:tag name="ANGLE" val="2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Shape"/>
  <p:tag name="ANGLE" val="1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HalfShape"/>
  <p:tag name="ANGLE" val="1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Logo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Shape"/>
  <p:tag name="ANGLE" val="3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HalfShape"/>
  <p:tag name="ANGLE" val="4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Shape"/>
  <p:tag name="ANGLE" val="5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HalfShape"/>
  <p:tag name="ANGLE" val="5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Shape"/>
  <p:tag name="ANGLE" val="4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HalfShape"/>
  <p:tag name="ANGLE" val="4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Shape"/>
  <p:tag name="ANGLE" val="2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HalfShape"/>
  <p:tag name="ANGLE" val="2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Shape"/>
  <p:tag name="ANGLE" val="1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HalfShape"/>
  <p:tag name="ANGLE" val="1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Logo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Shape"/>
  <p:tag name="ANGLE" val="3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HalfShape"/>
  <p:tag name="ANGLE" val="4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Shape"/>
  <p:tag name="ANGLE" val="5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HalfShape"/>
  <p:tag name="ANGLE" val="5"/>
</p:tagLst>
</file>

<file path=ppt/theme/theme1.xml><?xml version="1.0" encoding="utf-8"?>
<a:theme xmlns:a="http://schemas.openxmlformats.org/drawingml/2006/main" name="Blue Presentation Template - MA HHS - small logos">
  <a:themeElements>
    <a:clrScheme name="">
      <a:dk1>
        <a:srgbClr val="000000"/>
      </a:dk1>
      <a:lt1>
        <a:srgbClr val="FFFFFF"/>
      </a:lt1>
      <a:dk2>
        <a:srgbClr val="003366"/>
      </a:dk2>
      <a:lt2>
        <a:srgbClr val="B4B4B4"/>
      </a:lt2>
      <a:accent1>
        <a:srgbClr val="FFFFCC"/>
      </a:accent1>
      <a:accent2>
        <a:srgbClr val="003399"/>
      </a:accent2>
      <a:accent3>
        <a:srgbClr val="FFFFFF"/>
      </a:accent3>
      <a:accent4>
        <a:srgbClr val="000000"/>
      </a:accent4>
      <a:accent5>
        <a:srgbClr val="FFFFE2"/>
      </a:accent5>
      <a:accent6>
        <a:srgbClr val="002D8A"/>
      </a:accent6>
      <a:hlink>
        <a:srgbClr val="CCCCFF"/>
      </a:hlink>
      <a:folHlink>
        <a:srgbClr val="FFFFFF"/>
      </a:folHlink>
    </a:clrScheme>
    <a:fontScheme name="Blue Presentation Template - MA HHS - small logo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45720" tIns="45720" rIns="4572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45720" tIns="45720" rIns="4572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Blue Presentation Template - MA HHS - small logo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 Presentation Template - MA HHS - small logos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 Presentation Template - MA HHS - small logos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 Presentation Template - MA HHS - small logos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 Presentation Template - MA HHS - small logos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 Presentation Template - MA HHS - small logos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 Presentation Template - MA HHS - small logos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BSC_CF_NYS006">
  <a:themeElements>
    <a:clrScheme name="Firm Format 2">
      <a:dk1>
        <a:srgbClr val="000000"/>
      </a:dk1>
      <a:lt1>
        <a:srgbClr val="FFFFFF"/>
      </a:lt1>
      <a:dk2>
        <a:srgbClr val="002960"/>
      </a:dk2>
      <a:lt2>
        <a:srgbClr val="FFFFFF"/>
      </a:lt2>
      <a:accent1>
        <a:srgbClr val="C7E0FB"/>
      </a:accent1>
      <a:accent2>
        <a:srgbClr val="91B0FF"/>
      </a:accent2>
      <a:accent3>
        <a:srgbClr val="0066CC"/>
      </a:accent3>
      <a:accent4>
        <a:srgbClr val="002960"/>
      </a:accent4>
      <a:accent5>
        <a:srgbClr val="FF6600"/>
      </a:accent5>
      <a:accent6>
        <a:srgbClr val="808080"/>
      </a:accent6>
      <a:hlink>
        <a:srgbClr val="0066CC"/>
      </a:hlink>
      <a:folHlink>
        <a:srgbClr val="002960"/>
      </a:folHlink>
    </a:clrScheme>
    <a:fontScheme name="McKJapanese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 w="9525">
          <a:solidFill>
            <a:schemeClr val="accent6"/>
          </a:solidFill>
        </a:ln>
      </a:spPr>
      <a:bodyPr rtlCol="0" anchor="ctr"/>
      <a:lstStyle>
        <a:defPPr algn="ctr">
          <a:defRPr dirty="0" err="1" smtClean="0"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accent6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89611" tIns="44806" rIns="89611" bIns="44806" rtlCol="0">
        <a:spAutoFit/>
      </a:bodyPr>
      <a:lstStyle>
        <a:defPPr marL="222264">
          <a:defRPr sz="1000" i="1" dirty="0" err="1" smtClean="0"/>
        </a:defPPr>
      </a:lstStyle>
    </a:txDef>
  </a:objectDefaults>
  <a:extraClrSchemeLst>
    <a:extraClrScheme>
      <a:clrScheme name="BSC_CF_NYS006 1">
        <a:dk1>
          <a:srgbClr val="000000"/>
        </a:dk1>
        <a:lt1>
          <a:srgbClr val="FFFFFF"/>
        </a:lt1>
        <a:dk2>
          <a:srgbClr val="002960"/>
        </a:dk2>
        <a:lt2>
          <a:srgbClr val="FFFFFF"/>
        </a:lt2>
        <a:accent1>
          <a:srgbClr val="C7E0FB"/>
        </a:accent1>
        <a:accent2>
          <a:srgbClr val="91B0FF"/>
        </a:accent2>
        <a:accent3>
          <a:srgbClr val="FFFFFF"/>
        </a:accent3>
        <a:accent4>
          <a:srgbClr val="000000"/>
        </a:accent4>
        <a:accent5>
          <a:srgbClr val="E0EDFD"/>
        </a:accent5>
        <a:accent6>
          <a:srgbClr val="839FE7"/>
        </a:accent6>
        <a:hlink>
          <a:srgbClr val="0066CC"/>
        </a:hlink>
        <a:folHlink>
          <a:srgbClr val="00296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94186</TotalTime>
  <Words>1095</Words>
  <Application>Microsoft Office PowerPoint</Application>
  <PresentationFormat>On-screen Show (4:3)</PresentationFormat>
  <Paragraphs>174</Paragraphs>
  <Slides>15</Slides>
  <Notes>2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3" baseType="lpstr">
      <vt:lpstr>Arial</vt:lpstr>
      <vt:lpstr>Calibri</vt:lpstr>
      <vt:lpstr>Rockwell</vt:lpstr>
      <vt:lpstr>Times New Roman</vt:lpstr>
      <vt:lpstr>Wingdings</vt:lpstr>
      <vt:lpstr>Blue Presentation Template - MA HHS - small logos</vt:lpstr>
      <vt:lpstr>BSC_CF_NYS006</vt:lpstr>
      <vt:lpstr>think-cell Slide</vt:lpstr>
      <vt:lpstr>MassHealth Eligibility Overview   </vt:lpstr>
      <vt:lpstr> Agenda</vt:lpstr>
      <vt:lpstr>MassHealth Mission Statement</vt:lpstr>
      <vt:lpstr>Universal Requirements </vt:lpstr>
      <vt:lpstr>Citizenship/Immigration Status</vt:lpstr>
      <vt:lpstr>Categorical Eligibility  </vt:lpstr>
      <vt:lpstr>Eligibility for Transportation Coverage</vt:lpstr>
      <vt:lpstr>Transportation Services and Operations</vt:lpstr>
      <vt:lpstr>Transportation Services</vt:lpstr>
      <vt:lpstr>Coverage and Medical Necessity</vt:lpstr>
      <vt:lpstr>Noncovered Transportation Services</vt:lpstr>
      <vt:lpstr>Public Transportation</vt:lpstr>
      <vt:lpstr>PT-1 and NETA Overview</vt:lpstr>
      <vt:lpstr>Customer Web Portal Overview</vt:lpstr>
      <vt:lpstr>Resources</vt:lpstr>
    </vt:vector>
  </TitlesOfParts>
  <Company>Computer Sciences Corporation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Business</dc:title>
  <dc:creator>CSC User</dc:creator>
  <cp:lastModifiedBy>Cohen, Gabriel R. (EHS)</cp:lastModifiedBy>
  <cp:revision>1128</cp:revision>
  <cp:lastPrinted>2021-11-08T17:31:30Z</cp:lastPrinted>
  <dcterms:created xsi:type="dcterms:W3CDTF">2003-06-17T01:17:20Z</dcterms:created>
  <dcterms:modified xsi:type="dcterms:W3CDTF">2022-04-28T14:48:35Z</dcterms:modified>
</cp:coreProperties>
</file>