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0" r:id="rId1"/>
    <p:sldMasterId id="2147483703" r:id="rId2"/>
  </p:sldMasterIdLst>
  <p:notesMasterIdLst>
    <p:notesMasterId r:id="rId9"/>
  </p:notesMasterIdLst>
  <p:handoutMasterIdLst>
    <p:handoutMasterId r:id="rId10"/>
  </p:handoutMasterIdLst>
  <p:sldIdLst>
    <p:sldId id="302" r:id="rId3"/>
    <p:sldId id="603" r:id="rId4"/>
    <p:sldId id="610" r:id="rId5"/>
    <p:sldId id="609" r:id="rId6"/>
    <p:sldId id="611" r:id="rId7"/>
    <p:sldId id="569" r:id="rId8"/>
  </p:sldIdLst>
  <p:sldSz cx="9144000" cy="6858000" type="screen4x3"/>
  <p:notesSz cx="7010400" cy="9296400"/>
  <p:custDataLst>
    <p:tags r:id="rId11"/>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5" orient="horz">
          <p15:clr>
            <a:srgbClr val="A4A3A4"/>
          </p15:clr>
        </p15:guide>
        <p15:guide id="6" pos="2880">
          <p15:clr>
            <a:srgbClr val="A4A3A4"/>
          </p15:clr>
        </p15:guide>
      </p15:sldGuideLst>
    </p:ext>
    <p:ext uri="{2D200454-40CA-4A62-9FC3-DE9A4176ACB9}">
      <p15:notesGuideLst xmlns:p15="http://schemas.microsoft.com/office/powerpoint/2012/main" xmlns="">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21" clrIdx="1"/>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C5FA"/>
    <a:srgbClr val="85A6D6"/>
    <a:srgbClr val="00206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973" autoAdjust="0"/>
    <p:restoredTop sz="94819" autoAdjust="0"/>
  </p:normalViewPr>
  <p:slideViewPr>
    <p:cSldViewPr snapToGrid="0" snapToObjects="1">
      <p:cViewPr>
        <p:scale>
          <a:sx n="60" d="100"/>
          <a:sy n="60" d="100"/>
        </p:scale>
        <p:origin x="-197" y="-461"/>
      </p:cViewPr>
      <p:guideLst>
        <p:guide orient="horz"/>
        <p:guide pos="2880"/>
      </p:guideLst>
    </p:cSldViewPr>
  </p:slideViewPr>
  <p:notesTextViewPr>
    <p:cViewPr>
      <p:scale>
        <a:sx n="100" d="100"/>
        <a:sy n="100" d="100"/>
      </p:scale>
      <p:origin x="0" y="0"/>
    </p:cViewPr>
  </p:notesTextViewPr>
  <p:sorterViewPr>
    <p:cViewPr varScale="1">
      <p:scale>
        <a:sx n="1" d="1"/>
        <a:sy n="1" d="1"/>
      </p:scale>
      <p:origin x="0" y="0"/>
    </p:cViewPr>
  </p:sorterViewPr>
  <p:notesViewPr>
    <p:cSldViewPr snapToGrid="0" snapToObjects="1">
      <p:cViewPr varScale="1">
        <p:scale>
          <a:sx n="86" d="100"/>
          <a:sy n="86" d="100"/>
        </p:scale>
        <p:origin x="-3756" y="-7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gs" Target="tags/tag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9" y="0"/>
            <a:ext cx="3038475" cy="465138"/>
          </a:xfrm>
          <a:prstGeom prst="rect">
            <a:avLst/>
          </a:prstGeom>
        </p:spPr>
        <p:txBody>
          <a:bodyPr vert="horz" lIns="91440" tIns="45720" rIns="91440" bIns="45720" rtlCol="0"/>
          <a:lstStyle>
            <a:lvl1pPr algn="r">
              <a:defRPr sz="1200"/>
            </a:lvl1pPr>
          </a:lstStyle>
          <a:p>
            <a:fld id="{57A8C7E0-9A7C-41FD-8C1A-ADB800251C8A}" type="datetimeFigureOut">
              <a:rPr lang="en-US" smtClean="0"/>
              <a:t>4/6/2018</a:t>
            </a:fld>
            <a:endParaRPr lang="en-US" dirty="0"/>
          </a:p>
        </p:txBody>
      </p:sp>
      <p:sp>
        <p:nvSpPr>
          <p:cNvPr id="4" name="Footer Placeholder 3"/>
          <p:cNvSpPr>
            <a:spLocks noGrp="1"/>
          </p:cNvSpPr>
          <p:nvPr>
            <p:ph type="ftr" sz="quarter" idx="2"/>
          </p:nvPr>
        </p:nvSpPr>
        <p:spPr>
          <a:xfrm>
            <a:off x="2"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9" y="8829675"/>
            <a:ext cx="3038475" cy="465138"/>
          </a:xfrm>
          <a:prstGeom prst="rect">
            <a:avLst/>
          </a:prstGeom>
        </p:spPr>
        <p:txBody>
          <a:bodyPr vert="horz" lIns="91440" tIns="45720" rIns="91440" bIns="45720" rtlCol="0" anchor="b"/>
          <a:lstStyle>
            <a:lvl1pPr algn="r">
              <a:defRPr sz="1200"/>
            </a:lvl1pPr>
          </a:lstStyle>
          <a:p>
            <a:fld id="{10DF9A40-A947-4058-9BBC-75DCB8909281}" type="slidenum">
              <a:rPr lang="en-US" smtClean="0"/>
              <a:t>‹#›</a:t>
            </a:fld>
            <a:endParaRPr lang="en-US" dirty="0"/>
          </a:p>
        </p:txBody>
      </p:sp>
    </p:spTree>
    <p:extLst>
      <p:ext uri="{BB962C8B-B14F-4D97-AF65-F5344CB8AC3E}">
        <p14:creationId xmlns:p14="http://schemas.microsoft.com/office/powerpoint/2010/main" val="13132965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0"/>
            <a:ext cx="3037133" cy="466082"/>
          </a:xfrm>
          <a:prstGeom prst="rect">
            <a:avLst/>
          </a:prstGeom>
        </p:spPr>
        <p:txBody>
          <a:bodyPr vert="horz" lIns="91237" tIns="45618" rIns="91237" bIns="45618" rtlCol="0"/>
          <a:lstStyle>
            <a:lvl1pPr algn="l">
              <a:defRPr sz="1200"/>
            </a:lvl1pPr>
          </a:lstStyle>
          <a:p>
            <a:endParaRPr lang="en-US" dirty="0"/>
          </a:p>
        </p:txBody>
      </p:sp>
      <p:sp>
        <p:nvSpPr>
          <p:cNvPr id="3" name="Date Placeholder 2"/>
          <p:cNvSpPr>
            <a:spLocks noGrp="1"/>
          </p:cNvSpPr>
          <p:nvPr>
            <p:ph type="dt" idx="1"/>
          </p:nvPr>
        </p:nvSpPr>
        <p:spPr>
          <a:xfrm>
            <a:off x="3971636" y="0"/>
            <a:ext cx="3037132" cy="466082"/>
          </a:xfrm>
          <a:prstGeom prst="rect">
            <a:avLst/>
          </a:prstGeom>
        </p:spPr>
        <p:txBody>
          <a:bodyPr vert="horz" lIns="91237" tIns="45618" rIns="91237" bIns="45618" rtlCol="0"/>
          <a:lstStyle>
            <a:lvl1pPr algn="r">
              <a:defRPr sz="1200"/>
            </a:lvl1pPr>
          </a:lstStyle>
          <a:p>
            <a:fld id="{1204CD42-A733-4650-B0B4-FFA0F165EE56}" type="datetimeFigureOut">
              <a:rPr lang="en-US" smtClean="0"/>
              <a:t>4/6/2018</a:t>
            </a:fld>
            <a:endParaRPr lang="en-US" dirty="0"/>
          </a:p>
        </p:txBody>
      </p:sp>
      <p:sp>
        <p:nvSpPr>
          <p:cNvPr id="4" name="Slide Image Placeholder 3"/>
          <p:cNvSpPr>
            <a:spLocks noGrp="1" noRot="1" noChangeAspect="1"/>
          </p:cNvSpPr>
          <p:nvPr>
            <p:ph type="sldImg" idx="2"/>
          </p:nvPr>
        </p:nvSpPr>
        <p:spPr>
          <a:xfrm>
            <a:off x="1412875" y="1162050"/>
            <a:ext cx="4184650" cy="3138488"/>
          </a:xfrm>
          <a:prstGeom prst="rect">
            <a:avLst/>
          </a:prstGeom>
          <a:noFill/>
          <a:ln w="12700">
            <a:solidFill>
              <a:prstClr val="black"/>
            </a:solidFill>
          </a:ln>
        </p:spPr>
        <p:txBody>
          <a:bodyPr vert="horz" lIns="91237" tIns="45618" rIns="91237" bIns="45618" rtlCol="0" anchor="ctr"/>
          <a:lstStyle/>
          <a:p>
            <a:endParaRPr lang="en-US" dirty="0"/>
          </a:p>
        </p:txBody>
      </p:sp>
      <p:sp>
        <p:nvSpPr>
          <p:cNvPr id="5" name="Notes Placeholder 4"/>
          <p:cNvSpPr>
            <a:spLocks noGrp="1"/>
          </p:cNvSpPr>
          <p:nvPr>
            <p:ph type="body" sz="quarter" idx="3"/>
          </p:nvPr>
        </p:nvSpPr>
        <p:spPr>
          <a:xfrm>
            <a:off x="700879" y="4473796"/>
            <a:ext cx="5608645" cy="3660373"/>
          </a:xfrm>
          <a:prstGeom prst="rect">
            <a:avLst/>
          </a:prstGeom>
        </p:spPr>
        <p:txBody>
          <a:bodyPr vert="horz" lIns="91237" tIns="45618" rIns="91237" bIns="45618"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3" y="8830320"/>
            <a:ext cx="3037133" cy="466082"/>
          </a:xfrm>
          <a:prstGeom prst="rect">
            <a:avLst/>
          </a:prstGeom>
        </p:spPr>
        <p:txBody>
          <a:bodyPr vert="horz" lIns="91237" tIns="45618" rIns="91237" bIns="4561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1636" y="8830320"/>
            <a:ext cx="3037132" cy="466082"/>
          </a:xfrm>
          <a:prstGeom prst="rect">
            <a:avLst/>
          </a:prstGeom>
        </p:spPr>
        <p:txBody>
          <a:bodyPr vert="horz" lIns="91237" tIns="45618" rIns="91237" bIns="45618" rtlCol="0" anchor="b"/>
          <a:lstStyle>
            <a:lvl1pPr algn="r">
              <a:defRPr sz="1200"/>
            </a:lvl1pPr>
          </a:lstStyle>
          <a:p>
            <a:fld id="{3024E1F4-4FEF-4A75-9A5A-52FED9225D7C}" type="slidenum">
              <a:rPr lang="en-US" smtClean="0"/>
              <a:t>‹#›</a:t>
            </a:fld>
            <a:endParaRPr lang="en-US" dirty="0"/>
          </a:p>
        </p:txBody>
      </p:sp>
    </p:spTree>
    <p:extLst>
      <p:ext uri="{BB962C8B-B14F-4D97-AF65-F5344CB8AC3E}">
        <p14:creationId xmlns:p14="http://schemas.microsoft.com/office/powerpoint/2010/main" val="29772041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24E1F4-4FEF-4A75-9A5A-52FED9225D7C}" type="slidenum">
              <a:rPr lang="en-US" smtClean="0"/>
              <a:t>1</a:t>
            </a:fld>
            <a:endParaRPr lang="en-US" dirty="0"/>
          </a:p>
        </p:txBody>
      </p:sp>
    </p:spTree>
    <p:extLst>
      <p:ext uri="{BB962C8B-B14F-4D97-AF65-F5344CB8AC3E}">
        <p14:creationId xmlns:p14="http://schemas.microsoft.com/office/powerpoint/2010/main" val="41096379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endParaRPr lang="en-US" b="0" baseline="0" dirty="0"/>
          </a:p>
        </p:txBody>
      </p:sp>
      <p:sp>
        <p:nvSpPr>
          <p:cNvPr id="4" name="Slide Number Placeholder 3"/>
          <p:cNvSpPr>
            <a:spLocks noGrp="1"/>
          </p:cNvSpPr>
          <p:nvPr>
            <p:ph type="sldNum" sz="quarter" idx="10"/>
          </p:nvPr>
        </p:nvSpPr>
        <p:spPr/>
        <p:txBody>
          <a:bodyPr/>
          <a:lstStyle/>
          <a:p>
            <a:pPr>
              <a:defRPr/>
            </a:pPr>
            <a:fld id="{45C1E652-0180-43F7-B847-50860E205478}" type="slidenum">
              <a:rPr lang="en-US" altLang="en-US" smtClean="0">
                <a:solidFill>
                  <a:srgbClr val="C0504D"/>
                </a:solidFill>
              </a:rPr>
              <a:pPr>
                <a:defRPr/>
              </a:pPr>
              <a:t>2</a:t>
            </a:fld>
            <a:endParaRPr lang="en-US" altLang="en-US" dirty="0">
              <a:solidFill>
                <a:srgbClr val="C0504D"/>
              </a:solidFill>
            </a:endParaRPr>
          </a:p>
        </p:txBody>
      </p:sp>
    </p:spTree>
    <p:extLst>
      <p:ext uri="{BB962C8B-B14F-4D97-AF65-F5344CB8AC3E}">
        <p14:creationId xmlns:p14="http://schemas.microsoft.com/office/powerpoint/2010/main" val="38691248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endParaRPr lang="en-US" b="0" baseline="0" dirty="0"/>
          </a:p>
        </p:txBody>
      </p:sp>
      <p:sp>
        <p:nvSpPr>
          <p:cNvPr id="4" name="Slide Number Placeholder 3"/>
          <p:cNvSpPr>
            <a:spLocks noGrp="1"/>
          </p:cNvSpPr>
          <p:nvPr>
            <p:ph type="sldNum" sz="quarter" idx="10"/>
          </p:nvPr>
        </p:nvSpPr>
        <p:spPr/>
        <p:txBody>
          <a:bodyPr/>
          <a:lstStyle/>
          <a:p>
            <a:pPr>
              <a:defRPr/>
            </a:pPr>
            <a:fld id="{45C1E652-0180-43F7-B847-50860E205478}" type="slidenum">
              <a:rPr lang="en-US" altLang="en-US" smtClean="0">
                <a:solidFill>
                  <a:srgbClr val="C0504D"/>
                </a:solidFill>
              </a:rPr>
              <a:pPr>
                <a:defRPr/>
              </a:pPr>
              <a:t>3</a:t>
            </a:fld>
            <a:endParaRPr lang="en-US" altLang="en-US" dirty="0">
              <a:solidFill>
                <a:srgbClr val="C0504D"/>
              </a:solidFill>
            </a:endParaRPr>
          </a:p>
        </p:txBody>
      </p:sp>
    </p:spTree>
    <p:extLst>
      <p:ext uri="{BB962C8B-B14F-4D97-AF65-F5344CB8AC3E}">
        <p14:creationId xmlns:p14="http://schemas.microsoft.com/office/powerpoint/2010/main" val="38691248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024E1F4-4FEF-4A75-9A5A-52FED9225D7C}" type="slidenum">
              <a:rPr lang="en-US" smtClean="0"/>
              <a:t>6</a:t>
            </a:fld>
            <a:endParaRPr lang="en-US" dirty="0"/>
          </a:p>
        </p:txBody>
      </p:sp>
    </p:spTree>
    <p:extLst>
      <p:ext uri="{BB962C8B-B14F-4D97-AF65-F5344CB8AC3E}">
        <p14:creationId xmlns:p14="http://schemas.microsoft.com/office/powerpoint/2010/main" val="80318151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vmlDrawing" Target="../drawings/vmlDrawing2.vml"/><Relationship Id="rId6" Type="http://schemas.openxmlformats.org/officeDocument/2006/relationships/image" Target="../media/image4.png"/><Relationship Id="rId5" Type="http://schemas.openxmlformats.org/officeDocument/2006/relationships/image" Target="../media/image3.emf"/><Relationship Id="rId4" Type="http://schemas.openxmlformats.org/officeDocument/2006/relationships/oleObject" Target="../embeddings/oleObject2.bin"/></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35.xml"/><Relationship Id="rId1" Type="http://schemas.openxmlformats.org/officeDocument/2006/relationships/vmlDrawing" Target="../drawings/vmlDrawing4.vml"/><Relationship Id="rId6" Type="http://schemas.openxmlformats.org/officeDocument/2006/relationships/image" Target="../media/image4.png"/><Relationship Id="rId5" Type="http://schemas.openxmlformats.org/officeDocument/2006/relationships/image" Target="../media/image3.emf"/><Relationship Id="rId4" Type="http://schemas.openxmlformats.org/officeDocument/2006/relationships/oleObject" Target="../embeddings/oleObject4.bin"/></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1685750927"/>
              </p:ext>
            </p:extLst>
          </p:nvPr>
        </p:nvGraphicFramePr>
        <p:xfrm>
          <a:off x="1621" y="1621"/>
          <a:ext cx="1619" cy="1619"/>
        </p:xfrm>
        <a:graphic>
          <a:graphicData uri="http://schemas.openxmlformats.org/presentationml/2006/ole">
            <mc:AlternateContent xmlns:mc="http://schemas.openxmlformats.org/markup-compatibility/2006">
              <mc:Choice xmlns:v="urn:schemas-microsoft-com:vml" Requires="v">
                <p:oleObj spid="_x0000_s10588"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621" y="1621"/>
                        <a:ext cx="161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2693796" y="4874537"/>
            <a:ext cx="5036085" cy="494023"/>
            <a:chOff x="1663" y="3106"/>
            <a:chExt cx="3109" cy="305"/>
          </a:xfrm>
        </p:grpSpPr>
        <p:sp>
          <p:nvSpPr>
            <p:cNvPr id="9" name="McK Document type"/>
            <p:cNvSpPr txBox="1">
              <a:spLocks noChangeArrowheads="1"/>
            </p:cNvSpPr>
            <p:nvPr/>
          </p:nvSpPr>
          <p:spPr bwMode="auto">
            <a:xfrm>
              <a:off x="1663" y="3106"/>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defTabSz="914400" eaLnBrk="1" fontAlgn="base" hangingPunct="1">
                <a:spcBef>
                  <a:spcPct val="0"/>
                </a:spcBef>
                <a:spcAft>
                  <a:spcPct val="0"/>
                </a:spcAft>
                <a:defRPr/>
              </a:pPr>
              <a:r>
                <a:rPr lang="en-US" sz="1400" dirty="0">
                  <a:solidFill>
                    <a:srgbClr val="000000"/>
                  </a:solidFill>
                  <a:latin typeface="Arial"/>
                </a:rPr>
                <a:t>Document type</a:t>
              </a:r>
            </a:p>
          </p:txBody>
        </p:sp>
        <p:sp>
          <p:nvSpPr>
            <p:cNvPr id="10" name="McK Date"/>
            <p:cNvSpPr txBox="1">
              <a:spLocks noChangeArrowheads="1"/>
            </p:cNvSpPr>
            <p:nvPr/>
          </p:nvSpPr>
          <p:spPr bwMode="auto">
            <a:xfrm>
              <a:off x="1663" y="3275"/>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defTabSz="914400" eaLnBrk="1" fontAlgn="base" hangingPunct="1">
                <a:spcBef>
                  <a:spcPct val="0"/>
                </a:spcBef>
                <a:spcAft>
                  <a:spcPct val="0"/>
                </a:spcAft>
                <a:defRPr/>
              </a:pPr>
              <a:r>
                <a:rPr lang="en-US" sz="1400" dirty="0">
                  <a:solidFill>
                    <a:srgbClr val="000000"/>
                  </a:solidFill>
                  <a:latin typeface="Arial"/>
                </a:rPr>
                <a:t>Date</a:t>
              </a:r>
            </a:p>
          </p:txBody>
        </p:sp>
      </p:grpSp>
      <p:sp>
        <p:nvSpPr>
          <p:cNvPr id="13314" name="Rectangle 1026"/>
          <p:cNvSpPr>
            <a:spLocks noGrp="1" noChangeArrowheads="1"/>
          </p:cNvSpPr>
          <p:nvPr>
            <p:ph type="ctrTitle"/>
          </p:nvPr>
        </p:nvSpPr>
        <p:spPr bwMode="auto">
          <a:xfrm>
            <a:off x="2693796" y="2648241"/>
            <a:ext cx="5539245" cy="507831"/>
          </a:xfrm>
          <a:prstGeom prst="rect">
            <a:avLst/>
          </a:prstGeom>
        </p:spPr>
        <p:txBody>
          <a:bodyPr anchor="b">
            <a:spAutoFit/>
          </a:bodyPr>
          <a:lstStyle>
            <a:lvl1pPr>
              <a:defRPr sz="3300" b="0" baseline="0">
                <a:latin typeface="+mj-lt"/>
                <a:ea typeface="+mj-ea"/>
              </a:defRPr>
            </a:lvl1pPr>
          </a:lstStyle>
          <a:p>
            <a:pPr lvl="0"/>
            <a:r>
              <a:rPr lang="en-US" noProof="0"/>
              <a:t>Click to edit Master title style</a:t>
            </a:r>
            <a:endParaRPr lang="en-US" noProof="0" dirty="0"/>
          </a:p>
        </p:txBody>
      </p:sp>
      <p:sp>
        <p:nvSpPr>
          <p:cNvPr id="13315" name="Rectangle 1027"/>
          <p:cNvSpPr>
            <a:spLocks noGrp="1" noChangeArrowheads="1"/>
          </p:cNvSpPr>
          <p:nvPr>
            <p:ph type="subTitle" idx="1"/>
          </p:nvPr>
        </p:nvSpPr>
        <p:spPr bwMode="auto">
          <a:xfrm>
            <a:off x="2693796" y="3770660"/>
            <a:ext cx="5539245" cy="219820"/>
          </a:xfrm>
        </p:spPr>
        <p:txBody>
          <a:bodyPr>
            <a:spAutoFit/>
          </a:bodyPr>
          <a:lstStyle>
            <a:lvl1pPr>
              <a:defRPr sz="1400" baseline="0">
                <a:latin typeface="+mn-lt"/>
                <a:ea typeface="+mn-ea"/>
              </a:defRPr>
            </a:lvl1pPr>
          </a:lstStyle>
          <a:p>
            <a:pPr lvl="0"/>
            <a:r>
              <a:rPr lang="en-US" noProof="0"/>
              <a:t>Click to edit Master subtitle style</a:t>
            </a:r>
            <a:endParaRPr lang="en-US" noProof="0" dirty="0"/>
          </a:p>
        </p:txBody>
      </p:sp>
      <p:sp>
        <p:nvSpPr>
          <p:cNvPr id="12" name="TitleTopPlaceholder"/>
          <p:cNvSpPr>
            <a:spLocks noChangeArrowheads="1"/>
          </p:cNvSpPr>
          <p:nvPr/>
        </p:nvSpPr>
        <p:spPr bwMode="ltGray">
          <a:xfrm>
            <a:off x="2125654" y="3245969"/>
            <a:ext cx="2125653" cy="436455"/>
          </a:xfrm>
          <a:prstGeom prst="rect">
            <a:avLst/>
          </a:prstGeom>
          <a:solidFill>
            <a:schemeClr val="accent4">
              <a:alpha val="77000"/>
            </a:schemeClr>
          </a:solidFill>
          <a:ln w="9525">
            <a:noFill/>
            <a:miter lim="800000"/>
            <a:headEnd/>
            <a:tailEnd/>
          </a:ln>
          <a:effectLst/>
          <a:extLst/>
        </p:spPr>
        <p:txBody>
          <a:bodyPr wrap="none" lIns="93296" tIns="46648" rIns="93296" bIns="46648" anchor="ctr"/>
          <a:lstStyle/>
          <a:p>
            <a:pPr defTabSz="914400" fontAlgn="base">
              <a:spcBef>
                <a:spcPct val="0"/>
              </a:spcBef>
              <a:spcAft>
                <a:spcPct val="0"/>
              </a:spcAft>
            </a:pPr>
            <a:endParaRPr lang="en-US" sz="1600" dirty="0">
              <a:solidFill>
                <a:srgbClr val="000000"/>
              </a:solidFill>
              <a:latin typeface="Arial"/>
            </a:endParaRPr>
          </a:p>
        </p:txBody>
      </p:sp>
      <p:sp>
        <p:nvSpPr>
          <p:cNvPr id="13" name="TitleTopPlaceholder"/>
          <p:cNvSpPr>
            <a:spLocks noChangeArrowheads="1"/>
          </p:cNvSpPr>
          <p:nvPr/>
        </p:nvSpPr>
        <p:spPr bwMode="ltGray">
          <a:xfrm>
            <a:off x="1" y="3245968"/>
            <a:ext cx="2125653" cy="436455"/>
          </a:xfrm>
          <a:prstGeom prst="rect">
            <a:avLst/>
          </a:prstGeom>
          <a:solidFill>
            <a:srgbClr val="FFC000">
              <a:alpha val="80000"/>
            </a:srgbClr>
          </a:solidFill>
          <a:ln w="9525">
            <a:noFill/>
            <a:miter lim="800000"/>
            <a:headEnd/>
            <a:tailEnd/>
          </a:ln>
          <a:effectLst/>
          <a:extLst/>
        </p:spPr>
        <p:txBody>
          <a:bodyPr wrap="none" lIns="93296" tIns="46648" rIns="93296" bIns="46648" anchor="ctr"/>
          <a:lstStyle/>
          <a:p>
            <a:pPr defTabSz="914400" fontAlgn="base">
              <a:spcBef>
                <a:spcPct val="0"/>
              </a:spcBef>
              <a:spcAft>
                <a:spcPct val="0"/>
              </a:spcAft>
            </a:pPr>
            <a:endParaRPr lang="en-US" sz="1600" dirty="0">
              <a:solidFill>
                <a:srgbClr val="000000"/>
              </a:solidFill>
              <a:latin typeface="Arial"/>
            </a:endParaRPr>
          </a:p>
        </p:txBody>
      </p:sp>
      <p:sp>
        <p:nvSpPr>
          <p:cNvPr id="14" name="TitleTopPlaceholder"/>
          <p:cNvSpPr>
            <a:spLocks noChangeArrowheads="1"/>
          </p:cNvSpPr>
          <p:nvPr/>
        </p:nvSpPr>
        <p:spPr bwMode="ltGray">
          <a:xfrm>
            <a:off x="3886006" y="3246844"/>
            <a:ext cx="5257994" cy="436455"/>
          </a:xfrm>
          <a:prstGeom prst="rect">
            <a:avLst/>
          </a:prstGeom>
          <a:solidFill>
            <a:srgbClr val="009900">
              <a:alpha val="69000"/>
            </a:srgbClr>
          </a:solidFill>
          <a:ln w="9525">
            <a:noFill/>
            <a:miter lim="800000"/>
            <a:headEnd/>
            <a:tailEnd/>
          </a:ln>
          <a:effectLst/>
          <a:extLst/>
        </p:spPr>
        <p:txBody>
          <a:bodyPr wrap="none" lIns="93296" tIns="46648" rIns="93296" bIns="46648" anchor="ctr"/>
          <a:lstStyle/>
          <a:p>
            <a:pPr defTabSz="914400" fontAlgn="base">
              <a:spcBef>
                <a:spcPct val="0"/>
              </a:spcBef>
              <a:spcAft>
                <a:spcPct val="0"/>
              </a:spcAft>
            </a:pPr>
            <a:endParaRPr lang="en-US" sz="1600" dirty="0">
              <a:solidFill>
                <a:srgbClr val="000000"/>
              </a:solidFill>
              <a:latin typeface="Arial"/>
            </a:endParaRPr>
          </a:p>
        </p:txBody>
      </p:sp>
      <p:pic>
        <p:nvPicPr>
          <p:cNvPr id="15" name="Picture 4" descr="http://upload.wikimedia.org/wikipedia/commons/thumb/8/82/Seal_of_Massachusetts.svg/2000px-Seal_of_Massachusetts.svg.png"/>
          <p:cNvPicPr>
            <a:picLocks noChangeAspect="1" noChangeArrowheads="1"/>
          </p:cNvPicPr>
          <p:nvPr userDrawn="1"/>
        </p:nvPicPr>
        <p:blipFill>
          <a:blip r:embed="rId6"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21967" y="2029603"/>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7229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McK 2. Slide Title"/>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082619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0276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3663598739"/>
              </p:ext>
            </p:extLst>
          </p:nvPr>
        </p:nvGraphicFramePr>
        <p:xfrm>
          <a:off x="1621" y="1621"/>
          <a:ext cx="1619" cy="1619"/>
        </p:xfrm>
        <a:graphic>
          <a:graphicData uri="http://schemas.openxmlformats.org/presentationml/2006/ole">
            <mc:AlternateContent xmlns:mc="http://schemas.openxmlformats.org/markup-compatibility/2006">
              <mc:Choice xmlns:v="urn:schemas-microsoft-com:vml" Requires="v">
                <p:oleObj spid="_x0000_s6930"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621" y="1621"/>
                        <a:ext cx="161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2693796" y="4874537"/>
            <a:ext cx="5036085" cy="494023"/>
            <a:chOff x="1663" y="3106"/>
            <a:chExt cx="3109" cy="305"/>
          </a:xfrm>
        </p:grpSpPr>
        <p:sp>
          <p:nvSpPr>
            <p:cNvPr id="9" name="McK Document type"/>
            <p:cNvSpPr txBox="1">
              <a:spLocks noChangeArrowheads="1"/>
            </p:cNvSpPr>
            <p:nvPr/>
          </p:nvSpPr>
          <p:spPr bwMode="auto">
            <a:xfrm>
              <a:off x="1663" y="3106"/>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defTabSz="914400" eaLnBrk="1" fontAlgn="base" hangingPunct="1">
                <a:spcBef>
                  <a:spcPct val="0"/>
                </a:spcBef>
                <a:spcAft>
                  <a:spcPct val="0"/>
                </a:spcAft>
                <a:defRPr/>
              </a:pPr>
              <a:r>
                <a:rPr lang="en-US" sz="1400" dirty="0">
                  <a:solidFill>
                    <a:srgbClr val="000000"/>
                  </a:solidFill>
                  <a:latin typeface="Arial"/>
                </a:rPr>
                <a:t>Document type</a:t>
              </a:r>
            </a:p>
          </p:txBody>
        </p:sp>
        <p:sp>
          <p:nvSpPr>
            <p:cNvPr id="10" name="McK Date"/>
            <p:cNvSpPr txBox="1">
              <a:spLocks noChangeArrowheads="1"/>
            </p:cNvSpPr>
            <p:nvPr/>
          </p:nvSpPr>
          <p:spPr bwMode="auto">
            <a:xfrm>
              <a:off x="1663" y="3275"/>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defTabSz="914400" eaLnBrk="1" fontAlgn="base" hangingPunct="1">
                <a:spcBef>
                  <a:spcPct val="0"/>
                </a:spcBef>
                <a:spcAft>
                  <a:spcPct val="0"/>
                </a:spcAft>
                <a:defRPr/>
              </a:pPr>
              <a:r>
                <a:rPr lang="en-US" sz="1400" dirty="0">
                  <a:solidFill>
                    <a:srgbClr val="000000"/>
                  </a:solidFill>
                  <a:latin typeface="Arial"/>
                </a:rPr>
                <a:t>Date</a:t>
              </a:r>
            </a:p>
          </p:txBody>
        </p:sp>
      </p:grpSp>
      <p:sp>
        <p:nvSpPr>
          <p:cNvPr id="13314" name="Rectangle 1026"/>
          <p:cNvSpPr>
            <a:spLocks noGrp="1" noChangeArrowheads="1"/>
          </p:cNvSpPr>
          <p:nvPr>
            <p:ph type="ctrTitle"/>
          </p:nvPr>
        </p:nvSpPr>
        <p:spPr bwMode="auto">
          <a:xfrm>
            <a:off x="2693796" y="2648241"/>
            <a:ext cx="5539245" cy="507831"/>
          </a:xfrm>
          <a:prstGeom prst="rect">
            <a:avLst/>
          </a:prstGeom>
        </p:spPr>
        <p:txBody>
          <a:bodyPr anchor="b">
            <a:spAutoFit/>
          </a:bodyPr>
          <a:lstStyle>
            <a:lvl1pPr>
              <a:defRPr sz="3300" b="0" baseline="0">
                <a:latin typeface="+mj-lt"/>
                <a:ea typeface="+mj-ea"/>
              </a:defRPr>
            </a:lvl1pPr>
          </a:lstStyle>
          <a:p>
            <a:pPr lvl="0"/>
            <a:r>
              <a:rPr lang="en-US" noProof="0"/>
              <a:t>Click to edit Master title style</a:t>
            </a:r>
            <a:endParaRPr lang="en-US" noProof="0" dirty="0"/>
          </a:p>
        </p:txBody>
      </p:sp>
      <p:sp>
        <p:nvSpPr>
          <p:cNvPr id="13315" name="Rectangle 1027"/>
          <p:cNvSpPr>
            <a:spLocks noGrp="1" noChangeArrowheads="1"/>
          </p:cNvSpPr>
          <p:nvPr>
            <p:ph type="subTitle" idx="1"/>
          </p:nvPr>
        </p:nvSpPr>
        <p:spPr bwMode="auto">
          <a:xfrm>
            <a:off x="2693796" y="3770660"/>
            <a:ext cx="5539245" cy="219820"/>
          </a:xfrm>
        </p:spPr>
        <p:txBody>
          <a:bodyPr>
            <a:spAutoFit/>
          </a:bodyPr>
          <a:lstStyle>
            <a:lvl1pPr>
              <a:defRPr sz="1400" baseline="0">
                <a:latin typeface="+mn-lt"/>
                <a:ea typeface="+mn-ea"/>
              </a:defRPr>
            </a:lvl1pPr>
          </a:lstStyle>
          <a:p>
            <a:pPr lvl="0"/>
            <a:r>
              <a:rPr lang="en-US" noProof="0"/>
              <a:t>Click to edit Master subtitle style</a:t>
            </a:r>
            <a:endParaRPr lang="en-US" noProof="0" dirty="0"/>
          </a:p>
        </p:txBody>
      </p:sp>
      <p:sp>
        <p:nvSpPr>
          <p:cNvPr id="12" name="TitleTopPlaceholder"/>
          <p:cNvSpPr>
            <a:spLocks noChangeArrowheads="1"/>
          </p:cNvSpPr>
          <p:nvPr/>
        </p:nvSpPr>
        <p:spPr bwMode="ltGray">
          <a:xfrm>
            <a:off x="2125654" y="3245969"/>
            <a:ext cx="2125653" cy="436455"/>
          </a:xfrm>
          <a:prstGeom prst="rect">
            <a:avLst/>
          </a:prstGeom>
          <a:solidFill>
            <a:schemeClr val="accent4">
              <a:alpha val="77000"/>
            </a:schemeClr>
          </a:solidFill>
          <a:ln w="9525">
            <a:noFill/>
            <a:miter lim="800000"/>
            <a:headEnd/>
            <a:tailEnd/>
          </a:ln>
          <a:effectLst/>
          <a:extLst/>
        </p:spPr>
        <p:txBody>
          <a:bodyPr wrap="none" lIns="93296" tIns="46648" rIns="93296" bIns="46648" anchor="ctr"/>
          <a:lstStyle/>
          <a:p>
            <a:pPr defTabSz="914400" fontAlgn="base">
              <a:spcBef>
                <a:spcPct val="0"/>
              </a:spcBef>
              <a:spcAft>
                <a:spcPct val="0"/>
              </a:spcAft>
            </a:pPr>
            <a:endParaRPr lang="en-US" sz="1600" dirty="0">
              <a:solidFill>
                <a:srgbClr val="000000"/>
              </a:solidFill>
            </a:endParaRPr>
          </a:p>
        </p:txBody>
      </p:sp>
      <p:sp>
        <p:nvSpPr>
          <p:cNvPr id="13" name="TitleTopPlaceholder"/>
          <p:cNvSpPr>
            <a:spLocks noChangeArrowheads="1"/>
          </p:cNvSpPr>
          <p:nvPr/>
        </p:nvSpPr>
        <p:spPr bwMode="ltGray">
          <a:xfrm>
            <a:off x="1" y="3245968"/>
            <a:ext cx="2125653" cy="436455"/>
          </a:xfrm>
          <a:prstGeom prst="rect">
            <a:avLst/>
          </a:prstGeom>
          <a:solidFill>
            <a:srgbClr val="FFC000">
              <a:alpha val="80000"/>
            </a:srgbClr>
          </a:solidFill>
          <a:ln w="9525">
            <a:noFill/>
            <a:miter lim="800000"/>
            <a:headEnd/>
            <a:tailEnd/>
          </a:ln>
          <a:effectLst/>
          <a:extLst/>
        </p:spPr>
        <p:txBody>
          <a:bodyPr wrap="none" lIns="93296" tIns="46648" rIns="93296" bIns="46648" anchor="ctr"/>
          <a:lstStyle/>
          <a:p>
            <a:pPr defTabSz="914400" fontAlgn="base">
              <a:spcBef>
                <a:spcPct val="0"/>
              </a:spcBef>
              <a:spcAft>
                <a:spcPct val="0"/>
              </a:spcAft>
            </a:pPr>
            <a:endParaRPr lang="en-US" sz="1600" dirty="0">
              <a:solidFill>
                <a:srgbClr val="000000"/>
              </a:solidFill>
            </a:endParaRPr>
          </a:p>
        </p:txBody>
      </p:sp>
      <p:sp>
        <p:nvSpPr>
          <p:cNvPr id="14" name="TitleTopPlaceholder"/>
          <p:cNvSpPr>
            <a:spLocks noChangeArrowheads="1"/>
          </p:cNvSpPr>
          <p:nvPr/>
        </p:nvSpPr>
        <p:spPr bwMode="ltGray">
          <a:xfrm>
            <a:off x="3886006" y="3246844"/>
            <a:ext cx="5257994" cy="436455"/>
          </a:xfrm>
          <a:prstGeom prst="rect">
            <a:avLst/>
          </a:prstGeom>
          <a:solidFill>
            <a:srgbClr val="009900">
              <a:alpha val="69000"/>
            </a:srgbClr>
          </a:solidFill>
          <a:ln w="9525">
            <a:noFill/>
            <a:miter lim="800000"/>
            <a:headEnd/>
            <a:tailEnd/>
          </a:ln>
          <a:effectLst/>
          <a:extLst/>
        </p:spPr>
        <p:txBody>
          <a:bodyPr wrap="none" lIns="93296" tIns="46648" rIns="93296" bIns="46648" anchor="ctr"/>
          <a:lstStyle/>
          <a:p>
            <a:pPr defTabSz="914400" fontAlgn="base">
              <a:spcBef>
                <a:spcPct val="0"/>
              </a:spcBef>
              <a:spcAft>
                <a:spcPct val="0"/>
              </a:spcAft>
            </a:pPr>
            <a:endParaRPr lang="en-US" sz="1600" dirty="0">
              <a:solidFill>
                <a:srgbClr val="000000"/>
              </a:solidFill>
            </a:endParaRPr>
          </a:p>
        </p:txBody>
      </p:sp>
      <p:pic>
        <p:nvPicPr>
          <p:cNvPr id="15" name="Picture 4" descr="http://upload.wikimedia.org/wikipedia/commons/thumb/8/82/Seal_of_Massachusetts.svg/2000px-Seal_of_Massachusetts.svg.png"/>
          <p:cNvPicPr>
            <a:picLocks noChangeAspect="1" noChangeArrowheads="1"/>
          </p:cNvPicPr>
          <p:nvPr userDrawn="1"/>
        </p:nvPicPr>
        <p:blipFill>
          <a:blip r:embed="rId6"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21967" y="2029603"/>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72364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McK 2. Slide Title"/>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0956289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r>
              <a:rPr lang="en-US" dirty="0">
                <a:solidFill>
                  <a:srgbClr val="000000"/>
                </a:solidFill>
              </a:rPr>
              <a:t>2/23/2016</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solidFill>
                <a:srgbClr val="000000"/>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D4F15456-AC52-4190-9C1E-090226817F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3945389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r>
              <a:rPr lang="en-US" dirty="0">
                <a:solidFill>
                  <a:srgbClr val="000000"/>
                </a:solidFill>
              </a:rPr>
              <a:t>2/23/2016</a:t>
            </a: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dirty="0">
              <a:solidFill>
                <a:srgbClr val="000000"/>
              </a:solidFill>
            </a:endParaRPr>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D4F15456-AC52-4190-9C1E-090226817F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381105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r>
              <a:rPr lang="en-US" dirty="0">
                <a:solidFill>
                  <a:srgbClr val="000000"/>
                </a:solidFill>
              </a:rPr>
              <a:t>2/23/2016</a:t>
            </a: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solidFill>
                <a:srgbClr val="000000"/>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D4F15456-AC52-4190-9C1E-090226817F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4169240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4.xml"/><Relationship Id="rId13" Type="http://schemas.openxmlformats.org/officeDocument/2006/relationships/tags" Target="../tags/tag9.xml"/><Relationship Id="rId18" Type="http://schemas.openxmlformats.org/officeDocument/2006/relationships/tags" Target="../tags/tag14.xml"/><Relationship Id="rId3" Type="http://schemas.openxmlformats.org/officeDocument/2006/relationships/slideLayout" Target="../slideLayouts/slideLayout3.xml"/><Relationship Id="rId21" Type="http://schemas.openxmlformats.org/officeDocument/2006/relationships/tags" Target="../tags/tag17.xml"/><Relationship Id="rId7" Type="http://schemas.openxmlformats.org/officeDocument/2006/relationships/tags" Target="../tags/tag3.xml"/><Relationship Id="rId12" Type="http://schemas.openxmlformats.org/officeDocument/2006/relationships/tags" Target="../tags/tag8.xml"/><Relationship Id="rId17" Type="http://schemas.openxmlformats.org/officeDocument/2006/relationships/tags" Target="../tags/tag13.xml"/><Relationship Id="rId2" Type="http://schemas.openxmlformats.org/officeDocument/2006/relationships/slideLayout" Target="../slideLayouts/slideLayout2.xml"/><Relationship Id="rId16" Type="http://schemas.openxmlformats.org/officeDocument/2006/relationships/tags" Target="../tags/tag12.xml"/><Relationship Id="rId20" Type="http://schemas.openxmlformats.org/officeDocument/2006/relationships/tags" Target="../tags/tag16.xml"/><Relationship Id="rId1" Type="http://schemas.openxmlformats.org/officeDocument/2006/relationships/slideLayout" Target="../slideLayouts/slideLayout1.xml"/><Relationship Id="rId6" Type="http://schemas.openxmlformats.org/officeDocument/2006/relationships/tags" Target="../tags/tag2.xml"/><Relationship Id="rId11" Type="http://schemas.openxmlformats.org/officeDocument/2006/relationships/tags" Target="../tags/tag7.xml"/><Relationship Id="rId24" Type="http://schemas.openxmlformats.org/officeDocument/2006/relationships/image" Target="../media/image2.png"/><Relationship Id="rId5" Type="http://schemas.openxmlformats.org/officeDocument/2006/relationships/vmlDrawing" Target="../drawings/vmlDrawing1.vml"/><Relationship Id="rId15" Type="http://schemas.openxmlformats.org/officeDocument/2006/relationships/tags" Target="../tags/tag11.xml"/><Relationship Id="rId23" Type="http://schemas.openxmlformats.org/officeDocument/2006/relationships/image" Target="../media/image1.emf"/><Relationship Id="rId10" Type="http://schemas.openxmlformats.org/officeDocument/2006/relationships/tags" Target="../tags/tag6.xml"/><Relationship Id="rId19" Type="http://schemas.openxmlformats.org/officeDocument/2006/relationships/tags" Target="../tags/tag15.xml"/><Relationship Id="rId4" Type="http://schemas.openxmlformats.org/officeDocument/2006/relationships/theme" Target="../theme/theme1.xml"/><Relationship Id="rId9" Type="http://schemas.openxmlformats.org/officeDocument/2006/relationships/tags" Target="../tags/tag5.xml"/><Relationship Id="rId14" Type="http://schemas.openxmlformats.org/officeDocument/2006/relationships/tags" Target="../tags/tag10.xml"/><Relationship Id="rId22" Type="http://schemas.openxmlformats.org/officeDocument/2006/relationships/oleObject" Target="../embeddings/oleObject1.bin"/></Relationships>
</file>

<file path=ppt/slideMasters/_rels/slideMaster2.xml.rels><?xml version="1.0" encoding="UTF-8" standalone="yes"?>
<Relationships xmlns="http://schemas.openxmlformats.org/package/2006/relationships"><Relationship Id="rId8" Type="http://schemas.openxmlformats.org/officeDocument/2006/relationships/tags" Target="../tags/tag19.xml"/><Relationship Id="rId13" Type="http://schemas.openxmlformats.org/officeDocument/2006/relationships/tags" Target="../tags/tag24.xml"/><Relationship Id="rId18" Type="http://schemas.openxmlformats.org/officeDocument/2006/relationships/tags" Target="../tags/tag29.xml"/><Relationship Id="rId26" Type="http://schemas.openxmlformats.org/officeDocument/2006/relationships/image" Target="../media/image2.png"/><Relationship Id="rId3" Type="http://schemas.openxmlformats.org/officeDocument/2006/relationships/slideLayout" Target="../slideLayouts/slideLayout6.xml"/><Relationship Id="rId21" Type="http://schemas.openxmlformats.org/officeDocument/2006/relationships/tags" Target="../tags/tag32.xml"/><Relationship Id="rId7" Type="http://schemas.openxmlformats.org/officeDocument/2006/relationships/vmlDrawing" Target="../drawings/vmlDrawing3.vml"/><Relationship Id="rId12" Type="http://schemas.openxmlformats.org/officeDocument/2006/relationships/tags" Target="../tags/tag23.xml"/><Relationship Id="rId17" Type="http://schemas.openxmlformats.org/officeDocument/2006/relationships/tags" Target="../tags/tag28.xml"/><Relationship Id="rId25" Type="http://schemas.openxmlformats.org/officeDocument/2006/relationships/image" Target="../media/image1.emf"/><Relationship Id="rId2" Type="http://schemas.openxmlformats.org/officeDocument/2006/relationships/slideLayout" Target="../slideLayouts/slideLayout5.xml"/><Relationship Id="rId16" Type="http://schemas.openxmlformats.org/officeDocument/2006/relationships/tags" Target="../tags/tag27.xml"/><Relationship Id="rId20" Type="http://schemas.openxmlformats.org/officeDocument/2006/relationships/tags" Target="../tags/tag31.xml"/><Relationship Id="rId1" Type="http://schemas.openxmlformats.org/officeDocument/2006/relationships/slideLayout" Target="../slideLayouts/slideLayout4.xml"/><Relationship Id="rId6" Type="http://schemas.openxmlformats.org/officeDocument/2006/relationships/theme" Target="../theme/theme2.xml"/><Relationship Id="rId11" Type="http://schemas.openxmlformats.org/officeDocument/2006/relationships/tags" Target="../tags/tag22.xml"/><Relationship Id="rId24" Type="http://schemas.openxmlformats.org/officeDocument/2006/relationships/oleObject" Target="../embeddings/oleObject3.bin"/><Relationship Id="rId5" Type="http://schemas.openxmlformats.org/officeDocument/2006/relationships/slideLayout" Target="../slideLayouts/slideLayout8.xml"/><Relationship Id="rId15" Type="http://schemas.openxmlformats.org/officeDocument/2006/relationships/tags" Target="../tags/tag26.xml"/><Relationship Id="rId23" Type="http://schemas.openxmlformats.org/officeDocument/2006/relationships/tags" Target="../tags/tag34.xml"/><Relationship Id="rId10" Type="http://schemas.openxmlformats.org/officeDocument/2006/relationships/tags" Target="../tags/tag21.xml"/><Relationship Id="rId19" Type="http://schemas.openxmlformats.org/officeDocument/2006/relationships/tags" Target="../tags/tag30.xml"/><Relationship Id="rId4" Type="http://schemas.openxmlformats.org/officeDocument/2006/relationships/slideLayout" Target="../slideLayouts/slideLayout7.xml"/><Relationship Id="rId9" Type="http://schemas.openxmlformats.org/officeDocument/2006/relationships/tags" Target="../tags/tag20.xml"/><Relationship Id="rId14" Type="http://schemas.openxmlformats.org/officeDocument/2006/relationships/tags" Target="../tags/tag25.xml"/><Relationship Id="rId22" Type="http://schemas.openxmlformats.org/officeDocument/2006/relationships/tags" Target="../tags/tag3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6"/>
            </p:custDataLst>
            <p:extLst>
              <p:ext uri="{D42A27DB-BD31-4B8C-83A1-F6EECF244321}">
                <p14:modId xmlns:p14="http://schemas.microsoft.com/office/powerpoint/2010/main" val="2767010075"/>
              </p:ext>
            </p:ext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spid="_x0000_s7623" name="think-cell Slide" r:id="rId22" imgW="270" imgH="270" progId="TCLayout.ActiveDocument.1">
                  <p:embed/>
                </p:oleObj>
              </mc:Choice>
              <mc:Fallback>
                <p:oleObj name="think-cell Slide" r:id="rId22" imgW="270" imgH="270" progId="TCLayout.ActiveDocument.1">
                  <p:embed/>
                  <p:pic>
                    <p:nvPicPr>
                      <p:cNvPr id="0" name=""/>
                      <p:cNvPicPr/>
                      <p:nvPr/>
                    </p:nvPicPr>
                    <p:blipFill>
                      <a:blip r:embed="rId23"/>
                      <a:stretch>
                        <a:fillRect/>
                      </a:stretch>
                    </p:blipFill>
                    <p:spPr>
                      <a:xfrm>
                        <a:off x="0" y="0"/>
                        <a:ext cx="161984" cy="161974"/>
                      </a:xfrm>
                      <a:prstGeom prst="rect">
                        <a:avLst/>
                      </a:prstGeom>
                    </p:spPr>
                  </p:pic>
                </p:oleObj>
              </mc:Fallback>
            </mc:AlternateContent>
          </a:graphicData>
        </a:graphic>
      </p:graphicFrame>
      <p:sp>
        <p:nvSpPr>
          <p:cNvPr id="1036" name="Rectangle 286"/>
          <p:cNvSpPr>
            <a:spLocks noGrp="1" noChangeArrowheads="1"/>
          </p:cNvSpPr>
          <p:nvPr>
            <p:ph type="body" idx="1"/>
          </p:nvPr>
        </p:nvSpPr>
        <p:spPr bwMode="auto">
          <a:xfrm>
            <a:off x="1482156" y="1990667"/>
            <a:ext cx="4389768" cy="125611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19" name="Title Placeholder 2"/>
          <p:cNvSpPr>
            <a:spLocks noGrp="1" noChangeArrowheads="1"/>
          </p:cNvSpPr>
          <p:nvPr>
            <p:ph type="title"/>
          </p:nvPr>
        </p:nvSpPr>
        <p:spPr bwMode="auto">
          <a:xfrm>
            <a:off x="174945" y="234863"/>
            <a:ext cx="8053675"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title style</a:t>
            </a:r>
            <a:endParaRPr lang="en-US" noProof="0" dirty="0"/>
          </a:p>
        </p:txBody>
      </p:sp>
      <p:sp>
        <p:nvSpPr>
          <p:cNvPr id="10" name="McK 1. On-page tracker" hidden="1"/>
          <p:cNvSpPr>
            <a:spLocks noChangeArrowheads="1"/>
          </p:cNvSpPr>
          <p:nvPr/>
        </p:nvSpPr>
        <p:spPr bwMode="auto">
          <a:xfrm>
            <a:off x="174944" y="27536"/>
            <a:ext cx="876714" cy="219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4400" fontAlgn="base">
              <a:spcBef>
                <a:spcPct val="0"/>
              </a:spcBef>
              <a:spcAft>
                <a:spcPct val="0"/>
              </a:spcAft>
            </a:pPr>
            <a:r>
              <a:rPr lang="en-US" sz="1400" dirty="0">
                <a:solidFill>
                  <a:srgbClr val="808080"/>
                </a:solidFill>
                <a:latin typeface="Arial"/>
              </a:rPr>
              <a:t>TRACKER</a:t>
            </a:r>
          </a:p>
        </p:txBody>
      </p:sp>
      <p:sp>
        <p:nvSpPr>
          <p:cNvPr id="11" name="McK 3. Unit of measure" hidden="1"/>
          <p:cNvSpPr txBox="1">
            <a:spLocks noChangeArrowheads="1"/>
          </p:cNvSpPr>
          <p:nvPr/>
        </p:nvSpPr>
        <p:spPr bwMode="auto">
          <a:xfrm>
            <a:off x="174944" y="542617"/>
            <a:ext cx="8053675" cy="251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600" dirty="0">
                <a:solidFill>
                  <a:srgbClr val="808080"/>
                </a:solidFill>
                <a:latin typeface="Arial"/>
              </a:rPr>
              <a:t>Unit of measure</a:t>
            </a:r>
          </a:p>
        </p:txBody>
      </p:sp>
      <p:grpSp>
        <p:nvGrpSpPr>
          <p:cNvPr id="12" name="McK Slide Elements" hidden="1"/>
          <p:cNvGrpSpPr>
            <a:grpSpLocks/>
          </p:cNvGrpSpPr>
          <p:nvPr/>
        </p:nvGrpSpPr>
        <p:grpSpPr bwMode="auto">
          <a:xfrm>
            <a:off x="174944" y="6086391"/>
            <a:ext cx="8799129" cy="413035"/>
            <a:chOff x="75" y="3895"/>
            <a:chExt cx="689" cy="255"/>
          </a:xfrm>
        </p:grpSpPr>
        <p:sp>
          <p:nvSpPr>
            <p:cNvPr id="13" name="McK 4. Footnote"/>
            <p:cNvSpPr txBox="1">
              <a:spLocks noChangeArrowheads="1"/>
            </p:cNvSpPr>
            <p:nvPr/>
          </p:nvSpPr>
          <p:spPr bwMode="auto">
            <a:xfrm>
              <a:off x="75" y="3895"/>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000" dirty="0">
                  <a:solidFill>
                    <a:srgbClr val="000000"/>
                  </a:solidFill>
                  <a:latin typeface="Arial"/>
                </a:rPr>
                <a:t>1 Footnote</a:t>
              </a:r>
            </a:p>
          </p:txBody>
        </p:sp>
        <p:sp>
          <p:nvSpPr>
            <p:cNvPr id="14" name="McK 5. Source"/>
            <p:cNvSpPr>
              <a:spLocks noChangeArrowheads="1"/>
            </p:cNvSpPr>
            <p:nvPr/>
          </p:nvSpPr>
          <p:spPr bwMode="auto">
            <a:xfrm>
              <a:off x="75" y="4053"/>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621910" indent="-621910" defTabSz="913429" fontAlgn="base">
                <a:spcBef>
                  <a:spcPct val="0"/>
                </a:spcBef>
                <a:spcAft>
                  <a:spcPct val="0"/>
                </a:spcAft>
                <a:tabLst>
                  <a:tab pos="625148" algn="l"/>
                </a:tabLst>
              </a:pPr>
              <a:r>
                <a:rPr lang="en-US" sz="1000" dirty="0">
                  <a:solidFill>
                    <a:srgbClr val="000000"/>
                  </a:solidFill>
                  <a:latin typeface="Arial"/>
                </a:rPr>
                <a:t>SOURCE: Source</a:t>
              </a:r>
            </a:p>
          </p:txBody>
        </p:sp>
      </p:grpSp>
      <p:grpSp>
        <p:nvGrpSpPr>
          <p:cNvPr id="15" name="ACET" hidden="1"/>
          <p:cNvGrpSpPr>
            <a:grpSpLocks/>
          </p:cNvGrpSpPr>
          <p:nvPr/>
        </p:nvGrpSpPr>
        <p:grpSpPr bwMode="auto">
          <a:xfrm>
            <a:off x="1482156" y="1150019"/>
            <a:ext cx="4350892" cy="518318"/>
            <a:chOff x="915" y="710"/>
            <a:chExt cx="2686" cy="320"/>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10"/>
              <a:ext cx="2686" cy="32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defTabSz="914400" fontAlgn="base">
                <a:spcBef>
                  <a:spcPct val="0"/>
                </a:spcBef>
                <a:spcAft>
                  <a:spcPct val="0"/>
                </a:spcAft>
              </a:pPr>
              <a:r>
                <a:rPr lang="en-US" sz="1600" b="1" dirty="0">
                  <a:solidFill>
                    <a:srgbClr val="000000"/>
                  </a:solidFill>
                  <a:latin typeface="Arial"/>
                </a:rPr>
                <a:t>Title</a:t>
              </a:r>
            </a:p>
            <a:p>
              <a:pPr defTabSz="914400" fontAlgn="base">
                <a:spcBef>
                  <a:spcPct val="0"/>
                </a:spcBef>
                <a:spcAft>
                  <a:spcPct val="0"/>
                </a:spcAft>
              </a:pPr>
              <a:r>
                <a:rPr lang="en-US" sz="1600" dirty="0">
                  <a:solidFill>
                    <a:srgbClr val="808080"/>
                  </a:solidFill>
                  <a:latin typeface="Arial"/>
                </a:rPr>
                <a:t>Unit of measure</a:t>
              </a:r>
            </a:p>
          </p:txBody>
        </p:sp>
      </p:grpSp>
      <p:grpSp>
        <p:nvGrpSpPr>
          <p:cNvPr id="63" name="LegendBoxes" hidden="1"/>
          <p:cNvGrpSpPr>
            <a:grpSpLocks/>
          </p:cNvGrpSpPr>
          <p:nvPr/>
        </p:nvGrpSpPr>
        <p:grpSpPr bwMode="auto">
          <a:xfrm>
            <a:off x="7449476" y="275439"/>
            <a:ext cx="779144" cy="1017201"/>
            <a:chOff x="4936" y="176"/>
            <a:chExt cx="481" cy="628"/>
          </a:xfrm>
        </p:grpSpPr>
        <p:sp>
          <p:nvSpPr>
            <p:cNvPr id="64" name="Legend1"/>
            <p:cNvSpPr>
              <a:spLocks noChangeArrowheads="1"/>
            </p:cNvSpPr>
            <p:nvPr/>
          </p:nvSpPr>
          <p:spPr bwMode="auto">
            <a:xfrm>
              <a:off x="5096"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sp>
          <p:nvSpPr>
            <p:cNvPr id="66" name="Legend2"/>
            <p:cNvSpPr>
              <a:spLocks noChangeArrowheads="1"/>
            </p:cNvSpPr>
            <p:nvPr/>
          </p:nvSpPr>
          <p:spPr bwMode="auto">
            <a:xfrm>
              <a:off x="5096" y="34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sp>
          <p:nvSpPr>
            <p:cNvPr id="68" name="Legend3"/>
            <p:cNvSpPr>
              <a:spLocks noChangeArrowheads="1"/>
            </p:cNvSpPr>
            <p:nvPr/>
          </p:nvSpPr>
          <p:spPr bwMode="auto">
            <a:xfrm>
              <a:off x="5096" y="517"/>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sp>
          <p:nvSpPr>
            <p:cNvPr id="70" name="Legend4"/>
            <p:cNvSpPr>
              <a:spLocks noChangeArrowheads="1"/>
            </p:cNvSpPr>
            <p:nvPr/>
          </p:nvSpPr>
          <p:spPr bwMode="auto">
            <a:xfrm>
              <a:off x="5096" y="688"/>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grpSp>
      <p:grpSp>
        <p:nvGrpSpPr>
          <p:cNvPr id="72" name="LegendLines" hidden="1"/>
          <p:cNvGrpSpPr>
            <a:grpSpLocks/>
          </p:cNvGrpSpPr>
          <p:nvPr/>
        </p:nvGrpSpPr>
        <p:grpSpPr bwMode="auto">
          <a:xfrm>
            <a:off x="7135228" y="275439"/>
            <a:ext cx="1093393" cy="745084"/>
            <a:chOff x="4750" y="176"/>
            <a:chExt cx="675" cy="460"/>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fontAlgn="base">
                <a:spcBef>
                  <a:spcPct val="0"/>
                </a:spcBef>
                <a:spcAft>
                  <a:spcPct val="0"/>
                </a:spcAft>
              </a:pPr>
              <a:endParaRPr lang="en-US" sz="1200" dirty="0">
                <a:solidFill>
                  <a:srgbClr val="000000"/>
                </a:solidFill>
                <a:latin typeface="Aria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fontAlgn="base">
                <a:spcBef>
                  <a:spcPct val="0"/>
                </a:spcBef>
                <a:spcAft>
                  <a:spcPct val="0"/>
                </a:spcAft>
              </a:pPr>
              <a:endParaRPr lang="en-US" sz="1200" dirty="0">
                <a:solidFill>
                  <a:srgbClr val="000000"/>
                </a:solidFill>
                <a:latin typeface="Aria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fontAlgn="base">
                <a:spcBef>
                  <a:spcPct val="0"/>
                </a:spcBef>
                <a:spcAft>
                  <a:spcPct val="0"/>
                </a:spcAft>
              </a:pPr>
              <a:endParaRPr lang="en-US" sz="1200" dirty="0">
                <a:solidFill>
                  <a:srgbClr val="000000"/>
                </a:solidFill>
                <a:latin typeface="Arial"/>
              </a:endParaRPr>
            </a:p>
          </p:txBody>
        </p:sp>
        <p:sp>
          <p:nvSpPr>
            <p:cNvPr id="76" name="Legend1"/>
            <p:cNvSpPr>
              <a:spLocks noChangeArrowheads="1"/>
            </p:cNvSpPr>
            <p:nvPr/>
          </p:nvSpPr>
          <p:spPr bwMode="auto">
            <a:xfrm>
              <a:off x="5104"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77" name="Legend2"/>
            <p:cNvSpPr>
              <a:spLocks noChangeArrowheads="1"/>
            </p:cNvSpPr>
            <p:nvPr/>
          </p:nvSpPr>
          <p:spPr bwMode="auto">
            <a:xfrm>
              <a:off x="5104" y="344"/>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78" name="Legend3"/>
            <p:cNvSpPr>
              <a:spLocks noChangeArrowheads="1"/>
            </p:cNvSpPr>
            <p:nvPr/>
          </p:nvSpPr>
          <p:spPr bwMode="auto">
            <a:xfrm>
              <a:off x="5104" y="520"/>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grpSp>
      <p:grpSp>
        <p:nvGrpSpPr>
          <p:cNvPr id="79" name="McKSticker" hidden="1"/>
          <p:cNvGrpSpPr/>
          <p:nvPr/>
        </p:nvGrpSpPr>
        <p:grpSpPr bwMode="auto">
          <a:xfrm>
            <a:off x="7139991" y="275438"/>
            <a:ext cx="1088630" cy="216680"/>
            <a:chOff x="7673880" y="285750"/>
            <a:chExt cx="1066895" cy="212366"/>
          </a:xfrm>
        </p:grpSpPr>
        <p:sp>
          <p:nvSpPr>
            <p:cNvPr id="80" name="StickerRectangle"/>
            <p:cNvSpPr>
              <a:spLocks noChangeArrowheads="1"/>
            </p:cNvSpPr>
            <p:nvPr/>
          </p:nvSpPr>
          <p:spPr bwMode="auto">
            <a:xfrm>
              <a:off x="7673880" y="285750"/>
              <a:ext cx="1066895" cy="212366"/>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913526" fontAlgn="base">
                <a:spcBef>
                  <a:spcPct val="0"/>
                </a:spcBef>
                <a:spcAft>
                  <a:spcPct val="0"/>
                </a:spcAft>
                <a:buClr>
                  <a:srgbClr val="000000"/>
                </a:buClr>
              </a:pPr>
              <a:r>
                <a:rPr lang="en-US" sz="1200" dirty="0">
                  <a:solidFill>
                    <a:srgbClr val="808080"/>
                  </a:solidFill>
                  <a:latin typeface="Arial"/>
                </a:rPr>
                <a:t>PRELIMINARY</a:t>
              </a:r>
            </a:p>
          </p:txBody>
        </p:sp>
        <p:cxnSp>
          <p:nvCxnSpPr>
            <p:cNvPr id="81" name="AutoShape 31"/>
            <p:cNvCxnSpPr>
              <a:cxnSpLocks noChangeShapeType="1"/>
              <a:stCxn id="80" idx="2"/>
              <a:endCxn id="80" idx="4"/>
            </p:cNvCxnSpPr>
            <p:nvPr/>
          </p:nvCxnSpPr>
          <p:spPr bwMode="auto">
            <a:xfrm>
              <a:off x="7673880" y="285750"/>
              <a:ext cx="0" cy="212366"/>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7673880" y="498116"/>
              <a:ext cx="1066895"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7381273" y="275438"/>
            <a:ext cx="847347" cy="1333054"/>
            <a:chOff x="6655594" y="273840"/>
            <a:chExt cx="830430" cy="1306516"/>
          </a:xfrm>
        </p:grpSpPr>
        <p:grpSp>
          <p:nvGrpSpPr>
            <p:cNvPr id="84" name="MoonLegend1"/>
            <p:cNvGrpSpPr>
              <a:grpSpLocks noChangeAspect="1"/>
            </p:cNvGrpSpPr>
            <p:nvPr>
              <p:custDataLst>
                <p:tags r:id="rId7"/>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20"/>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sp>
            <p:nvSpPr>
              <p:cNvPr id="103" name="Arc 39"/>
              <p:cNvSpPr>
                <a:spLocks noChangeAspect="1"/>
              </p:cNvSpPr>
              <p:nvPr>
                <p:custDataLst>
                  <p:tags r:id="rId21"/>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grpSp>
        <p:grpSp>
          <p:nvGrpSpPr>
            <p:cNvPr id="85" name="MoonLegend2"/>
            <p:cNvGrpSpPr>
              <a:grpSpLocks noChangeAspect="1"/>
            </p:cNvGrpSpPr>
            <p:nvPr>
              <p:custDataLst>
                <p:tags r:id="rId8"/>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18"/>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sp>
            <p:nvSpPr>
              <p:cNvPr id="101" name="Arc 42"/>
              <p:cNvSpPr>
                <a:spLocks noChangeAspect="1"/>
              </p:cNvSpPr>
              <p:nvPr>
                <p:custDataLst>
                  <p:tags r:id="rId19"/>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grpSp>
        <p:grpSp>
          <p:nvGrpSpPr>
            <p:cNvPr id="86" name="MoonLegend4"/>
            <p:cNvGrpSpPr>
              <a:grpSpLocks noChangeAspect="1"/>
            </p:cNvGrpSpPr>
            <p:nvPr>
              <p:custDataLst>
                <p:tags r:id="rId9"/>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16"/>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sp>
            <p:nvSpPr>
              <p:cNvPr id="99" name="Arc 48"/>
              <p:cNvSpPr>
                <a:spLocks noChangeAspect="1"/>
              </p:cNvSpPr>
              <p:nvPr>
                <p:custDataLst>
                  <p:tags r:id="rId17"/>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grpSp>
        <p:grpSp>
          <p:nvGrpSpPr>
            <p:cNvPr id="87" name="MoonLegend5"/>
            <p:cNvGrpSpPr>
              <a:grpSpLocks noChangeAspect="1"/>
            </p:cNvGrpSpPr>
            <p:nvPr>
              <p:custDataLst>
                <p:tags r:id="rId10"/>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14"/>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sp>
            <p:nvSpPr>
              <p:cNvPr id="97" name="Oval 51"/>
              <p:cNvSpPr>
                <a:spLocks noChangeAspect="1" noChangeArrowheads="1"/>
              </p:cNvSpPr>
              <p:nvPr>
                <p:custDataLst>
                  <p:tags r:id="rId15"/>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grpSp>
        <p:sp>
          <p:nvSpPr>
            <p:cNvPr id="88" name="Legend1"/>
            <p:cNvSpPr>
              <a:spLocks noChangeArrowheads="1"/>
            </p:cNvSpPr>
            <p:nvPr/>
          </p:nvSpPr>
          <p:spPr bwMode="auto">
            <a:xfrm>
              <a:off x="6976269" y="28654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89" name="Legend2"/>
            <p:cNvSpPr>
              <a:spLocks noChangeArrowheads="1"/>
            </p:cNvSpPr>
            <p:nvPr/>
          </p:nvSpPr>
          <p:spPr bwMode="auto">
            <a:xfrm>
              <a:off x="6976269" y="561178"/>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90" name="Legend3"/>
            <p:cNvSpPr>
              <a:spLocks noChangeArrowheads="1"/>
            </p:cNvSpPr>
            <p:nvPr/>
          </p:nvSpPr>
          <p:spPr bwMode="auto">
            <a:xfrm>
              <a:off x="6976269" y="835817"/>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91" name="Legend4"/>
            <p:cNvSpPr>
              <a:spLocks noChangeArrowheads="1"/>
            </p:cNvSpPr>
            <p:nvPr/>
          </p:nvSpPr>
          <p:spPr bwMode="auto">
            <a:xfrm>
              <a:off x="6976269" y="110728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92" name="Legend5"/>
            <p:cNvSpPr>
              <a:spLocks noChangeArrowheads="1"/>
            </p:cNvSpPr>
            <p:nvPr/>
          </p:nvSpPr>
          <p:spPr bwMode="auto">
            <a:xfrm>
              <a:off x="6976269" y="1383505"/>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grpSp>
          <p:nvGrpSpPr>
            <p:cNvPr id="93" name="MoonLegend3"/>
            <p:cNvGrpSpPr>
              <a:grpSpLocks noChangeAspect="1"/>
            </p:cNvGrpSpPr>
            <p:nvPr>
              <p:custDataLst>
                <p:tags r:id="rId11"/>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12"/>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sp>
            <p:nvSpPr>
              <p:cNvPr id="95" name="Arc 48"/>
              <p:cNvSpPr>
                <a:spLocks noChangeAspect="1"/>
              </p:cNvSpPr>
              <p:nvPr>
                <p:custDataLst>
                  <p:tags r:id="rId13"/>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grpSp>
      </p:grpSp>
      <p:sp>
        <p:nvSpPr>
          <p:cNvPr id="104" name="Slide Number"/>
          <p:cNvSpPr txBox="1">
            <a:spLocks/>
          </p:cNvSpPr>
          <p:nvPr/>
        </p:nvSpPr>
        <p:spPr bwMode="auto">
          <a:xfrm>
            <a:off x="8808763" y="6633336"/>
            <a:ext cx="160294" cy="157014"/>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defTabSz="914400" fontAlgn="base">
              <a:spcBef>
                <a:spcPct val="0"/>
              </a:spcBef>
              <a:spcAft>
                <a:spcPct val="0"/>
              </a:spcAft>
            </a:pPr>
            <a:fld id="{42C328C1-A84F-4A39-A664-DBA00541A8C6}" type="slidenum">
              <a:rPr lang="en-US" smtClean="0">
                <a:solidFill>
                  <a:srgbClr val="000000"/>
                </a:solidFill>
                <a:latin typeface="Arial"/>
              </a:rPr>
              <a:pPr algn="r" defTabSz="914400" fontAlgn="base">
                <a:spcBef>
                  <a:spcPct val="0"/>
                </a:spcBef>
                <a:spcAft>
                  <a:spcPct val="0"/>
                </a:spcAft>
              </a:pPr>
              <a:t>‹#›</a:t>
            </a:fld>
            <a:endParaRPr lang="en-US" dirty="0">
              <a:solidFill>
                <a:srgbClr val="000000"/>
              </a:solidFill>
              <a:latin typeface="Arial"/>
            </a:endParaRPr>
          </a:p>
        </p:txBody>
      </p:sp>
      <p:pic>
        <p:nvPicPr>
          <p:cNvPr id="62" name="Picture 4" descr="http://upload.wikimedia.org/wikipedia/commons/thumb/8/82/Seal_of_Massachusetts.svg/2000px-Seal_of_Massachusetts.svg.png"/>
          <p:cNvPicPr>
            <a:picLocks noChangeAspect="1" noChangeArrowheads="1"/>
          </p:cNvPicPr>
          <p:nvPr/>
        </p:nvPicPr>
        <p:blipFill>
          <a:blip r:embed="rId24"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339965" y="135844"/>
            <a:ext cx="629092" cy="62905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49906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714" r:id="rId3"/>
  </p:sldLayoutIdLst>
  <p:hf hdr="0" ftr="0" dt="0"/>
  <p:txStyles>
    <p:titleStyle>
      <a:lvl1pPr algn="l" defTabSz="913429" rtl="0" eaLnBrk="1" fontAlgn="base" hangingPunct="1">
        <a:spcBef>
          <a:spcPct val="0"/>
        </a:spcBef>
        <a:spcAft>
          <a:spcPct val="0"/>
        </a:spcAft>
        <a:tabLst>
          <a:tab pos="275324" algn="l"/>
        </a:tabLst>
        <a:defRPr sz="19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p:titleStyle>
    <p:body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p:bodyStyle>
    <p:otherStyle>
      <a:defPPr>
        <a:defRPr lang="en-US"/>
      </a:defPPr>
      <a:lvl1pPr marL="0" algn="l" defTabSz="932863" rtl="0" eaLnBrk="1" latinLnBrk="0" hangingPunct="1">
        <a:defRPr sz="1800" kern="1200">
          <a:solidFill>
            <a:schemeClr val="tx1"/>
          </a:solidFill>
          <a:latin typeface="+mn-lt"/>
          <a:ea typeface="+mn-ea"/>
          <a:cs typeface="+mn-cs"/>
        </a:defRPr>
      </a:lvl1pPr>
      <a:lvl2pPr marL="466431" algn="l" defTabSz="932863" rtl="0" eaLnBrk="1" latinLnBrk="0" hangingPunct="1">
        <a:defRPr sz="1800" kern="1200">
          <a:solidFill>
            <a:schemeClr val="tx1"/>
          </a:solidFill>
          <a:latin typeface="+mn-lt"/>
          <a:ea typeface="+mn-ea"/>
          <a:cs typeface="+mn-cs"/>
        </a:defRPr>
      </a:lvl2pPr>
      <a:lvl3pPr marL="932863" algn="l" defTabSz="932863" rtl="0" eaLnBrk="1" latinLnBrk="0" hangingPunct="1">
        <a:defRPr sz="1800" kern="1200">
          <a:solidFill>
            <a:schemeClr val="tx1"/>
          </a:solidFill>
          <a:latin typeface="+mn-lt"/>
          <a:ea typeface="+mn-ea"/>
          <a:cs typeface="+mn-cs"/>
        </a:defRPr>
      </a:lvl3pPr>
      <a:lvl4pPr marL="1399295" algn="l" defTabSz="932863" rtl="0" eaLnBrk="1" latinLnBrk="0" hangingPunct="1">
        <a:defRPr sz="1800" kern="1200">
          <a:solidFill>
            <a:schemeClr val="tx1"/>
          </a:solidFill>
          <a:latin typeface="+mn-lt"/>
          <a:ea typeface="+mn-ea"/>
          <a:cs typeface="+mn-cs"/>
        </a:defRPr>
      </a:lvl4pPr>
      <a:lvl5pPr marL="1865728" algn="l" defTabSz="932863" rtl="0" eaLnBrk="1" latinLnBrk="0" hangingPunct="1">
        <a:defRPr sz="1800" kern="1200">
          <a:solidFill>
            <a:schemeClr val="tx1"/>
          </a:solidFill>
          <a:latin typeface="+mn-lt"/>
          <a:ea typeface="+mn-ea"/>
          <a:cs typeface="+mn-cs"/>
        </a:defRPr>
      </a:lvl5pPr>
      <a:lvl6pPr marL="2332159" algn="l" defTabSz="932863" rtl="0" eaLnBrk="1" latinLnBrk="0" hangingPunct="1">
        <a:defRPr sz="1800" kern="1200">
          <a:solidFill>
            <a:schemeClr val="tx1"/>
          </a:solidFill>
          <a:latin typeface="+mn-lt"/>
          <a:ea typeface="+mn-ea"/>
          <a:cs typeface="+mn-cs"/>
        </a:defRPr>
      </a:lvl6pPr>
      <a:lvl7pPr marL="2798590" algn="l" defTabSz="932863" rtl="0" eaLnBrk="1" latinLnBrk="0" hangingPunct="1">
        <a:defRPr sz="1800" kern="1200">
          <a:solidFill>
            <a:schemeClr val="tx1"/>
          </a:solidFill>
          <a:latin typeface="+mn-lt"/>
          <a:ea typeface="+mn-ea"/>
          <a:cs typeface="+mn-cs"/>
        </a:defRPr>
      </a:lvl7pPr>
      <a:lvl8pPr marL="3265022" algn="l" defTabSz="932863" rtl="0" eaLnBrk="1" latinLnBrk="0" hangingPunct="1">
        <a:defRPr sz="1800" kern="1200">
          <a:solidFill>
            <a:schemeClr val="tx1"/>
          </a:solidFill>
          <a:latin typeface="+mn-lt"/>
          <a:ea typeface="+mn-ea"/>
          <a:cs typeface="+mn-cs"/>
        </a:defRPr>
      </a:lvl8pPr>
      <a:lvl9pPr marL="3731453" algn="l" defTabSz="9328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8"/>
            </p:custDataLst>
            <p:extLst>
              <p:ext uri="{D42A27DB-BD31-4B8C-83A1-F6EECF244321}">
                <p14:modId xmlns:p14="http://schemas.microsoft.com/office/powerpoint/2010/main" val="3902830498"/>
              </p:ext>
            </p:ext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spid="_x0000_s5906" name="think-cell Slide" r:id="rId24" imgW="270" imgH="270" progId="TCLayout.ActiveDocument.1">
                  <p:embed/>
                </p:oleObj>
              </mc:Choice>
              <mc:Fallback>
                <p:oleObj name="think-cell Slide" r:id="rId24" imgW="270" imgH="270" progId="TCLayout.ActiveDocument.1">
                  <p:embed/>
                  <p:pic>
                    <p:nvPicPr>
                      <p:cNvPr id="0" name=""/>
                      <p:cNvPicPr/>
                      <p:nvPr/>
                    </p:nvPicPr>
                    <p:blipFill>
                      <a:blip r:embed="rId25"/>
                      <a:stretch>
                        <a:fillRect/>
                      </a:stretch>
                    </p:blipFill>
                    <p:spPr>
                      <a:xfrm>
                        <a:off x="0" y="0"/>
                        <a:ext cx="161984" cy="161974"/>
                      </a:xfrm>
                      <a:prstGeom prst="rect">
                        <a:avLst/>
                      </a:prstGeom>
                    </p:spPr>
                  </p:pic>
                </p:oleObj>
              </mc:Fallback>
            </mc:AlternateContent>
          </a:graphicData>
        </a:graphic>
      </p:graphicFrame>
      <p:sp>
        <p:nvSpPr>
          <p:cNvPr id="1036" name="Rectangle 286"/>
          <p:cNvSpPr>
            <a:spLocks noGrp="1" noChangeArrowheads="1"/>
          </p:cNvSpPr>
          <p:nvPr>
            <p:ph type="body" idx="1"/>
          </p:nvPr>
        </p:nvSpPr>
        <p:spPr bwMode="auto">
          <a:xfrm>
            <a:off x="1482156" y="1990667"/>
            <a:ext cx="4389768" cy="125611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19" name="Title Placeholder 2"/>
          <p:cNvSpPr>
            <a:spLocks noGrp="1" noChangeArrowheads="1"/>
          </p:cNvSpPr>
          <p:nvPr>
            <p:ph type="title"/>
          </p:nvPr>
        </p:nvSpPr>
        <p:spPr bwMode="auto">
          <a:xfrm>
            <a:off x="174945" y="234863"/>
            <a:ext cx="8053675"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title style</a:t>
            </a:r>
            <a:endParaRPr lang="en-US" noProof="0" dirty="0"/>
          </a:p>
        </p:txBody>
      </p:sp>
      <p:sp>
        <p:nvSpPr>
          <p:cNvPr id="10" name="McK 1. On-page tracker" hidden="1"/>
          <p:cNvSpPr>
            <a:spLocks noChangeArrowheads="1"/>
          </p:cNvSpPr>
          <p:nvPr/>
        </p:nvSpPr>
        <p:spPr bwMode="auto">
          <a:xfrm>
            <a:off x="174944" y="27536"/>
            <a:ext cx="876714" cy="219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4400" fontAlgn="base">
              <a:spcBef>
                <a:spcPct val="0"/>
              </a:spcBef>
              <a:spcAft>
                <a:spcPct val="0"/>
              </a:spcAft>
            </a:pPr>
            <a:r>
              <a:rPr lang="en-US" sz="1400" dirty="0">
                <a:solidFill>
                  <a:srgbClr val="808080"/>
                </a:solidFill>
              </a:rPr>
              <a:t>TRACKER</a:t>
            </a:r>
          </a:p>
        </p:txBody>
      </p:sp>
      <p:sp>
        <p:nvSpPr>
          <p:cNvPr id="11" name="McK 3. Unit of measure" hidden="1"/>
          <p:cNvSpPr txBox="1">
            <a:spLocks noChangeArrowheads="1"/>
          </p:cNvSpPr>
          <p:nvPr/>
        </p:nvSpPr>
        <p:spPr bwMode="auto">
          <a:xfrm>
            <a:off x="174944" y="542617"/>
            <a:ext cx="8053675" cy="251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600" dirty="0">
                <a:solidFill>
                  <a:srgbClr val="808080"/>
                </a:solidFill>
                <a:latin typeface="Arial"/>
              </a:rPr>
              <a:t>Unit of measure</a:t>
            </a:r>
          </a:p>
        </p:txBody>
      </p:sp>
      <p:grpSp>
        <p:nvGrpSpPr>
          <p:cNvPr id="12" name="McK Slide Elements" hidden="1"/>
          <p:cNvGrpSpPr>
            <a:grpSpLocks/>
          </p:cNvGrpSpPr>
          <p:nvPr/>
        </p:nvGrpSpPr>
        <p:grpSpPr bwMode="auto">
          <a:xfrm>
            <a:off x="174944" y="6086391"/>
            <a:ext cx="8799129" cy="413035"/>
            <a:chOff x="75" y="3895"/>
            <a:chExt cx="689" cy="255"/>
          </a:xfrm>
        </p:grpSpPr>
        <p:sp>
          <p:nvSpPr>
            <p:cNvPr id="13" name="McK 4. Footnote"/>
            <p:cNvSpPr txBox="1">
              <a:spLocks noChangeArrowheads="1"/>
            </p:cNvSpPr>
            <p:nvPr/>
          </p:nvSpPr>
          <p:spPr bwMode="auto">
            <a:xfrm>
              <a:off x="75" y="3895"/>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000" dirty="0">
                  <a:solidFill>
                    <a:srgbClr val="000000"/>
                  </a:solidFill>
                  <a:latin typeface="Arial"/>
                </a:rPr>
                <a:t>1 Footnote</a:t>
              </a:r>
            </a:p>
          </p:txBody>
        </p:sp>
        <p:sp>
          <p:nvSpPr>
            <p:cNvPr id="14" name="McK 5. Source"/>
            <p:cNvSpPr>
              <a:spLocks noChangeArrowheads="1"/>
            </p:cNvSpPr>
            <p:nvPr/>
          </p:nvSpPr>
          <p:spPr bwMode="auto">
            <a:xfrm>
              <a:off x="75" y="4053"/>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621910" indent="-621910" defTabSz="913429" fontAlgn="base">
                <a:spcBef>
                  <a:spcPct val="0"/>
                </a:spcBef>
                <a:spcAft>
                  <a:spcPct val="0"/>
                </a:spcAft>
                <a:tabLst>
                  <a:tab pos="625148" algn="l"/>
                </a:tabLst>
              </a:pPr>
              <a:r>
                <a:rPr lang="en-US" sz="1000" dirty="0">
                  <a:solidFill>
                    <a:srgbClr val="000000"/>
                  </a:solidFill>
                </a:rPr>
                <a:t>SOURCE: Source</a:t>
              </a:r>
            </a:p>
          </p:txBody>
        </p:sp>
      </p:grpSp>
      <p:grpSp>
        <p:nvGrpSpPr>
          <p:cNvPr id="15" name="ACET" hidden="1"/>
          <p:cNvGrpSpPr>
            <a:grpSpLocks/>
          </p:cNvGrpSpPr>
          <p:nvPr/>
        </p:nvGrpSpPr>
        <p:grpSpPr bwMode="auto">
          <a:xfrm>
            <a:off x="1482156" y="1150019"/>
            <a:ext cx="4350892" cy="518318"/>
            <a:chOff x="915" y="710"/>
            <a:chExt cx="2686" cy="320"/>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10"/>
              <a:ext cx="2686" cy="32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defTabSz="914400" fontAlgn="base">
                <a:spcBef>
                  <a:spcPct val="0"/>
                </a:spcBef>
                <a:spcAft>
                  <a:spcPct val="0"/>
                </a:spcAft>
              </a:pPr>
              <a:r>
                <a:rPr lang="en-US" sz="1600" b="1" dirty="0">
                  <a:solidFill>
                    <a:srgbClr val="000000"/>
                  </a:solidFill>
                </a:rPr>
                <a:t>Title</a:t>
              </a:r>
            </a:p>
            <a:p>
              <a:pPr defTabSz="914400" fontAlgn="base">
                <a:spcBef>
                  <a:spcPct val="0"/>
                </a:spcBef>
                <a:spcAft>
                  <a:spcPct val="0"/>
                </a:spcAft>
              </a:pPr>
              <a:r>
                <a:rPr lang="en-US" sz="1600" dirty="0">
                  <a:solidFill>
                    <a:srgbClr val="808080"/>
                  </a:solidFill>
                </a:rPr>
                <a:t>Unit of measure</a:t>
              </a:r>
            </a:p>
          </p:txBody>
        </p:sp>
      </p:grpSp>
      <p:grpSp>
        <p:nvGrpSpPr>
          <p:cNvPr id="63" name="LegendBoxes" hidden="1"/>
          <p:cNvGrpSpPr>
            <a:grpSpLocks/>
          </p:cNvGrpSpPr>
          <p:nvPr/>
        </p:nvGrpSpPr>
        <p:grpSpPr bwMode="auto">
          <a:xfrm>
            <a:off x="7449476" y="275439"/>
            <a:ext cx="779144" cy="1017201"/>
            <a:chOff x="4936" y="176"/>
            <a:chExt cx="481" cy="628"/>
          </a:xfrm>
        </p:grpSpPr>
        <p:sp>
          <p:nvSpPr>
            <p:cNvPr id="64" name="Legend1"/>
            <p:cNvSpPr>
              <a:spLocks noChangeArrowheads="1"/>
            </p:cNvSpPr>
            <p:nvPr/>
          </p:nvSpPr>
          <p:spPr bwMode="auto">
            <a:xfrm>
              <a:off x="5096"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sp>
          <p:nvSpPr>
            <p:cNvPr id="66" name="Legend2"/>
            <p:cNvSpPr>
              <a:spLocks noChangeArrowheads="1"/>
            </p:cNvSpPr>
            <p:nvPr/>
          </p:nvSpPr>
          <p:spPr bwMode="auto">
            <a:xfrm>
              <a:off x="5096" y="34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sp>
          <p:nvSpPr>
            <p:cNvPr id="68" name="Legend3"/>
            <p:cNvSpPr>
              <a:spLocks noChangeArrowheads="1"/>
            </p:cNvSpPr>
            <p:nvPr/>
          </p:nvSpPr>
          <p:spPr bwMode="auto">
            <a:xfrm>
              <a:off x="5096" y="517"/>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sp>
          <p:nvSpPr>
            <p:cNvPr id="70" name="Legend4"/>
            <p:cNvSpPr>
              <a:spLocks noChangeArrowheads="1"/>
            </p:cNvSpPr>
            <p:nvPr/>
          </p:nvSpPr>
          <p:spPr bwMode="auto">
            <a:xfrm>
              <a:off x="5096" y="688"/>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grpSp>
      <p:grpSp>
        <p:nvGrpSpPr>
          <p:cNvPr id="72" name="LegendLines" hidden="1"/>
          <p:cNvGrpSpPr>
            <a:grpSpLocks/>
          </p:cNvGrpSpPr>
          <p:nvPr/>
        </p:nvGrpSpPr>
        <p:grpSpPr bwMode="auto">
          <a:xfrm>
            <a:off x="7135228" y="275439"/>
            <a:ext cx="1093393" cy="745084"/>
            <a:chOff x="4750" y="176"/>
            <a:chExt cx="675" cy="460"/>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fontAlgn="base">
                <a:spcBef>
                  <a:spcPct val="0"/>
                </a:spcBef>
                <a:spcAft>
                  <a:spcPct val="0"/>
                </a:spcAft>
              </a:pPr>
              <a:endParaRPr lang="en-US" sz="1200" dirty="0">
                <a:solidFill>
                  <a:srgbClr val="000000"/>
                </a:solidFil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fontAlgn="base">
                <a:spcBef>
                  <a:spcPct val="0"/>
                </a:spcBef>
                <a:spcAft>
                  <a:spcPct val="0"/>
                </a:spcAft>
              </a:pPr>
              <a:endParaRPr lang="en-US" sz="1200" dirty="0">
                <a:solidFill>
                  <a:srgbClr val="000000"/>
                </a:solidFil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fontAlgn="base">
                <a:spcBef>
                  <a:spcPct val="0"/>
                </a:spcBef>
                <a:spcAft>
                  <a:spcPct val="0"/>
                </a:spcAft>
              </a:pPr>
              <a:endParaRPr lang="en-US" sz="1200" dirty="0">
                <a:solidFill>
                  <a:srgbClr val="000000"/>
                </a:solidFill>
              </a:endParaRPr>
            </a:p>
          </p:txBody>
        </p:sp>
        <p:sp>
          <p:nvSpPr>
            <p:cNvPr id="76" name="Legend1"/>
            <p:cNvSpPr>
              <a:spLocks noChangeArrowheads="1"/>
            </p:cNvSpPr>
            <p:nvPr/>
          </p:nvSpPr>
          <p:spPr bwMode="auto">
            <a:xfrm>
              <a:off x="5104"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77" name="Legend2"/>
            <p:cNvSpPr>
              <a:spLocks noChangeArrowheads="1"/>
            </p:cNvSpPr>
            <p:nvPr/>
          </p:nvSpPr>
          <p:spPr bwMode="auto">
            <a:xfrm>
              <a:off x="5104" y="344"/>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78" name="Legend3"/>
            <p:cNvSpPr>
              <a:spLocks noChangeArrowheads="1"/>
            </p:cNvSpPr>
            <p:nvPr/>
          </p:nvSpPr>
          <p:spPr bwMode="auto">
            <a:xfrm>
              <a:off x="5104" y="520"/>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grpSp>
      <p:grpSp>
        <p:nvGrpSpPr>
          <p:cNvPr id="79" name="McKSticker" hidden="1"/>
          <p:cNvGrpSpPr/>
          <p:nvPr/>
        </p:nvGrpSpPr>
        <p:grpSpPr bwMode="auto">
          <a:xfrm>
            <a:off x="7139991" y="275438"/>
            <a:ext cx="1088630" cy="216680"/>
            <a:chOff x="7673880" y="285750"/>
            <a:chExt cx="1066895" cy="212366"/>
          </a:xfrm>
        </p:grpSpPr>
        <p:sp>
          <p:nvSpPr>
            <p:cNvPr id="80" name="StickerRectangle"/>
            <p:cNvSpPr>
              <a:spLocks noChangeArrowheads="1"/>
            </p:cNvSpPr>
            <p:nvPr/>
          </p:nvSpPr>
          <p:spPr bwMode="auto">
            <a:xfrm>
              <a:off x="7673880" y="285750"/>
              <a:ext cx="1066895" cy="212366"/>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913526" fontAlgn="base">
                <a:spcBef>
                  <a:spcPct val="0"/>
                </a:spcBef>
                <a:spcAft>
                  <a:spcPct val="0"/>
                </a:spcAft>
                <a:buClr>
                  <a:srgbClr val="000000"/>
                </a:buClr>
              </a:pPr>
              <a:r>
                <a:rPr lang="en-US" sz="1200" dirty="0">
                  <a:solidFill>
                    <a:srgbClr val="808080"/>
                  </a:solidFill>
                </a:rPr>
                <a:t>PRELIMINARY</a:t>
              </a:r>
            </a:p>
          </p:txBody>
        </p:sp>
        <p:cxnSp>
          <p:nvCxnSpPr>
            <p:cNvPr id="81" name="AutoShape 31"/>
            <p:cNvCxnSpPr>
              <a:cxnSpLocks noChangeShapeType="1"/>
              <a:stCxn id="80" idx="2"/>
              <a:endCxn id="80" idx="4"/>
            </p:cNvCxnSpPr>
            <p:nvPr/>
          </p:nvCxnSpPr>
          <p:spPr bwMode="auto">
            <a:xfrm>
              <a:off x="7673880" y="285750"/>
              <a:ext cx="0" cy="212366"/>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7673880" y="498116"/>
              <a:ext cx="1066895"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7381273" y="275438"/>
            <a:ext cx="847347" cy="1333054"/>
            <a:chOff x="6655594" y="273840"/>
            <a:chExt cx="830430" cy="1306516"/>
          </a:xfrm>
        </p:grpSpPr>
        <p:grpSp>
          <p:nvGrpSpPr>
            <p:cNvPr id="84" name="MoonLegend1"/>
            <p:cNvGrpSpPr>
              <a:grpSpLocks noChangeAspect="1"/>
            </p:cNvGrpSpPr>
            <p:nvPr>
              <p:custDataLst>
                <p:tags r:id="rId9"/>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22"/>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sp>
            <p:nvSpPr>
              <p:cNvPr id="103" name="Arc 39"/>
              <p:cNvSpPr>
                <a:spLocks noChangeAspect="1"/>
              </p:cNvSpPr>
              <p:nvPr>
                <p:custDataLst>
                  <p:tags r:id="rId23"/>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grpSp>
        <p:grpSp>
          <p:nvGrpSpPr>
            <p:cNvPr id="85" name="MoonLegend2"/>
            <p:cNvGrpSpPr>
              <a:grpSpLocks noChangeAspect="1"/>
            </p:cNvGrpSpPr>
            <p:nvPr>
              <p:custDataLst>
                <p:tags r:id="rId10"/>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20"/>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sp>
            <p:nvSpPr>
              <p:cNvPr id="101" name="Arc 42"/>
              <p:cNvSpPr>
                <a:spLocks noChangeAspect="1"/>
              </p:cNvSpPr>
              <p:nvPr>
                <p:custDataLst>
                  <p:tags r:id="rId21"/>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grpSp>
        <p:grpSp>
          <p:nvGrpSpPr>
            <p:cNvPr id="86" name="MoonLegend4"/>
            <p:cNvGrpSpPr>
              <a:grpSpLocks noChangeAspect="1"/>
            </p:cNvGrpSpPr>
            <p:nvPr>
              <p:custDataLst>
                <p:tags r:id="rId11"/>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18"/>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sp>
            <p:nvSpPr>
              <p:cNvPr id="99" name="Arc 48"/>
              <p:cNvSpPr>
                <a:spLocks noChangeAspect="1"/>
              </p:cNvSpPr>
              <p:nvPr>
                <p:custDataLst>
                  <p:tags r:id="rId19"/>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grpSp>
        <p:grpSp>
          <p:nvGrpSpPr>
            <p:cNvPr id="87" name="MoonLegend5"/>
            <p:cNvGrpSpPr>
              <a:grpSpLocks noChangeAspect="1"/>
            </p:cNvGrpSpPr>
            <p:nvPr>
              <p:custDataLst>
                <p:tags r:id="rId12"/>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16"/>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sp>
            <p:nvSpPr>
              <p:cNvPr id="97" name="Oval 51"/>
              <p:cNvSpPr>
                <a:spLocks noChangeAspect="1" noChangeArrowheads="1"/>
              </p:cNvSpPr>
              <p:nvPr>
                <p:custDataLst>
                  <p:tags r:id="rId17"/>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grpSp>
        <p:sp>
          <p:nvSpPr>
            <p:cNvPr id="88" name="Legend1"/>
            <p:cNvSpPr>
              <a:spLocks noChangeArrowheads="1"/>
            </p:cNvSpPr>
            <p:nvPr/>
          </p:nvSpPr>
          <p:spPr bwMode="auto">
            <a:xfrm>
              <a:off x="6976269" y="28654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89" name="Legend2"/>
            <p:cNvSpPr>
              <a:spLocks noChangeArrowheads="1"/>
            </p:cNvSpPr>
            <p:nvPr/>
          </p:nvSpPr>
          <p:spPr bwMode="auto">
            <a:xfrm>
              <a:off x="6976269" y="561178"/>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90" name="Legend3"/>
            <p:cNvSpPr>
              <a:spLocks noChangeArrowheads="1"/>
            </p:cNvSpPr>
            <p:nvPr/>
          </p:nvSpPr>
          <p:spPr bwMode="auto">
            <a:xfrm>
              <a:off x="6976269" y="835817"/>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91" name="Legend4"/>
            <p:cNvSpPr>
              <a:spLocks noChangeArrowheads="1"/>
            </p:cNvSpPr>
            <p:nvPr/>
          </p:nvSpPr>
          <p:spPr bwMode="auto">
            <a:xfrm>
              <a:off x="6976269" y="110728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sp>
          <p:nvSpPr>
            <p:cNvPr id="92" name="Legend5"/>
            <p:cNvSpPr>
              <a:spLocks noChangeArrowheads="1"/>
            </p:cNvSpPr>
            <p:nvPr/>
          </p:nvSpPr>
          <p:spPr bwMode="auto">
            <a:xfrm>
              <a:off x="6976269" y="1383505"/>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rPr>
                <a:t>Legend</a:t>
              </a:r>
            </a:p>
          </p:txBody>
        </p:sp>
        <p:grpSp>
          <p:nvGrpSpPr>
            <p:cNvPr id="93" name="MoonLegend3"/>
            <p:cNvGrpSpPr>
              <a:grpSpLocks noChangeAspect="1"/>
            </p:cNvGrpSpPr>
            <p:nvPr>
              <p:custDataLst>
                <p:tags r:id="rId13"/>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14"/>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sp>
            <p:nvSpPr>
              <p:cNvPr id="95" name="Arc 48"/>
              <p:cNvSpPr>
                <a:spLocks noChangeAspect="1"/>
              </p:cNvSpPr>
              <p:nvPr>
                <p:custDataLst>
                  <p:tags r:id="rId15"/>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endParaRPr>
              </a:p>
            </p:txBody>
          </p:sp>
        </p:grpSp>
      </p:grpSp>
      <p:sp>
        <p:nvSpPr>
          <p:cNvPr id="104" name="Slide Number"/>
          <p:cNvSpPr txBox="1">
            <a:spLocks/>
          </p:cNvSpPr>
          <p:nvPr/>
        </p:nvSpPr>
        <p:spPr bwMode="auto">
          <a:xfrm>
            <a:off x="8808763" y="6633336"/>
            <a:ext cx="160294" cy="157014"/>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defTabSz="914400" fontAlgn="base">
              <a:spcBef>
                <a:spcPct val="0"/>
              </a:spcBef>
              <a:spcAft>
                <a:spcPct val="0"/>
              </a:spcAft>
            </a:pPr>
            <a:fld id="{42C328C1-A84F-4A39-A664-DBA00541A8C6}" type="slidenum">
              <a:rPr lang="en-US" smtClean="0">
                <a:solidFill>
                  <a:srgbClr val="000000"/>
                </a:solidFill>
              </a:rPr>
              <a:pPr algn="r" defTabSz="914400" fontAlgn="base">
                <a:spcBef>
                  <a:spcPct val="0"/>
                </a:spcBef>
                <a:spcAft>
                  <a:spcPct val="0"/>
                </a:spcAft>
              </a:pPr>
              <a:t>‹#›</a:t>
            </a:fld>
            <a:endParaRPr lang="en-US" dirty="0">
              <a:solidFill>
                <a:srgbClr val="000000"/>
              </a:solidFill>
            </a:endParaRPr>
          </a:p>
        </p:txBody>
      </p:sp>
      <p:pic>
        <p:nvPicPr>
          <p:cNvPr id="62" name="Picture 4" descr="http://upload.wikimedia.org/wikipedia/commons/thumb/8/82/Seal_of_Massachusetts.svg/2000px-Seal_of_Massachusetts.svg.png"/>
          <p:cNvPicPr>
            <a:picLocks noChangeAspect="1" noChangeArrowheads="1"/>
          </p:cNvPicPr>
          <p:nvPr/>
        </p:nvPicPr>
        <p:blipFill>
          <a:blip r:embed="rId26"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339965" y="135844"/>
            <a:ext cx="629092" cy="62905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0756823"/>
      </p:ext>
    </p:extLst>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9" r:id="rId5"/>
  </p:sldLayoutIdLst>
  <p:hf hdr="0" ftr="0" dt="0"/>
  <p:txStyles>
    <p:titleStyle>
      <a:lvl1pPr algn="l" defTabSz="913429" rtl="0" eaLnBrk="1" fontAlgn="base" hangingPunct="1">
        <a:spcBef>
          <a:spcPct val="0"/>
        </a:spcBef>
        <a:spcAft>
          <a:spcPct val="0"/>
        </a:spcAft>
        <a:tabLst>
          <a:tab pos="275324" algn="l"/>
        </a:tabLst>
        <a:defRPr sz="19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p:titleStyle>
    <p:body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p:bodyStyle>
    <p:otherStyle>
      <a:defPPr>
        <a:defRPr lang="en-US"/>
      </a:defPPr>
      <a:lvl1pPr marL="0" algn="l" defTabSz="932863" rtl="0" eaLnBrk="1" latinLnBrk="0" hangingPunct="1">
        <a:defRPr sz="1800" kern="1200">
          <a:solidFill>
            <a:schemeClr val="tx1"/>
          </a:solidFill>
          <a:latin typeface="+mn-lt"/>
          <a:ea typeface="+mn-ea"/>
          <a:cs typeface="+mn-cs"/>
        </a:defRPr>
      </a:lvl1pPr>
      <a:lvl2pPr marL="466431" algn="l" defTabSz="932863" rtl="0" eaLnBrk="1" latinLnBrk="0" hangingPunct="1">
        <a:defRPr sz="1800" kern="1200">
          <a:solidFill>
            <a:schemeClr val="tx1"/>
          </a:solidFill>
          <a:latin typeface="+mn-lt"/>
          <a:ea typeface="+mn-ea"/>
          <a:cs typeface="+mn-cs"/>
        </a:defRPr>
      </a:lvl2pPr>
      <a:lvl3pPr marL="932863" algn="l" defTabSz="932863" rtl="0" eaLnBrk="1" latinLnBrk="0" hangingPunct="1">
        <a:defRPr sz="1800" kern="1200">
          <a:solidFill>
            <a:schemeClr val="tx1"/>
          </a:solidFill>
          <a:latin typeface="+mn-lt"/>
          <a:ea typeface="+mn-ea"/>
          <a:cs typeface="+mn-cs"/>
        </a:defRPr>
      </a:lvl3pPr>
      <a:lvl4pPr marL="1399295" algn="l" defTabSz="932863" rtl="0" eaLnBrk="1" latinLnBrk="0" hangingPunct="1">
        <a:defRPr sz="1800" kern="1200">
          <a:solidFill>
            <a:schemeClr val="tx1"/>
          </a:solidFill>
          <a:latin typeface="+mn-lt"/>
          <a:ea typeface="+mn-ea"/>
          <a:cs typeface="+mn-cs"/>
        </a:defRPr>
      </a:lvl4pPr>
      <a:lvl5pPr marL="1865728" algn="l" defTabSz="932863" rtl="0" eaLnBrk="1" latinLnBrk="0" hangingPunct="1">
        <a:defRPr sz="1800" kern="1200">
          <a:solidFill>
            <a:schemeClr val="tx1"/>
          </a:solidFill>
          <a:latin typeface="+mn-lt"/>
          <a:ea typeface="+mn-ea"/>
          <a:cs typeface="+mn-cs"/>
        </a:defRPr>
      </a:lvl5pPr>
      <a:lvl6pPr marL="2332159" algn="l" defTabSz="932863" rtl="0" eaLnBrk="1" latinLnBrk="0" hangingPunct="1">
        <a:defRPr sz="1800" kern="1200">
          <a:solidFill>
            <a:schemeClr val="tx1"/>
          </a:solidFill>
          <a:latin typeface="+mn-lt"/>
          <a:ea typeface="+mn-ea"/>
          <a:cs typeface="+mn-cs"/>
        </a:defRPr>
      </a:lvl6pPr>
      <a:lvl7pPr marL="2798590" algn="l" defTabSz="932863" rtl="0" eaLnBrk="1" latinLnBrk="0" hangingPunct="1">
        <a:defRPr sz="1800" kern="1200">
          <a:solidFill>
            <a:schemeClr val="tx1"/>
          </a:solidFill>
          <a:latin typeface="+mn-lt"/>
          <a:ea typeface="+mn-ea"/>
          <a:cs typeface="+mn-cs"/>
        </a:defRPr>
      </a:lvl7pPr>
      <a:lvl8pPr marL="3265022" algn="l" defTabSz="932863" rtl="0" eaLnBrk="1" latinLnBrk="0" hangingPunct="1">
        <a:defRPr sz="1800" kern="1200">
          <a:solidFill>
            <a:schemeClr val="tx1"/>
          </a:solidFill>
          <a:latin typeface="+mn-lt"/>
          <a:ea typeface="+mn-ea"/>
          <a:cs typeface="+mn-cs"/>
        </a:defRPr>
      </a:lvl8pPr>
      <a:lvl9pPr marL="3731453" algn="l" defTabSz="9328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mass.gov/masshealth/duals"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www.mass.gov/masshealth/duals"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hyperlink" Target="http://www.mass.gov/masshealth/duals" TargetMode="Externa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hyperlink" Target="https://www.youtube.com/watch?v=3plGm9x_Wdw&amp;list=PLVbY8rmoJns3sWYz4krjPTGYZy6uWNfI_" TargetMode="External"/><Relationship Id="rId2" Type="http://schemas.openxmlformats.org/officeDocument/2006/relationships/hyperlink" Target="https://www.youtube.com/watch?v=H0pSgGn4vVM&amp;list=PLVbY8rmoJns3DJykGRIDQfKTQ5mDDn9Li" TargetMode="External"/><Relationship Id="rId1" Type="http://schemas.openxmlformats.org/officeDocument/2006/relationships/slideLayout" Target="../slideLayouts/slideLayout5.xml"/><Relationship Id="rId4" Type="http://schemas.openxmlformats.org/officeDocument/2006/relationships/hyperlink" Target="https://onecareombuds.org/one-care-ombudsman-healthcare-access-videos/"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www.mass.gov/one-care"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hyperlink" Target="mailto:OneCare@state.ma.u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93796" y="2648241"/>
            <a:ext cx="5826188" cy="507831"/>
          </a:xfrm>
        </p:spPr>
        <p:txBody>
          <a:bodyPr/>
          <a:lstStyle/>
          <a:p>
            <a:r>
              <a:rPr lang="en-US" dirty="0"/>
              <a:t> </a:t>
            </a: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34295" y="306944"/>
            <a:ext cx="1820853" cy="9556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54"/>
          <p:cNvSpPr txBox="1">
            <a:spLocks noChangeArrowheads="1"/>
          </p:cNvSpPr>
          <p:nvPr/>
        </p:nvSpPr>
        <p:spPr bwMode="auto">
          <a:xfrm>
            <a:off x="2693972" y="1602876"/>
            <a:ext cx="6005528" cy="129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0" tIns="0" rIns="0" bIns="0" numCol="1" anchor="b" anchorCtr="0" compatLnSpc="1">
            <a:prstTxWarp prst="textNoShape">
              <a:avLst/>
            </a:prstTxWarp>
            <a:spAutoFit/>
          </a:bodyPr>
          <a:lstStyle>
            <a:lvl1pPr algn="l" defTabSz="913429" rtl="0" eaLnBrk="1" fontAlgn="base" hangingPunct="1">
              <a:spcBef>
                <a:spcPct val="0"/>
              </a:spcBef>
              <a:spcAft>
                <a:spcPct val="0"/>
              </a:spcAft>
              <a:tabLst>
                <a:tab pos="275324" algn="l"/>
              </a:tabLst>
              <a:defRPr sz="3300" b="0"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r>
              <a:rPr lang="en-US" sz="2800" dirty="0">
                <a:solidFill>
                  <a:srgbClr val="002060"/>
                </a:solidFill>
                <a:latin typeface="Arial" panose="020B0604020202020204" pitchFamily="34" charset="0"/>
                <a:cs typeface="Arial" panose="020B0604020202020204" pitchFamily="34" charset="0"/>
              </a:rPr>
              <a:t>One Care: </a:t>
            </a:r>
          </a:p>
          <a:p>
            <a:r>
              <a:rPr lang="en-US" sz="2800" dirty="0">
                <a:solidFill>
                  <a:srgbClr val="002060"/>
                </a:solidFill>
                <a:latin typeface="Arial" panose="020B0604020202020204" pitchFamily="34" charset="0"/>
                <a:cs typeface="Arial" panose="020B0604020202020204" pitchFamily="34" charset="0"/>
              </a:rPr>
              <a:t>Implementation Council Meeting</a:t>
            </a:r>
            <a:br>
              <a:rPr lang="en-US" sz="2800" dirty="0">
                <a:solidFill>
                  <a:srgbClr val="002060"/>
                </a:solidFill>
                <a:latin typeface="Arial" panose="020B0604020202020204" pitchFamily="34" charset="0"/>
                <a:cs typeface="Arial" panose="020B0604020202020204" pitchFamily="34" charset="0"/>
              </a:rPr>
            </a:br>
            <a:endParaRPr lang="en-US" sz="2800" dirty="0">
              <a:solidFill>
                <a:srgbClr val="002060"/>
              </a:solidFill>
              <a:latin typeface="Arial" panose="020B0604020202020204" pitchFamily="34" charset="0"/>
              <a:cs typeface="Arial" panose="020B0604020202020204" pitchFamily="34" charset="0"/>
            </a:endParaRPr>
          </a:p>
        </p:txBody>
      </p:sp>
      <p:sp>
        <p:nvSpPr>
          <p:cNvPr id="6" name="Rectangle 54"/>
          <p:cNvSpPr txBox="1">
            <a:spLocks noChangeArrowheads="1"/>
          </p:cNvSpPr>
          <p:nvPr/>
        </p:nvSpPr>
        <p:spPr bwMode="auto">
          <a:xfrm>
            <a:off x="2693796" y="3847305"/>
            <a:ext cx="6450012" cy="376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algn="l" defTabSz="895350" rtl="0" eaLnBrk="1" fontAlgn="base" hangingPunct="1">
              <a:spcBef>
                <a:spcPct val="0"/>
              </a:spcBef>
              <a:spcAft>
                <a:spcPct val="0"/>
              </a:spcAft>
              <a:tabLst>
                <a:tab pos="269875" algn="l"/>
              </a:tabLst>
              <a:defRPr sz="3200" b="0" baseline="0">
                <a:solidFill>
                  <a:schemeClr val="tx2"/>
                </a:solidFill>
                <a:latin typeface="+mj-lt"/>
                <a:ea typeface="+mj-ea"/>
                <a:cs typeface="+mj-cs"/>
              </a:defRPr>
            </a:lvl1pPr>
            <a:lvl2pPr algn="l" defTabSz="895350" rtl="0" eaLnBrk="1" fontAlgn="base" hangingPunct="1">
              <a:spcBef>
                <a:spcPct val="0"/>
              </a:spcBef>
              <a:spcAft>
                <a:spcPct val="0"/>
              </a:spcAft>
              <a:defRPr sz="1900" b="1">
                <a:solidFill>
                  <a:schemeClr val="tx2"/>
                </a:solidFill>
                <a:latin typeface="Arial" charset="0"/>
              </a:defRPr>
            </a:lvl2pPr>
            <a:lvl3pPr algn="l" defTabSz="895350" rtl="0" eaLnBrk="1" fontAlgn="base" hangingPunct="1">
              <a:spcBef>
                <a:spcPct val="0"/>
              </a:spcBef>
              <a:spcAft>
                <a:spcPct val="0"/>
              </a:spcAft>
              <a:defRPr sz="1900" b="1">
                <a:solidFill>
                  <a:schemeClr val="tx2"/>
                </a:solidFill>
                <a:latin typeface="Arial" charset="0"/>
              </a:defRPr>
            </a:lvl3pPr>
            <a:lvl4pPr algn="l" defTabSz="895350" rtl="0" eaLnBrk="1" fontAlgn="base" hangingPunct="1">
              <a:spcBef>
                <a:spcPct val="0"/>
              </a:spcBef>
              <a:spcAft>
                <a:spcPct val="0"/>
              </a:spcAft>
              <a:defRPr sz="1900" b="1">
                <a:solidFill>
                  <a:schemeClr val="tx2"/>
                </a:solidFill>
                <a:latin typeface="Arial" charset="0"/>
              </a:defRPr>
            </a:lvl4pPr>
            <a:lvl5pPr algn="l" defTabSz="895350" rtl="0" eaLnBrk="1" fontAlgn="base" hangingPunct="1">
              <a:spcBef>
                <a:spcPct val="0"/>
              </a:spcBef>
              <a:spcAft>
                <a:spcPct val="0"/>
              </a:spcAft>
              <a:defRPr sz="1900" b="1">
                <a:solidFill>
                  <a:schemeClr val="tx2"/>
                </a:solidFill>
                <a:latin typeface="Arial" charset="0"/>
              </a:defRPr>
            </a:lvl5pPr>
            <a:lvl6pPr marL="457200" algn="l" defTabSz="895350" rtl="0" eaLnBrk="1" fontAlgn="base" hangingPunct="1">
              <a:spcBef>
                <a:spcPct val="0"/>
              </a:spcBef>
              <a:spcAft>
                <a:spcPct val="0"/>
              </a:spcAft>
              <a:defRPr sz="1900" b="1">
                <a:solidFill>
                  <a:schemeClr val="tx2"/>
                </a:solidFill>
                <a:latin typeface="Arial" charset="0"/>
              </a:defRPr>
            </a:lvl6pPr>
            <a:lvl7pPr marL="914400" algn="l" defTabSz="895350" rtl="0" eaLnBrk="1" fontAlgn="base" hangingPunct="1">
              <a:spcBef>
                <a:spcPct val="0"/>
              </a:spcBef>
              <a:spcAft>
                <a:spcPct val="0"/>
              </a:spcAft>
              <a:defRPr sz="1900" b="1">
                <a:solidFill>
                  <a:schemeClr val="tx2"/>
                </a:solidFill>
                <a:latin typeface="Arial" charset="0"/>
              </a:defRPr>
            </a:lvl7pPr>
            <a:lvl8pPr marL="1371600" algn="l" defTabSz="895350" rtl="0" eaLnBrk="1" fontAlgn="base" hangingPunct="1">
              <a:spcBef>
                <a:spcPct val="0"/>
              </a:spcBef>
              <a:spcAft>
                <a:spcPct val="0"/>
              </a:spcAft>
              <a:defRPr sz="1900" b="1">
                <a:solidFill>
                  <a:schemeClr val="tx2"/>
                </a:solidFill>
                <a:latin typeface="Arial" charset="0"/>
              </a:defRPr>
            </a:lvl8pPr>
            <a:lvl9pPr marL="1828800" algn="l" defTabSz="895350" rtl="0" eaLnBrk="1" fontAlgn="base" hangingPunct="1">
              <a:spcBef>
                <a:spcPct val="0"/>
              </a:spcBef>
              <a:spcAft>
                <a:spcPct val="0"/>
              </a:spcAft>
              <a:defRPr sz="1900" b="1">
                <a:solidFill>
                  <a:schemeClr val="tx2"/>
                </a:solidFill>
                <a:latin typeface="Arial" charset="0"/>
              </a:defRPr>
            </a:lvl9pPr>
          </a:lstStyle>
          <a:p>
            <a:pPr>
              <a:defRPr/>
            </a:pPr>
            <a:r>
              <a:rPr lang="en-US" sz="2400" kern="0" dirty="0">
                <a:solidFill>
                  <a:srgbClr val="002060"/>
                </a:solidFill>
              </a:rPr>
              <a:t>Executive Office of Health &amp; Human Services</a:t>
            </a:r>
            <a:endParaRPr lang="en-US" sz="2400" b="1" kern="0" dirty="0">
              <a:solidFill>
                <a:srgbClr val="002060"/>
              </a:solidFill>
            </a:endParaRPr>
          </a:p>
        </p:txBody>
      </p:sp>
      <p:sp>
        <p:nvSpPr>
          <p:cNvPr id="7" name="Date"/>
          <p:cNvSpPr txBox="1">
            <a:spLocks noChangeArrowheads="1"/>
          </p:cNvSpPr>
          <p:nvPr/>
        </p:nvSpPr>
        <p:spPr bwMode="auto">
          <a:xfrm>
            <a:off x="2693796" y="4434462"/>
            <a:ext cx="5037137" cy="615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defPPr>
              <a:defRPr lang="en-US"/>
            </a:defPPr>
            <a:lvl1pPr defTabSz="906293" eaLnBrk="1" hangingPunct="1">
              <a:defRPr sz="1400">
                <a:solidFill>
                  <a:srgbClr val="000000"/>
                </a:solidFill>
                <a:latin typeface="Arial"/>
                <a:ea typeface="+mn-ea"/>
                <a:cs typeface="+mn-cs"/>
              </a:defRPr>
            </a:lvl1pPr>
            <a:lvl2pPr marL="742950" indent="-285750" eaLnBrk="0" hangingPunct="0">
              <a:defRPr sz="1600"/>
            </a:lvl2pPr>
            <a:lvl3pPr marL="1143000" indent="-228600" eaLnBrk="0" hangingPunct="0">
              <a:defRPr sz="1600"/>
            </a:lvl3pPr>
            <a:lvl4pPr marL="1600200" indent="-228600" eaLnBrk="0" hangingPunct="0">
              <a:defRPr sz="1600"/>
            </a:lvl4pPr>
            <a:lvl5pPr marL="2057400" indent="-228600" eaLnBrk="0" hangingPunct="0">
              <a:defRPr sz="1600"/>
            </a:lvl5pPr>
            <a:lvl6pPr marL="2514600" indent="-228600" eaLnBrk="0" fontAlgn="base" hangingPunct="0">
              <a:spcBef>
                <a:spcPct val="0"/>
              </a:spcBef>
              <a:spcAft>
                <a:spcPct val="0"/>
              </a:spcAft>
              <a:defRPr sz="1600"/>
            </a:lvl6pPr>
            <a:lvl7pPr marL="2971800" indent="-228600" eaLnBrk="0" fontAlgn="base" hangingPunct="0">
              <a:spcBef>
                <a:spcPct val="0"/>
              </a:spcBef>
              <a:spcAft>
                <a:spcPct val="0"/>
              </a:spcAft>
              <a:defRPr sz="1600"/>
            </a:lvl7pPr>
            <a:lvl8pPr marL="3429000" indent="-228600" eaLnBrk="0" fontAlgn="base" hangingPunct="0">
              <a:spcBef>
                <a:spcPct val="0"/>
              </a:spcBef>
              <a:spcAft>
                <a:spcPct val="0"/>
              </a:spcAft>
              <a:defRPr sz="1600"/>
            </a:lvl8pPr>
            <a:lvl9pPr marL="3886200" indent="-228600" eaLnBrk="0" fontAlgn="base" hangingPunct="0">
              <a:spcBef>
                <a:spcPct val="0"/>
              </a:spcBef>
              <a:spcAft>
                <a:spcPct val="0"/>
              </a:spcAft>
              <a:defRPr sz="1600"/>
            </a:lvl9pPr>
          </a:lstStyle>
          <a:p>
            <a:r>
              <a:rPr lang="en-US" altLang="en-US" sz="2000" dirty="0">
                <a:solidFill>
                  <a:srgbClr val="002060"/>
                </a:solidFill>
              </a:rPr>
              <a:t>MassHealth Demonstration </a:t>
            </a:r>
            <a:br>
              <a:rPr lang="en-US" altLang="en-US" sz="2000" dirty="0">
                <a:solidFill>
                  <a:srgbClr val="002060"/>
                </a:solidFill>
              </a:rPr>
            </a:br>
            <a:r>
              <a:rPr lang="en-US" altLang="en-US" sz="2000" dirty="0">
                <a:solidFill>
                  <a:srgbClr val="002060"/>
                </a:solidFill>
              </a:rPr>
              <a:t>to Integrate Care for Dual Eligibles</a:t>
            </a:r>
            <a:endParaRPr lang="en-US" sz="2000" dirty="0">
              <a:solidFill>
                <a:srgbClr val="002060"/>
              </a:solidFill>
            </a:endParaRPr>
          </a:p>
        </p:txBody>
      </p:sp>
      <p:sp>
        <p:nvSpPr>
          <p:cNvPr id="8" name="Date"/>
          <p:cNvSpPr txBox="1">
            <a:spLocks noChangeArrowheads="1"/>
          </p:cNvSpPr>
          <p:nvPr/>
        </p:nvSpPr>
        <p:spPr bwMode="auto">
          <a:xfrm>
            <a:off x="2693972" y="5176933"/>
            <a:ext cx="5826012"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defPPr>
              <a:defRPr lang="en-US"/>
            </a:defPPr>
            <a:lvl1pPr defTabSz="906293" eaLnBrk="1" hangingPunct="1">
              <a:defRPr sz="1400">
                <a:solidFill>
                  <a:srgbClr val="000000"/>
                </a:solidFill>
                <a:latin typeface="Arial"/>
                <a:ea typeface="+mn-ea"/>
                <a:cs typeface="+mn-cs"/>
              </a:defRPr>
            </a:lvl1pPr>
            <a:lvl2pPr marL="742950" indent="-285750" eaLnBrk="0" hangingPunct="0">
              <a:defRPr sz="1600"/>
            </a:lvl2pPr>
            <a:lvl3pPr marL="1143000" indent="-228600" eaLnBrk="0" hangingPunct="0">
              <a:defRPr sz="1600"/>
            </a:lvl3pPr>
            <a:lvl4pPr marL="1600200" indent="-228600" eaLnBrk="0" hangingPunct="0">
              <a:defRPr sz="1600"/>
            </a:lvl4pPr>
            <a:lvl5pPr marL="2057400" indent="-228600" eaLnBrk="0" hangingPunct="0">
              <a:defRPr sz="1600"/>
            </a:lvl5pPr>
            <a:lvl6pPr marL="2514600" indent="-228600" eaLnBrk="0" fontAlgn="base" hangingPunct="0">
              <a:spcBef>
                <a:spcPct val="0"/>
              </a:spcBef>
              <a:spcAft>
                <a:spcPct val="0"/>
              </a:spcAft>
              <a:defRPr sz="1600"/>
            </a:lvl6pPr>
            <a:lvl7pPr marL="2971800" indent="-228600" eaLnBrk="0" fontAlgn="base" hangingPunct="0">
              <a:spcBef>
                <a:spcPct val="0"/>
              </a:spcBef>
              <a:spcAft>
                <a:spcPct val="0"/>
              </a:spcAft>
              <a:defRPr sz="1600"/>
            </a:lvl7pPr>
            <a:lvl8pPr marL="3429000" indent="-228600" eaLnBrk="0" fontAlgn="base" hangingPunct="0">
              <a:spcBef>
                <a:spcPct val="0"/>
              </a:spcBef>
              <a:spcAft>
                <a:spcPct val="0"/>
              </a:spcAft>
              <a:defRPr sz="1600"/>
            </a:lvl8pPr>
            <a:lvl9pPr marL="3886200" indent="-228600" eaLnBrk="0" fontAlgn="base" hangingPunct="0">
              <a:spcBef>
                <a:spcPct val="0"/>
              </a:spcBef>
              <a:spcAft>
                <a:spcPct val="0"/>
              </a:spcAft>
              <a:defRPr sz="1600"/>
            </a:lvl9pPr>
          </a:lstStyle>
          <a:p>
            <a:r>
              <a:rPr lang="en-US" altLang="en-US" sz="2000" dirty="0" smtClean="0">
                <a:solidFill>
                  <a:srgbClr val="002060"/>
                </a:solidFill>
              </a:rPr>
              <a:t>Ap</a:t>
            </a:r>
            <a:r>
              <a:rPr lang="en-US" altLang="en-US" sz="2000" dirty="0" smtClean="0">
                <a:solidFill>
                  <a:srgbClr val="002060"/>
                </a:solidFill>
              </a:rPr>
              <a:t>ril 10</a:t>
            </a:r>
            <a:r>
              <a:rPr lang="en-US" altLang="en-US" sz="2000" dirty="0" smtClean="0">
                <a:solidFill>
                  <a:srgbClr val="002060"/>
                </a:solidFill>
              </a:rPr>
              <a:t>, </a:t>
            </a:r>
            <a:r>
              <a:rPr lang="en-US" altLang="en-US" sz="2000" dirty="0">
                <a:solidFill>
                  <a:srgbClr val="002060"/>
                </a:solidFill>
              </a:rPr>
              <a:t>2018, 10:00 AM – 12:00 PM</a:t>
            </a:r>
            <a:endParaRPr lang="en-US" sz="2000" dirty="0">
              <a:solidFill>
                <a:srgbClr val="002060"/>
              </a:solidFill>
            </a:endParaRPr>
          </a:p>
          <a:p>
            <a:r>
              <a:rPr lang="en-US" sz="2000" dirty="0">
                <a:solidFill>
                  <a:srgbClr val="002060"/>
                </a:solidFill>
              </a:rPr>
              <a:t>Health Policy Commission (HPC)</a:t>
            </a:r>
          </a:p>
          <a:p>
            <a:r>
              <a:rPr lang="en-US" sz="2000" dirty="0">
                <a:solidFill>
                  <a:srgbClr val="002060"/>
                </a:solidFill>
              </a:rPr>
              <a:t>Conference Room A, 8</a:t>
            </a:r>
            <a:r>
              <a:rPr lang="en-US" sz="2000" baseline="30000" dirty="0">
                <a:solidFill>
                  <a:srgbClr val="002060"/>
                </a:solidFill>
              </a:rPr>
              <a:t>th</a:t>
            </a:r>
            <a:r>
              <a:rPr lang="en-US" sz="2000" dirty="0">
                <a:solidFill>
                  <a:srgbClr val="002060"/>
                </a:solidFill>
              </a:rPr>
              <a:t> Floor</a:t>
            </a:r>
          </a:p>
          <a:p>
            <a:r>
              <a:rPr lang="en-US" sz="2000" dirty="0">
                <a:solidFill>
                  <a:srgbClr val="002060"/>
                </a:solidFill>
              </a:rPr>
              <a:t>50 Milk St.</a:t>
            </a:r>
          </a:p>
          <a:p>
            <a:r>
              <a:rPr lang="en-US" sz="2000" dirty="0">
                <a:solidFill>
                  <a:srgbClr val="002060"/>
                </a:solidFill>
              </a:rPr>
              <a:t>Boston, MA</a:t>
            </a:r>
            <a:endParaRPr lang="en-US" altLang="en-US" sz="2000" dirty="0">
              <a:solidFill>
                <a:srgbClr val="002060"/>
              </a:solidFill>
            </a:endParaRPr>
          </a:p>
        </p:txBody>
      </p:sp>
    </p:spTree>
    <p:extLst>
      <p:ext uri="{BB962C8B-B14F-4D97-AF65-F5344CB8AC3E}">
        <p14:creationId xmlns:p14="http://schemas.microsoft.com/office/powerpoint/2010/main" val="12742553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txBox="1">
            <a:spLocks noChangeArrowheads="1"/>
          </p:cNvSpPr>
          <p:nvPr/>
        </p:nvSpPr>
        <p:spPr bwMode="auto">
          <a:xfrm>
            <a:off x="216040" y="216509"/>
            <a:ext cx="7978989" cy="8898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85000"/>
              </a:lnSpc>
              <a:spcBef>
                <a:spcPct val="0"/>
              </a:spcBef>
              <a:spcAft>
                <a:spcPct val="0"/>
              </a:spcAft>
              <a:defRPr sz="4400" b="1">
                <a:solidFill>
                  <a:schemeClr val="accent2"/>
                </a:solidFill>
                <a:latin typeface="+mj-lt"/>
                <a:ea typeface="ＭＳ Ｐゴシック" pitchFamily="34" charset="-128"/>
                <a:cs typeface="ＭＳ Ｐゴシック" charset="0"/>
              </a:defRPr>
            </a:lvl1pPr>
            <a:lvl2pPr algn="l" rtl="0" eaLnBrk="0" fontAlgn="base" hangingPunct="0">
              <a:lnSpc>
                <a:spcPct val="85000"/>
              </a:lnSpc>
              <a:spcBef>
                <a:spcPct val="0"/>
              </a:spcBef>
              <a:spcAft>
                <a:spcPct val="0"/>
              </a:spcAft>
              <a:defRPr sz="4400" b="1">
                <a:solidFill>
                  <a:schemeClr val="accent2"/>
                </a:solidFill>
                <a:latin typeface="Arial" charset="0"/>
                <a:ea typeface="ＭＳ Ｐゴシック" pitchFamily="34" charset="-128"/>
                <a:cs typeface="ＭＳ Ｐゴシック" charset="0"/>
              </a:defRPr>
            </a:lvl2pPr>
            <a:lvl3pPr algn="l" rtl="0" eaLnBrk="0" fontAlgn="base" hangingPunct="0">
              <a:lnSpc>
                <a:spcPct val="85000"/>
              </a:lnSpc>
              <a:spcBef>
                <a:spcPct val="0"/>
              </a:spcBef>
              <a:spcAft>
                <a:spcPct val="0"/>
              </a:spcAft>
              <a:defRPr sz="4400" b="1">
                <a:solidFill>
                  <a:schemeClr val="accent2"/>
                </a:solidFill>
                <a:latin typeface="Arial" charset="0"/>
                <a:ea typeface="ＭＳ Ｐゴシック" pitchFamily="34" charset="-128"/>
                <a:cs typeface="ＭＳ Ｐゴシック" charset="0"/>
              </a:defRPr>
            </a:lvl3pPr>
            <a:lvl4pPr algn="l" rtl="0" eaLnBrk="0" fontAlgn="base" hangingPunct="0">
              <a:lnSpc>
                <a:spcPct val="85000"/>
              </a:lnSpc>
              <a:spcBef>
                <a:spcPct val="0"/>
              </a:spcBef>
              <a:spcAft>
                <a:spcPct val="0"/>
              </a:spcAft>
              <a:defRPr sz="4400" b="1">
                <a:solidFill>
                  <a:schemeClr val="accent2"/>
                </a:solidFill>
                <a:latin typeface="Arial" charset="0"/>
                <a:ea typeface="ＭＳ Ｐゴシック" pitchFamily="34" charset="-128"/>
                <a:cs typeface="ＭＳ Ｐゴシック" charset="0"/>
              </a:defRPr>
            </a:lvl4pPr>
            <a:lvl5pPr algn="l" rtl="0" eaLnBrk="0" fontAlgn="base" hangingPunct="0">
              <a:lnSpc>
                <a:spcPct val="85000"/>
              </a:lnSpc>
              <a:spcBef>
                <a:spcPct val="0"/>
              </a:spcBef>
              <a:spcAft>
                <a:spcPct val="0"/>
              </a:spcAft>
              <a:defRPr sz="4400" b="1">
                <a:solidFill>
                  <a:schemeClr val="accent2"/>
                </a:solidFill>
                <a:latin typeface="Arial" charset="0"/>
                <a:ea typeface="ＭＳ Ｐゴシック" pitchFamily="34" charset="-128"/>
                <a:cs typeface="ＭＳ Ｐゴシック" charset="0"/>
              </a:defRPr>
            </a:lvl5pPr>
            <a:lvl6pPr marL="457200" algn="l" rtl="0" fontAlgn="base">
              <a:lnSpc>
                <a:spcPct val="85000"/>
              </a:lnSpc>
              <a:spcBef>
                <a:spcPct val="0"/>
              </a:spcBef>
              <a:spcAft>
                <a:spcPct val="0"/>
              </a:spcAft>
              <a:defRPr sz="4400" b="1">
                <a:solidFill>
                  <a:schemeClr val="accent2"/>
                </a:solidFill>
                <a:latin typeface="Arial" charset="0"/>
              </a:defRPr>
            </a:lvl6pPr>
            <a:lvl7pPr marL="914400" algn="l" rtl="0" fontAlgn="base">
              <a:lnSpc>
                <a:spcPct val="85000"/>
              </a:lnSpc>
              <a:spcBef>
                <a:spcPct val="0"/>
              </a:spcBef>
              <a:spcAft>
                <a:spcPct val="0"/>
              </a:spcAft>
              <a:defRPr sz="4400" b="1">
                <a:solidFill>
                  <a:schemeClr val="accent2"/>
                </a:solidFill>
                <a:latin typeface="Arial" charset="0"/>
              </a:defRPr>
            </a:lvl7pPr>
            <a:lvl8pPr marL="1371600" algn="l" rtl="0" fontAlgn="base">
              <a:lnSpc>
                <a:spcPct val="85000"/>
              </a:lnSpc>
              <a:spcBef>
                <a:spcPct val="0"/>
              </a:spcBef>
              <a:spcAft>
                <a:spcPct val="0"/>
              </a:spcAft>
              <a:defRPr sz="4400" b="1">
                <a:solidFill>
                  <a:schemeClr val="accent2"/>
                </a:solidFill>
                <a:latin typeface="Arial" charset="0"/>
              </a:defRPr>
            </a:lvl8pPr>
            <a:lvl9pPr marL="1828800" algn="l" rtl="0" fontAlgn="base">
              <a:lnSpc>
                <a:spcPct val="85000"/>
              </a:lnSpc>
              <a:spcBef>
                <a:spcPct val="0"/>
              </a:spcBef>
              <a:spcAft>
                <a:spcPct val="0"/>
              </a:spcAft>
              <a:defRPr sz="4400" b="1">
                <a:solidFill>
                  <a:schemeClr val="accent2"/>
                </a:solidFill>
                <a:latin typeface="Arial" charset="0"/>
              </a:defRPr>
            </a:lvl9pPr>
          </a:lstStyle>
          <a:p>
            <a:pPr eaLnBrk="1" hangingPunct="1">
              <a:lnSpc>
                <a:spcPct val="100000"/>
              </a:lnSpc>
            </a:pPr>
            <a:r>
              <a:rPr lang="en-US" altLang="en-US" sz="2400" kern="0" dirty="0">
                <a:solidFill>
                  <a:srgbClr val="002060"/>
                </a:solidFill>
                <a:ea typeface="ＭＳ Ｐゴシック" charset="-128"/>
              </a:rPr>
              <a:t>Ensuring Access to Care for Persons Who are </a:t>
            </a:r>
            <a:r>
              <a:rPr lang="en-US" altLang="en-US" sz="2400" kern="0" dirty="0" smtClean="0">
                <a:solidFill>
                  <a:srgbClr val="002060"/>
                </a:solidFill>
                <a:ea typeface="ＭＳ Ｐゴシック" charset="-128"/>
              </a:rPr>
              <a:t/>
            </a:r>
            <a:br>
              <a:rPr lang="en-US" altLang="en-US" sz="2400" kern="0" dirty="0" smtClean="0">
                <a:solidFill>
                  <a:srgbClr val="002060"/>
                </a:solidFill>
                <a:ea typeface="ＭＳ Ｐゴシック" charset="-128"/>
              </a:rPr>
            </a:br>
            <a:r>
              <a:rPr lang="en-US" altLang="en-US" sz="2400" kern="0" dirty="0" smtClean="0">
                <a:solidFill>
                  <a:srgbClr val="002060"/>
                </a:solidFill>
                <a:ea typeface="ＭＳ Ｐゴシック" charset="-128"/>
              </a:rPr>
              <a:t>Deaf </a:t>
            </a:r>
            <a:r>
              <a:rPr lang="en-US" altLang="en-US" sz="2400" kern="0" dirty="0">
                <a:solidFill>
                  <a:srgbClr val="002060"/>
                </a:solidFill>
                <a:ea typeface="ＭＳ Ｐゴシック" charset="-128"/>
              </a:rPr>
              <a:t>and Hard of Hearing</a:t>
            </a:r>
          </a:p>
        </p:txBody>
      </p:sp>
      <p:sp>
        <p:nvSpPr>
          <p:cNvPr id="6" name="Content Placeholder 2"/>
          <p:cNvSpPr txBox="1">
            <a:spLocks/>
          </p:cNvSpPr>
          <p:nvPr/>
        </p:nvSpPr>
        <p:spPr>
          <a:xfrm>
            <a:off x="216039" y="1106407"/>
            <a:ext cx="8815665" cy="5166056"/>
          </a:xfrm>
          <a:prstGeom prst="rect">
            <a:avLst/>
          </a:prstGeom>
          <a:ln>
            <a:noFill/>
          </a:ln>
        </p:spPr>
        <p:txBody>
          <a:bodyPr/>
          <a:lstStyle>
            <a:lvl1pPr marL="342900" indent="-342900" algn="l" rtl="0" eaLnBrk="0" fontAlgn="base" hangingPunct="0">
              <a:lnSpc>
                <a:spcPct val="85000"/>
              </a:lnSpc>
              <a:spcBef>
                <a:spcPct val="40000"/>
              </a:spcBef>
              <a:spcAft>
                <a:spcPct val="0"/>
              </a:spcAft>
              <a:buClr>
                <a:srgbClr val="CC0000"/>
              </a:buClr>
              <a:buFont typeface="Arial" charset="0"/>
              <a:buChar char="■"/>
              <a:defRPr sz="2800" b="1">
                <a:solidFill>
                  <a:schemeClr val="accent2"/>
                </a:solidFill>
                <a:latin typeface="+mn-lt"/>
                <a:ea typeface="MS PGothic" pitchFamily="34" charset="-128"/>
                <a:cs typeface="ＭＳ Ｐゴシック" charset="0"/>
              </a:defRPr>
            </a:lvl1pPr>
            <a:lvl2pPr marL="749300" indent="-2921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2pPr>
            <a:lvl3pPr marL="11430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3pPr>
            <a:lvl4pPr marL="16002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4pPr>
            <a:lvl5pPr marL="20574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5pPr>
            <a:lvl6pPr marL="2514600" indent="-228600" algn="l" rtl="0" fontAlgn="base">
              <a:lnSpc>
                <a:spcPct val="85000"/>
              </a:lnSpc>
              <a:spcBef>
                <a:spcPct val="40000"/>
              </a:spcBef>
              <a:spcAft>
                <a:spcPct val="0"/>
              </a:spcAft>
              <a:buClr>
                <a:srgbClr val="CC0000"/>
              </a:buClr>
              <a:buChar char="»"/>
              <a:defRPr sz="2800" b="1">
                <a:solidFill>
                  <a:schemeClr val="accent2"/>
                </a:solidFill>
                <a:latin typeface="+mn-lt"/>
              </a:defRPr>
            </a:lvl6pPr>
            <a:lvl7pPr marL="2971800" indent="-228600" algn="l" rtl="0" fontAlgn="base">
              <a:lnSpc>
                <a:spcPct val="85000"/>
              </a:lnSpc>
              <a:spcBef>
                <a:spcPct val="40000"/>
              </a:spcBef>
              <a:spcAft>
                <a:spcPct val="0"/>
              </a:spcAft>
              <a:buClr>
                <a:srgbClr val="CC0000"/>
              </a:buClr>
              <a:buChar char="»"/>
              <a:defRPr sz="2800" b="1">
                <a:solidFill>
                  <a:schemeClr val="accent2"/>
                </a:solidFill>
                <a:latin typeface="+mn-lt"/>
              </a:defRPr>
            </a:lvl7pPr>
            <a:lvl8pPr marL="3429000" indent="-228600" algn="l" rtl="0" fontAlgn="base">
              <a:lnSpc>
                <a:spcPct val="85000"/>
              </a:lnSpc>
              <a:spcBef>
                <a:spcPct val="40000"/>
              </a:spcBef>
              <a:spcAft>
                <a:spcPct val="0"/>
              </a:spcAft>
              <a:buClr>
                <a:srgbClr val="CC0000"/>
              </a:buClr>
              <a:buChar char="»"/>
              <a:defRPr sz="2800" b="1">
                <a:solidFill>
                  <a:schemeClr val="accent2"/>
                </a:solidFill>
                <a:latin typeface="+mn-lt"/>
              </a:defRPr>
            </a:lvl8pPr>
            <a:lvl9pPr marL="3886200" indent="-228600" algn="l" rtl="0" fontAlgn="base">
              <a:lnSpc>
                <a:spcPct val="85000"/>
              </a:lnSpc>
              <a:spcBef>
                <a:spcPct val="40000"/>
              </a:spcBef>
              <a:spcAft>
                <a:spcPct val="0"/>
              </a:spcAft>
              <a:buClr>
                <a:srgbClr val="CC0000"/>
              </a:buClr>
              <a:buChar char="»"/>
              <a:defRPr sz="2800" b="1">
                <a:solidFill>
                  <a:schemeClr val="accent2"/>
                </a:solidFill>
                <a:latin typeface="+mn-lt"/>
              </a:defRPr>
            </a:lvl9pPr>
          </a:lstStyle>
          <a:p>
            <a:pPr marL="461963" indent="-288925">
              <a:lnSpc>
                <a:spcPct val="100000"/>
              </a:lnSpc>
              <a:spcBef>
                <a:spcPts val="0"/>
              </a:spcBef>
              <a:spcAft>
                <a:spcPts val="400"/>
              </a:spcAft>
              <a:buFont typeface="Arial" panose="020B0604020202020204" pitchFamily="34" charset="0"/>
              <a:buChar char="■"/>
            </a:pPr>
            <a:r>
              <a:rPr lang="en-US" sz="1400" b="0" dirty="0">
                <a:solidFill>
                  <a:srgbClr val="002060"/>
                </a:solidFill>
              </a:rPr>
              <a:t>The three-way contract between MassHealth, CMS, and the One Care plans includes </a:t>
            </a:r>
            <a:r>
              <a:rPr lang="en-US" sz="1400" b="0" dirty="0" smtClean="0">
                <a:solidFill>
                  <a:srgbClr val="002060"/>
                </a:solidFill>
              </a:rPr>
              <a:t>requirements </a:t>
            </a:r>
            <a:br>
              <a:rPr lang="en-US" sz="1400" b="0" dirty="0" smtClean="0">
                <a:solidFill>
                  <a:srgbClr val="002060"/>
                </a:solidFill>
              </a:rPr>
            </a:br>
            <a:r>
              <a:rPr lang="en-US" sz="1400" b="0" dirty="0" smtClean="0">
                <a:solidFill>
                  <a:srgbClr val="002060"/>
                </a:solidFill>
              </a:rPr>
              <a:t>to </a:t>
            </a:r>
            <a:r>
              <a:rPr lang="en-US" sz="1400" b="0" dirty="0">
                <a:solidFill>
                  <a:srgbClr val="002060"/>
                </a:solidFill>
              </a:rPr>
              <a:t>ensure accessibility for all persons with </a:t>
            </a:r>
            <a:r>
              <a:rPr lang="en-US" sz="1400" b="0" dirty="0" smtClean="0">
                <a:solidFill>
                  <a:srgbClr val="002060"/>
                </a:solidFill>
              </a:rPr>
              <a:t>disabilities </a:t>
            </a:r>
          </a:p>
          <a:p>
            <a:pPr marL="868363" lvl="1" indent="-288925">
              <a:lnSpc>
                <a:spcPct val="100000"/>
              </a:lnSpc>
              <a:spcBef>
                <a:spcPts val="0"/>
              </a:spcBef>
              <a:spcAft>
                <a:spcPts val="600"/>
              </a:spcAft>
              <a:buFont typeface="Arial" panose="020B0604020202020204" pitchFamily="34" charset="0"/>
              <a:buChar char="–"/>
            </a:pPr>
            <a:r>
              <a:rPr lang="en-US" sz="1400" b="0" dirty="0" smtClean="0">
                <a:solidFill>
                  <a:srgbClr val="002060"/>
                </a:solidFill>
              </a:rPr>
              <a:t>Includes specific </a:t>
            </a:r>
            <a:r>
              <a:rPr lang="en-US" sz="1400" b="0" dirty="0">
                <a:solidFill>
                  <a:srgbClr val="002060"/>
                </a:solidFill>
              </a:rPr>
              <a:t>examples </a:t>
            </a:r>
            <a:r>
              <a:rPr lang="en-US" sz="1400" b="0" dirty="0" smtClean="0">
                <a:solidFill>
                  <a:srgbClr val="002060"/>
                </a:solidFill>
              </a:rPr>
              <a:t>for </a:t>
            </a:r>
            <a:r>
              <a:rPr lang="en-US" sz="1400" b="0" dirty="0">
                <a:solidFill>
                  <a:srgbClr val="002060"/>
                </a:solidFill>
              </a:rPr>
              <a:t>members who are Deaf and hard of </a:t>
            </a:r>
            <a:r>
              <a:rPr lang="en-US" sz="1400" b="0" dirty="0" smtClean="0">
                <a:solidFill>
                  <a:srgbClr val="002060"/>
                </a:solidFill>
              </a:rPr>
              <a:t>hearing </a:t>
            </a:r>
            <a:endParaRPr lang="en-US" sz="1400" b="0" dirty="0">
              <a:solidFill>
                <a:srgbClr val="002060"/>
              </a:solidFill>
            </a:endParaRPr>
          </a:p>
          <a:p>
            <a:pPr marL="461963" lvl="2" indent="-285750">
              <a:lnSpc>
                <a:spcPct val="100000"/>
              </a:lnSpc>
              <a:spcBef>
                <a:spcPts val="600"/>
              </a:spcBef>
              <a:spcAft>
                <a:spcPts val="600"/>
              </a:spcAft>
              <a:buFont typeface="Arial" charset="0"/>
              <a:buChar char="■"/>
            </a:pPr>
            <a:r>
              <a:rPr lang="en-US" sz="1400" b="0" dirty="0">
                <a:solidFill>
                  <a:srgbClr val="002060"/>
                </a:solidFill>
              </a:rPr>
              <a:t>One Care plans and network providers must comply with the Americans with Disabilities Act (ADA) </a:t>
            </a:r>
            <a:r>
              <a:rPr lang="en-US" sz="1400" b="0" dirty="0" smtClean="0">
                <a:solidFill>
                  <a:srgbClr val="002060"/>
                </a:solidFill>
              </a:rPr>
              <a:t/>
            </a:r>
            <a:br>
              <a:rPr lang="en-US" sz="1400" b="0" dirty="0" smtClean="0">
                <a:solidFill>
                  <a:srgbClr val="002060"/>
                </a:solidFill>
              </a:rPr>
            </a:br>
            <a:r>
              <a:rPr lang="en-US" sz="1400" b="0" dirty="0" smtClean="0">
                <a:solidFill>
                  <a:srgbClr val="002060"/>
                </a:solidFill>
              </a:rPr>
              <a:t>and </a:t>
            </a:r>
            <a:r>
              <a:rPr lang="en-US" sz="1400" b="0" dirty="0">
                <a:solidFill>
                  <a:srgbClr val="002060"/>
                </a:solidFill>
              </a:rPr>
              <a:t>Section 504 of the Rehabilitation Act</a:t>
            </a:r>
            <a:r>
              <a:rPr lang="en-US" sz="1400" b="0" baseline="30000" dirty="0">
                <a:solidFill>
                  <a:srgbClr val="002060"/>
                </a:solidFill>
              </a:rPr>
              <a:t>1</a:t>
            </a:r>
            <a:endParaRPr lang="en-US" sz="1400" b="0" dirty="0">
              <a:solidFill>
                <a:srgbClr val="002060"/>
              </a:solidFill>
            </a:endParaRPr>
          </a:p>
          <a:p>
            <a:pPr marL="461963" lvl="2" indent="-285750">
              <a:lnSpc>
                <a:spcPct val="100000"/>
              </a:lnSpc>
              <a:spcBef>
                <a:spcPts val="600"/>
              </a:spcBef>
              <a:spcAft>
                <a:spcPts val="200"/>
              </a:spcAft>
              <a:buFont typeface="Arial" charset="0"/>
              <a:buChar char="■"/>
            </a:pPr>
            <a:r>
              <a:rPr lang="en-US" sz="1400" b="0" dirty="0">
                <a:solidFill>
                  <a:srgbClr val="002060"/>
                </a:solidFill>
              </a:rPr>
              <a:t>Plans </a:t>
            </a:r>
            <a:r>
              <a:rPr lang="en-US" sz="1400" b="0" dirty="0" smtClean="0">
                <a:solidFill>
                  <a:srgbClr val="002060"/>
                </a:solidFill>
              </a:rPr>
              <a:t>must:</a:t>
            </a:r>
          </a:p>
          <a:p>
            <a:pPr marL="919163" lvl="3" indent="-285750">
              <a:lnSpc>
                <a:spcPct val="100000"/>
              </a:lnSpc>
              <a:spcBef>
                <a:spcPts val="0"/>
              </a:spcBef>
              <a:spcAft>
                <a:spcPts val="200"/>
              </a:spcAft>
            </a:pPr>
            <a:r>
              <a:rPr lang="en-US" sz="1400" b="0" dirty="0">
                <a:solidFill>
                  <a:srgbClr val="002060"/>
                </a:solidFill>
              </a:rPr>
              <a:t>Have written policies and procedures to assure </a:t>
            </a:r>
            <a:r>
              <a:rPr lang="en-US" sz="1400" b="0" dirty="0" smtClean="0">
                <a:solidFill>
                  <a:srgbClr val="002060"/>
                </a:solidFill>
              </a:rPr>
              <a:t>compliance;</a:t>
            </a:r>
          </a:p>
          <a:p>
            <a:pPr marL="919163" lvl="3" indent="-285750">
              <a:lnSpc>
                <a:spcPct val="100000"/>
              </a:lnSpc>
              <a:spcBef>
                <a:spcPts val="0"/>
              </a:spcBef>
              <a:spcAft>
                <a:spcPts val="200"/>
              </a:spcAft>
            </a:pPr>
            <a:r>
              <a:rPr lang="en-US" sz="1400" b="0" dirty="0">
                <a:solidFill>
                  <a:srgbClr val="002060"/>
                </a:solidFill>
              </a:rPr>
              <a:t>Ensure that physical, communication, and programmatic barriers do not prevent individuals </a:t>
            </a:r>
            <a:r>
              <a:rPr lang="en-US" sz="1400" b="0" dirty="0" smtClean="0">
                <a:solidFill>
                  <a:srgbClr val="002060"/>
                </a:solidFill>
              </a:rPr>
              <a:t/>
            </a:r>
            <a:br>
              <a:rPr lang="en-US" sz="1400" b="0" dirty="0" smtClean="0">
                <a:solidFill>
                  <a:srgbClr val="002060"/>
                </a:solidFill>
              </a:rPr>
            </a:br>
            <a:r>
              <a:rPr lang="en-US" sz="1400" b="0" dirty="0" smtClean="0">
                <a:solidFill>
                  <a:srgbClr val="002060"/>
                </a:solidFill>
              </a:rPr>
              <a:t>with </a:t>
            </a:r>
            <a:r>
              <a:rPr lang="en-US" sz="1400" b="0" dirty="0">
                <a:solidFill>
                  <a:srgbClr val="002060"/>
                </a:solidFill>
              </a:rPr>
              <a:t>disabilities from obtaining benefits and </a:t>
            </a:r>
            <a:r>
              <a:rPr lang="en-US" sz="1400" b="0" dirty="0" smtClean="0">
                <a:solidFill>
                  <a:srgbClr val="002060"/>
                </a:solidFill>
              </a:rPr>
              <a:t>services; and</a:t>
            </a:r>
            <a:endParaRPr lang="en-US" sz="1400" b="0" dirty="0">
              <a:solidFill>
                <a:srgbClr val="002060"/>
              </a:solidFill>
            </a:endParaRPr>
          </a:p>
          <a:p>
            <a:pPr marL="919163" lvl="3" indent="-285750">
              <a:lnSpc>
                <a:spcPct val="100000"/>
              </a:lnSpc>
              <a:spcBef>
                <a:spcPts val="200"/>
              </a:spcBef>
              <a:spcAft>
                <a:spcPts val="200"/>
              </a:spcAft>
            </a:pPr>
            <a:r>
              <a:rPr lang="en-US" sz="1400" b="0" dirty="0" smtClean="0">
                <a:solidFill>
                  <a:srgbClr val="002060"/>
                </a:solidFill>
              </a:rPr>
              <a:t>Provide reasonable </a:t>
            </a:r>
            <a:r>
              <a:rPr lang="en-US" sz="1400" b="0" dirty="0">
                <a:solidFill>
                  <a:srgbClr val="002060"/>
                </a:solidFill>
              </a:rPr>
              <a:t>accommodations to ensure effective </a:t>
            </a:r>
            <a:r>
              <a:rPr lang="en-US" sz="1400" b="0" dirty="0" smtClean="0">
                <a:solidFill>
                  <a:srgbClr val="002060"/>
                </a:solidFill>
              </a:rPr>
              <a:t>communication,</a:t>
            </a:r>
            <a:r>
              <a:rPr lang="en-US" sz="1400" b="0" baseline="30000" dirty="0" smtClean="0">
                <a:solidFill>
                  <a:srgbClr val="002060"/>
                </a:solidFill>
              </a:rPr>
              <a:t>2</a:t>
            </a:r>
            <a:r>
              <a:rPr lang="en-US" sz="1400" b="0" dirty="0" smtClean="0">
                <a:solidFill>
                  <a:srgbClr val="002060"/>
                </a:solidFill>
              </a:rPr>
              <a:t> such as:</a:t>
            </a:r>
          </a:p>
          <a:p>
            <a:pPr marL="919163" lvl="3" indent="-285750">
              <a:lnSpc>
                <a:spcPct val="100000"/>
              </a:lnSpc>
              <a:spcBef>
                <a:spcPts val="200"/>
              </a:spcBef>
              <a:spcAft>
                <a:spcPts val="200"/>
              </a:spcAft>
            </a:pPr>
            <a:endParaRPr lang="en-US" sz="1400" b="0" dirty="0">
              <a:solidFill>
                <a:srgbClr val="002060"/>
              </a:solidFill>
            </a:endParaRPr>
          </a:p>
          <a:p>
            <a:pPr marL="919163" lvl="3" indent="-285750">
              <a:lnSpc>
                <a:spcPct val="100000"/>
              </a:lnSpc>
              <a:spcBef>
                <a:spcPts val="200"/>
              </a:spcBef>
              <a:spcAft>
                <a:spcPts val="200"/>
              </a:spcAft>
            </a:pPr>
            <a:endParaRPr lang="en-US" sz="1400" b="0" dirty="0" smtClean="0">
              <a:solidFill>
                <a:srgbClr val="002060"/>
              </a:solidFill>
            </a:endParaRPr>
          </a:p>
          <a:p>
            <a:pPr marL="919163" lvl="3" indent="-285750">
              <a:lnSpc>
                <a:spcPct val="100000"/>
              </a:lnSpc>
              <a:spcBef>
                <a:spcPts val="200"/>
              </a:spcBef>
              <a:spcAft>
                <a:spcPts val="200"/>
              </a:spcAft>
            </a:pPr>
            <a:endParaRPr lang="en-US" sz="1400" b="0" dirty="0">
              <a:solidFill>
                <a:srgbClr val="002060"/>
              </a:solidFill>
            </a:endParaRPr>
          </a:p>
          <a:p>
            <a:pPr marL="919163" lvl="3" indent="-285750">
              <a:lnSpc>
                <a:spcPct val="100000"/>
              </a:lnSpc>
              <a:spcBef>
                <a:spcPts val="200"/>
              </a:spcBef>
              <a:spcAft>
                <a:spcPts val="200"/>
              </a:spcAft>
            </a:pPr>
            <a:endParaRPr lang="en-US" sz="1400" b="0" dirty="0" smtClean="0">
              <a:solidFill>
                <a:srgbClr val="002060"/>
              </a:solidFill>
            </a:endParaRPr>
          </a:p>
          <a:p>
            <a:pPr marL="919163" lvl="3" indent="-285750">
              <a:lnSpc>
                <a:spcPct val="100000"/>
              </a:lnSpc>
              <a:spcBef>
                <a:spcPts val="200"/>
              </a:spcBef>
              <a:spcAft>
                <a:spcPts val="200"/>
              </a:spcAft>
            </a:pPr>
            <a:r>
              <a:rPr lang="en-US" sz="1400" b="0" dirty="0" smtClean="0">
                <a:solidFill>
                  <a:srgbClr val="002060"/>
                </a:solidFill>
              </a:rPr>
              <a:t>Ensure that members are able to make fully informed choices by providing information about services and health care options in a culturally appropriate manner, taking into consideration </a:t>
            </a:r>
            <a:br>
              <a:rPr lang="en-US" sz="1400" b="0" dirty="0" smtClean="0">
                <a:solidFill>
                  <a:srgbClr val="002060"/>
                </a:solidFill>
              </a:rPr>
            </a:br>
            <a:r>
              <a:rPr lang="en-US" sz="1400" b="0" dirty="0" smtClean="0">
                <a:solidFill>
                  <a:srgbClr val="002060"/>
                </a:solidFill>
              </a:rPr>
              <a:t>a member’s language, and functional status</a:t>
            </a:r>
            <a:r>
              <a:rPr lang="en-US" sz="1400" b="0" baseline="30000" dirty="0" smtClean="0">
                <a:solidFill>
                  <a:srgbClr val="002060"/>
                </a:solidFill>
              </a:rPr>
              <a:t>4</a:t>
            </a:r>
          </a:p>
          <a:p>
            <a:pPr marL="919163" lvl="3" indent="-285750">
              <a:lnSpc>
                <a:spcPct val="100000"/>
              </a:lnSpc>
              <a:spcBef>
                <a:spcPts val="200"/>
              </a:spcBef>
              <a:spcAft>
                <a:spcPts val="200"/>
              </a:spcAft>
            </a:pPr>
            <a:r>
              <a:rPr lang="en-US" sz="1400" b="0" dirty="0" smtClean="0">
                <a:solidFill>
                  <a:srgbClr val="002060"/>
                </a:solidFill>
              </a:rPr>
              <a:t>Ensure that all marketing, outreach, and member communications are provided in an easily understood format, including through ASL video clips and other alternative media, as requested</a:t>
            </a:r>
            <a:r>
              <a:rPr lang="en-US" sz="1400" b="0" baseline="30000" dirty="0" smtClean="0">
                <a:solidFill>
                  <a:srgbClr val="002060"/>
                </a:solidFill>
              </a:rPr>
              <a:t>5,6</a:t>
            </a:r>
          </a:p>
        </p:txBody>
      </p:sp>
      <p:sp>
        <p:nvSpPr>
          <p:cNvPr id="4" name="Content Placeholder 2">
            <a:extLst>
              <a:ext uri="{FF2B5EF4-FFF2-40B4-BE49-F238E27FC236}">
                <a16:creationId xmlns="" xmlns:a16="http://schemas.microsoft.com/office/drawing/2014/main" id="{874DB821-CCDA-46F5-B6DD-E0F5449BF126}"/>
              </a:ext>
            </a:extLst>
          </p:cNvPr>
          <p:cNvSpPr txBox="1">
            <a:spLocks/>
          </p:cNvSpPr>
          <p:nvPr/>
        </p:nvSpPr>
        <p:spPr>
          <a:xfrm>
            <a:off x="1516956" y="3785395"/>
            <a:ext cx="7385883" cy="954107"/>
          </a:xfrm>
          <a:prstGeom prst="rect">
            <a:avLst/>
          </a:prstGeom>
        </p:spPr>
        <p:txBody>
          <a:bodyPr wrap="square" numCol="2">
            <a:spAutoFit/>
          </a:bodyPr>
          <a:lstStyle>
            <a:lvl1pPr marL="342900" indent="-342900" algn="l" rtl="0" eaLnBrk="0" fontAlgn="base" hangingPunct="0">
              <a:lnSpc>
                <a:spcPct val="85000"/>
              </a:lnSpc>
              <a:spcBef>
                <a:spcPct val="40000"/>
              </a:spcBef>
              <a:spcAft>
                <a:spcPct val="0"/>
              </a:spcAft>
              <a:buClr>
                <a:srgbClr val="CC0000"/>
              </a:buClr>
              <a:buFont typeface="Arial" charset="0"/>
              <a:buChar char="■"/>
              <a:defRPr sz="2800" b="1">
                <a:solidFill>
                  <a:schemeClr val="accent2"/>
                </a:solidFill>
                <a:latin typeface="+mn-lt"/>
                <a:ea typeface="MS PGothic" pitchFamily="34" charset="-128"/>
                <a:cs typeface="ＭＳ Ｐゴシック" charset="0"/>
              </a:defRPr>
            </a:lvl1pPr>
            <a:lvl2pPr marL="749300" indent="-2921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2pPr>
            <a:lvl3pPr marL="11430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3pPr>
            <a:lvl4pPr marL="16002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4pPr>
            <a:lvl5pPr marL="20574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5pPr>
            <a:lvl6pPr marL="2514600" indent="-228600" algn="l" rtl="0" fontAlgn="base">
              <a:lnSpc>
                <a:spcPct val="85000"/>
              </a:lnSpc>
              <a:spcBef>
                <a:spcPct val="40000"/>
              </a:spcBef>
              <a:spcAft>
                <a:spcPct val="0"/>
              </a:spcAft>
              <a:buClr>
                <a:srgbClr val="CC0000"/>
              </a:buClr>
              <a:buChar char="»"/>
              <a:defRPr sz="2800" b="1">
                <a:solidFill>
                  <a:schemeClr val="accent2"/>
                </a:solidFill>
                <a:latin typeface="+mn-lt"/>
              </a:defRPr>
            </a:lvl6pPr>
            <a:lvl7pPr marL="2971800" indent="-228600" algn="l" rtl="0" fontAlgn="base">
              <a:lnSpc>
                <a:spcPct val="85000"/>
              </a:lnSpc>
              <a:spcBef>
                <a:spcPct val="40000"/>
              </a:spcBef>
              <a:spcAft>
                <a:spcPct val="0"/>
              </a:spcAft>
              <a:buClr>
                <a:srgbClr val="CC0000"/>
              </a:buClr>
              <a:buChar char="»"/>
              <a:defRPr sz="2800" b="1">
                <a:solidFill>
                  <a:schemeClr val="accent2"/>
                </a:solidFill>
                <a:latin typeface="+mn-lt"/>
              </a:defRPr>
            </a:lvl7pPr>
            <a:lvl8pPr marL="3429000" indent="-228600" algn="l" rtl="0" fontAlgn="base">
              <a:lnSpc>
                <a:spcPct val="85000"/>
              </a:lnSpc>
              <a:spcBef>
                <a:spcPct val="40000"/>
              </a:spcBef>
              <a:spcAft>
                <a:spcPct val="0"/>
              </a:spcAft>
              <a:buClr>
                <a:srgbClr val="CC0000"/>
              </a:buClr>
              <a:buChar char="»"/>
              <a:defRPr sz="2800" b="1">
                <a:solidFill>
                  <a:schemeClr val="accent2"/>
                </a:solidFill>
                <a:latin typeface="+mn-lt"/>
              </a:defRPr>
            </a:lvl8pPr>
            <a:lvl9pPr marL="3886200" indent="-228600" algn="l" rtl="0" fontAlgn="base">
              <a:lnSpc>
                <a:spcPct val="85000"/>
              </a:lnSpc>
              <a:spcBef>
                <a:spcPct val="40000"/>
              </a:spcBef>
              <a:spcAft>
                <a:spcPct val="0"/>
              </a:spcAft>
              <a:buClr>
                <a:srgbClr val="CC0000"/>
              </a:buClr>
              <a:buChar char="»"/>
              <a:defRPr sz="2800" b="1">
                <a:solidFill>
                  <a:schemeClr val="accent2"/>
                </a:solidFill>
                <a:latin typeface="+mn-lt"/>
              </a:defRPr>
            </a:lvl9pPr>
          </a:lstStyle>
          <a:p>
            <a:pPr marL="285750" lvl="2" indent="-285750">
              <a:lnSpc>
                <a:spcPct val="100000"/>
              </a:lnSpc>
              <a:spcBef>
                <a:spcPts val="0"/>
              </a:spcBef>
              <a:buFont typeface="Arial" charset="0"/>
              <a:buChar char="•"/>
            </a:pPr>
            <a:r>
              <a:rPr lang="en-US" sz="1400" b="0" dirty="0" smtClean="0">
                <a:solidFill>
                  <a:srgbClr val="002060"/>
                </a:solidFill>
              </a:rPr>
              <a:t>TTY services</a:t>
            </a:r>
            <a:endParaRPr lang="en-US" sz="1400" b="0" dirty="0">
              <a:solidFill>
                <a:srgbClr val="002060"/>
              </a:solidFill>
            </a:endParaRPr>
          </a:p>
          <a:p>
            <a:pPr marL="285750" lvl="2" indent="-285750">
              <a:lnSpc>
                <a:spcPct val="100000"/>
              </a:lnSpc>
              <a:spcBef>
                <a:spcPts val="0"/>
              </a:spcBef>
              <a:buFont typeface="Arial" charset="0"/>
              <a:buChar char="•"/>
            </a:pPr>
            <a:r>
              <a:rPr lang="en-US" sz="1400" b="0" dirty="0">
                <a:solidFill>
                  <a:srgbClr val="002060"/>
                </a:solidFill>
              </a:rPr>
              <a:t>Computer-aided transcription </a:t>
            </a:r>
            <a:r>
              <a:rPr lang="en-US" sz="1400" b="0" dirty="0" smtClean="0">
                <a:solidFill>
                  <a:srgbClr val="002060"/>
                </a:solidFill>
              </a:rPr>
              <a:t>services</a:t>
            </a:r>
            <a:endParaRPr lang="en-US" sz="1400" b="0" dirty="0">
              <a:solidFill>
                <a:srgbClr val="002060"/>
              </a:solidFill>
            </a:endParaRPr>
          </a:p>
          <a:p>
            <a:pPr marL="285750" lvl="2" indent="-285750">
              <a:lnSpc>
                <a:spcPct val="100000"/>
              </a:lnSpc>
              <a:spcBef>
                <a:spcPts val="0"/>
              </a:spcBef>
              <a:buFont typeface="Arial" charset="0"/>
              <a:buChar char="•"/>
            </a:pPr>
            <a:r>
              <a:rPr lang="en-US" sz="1400" b="0" dirty="0">
                <a:solidFill>
                  <a:srgbClr val="002060"/>
                </a:solidFill>
              </a:rPr>
              <a:t>Assistive listening </a:t>
            </a:r>
            <a:r>
              <a:rPr lang="en-US" sz="1400" b="0" dirty="0" smtClean="0">
                <a:solidFill>
                  <a:srgbClr val="002060"/>
                </a:solidFill>
              </a:rPr>
              <a:t>systems</a:t>
            </a:r>
          </a:p>
          <a:p>
            <a:pPr marL="285750" lvl="2" indent="-285750">
              <a:lnSpc>
                <a:spcPct val="100000"/>
              </a:lnSpc>
              <a:spcBef>
                <a:spcPts val="0"/>
              </a:spcBef>
              <a:buFont typeface="Arial" charset="0"/>
              <a:buChar char="•"/>
            </a:pPr>
            <a:r>
              <a:rPr lang="en-US" sz="1400" b="0" dirty="0" smtClean="0">
                <a:solidFill>
                  <a:srgbClr val="002060"/>
                </a:solidFill>
              </a:rPr>
              <a:t>Closed </a:t>
            </a:r>
            <a:r>
              <a:rPr lang="en-US" sz="1400" b="0" dirty="0">
                <a:solidFill>
                  <a:srgbClr val="002060"/>
                </a:solidFill>
              </a:rPr>
              <a:t>captioning decoders</a:t>
            </a:r>
          </a:p>
          <a:p>
            <a:pPr marL="285750" lvl="2" indent="-285750">
              <a:lnSpc>
                <a:spcPct val="100000"/>
              </a:lnSpc>
              <a:spcBef>
                <a:spcPts val="0"/>
              </a:spcBef>
              <a:buFont typeface="Arial" charset="0"/>
              <a:buChar char="•"/>
            </a:pPr>
            <a:r>
              <a:rPr lang="en-US" sz="1400" b="0" dirty="0">
                <a:solidFill>
                  <a:srgbClr val="002060"/>
                </a:solidFill>
              </a:rPr>
              <a:t>Videotext displays</a:t>
            </a:r>
          </a:p>
          <a:p>
            <a:pPr marL="285750" lvl="2" indent="-285750">
              <a:lnSpc>
                <a:spcPct val="100000"/>
              </a:lnSpc>
              <a:spcBef>
                <a:spcPts val="0"/>
              </a:spcBef>
              <a:buFont typeface="Arial" charset="0"/>
              <a:buChar char="•"/>
            </a:pPr>
            <a:r>
              <a:rPr lang="en-US" sz="1400" b="0" dirty="0">
                <a:solidFill>
                  <a:srgbClr val="002060"/>
                </a:solidFill>
              </a:rPr>
              <a:t>Qualified American Sign </a:t>
            </a:r>
            <a:r>
              <a:rPr lang="en-US" sz="1400" b="0" dirty="0" smtClean="0">
                <a:solidFill>
                  <a:srgbClr val="002060"/>
                </a:solidFill>
              </a:rPr>
              <a:t>Language (ASL) </a:t>
            </a:r>
            <a:r>
              <a:rPr lang="en-US" sz="1400" b="0" dirty="0">
                <a:solidFill>
                  <a:srgbClr val="002060"/>
                </a:solidFill>
              </a:rPr>
              <a:t>interpreters for the </a:t>
            </a:r>
            <a:r>
              <a:rPr lang="en-US" sz="1400" b="0" dirty="0" smtClean="0">
                <a:solidFill>
                  <a:srgbClr val="002060"/>
                </a:solidFill>
              </a:rPr>
              <a:t>Deaf</a:t>
            </a:r>
            <a:r>
              <a:rPr lang="en-US" sz="1400" b="0" baseline="30000" dirty="0" smtClean="0">
                <a:solidFill>
                  <a:srgbClr val="002060"/>
                </a:solidFill>
              </a:rPr>
              <a:t>3</a:t>
            </a:r>
            <a:endParaRPr lang="en-US" sz="1400" b="0" dirty="0">
              <a:solidFill>
                <a:srgbClr val="002060"/>
              </a:solidFill>
            </a:endParaRPr>
          </a:p>
        </p:txBody>
      </p:sp>
      <p:sp>
        <p:nvSpPr>
          <p:cNvPr id="2" name="TextBox 1"/>
          <p:cNvSpPr txBox="1"/>
          <p:nvPr/>
        </p:nvSpPr>
        <p:spPr>
          <a:xfrm>
            <a:off x="264164" y="6288505"/>
            <a:ext cx="7307710" cy="400110"/>
          </a:xfrm>
          <a:prstGeom prst="rect">
            <a:avLst/>
          </a:prstGeom>
          <a:noFill/>
        </p:spPr>
        <p:txBody>
          <a:bodyPr wrap="square" rtlCol="0">
            <a:spAutoFit/>
          </a:bodyPr>
          <a:lstStyle/>
          <a:p>
            <a:pPr marL="0" lvl="3"/>
            <a:r>
              <a:rPr lang="en-US" sz="1000" i="1" baseline="30000" dirty="0">
                <a:solidFill>
                  <a:srgbClr val="002060"/>
                </a:solidFill>
              </a:rPr>
              <a:t>1</a:t>
            </a:r>
            <a:r>
              <a:rPr lang="en-US" sz="1000" i="1" dirty="0">
                <a:solidFill>
                  <a:srgbClr val="002060"/>
                </a:solidFill>
              </a:rPr>
              <a:t> Page 104; </a:t>
            </a:r>
            <a:r>
              <a:rPr lang="en-US" sz="1000" i="1" baseline="30000" dirty="0">
                <a:solidFill>
                  <a:srgbClr val="002060"/>
                </a:solidFill>
              </a:rPr>
              <a:t>2</a:t>
            </a:r>
            <a:r>
              <a:rPr lang="en-US" sz="1000" i="1" dirty="0">
                <a:solidFill>
                  <a:srgbClr val="002060"/>
                </a:solidFill>
              </a:rPr>
              <a:t> Page 128; </a:t>
            </a:r>
            <a:r>
              <a:rPr lang="en-US" sz="1000" i="1" baseline="30000" dirty="0">
                <a:solidFill>
                  <a:srgbClr val="002060"/>
                </a:solidFill>
              </a:rPr>
              <a:t>3</a:t>
            </a:r>
            <a:r>
              <a:rPr lang="en-US" sz="1000" i="1" dirty="0">
                <a:solidFill>
                  <a:srgbClr val="002060"/>
                </a:solidFill>
              </a:rPr>
              <a:t> Page 104; </a:t>
            </a:r>
            <a:r>
              <a:rPr lang="en-US" sz="1000" i="1" baseline="30000" dirty="0">
                <a:solidFill>
                  <a:srgbClr val="002060"/>
                </a:solidFill>
              </a:rPr>
              <a:t>4</a:t>
            </a:r>
            <a:r>
              <a:rPr lang="en-US" sz="1000" i="1" dirty="0">
                <a:solidFill>
                  <a:srgbClr val="002060"/>
                </a:solidFill>
              </a:rPr>
              <a:t> Page</a:t>
            </a:r>
            <a:r>
              <a:rPr lang="en-US" sz="1000" i="1" baseline="30000" dirty="0">
                <a:solidFill>
                  <a:srgbClr val="002060"/>
                </a:solidFill>
              </a:rPr>
              <a:t> </a:t>
            </a:r>
            <a:r>
              <a:rPr lang="en-US" sz="1000" i="1" dirty="0">
                <a:solidFill>
                  <a:srgbClr val="002060"/>
                </a:solidFill>
              </a:rPr>
              <a:t>289; </a:t>
            </a:r>
            <a:r>
              <a:rPr lang="en-US" sz="1000" i="1" baseline="30000" dirty="0">
                <a:solidFill>
                  <a:srgbClr val="002060"/>
                </a:solidFill>
              </a:rPr>
              <a:t>5</a:t>
            </a:r>
            <a:r>
              <a:rPr lang="en-US" sz="1000" i="1" dirty="0">
                <a:solidFill>
                  <a:srgbClr val="002060"/>
                </a:solidFill>
              </a:rPr>
              <a:t> Page 58; </a:t>
            </a:r>
            <a:r>
              <a:rPr lang="en-US" sz="1000" i="1" baseline="30000" dirty="0">
                <a:solidFill>
                  <a:srgbClr val="002060"/>
                </a:solidFill>
              </a:rPr>
              <a:t>6 </a:t>
            </a:r>
            <a:r>
              <a:rPr lang="en-US" sz="1000" i="1" dirty="0">
                <a:solidFill>
                  <a:srgbClr val="002060"/>
                </a:solidFill>
              </a:rPr>
              <a:t>Page 164 of the December 28, 2015 contract, </a:t>
            </a:r>
            <a:r>
              <a:rPr lang="en-US" sz="1000" i="1" dirty="0" smtClean="0">
                <a:solidFill>
                  <a:srgbClr val="002060"/>
                </a:solidFill>
              </a:rPr>
              <a:t/>
            </a:r>
            <a:br>
              <a:rPr lang="en-US" sz="1000" i="1" dirty="0" smtClean="0">
                <a:solidFill>
                  <a:srgbClr val="002060"/>
                </a:solidFill>
              </a:rPr>
            </a:br>
            <a:r>
              <a:rPr lang="en-US" sz="1000" i="1" dirty="0" smtClean="0">
                <a:solidFill>
                  <a:srgbClr val="002060"/>
                </a:solidFill>
              </a:rPr>
              <a:t>available </a:t>
            </a:r>
            <a:r>
              <a:rPr lang="en-US" sz="1000" i="1" dirty="0">
                <a:solidFill>
                  <a:srgbClr val="002060"/>
                </a:solidFill>
              </a:rPr>
              <a:t>at </a:t>
            </a:r>
            <a:r>
              <a:rPr lang="en-US" sz="1000" i="1" dirty="0">
                <a:solidFill>
                  <a:srgbClr val="002060"/>
                </a:solidFill>
                <a:hlinkClick r:id="rId3"/>
              </a:rPr>
              <a:t>www.mass.gov/masshealth/duals</a:t>
            </a:r>
            <a:r>
              <a:rPr lang="en-US" sz="1000" i="1" dirty="0">
                <a:solidFill>
                  <a:srgbClr val="002060"/>
                </a:solidFill>
              </a:rPr>
              <a:t> under “One Care Three-Way Contract and Memorandum of Understanding</a:t>
            </a:r>
            <a:r>
              <a:rPr lang="en-US" sz="1000" i="1" dirty="0" smtClean="0">
                <a:solidFill>
                  <a:srgbClr val="002060"/>
                </a:solidFill>
              </a:rPr>
              <a:t>”</a:t>
            </a:r>
            <a:endParaRPr lang="en-US" dirty="0"/>
          </a:p>
        </p:txBody>
      </p:sp>
    </p:spTree>
    <p:extLst>
      <p:ext uri="{BB962C8B-B14F-4D97-AF65-F5344CB8AC3E}">
        <p14:creationId xmlns:p14="http://schemas.microsoft.com/office/powerpoint/2010/main" val="9804941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txBox="1">
            <a:spLocks noChangeArrowheads="1"/>
          </p:cNvSpPr>
          <p:nvPr/>
        </p:nvSpPr>
        <p:spPr bwMode="auto">
          <a:xfrm>
            <a:off x="216040" y="240259"/>
            <a:ext cx="7978989" cy="7216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85000"/>
              </a:lnSpc>
              <a:spcBef>
                <a:spcPct val="0"/>
              </a:spcBef>
              <a:spcAft>
                <a:spcPct val="0"/>
              </a:spcAft>
              <a:defRPr sz="4400" b="1">
                <a:solidFill>
                  <a:schemeClr val="accent2"/>
                </a:solidFill>
                <a:latin typeface="+mj-lt"/>
                <a:ea typeface="ＭＳ Ｐゴシック" pitchFamily="34" charset="-128"/>
                <a:cs typeface="ＭＳ Ｐゴシック" charset="0"/>
              </a:defRPr>
            </a:lvl1pPr>
            <a:lvl2pPr algn="l" rtl="0" eaLnBrk="0" fontAlgn="base" hangingPunct="0">
              <a:lnSpc>
                <a:spcPct val="85000"/>
              </a:lnSpc>
              <a:spcBef>
                <a:spcPct val="0"/>
              </a:spcBef>
              <a:spcAft>
                <a:spcPct val="0"/>
              </a:spcAft>
              <a:defRPr sz="4400" b="1">
                <a:solidFill>
                  <a:schemeClr val="accent2"/>
                </a:solidFill>
                <a:latin typeface="Arial" charset="0"/>
                <a:ea typeface="ＭＳ Ｐゴシック" pitchFamily="34" charset="-128"/>
                <a:cs typeface="ＭＳ Ｐゴシック" charset="0"/>
              </a:defRPr>
            </a:lvl2pPr>
            <a:lvl3pPr algn="l" rtl="0" eaLnBrk="0" fontAlgn="base" hangingPunct="0">
              <a:lnSpc>
                <a:spcPct val="85000"/>
              </a:lnSpc>
              <a:spcBef>
                <a:spcPct val="0"/>
              </a:spcBef>
              <a:spcAft>
                <a:spcPct val="0"/>
              </a:spcAft>
              <a:defRPr sz="4400" b="1">
                <a:solidFill>
                  <a:schemeClr val="accent2"/>
                </a:solidFill>
                <a:latin typeface="Arial" charset="0"/>
                <a:ea typeface="ＭＳ Ｐゴシック" pitchFamily="34" charset="-128"/>
                <a:cs typeface="ＭＳ Ｐゴシック" charset="0"/>
              </a:defRPr>
            </a:lvl3pPr>
            <a:lvl4pPr algn="l" rtl="0" eaLnBrk="0" fontAlgn="base" hangingPunct="0">
              <a:lnSpc>
                <a:spcPct val="85000"/>
              </a:lnSpc>
              <a:spcBef>
                <a:spcPct val="0"/>
              </a:spcBef>
              <a:spcAft>
                <a:spcPct val="0"/>
              </a:spcAft>
              <a:defRPr sz="4400" b="1">
                <a:solidFill>
                  <a:schemeClr val="accent2"/>
                </a:solidFill>
                <a:latin typeface="Arial" charset="0"/>
                <a:ea typeface="ＭＳ Ｐゴシック" pitchFamily="34" charset="-128"/>
                <a:cs typeface="ＭＳ Ｐゴシック" charset="0"/>
              </a:defRPr>
            </a:lvl4pPr>
            <a:lvl5pPr algn="l" rtl="0" eaLnBrk="0" fontAlgn="base" hangingPunct="0">
              <a:lnSpc>
                <a:spcPct val="85000"/>
              </a:lnSpc>
              <a:spcBef>
                <a:spcPct val="0"/>
              </a:spcBef>
              <a:spcAft>
                <a:spcPct val="0"/>
              </a:spcAft>
              <a:defRPr sz="4400" b="1">
                <a:solidFill>
                  <a:schemeClr val="accent2"/>
                </a:solidFill>
                <a:latin typeface="Arial" charset="0"/>
                <a:ea typeface="ＭＳ Ｐゴシック" pitchFamily="34" charset="-128"/>
                <a:cs typeface="ＭＳ Ｐゴシック" charset="0"/>
              </a:defRPr>
            </a:lvl5pPr>
            <a:lvl6pPr marL="457200" algn="l" rtl="0" fontAlgn="base">
              <a:lnSpc>
                <a:spcPct val="85000"/>
              </a:lnSpc>
              <a:spcBef>
                <a:spcPct val="0"/>
              </a:spcBef>
              <a:spcAft>
                <a:spcPct val="0"/>
              </a:spcAft>
              <a:defRPr sz="4400" b="1">
                <a:solidFill>
                  <a:schemeClr val="accent2"/>
                </a:solidFill>
                <a:latin typeface="Arial" charset="0"/>
              </a:defRPr>
            </a:lvl6pPr>
            <a:lvl7pPr marL="914400" algn="l" rtl="0" fontAlgn="base">
              <a:lnSpc>
                <a:spcPct val="85000"/>
              </a:lnSpc>
              <a:spcBef>
                <a:spcPct val="0"/>
              </a:spcBef>
              <a:spcAft>
                <a:spcPct val="0"/>
              </a:spcAft>
              <a:defRPr sz="4400" b="1">
                <a:solidFill>
                  <a:schemeClr val="accent2"/>
                </a:solidFill>
                <a:latin typeface="Arial" charset="0"/>
              </a:defRPr>
            </a:lvl7pPr>
            <a:lvl8pPr marL="1371600" algn="l" rtl="0" fontAlgn="base">
              <a:lnSpc>
                <a:spcPct val="85000"/>
              </a:lnSpc>
              <a:spcBef>
                <a:spcPct val="0"/>
              </a:spcBef>
              <a:spcAft>
                <a:spcPct val="0"/>
              </a:spcAft>
              <a:defRPr sz="4400" b="1">
                <a:solidFill>
                  <a:schemeClr val="accent2"/>
                </a:solidFill>
                <a:latin typeface="Arial" charset="0"/>
              </a:defRPr>
            </a:lvl8pPr>
            <a:lvl9pPr marL="1828800" algn="l" rtl="0" fontAlgn="base">
              <a:lnSpc>
                <a:spcPct val="85000"/>
              </a:lnSpc>
              <a:spcBef>
                <a:spcPct val="0"/>
              </a:spcBef>
              <a:spcAft>
                <a:spcPct val="0"/>
              </a:spcAft>
              <a:defRPr sz="4400" b="1">
                <a:solidFill>
                  <a:schemeClr val="accent2"/>
                </a:solidFill>
                <a:latin typeface="Arial" charset="0"/>
              </a:defRPr>
            </a:lvl9pPr>
          </a:lstStyle>
          <a:p>
            <a:pPr eaLnBrk="1" hangingPunct="1">
              <a:lnSpc>
                <a:spcPct val="100000"/>
              </a:lnSpc>
            </a:pPr>
            <a:r>
              <a:rPr lang="en-US" altLang="en-US" sz="2400" kern="0" dirty="0">
                <a:solidFill>
                  <a:srgbClr val="002060"/>
                </a:solidFill>
                <a:ea typeface="ＭＳ Ｐゴシック" charset="-128"/>
              </a:rPr>
              <a:t>Requirements </a:t>
            </a:r>
            <a:r>
              <a:rPr lang="en-US" altLang="en-US" sz="2400" kern="0" dirty="0" smtClean="0">
                <a:solidFill>
                  <a:srgbClr val="002060"/>
                </a:solidFill>
                <a:ea typeface="ＭＳ Ｐゴシック" charset="-128"/>
              </a:rPr>
              <a:t>for Communication Accessibility</a:t>
            </a:r>
            <a:endParaRPr lang="en-US" altLang="en-US" sz="2400" kern="0" dirty="0">
              <a:solidFill>
                <a:srgbClr val="002060"/>
              </a:solidFill>
              <a:ea typeface="ＭＳ Ｐゴシック" charset="-128"/>
            </a:endParaRPr>
          </a:p>
        </p:txBody>
      </p:sp>
      <p:sp>
        <p:nvSpPr>
          <p:cNvPr id="6" name="Content Placeholder 2"/>
          <p:cNvSpPr txBox="1">
            <a:spLocks/>
          </p:cNvSpPr>
          <p:nvPr/>
        </p:nvSpPr>
        <p:spPr>
          <a:xfrm>
            <a:off x="216040" y="831273"/>
            <a:ext cx="8686800" cy="4286159"/>
          </a:xfrm>
          <a:prstGeom prst="rect">
            <a:avLst/>
          </a:prstGeom>
        </p:spPr>
        <p:txBody>
          <a:bodyPr/>
          <a:lstStyle>
            <a:lvl1pPr marL="342900" indent="-342900" algn="l" rtl="0" eaLnBrk="0" fontAlgn="base" hangingPunct="0">
              <a:lnSpc>
                <a:spcPct val="85000"/>
              </a:lnSpc>
              <a:spcBef>
                <a:spcPct val="40000"/>
              </a:spcBef>
              <a:spcAft>
                <a:spcPct val="0"/>
              </a:spcAft>
              <a:buClr>
                <a:srgbClr val="CC0000"/>
              </a:buClr>
              <a:buFont typeface="Arial" charset="0"/>
              <a:buChar char="■"/>
              <a:defRPr sz="2800" b="1">
                <a:solidFill>
                  <a:schemeClr val="accent2"/>
                </a:solidFill>
                <a:latin typeface="+mn-lt"/>
                <a:ea typeface="MS PGothic" pitchFamily="34" charset="-128"/>
                <a:cs typeface="ＭＳ Ｐゴシック" charset="0"/>
              </a:defRPr>
            </a:lvl1pPr>
            <a:lvl2pPr marL="749300" indent="-2921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2pPr>
            <a:lvl3pPr marL="11430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3pPr>
            <a:lvl4pPr marL="16002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4pPr>
            <a:lvl5pPr marL="20574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5pPr>
            <a:lvl6pPr marL="2514600" indent="-228600" algn="l" rtl="0" fontAlgn="base">
              <a:lnSpc>
                <a:spcPct val="85000"/>
              </a:lnSpc>
              <a:spcBef>
                <a:spcPct val="40000"/>
              </a:spcBef>
              <a:spcAft>
                <a:spcPct val="0"/>
              </a:spcAft>
              <a:buClr>
                <a:srgbClr val="CC0000"/>
              </a:buClr>
              <a:buChar char="»"/>
              <a:defRPr sz="2800" b="1">
                <a:solidFill>
                  <a:schemeClr val="accent2"/>
                </a:solidFill>
                <a:latin typeface="+mn-lt"/>
              </a:defRPr>
            </a:lvl6pPr>
            <a:lvl7pPr marL="2971800" indent="-228600" algn="l" rtl="0" fontAlgn="base">
              <a:lnSpc>
                <a:spcPct val="85000"/>
              </a:lnSpc>
              <a:spcBef>
                <a:spcPct val="40000"/>
              </a:spcBef>
              <a:spcAft>
                <a:spcPct val="0"/>
              </a:spcAft>
              <a:buClr>
                <a:srgbClr val="CC0000"/>
              </a:buClr>
              <a:buChar char="»"/>
              <a:defRPr sz="2800" b="1">
                <a:solidFill>
                  <a:schemeClr val="accent2"/>
                </a:solidFill>
                <a:latin typeface="+mn-lt"/>
              </a:defRPr>
            </a:lvl7pPr>
            <a:lvl8pPr marL="3429000" indent="-228600" algn="l" rtl="0" fontAlgn="base">
              <a:lnSpc>
                <a:spcPct val="85000"/>
              </a:lnSpc>
              <a:spcBef>
                <a:spcPct val="40000"/>
              </a:spcBef>
              <a:spcAft>
                <a:spcPct val="0"/>
              </a:spcAft>
              <a:buClr>
                <a:srgbClr val="CC0000"/>
              </a:buClr>
              <a:buChar char="»"/>
              <a:defRPr sz="2800" b="1">
                <a:solidFill>
                  <a:schemeClr val="accent2"/>
                </a:solidFill>
                <a:latin typeface="+mn-lt"/>
              </a:defRPr>
            </a:lvl8pPr>
            <a:lvl9pPr marL="3886200" indent="-228600" algn="l" rtl="0" fontAlgn="base">
              <a:lnSpc>
                <a:spcPct val="85000"/>
              </a:lnSpc>
              <a:spcBef>
                <a:spcPct val="40000"/>
              </a:spcBef>
              <a:spcAft>
                <a:spcPct val="0"/>
              </a:spcAft>
              <a:buClr>
                <a:srgbClr val="CC0000"/>
              </a:buClr>
              <a:buChar char="»"/>
              <a:defRPr sz="2800" b="1">
                <a:solidFill>
                  <a:schemeClr val="accent2"/>
                </a:solidFill>
                <a:latin typeface="+mn-lt"/>
              </a:defRPr>
            </a:lvl9pPr>
          </a:lstStyle>
          <a:p>
            <a:pPr marL="173038" indent="0">
              <a:lnSpc>
                <a:spcPct val="100000"/>
              </a:lnSpc>
              <a:spcBef>
                <a:spcPts val="600"/>
              </a:spcBef>
              <a:spcAft>
                <a:spcPts val="600"/>
              </a:spcAft>
              <a:buNone/>
            </a:pPr>
            <a:r>
              <a:rPr lang="en-US" sz="1400" b="0" dirty="0" smtClean="0">
                <a:solidFill>
                  <a:srgbClr val="002060"/>
                </a:solidFill>
              </a:rPr>
              <a:t>Plans</a:t>
            </a:r>
            <a:r>
              <a:rPr lang="en-US" sz="1400" b="0" kern="0" dirty="0" smtClean="0">
                <a:solidFill>
                  <a:srgbClr val="002060"/>
                </a:solidFill>
              </a:rPr>
              <a:t> must:</a:t>
            </a:r>
          </a:p>
          <a:p>
            <a:pPr marL="461963" indent="-288925">
              <a:lnSpc>
                <a:spcPct val="100000"/>
              </a:lnSpc>
              <a:spcBef>
                <a:spcPts val="600"/>
              </a:spcBef>
              <a:spcAft>
                <a:spcPts val="600"/>
              </a:spcAft>
            </a:pPr>
            <a:r>
              <a:rPr lang="en-US" sz="1400" b="0" kern="0" dirty="0">
                <a:solidFill>
                  <a:srgbClr val="002060"/>
                </a:solidFill>
              </a:rPr>
              <a:t>A</a:t>
            </a:r>
            <a:r>
              <a:rPr lang="en-US" sz="1400" b="0" kern="0" dirty="0" smtClean="0">
                <a:solidFill>
                  <a:srgbClr val="002060"/>
                </a:solidFill>
              </a:rPr>
              <a:t>sk </a:t>
            </a:r>
            <a:r>
              <a:rPr lang="en-US" sz="1400" b="0" kern="0" dirty="0">
                <a:solidFill>
                  <a:srgbClr val="002060"/>
                </a:solidFill>
              </a:rPr>
              <a:t>members about their communication needs and preferences during their comprehensive </a:t>
            </a:r>
            <a:r>
              <a:rPr lang="en-US" sz="1400" b="0" kern="0" dirty="0" smtClean="0">
                <a:solidFill>
                  <a:srgbClr val="002060"/>
                </a:solidFill>
              </a:rPr>
              <a:t>assessment,</a:t>
            </a:r>
            <a:r>
              <a:rPr lang="en-US" sz="1400" b="0" kern="0" baseline="30000" dirty="0" smtClean="0">
                <a:solidFill>
                  <a:srgbClr val="002060"/>
                </a:solidFill>
              </a:rPr>
              <a:t>1</a:t>
            </a:r>
            <a:r>
              <a:rPr lang="en-US" sz="1400" b="0" kern="0" dirty="0" smtClean="0">
                <a:solidFill>
                  <a:srgbClr val="002060"/>
                </a:solidFill>
              </a:rPr>
              <a:t> </a:t>
            </a:r>
            <a:r>
              <a:rPr lang="en-US" sz="1400" b="0" kern="0" dirty="0">
                <a:solidFill>
                  <a:srgbClr val="002060"/>
                </a:solidFill>
              </a:rPr>
              <a:t>and </a:t>
            </a:r>
          </a:p>
          <a:p>
            <a:pPr marL="461963" indent="-288925">
              <a:lnSpc>
                <a:spcPct val="100000"/>
              </a:lnSpc>
              <a:spcBef>
                <a:spcPts val="600"/>
              </a:spcBef>
              <a:spcAft>
                <a:spcPts val="600"/>
              </a:spcAft>
            </a:pPr>
            <a:r>
              <a:rPr lang="en-US" sz="1400" b="0" kern="0" dirty="0">
                <a:solidFill>
                  <a:srgbClr val="002060"/>
                </a:solidFill>
              </a:rPr>
              <a:t>Document any such needs in the Centralized Enrollee </a:t>
            </a:r>
            <a:r>
              <a:rPr lang="en-US" sz="1400" b="0" kern="0" dirty="0" smtClean="0">
                <a:solidFill>
                  <a:srgbClr val="002060"/>
                </a:solidFill>
              </a:rPr>
              <a:t>Record, including, </a:t>
            </a:r>
            <a:r>
              <a:rPr lang="en-US" sz="1400" b="0" kern="0" dirty="0">
                <a:solidFill>
                  <a:srgbClr val="002060"/>
                </a:solidFill>
              </a:rPr>
              <a:t>for members who are </a:t>
            </a:r>
            <a:r>
              <a:rPr lang="en-US" sz="1400" b="0" kern="0" dirty="0" smtClean="0">
                <a:solidFill>
                  <a:srgbClr val="002060"/>
                </a:solidFill>
              </a:rPr>
              <a:t/>
            </a:r>
            <a:br>
              <a:rPr lang="en-US" sz="1400" b="0" kern="0" dirty="0" smtClean="0">
                <a:solidFill>
                  <a:srgbClr val="002060"/>
                </a:solidFill>
              </a:rPr>
            </a:br>
            <a:r>
              <a:rPr lang="en-US" sz="1400" b="0" kern="0" dirty="0" smtClean="0">
                <a:solidFill>
                  <a:srgbClr val="002060"/>
                </a:solidFill>
              </a:rPr>
              <a:t>Deaf </a:t>
            </a:r>
            <a:r>
              <a:rPr lang="en-US" sz="1400" b="0" kern="0" dirty="0">
                <a:solidFill>
                  <a:srgbClr val="002060"/>
                </a:solidFill>
              </a:rPr>
              <a:t>or hard of hearing, the need </a:t>
            </a:r>
            <a:r>
              <a:rPr lang="en-US" sz="1400" b="0" kern="0" dirty="0" smtClean="0">
                <a:solidFill>
                  <a:srgbClr val="002060"/>
                </a:solidFill>
              </a:rPr>
              <a:t>for:</a:t>
            </a:r>
            <a:r>
              <a:rPr lang="en-US" sz="1400" b="0" kern="0" baseline="30000" dirty="0" smtClean="0">
                <a:solidFill>
                  <a:srgbClr val="002060"/>
                </a:solidFill>
              </a:rPr>
              <a:t>2</a:t>
            </a:r>
            <a:endParaRPr lang="en-US" sz="1400" b="0" kern="0" dirty="0">
              <a:solidFill>
                <a:srgbClr val="002060"/>
              </a:solidFill>
            </a:endParaRPr>
          </a:p>
          <a:p>
            <a:pPr marL="750888" lvl="2" indent="-285750" defTabSz="913429" eaLnBrk="1" hangingPunct="1">
              <a:lnSpc>
                <a:spcPct val="100000"/>
              </a:lnSpc>
              <a:spcBef>
                <a:spcPct val="0"/>
              </a:spcBef>
              <a:spcAft>
                <a:spcPts val="200"/>
              </a:spcAft>
              <a:buClr>
                <a:srgbClr val="C00000"/>
              </a:buClr>
              <a:buSzPct val="120000"/>
              <a:buFont typeface="Arial" pitchFamily="34" charset="0"/>
              <a:buChar char="–"/>
            </a:pPr>
            <a:endParaRPr lang="en-US" sz="1400" b="0" kern="0" baseline="30000" dirty="0">
              <a:solidFill>
                <a:srgbClr val="002060"/>
              </a:solidFill>
            </a:endParaRPr>
          </a:p>
          <a:p>
            <a:pPr marL="461963" lvl="2" indent="-285750">
              <a:lnSpc>
                <a:spcPct val="100000"/>
              </a:lnSpc>
              <a:spcBef>
                <a:spcPts val="0"/>
              </a:spcBef>
              <a:spcAft>
                <a:spcPts val="0"/>
              </a:spcAft>
              <a:buFont typeface="Arial" charset="0"/>
              <a:buChar char="■"/>
            </a:pPr>
            <a:endParaRPr lang="en-US" sz="1400" b="0" dirty="0">
              <a:solidFill>
                <a:srgbClr val="002060"/>
              </a:solidFill>
            </a:endParaRPr>
          </a:p>
          <a:p>
            <a:pPr marL="176213" lvl="2" indent="0">
              <a:lnSpc>
                <a:spcPct val="100000"/>
              </a:lnSpc>
              <a:spcBef>
                <a:spcPts val="0"/>
              </a:spcBef>
              <a:spcAft>
                <a:spcPts val="0"/>
              </a:spcAft>
              <a:buNone/>
            </a:pPr>
            <a:endParaRPr lang="en-US" sz="1400" b="0" dirty="0" smtClean="0">
              <a:solidFill>
                <a:srgbClr val="002060"/>
              </a:solidFill>
            </a:endParaRPr>
          </a:p>
          <a:p>
            <a:pPr marL="176213" lvl="2" indent="0">
              <a:lnSpc>
                <a:spcPct val="100000"/>
              </a:lnSpc>
              <a:spcBef>
                <a:spcPts val="0"/>
              </a:spcBef>
              <a:spcAft>
                <a:spcPts val="0"/>
              </a:spcAft>
              <a:buNone/>
            </a:pPr>
            <a:endParaRPr lang="en-US" sz="1400" b="0" dirty="0">
              <a:solidFill>
                <a:srgbClr val="002060"/>
              </a:solidFill>
            </a:endParaRPr>
          </a:p>
          <a:p>
            <a:pPr marL="461963" lvl="2" indent="-285750">
              <a:lnSpc>
                <a:spcPct val="100000"/>
              </a:lnSpc>
              <a:spcBef>
                <a:spcPts val="1800"/>
              </a:spcBef>
              <a:spcAft>
                <a:spcPts val="400"/>
              </a:spcAft>
              <a:buFont typeface="Arial" charset="0"/>
              <a:buChar char="■"/>
            </a:pPr>
            <a:r>
              <a:rPr lang="en-US" sz="1400" b="0" dirty="0">
                <a:solidFill>
                  <a:srgbClr val="002060"/>
                </a:solidFill>
              </a:rPr>
              <a:t>E</a:t>
            </a:r>
            <a:r>
              <a:rPr lang="en-US" sz="1400" b="0" dirty="0" smtClean="0">
                <a:solidFill>
                  <a:srgbClr val="002060"/>
                </a:solidFill>
              </a:rPr>
              <a:t>nsure that Employee </a:t>
            </a:r>
            <a:r>
              <a:rPr lang="en-US" sz="1400" b="0" dirty="0">
                <a:solidFill>
                  <a:srgbClr val="002060"/>
                </a:solidFill>
              </a:rPr>
              <a:t>Service Representatives </a:t>
            </a:r>
            <a:r>
              <a:rPr lang="en-US" sz="1400" b="0" dirty="0" smtClean="0">
                <a:solidFill>
                  <a:srgbClr val="002060"/>
                </a:solidFill>
              </a:rPr>
              <a:t>are </a:t>
            </a:r>
            <a:r>
              <a:rPr lang="en-US" sz="1400" b="0" dirty="0">
                <a:solidFill>
                  <a:srgbClr val="002060"/>
                </a:solidFill>
              </a:rPr>
              <a:t>able to effectively communicate with </a:t>
            </a:r>
            <a:r>
              <a:rPr lang="en-US" sz="1400" b="0" dirty="0" smtClean="0">
                <a:solidFill>
                  <a:srgbClr val="002060"/>
                </a:solidFill>
              </a:rPr>
              <a:t/>
            </a:r>
            <a:br>
              <a:rPr lang="en-US" sz="1400" b="0" dirty="0" smtClean="0">
                <a:solidFill>
                  <a:srgbClr val="002060"/>
                </a:solidFill>
              </a:rPr>
            </a:br>
            <a:r>
              <a:rPr lang="en-US" sz="1400" b="0" dirty="0" smtClean="0">
                <a:solidFill>
                  <a:srgbClr val="002060"/>
                </a:solidFill>
              </a:rPr>
              <a:t>members,</a:t>
            </a:r>
            <a:r>
              <a:rPr lang="en-US" sz="1400" b="0" baseline="30000" dirty="0" smtClean="0">
                <a:solidFill>
                  <a:srgbClr val="002060"/>
                </a:solidFill>
              </a:rPr>
              <a:t>3</a:t>
            </a:r>
            <a:r>
              <a:rPr lang="en-US" sz="1400" b="0" dirty="0" smtClean="0">
                <a:solidFill>
                  <a:srgbClr val="002060"/>
                </a:solidFill>
              </a:rPr>
              <a:t> </a:t>
            </a:r>
            <a:r>
              <a:rPr lang="en-US" sz="1400" b="0" dirty="0">
                <a:solidFill>
                  <a:srgbClr val="002060"/>
                </a:solidFill>
              </a:rPr>
              <a:t>including</a:t>
            </a:r>
            <a:r>
              <a:rPr lang="en-US" sz="1400" b="0" dirty="0" smtClean="0">
                <a:solidFill>
                  <a:srgbClr val="002060"/>
                </a:solidFill>
              </a:rPr>
              <a:t>:</a:t>
            </a:r>
            <a:endParaRPr lang="en-US" sz="1400" b="0" dirty="0">
              <a:solidFill>
                <a:srgbClr val="002060"/>
              </a:solidFill>
            </a:endParaRPr>
          </a:p>
          <a:p>
            <a:pPr marL="919163" lvl="3" indent="-285750">
              <a:lnSpc>
                <a:spcPct val="100000"/>
              </a:lnSpc>
              <a:spcBef>
                <a:spcPts val="200"/>
              </a:spcBef>
              <a:spcAft>
                <a:spcPts val="400"/>
              </a:spcAft>
              <a:buFont typeface="Arial" panose="020B0604020202020204" pitchFamily="34" charset="0"/>
              <a:buChar char="–"/>
            </a:pPr>
            <a:r>
              <a:rPr lang="en-US" sz="1400" b="0" kern="0" dirty="0">
                <a:solidFill>
                  <a:srgbClr val="002060"/>
                </a:solidFill>
              </a:rPr>
              <a:t>B</a:t>
            </a:r>
            <a:r>
              <a:rPr lang="en-US" sz="1400" b="0" dirty="0">
                <a:solidFill>
                  <a:srgbClr val="002060"/>
                </a:solidFill>
              </a:rPr>
              <a:t>eing able to speak directly with, or arrange for an interpreter to speak with, members in </a:t>
            </a:r>
            <a:r>
              <a:rPr lang="en-US" sz="1400" b="0" dirty="0" smtClean="0">
                <a:solidFill>
                  <a:srgbClr val="002060"/>
                </a:solidFill>
              </a:rPr>
              <a:t/>
            </a:r>
            <a:br>
              <a:rPr lang="en-US" sz="1400" b="0" dirty="0" smtClean="0">
                <a:solidFill>
                  <a:srgbClr val="002060"/>
                </a:solidFill>
              </a:rPr>
            </a:br>
            <a:r>
              <a:rPr lang="en-US" sz="1400" b="0" dirty="0" smtClean="0">
                <a:solidFill>
                  <a:srgbClr val="002060"/>
                </a:solidFill>
              </a:rPr>
              <a:t>their </a:t>
            </a:r>
            <a:r>
              <a:rPr lang="en-US" sz="1400" b="0" dirty="0">
                <a:solidFill>
                  <a:srgbClr val="002060"/>
                </a:solidFill>
              </a:rPr>
              <a:t>primary language, including </a:t>
            </a:r>
            <a:r>
              <a:rPr lang="en-US" sz="1400" b="0" dirty="0" smtClean="0">
                <a:solidFill>
                  <a:srgbClr val="002060"/>
                </a:solidFill>
              </a:rPr>
              <a:t>ASL, </a:t>
            </a:r>
            <a:r>
              <a:rPr lang="en-US" sz="1400" b="0">
                <a:solidFill>
                  <a:srgbClr val="002060"/>
                </a:solidFill>
              </a:rPr>
              <a:t>or </a:t>
            </a:r>
            <a:r>
              <a:rPr lang="en-US" sz="1400" b="0" smtClean="0">
                <a:solidFill>
                  <a:srgbClr val="002060"/>
                </a:solidFill>
              </a:rPr>
              <a:t>through </a:t>
            </a:r>
            <a:r>
              <a:rPr lang="en-US" sz="1400" b="0" dirty="0">
                <a:solidFill>
                  <a:srgbClr val="002060"/>
                </a:solidFill>
              </a:rPr>
              <a:t>an alternative language device or </a:t>
            </a:r>
            <a:r>
              <a:rPr lang="en-US" sz="1400" b="0" dirty="0" smtClean="0">
                <a:solidFill>
                  <a:srgbClr val="002060"/>
                </a:solidFill>
              </a:rPr>
              <a:t/>
            </a:r>
            <a:br>
              <a:rPr lang="en-US" sz="1400" b="0" dirty="0" smtClean="0">
                <a:solidFill>
                  <a:srgbClr val="002060"/>
                </a:solidFill>
              </a:rPr>
            </a:br>
            <a:r>
              <a:rPr lang="en-US" sz="1400" b="0" dirty="0" smtClean="0">
                <a:solidFill>
                  <a:srgbClr val="002060"/>
                </a:solidFill>
              </a:rPr>
              <a:t>telephone </a:t>
            </a:r>
            <a:r>
              <a:rPr lang="en-US" sz="1400" b="0" dirty="0">
                <a:solidFill>
                  <a:srgbClr val="002060"/>
                </a:solidFill>
              </a:rPr>
              <a:t>translation </a:t>
            </a:r>
            <a:r>
              <a:rPr lang="en-US" sz="1400" b="0" dirty="0" smtClean="0">
                <a:solidFill>
                  <a:srgbClr val="002060"/>
                </a:solidFill>
              </a:rPr>
              <a:t>service, free of charge </a:t>
            </a:r>
            <a:endParaRPr lang="en-US" sz="1400" b="0" dirty="0">
              <a:solidFill>
                <a:srgbClr val="002060"/>
              </a:solidFill>
            </a:endParaRPr>
          </a:p>
          <a:p>
            <a:pPr marL="919163" lvl="3" indent="-285750">
              <a:lnSpc>
                <a:spcPct val="100000"/>
              </a:lnSpc>
              <a:spcBef>
                <a:spcPts val="200"/>
              </a:spcBef>
              <a:spcAft>
                <a:spcPts val="0"/>
              </a:spcAft>
              <a:buFont typeface="Arial" panose="020B0604020202020204" pitchFamily="34" charset="0"/>
              <a:buChar char="–"/>
            </a:pPr>
            <a:r>
              <a:rPr lang="en-US" sz="1400" b="0" dirty="0" smtClean="0">
                <a:solidFill>
                  <a:srgbClr val="002060"/>
                </a:solidFill>
              </a:rPr>
              <a:t>Maintaining </a:t>
            </a:r>
            <a:r>
              <a:rPr lang="en-US" sz="1400" b="0" dirty="0">
                <a:solidFill>
                  <a:srgbClr val="002060"/>
                </a:solidFill>
              </a:rPr>
              <a:t>the availability of services for Deaf and hard of hearing </a:t>
            </a:r>
            <a:r>
              <a:rPr lang="en-US" sz="1400" b="0" dirty="0" smtClean="0">
                <a:solidFill>
                  <a:srgbClr val="002060"/>
                </a:solidFill>
              </a:rPr>
              <a:t>members,</a:t>
            </a:r>
            <a:r>
              <a:rPr lang="en-US" sz="1400" b="0" baseline="30000" dirty="0" smtClean="0">
                <a:solidFill>
                  <a:srgbClr val="002060"/>
                </a:solidFill>
              </a:rPr>
              <a:t>4</a:t>
            </a:r>
            <a:r>
              <a:rPr lang="en-US" sz="1400" b="0" dirty="0">
                <a:solidFill>
                  <a:srgbClr val="002060"/>
                </a:solidFill>
              </a:rPr>
              <a:t> </a:t>
            </a:r>
            <a:r>
              <a:rPr lang="en-US" sz="1400" b="0" dirty="0" smtClean="0">
                <a:solidFill>
                  <a:srgbClr val="002060"/>
                </a:solidFill>
              </a:rPr>
              <a:t>such as</a:t>
            </a:r>
            <a:endParaRPr lang="en-US" sz="1000" b="0" i="1" baseline="30000" dirty="0" smtClean="0">
              <a:solidFill>
                <a:srgbClr val="002060"/>
              </a:solidFill>
            </a:endParaRPr>
          </a:p>
        </p:txBody>
      </p:sp>
      <p:sp>
        <p:nvSpPr>
          <p:cNvPr id="4" name="Content Placeholder 2">
            <a:extLst>
              <a:ext uri="{FF2B5EF4-FFF2-40B4-BE49-F238E27FC236}">
                <a16:creationId xmlns="" xmlns:a16="http://schemas.microsoft.com/office/drawing/2014/main" id="{884BCD99-A372-4380-857D-80CF18CA446A}"/>
              </a:ext>
            </a:extLst>
          </p:cNvPr>
          <p:cNvSpPr txBox="1">
            <a:spLocks/>
          </p:cNvSpPr>
          <p:nvPr/>
        </p:nvSpPr>
        <p:spPr>
          <a:xfrm>
            <a:off x="833247" y="2313156"/>
            <a:ext cx="7845532" cy="734844"/>
          </a:xfrm>
          <a:prstGeom prst="rect">
            <a:avLst/>
          </a:prstGeom>
        </p:spPr>
        <p:txBody>
          <a:bodyPr numCol="1"/>
          <a:lstStyle>
            <a:lvl1pPr marL="342900" indent="-342900" algn="l" rtl="0" eaLnBrk="0" fontAlgn="base" hangingPunct="0">
              <a:lnSpc>
                <a:spcPct val="85000"/>
              </a:lnSpc>
              <a:spcBef>
                <a:spcPct val="40000"/>
              </a:spcBef>
              <a:spcAft>
                <a:spcPct val="0"/>
              </a:spcAft>
              <a:buClr>
                <a:srgbClr val="CC0000"/>
              </a:buClr>
              <a:buFont typeface="Arial" charset="0"/>
              <a:buChar char="■"/>
              <a:defRPr sz="2800" b="1">
                <a:solidFill>
                  <a:schemeClr val="accent2"/>
                </a:solidFill>
                <a:latin typeface="+mn-lt"/>
                <a:ea typeface="MS PGothic" pitchFamily="34" charset="-128"/>
                <a:cs typeface="ＭＳ Ｐゴシック" charset="0"/>
              </a:defRPr>
            </a:lvl1pPr>
            <a:lvl2pPr marL="749300" indent="-2921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2pPr>
            <a:lvl3pPr marL="11430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3pPr>
            <a:lvl4pPr marL="16002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4pPr>
            <a:lvl5pPr marL="20574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5pPr>
            <a:lvl6pPr marL="2514600" indent="-228600" algn="l" rtl="0" fontAlgn="base">
              <a:lnSpc>
                <a:spcPct val="85000"/>
              </a:lnSpc>
              <a:spcBef>
                <a:spcPct val="40000"/>
              </a:spcBef>
              <a:spcAft>
                <a:spcPct val="0"/>
              </a:spcAft>
              <a:buClr>
                <a:srgbClr val="CC0000"/>
              </a:buClr>
              <a:buChar char="»"/>
              <a:defRPr sz="2800" b="1">
                <a:solidFill>
                  <a:schemeClr val="accent2"/>
                </a:solidFill>
                <a:latin typeface="+mn-lt"/>
              </a:defRPr>
            </a:lvl6pPr>
            <a:lvl7pPr marL="2971800" indent="-228600" algn="l" rtl="0" fontAlgn="base">
              <a:lnSpc>
                <a:spcPct val="85000"/>
              </a:lnSpc>
              <a:spcBef>
                <a:spcPct val="40000"/>
              </a:spcBef>
              <a:spcAft>
                <a:spcPct val="0"/>
              </a:spcAft>
              <a:buClr>
                <a:srgbClr val="CC0000"/>
              </a:buClr>
              <a:buChar char="»"/>
              <a:defRPr sz="2800" b="1">
                <a:solidFill>
                  <a:schemeClr val="accent2"/>
                </a:solidFill>
                <a:latin typeface="+mn-lt"/>
              </a:defRPr>
            </a:lvl7pPr>
            <a:lvl8pPr marL="3429000" indent="-228600" algn="l" rtl="0" fontAlgn="base">
              <a:lnSpc>
                <a:spcPct val="85000"/>
              </a:lnSpc>
              <a:spcBef>
                <a:spcPct val="40000"/>
              </a:spcBef>
              <a:spcAft>
                <a:spcPct val="0"/>
              </a:spcAft>
              <a:buClr>
                <a:srgbClr val="CC0000"/>
              </a:buClr>
              <a:buChar char="»"/>
              <a:defRPr sz="2800" b="1">
                <a:solidFill>
                  <a:schemeClr val="accent2"/>
                </a:solidFill>
                <a:latin typeface="+mn-lt"/>
              </a:defRPr>
            </a:lvl8pPr>
            <a:lvl9pPr marL="3886200" indent="-228600" algn="l" rtl="0" fontAlgn="base">
              <a:lnSpc>
                <a:spcPct val="85000"/>
              </a:lnSpc>
              <a:spcBef>
                <a:spcPct val="40000"/>
              </a:spcBef>
              <a:spcAft>
                <a:spcPct val="0"/>
              </a:spcAft>
              <a:buClr>
                <a:srgbClr val="CC0000"/>
              </a:buClr>
              <a:buChar char="»"/>
              <a:defRPr sz="2800" b="1">
                <a:solidFill>
                  <a:schemeClr val="accent2"/>
                </a:solidFill>
                <a:latin typeface="+mn-lt"/>
              </a:defRPr>
            </a:lvl9pPr>
          </a:lstStyle>
          <a:p>
            <a:pPr marL="285750" lvl="2" indent="-285750">
              <a:buFont typeface="Arial" panose="020B0604020202020204" pitchFamily="34" charset="0"/>
              <a:buChar char="–"/>
            </a:pPr>
            <a:r>
              <a:rPr lang="en-US" sz="1400" b="0" dirty="0">
                <a:solidFill>
                  <a:srgbClr val="002060"/>
                </a:solidFill>
              </a:rPr>
              <a:t>Live interpreting </a:t>
            </a:r>
            <a:r>
              <a:rPr lang="en-US" sz="1400" b="0" dirty="0" smtClean="0">
                <a:solidFill>
                  <a:srgbClr val="002060"/>
                </a:solidFill>
              </a:rPr>
              <a:t>services</a:t>
            </a:r>
          </a:p>
          <a:p>
            <a:pPr marL="285750" lvl="2" indent="-285750">
              <a:buFont typeface="Arial" panose="020B0604020202020204" pitchFamily="34" charset="0"/>
              <a:buChar char="–"/>
            </a:pPr>
            <a:r>
              <a:rPr lang="en-US" sz="1400" b="0" dirty="0">
                <a:solidFill>
                  <a:srgbClr val="002060"/>
                </a:solidFill>
              </a:rPr>
              <a:t>Video relay service or point-to-point </a:t>
            </a:r>
            <a:r>
              <a:rPr lang="en-US" sz="1400" b="0" dirty="0" smtClean="0">
                <a:solidFill>
                  <a:srgbClr val="002060"/>
                </a:solidFill>
              </a:rPr>
              <a:t>video</a:t>
            </a:r>
            <a:endParaRPr lang="en-US" sz="1400" b="0" dirty="0">
              <a:solidFill>
                <a:srgbClr val="002060"/>
              </a:solidFill>
            </a:endParaRPr>
          </a:p>
          <a:p>
            <a:pPr marL="285750" lvl="2" indent="-285750">
              <a:buFont typeface="Arial" panose="020B0604020202020204" pitchFamily="34" charset="0"/>
              <a:buChar char="–"/>
            </a:pPr>
            <a:r>
              <a:rPr lang="en-US" sz="1400" b="0" dirty="0">
                <a:solidFill>
                  <a:srgbClr val="002060"/>
                </a:solidFill>
              </a:rPr>
              <a:t>Access to telephone devices and advanced technologies that are hearing aid </a:t>
            </a:r>
            <a:r>
              <a:rPr lang="en-US" sz="1400" b="0" dirty="0" smtClean="0">
                <a:solidFill>
                  <a:srgbClr val="002060"/>
                </a:solidFill>
              </a:rPr>
              <a:t>compatible </a:t>
            </a:r>
            <a:endParaRPr lang="en-US" sz="1400" b="0" dirty="0">
              <a:solidFill>
                <a:srgbClr val="002060"/>
              </a:solidFill>
            </a:endParaRPr>
          </a:p>
        </p:txBody>
      </p:sp>
      <p:sp>
        <p:nvSpPr>
          <p:cNvPr id="5" name="Content Placeholder 2">
            <a:extLst>
              <a:ext uri="{FF2B5EF4-FFF2-40B4-BE49-F238E27FC236}">
                <a16:creationId xmlns="" xmlns:a16="http://schemas.microsoft.com/office/drawing/2014/main" id="{075A395E-8303-40F2-8739-EA5E15EA256F}"/>
              </a:ext>
            </a:extLst>
          </p:cNvPr>
          <p:cNvSpPr txBox="1">
            <a:spLocks/>
          </p:cNvSpPr>
          <p:nvPr/>
        </p:nvSpPr>
        <p:spPr>
          <a:xfrm>
            <a:off x="1364288" y="4953617"/>
            <a:ext cx="7119093" cy="1352678"/>
          </a:xfrm>
          <a:prstGeom prst="rect">
            <a:avLst/>
          </a:prstGeom>
        </p:spPr>
        <p:txBody>
          <a:bodyPr numCol="2">
            <a:spAutoFit/>
          </a:bodyPr>
          <a:lstStyle>
            <a:lvl1pPr marL="342900" indent="-342900" algn="l" rtl="0" eaLnBrk="0" fontAlgn="base" hangingPunct="0">
              <a:lnSpc>
                <a:spcPct val="85000"/>
              </a:lnSpc>
              <a:spcBef>
                <a:spcPct val="40000"/>
              </a:spcBef>
              <a:spcAft>
                <a:spcPct val="0"/>
              </a:spcAft>
              <a:buClr>
                <a:srgbClr val="CC0000"/>
              </a:buClr>
              <a:buFont typeface="Arial" charset="0"/>
              <a:buChar char="■"/>
              <a:defRPr sz="2800" b="1">
                <a:solidFill>
                  <a:schemeClr val="accent2"/>
                </a:solidFill>
                <a:latin typeface="+mn-lt"/>
                <a:ea typeface="MS PGothic" pitchFamily="34" charset="-128"/>
                <a:cs typeface="ＭＳ Ｐゴシック" charset="0"/>
              </a:defRPr>
            </a:lvl1pPr>
            <a:lvl2pPr marL="749300" indent="-2921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2pPr>
            <a:lvl3pPr marL="11430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3pPr>
            <a:lvl4pPr marL="16002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4pPr>
            <a:lvl5pPr marL="20574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5pPr>
            <a:lvl6pPr marL="2514600" indent="-228600" algn="l" rtl="0" fontAlgn="base">
              <a:lnSpc>
                <a:spcPct val="85000"/>
              </a:lnSpc>
              <a:spcBef>
                <a:spcPct val="40000"/>
              </a:spcBef>
              <a:spcAft>
                <a:spcPct val="0"/>
              </a:spcAft>
              <a:buClr>
                <a:srgbClr val="CC0000"/>
              </a:buClr>
              <a:buChar char="»"/>
              <a:defRPr sz="2800" b="1">
                <a:solidFill>
                  <a:schemeClr val="accent2"/>
                </a:solidFill>
                <a:latin typeface="+mn-lt"/>
              </a:defRPr>
            </a:lvl6pPr>
            <a:lvl7pPr marL="2971800" indent="-228600" algn="l" rtl="0" fontAlgn="base">
              <a:lnSpc>
                <a:spcPct val="85000"/>
              </a:lnSpc>
              <a:spcBef>
                <a:spcPct val="40000"/>
              </a:spcBef>
              <a:spcAft>
                <a:spcPct val="0"/>
              </a:spcAft>
              <a:buClr>
                <a:srgbClr val="CC0000"/>
              </a:buClr>
              <a:buChar char="»"/>
              <a:defRPr sz="2800" b="1">
                <a:solidFill>
                  <a:schemeClr val="accent2"/>
                </a:solidFill>
                <a:latin typeface="+mn-lt"/>
              </a:defRPr>
            </a:lvl7pPr>
            <a:lvl8pPr marL="3429000" indent="-228600" algn="l" rtl="0" fontAlgn="base">
              <a:lnSpc>
                <a:spcPct val="85000"/>
              </a:lnSpc>
              <a:spcBef>
                <a:spcPct val="40000"/>
              </a:spcBef>
              <a:spcAft>
                <a:spcPct val="0"/>
              </a:spcAft>
              <a:buClr>
                <a:srgbClr val="CC0000"/>
              </a:buClr>
              <a:buChar char="»"/>
              <a:defRPr sz="2800" b="1">
                <a:solidFill>
                  <a:schemeClr val="accent2"/>
                </a:solidFill>
                <a:latin typeface="+mn-lt"/>
              </a:defRPr>
            </a:lvl8pPr>
            <a:lvl9pPr marL="3886200" indent="-228600" algn="l" rtl="0" fontAlgn="base">
              <a:lnSpc>
                <a:spcPct val="85000"/>
              </a:lnSpc>
              <a:spcBef>
                <a:spcPct val="40000"/>
              </a:spcBef>
              <a:spcAft>
                <a:spcPct val="0"/>
              </a:spcAft>
              <a:buClr>
                <a:srgbClr val="CC0000"/>
              </a:buClr>
              <a:buChar char="»"/>
              <a:defRPr sz="2800" b="1">
                <a:solidFill>
                  <a:schemeClr val="accent2"/>
                </a:solidFill>
                <a:latin typeface="+mn-lt"/>
              </a:defRPr>
            </a:lvl9pPr>
          </a:lstStyle>
          <a:p>
            <a:pPr marL="285750" lvl="2" indent="-285750">
              <a:buFont typeface="Arial" charset="0"/>
              <a:buChar char="•"/>
            </a:pPr>
            <a:r>
              <a:rPr lang="en-US" sz="1400" b="0" dirty="0">
                <a:solidFill>
                  <a:srgbClr val="002060"/>
                </a:solidFill>
              </a:rPr>
              <a:t>TTY services</a:t>
            </a:r>
          </a:p>
          <a:p>
            <a:pPr marL="285750" lvl="2" indent="-285750">
              <a:buFont typeface="Arial" charset="0"/>
              <a:buChar char="•"/>
            </a:pPr>
            <a:r>
              <a:rPr lang="en-US" sz="1400" b="0" dirty="0">
                <a:solidFill>
                  <a:srgbClr val="002060"/>
                </a:solidFill>
              </a:rPr>
              <a:t>Computer-aided transcription services</a:t>
            </a:r>
          </a:p>
          <a:p>
            <a:pPr marL="285750" lvl="2" indent="-285750">
              <a:buFont typeface="Arial" charset="0"/>
              <a:buChar char="•"/>
            </a:pPr>
            <a:r>
              <a:rPr lang="en-US" sz="1400" b="0" dirty="0">
                <a:solidFill>
                  <a:srgbClr val="002060"/>
                </a:solidFill>
              </a:rPr>
              <a:t>Telephone handset amplifiers</a:t>
            </a:r>
          </a:p>
          <a:p>
            <a:pPr marL="285750" lvl="2" indent="-285750">
              <a:buFont typeface="Arial" charset="0"/>
              <a:buChar char="•"/>
            </a:pPr>
            <a:r>
              <a:rPr lang="en-US" sz="1400" b="0" dirty="0">
                <a:solidFill>
                  <a:srgbClr val="002060"/>
                </a:solidFill>
              </a:rPr>
              <a:t>Assistive listening </a:t>
            </a:r>
            <a:r>
              <a:rPr lang="en-US" sz="1400" b="0" dirty="0" smtClean="0">
                <a:solidFill>
                  <a:srgbClr val="002060"/>
                </a:solidFill>
              </a:rPr>
              <a:t>systems</a:t>
            </a:r>
          </a:p>
          <a:p>
            <a:pPr marL="285750" lvl="2" indent="-285750">
              <a:buFont typeface="Arial" charset="0"/>
              <a:buChar char="•"/>
            </a:pPr>
            <a:endParaRPr lang="en-US" sz="1400" b="0" dirty="0">
              <a:solidFill>
                <a:srgbClr val="002060"/>
              </a:solidFill>
            </a:endParaRPr>
          </a:p>
          <a:p>
            <a:pPr marL="285750" lvl="2" indent="-285750">
              <a:buFont typeface="Arial" charset="0"/>
              <a:buChar char="•"/>
            </a:pPr>
            <a:r>
              <a:rPr lang="en-US" sz="1400" b="0" dirty="0">
                <a:solidFill>
                  <a:srgbClr val="002060"/>
                </a:solidFill>
              </a:rPr>
              <a:t>Closed captioning decoders</a:t>
            </a:r>
          </a:p>
          <a:p>
            <a:pPr marL="285750" lvl="2" indent="-285750">
              <a:buFont typeface="Arial" charset="0"/>
              <a:buChar char="•"/>
            </a:pPr>
            <a:r>
              <a:rPr lang="en-US" sz="1400" b="0" dirty="0" smtClean="0">
                <a:solidFill>
                  <a:srgbClr val="002060"/>
                </a:solidFill>
              </a:rPr>
              <a:t>Videotext displays</a:t>
            </a:r>
          </a:p>
          <a:p>
            <a:pPr marL="285750" lvl="2" indent="-285750">
              <a:buFont typeface="Arial" charset="0"/>
              <a:buChar char="•"/>
            </a:pPr>
            <a:r>
              <a:rPr lang="en-US" sz="1400" b="0" dirty="0">
                <a:solidFill>
                  <a:srgbClr val="002060"/>
                </a:solidFill>
              </a:rPr>
              <a:t>Qualified interpreters and other services</a:t>
            </a:r>
          </a:p>
          <a:p>
            <a:pPr marL="285750" lvl="2" indent="-285750">
              <a:buFont typeface="Arial" charset="0"/>
              <a:buChar char="•"/>
            </a:pPr>
            <a:endParaRPr lang="en-US" sz="1400" b="0" dirty="0">
              <a:solidFill>
                <a:srgbClr val="002060"/>
              </a:solidFill>
            </a:endParaRPr>
          </a:p>
        </p:txBody>
      </p:sp>
      <p:sp>
        <p:nvSpPr>
          <p:cNvPr id="3" name="TextBox 2"/>
          <p:cNvSpPr txBox="1"/>
          <p:nvPr/>
        </p:nvSpPr>
        <p:spPr>
          <a:xfrm>
            <a:off x="307304" y="6306295"/>
            <a:ext cx="7360822" cy="400110"/>
          </a:xfrm>
          <a:prstGeom prst="rect">
            <a:avLst/>
          </a:prstGeom>
          <a:noFill/>
        </p:spPr>
        <p:txBody>
          <a:bodyPr wrap="square" rtlCol="0">
            <a:spAutoFit/>
          </a:bodyPr>
          <a:lstStyle/>
          <a:p>
            <a:pPr marL="0" lvl="3" indent="0">
              <a:lnSpc>
                <a:spcPct val="100000"/>
              </a:lnSpc>
              <a:spcBef>
                <a:spcPts val="0"/>
              </a:spcBef>
              <a:spcAft>
                <a:spcPts val="0"/>
              </a:spcAft>
              <a:buNone/>
            </a:pPr>
            <a:r>
              <a:rPr lang="en-US" sz="1000" i="1" baseline="30000" dirty="0">
                <a:solidFill>
                  <a:srgbClr val="002060"/>
                </a:solidFill>
              </a:rPr>
              <a:t>1</a:t>
            </a:r>
            <a:r>
              <a:rPr lang="en-US" sz="1000" i="1" dirty="0">
                <a:solidFill>
                  <a:srgbClr val="002060"/>
                </a:solidFill>
              </a:rPr>
              <a:t> Page 58; </a:t>
            </a:r>
            <a:r>
              <a:rPr lang="en-US" sz="1000" i="1" baseline="30000" dirty="0">
                <a:solidFill>
                  <a:srgbClr val="002060"/>
                </a:solidFill>
              </a:rPr>
              <a:t>2</a:t>
            </a:r>
            <a:r>
              <a:rPr lang="en-US" sz="1000" i="1" dirty="0">
                <a:solidFill>
                  <a:srgbClr val="002060"/>
                </a:solidFill>
              </a:rPr>
              <a:t> Page 71; </a:t>
            </a:r>
            <a:r>
              <a:rPr lang="en-US" sz="1000" i="1" baseline="30000" dirty="0">
                <a:solidFill>
                  <a:srgbClr val="002060"/>
                </a:solidFill>
              </a:rPr>
              <a:t>3</a:t>
            </a:r>
            <a:r>
              <a:rPr lang="en-US" sz="1000" i="1" dirty="0">
                <a:solidFill>
                  <a:srgbClr val="002060"/>
                </a:solidFill>
              </a:rPr>
              <a:t> Page 127; </a:t>
            </a:r>
            <a:r>
              <a:rPr lang="en-US" sz="1000" i="1" baseline="30000" dirty="0">
                <a:solidFill>
                  <a:srgbClr val="002060"/>
                </a:solidFill>
              </a:rPr>
              <a:t>4</a:t>
            </a:r>
            <a:r>
              <a:rPr lang="en-US" sz="1000" i="1" dirty="0">
                <a:solidFill>
                  <a:srgbClr val="002060"/>
                </a:solidFill>
              </a:rPr>
              <a:t> Page 128 of the December 28, 2015 contract, available at </a:t>
            </a:r>
            <a:r>
              <a:rPr lang="en-US" sz="1000" i="1" dirty="0">
                <a:solidFill>
                  <a:srgbClr val="002060"/>
                </a:solidFill>
                <a:hlinkClick r:id="rId3"/>
              </a:rPr>
              <a:t>www.mass.gov/masshealth/duals</a:t>
            </a:r>
            <a:r>
              <a:rPr lang="en-US" sz="1000" i="1" dirty="0">
                <a:solidFill>
                  <a:srgbClr val="002060"/>
                </a:solidFill>
              </a:rPr>
              <a:t> under “One Care Three-Way Contract and Memorandum of Understanding</a:t>
            </a:r>
            <a:r>
              <a:rPr lang="en-US" sz="1000" i="1" dirty="0" smtClean="0">
                <a:solidFill>
                  <a:srgbClr val="002060"/>
                </a:solidFill>
              </a:rPr>
              <a:t>”</a:t>
            </a:r>
            <a:endParaRPr lang="en-US" sz="1000" i="1" baseline="30000" dirty="0">
              <a:solidFill>
                <a:srgbClr val="002060"/>
              </a:solidFill>
            </a:endParaRPr>
          </a:p>
        </p:txBody>
      </p:sp>
    </p:spTree>
    <p:extLst>
      <p:ext uri="{BB962C8B-B14F-4D97-AF65-F5344CB8AC3E}">
        <p14:creationId xmlns:p14="http://schemas.microsoft.com/office/powerpoint/2010/main" val="22732794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47" y="419529"/>
            <a:ext cx="7838202" cy="369332"/>
          </a:xfrm>
        </p:spPr>
        <p:txBody>
          <a:bodyPr/>
          <a:lstStyle/>
          <a:p>
            <a:r>
              <a:rPr lang="en-US" altLang="en-US" sz="2400" dirty="0">
                <a:solidFill>
                  <a:srgbClr val="002060"/>
                </a:solidFill>
                <a:ea typeface="ＭＳ Ｐゴシック" charset="-128"/>
              </a:rPr>
              <a:t>Requirements </a:t>
            </a:r>
            <a:r>
              <a:rPr lang="en-US" altLang="en-US" sz="2400" dirty="0" smtClean="0">
                <a:solidFill>
                  <a:srgbClr val="002060"/>
                </a:solidFill>
                <a:ea typeface="ＭＳ Ｐゴシック" charset="-128"/>
              </a:rPr>
              <a:t>for Provider Accessibility </a:t>
            </a:r>
            <a:endParaRPr lang="en-US" sz="2400" dirty="0"/>
          </a:p>
        </p:txBody>
      </p:sp>
      <p:sp>
        <p:nvSpPr>
          <p:cNvPr id="3" name="Content Placeholder 2"/>
          <p:cNvSpPr txBox="1">
            <a:spLocks/>
          </p:cNvSpPr>
          <p:nvPr/>
        </p:nvSpPr>
        <p:spPr>
          <a:xfrm>
            <a:off x="269947" y="1031934"/>
            <a:ext cx="8489042" cy="4743224"/>
          </a:xfrm>
          <a:prstGeom prst="rect">
            <a:avLst/>
          </a:prstGeom>
        </p:spPr>
        <p:txBody>
          <a:bodyPr/>
          <a:lstStyle>
            <a:lvl1pPr marL="342900" indent="-342900" algn="l" rtl="0" eaLnBrk="0" fontAlgn="base" hangingPunct="0">
              <a:lnSpc>
                <a:spcPct val="85000"/>
              </a:lnSpc>
              <a:spcBef>
                <a:spcPct val="40000"/>
              </a:spcBef>
              <a:spcAft>
                <a:spcPct val="0"/>
              </a:spcAft>
              <a:buClr>
                <a:srgbClr val="CC0000"/>
              </a:buClr>
              <a:buFont typeface="Arial" charset="0"/>
              <a:buChar char="■"/>
              <a:defRPr sz="2800" b="1">
                <a:solidFill>
                  <a:schemeClr val="accent2"/>
                </a:solidFill>
                <a:latin typeface="+mn-lt"/>
                <a:ea typeface="MS PGothic" pitchFamily="34" charset="-128"/>
                <a:cs typeface="ＭＳ Ｐゴシック" charset="0"/>
              </a:defRPr>
            </a:lvl1pPr>
            <a:lvl2pPr marL="749300" indent="-2921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2pPr>
            <a:lvl3pPr marL="11430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3pPr>
            <a:lvl4pPr marL="16002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4pPr>
            <a:lvl5pPr marL="2057400" indent="-228600" algn="l" rtl="0" eaLnBrk="0" fontAlgn="base" hangingPunct="0">
              <a:lnSpc>
                <a:spcPct val="85000"/>
              </a:lnSpc>
              <a:spcBef>
                <a:spcPct val="40000"/>
              </a:spcBef>
              <a:spcAft>
                <a:spcPct val="0"/>
              </a:spcAft>
              <a:buClr>
                <a:srgbClr val="CC0000"/>
              </a:buClr>
              <a:buChar char="»"/>
              <a:defRPr sz="2800" b="1">
                <a:solidFill>
                  <a:schemeClr val="accent2"/>
                </a:solidFill>
                <a:latin typeface="+mn-lt"/>
                <a:ea typeface="MS PGothic" pitchFamily="34" charset="-128"/>
              </a:defRPr>
            </a:lvl5pPr>
            <a:lvl6pPr marL="2514600" indent="-228600" algn="l" rtl="0" fontAlgn="base">
              <a:lnSpc>
                <a:spcPct val="85000"/>
              </a:lnSpc>
              <a:spcBef>
                <a:spcPct val="40000"/>
              </a:spcBef>
              <a:spcAft>
                <a:spcPct val="0"/>
              </a:spcAft>
              <a:buClr>
                <a:srgbClr val="CC0000"/>
              </a:buClr>
              <a:buChar char="»"/>
              <a:defRPr sz="2800" b="1">
                <a:solidFill>
                  <a:schemeClr val="accent2"/>
                </a:solidFill>
                <a:latin typeface="+mn-lt"/>
              </a:defRPr>
            </a:lvl6pPr>
            <a:lvl7pPr marL="2971800" indent="-228600" algn="l" rtl="0" fontAlgn="base">
              <a:lnSpc>
                <a:spcPct val="85000"/>
              </a:lnSpc>
              <a:spcBef>
                <a:spcPct val="40000"/>
              </a:spcBef>
              <a:spcAft>
                <a:spcPct val="0"/>
              </a:spcAft>
              <a:buClr>
                <a:srgbClr val="CC0000"/>
              </a:buClr>
              <a:buChar char="»"/>
              <a:defRPr sz="2800" b="1">
                <a:solidFill>
                  <a:schemeClr val="accent2"/>
                </a:solidFill>
                <a:latin typeface="+mn-lt"/>
              </a:defRPr>
            </a:lvl7pPr>
            <a:lvl8pPr marL="3429000" indent="-228600" algn="l" rtl="0" fontAlgn="base">
              <a:lnSpc>
                <a:spcPct val="85000"/>
              </a:lnSpc>
              <a:spcBef>
                <a:spcPct val="40000"/>
              </a:spcBef>
              <a:spcAft>
                <a:spcPct val="0"/>
              </a:spcAft>
              <a:buClr>
                <a:srgbClr val="CC0000"/>
              </a:buClr>
              <a:buChar char="»"/>
              <a:defRPr sz="2800" b="1">
                <a:solidFill>
                  <a:schemeClr val="accent2"/>
                </a:solidFill>
                <a:latin typeface="+mn-lt"/>
              </a:defRPr>
            </a:lvl8pPr>
            <a:lvl9pPr marL="3886200" indent="-228600" algn="l" rtl="0" fontAlgn="base">
              <a:lnSpc>
                <a:spcPct val="85000"/>
              </a:lnSpc>
              <a:spcBef>
                <a:spcPct val="40000"/>
              </a:spcBef>
              <a:spcAft>
                <a:spcPct val="0"/>
              </a:spcAft>
              <a:buClr>
                <a:srgbClr val="CC0000"/>
              </a:buClr>
              <a:buChar char="»"/>
              <a:defRPr sz="2800" b="1">
                <a:solidFill>
                  <a:schemeClr val="accent2"/>
                </a:solidFill>
                <a:latin typeface="+mn-lt"/>
              </a:defRPr>
            </a:lvl9pPr>
          </a:lstStyle>
          <a:p>
            <a:pPr>
              <a:lnSpc>
                <a:spcPct val="100000"/>
              </a:lnSpc>
              <a:spcBef>
                <a:spcPts val="0"/>
              </a:spcBef>
              <a:spcAft>
                <a:spcPts val="400"/>
              </a:spcAft>
            </a:pPr>
            <a:r>
              <a:rPr lang="en-US" sz="1400" b="0" dirty="0" smtClean="0">
                <a:solidFill>
                  <a:srgbClr val="002060"/>
                </a:solidFill>
              </a:rPr>
              <a:t>LTS </a:t>
            </a:r>
            <a:r>
              <a:rPr lang="en-US" sz="1400" b="0" dirty="0">
                <a:solidFill>
                  <a:srgbClr val="002060"/>
                </a:solidFill>
              </a:rPr>
              <a:t>Coordinators and Community Health Workers (CHWs) </a:t>
            </a:r>
          </a:p>
          <a:p>
            <a:pPr lvl="1">
              <a:lnSpc>
                <a:spcPct val="100000"/>
              </a:lnSpc>
              <a:spcBef>
                <a:spcPts val="200"/>
              </a:spcBef>
              <a:spcAft>
                <a:spcPts val="200"/>
              </a:spcAft>
            </a:pPr>
            <a:r>
              <a:rPr lang="en-US" sz="1400" b="0" dirty="0" smtClean="0">
                <a:solidFill>
                  <a:srgbClr val="002060"/>
                </a:solidFill>
              </a:rPr>
              <a:t>Plans may contract with LTS Coordinators who have </a:t>
            </a:r>
            <a:r>
              <a:rPr lang="en-US" sz="1400" b="0" dirty="0">
                <a:solidFill>
                  <a:srgbClr val="002060"/>
                </a:solidFill>
              </a:rPr>
              <a:t>specific knowledge or skill sets to serve certain members, such as individuals who are Deaf or hard of </a:t>
            </a:r>
            <a:r>
              <a:rPr lang="en-US" sz="1400" b="0" dirty="0" smtClean="0">
                <a:solidFill>
                  <a:srgbClr val="002060"/>
                </a:solidFill>
              </a:rPr>
              <a:t>hearing</a:t>
            </a:r>
            <a:r>
              <a:rPr lang="en-US" sz="1400" b="0" baseline="30000" dirty="0" smtClean="0">
                <a:solidFill>
                  <a:srgbClr val="002060"/>
                </a:solidFill>
              </a:rPr>
              <a:t>1</a:t>
            </a:r>
            <a:r>
              <a:rPr lang="en-US" sz="1400" b="0" dirty="0" smtClean="0">
                <a:solidFill>
                  <a:srgbClr val="002060"/>
                </a:solidFill>
              </a:rPr>
              <a:t> </a:t>
            </a:r>
            <a:endParaRPr lang="en-US" sz="1400" b="0" dirty="0">
              <a:solidFill>
                <a:srgbClr val="002060"/>
              </a:solidFill>
            </a:endParaRPr>
          </a:p>
          <a:p>
            <a:pPr lvl="1">
              <a:lnSpc>
                <a:spcPct val="100000"/>
              </a:lnSpc>
              <a:spcBef>
                <a:spcPts val="600"/>
              </a:spcBef>
              <a:spcAft>
                <a:spcPts val="0"/>
              </a:spcAft>
            </a:pPr>
            <a:r>
              <a:rPr lang="en-US" sz="1400" b="0" dirty="0" smtClean="0">
                <a:solidFill>
                  <a:srgbClr val="002060"/>
                </a:solidFill>
              </a:rPr>
              <a:t>CHWs, if used by the plan, </a:t>
            </a:r>
            <a:r>
              <a:rPr lang="en-US" sz="1400" b="0" dirty="0">
                <a:solidFill>
                  <a:srgbClr val="002060"/>
                </a:solidFill>
              </a:rPr>
              <a:t>must be available and appropriate for the populations served, </a:t>
            </a:r>
            <a:r>
              <a:rPr lang="en-US" sz="1400" b="0" dirty="0" smtClean="0">
                <a:solidFill>
                  <a:srgbClr val="002060"/>
                </a:solidFill>
              </a:rPr>
              <a:t/>
            </a:r>
            <a:br>
              <a:rPr lang="en-US" sz="1400" b="0" dirty="0" smtClean="0">
                <a:solidFill>
                  <a:srgbClr val="002060"/>
                </a:solidFill>
              </a:rPr>
            </a:br>
            <a:r>
              <a:rPr lang="en-US" sz="1400" b="0" dirty="0" smtClean="0">
                <a:solidFill>
                  <a:srgbClr val="002060"/>
                </a:solidFill>
              </a:rPr>
              <a:t>such </a:t>
            </a:r>
            <a:r>
              <a:rPr lang="en-US" sz="1400" b="0" dirty="0">
                <a:solidFill>
                  <a:srgbClr val="002060"/>
                </a:solidFill>
              </a:rPr>
              <a:t>as for members who are Deaf or hard of </a:t>
            </a:r>
            <a:r>
              <a:rPr lang="en-US" sz="1400" b="0" dirty="0" smtClean="0">
                <a:solidFill>
                  <a:srgbClr val="002060"/>
                </a:solidFill>
              </a:rPr>
              <a:t>hearing</a:t>
            </a:r>
            <a:r>
              <a:rPr lang="en-US" sz="1400" b="0" baseline="30000" dirty="0" smtClean="0">
                <a:solidFill>
                  <a:srgbClr val="002060"/>
                </a:solidFill>
              </a:rPr>
              <a:t>2</a:t>
            </a:r>
            <a:endParaRPr lang="en-US" sz="1400" b="0" dirty="0">
              <a:solidFill>
                <a:srgbClr val="002060"/>
              </a:solidFill>
            </a:endParaRPr>
          </a:p>
          <a:p>
            <a:pPr lvl="1">
              <a:lnSpc>
                <a:spcPct val="100000"/>
              </a:lnSpc>
              <a:spcBef>
                <a:spcPts val="0"/>
              </a:spcBef>
              <a:spcAft>
                <a:spcPts val="0"/>
              </a:spcAft>
            </a:pPr>
            <a:endParaRPr lang="en-US" sz="1400" b="0" dirty="0">
              <a:solidFill>
                <a:srgbClr val="002060"/>
              </a:solidFill>
            </a:endParaRPr>
          </a:p>
          <a:p>
            <a:pPr marL="465138">
              <a:lnSpc>
                <a:spcPct val="100000"/>
              </a:lnSpc>
              <a:spcBef>
                <a:spcPts val="0"/>
              </a:spcBef>
              <a:spcAft>
                <a:spcPts val="600"/>
              </a:spcAft>
            </a:pPr>
            <a:r>
              <a:rPr lang="en-US" sz="1400" b="0" dirty="0" smtClean="0">
                <a:solidFill>
                  <a:srgbClr val="002060"/>
                </a:solidFill>
              </a:rPr>
              <a:t>Plans must ensure that:</a:t>
            </a:r>
            <a:endParaRPr lang="en-US" sz="1400" b="0" dirty="0">
              <a:solidFill>
                <a:srgbClr val="002060"/>
              </a:solidFill>
            </a:endParaRPr>
          </a:p>
          <a:p>
            <a:pPr lvl="1">
              <a:lnSpc>
                <a:spcPct val="100000"/>
              </a:lnSpc>
              <a:spcBef>
                <a:spcPts val="0"/>
              </a:spcBef>
              <a:spcAft>
                <a:spcPts val="600"/>
              </a:spcAft>
            </a:pPr>
            <a:r>
              <a:rPr lang="en-US" sz="1400" b="0" dirty="0" smtClean="0">
                <a:solidFill>
                  <a:srgbClr val="002060"/>
                </a:solidFill>
              </a:rPr>
              <a:t>Their provider networks are responsive </a:t>
            </a:r>
            <a:r>
              <a:rPr lang="en-US" sz="1400" b="0" dirty="0">
                <a:solidFill>
                  <a:srgbClr val="002060"/>
                </a:solidFill>
              </a:rPr>
              <a:t>to the linguistic, cultural, and other unique needs of any individuals with disabilities (both congenital and acquired disabilities), including the capacity to communicate with members who are Deaf, hard of hearing or deaf </a:t>
            </a:r>
            <a:r>
              <a:rPr lang="en-US" sz="1400" b="0" dirty="0" smtClean="0">
                <a:solidFill>
                  <a:srgbClr val="002060"/>
                </a:solidFill>
              </a:rPr>
              <a:t>blind</a:t>
            </a:r>
            <a:r>
              <a:rPr lang="en-US" sz="1400" b="0" baseline="30000" dirty="0" smtClean="0">
                <a:solidFill>
                  <a:srgbClr val="002060"/>
                </a:solidFill>
              </a:rPr>
              <a:t>3</a:t>
            </a:r>
          </a:p>
          <a:p>
            <a:pPr lvl="1">
              <a:lnSpc>
                <a:spcPct val="100000"/>
              </a:lnSpc>
              <a:spcBef>
                <a:spcPts val="0"/>
              </a:spcBef>
              <a:spcAft>
                <a:spcPts val="0"/>
              </a:spcAft>
            </a:pPr>
            <a:r>
              <a:rPr lang="en-US" sz="1400" b="0" dirty="0" smtClean="0">
                <a:solidFill>
                  <a:srgbClr val="002060"/>
                </a:solidFill>
              </a:rPr>
              <a:t>Network </a:t>
            </a:r>
            <a:r>
              <a:rPr lang="en-US" sz="1400" b="0" dirty="0">
                <a:solidFill>
                  <a:srgbClr val="002060"/>
                </a:solidFill>
              </a:rPr>
              <a:t>providers and interpreters/translators are available for those who are Deaf or </a:t>
            </a:r>
            <a:r>
              <a:rPr lang="en-US" sz="1400" b="0" dirty="0" smtClean="0">
                <a:solidFill>
                  <a:srgbClr val="002060"/>
                </a:solidFill>
              </a:rPr>
              <a:t/>
            </a:r>
            <a:br>
              <a:rPr lang="en-US" sz="1400" b="0" dirty="0" smtClean="0">
                <a:solidFill>
                  <a:srgbClr val="002060"/>
                </a:solidFill>
              </a:rPr>
            </a:br>
            <a:r>
              <a:rPr lang="en-US" sz="1400" b="0" dirty="0" smtClean="0">
                <a:solidFill>
                  <a:srgbClr val="002060"/>
                </a:solidFill>
              </a:rPr>
              <a:t>hard </a:t>
            </a:r>
            <a:r>
              <a:rPr lang="en-US" sz="1400" b="0" dirty="0">
                <a:solidFill>
                  <a:srgbClr val="002060"/>
                </a:solidFill>
              </a:rPr>
              <a:t>of hearing within the plan’s service </a:t>
            </a:r>
            <a:r>
              <a:rPr lang="en-US" sz="1400" b="0" dirty="0" smtClean="0">
                <a:solidFill>
                  <a:srgbClr val="002060"/>
                </a:solidFill>
              </a:rPr>
              <a:t>area</a:t>
            </a:r>
            <a:r>
              <a:rPr lang="en-US" sz="1400" b="0" baseline="30000" dirty="0" smtClean="0">
                <a:solidFill>
                  <a:srgbClr val="002060"/>
                </a:solidFill>
              </a:rPr>
              <a:t>4</a:t>
            </a:r>
            <a:endParaRPr lang="en-US" sz="1400" b="0" dirty="0">
              <a:solidFill>
                <a:srgbClr val="002060"/>
              </a:solidFill>
            </a:endParaRPr>
          </a:p>
          <a:p>
            <a:pPr lvl="1">
              <a:lnSpc>
                <a:spcPct val="100000"/>
              </a:lnSpc>
              <a:spcBef>
                <a:spcPts val="0"/>
              </a:spcBef>
              <a:spcAft>
                <a:spcPts val="0"/>
              </a:spcAft>
            </a:pPr>
            <a:endParaRPr lang="en-US" sz="1400" b="0" dirty="0">
              <a:solidFill>
                <a:srgbClr val="002060"/>
              </a:solidFill>
            </a:endParaRPr>
          </a:p>
          <a:p>
            <a:pPr lvl="1">
              <a:lnSpc>
                <a:spcPct val="100000"/>
              </a:lnSpc>
              <a:spcBef>
                <a:spcPts val="0"/>
              </a:spcBef>
              <a:spcAft>
                <a:spcPts val="0"/>
              </a:spcAft>
            </a:pPr>
            <a:r>
              <a:rPr lang="en-US" sz="1400" b="0" dirty="0" smtClean="0">
                <a:solidFill>
                  <a:srgbClr val="002060"/>
                </a:solidFill>
              </a:rPr>
              <a:t>Their provider/pharmacy </a:t>
            </a:r>
            <a:r>
              <a:rPr lang="en-US" sz="1400" b="0" dirty="0">
                <a:solidFill>
                  <a:srgbClr val="002060"/>
                </a:solidFill>
              </a:rPr>
              <a:t>n</a:t>
            </a:r>
            <a:r>
              <a:rPr lang="en-US" sz="1400" b="0" dirty="0" smtClean="0">
                <a:solidFill>
                  <a:srgbClr val="002060"/>
                </a:solidFill>
              </a:rPr>
              <a:t>etwork directories include information about </a:t>
            </a:r>
            <a:r>
              <a:rPr lang="en-US" sz="1400" b="0" dirty="0">
                <a:solidFill>
                  <a:srgbClr val="002060"/>
                </a:solidFill>
              </a:rPr>
              <a:t>network providers with training in and experience </a:t>
            </a:r>
            <a:r>
              <a:rPr lang="en-US" sz="1400" b="0" dirty="0" smtClean="0">
                <a:solidFill>
                  <a:srgbClr val="002060"/>
                </a:solidFill>
              </a:rPr>
              <a:t>serving </a:t>
            </a:r>
            <a:r>
              <a:rPr lang="en-US" sz="1400" b="0" dirty="0">
                <a:solidFill>
                  <a:srgbClr val="002060"/>
                </a:solidFill>
              </a:rPr>
              <a:t>persons who are Deaf or </a:t>
            </a:r>
            <a:r>
              <a:rPr lang="en-US" sz="1400" b="0" dirty="0" smtClean="0">
                <a:solidFill>
                  <a:srgbClr val="002060"/>
                </a:solidFill>
              </a:rPr>
              <a:t>hard-of-hearing</a:t>
            </a:r>
            <a:r>
              <a:rPr lang="en-US" sz="1400" b="0" baseline="30000" dirty="0" smtClean="0">
                <a:solidFill>
                  <a:srgbClr val="002060"/>
                </a:solidFill>
              </a:rPr>
              <a:t>5</a:t>
            </a:r>
            <a:endParaRPr lang="en-US" sz="1400" b="0" dirty="0">
              <a:solidFill>
                <a:srgbClr val="002060"/>
              </a:solidFill>
            </a:endParaRPr>
          </a:p>
          <a:p>
            <a:pPr lvl="1">
              <a:lnSpc>
                <a:spcPct val="100000"/>
              </a:lnSpc>
              <a:spcBef>
                <a:spcPts val="0"/>
              </a:spcBef>
              <a:spcAft>
                <a:spcPts val="0"/>
              </a:spcAft>
            </a:pPr>
            <a:endParaRPr lang="en-US" sz="1400" b="0" dirty="0">
              <a:solidFill>
                <a:srgbClr val="002060"/>
              </a:solidFill>
            </a:endParaRPr>
          </a:p>
          <a:p>
            <a:pPr>
              <a:lnSpc>
                <a:spcPct val="100000"/>
              </a:lnSpc>
              <a:spcBef>
                <a:spcPts val="0"/>
              </a:spcBef>
              <a:spcAft>
                <a:spcPts val="200"/>
              </a:spcAft>
            </a:pPr>
            <a:r>
              <a:rPr lang="en-US" sz="1400" b="0" dirty="0">
                <a:solidFill>
                  <a:srgbClr val="002060"/>
                </a:solidFill>
              </a:rPr>
              <a:t>Plans must also </a:t>
            </a:r>
            <a:r>
              <a:rPr lang="en-US" sz="1400" b="0" dirty="0" smtClean="0">
                <a:solidFill>
                  <a:srgbClr val="002060"/>
                </a:solidFill>
              </a:rPr>
              <a:t>ensure care coordination between members </a:t>
            </a:r>
            <a:r>
              <a:rPr lang="en-US" sz="1400" b="0" dirty="0">
                <a:solidFill>
                  <a:srgbClr val="002060"/>
                </a:solidFill>
              </a:rPr>
              <a:t>and organizations that provide </a:t>
            </a:r>
            <a:r>
              <a:rPr lang="en-US" sz="1400" b="0" dirty="0" smtClean="0">
                <a:solidFill>
                  <a:srgbClr val="002060"/>
                </a:solidFill>
              </a:rPr>
              <a:t>services  </a:t>
            </a:r>
            <a:br>
              <a:rPr lang="en-US" sz="1400" b="0" dirty="0" smtClean="0">
                <a:solidFill>
                  <a:srgbClr val="002060"/>
                </a:solidFill>
              </a:rPr>
            </a:br>
            <a:r>
              <a:rPr lang="en-US" sz="1400" b="0" dirty="0" smtClean="0">
                <a:solidFill>
                  <a:srgbClr val="002060"/>
                </a:solidFill>
              </a:rPr>
              <a:t>to their members that </a:t>
            </a:r>
            <a:r>
              <a:rPr lang="en-US" sz="1400" b="0" dirty="0">
                <a:solidFill>
                  <a:srgbClr val="002060"/>
                </a:solidFill>
              </a:rPr>
              <a:t>are not covered by One Care, such </a:t>
            </a:r>
            <a:r>
              <a:rPr lang="en-US" sz="1400" b="0" dirty="0" smtClean="0">
                <a:solidFill>
                  <a:srgbClr val="002060"/>
                </a:solidFill>
              </a:rPr>
              <a:t>as </a:t>
            </a:r>
            <a:r>
              <a:rPr lang="en-US" sz="1400" b="0" dirty="0">
                <a:solidFill>
                  <a:srgbClr val="002060"/>
                </a:solidFill>
              </a:rPr>
              <a:t>the Massachusetts Commission for the Deaf and Hard of </a:t>
            </a:r>
            <a:r>
              <a:rPr lang="en-US" sz="1400" b="0" dirty="0" smtClean="0">
                <a:solidFill>
                  <a:srgbClr val="002060"/>
                </a:solidFill>
              </a:rPr>
              <a:t>Hearing</a:t>
            </a:r>
            <a:r>
              <a:rPr lang="en-US" sz="1400" b="0" baseline="30000" dirty="0" smtClean="0">
                <a:solidFill>
                  <a:srgbClr val="002060"/>
                </a:solidFill>
              </a:rPr>
              <a:t>6,7</a:t>
            </a:r>
            <a:endParaRPr lang="en-US" sz="1400" b="0" dirty="0" smtClean="0">
              <a:solidFill>
                <a:srgbClr val="002060"/>
              </a:solidFill>
            </a:endParaRPr>
          </a:p>
        </p:txBody>
      </p:sp>
      <p:sp>
        <p:nvSpPr>
          <p:cNvPr id="4" name="TextBox 3"/>
          <p:cNvSpPr txBox="1"/>
          <p:nvPr/>
        </p:nvSpPr>
        <p:spPr>
          <a:xfrm>
            <a:off x="269947" y="6256421"/>
            <a:ext cx="7029211" cy="400110"/>
          </a:xfrm>
          <a:prstGeom prst="rect">
            <a:avLst/>
          </a:prstGeom>
          <a:noFill/>
        </p:spPr>
        <p:txBody>
          <a:bodyPr wrap="square" rtlCol="0">
            <a:spAutoFit/>
          </a:bodyPr>
          <a:lstStyle/>
          <a:p>
            <a:pPr lvl="0">
              <a:spcAft>
                <a:spcPts val="200"/>
              </a:spcAft>
            </a:pPr>
            <a:r>
              <a:rPr lang="en-US" sz="1000" i="1" baseline="30000" dirty="0" smtClean="0">
                <a:solidFill>
                  <a:srgbClr val="002060"/>
                </a:solidFill>
              </a:rPr>
              <a:t>1</a:t>
            </a:r>
            <a:r>
              <a:rPr lang="en-US" sz="1000" i="1" dirty="0" smtClean="0">
                <a:solidFill>
                  <a:srgbClr val="002060"/>
                </a:solidFill>
              </a:rPr>
              <a:t> </a:t>
            </a:r>
            <a:r>
              <a:rPr lang="en-US" sz="1000" i="1" dirty="0">
                <a:solidFill>
                  <a:srgbClr val="002060"/>
                </a:solidFill>
              </a:rPr>
              <a:t>Page 42; </a:t>
            </a:r>
            <a:r>
              <a:rPr lang="en-US" sz="1000" i="1" baseline="30000" dirty="0">
                <a:solidFill>
                  <a:srgbClr val="002060"/>
                </a:solidFill>
              </a:rPr>
              <a:t>2</a:t>
            </a:r>
            <a:r>
              <a:rPr lang="en-US" sz="1000" i="1" dirty="0">
                <a:solidFill>
                  <a:srgbClr val="002060"/>
                </a:solidFill>
              </a:rPr>
              <a:t> Page 50; </a:t>
            </a:r>
            <a:r>
              <a:rPr lang="en-US" sz="1000" i="1" baseline="30000" dirty="0">
                <a:solidFill>
                  <a:srgbClr val="002060"/>
                </a:solidFill>
              </a:rPr>
              <a:t>3</a:t>
            </a:r>
            <a:r>
              <a:rPr lang="en-US" sz="1000" i="1" dirty="0">
                <a:solidFill>
                  <a:srgbClr val="002060"/>
                </a:solidFill>
              </a:rPr>
              <a:t> Page 77; </a:t>
            </a:r>
            <a:r>
              <a:rPr lang="en-US" sz="1000" i="1" baseline="30000" dirty="0">
                <a:solidFill>
                  <a:srgbClr val="002060"/>
                </a:solidFill>
              </a:rPr>
              <a:t>4</a:t>
            </a:r>
            <a:r>
              <a:rPr lang="en-US" sz="1000" i="1" dirty="0">
                <a:solidFill>
                  <a:srgbClr val="002060"/>
                </a:solidFill>
              </a:rPr>
              <a:t> Page 78; </a:t>
            </a:r>
            <a:r>
              <a:rPr lang="en-US" sz="1000" i="1" baseline="30000" dirty="0">
                <a:solidFill>
                  <a:srgbClr val="002060"/>
                </a:solidFill>
              </a:rPr>
              <a:t>5</a:t>
            </a:r>
            <a:r>
              <a:rPr lang="en-US" sz="1000" i="1" dirty="0">
                <a:solidFill>
                  <a:srgbClr val="002060"/>
                </a:solidFill>
              </a:rPr>
              <a:t> Page 166; </a:t>
            </a:r>
            <a:r>
              <a:rPr lang="en-US" sz="1000" i="1" baseline="30000" dirty="0">
                <a:solidFill>
                  <a:srgbClr val="002060"/>
                </a:solidFill>
              </a:rPr>
              <a:t>6</a:t>
            </a:r>
            <a:r>
              <a:rPr lang="en-US" sz="1000" i="1" dirty="0">
                <a:solidFill>
                  <a:srgbClr val="002060"/>
                </a:solidFill>
              </a:rPr>
              <a:t> Page 50; </a:t>
            </a:r>
            <a:r>
              <a:rPr lang="en-US" sz="1000" i="1" baseline="30000" dirty="0">
                <a:solidFill>
                  <a:srgbClr val="002060"/>
                </a:solidFill>
              </a:rPr>
              <a:t>7</a:t>
            </a:r>
            <a:r>
              <a:rPr lang="en-US" sz="1000" i="1" dirty="0">
                <a:solidFill>
                  <a:srgbClr val="002060"/>
                </a:solidFill>
              </a:rPr>
              <a:t> Page 54 of the December 28, 2015 contract, available at </a:t>
            </a:r>
            <a:r>
              <a:rPr lang="en-US" sz="1000" i="1" dirty="0">
                <a:solidFill>
                  <a:srgbClr val="002060"/>
                </a:solidFill>
                <a:hlinkClick r:id="rId2"/>
              </a:rPr>
              <a:t>www.mass.gov/masshealth/duals</a:t>
            </a:r>
            <a:r>
              <a:rPr lang="en-US" sz="1000" i="1" dirty="0">
                <a:solidFill>
                  <a:srgbClr val="002060"/>
                </a:solidFill>
              </a:rPr>
              <a:t> under “One Care Three-Way Contract and Memorandum of Understanding</a:t>
            </a:r>
            <a:r>
              <a:rPr lang="en-US" sz="1000" i="1" dirty="0" smtClean="0">
                <a:solidFill>
                  <a:srgbClr val="002060"/>
                </a:solidFill>
              </a:rPr>
              <a:t>”</a:t>
            </a:r>
            <a:endParaRPr lang="en-US" dirty="0"/>
          </a:p>
        </p:txBody>
      </p:sp>
    </p:spTree>
    <p:extLst>
      <p:ext uri="{BB962C8B-B14F-4D97-AF65-F5344CB8AC3E}">
        <p14:creationId xmlns:p14="http://schemas.microsoft.com/office/powerpoint/2010/main" val="10646597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823" y="419529"/>
            <a:ext cx="8053675" cy="369332"/>
          </a:xfrm>
        </p:spPr>
        <p:txBody>
          <a:bodyPr/>
          <a:lstStyle/>
          <a:p>
            <a:r>
              <a:rPr lang="en-US" sz="2400" dirty="0" smtClean="0">
                <a:solidFill>
                  <a:srgbClr val="002060"/>
                </a:solidFill>
              </a:rPr>
              <a:t>Additional Resources</a:t>
            </a:r>
            <a:endParaRPr lang="en-US" sz="2400" dirty="0">
              <a:solidFill>
                <a:srgbClr val="002060"/>
              </a:solidFill>
            </a:endParaRPr>
          </a:p>
        </p:txBody>
      </p:sp>
      <p:sp>
        <p:nvSpPr>
          <p:cNvPr id="3" name="TextBox 2"/>
          <p:cNvSpPr txBox="1"/>
          <p:nvPr/>
        </p:nvSpPr>
        <p:spPr>
          <a:xfrm>
            <a:off x="362033" y="1146981"/>
            <a:ext cx="8500649" cy="3077766"/>
          </a:xfrm>
          <a:prstGeom prst="rect">
            <a:avLst/>
          </a:prstGeom>
          <a:noFill/>
        </p:spPr>
        <p:txBody>
          <a:bodyPr wrap="square" rtlCol="0">
            <a:spAutoFit/>
          </a:bodyPr>
          <a:lstStyle/>
          <a:p>
            <a:pPr marL="285750" lvl="3" indent="-285750">
              <a:spcAft>
                <a:spcPts val="1200"/>
              </a:spcAft>
              <a:buClr>
                <a:srgbClr val="C00000"/>
              </a:buClr>
              <a:buFont typeface="Arial" panose="020B0604020202020204" pitchFamily="34" charset="0"/>
              <a:buChar char="■"/>
            </a:pPr>
            <a:r>
              <a:rPr lang="en-US" sz="1400" dirty="0" smtClean="0">
                <a:solidFill>
                  <a:srgbClr val="002060"/>
                </a:solidFill>
              </a:rPr>
              <a:t>The One Care Ombudsman (OCO)’s Basic Healthcare Access Rights (BHAR) video series is a multi-media educational tool that includes a video on the rights of individuals who are Deaf or hard of hearing in multiple versions:</a:t>
            </a:r>
          </a:p>
          <a:p>
            <a:pPr marL="1200150" lvl="5" indent="-285750">
              <a:spcAft>
                <a:spcPts val="1200"/>
              </a:spcAft>
              <a:buClr>
                <a:srgbClr val="C00000"/>
              </a:buClr>
              <a:buFont typeface="Arial" panose="020B0604020202020204" pitchFamily="34" charset="0"/>
              <a:buChar char="–"/>
            </a:pPr>
            <a:r>
              <a:rPr lang="en-US" sz="1400" dirty="0" smtClean="0">
                <a:solidFill>
                  <a:srgbClr val="002060"/>
                </a:solidFill>
              </a:rPr>
              <a:t>Split </a:t>
            </a:r>
            <a:r>
              <a:rPr lang="en-US" sz="1400" dirty="0">
                <a:solidFill>
                  <a:srgbClr val="002060"/>
                </a:solidFill>
              </a:rPr>
              <a:t>screen </a:t>
            </a:r>
            <a:r>
              <a:rPr lang="en-US" sz="1400" dirty="0" smtClean="0">
                <a:solidFill>
                  <a:srgbClr val="002060"/>
                </a:solidFill>
              </a:rPr>
              <a:t>with ASL interpreter </a:t>
            </a:r>
            <a:r>
              <a:rPr lang="en-US" sz="1400" dirty="0">
                <a:solidFill>
                  <a:srgbClr val="002060"/>
                </a:solidFill>
                <a:hlinkClick r:id="rId2"/>
              </a:rPr>
              <a:t>https://www.youtube.com/watch?v=H0pSgGn4vVM&amp;list=PLVbY8rmoJns3DJykGRIDQfKTQ5mDDn9Li</a:t>
            </a:r>
            <a:endParaRPr lang="en-US" sz="1400" baseline="30000" dirty="0">
              <a:solidFill>
                <a:srgbClr val="002060"/>
              </a:solidFill>
            </a:endParaRPr>
          </a:p>
          <a:p>
            <a:pPr marL="1200150" lvl="5" indent="-285750">
              <a:spcAft>
                <a:spcPts val="1200"/>
              </a:spcAft>
              <a:buClr>
                <a:srgbClr val="C00000"/>
              </a:buClr>
              <a:buFont typeface="Arial" panose="020B0604020202020204" pitchFamily="34" charset="0"/>
              <a:buChar char="–"/>
            </a:pPr>
            <a:r>
              <a:rPr lang="en-US" sz="1400" dirty="0" smtClean="0">
                <a:solidFill>
                  <a:srgbClr val="002060"/>
                </a:solidFill>
              </a:rPr>
              <a:t>Captioned without </a:t>
            </a:r>
            <a:r>
              <a:rPr lang="en-US" sz="1400" dirty="0">
                <a:solidFill>
                  <a:srgbClr val="002060"/>
                </a:solidFill>
              </a:rPr>
              <a:t>the ASL </a:t>
            </a:r>
            <a:r>
              <a:rPr lang="en-US" sz="1400" dirty="0" smtClean="0">
                <a:solidFill>
                  <a:srgbClr val="002060"/>
                </a:solidFill>
              </a:rPr>
              <a:t>interpreter</a:t>
            </a:r>
            <a:br>
              <a:rPr lang="en-US" sz="1400" dirty="0" smtClean="0">
                <a:solidFill>
                  <a:srgbClr val="002060"/>
                </a:solidFill>
              </a:rPr>
            </a:br>
            <a:r>
              <a:rPr lang="en-US" sz="1400" dirty="0">
                <a:solidFill>
                  <a:srgbClr val="002060"/>
                </a:solidFill>
                <a:hlinkClick r:id="rId3"/>
              </a:rPr>
              <a:t>https://www.youtube.com/watch?v=3plGm9x_Wdw&amp;list=PLVbY8rmoJns3sWYz4krjPTGYZy6uWNfI</a:t>
            </a:r>
            <a:r>
              <a:rPr lang="en-US" sz="1400" dirty="0" smtClean="0">
                <a:solidFill>
                  <a:srgbClr val="002060"/>
                </a:solidFill>
                <a:hlinkClick r:id="rId3"/>
              </a:rPr>
              <a:t>_</a:t>
            </a:r>
            <a:r>
              <a:rPr lang="en-US" sz="1400" dirty="0" smtClean="0">
                <a:solidFill>
                  <a:srgbClr val="002060"/>
                </a:solidFill>
              </a:rPr>
              <a:t> </a:t>
            </a:r>
          </a:p>
          <a:p>
            <a:pPr marL="285750" lvl="3" indent="-285750">
              <a:spcAft>
                <a:spcPts val="1200"/>
              </a:spcAft>
              <a:buClr>
                <a:srgbClr val="C00000"/>
              </a:buClr>
              <a:buFont typeface="Arial" panose="020B0604020202020204" pitchFamily="34" charset="0"/>
              <a:buChar char="■"/>
            </a:pPr>
            <a:r>
              <a:rPr lang="en-US" sz="1400" dirty="0" smtClean="0">
                <a:solidFill>
                  <a:srgbClr val="002060"/>
                </a:solidFill>
              </a:rPr>
              <a:t>The </a:t>
            </a:r>
            <a:r>
              <a:rPr lang="en-US" sz="1400" dirty="0">
                <a:solidFill>
                  <a:srgbClr val="002060"/>
                </a:solidFill>
              </a:rPr>
              <a:t>full video series can be accessed from the OCO’s website: </a:t>
            </a:r>
            <a:endParaRPr lang="en-US" sz="1400" dirty="0" smtClean="0">
              <a:solidFill>
                <a:srgbClr val="002060"/>
              </a:solidFill>
            </a:endParaRPr>
          </a:p>
          <a:p>
            <a:pPr marL="0" lvl="3" indent="463550">
              <a:spcAft>
                <a:spcPts val="1200"/>
              </a:spcAft>
              <a:buClr>
                <a:srgbClr val="C00000"/>
              </a:buClr>
            </a:pPr>
            <a:r>
              <a:rPr lang="en-US" sz="1400" dirty="0" smtClean="0">
                <a:solidFill>
                  <a:srgbClr val="FF0000"/>
                </a:solidFill>
                <a:hlinkClick r:id="rId4"/>
              </a:rPr>
              <a:t>https</a:t>
            </a:r>
            <a:r>
              <a:rPr lang="en-US" sz="1400" dirty="0">
                <a:solidFill>
                  <a:srgbClr val="FF0000"/>
                </a:solidFill>
                <a:hlinkClick r:id="rId4"/>
              </a:rPr>
              <a:t>://onecareombuds.org/one-care-ombudsman-healthcare-access-videos/</a:t>
            </a:r>
            <a:r>
              <a:rPr lang="en-US" sz="1400" dirty="0">
                <a:solidFill>
                  <a:srgbClr val="FF0000"/>
                </a:solidFill>
              </a:rPr>
              <a:t> </a:t>
            </a:r>
            <a:endParaRPr lang="en-US" sz="1400" dirty="0" smtClean="0">
              <a:solidFill>
                <a:srgbClr val="002060"/>
              </a:solidFill>
            </a:endParaRPr>
          </a:p>
        </p:txBody>
      </p:sp>
    </p:spTree>
    <p:extLst>
      <p:ext uri="{BB962C8B-B14F-4D97-AF65-F5344CB8AC3E}">
        <p14:creationId xmlns:p14="http://schemas.microsoft.com/office/powerpoint/2010/main" val="22120681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416944" y="2828836"/>
            <a:ext cx="4406214" cy="2000548"/>
          </a:xfrm>
          <a:prstGeom prst="rect">
            <a:avLst/>
          </a:prstGeom>
        </p:spPr>
        <p:txBody>
          <a:bodyPr wrap="square">
            <a:spAutoFit/>
          </a:bodyPr>
          <a:lstStyle/>
          <a:p>
            <a:r>
              <a:rPr lang="en-US" sz="2000" b="1" dirty="0" smtClean="0">
                <a:solidFill>
                  <a:srgbClr val="85A6D6"/>
                </a:solidFill>
              </a:rPr>
              <a:t>VISIT US ONLINE</a:t>
            </a:r>
            <a:r>
              <a:rPr lang="en-US" sz="2800" b="1" u="sng" dirty="0" smtClean="0">
                <a:hlinkClick r:id="rId3"/>
              </a:rPr>
              <a:t/>
            </a:r>
            <a:br>
              <a:rPr lang="en-US" sz="2800" b="1" u="sng" dirty="0" smtClean="0">
                <a:hlinkClick r:id="rId3"/>
              </a:rPr>
            </a:br>
            <a:r>
              <a:rPr lang="en-US" sz="2800" b="1" u="sng" dirty="0" smtClean="0">
                <a:solidFill>
                  <a:srgbClr val="7030A0"/>
                </a:solidFill>
                <a:hlinkClick r:id="rId3"/>
              </a:rPr>
              <a:t>www.mass.gov/one-care</a:t>
            </a:r>
            <a:endParaRPr lang="en-US" altLang="en-US" sz="2800" b="1" u="sng" dirty="0">
              <a:solidFill>
                <a:srgbClr val="7030A0"/>
              </a:solidFill>
              <a:latin typeface="Arial" panose="020B0604020202020204" pitchFamily="34" charset="0"/>
              <a:cs typeface="Arial" panose="020B0604020202020204" pitchFamily="34" charset="0"/>
            </a:endParaRPr>
          </a:p>
          <a:p>
            <a:pPr>
              <a:buFont typeface="Arial" pitchFamily="34" charset="0"/>
              <a:buNone/>
            </a:pPr>
            <a:endParaRPr lang="en-US" altLang="en-US" sz="2800" b="1" dirty="0">
              <a:solidFill>
                <a:srgbClr val="002060"/>
              </a:solidFill>
              <a:latin typeface="Arial" panose="020B0604020202020204" pitchFamily="34" charset="0"/>
              <a:cs typeface="Arial" panose="020B0604020202020204" pitchFamily="34" charset="0"/>
            </a:endParaRPr>
          </a:p>
          <a:p>
            <a:pPr>
              <a:buFont typeface="Arial" pitchFamily="34" charset="0"/>
              <a:buNone/>
            </a:pPr>
            <a:r>
              <a:rPr lang="en-US" sz="2000" b="1" dirty="0" smtClean="0">
                <a:solidFill>
                  <a:srgbClr val="85A6D6"/>
                </a:solidFill>
              </a:rPr>
              <a:t>EMAIL US </a:t>
            </a:r>
            <a:r>
              <a:rPr lang="en-US" sz="2800" b="1" dirty="0" smtClean="0"/>
              <a:t/>
            </a:r>
            <a:br>
              <a:rPr lang="en-US" sz="2800" b="1" dirty="0" smtClean="0"/>
            </a:br>
            <a:r>
              <a:rPr lang="en-US" altLang="en-US" sz="2800" b="1" dirty="0" smtClean="0">
                <a:solidFill>
                  <a:srgbClr val="002060"/>
                </a:solidFill>
                <a:latin typeface="Arial" panose="020B0604020202020204" pitchFamily="34" charset="0"/>
                <a:cs typeface="Arial" panose="020B0604020202020204" pitchFamily="34" charset="0"/>
                <a:hlinkClick r:id="rId4"/>
              </a:rPr>
              <a:t>OneCare@state.ma.us</a:t>
            </a:r>
            <a:endParaRPr lang="en-US" altLang="en-US" sz="2800" b="1" dirty="0">
              <a:solidFill>
                <a:srgbClr val="002060"/>
              </a:solidFill>
              <a:latin typeface="Arial" panose="020B0604020202020204" pitchFamily="34" charset="0"/>
              <a:cs typeface="Arial" panose="020B0604020202020204" pitchFamily="34" charset="0"/>
            </a:endParaRPr>
          </a:p>
        </p:txBody>
      </p:sp>
      <p:pic>
        <p:nvPicPr>
          <p:cNvPr id="4"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5158" y="3042927"/>
            <a:ext cx="2995769" cy="1572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5" name="Straight Connector 4"/>
          <p:cNvCxnSpPr/>
          <p:nvPr/>
        </p:nvCxnSpPr>
        <p:spPr>
          <a:xfrm>
            <a:off x="3834063" y="2374232"/>
            <a:ext cx="0" cy="3240505"/>
          </a:xfrm>
          <a:prstGeom prst="line">
            <a:avLst/>
          </a:prstGeom>
          <a:ln w="28575">
            <a:solidFill>
              <a:srgbClr val="A0C5F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535971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THINKCELLPRESENTATIONDONOTDELETE" val="&lt;?xml version=&quot;1.0&quot; encoding=&quot;UTF-16&quot; standalone=&quot;yes&quot;?&gt;&#10;&lt;root reqver=&quot;21047&quot;&gt;&lt;version val=&quot;23256&quot;/&gt;&lt;CPresentation id=&quot;1&quot;&gt;&lt;m_precDefaultNumber&gt;&lt;m_bNumberIsYear val=&quot;1&quot;/&gt;&lt;m_chMinusSymbol&gt;-&lt;/m_chMinusSymbol&gt;&lt;m_chDecimalSymbol17909&gt;.&lt;/m_chDecimalSymbol17909&gt;&lt;m_nGroupingDigits17909 val=&quot;3&quot;/&gt;&lt;m_chGroupingSymbol17909&gt;,&lt;/m_chGroupingSymbol17909&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precDefaultPercent&gt;&lt;m_precDefaultDate&gt;&lt;m_bNumberIsYear val=&quot;0&quot;/&gt;&lt;m_strFormatTime&gt;%d-%1-%Y&lt;/m_strFormatTime&gt;&lt;/m_precDefaultDate&gt;&lt;m_precDefaultYear/&gt;&lt;m_precDefaultQuarter&gt;&lt;m_bNumberIsYear val=&quot;0&quot;/&gt;&lt;m_strFormatTime&gt;Q%5&lt;/m_strFormatTime&gt;&lt;/m_precDefaultQuarter&gt;&lt;m_precDefaultMonth&gt;&lt;m_bNumberIsYear val=&quot;0&quot;/&gt;&lt;m_strFormatTime&gt;%1&lt;/m_strFormatTime&gt;&lt;/m_precDefaultMonth&gt;&lt;m_precDefaultWeek&gt;&lt;m_bNumberIsYear val=&quot;0&quot;/&gt;&lt;m_strFormatTime&gt;%4&lt;/m_strFormatTime&gt;&lt;/m_precDefaultWeek&gt;&lt;m_precDefaultDay&gt;&lt;m_bNumberIsYear val=&quot;0&quot;/&gt;&lt;m_strFormatTime&gt;%d&lt;/m_strFormatTime&gt;&lt;/m_precDefaultDay&gt;&lt;m_mruColor&gt;&lt;m_vecMRU length=&quot;0&quot;/&gt;&lt;/m_mruColor&gt;&lt;m_eweekdayFirstOfWeek val=&quot;2&quot;/&gt;&lt;m_eweekdayFirstOfWorkweek val=&quot;2&quot;/&gt;&lt;m_eweekdayFirstOfWeekend val=&quot;7&quot;/&gt;&lt;/CPresentation&gt;&lt;/root&gt;"/>
  <p:tag name="ISNEWSLIDENUMBER" val="False"/>
  <p:tag name="PREVIOUSNAME" val="C:\Users\Alexia Cesar\Documents\MassHealth\Final docs\2. Strategy reference deck\20160129 - MassHealth - Strategy reference deck - vF.pptx"/>
</p:tagLst>
</file>

<file path=ppt/tags/tag10.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1.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2.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3.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4.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5.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6.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7.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NAME" val="Moon"/>
</p:tagLst>
</file>

<file path=ppt/tags/tag21.xml><?xml version="1.0" encoding="utf-8"?>
<p:tagLst xmlns:a="http://schemas.openxmlformats.org/drawingml/2006/main" xmlns:r="http://schemas.openxmlformats.org/officeDocument/2006/relationships" xmlns:p="http://schemas.openxmlformats.org/presentationml/2006/main">
  <p:tag name="NAME" val="Moon"/>
</p:tagLst>
</file>

<file path=ppt/tags/tag22.xml><?xml version="1.0" encoding="utf-8"?>
<p:tagLst xmlns:a="http://schemas.openxmlformats.org/drawingml/2006/main" xmlns:r="http://schemas.openxmlformats.org/officeDocument/2006/relationships" xmlns:p="http://schemas.openxmlformats.org/presentationml/2006/main">
  <p:tag name="NAME" val="Moon"/>
</p:tagLst>
</file>

<file path=ppt/tags/tag23.xml><?xml version="1.0" encoding="utf-8"?>
<p:tagLst xmlns:a="http://schemas.openxmlformats.org/drawingml/2006/main" xmlns:r="http://schemas.openxmlformats.org/officeDocument/2006/relationships" xmlns:p="http://schemas.openxmlformats.org/presentationml/2006/main">
  <p:tag name="NAME" val="Moon"/>
</p:tagLst>
</file>

<file path=ppt/tags/tag24.xml><?xml version="1.0" encoding="utf-8"?>
<p:tagLst xmlns:a="http://schemas.openxmlformats.org/drawingml/2006/main" xmlns:r="http://schemas.openxmlformats.org/officeDocument/2006/relationships" xmlns:p="http://schemas.openxmlformats.org/presentationml/2006/main">
  <p:tag name="NAME" val="Moon"/>
</p:tagLst>
</file>

<file path=ppt/tags/tag25.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26.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27.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28.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29.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3.xml><?xml version="1.0" encoding="utf-8"?>
<p:tagLst xmlns:a="http://schemas.openxmlformats.org/drawingml/2006/main" xmlns:r="http://schemas.openxmlformats.org/officeDocument/2006/relationships" xmlns:p="http://schemas.openxmlformats.org/presentationml/2006/main">
  <p:tag name="NAME" val="Moon"/>
</p:tagLst>
</file>

<file path=ppt/tags/tag30.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31.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32.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33.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34.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8.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9.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heme/theme1.xml><?xml version="1.0" encoding="utf-8"?>
<a:theme xmlns:a="http://schemas.openxmlformats.org/drawingml/2006/main" name="SRM_CF_DG1140">
  <a:themeElements>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6"/>
          </a:solid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SRM_CF_DG1140">
  <a:themeElements>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6"/>
          </a:solid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410</Words>
  <Application>Microsoft Office PowerPoint</Application>
  <PresentationFormat>On-screen Show (4:3)</PresentationFormat>
  <Paragraphs>80</Paragraphs>
  <Slides>6</Slides>
  <Notes>4</Notes>
  <HiddenSlides>0</HiddenSlides>
  <MMClips>0</MMClips>
  <ScaleCrop>false</ScaleCrop>
  <HeadingPairs>
    <vt:vector size="6" baseType="variant">
      <vt:variant>
        <vt:lpstr>Theme</vt:lpstr>
      </vt:variant>
      <vt:variant>
        <vt:i4>2</vt:i4>
      </vt:variant>
      <vt:variant>
        <vt:lpstr>Embedded OLE Servers</vt:lpstr>
      </vt:variant>
      <vt:variant>
        <vt:i4>1</vt:i4>
      </vt:variant>
      <vt:variant>
        <vt:lpstr>Slide Titles</vt:lpstr>
      </vt:variant>
      <vt:variant>
        <vt:i4>6</vt:i4>
      </vt:variant>
    </vt:vector>
  </HeadingPairs>
  <TitlesOfParts>
    <vt:vector size="9" baseType="lpstr">
      <vt:lpstr>SRM_CF_DG1140</vt:lpstr>
      <vt:lpstr>1_SRM_CF_DG1140</vt:lpstr>
      <vt:lpstr>think-cell Slide</vt:lpstr>
      <vt:lpstr> </vt:lpstr>
      <vt:lpstr>PowerPoint Presentation</vt:lpstr>
      <vt:lpstr>PowerPoint Presentation</vt:lpstr>
      <vt:lpstr>Requirements for Provider Accessibility </vt:lpstr>
      <vt:lpstr>Additional Resources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2016-01-29T17:32:38Z</dcterms:created>
  <dcterms:modified xsi:type="dcterms:W3CDTF">2018-04-06T19:17:27Z</dcterms:modified>
</cp:coreProperties>
</file>