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735" r:id="rId2"/>
    <p:sldMasterId id="2147484033" r:id="rId3"/>
  </p:sldMasterIdLst>
  <p:notesMasterIdLst>
    <p:notesMasterId r:id="rId11"/>
  </p:notesMasterIdLst>
  <p:handoutMasterIdLst>
    <p:handoutMasterId r:id="rId12"/>
  </p:handoutMasterIdLst>
  <p:sldIdLst>
    <p:sldId id="798" r:id="rId4"/>
    <p:sldId id="865" r:id="rId5"/>
    <p:sldId id="866" r:id="rId6"/>
    <p:sldId id="873" r:id="rId7"/>
    <p:sldId id="875" r:id="rId8"/>
    <p:sldId id="877" r:id="rId9"/>
    <p:sldId id="807" r:id="rId10"/>
  </p:sldIdLst>
  <p:sldSz cx="9144000" cy="6858000" type="screen4x3"/>
  <p:notesSz cx="7010400" cy="9296400"/>
  <p:defaultTextStyle>
    <a:defPPr>
      <a:defRPr lang="en-US"/>
    </a:defPPr>
    <a:lvl1pPr algn="l" rtl="0" fontAlgn="base">
      <a:lnSpc>
        <a:spcPct val="85000"/>
      </a:lnSpc>
      <a:spcBef>
        <a:spcPct val="0"/>
      </a:spcBef>
      <a:spcAft>
        <a:spcPct val="0"/>
      </a:spcAft>
      <a:defRPr sz="4400" b="1" kern="1200">
        <a:solidFill>
          <a:schemeClr val="accent2"/>
        </a:solidFill>
        <a:latin typeface="Arial" charset="0"/>
        <a:ea typeface="MS PGothic" pitchFamily="34" charset="-128"/>
        <a:cs typeface="+mn-cs"/>
      </a:defRPr>
    </a:lvl1pPr>
    <a:lvl2pPr marL="457200" algn="l" rtl="0" fontAlgn="base">
      <a:lnSpc>
        <a:spcPct val="85000"/>
      </a:lnSpc>
      <a:spcBef>
        <a:spcPct val="0"/>
      </a:spcBef>
      <a:spcAft>
        <a:spcPct val="0"/>
      </a:spcAft>
      <a:defRPr sz="4400" b="1" kern="1200">
        <a:solidFill>
          <a:schemeClr val="accent2"/>
        </a:solidFill>
        <a:latin typeface="Arial" charset="0"/>
        <a:ea typeface="MS PGothic" pitchFamily="34" charset="-128"/>
        <a:cs typeface="+mn-cs"/>
      </a:defRPr>
    </a:lvl2pPr>
    <a:lvl3pPr marL="914400" algn="l" rtl="0" fontAlgn="base">
      <a:lnSpc>
        <a:spcPct val="85000"/>
      </a:lnSpc>
      <a:spcBef>
        <a:spcPct val="0"/>
      </a:spcBef>
      <a:spcAft>
        <a:spcPct val="0"/>
      </a:spcAft>
      <a:defRPr sz="4400" b="1" kern="1200">
        <a:solidFill>
          <a:schemeClr val="accent2"/>
        </a:solidFill>
        <a:latin typeface="Arial" charset="0"/>
        <a:ea typeface="MS PGothic" pitchFamily="34" charset="-128"/>
        <a:cs typeface="+mn-cs"/>
      </a:defRPr>
    </a:lvl3pPr>
    <a:lvl4pPr marL="1371600" algn="l" rtl="0" fontAlgn="base">
      <a:lnSpc>
        <a:spcPct val="85000"/>
      </a:lnSpc>
      <a:spcBef>
        <a:spcPct val="0"/>
      </a:spcBef>
      <a:spcAft>
        <a:spcPct val="0"/>
      </a:spcAft>
      <a:defRPr sz="4400" b="1" kern="1200">
        <a:solidFill>
          <a:schemeClr val="accent2"/>
        </a:solidFill>
        <a:latin typeface="Arial" charset="0"/>
        <a:ea typeface="MS PGothic" pitchFamily="34" charset="-128"/>
        <a:cs typeface="+mn-cs"/>
      </a:defRPr>
    </a:lvl4pPr>
    <a:lvl5pPr marL="1828800" algn="l" rtl="0" fontAlgn="base">
      <a:lnSpc>
        <a:spcPct val="85000"/>
      </a:lnSpc>
      <a:spcBef>
        <a:spcPct val="0"/>
      </a:spcBef>
      <a:spcAft>
        <a:spcPct val="0"/>
      </a:spcAft>
      <a:defRPr sz="4400" b="1" kern="1200">
        <a:solidFill>
          <a:schemeClr val="accent2"/>
        </a:solidFill>
        <a:latin typeface="Arial" charset="0"/>
        <a:ea typeface="MS PGothic" pitchFamily="34" charset="-128"/>
        <a:cs typeface="+mn-cs"/>
      </a:defRPr>
    </a:lvl5pPr>
    <a:lvl6pPr marL="2286000" algn="l" defTabSz="914400" rtl="0" eaLnBrk="1" latinLnBrk="0" hangingPunct="1">
      <a:defRPr sz="4400" b="1" kern="1200">
        <a:solidFill>
          <a:schemeClr val="accent2"/>
        </a:solidFill>
        <a:latin typeface="Arial" charset="0"/>
        <a:ea typeface="MS PGothic" pitchFamily="34" charset="-128"/>
        <a:cs typeface="+mn-cs"/>
      </a:defRPr>
    </a:lvl6pPr>
    <a:lvl7pPr marL="2743200" algn="l" defTabSz="914400" rtl="0" eaLnBrk="1" latinLnBrk="0" hangingPunct="1">
      <a:defRPr sz="4400" b="1" kern="1200">
        <a:solidFill>
          <a:schemeClr val="accent2"/>
        </a:solidFill>
        <a:latin typeface="Arial" charset="0"/>
        <a:ea typeface="MS PGothic" pitchFamily="34" charset="-128"/>
        <a:cs typeface="+mn-cs"/>
      </a:defRPr>
    </a:lvl7pPr>
    <a:lvl8pPr marL="3200400" algn="l" defTabSz="914400" rtl="0" eaLnBrk="1" latinLnBrk="0" hangingPunct="1">
      <a:defRPr sz="4400" b="1" kern="1200">
        <a:solidFill>
          <a:schemeClr val="accent2"/>
        </a:solidFill>
        <a:latin typeface="Arial" charset="0"/>
        <a:ea typeface="MS PGothic" pitchFamily="34" charset="-128"/>
        <a:cs typeface="+mn-cs"/>
      </a:defRPr>
    </a:lvl8pPr>
    <a:lvl9pPr marL="3657600" algn="l" defTabSz="914400" rtl="0" eaLnBrk="1" latinLnBrk="0" hangingPunct="1">
      <a:defRPr sz="4400" b="1" kern="1200">
        <a:solidFill>
          <a:schemeClr val="accent2"/>
        </a:solidFill>
        <a:latin typeface="Arial" charset="0"/>
        <a:ea typeface="MS PGothic"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llwood, Malinda (EHS)" initials="EM"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0000"/>
    <a:srgbClr val="CBCBD3"/>
    <a:srgbClr val="5F5F5F"/>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18" autoAdjust="0"/>
    <p:restoredTop sz="85899" autoAdjust="0"/>
  </p:normalViewPr>
  <p:slideViewPr>
    <p:cSldViewPr snapToObjects="1">
      <p:cViewPr>
        <p:scale>
          <a:sx n="80" d="100"/>
          <a:sy n="80" d="100"/>
        </p:scale>
        <p:origin x="-642" y="174"/>
      </p:cViewPr>
      <p:guideLst>
        <p:guide orient="horz" pos="1152"/>
        <p:guide pos="3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p:scale>
          <a:sx n="100" d="100"/>
          <a:sy n="100" d="100"/>
        </p:scale>
        <p:origin x="-1980" y="165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7" tIns="45685" rIns="91377" bIns="45685" numCol="1" anchor="t" anchorCtr="0" compatLnSpc="1">
            <a:prstTxWarp prst="textNoShape">
              <a:avLst/>
            </a:prstTxWarp>
          </a:bodyPr>
          <a:lstStyle>
            <a:lvl1pPr eaLnBrk="0" hangingPunct="0">
              <a:defRPr sz="1200">
                <a:ea typeface="ＭＳ Ｐゴシック" pitchFamily="34" charset="-128"/>
              </a:defRPr>
            </a:lvl1pPr>
          </a:lstStyle>
          <a:p>
            <a:pPr>
              <a:defRPr/>
            </a:pPr>
            <a:endParaRPr lang="en-US" altLang="en-US" dirty="0"/>
          </a:p>
        </p:txBody>
      </p:sp>
      <p:sp>
        <p:nvSpPr>
          <p:cNvPr id="84995" name="Rectangle 3"/>
          <p:cNvSpPr>
            <a:spLocks noGrp="1" noChangeArrowheads="1"/>
          </p:cNvSpPr>
          <p:nvPr>
            <p:ph type="dt" sz="quarter" idx="1"/>
          </p:nvPr>
        </p:nvSpPr>
        <p:spPr bwMode="auto">
          <a:xfrm>
            <a:off x="3970338" y="0"/>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7" tIns="45685" rIns="91377" bIns="45685" numCol="1" anchor="t" anchorCtr="0" compatLnSpc="1">
            <a:prstTxWarp prst="textNoShape">
              <a:avLst/>
            </a:prstTxWarp>
          </a:bodyPr>
          <a:lstStyle>
            <a:lvl1pPr algn="r" eaLnBrk="0" hangingPunct="0">
              <a:defRPr sz="1200">
                <a:ea typeface="ＭＳ Ｐゴシック" pitchFamily="34" charset="-128"/>
              </a:defRPr>
            </a:lvl1pPr>
          </a:lstStyle>
          <a:p>
            <a:pPr>
              <a:defRPr/>
            </a:pPr>
            <a:fld id="{E81D1537-6B1B-4201-898D-E5E02B97862F}" type="datetimeFigureOut">
              <a:rPr lang="en-US" altLang="en-US"/>
              <a:pPr>
                <a:defRPr/>
              </a:pPr>
              <a:t>10/30/2017</a:t>
            </a:fld>
            <a:endParaRPr lang="en-US" altLang="en-US" dirty="0"/>
          </a:p>
        </p:txBody>
      </p:sp>
      <p:sp>
        <p:nvSpPr>
          <p:cNvPr id="84996" name="Rectangle 4"/>
          <p:cNvSpPr>
            <a:spLocks noGrp="1" noChangeArrowheads="1"/>
          </p:cNvSpPr>
          <p:nvPr>
            <p:ph type="ftr" sz="quarter" idx="2"/>
          </p:nvPr>
        </p:nvSpPr>
        <p:spPr bwMode="auto">
          <a:xfrm>
            <a:off x="0"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7" tIns="45685" rIns="91377" bIns="45685" numCol="1" anchor="b" anchorCtr="0" compatLnSpc="1">
            <a:prstTxWarp prst="textNoShape">
              <a:avLst/>
            </a:prstTxWarp>
          </a:bodyPr>
          <a:lstStyle>
            <a:lvl1pPr eaLnBrk="0" hangingPunct="0">
              <a:defRPr sz="1200">
                <a:ea typeface="ＭＳ Ｐゴシック" pitchFamily="34" charset="-128"/>
              </a:defRPr>
            </a:lvl1pPr>
          </a:lstStyle>
          <a:p>
            <a:pPr>
              <a:defRPr/>
            </a:pPr>
            <a:endParaRPr lang="en-US" altLang="en-US" dirty="0"/>
          </a:p>
        </p:txBody>
      </p:sp>
      <p:sp>
        <p:nvSpPr>
          <p:cNvPr id="84997" name="Rectangle 5"/>
          <p:cNvSpPr>
            <a:spLocks noGrp="1" noChangeArrowheads="1"/>
          </p:cNvSpPr>
          <p:nvPr>
            <p:ph type="sldNum" sz="quarter" idx="3"/>
          </p:nvPr>
        </p:nvSpPr>
        <p:spPr bwMode="auto">
          <a:xfrm>
            <a:off x="3970338"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7" tIns="45685" rIns="91377" bIns="45685" numCol="1" anchor="b" anchorCtr="0" compatLnSpc="1">
            <a:prstTxWarp prst="textNoShape">
              <a:avLst/>
            </a:prstTxWarp>
          </a:bodyPr>
          <a:lstStyle>
            <a:lvl1pPr algn="r" eaLnBrk="0" hangingPunct="0">
              <a:defRPr sz="1200">
                <a:ea typeface="ＭＳ Ｐゴシック" pitchFamily="34" charset="-128"/>
              </a:defRPr>
            </a:lvl1pPr>
          </a:lstStyle>
          <a:p>
            <a:pPr>
              <a:defRPr/>
            </a:pPr>
            <a:fld id="{ACE02D3A-A584-4882-8BC4-83D78986FA47}" type="slidenum">
              <a:rPr lang="en-US" altLang="en-US"/>
              <a:pPr>
                <a:defRPr/>
              </a:pPr>
              <a:t>‹#›</a:t>
            </a:fld>
            <a:endParaRPr lang="en-US" altLang="en-US" dirty="0"/>
          </a:p>
        </p:txBody>
      </p:sp>
    </p:spTree>
    <p:extLst>
      <p:ext uri="{BB962C8B-B14F-4D97-AF65-F5344CB8AC3E}">
        <p14:creationId xmlns:p14="http://schemas.microsoft.com/office/powerpoint/2010/main" val="48234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82" tIns="46544" rIns="93082" bIns="46544" numCol="1" anchor="t" anchorCtr="0" compatLnSpc="1">
            <a:prstTxWarp prst="textNoShape">
              <a:avLst/>
            </a:prstTxWarp>
          </a:bodyPr>
          <a:lstStyle>
            <a:lvl1pPr defTabSz="931863">
              <a:lnSpc>
                <a:spcPct val="100000"/>
              </a:lnSpc>
              <a:defRPr sz="1200" b="0">
                <a:solidFill>
                  <a:schemeClr val="tx1"/>
                </a:solidFill>
                <a:ea typeface="ＭＳ Ｐゴシック" pitchFamily="34" charset="-128"/>
              </a:defRPr>
            </a:lvl1pPr>
          </a:lstStyle>
          <a:p>
            <a:pPr>
              <a:defRPr/>
            </a:pPr>
            <a:endParaRPr lang="en-US" altLang="en-US" dirty="0"/>
          </a:p>
        </p:txBody>
      </p:sp>
      <p:sp>
        <p:nvSpPr>
          <p:cNvPr id="59395" name="Rectangle 3"/>
          <p:cNvSpPr>
            <a:spLocks noGrp="1" noChangeArrowheads="1"/>
          </p:cNvSpPr>
          <p:nvPr>
            <p:ph type="dt" idx="1"/>
          </p:nvPr>
        </p:nvSpPr>
        <p:spPr bwMode="auto">
          <a:xfrm>
            <a:off x="3971925" y="0"/>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82" tIns="46544" rIns="93082" bIns="46544" numCol="1" anchor="t" anchorCtr="0" compatLnSpc="1">
            <a:prstTxWarp prst="textNoShape">
              <a:avLst/>
            </a:prstTxWarp>
          </a:bodyPr>
          <a:lstStyle>
            <a:lvl1pPr algn="r" defTabSz="931863">
              <a:lnSpc>
                <a:spcPct val="100000"/>
              </a:lnSpc>
              <a:defRPr sz="1200" b="0">
                <a:solidFill>
                  <a:schemeClr val="tx1"/>
                </a:solidFill>
                <a:ea typeface="ＭＳ Ｐゴシック" pitchFamily="34" charset="-128"/>
              </a:defRPr>
            </a:lvl1pPr>
          </a:lstStyle>
          <a:p>
            <a:pPr>
              <a:defRPr/>
            </a:pPr>
            <a:endParaRPr lang="en-US" altLang="en-US" dirty="0"/>
          </a:p>
        </p:txBody>
      </p:sp>
      <p:sp>
        <p:nvSpPr>
          <p:cNvPr id="10244"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7" name="Rectangle 5"/>
          <p:cNvSpPr>
            <a:spLocks noGrp="1" noChangeArrowheads="1"/>
          </p:cNvSpPr>
          <p:nvPr>
            <p:ph type="body" sz="quarter" idx="3"/>
          </p:nvPr>
        </p:nvSpPr>
        <p:spPr bwMode="auto">
          <a:xfrm>
            <a:off x="701675" y="4416425"/>
            <a:ext cx="5607050" cy="418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82" tIns="46544" rIns="93082" bIns="465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9398" name="Rectangle 6"/>
          <p:cNvSpPr>
            <a:spLocks noGrp="1" noChangeArrowheads="1"/>
          </p:cNvSpPr>
          <p:nvPr>
            <p:ph type="ftr" sz="quarter" idx="4"/>
          </p:nvPr>
        </p:nvSpPr>
        <p:spPr bwMode="auto">
          <a:xfrm>
            <a:off x="0" y="8831263"/>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82" tIns="46544" rIns="93082" bIns="46544" numCol="1" anchor="b" anchorCtr="0" compatLnSpc="1">
            <a:prstTxWarp prst="textNoShape">
              <a:avLst/>
            </a:prstTxWarp>
          </a:bodyPr>
          <a:lstStyle>
            <a:lvl1pPr defTabSz="931863">
              <a:lnSpc>
                <a:spcPct val="100000"/>
              </a:lnSpc>
              <a:defRPr sz="1200" b="0">
                <a:solidFill>
                  <a:schemeClr val="tx1"/>
                </a:solidFill>
                <a:ea typeface="ＭＳ Ｐゴシック" pitchFamily="34" charset="-128"/>
              </a:defRPr>
            </a:lvl1pPr>
          </a:lstStyle>
          <a:p>
            <a:pPr>
              <a:defRPr/>
            </a:pPr>
            <a:endParaRPr lang="en-US" altLang="en-US" dirty="0"/>
          </a:p>
        </p:txBody>
      </p:sp>
      <p:sp>
        <p:nvSpPr>
          <p:cNvPr id="59399" name="Rectangle 7"/>
          <p:cNvSpPr>
            <a:spLocks noGrp="1" noChangeArrowheads="1"/>
          </p:cNvSpPr>
          <p:nvPr>
            <p:ph type="sldNum" sz="quarter" idx="5"/>
          </p:nvPr>
        </p:nvSpPr>
        <p:spPr bwMode="auto">
          <a:xfrm>
            <a:off x="3971925" y="8831263"/>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82" tIns="46544" rIns="93082" bIns="46544" numCol="1" anchor="b" anchorCtr="0" compatLnSpc="1">
            <a:prstTxWarp prst="textNoShape">
              <a:avLst/>
            </a:prstTxWarp>
          </a:bodyPr>
          <a:lstStyle>
            <a:lvl1pPr algn="r" defTabSz="931863">
              <a:lnSpc>
                <a:spcPct val="100000"/>
              </a:lnSpc>
              <a:defRPr sz="1200" b="0">
                <a:solidFill>
                  <a:schemeClr val="tx1"/>
                </a:solidFill>
                <a:ea typeface="ＭＳ Ｐゴシック" pitchFamily="34" charset="-128"/>
              </a:defRPr>
            </a:lvl1pPr>
          </a:lstStyle>
          <a:p>
            <a:pPr>
              <a:defRPr/>
            </a:pPr>
            <a:fld id="{45C1E652-0180-43F7-B847-50860E205478}" type="slidenum">
              <a:rPr lang="en-US" altLang="en-US"/>
              <a:pPr>
                <a:defRPr/>
              </a:pPr>
              <a:t>‹#›</a:t>
            </a:fld>
            <a:endParaRPr lang="en-US" altLang="en-US" dirty="0"/>
          </a:p>
        </p:txBody>
      </p:sp>
    </p:spTree>
    <p:extLst>
      <p:ext uri="{BB962C8B-B14F-4D97-AF65-F5344CB8AC3E}">
        <p14:creationId xmlns:p14="http://schemas.microsoft.com/office/powerpoint/2010/main" val="32840404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2287CCC5-5083-439B-9424-2ABB6A287DCB}" type="slidenum">
              <a:rPr lang="en-US" altLang="en-US">
                <a:solidFill>
                  <a:prstClr val="black"/>
                </a:solidFill>
              </a:rPr>
              <a:pPr eaLnBrk="1" hangingPunct="1">
                <a:spcBef>
                  <a:spcPct val="0"/>
                </a:spcBef>
              </a:pPr>
              <a:t>1</a:t>
            </a:fld>
            <a:endParaRPr lang="en-US" altLang="en-US" dirty="0">
              <a:solidFill>
                <a:prstClr val="black"/>
              </a:solidFill>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2</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baseline="0"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3</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lnSpc>
                <a:spcPts val="2100"/>
              </a:lnSpc>
              <a:spcBef>
                <a:spcPct val="50000"/>
              </a:spcBef>
            </a:pPr>
            <a:endParaRPr lang="en-US" altLang="en-US" sz="2000" b="0" dirty="0" smtClean="0">
              <a:solidFill>
                <a:srgbClr val="333399"/>
              </a:solidFill>
            </a:endParaRPr>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4</a:t>
            </a:fld>
            <a:endParaRPr lang="en-US" altLang="en-US" dirty="0"/>
          </a:p>
        </p:txBody>
      </p:sp>
    </p:spTree>
    <p:extLst>
      <p:ext uri="{BB962C8B-B14F-4D97-AF65-F5344CB8AC3E}">
        <p14:creationId xmlns:p14="http://schemas.microsoft.com/office/powerpoint/2010/main" val="3245069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5</a:t>
            </a:fld>
            <a:endParaRPr lang="en-US" altLang="en-US" dirty="0"/>
          </a:p>
        </p:txBody>
      </p:sp>
    </p:spTree>
    <p:extLst>
      <p:ext uri="{BB962C8B-B14F-4D97-AF65-F5344CB8AC3E}">
        <p14:creationId xmlns:p14="http://schemas.microsoft.com/office/powerpoint/2010/main" val="1952135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6</a:t>
            </a:fld>
            <a:endParaRPr lang="en-US" altLang="en-US" dirty="0"/>
          </a:p>
        </p:txBody>
      </p:sp>
    </p:spTree>
    <p:extLst>
      <p:ext uri="{BB962C8B-B14F-4D97-AF65-F5344CB8AC3E}">
        <p14:creationId xmlns:p14="http://schemas.microsoft.com/office/powerpoint/2010/main" val="93107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p:txBody>
          <a:bodyPr/>
          <a:lstStyle/>
          <a:p>
            <a:endParaRPr lang="en-US" altLang="en-US" dirty="0" smtClean="0">
              <a:latin typeface="Arial" pitchFamily="34" charset="0"/>
            </a:endParaRPr>
          </a:p>
        </p:txBody>
      </p:sp>
      <p:sp>
        <p:nvSpPr>
          <p:cNvPr id="39940" name="Slide Number Placeholder 3"/>
          <p:cNvSpPr>
            <a:spLocks noGrp="1"/>
          </p:cNvSpPr>
          <p:nvPr>
            <p:ph type="sldNum" sz="quarter" idx="5"/>
          </p:nvPr>
        </p:nvSpPr>
        <p:spPr>
          <a:noFill/>
        </p:spPr>
        <p:txBody>
          <a:bodyPr/>
          <a:lstStyle>
            <a:lvl1pPr defTabSz="931863" eaLnBrk="0" hangingPunct="0">
              <a:defRPr sz="4400" b="1">
                <a:solidFill>
                  <a:schemeClr val="accent2"/>
                </a:solidFill>
                <a:latin typeface="Arial" pitchFamily="34" charset="0"/>
                <a:ea typeface="ＭＳ Ｐゴシック" charset="-128"/>
              </a:defRPr>
            </a:lvl1pPr>
            <a:lvl2pPr marL="744538" indent="-287338" defTabSz="931863" eaLnBrk="0" hangingPunct="0">
              <a:defRPr sz="4400" b="1">
                <a:solidFill>
                  <a:schemeClr val="accent2"/>
                </a:solidFill>
                <a:latin typeface="Arial" pitchFamily="34" charset="0"/>
                <a:ea typeface="ＭＳ Ｐゴシック" charset="-128"/>
              </a:defRPr>
            </a:lvl2pPr>
            <a:lvl3pPr marL="1144588" indent="-228600" defTabSz="931863" eaLnBrk="0" hangingPunct="0">
              <a:defRPr sz="4400" b="1">
                <a:solidFill>
                  <a:schemeClr val="accent2"/>
                </a:solidFill>
                <a:latin typeface="Arial" pitchFamily="34" charset="0"/>
                <a:ea typeface="ＭＳ Ｐゴシック" charset="-128"/>
              </a:defRPr>
            </a:lvl3pPr>
            <a:lvl4pPr marL="1603375" indent="-230188" defTabSz="931863" eaLnBrk="0" hangingPunct="0">
              <a:defRPr sz="4400" b="1">
                <a:solidFill>
                  <a:schemeClr val="accent2"/>
                </a:solidFill>
                <a:latin typeface="Arial" pitchFamily="34" charset="0"/>
                <a:ea typeface="ＭＳ Ｐゴシック" charset="-128"/>
              </a:defRPr>
            </a:lvl4pPr>
            <a:lvl5pPr marL="2060575" indent="-228600" defTabSz="931863" eaLnBrk="0" hangingPunct="0">
              <a:defRPr sz="4400" b="1">
                <a:solidFill>
                  <a:schemeClr val="accent2"/>
                </a:solidFill>
                <a:latin typeface="Arial" pitchFamily="34" charset="0"/>
                <a:ea typeface="ＭＳ Ｐゴシック" charset="-128"/>
              </a:defRPr>
            </a:lvl5pPr>
            <a:lvl6pPr marL="2517775" indent="-228600" defTabSz="931863" eaLnBrk="0" fontAlgn="base" hangingPunct="0">
              <a:lnSpc>
                <a:spcPct val="85000"/>
              </a:lnSpc>
              <a:spcBef>
                <a:spcPct val="0"/>
              </a:spcBef>
              <a:spcAft>
                <a:spcPct val="0"/>
              </a:spcAft>
              <a:defRPr sz="4400" b="1">
                <a:solidFill>
                  <a:schemeClr val="accent2"/>
                </a:solidFill>
                <a:latin typeface="Arial" pitchFamily="34" charset="0"/>
                <a:ea typeface="ＭＳ Ｐゴシック" charset="-128"/>
              </a:defRPr>
            </a:lvl6pPr>
            <a:lvl7pPr marL="2974975" indent="-228600" defTabSz="931863" eaLnBrk="0" fontAlgn="base" hangingPunct="0">
              <a:lnSpc>
                <a:spcPct val="85000"/>
              </a:lnSpc>
              <a:spcBef>
                <a:spcPct val="0"/>
              </a:spcBef>
              <a:spcAft>
                <a:spcPct val="0"/>
              </a:spcAft>
              <a:defRPr sz="4400" b="1">
                <a:solidFill>
                  <a:schemeClr val="accent2"/>
                </a:solidFill>
                <a:latin typeface="Arial" pitchFamily="34" charset="0"/>
                <a:ea typeface="ＭＳ Ｐゴシック" charset="-128"/>
              </a:defRPr>
            </a:lvl7pPr>
            <a:lvl8pPr marL="3432175" indent="-228600" defTabSz="931863" eaLnBrk="0" fontAlgn="base" hangingPunct="0">
              <a:lnSpc>
                <a:spcPct val="85000"/>
              </a:lnSpc>
              <a:spcBef>
                <a:spcPct val="0"/>
              </a:spcBef>
              <a:spcAft>
                <a:spcPct val="0"/>
              </a:spcAft>
              <a:defRPr sz="4400" b="1">
                <a:solidFill>
                  <a:schemeClr val="accent2"/>
                </a:solidFill>
                <a:latin typeface="Arial" pitchFamily="34" charset="0"/>
                <a:ea typeface="ＭＳ Ｐゴシック" charset="-128"/>
              </a:defRPr>
            </a:lvl8pPr>
            <a:lvl9pPr marL="3889375" indent="-228600" defTabSz="931863" eaLnBrk="0" fontAlgn="base" hangingPunct="0">
              <a:lnSpc>
                <a:spcPct val="85000"/>
              </a:lnSpc>
              <a:spcBef>
                <a:spcPct val="0"/>
              </a:spcBef>
              <a:spcAft>
                <a:spcPct val="0"/>
              </a:spcAft>
              <a:defRPr sz="4400" b="1">
                <a:solidFill>
                  <a:schemeClr val="accent2"/>
                </a:solidFill>
                <a:latin typeface="Arial" pitchFamily="34" charset="0"/>
                <a:ea typeface="ＭＳ Ｐゴシック" charset="-128"/>
              </a:defRPr>
            </a:lvl9pPr>
          </a:lstStyle>
          <a:p>
            <a:pPr eaLnBrk="1" hangingPunct="1"/>
            <a:fld id="{9AFF9E16-0E49-4C85-95B3-EF17F0E62F44}" type="slidenum">
              <a:rPr lang="en-US" altLang="en-US" sz="1200" b="0">
                <a:solidFill>
                  <a:prstClr val="black"/>
                </a:solidFill>
              </a:rPr>
              <a:pPr eaLnBrk="1" hangingPunct="1"/>
              <a:t>7</a:t>
            </a:fld>
            <a:endParaRPr lang="en-US" altLang="en-US" sz="1200" b="0"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l="51479" t="15384" b="33333"/>
          <a:stretch>
            <a:fillRect/>
          </a:stretch>
        </p:blipFill>
        <p:spPr bwMode="auto">
          <a:xfrm>
            <a:off x="6781800" y="4471988"/>
            <a:ext cx="2366963" cy="238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6934200" y="381000"/>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457200" y="3352800"/>
            <a:ext cx="6400800" cy="175260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457200" y="1219200"/>
            <a:ext cx="7772400" cy="2057400"/>
          </a:xfrm>
        </p:spPr>
        <p:txBody>
          <a:bodyPr anchor="t"/>
          <a:lstStyle>
            <a:lvl1pPr>
              <a:defRPr sz="4600"/>
            </a:lvl1pPr>
          </a:lstStyle>
          <a:p>
            <a:r>
              <a:rPr lang="en-US"/>
              <a:t>Click to edit Master title style</a:t>
            </a:r>
          </a:p>
        </p:txBody>
      </p:sp>
    </p:spTree>
    <p:extLst>
      <p:ext uri="{BB962C8B-B14F-4D97-AF65-F5344CB8AC3E}">
        <p14:creationId xmlns:p14="http://schemas.microsoft.com/office/powerpoint/2010/main" val="2618829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1EEC1FAA-CD78-47B1-BAD6-4032B3D66DEA}" type="slidenum">
              <a:rPr lang="en-US"/>
              <a:pPr>
                <a:defRPr/>
              </a:pPr>
              <a:t>‹#›</a:t>
            </a:fld>
            <a:endParaRPr lang="en-US" dirty="0"/>
          </a:p>
        </p:txBody>
      </p:sp>
    </p:spTree>
    <p:extLst>
      <p:ext uri="{BB962C8B-B14F-4D97-AF65-F5344CB8AC3E}">
        <p14:creationId xmlns:p14="http://schemas.microsoft.com/office/powerpoint/2010/main" val="2701963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81000"/>
            <a:ext cx="20955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81000"/>
            <a:ext cx="61341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FCAE73F-DBDC-443C-9E62-AC0A81DD45A7}" type="slidenum">
              <a:rPr lang="en-US"/>
              <a:pPr>
                <a:defRPr/>
              </a:pPr>
              <a:t>‹#›</a:t>
            </a:fld>
            <a:endParaRPr lang="en-US" dirty="0"/>
          </a:p>
        </p:txBody>
      </p:sp>
    </p:spTree>
    <p:extLst>
      <p:ext uri="{BB962C8B-B14F-4D97-AF65-F5344CB8AC3E}">
        <p14:creationId xmlns:p14="http://schemas.microsoft.com/office/powerpoint/2010/main" val="3349422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1828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2362200"/>
            <a:ext cx="41148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343400"/>
            <a:ext cx="41148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sldNum" sz="quarter" idx="10"/>
          </p:nvPr>
        </p:nvSpPr>
        <p:spPr>
          <a:ln/>
        </p:spPr>
        <p:txBody>
          <a:bodyPr/>
          <a:lstStyle>
            <a:lvl1pPr>
              <a:defRPr/>
            </a:lvl1pPr>
          </a:lstStyle>
          <a:p>
            <a:pPr>
              <a:defRPr/>
            </a:pPr>
            <a:fld id="{F0399F81-45FC-4E42-B214-B273A6F4F862}" type="slidenum">
              <a:rPr lang="en-US"/>
              <a:pPr>
                <a:defRPr/>
              </a:pPr>
              <a:t>‹#›</a:t>
            </a:fld>
            <a:endParaRPr lang="en-US" dirty="0"/>
          </a:p>
        </p:txBody>
      </p:sp>
    </p:spTree>
    <p:extLst>
      <p:ext uri="{BB962C8B-B14F-4D97-AF65-F5344CB8AC3E}">
        <p14:creationId xmlns:p14="http://schemas.microsoft.com/office/powerpoint/2010/main" val="2886316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1828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286F6FD4-E3DA-4758-B685-D000E3FEE44D}" type="slidenum">
              <a:rPr lang="en-US"/>
              <a:pPr>
                <a:defRPr/>
              </a:pPr>
              <a:t>‹#›</a:t>
            </a:fld>
            <a:endParaRPr lang="en-US" dirty="0"/>
          </a:p>
        </p:txBody>
      </p:sp>
    </p:spTree>
    <p:extLst>
      <p:ext uri="{BB962C8B-B14F-4D97-AF65-F5344CB8AC3E}">
        <p14:creationId xmlns:p14="http://schemas.microsoft.com/office/powerpoint/2010/main" val="3402291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44AB10CD-3106-435E-A3A6-13B3636FF733}" type="slidenum">
              <a:rPr lang="en-US"/>
              <a:pPr>
                <a:defRPr/>
              </a:pPr>
              <a:t>‹#›</a:t>
            </a:fld>
            <a:endParaRPr lang="en-US" dirty="0"/>
          </a:p>
        </p:txBody>
      </p:sp>
    </p:spTree>
    <p:extLst>
      <p:ext uri="{BB962C8B-B14F-4D97-AF65-F5344CB8AC3E}">
        <p14:creationId xmlns:p14="http://schemas.microsoft.com/office/powerpoint/2010/main" val="2758772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E2F2828-1E6C-4CC7-89C5-3000E8B2D455}" type="slidenum">
              <a:rPr lang="en-US"/>
              <a:pPr>
                <a:defRPr/>
              </a:pPr>
              <a:t>‹#›</a:t>
            </a:fld>
            <a:endParaRPr lang="en-US" dirty="0"/>
          </a:p>
        </p:txBody>
      </p:sp>
    </p:spTree>
    <p:extLst>
      <p:ext uri="{BB962C8B-B14F-4D97-AF65-F5344CB8AC3E}">
        <p14:creationId xmlns:p14="http://schemas.microsoft.com/office/powerpoint/2010/main" val="1013164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CD00CBFA-DF8B-4036-B47D-7F164860A193}" type="slidenum">
              <a:rPr lang="en-US"/>
              <a:pPr>
                <a:defRPr/>
              </a:pPr>
              <a:t>‹#›</a:t>
            </a:fld>
            <a:endParaRPr lang="en-US" dirty="0"/>
          </a:p>
        </p:txBody>
      </p:sp>
    </p:spTree>
    <p:extLst>
      <p:ext uri="{BB962C8B-B14F-4D97-AF65-F5344CB8AC3E}">
        <p14:creationId xmlns:p14="http://schemas.microsoft.com/office/powerpoint/2010/main" val="14621479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E4190C29-E71F-4164-8487-41596456DE2B}" type="slidenum">
              <a:rPr lang="en-US"/>
              <a:pPr>
                <a:defRPr/>
              </a:pPr>
              <a:t>‹#›</a:t>
            </a:fld>
            <a:endParaRPr lang="en-US" dirty="0"/>
          </a:p>
        </p:txBody>
      </p:sp>
    </p:spTree>
    <p:extLst>
      <p:ext uri="{BB962C8B-B14F-4D97-AF65-F5344CB8AC3E}">
        <p14:creationId xmlns:p14="http://schemas.microsoft.com/office/powerpoint/2010/main" val="41375018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8118C686-A778-42FF-B538-24FADFAD9B5A}" type="slidenum">
              <a:rPr lang="en-US"/>
              <a:pPr>
                <a:defRPr/>
              </a:pPr>
              <a:t>‹#›</a:t>
            </a:fld>
            <a:endParaRPr lang="en-US" dirty="0"/>
          </a:p>
        </p:txBody>
      </p:sp>
    </p:spTree>
    <p:extLst>
      <p:ext uri="{BB962C8B-B14F-4D97-AF65-F5344CB8AC3E}">
        <p14:creationId xmlns:p14="http://schemas.microsoft.com/office/powerpoint/2010/main" val="17062821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1153478A-FE8B-4DA9-AE41-17F437AA6615}" type="slidenum">
              <a:rPr lang="en-US"/>
              <a:pPr>
                <a:defRPr/>
              </a:pPr>
              <a:t>‹#›</a:t>
            </a:fld>
            <a:endParaRPr lang="en-US" dirty="0"/>
          </a:p>
        </p:txBody>
      </p:sp>
    </p:spTree>
    <p:extLst>
      <p:ext uri="{BB962C8B-B14F-4D97-AF65-F5344CB8AC3E}">
        <p14:creationId xmlns:p14="http://schemas.microsoft.com/office/powerpoint/2010/main" val="664006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5A5E6EFD-F2E3-4CF8-B30C-61A833C1ADDE}" type="slidenum">
              <a:rPr lang="en-US"/>
              <a:pPr>
                <a:defRPr/>
              </a:pPr>
              <a:t>‹#›</a:t>
            </a:fld>
            <a:endParaRPr lang="en-US" dirty="0"/>
          </a:p>
        </p:txBody>
      </p:sp>
    </p:spTree>
    <p:extLst>
      <p:ext uri="{BB962C8B-B14F-4D97-AF65-F5344CB8AC3E}">
        <p14:creationId xmlns:p14="http://schemas.microsoft.com/office/powerpoint/2010/main" val="3829318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2F1ABD63-BEE5-4F07-BBB7-5A83508F87F0}" type="slidenum">
              <a:rPr lang="en-US"/>
              <a:pPr>
                <a:defRPr/>
              </a:pPr>
              <a:t>‹#›</a:t>
            </a:fld>
            <a:endParaRPr lang="en-US" dirty="0"/>
          </a:p>
        </p:txBody>
      </p:sp>
    </p:spTree>
    <p:extLst>
      <p:ext uri="{BB962C8B-B14F-4D97-AF65-F5344CB8AC3E}">
        <p14:creationId xmlns:p14="http://schemas.microsoft.com/office/powerpoint/2010/main" val="9432374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0BE8FBAE-7640-4A80-A347-553666A2CD60}" type="slidenum">
              <a:rPr lang="en-US"/>
              <a:pPr>
                <a:defRPr/>
              </a:pPr>
              <a:t>‹#›</a:t>
            </a:fld>
            <a:endParaRPr lang="en-US" dirty="0"/>
          </a:p>
        </p:txBody>
      </p:sp>
    </p:spTree>
    <p:extLst>
      <p:ext uri="{BB962C8B-B14F-4D97-AF65-F5344CB8AC3E}">
        <p14:creationId xmlns:p14="http://schemas.microsoft.com/office/powerpoint/2010/main" val="11678141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3733234D-6170-43EC-879F-A22D9BEFC931}" type="slidenum">
              <a:rPr lang="en-US"/>
              <a:pPr>
                <a:defRPr/>
              </a:pPr>
              <a:t>‹#›</a:t>
            </a:fld>
            <a:endParaRPr lang="en-US" dirty="0"/>
          </a:p>
        </p:txBody>
      </p:sp>
    </p:spTree>
    <p:extLst>
      <p:ext uri="{BB962C8B-B14F-4D97-AF65-F5344CB8AC3E}">
        <p14:creationId xmlns:p14="http://schemas.microsoft.com/office/powerpoint/2010/main" val="4169580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13F11D13-F5A2-4204-81C5-0796E94682A3}" type="slidenum">
              <a:rPr lang="en-US"/>
              <a:pPr>
                <a:defRPr/>
              </a:pPr>
              <a:t>‹#›</a:t>
            </a:fld>
            <a:endParaRPr lang="en-US" dirty="0"/>
          </a:p>
        </p:txBody>
      </p:sp>
    </p:spTree>
    <p:extLst>
      <p:ext uri="{BB962C8B-B14F-4D97-AF65-F5344CB8AC3E}">
        <p14:creationId xmlns:p14="http://schemas.microsoft.com/office/powerpoint/2010/main" val="3188237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81000"/>
            <a:ext cx="20955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81000"/>
            <a:ext cx="61341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8F90A49-B2AB-444E-9BDC-0AF3FBF35CE7}" type="slidenum">
              <a:rPr lang="en-US"/>
              <a:pPr>
                <a:defRPr/>
              </a:pPr>
              <a:t>‹#›</a:t>
            </a:fld>
            <a:endParaRPr lang="en-US" dirty="0"/>
          </a:p>
        </p:txBody>
      </p:sp>
    </p:spTree>
    <p:extLst>
      <p:ext uri="{BB962C8B-B14F-4D97-AF65-F5344CB8AC3E}">
        <p14:creationId xmlns:p14="http://schemas.microsoft.com/office/powerpoint/2010/main" val="21020330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l="51479" t="15384" b="33333"/>
          <a:stretch>
            <a:fillRect/>
          </a:stretch>
        </p:blipFill>
        <p:spPr bwMode="auto">
          <a:xfrm>
            <a:off x="6781800" y="4471988"/>
            <a:ext cx="2366963" cy="238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6934200" y="381000"/>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457200" y="3352800"/>
            <a:ext cx="6400800" cy="175260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457200" y="1219200"/>
            <a:ext cx="7772400" cy="2057400"/>
          </a:xfrm>
        </p:spPr>
        <p:txBody>
          <a:bodyPr anchor="t"/>
          <a:lstStyle>
            <a:lvl1pPr>
              <a:defRPr sz="4600"/>
            </a:lvl1pPr>
          </a:lstStyle>
          <a:p>
            <a:r>
              <a:rPr lang="en-US"/>
              <a:t>Click to edit Master title style</a:t>
            </a:r>
          </a:p>
        </p:txBody>
      </p:sp>
    </p:spTree>
    <p:extLst>
      <p:ext uri="{BB962C8B-B14F-4D97-AF65-F5344CB8AC3E}">
        <p14:creationId xmlns:p14="http://schemas.microsoft.com/office/powerpoint/2010/main" val="12040195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F6D3582C-A5A7-429D-AA5C-44DECADB6B3F}"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19444186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88C59541-775F-4120-B4D8-5832CA54F05A}"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37960299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7E399996-7403-461D-911D-E4E89BB71D4C}"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10233510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9374CA86-ABC2-47CB-943D-BF0742A80A7C}"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2190500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E9C75640-D13A-40D7-94FB-EF3DD4B73B1A}" type="slidenum">
              <a:rPr lang="en-US"/>
              <a:pPr>
                <a:defRPr/>
              </a:pPr>
              <a:t>‹#›</a:t>
            </a:fld>
            <a:endParaRPr lang="en-US" dirty="0"/>
          </a:p>
        </p:txBody>
      </p:sp>
    </p:spTree>
    <p:extLst>
      <p:ext uri="{BB962C8B-B14F-4D97-AF65-F5344CB8AC3E}">
        <p14:creationId xmlns:p14="http://schemas.microsoft.com/office/powerpoint/2010/main" val="20779338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F632F1E5-60DC-49FB-984E-ECE6007604B8}"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25527129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0BF3EE37-626C-4385-A752-F7826DB521A6}"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29159972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C95EE0A-C865-4227-9BE2-589614D7DEE9}"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17150649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9C4486-BE0F-410A-A1BB-D2D8BC99172F}"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334122354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6BFB0469-4159-4D7B-9CB6-F33FDDB2D6F4}"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5573450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81000"/>
            <a:ext cx="20955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81000"/>
            <a:ext cx="61341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82D88012-D34A-4B85-A03A-F4865D36A4F9}"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42262859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1828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2362200"/>
            <a:ext cx="41148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343400"/>
            <a:ext cx="41148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sldNum" sz="quarter" idx="10"/>
          </p:nvPr>
        </p:nvSpPr>
        <p:spPr>
          <a:ln/>
        </p:spPr>
        <p:txBody>
          <a:bodyPr/>
          <a:lstStyle>
            <a:lvl1pPr>
              <a:defRPr/>
            </a:lvl1pPr>
          </a:lstStyle>
          <a:p>
            <a:pPr>
              <a:defRPr/>
            </a:pPr>
            <a:fld id="{C0FC1546-5EE3-4698-9B7B-F0CF1B08194E}"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189730162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1828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894EED73-BE65-445B-A3F0-D331D103F69B}" type="slidenum">
              <a:rPr lang="en-US">
                <a:solidFill>
                  <a:srgbClr val="000066"/>
                </a:solidFill>
              </a:rPr>
              <a:pPr>
                <a:defRPr/>
              </a:pPr>
              <a:t>‹#›</a:t>
            </a:fld>
            <a:endParaRPr lang="en-US" dirty="0">
              <a:solidFill>
                <a:srgbClr val="000066"/>
              </a:solidFill>
            </a:endParaRPr>
          </a:p>
        </p:txBody>
      </p:sp>
    </p:spTree>
    <p:extLst>
      <p:ext uri="{BB962C8B-B14F-4D97-AF65-F5344CB8AC3E}">
        <p14:creationId xmlns:p14="http://schemas.microsoft.com/office/powerpoint/2010/main" val="439351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522D3E34-6010-44D3-928D-8E0F6E90B093}" type="slidenum">
              <a:rPr lang="en-US"/>
              <a:pPr>
                <a:defRPr/>
              </a:pPr>
              <a:t>‹#›</a:t>
            </a:fld>
            <a:endParaRPr lang="en-US" dirty="0"/>
          </a:p>
        </p:txBody>
      </p:sp>
    </p:spTree>
    <p:extLst>
      <p:ext uri="{BB962C8B-B14F-4D97-AF65-F5344CB8AC3E}">
        <p14:creationId xmlns:p14="http://schemas.microsoft.com/office/powerpoint/2010/main" val="4282294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843440A7-480B-40A1-9852-ED9387277EEF}" type="slidenum">
              <a:rPr lang="en-US"/>
              <a:pPr>
                <a:defRPr/>
              </a:pPr>
              <a:t>‹#›</a:t>
            </a:fld>
            <a:endParaRPr lang="en-US" dirty="0"/>
          </a:p>
        </p:txBody>
      </p:sp>
    </p:spTree>
    <p:extLst>
      <p:ext uri="{BB962C8B-B14F-4D97-AF65-F5344CB8AC3E}">
        <p14:creationId xmlns:p14="http://schemas.microsoft.com/office/powerpoint/2010/main" val="592345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4DEDD66E-2497-448D-88D4-0B6C0ADE6C3C}" type="slidenum">
              <a:rPr lang="en-US"/>
              <a:pPr>
                <a:defRPr/>
              </a:pPr>
              <a:t>‹#›</a:t>
            </a:fld>
            <a:endParaRPr lang="en-US" dirty="0"/>
          </a:p>
        </p:txBody>
      </p:sp>
    </p:spTree>
    <p:extLst>
      <p:ext uri="{BB962C8B-B14F-4D97-AF65-F5344CB8AC3E}">
        <p14:creationId xmlns:p14="http://schemas.microsoft.com/office/powerpoint/2010/main" val="2610190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9195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0FA91361-8DAF-4856-B7C6-F8B84E13939C}" type="slidenum">
              <a:rPr lang="en-US"/>
              <a:pPr>
                <a:defRPr/>
              </a:pPr>
              <a:t>‹#›</a:t>
            </a:fld>
            <a:endParaRPr lang="en-US" dirty="0"/>
          </a:p>
        </p:txBody>
      </p:sp>
    </p:spTree>
    <p:extLst>
      <p:ext uri="{BB962C8B-B14F-4D97-AF65-F5344CB8AC3E}">
        <p14:creationId xmlns:p14="http://schemas.microsoft.com/office/powerpoint/2010/main" val="3392433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E0FCA9EA-8EE3-4BC3-A07E-DC4BF168FEC4}" type="slidenum">
              <a:rPr lang="en-US"/>
              <a:pPr>
                <a:defRPr/>
              </a:pPr>
              <a:t>‹#›</a:t>
            </a:fld>
            <a:endParaRPr lang="en-US" dirty="0"/>
          </a:p>
        </p:txBody>
      </p:sp>
    </p:spTree>
    <p:extLst>
      <p:ext uri="{BB962C8B-B14F-4D97-AF65-F5344CB8AC3E}">
        <p14:creationId xmlns:p14="http://schemas.microsoft.com/office/powerpoint/2010/main" val="1020260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1.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381000"/>
            <a:ext cx="64166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381000" y="2362200"/>
            <a:ext cx="8382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7391400" y="6245225"/>
            <a:ext cx="1524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400" b="0">
                <a:solidFill>
                  <a:schemeClr val="tx1"/>
                </a:solidFill>
                <a:ea typeface="MS PGothic" pitchFamily="34" charset="-128"/>
              </a:defRPr>
            </a:lvl1pPr>
          </a:lstStyle>
          <a:p>
            <a:pPr>
              <a:defRPr/>
            </a:pPr>
            <a:fld id="{A74B3DE5-65C4-40A6-A4BA-E4AA441D905F}" type="slidenum">
              <a:rPr lang="en-US"/>
              <a:pPr>
                <a:defRPr/>
              </a:pPr>
              <a:t>‹#›</a:t>
            </a:fld>
            <a:endParaRPr lang="en-US" dirty="0"/>
          </a:p>
        </p:txBody>
      </p:sp>
      <p:pic>
        <p:nvPicPr>
          <p:cNvPr id="1029" name="Picture 12"/>
          <p:cNvPicPr>
            <a:picLocks noChangeAspect="1" noChangeArrowheads="1"/>
          </p:cNvPicPr>
          <p:nvPr/>
        </p:nvPicPr>
        <p:blipFill>
          <a:blip r:embed="rId15">
            <a:extLst>
              <a:ext uri="{28A0092B-C50C-407E-A947-70E740481C1C}">
                <a14:useLocalDpi xmlns:a14="http://schemas.microsoft.com/office/drawing/2010/main" val="0"/>
              </a:ext>
            </a:extLst>
          </a:blip>
          <a:srcRect t="11472" b="2867"/>
          <a:stretch>
            <a:fillRect/>
          </a:stretch>
        </p:blipFill>
        <p:spPr bwMode="auto">
          <a:xfrm>
            <a:off x="6934200" y="381000"/>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32"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 id="2147484019" r:id="rId12"/>
    <p:sldLayoutId id="2147484020" r:id="rId13"/>
  </p:sldLayoutIdLst>
  <p:hf hdr="0" ftr="0" dt="0"/>
  <p:txStyles>
    <p:titleStyle>
      <a:lvl1pPr algn="l" rtl="0" eaLnBrk="0" fontAlgn="base" hangingPunct="0">
        <a:lnSpc>
          <a:spcPct val="85000"/>
        </a:lnSpc>
        <a:spcBef>
          <a:spcPct val="0"/>
        </a:spcBef>
        <a:spcAft>
          <a:spcPct val="0"/>
        </a:spcAft>
        <a:defRPr sz="4400" b="1">
          <a:solidFill>
            <a:schemeClr val="accent2"/>
          </a:solidFill>
          <a:latin typeface="+mj-lt"/>
          <a:ea typeface="MS PGothic" pitchFamily="34" charset="-128"/>
          <a:cs typeface="ＭＳ Ｐゴシック" charset="0"/>
        </a:defRPr>
      </a:lvl1pPr>
      <a:lvl2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2pPr>
      <a:lvl3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3pPr>
      <a:lvl4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4pPr>
      <a:lvl5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p:titleStyle>
    <p:body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81000" y="381000"/>
            <a:ext cx="64166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381000" y="2362200"/>
            <a:ext cx="8382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7391400" y="6245225"/>
            <a:ext cx="1524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400" b="0">
                <a:solidFill>
                  <a:schemeClr val="tx1"/>
                </a:solidFill>
                <a:ea typeface="MS PGothic" pitchFamily="34" charset="-128"/>
              </a:defRPr>
            </a:lvl1pPr>
          </a:lstStyle>
          <a:p>
            <a:pPr>
              <a:defRPr/>
            </a:pPr>
            <a:fld id="{44EBA18F-3E7D-4C66-B15E-179439493384}" type="slidenum">
              <a:rPr lang="en-US"/>
              <a:pPr>
                <a:defRPr/>
              </a:pPr>
              <a:t>‹#›</a:t>
            </a:fld>
            <a:endParaRPr lang="en-US" dirty="0"/>
          </a:p>
        </p:txBody>
      </p:sp>
      <p:pic>
        <p:nvPicPr>
          <p:cNvPr id="2053" name="Picture 12"/>
          <p:cNvPicPr>
            <a:picLocks noChangeAspect="1" noChangeArrowheads="1"/>
          </p:cNvPicPr>
          <p:nvPr/>
        </p:nvPicPr>
        <p:blipFill>
          <a:blip r:embed="rId13">
            <a:extLst>
              <a:ext uri="{28A0092B-C50C-407E-A947-70E740481C1C}">
                <a14:useLocalDpi xmlns:a14="http://schemas.microsoft.com/office/drawing/2010/main" val="0"/>
              </a:ext>
            </a:extLst>
          </a:blip>
          <a:srcRect t="11472" b="2867"/>
          <a:stretch>
            <a:fillRect/>
          </a:stretch>
        </p:blipFill>
        <p:spPr bwMode="auto">
          <a:xfrm>
            <a:off x="6934200" y="381000"/>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hf hdr="0" ftr="0" dt="0"/>
  <p:txStyles>
    <p:titleStyle>
      <a:lvl1pPr algn="l" rtl="0" eaLnBrk="0" fontAlgn="base" hangingPunct="0">
        <a:lnSpc>
          <a:spcPct val="85000"/>
        </a:lnSpc>
        <a:spcBef>
          <a:spcPct val="0"/>
        </a:spcBef>
        <a:spcAft>
          <a:spcPct val="0"/>
        </a:spcAft>
        <a:defRPr sz="4400" b="1">
          <a:solidFill>
            <a:schemeClr val="accent2"/>
          </a:solidFill>
          <a:latin typeface="+mj-lt"/>
          <a:ea typeface="MS PGothic" pitchFamily="34" charset="-128"/>
          <a:cs typeface="ＭＳ Ｐゴシック" charset="0"/>
        </a:defRPr>
      </a:lvl1pPr>
      <a:lvl2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2pPr>
      <a:lvl3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3pPr>
      <a:lvl4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4pPr>
      <a:lvl5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5pPr>
      <a:lvl6pPr marL="457200" algn="l" rtl="0" fontAlgn="base">
        <a:lnSpc>
          <a:spcPct val="85000"/>
        </a:lnSpc>
        <a:spcBef>
          <a:spcPct val="0"/>
        </a:spcBef>
        <a:spcAft>
          <a:spcPct val="0"/>
        </a:spcAft>
        <a:defRPr sz="4400" b="1">
          <a:solidFill>
            <a:schemeClr val="accent2"/>
          </a:solidFill>
          <a:latin typeface="Arial" charset="0"/>
          <a:ea typeface="ＭＳ Ｐゴシック" charset="0"/>
        </a:defRPr>
      </a:lvl6pPr>
      <a:lvl7pPr marL="914400" algn="l" rtl="0" fontAlgn="base">
        <a:lnSpc>
          <a:spcPct val="85000"/>
        </a:lnSpc>
        <a:spcBef>
          <a:spcPct val="0"/>
        </a:spcBef>
        <a:spcAft>
          <a:spcPct val="0"/>
        </a:spcAft>
        <a:defRPr sz="4400" b="1">
          <a:solidFill>
            <a:schemeClr val="accent2"/>
          </a:solidFill>
          <a:latin typeface="Arial" charset="0"/>
          <a:ea typeface="ＭＳ Ｐゴシック" charset="0"/>
        </a:defRPr>
      </a:lvl7pPr>
      <a:lvl8pPr marL="1371600" algn="l" rtl="0" fontAlgn="base">
        <a:lnSpc>
          <a:spcPct val="85000"/>
        </a:lnSpc>
        <a:spcBef>
          <a:spcPct val="0"/>
        </a:spcBef>
        <a:spcAft>
          <a:spcPct val="0"/>
        </a:spcAft>
        <a:defRPr sz="4400" b="1">
          <a:solidFill>
            <a:schemeClr val="accent2"/>
          </a:solidFill>
          <a:latin typeface="Arial" charset="0"/>
          <a:ea typeface="ＭＳ Ｐゴシック" charset="0"/>
        </a:defRPr>
      </a:lvl8pPr>
      <a:lvl9pPr marL="1828800" algn="l" rtl="0" fontAlgn="base">
        <a:lnSpc>
          <a:spcPct val="85000"/>
        </a:lnSpc>
        <a:spcBef>
          <a:spcPct val="0"/>
        </a:spcBef>
        <a:spcAft>
          <a:spcPct val="0"/>
        </a:spcAft>
        <a:defRPr sz="4400" b="1">
          <a:solidFill>
            <a:schemeClr val="accent2"/>
          </a:solidFill>
          <a:latin typeface="Arial" charset="0"/>
          <a:ea typeface="ＭＳ Ｐゴシック" charset="0"/>
        </a:defRPr>
      </a:lvl9pPr>
    </p:titleStyle>
    <p:bodyStyle>
      <a:lvl1pPr marL="342900" indent="-342900" algn="l" rtl="0" eaLnBrk="0" fontAlgn="base" hangingPunct="0">
        <a:lnSpc>
          <a:spcPct val="85000"/>
        </a:lnSpc>
        <a:spcBef>
          <a:spcPct val="40000"/>
        </a:spcBef>
        <a:spcAft>
          <a:spcPct val="0"/>
        </a:spcAft>
        <a:buClr>
          <a:srgbClr val="CC0000"/>
        </a:buClr>
        <a:buFont typeface="Arial" charset="0"/>
        <a:buChar char="■"/>
        <a:defRPr sz="2800">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a:solidFill>
            <a:schemeClr val="accent2"/>
          </a:solidFill>
          <a:latin typeface="+mn-lt"/>
          <a:ea typeface="+mn-ea"/>
        </a:defRPr>
      </a:lvl6pPr>
      <a:lvl7pPr marL="2971800" indent="-228600" algn="l" rtl="0" fontAlgn="base">
        <a:lnSpc>
          <a:spcPct val="85000"/>
        </a:lnSpc>
        <a:spcBef>
          <a:spcPct val="40000"/>
        </a:spcBef>
        <a:spcAft>
          <a:spcPct val="0"/>
        </a:spcAft>
        <a:buClr>
          <a:srgbClr val="CC0000"/>
        </a:buClr>
        <a:buChar char="»"/>
        <a:defRPr sz="2800">
          <a:solidFill>
            <a:schemeClr val="accent2"/>
          </a:solidFill>
          <a:latin typeface="+mn-lt"/>
          <a:ea typeface="+mn-ea"/>
        </a:defRPr>
      </a:lvl7pPr>
      <a:lvl8pPr marL="3429000" indent="-228600" algn="l" rtl="0" fontAlgn="base">
        <a:lnSpc>
          <a:spcPct val="85000"/>
        </a:lnSpc>
        <a:spcBef>
          <a:spcPct val="40000"/>
        </a:spcBef>
        <a:spcAft>
          <a:spcPct val="0"/>
        </a:spcAft>
        <a:buClr>
          <a:srgbClr val="CC0000"/>
        </a:buClr>
        <a:buChar char="»"/>
        <a:defRPr sz="2800">
          <a:solidFill>
            <a:schemeClr val="accent2"/>
          </a:solidFill>
          <a:latin typeface="+mn-lt"/>
          <a:ea typeface="+mn-ea"/>
        </a:defRPr>
      </a:lvl8pPr>
      <a:lvl9pPr marL="3886200" indent="-228600" algn="l" rtl="0" fontAlgn="base">
        <a:lnSpc>
          <a:spcPct val="85000"/>
        </a:lnSpc>
        <a:spcBef>
          <a:spcPct val="40000"/>
        </a:spcBef>
        <a:spcAft>
          <a:spcPct val="0"/>
        </a:spcAft>
        <a:buClr>
          <a:srgbClr val="CC0000"/>
        </a:buClr>
        <a:buChar char="»"/>
        <a:defRPr sz="2800">
          <a:solidFill>
            <a:schemeClr val="accent2"/>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381000"/>
            <a:ext cx="64166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381000" y="2362200"/>
            <a:ext cx="8382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7391400" y="6245225"/>
            <a:ext cx="1524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400" b="0" smtClean="0">
                <a:solidFill>
                  <a:schemeClr val="tx1"/>
                </a:solidFill>
                <a:latin typeface="Arial" charset="0"/>
                <a:ea typeface="MS PGothic" pitchFamily="34" charset="-128"/>
              </a:defRPr>
            </a:lvl1pPr>
          </a:lstStyle>
          <a:p>
            <a:pPr>
              <a:defRPr/>
            </a:pPr>
            <a:fld id="{3CCB7CCF-7DC9-4FD4-91F9-45D0F3C61B3F}" type="slidenum">
              <a:rPr lang="en-US">
                <a:solidFill>
                  <a:srgbClr val="000066"/>
                </a:solidFill>
              </a:rPr>
              <a:pPr>
                <a:defRPr/>
              </a:pPr>
              <a:t>‹#›</a:t>
            </a:fld>
            <a:endParaRPr lang="en-US" dirty="0">
              <a:solidFill>
                <a:srgbClr val="000066"/>
              </a:solidFill>
            </a:endParaRPr>
          </a:p>
        </p:txBody>
      </p:sp>
      <p:pic>
        <p:nvPicPr>
          <p:cNvPr id="1029" name="Picture 12"/>
          <p:cNvPicPr>
            <a:picLocks noChangeAspect="1" noChangeArrowheads="1"/>
          </p:cNvPicPr>
          <p:nvPr/>
        </p:nvPicPr>
        <p:blipFill>
          <a:blip r:embed="rId15">
            <a:extLst>
              <a:ext uri="{28A0092B-C50C-407E-A947-70E740481C1C}">
                <a14:useLocalDpi xmlns:a14="http://schemas.microsoft.com/office/drawing/2010/main" val="0"/>
              </a:ext>
            </a:extLst>
          </a:blip>
          <a:srcRect t="11472" b="2867"/>
          <a:stretch>
            <a:fillRect/>
          </a:stretch>
        </p:blipFill>
        <p:spPr bwMode="auto">
          <a:xfrm>
            <a:off x="6934200" y="381000"/>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7048059"/>
      </p:ext>
    </p:extLst>
  </p:cSld>
  <p:clrMap bg1="lt1" tx1="dk1" bg2="lt2" tx2="dk2" accent1="accent1" accent2="accent2" accent3="accent3" accent4="accent4" accent5="accent5" accent6="accent6" hlink="hlink" folHlink="folHlink"/>
  <p:sldLayoutIdLst>
    <p:sldLayoutId id="2147484034" r:id="rId1"/>
    <p:sldLayoutId id="2147484035" r:id="rId2"/>
    <p:sldLayoutId id="2147484036" r:id="rId3"/>
    <p:sldLayoutId id="2147484037" r:id="rId4"/>
    <p:sldLayoutId id="2147484038" r:id="rId5"/>
    <p:sldLayoutId id="2147484039" r:id="rId6"/>
    <p:sldLayoutId id="2147484040" r:id="rId7"/>
    <p:sldLayoutId id="2147484041" r:id="rId8"/>
    <p:sldLayoutId id="2147484042" r:id="rId9"/>
    <p:sldLayoutId id="2147484043" r:id="rId10"/>
    <p:sldLayoutId id="2147484044" r:id="rId11"/>
    <p:sldLayoutId id="2147484045" r:id="rId12"/>
    <p:sldLayoutId id="2147484046" r:id="rId13"/>
  </p:sldLayoutIdLst>
  <p:hf hdr="0" ftr="0" dt="0"/>
  <p:txStyles>
    <p:titleStyle>
      <a:lvl1pPr algn="l" rtl="0" eaLnBrk="0" fontAlgn="base" hangingPunct="0">
        <a:lnSpc>
          <a:spcPct val="85000"/>
        </a:lnSpc>
        <a:spcBef>
          <a:spcPct val="0"/>
        </a:spcBef>
        <a:spcAft>
          <a:spcPct val="0"/>
        </a:spcAft>
        <a:defRPr sz="4400" b="1">
          <a:solidFill>
            <a:schemeClr val="accent2"/>
          </a:solidFill>
          <a:latin typeface="+mj-lt"/>
          <a:ea typeface="ＭＳ Ｐゴシック" charset="-128"/>
          <a:cs typeface="ＭＳ Ｐゴシック" charset="0"/>
        </a:defRPr>
      </a:lvl1pPr>
      <a:lvl2pPr algn="l" rtl="0" eaLnBrk="0" fontAlgn="base" hangingPunct="0">
        <a:lnSpc>
          <a:spcPct val="85000"/>
        </a:lnSpc>
        <a:spcBef>
          <a:spcPct val="0"/>
        </a:spcBef>
        <a:spcAft>
          <a:spcPct val="0"/>
        </a:spcAft>
        <a:defRPr sz="4400" b="1">
          <a:solidFill>
            <a:schemeClr val="accent2"/>
          </a:solidFill>
          <a:latin typeface="Arial" charset="0"/>
          <a:ea typeface="ＭＳ Ｐゴシック" charset="-128"/>
          <a:cs typeface="ＭＳ Ｐゴシック" charset="0"/>
        </a:defRPr>
      </a:lvl2pPr>
      <a:lvl3pPr algn="l" rtl="0" eaLnBrk="0" fontAlgn="base" hangingPunct="0">
        <a:lnSpc>
          <a:spcPct val="85000"/>
        </a:lnSpc>
        <a:spcBef>
          <a:spcPct val="0"/>
        </a:spcBef>
        <a:spcAft>
          <a:spcPct val="0"/>
        </a:spcAft>
        <a:defRPr sz="4400" b="1">
          <a:solidFill>
            <a:schemeClr val="accent2"/>
          </a:solidFill>
          <a:latin typeface="Arial" charset="0"/>
          <a:ea typeface="ＭＳ Ｐゴシック" charset="-128"/>
          <a:cs typeface="ＭＳ Ｐゴシック" charset="0"/>
        </a:defRPr>
      </a:lvl3pPr>
      <a:lvl4pPr algn="l" rtl="0" eaLnBrk="0" fontAlgn="base" hangingPunct="0">
        <a:lnSpc>
          <a:spcPct val="85000"/>
        </a:lnSpc>
        <a:spcBef>
          <a:spcPct val="0"/>
        </a:spcBef>
        <a:spcAft>
          <a:spcPct val="0"/>
        </a:spcAft>
        <a:defRPr sz="4400" b="1">
          <a:solidFill>
            <a:schemeClr val="accent2"/>
          </a:solidFill>
          <a:latin typeface="Arial" charset="0"/>
          <a:ea typeface="ＭＳ Ｐゴシック" charset="-128"/>
          <a:cs typeface="ＭＳ Ｐゴシック" charset="0"/>
        </a:defRPr>
      </a:lvl4pPr>
      <a:lvl5pPr algn="l" rtl="0" eaLnBrk="0" fontAlgn="base" hangingPunct="0">
        <a:lnSpc>
          <a:spcPct val="85000"/>
        </a:lnSpc>
        <a:spcBef>
          <a:spcPct val="0"/>
        </a:spcBef>
        <a:spcAft>
          <a:spcPct val="0"/>
        </a:spcAft>
        <a:defRPr sz="4400" b="1">
          <a:solidFill>
            <a:schemeClr val="accent2"/>
          </a:solidFill>
          <a:latin typeface="Arial" charset="0"/>
          <a:ea typeface="ＭＳ Ｐゴシック" charset="-128"/>
          <a:cs typeface="ＭＳ Ｐゴシック"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p:titleStyle>
    <p:bodyStyle>
      <a:lvl1pPr marL="342900" indent="-342900" algn="l" rtl="0" eaLnBrk="0" fontAlgn="base" hangingPunct="0">
        <a:lnSpc>
          <a:spcPct val="85000"/>
        </a:lnSpc>
        <a:spcBef>
          <a:spcPct val="40000"/>
        </a:spcBef>
        <a:spcAft>
          <a:spcPct val="0"/>
        </a:spcAft>
        <a:buClr>
          <a:srgbClr val="CC0000"/>
        </a:buClr>
        <a:buFont typeface="Arial" pitchFamily="34" charset="0"/>
        <a:buChar char="■"/>
        <a:defRPr sz="2800" b="1">
          <a:solidFill>
            <a:schemeClr val="accent2"/>
          </a:solidFill>
          <a:latin typeface="+mn-lt"/>
          <a:ea typeface="ＭＳ Ｐゴシック"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ＭＳ Ｐゴシック"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ＭＳ Ｐゴシック"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ＭＳ Ｐゴシック"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ＭＳ Ｐゴシック"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mass.gov/masshealth/dual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mass.gov/masshealth/onecare"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3" Type="http://schemas.openxmlformats.org/officeDocument/2006/relationships/hyperlink" Target="mailto:Donna.Kymalainen@State.MA.US" TargetMode="External"/><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hyperlink" Target="http://www.mass.gov/masshealth/onecare" TargetMode="External"/><Relationship Id="rId2" Type="http://schemas.openxmlformats.org/officeDocument/2006/relationships/notesSlide" Target="../notesSlides/notesSlide7.xml"/><Relationship Id="rId1" Type="http://schemas.openxmlformats.org/officeDocument/2006/relationships/slideLayout" Target="../slideLayouts/slideLayout25.xml"/><Relationship Id="rId4" Type="http://schemas.openxmlformats.org/officeDocument/2006/relationships/hyperlink" Target="mailto:OneCare@state.ma.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228600" y="3429000"/>
            <a:ext cx="6400800" cy="838200"/>
          </a:xfrm>
        </p:spPr>
        <p:txBody>
          <a:bodyPr/>
          <a:lstStyle/>
          <a:p>
            <a:pPr eaLnBrk="1" hangingPunct="1"/>
            <a:r>
              <a:rPr lang="en-US" altLang="en-US" sz="2800" b="0" dirty="0" smtClean="0"/>
              <a:t>MassHealth Demonstration </a:t>
            </a:r>
            <a:br>
              <a:rPr lang="en-US" altLang="en-US" sz="2800" b="0" dirty="0" smtClean="0"/>
            </a:br>
            <a:r>
              <a:rPr lang="en-US" altLang="en-US" sz="2800" b="0" dirty="0" smtClean="0"/>
              <a:t>to Integrate Care for Dual Eligibles</a:t>
            </a:r>
          </a:p>
        </p:txBody>
      </p:sp>
      <p:sp>
        <p:nvSpPr>
          <p:cNvPr id="4100" name="Rectangle 3"/>
          <p:cNvSpPr>
            <a:spLocks noChangeArrowheads="1"/>
          </p:cNvSpPr>
          <p:nvPr/>
        </p:nvSpPr>
        <p:spPr bwMode="auto">
          <a:xfrm>
            <a:off x="304800" y="2133600"/>
            <a:ext cx="8382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9300" indent="-2921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ctr" eaLnBrk="1" hangingPunct="1">
              <a:spcBef>
                <a:spcPct val="0"/>
              </a:spcBef>
              <a:buClrTx/>
              <a:buFontTx/>
              <a:buNone/>
            </a:pPr>
            <a:r>
              <a:rPr lang="en-US" altLang="en-US" sz="3600" dirty="0">
                <a:solidFill>
                  <a:srgbClr val="333399"/>
                </a:solidFill>
              </a:rPr>
              <a:t>One Care: MassHealth plus Medicare</a:t>
            </a:r>
          </a:p>
        </p:txBody>
      </p:sp>
      <p:sp>
        <p:nvSpPr>
          <p:cNvPr id="6" name="Rectangle 2"/>
          <p:cNvSpPr txBox="1">
            <a:spLocks noChangeArrowheads="1"/>
          </p:cNvSpPr>
          <p:nvPr/>
        </p:nvSpPr>
        <p:spPr bwMode="auto">
          <a:xfrm>
            <a:off x="304800" y="4648200"/>
            <a:ext cx="7315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0" fontAlgn="base" hangingPunct="0">
              <a:lnSpc>
                <a:spcPct val="85000"/>
              </a:lnSpc>
              <a:spcBef>
                <a:spcPct val="40000"/>
              </a:spcBef>
              <a:spcAft>
                <a:spcPct val="0"/>
              </a:spcAft>
              <a:buClr>
                <a:srgbClr val="CC0000"/>
              </a:buClr>
              <a:buFont typeface="Arial" charset="0"/>
              <a:buNone/>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eaLnBrk="1" hangingPunct="1"/>
            <a:r>
              <a:rPr lang="en-US" altLang="en-US" sz="2400" b="0" kern="0" dirty="0" smtClean="0"/>
              <a:t>Implementation Council Meeting</a:t>
            </a:r>
            <a:endParaRPr lang="en-US" altLang="en-US" sz="2400" b="0" kern="0" dirty="0"/>
          </a:p>
          <a:p>
            <a:pPr eaLnBrk="1" hangingPunct="1"/>
            <a:r>
              <a:rPr lang="en-US" altLang="en-US" sz="2400" b="0" kern="0" dirty="0" smtClean="0"/>
              <a:t>March 13, 2015 1:00 PM </a:t>
            </a:r>
            <a:r>
              <a:rPr lang="en-US" altLang="en-US" sz="2400" b="0" kern="0" dirty="0"/>
              <a:t>– 3:00 PM</a:t>
            </a:r>
          </a:p>
          <a:p>
            <a:pPr eaLnBrk="1" hangingPunct="1"/>
            <a:r>
              <a:rPr lang="en-US" altLang="en-US" sz="2400" b="0" kern="0" dirty="0" smtClean="0"/>
              <a:t>State Transportation Building</a:t>
            </a:r>
          </a:p>
          <a:p>
            <a:pPr eaLnBrk="1" hangingPunct="1"/>
            <a:r>
              <a:rPr lang="en-US" altLang="en-US" sz="2400" b="0" kern="0" dirty="0" smtClean="0"/>
              <a:t>Boston, MA</a:t>
            </a:r>
            <a:endParaRPr lang="en-US" altLang="en-US" sz="2400" b="0" kern="0" dirty="0"/>
          </a:p>
        </p:txBody>
      </p:sp>
    </p:spTree>
    <p:extLst>
      <p:ext uri="{BB962C8B-B14F-4D97-AF65-F5344CB8AC3E}">
        <p14:creationId xmlns:p14="http://schemas.microsoft.com/office/powerpoint/2010/main" val="21434494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C66C3D75-E0AF-4849-B02F-30FC0A514246}"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609601"/>
          </a:xfrm>
          <a:noFill/>
        </p:spPr>
        <p:txBody>
          <a:bodyPr anchor="t"/>
          <a:lstStyle/>
          <a:p>
            <a:pPr eaLnBrk="1" hangingPunct="1"/>
            <a:r>
              <a:rPr lang="en-US" altLang="en-US" sz="2800" dirty="0" smtClean="0"/>
              <a:t>Agenda for Today</a:t>
            </a:r>
          </a:p>
        </p:txBody>
      </p:sp>
      <p:sp>
        <p:nvSpPr>
          <p:cNvPr id="2" name="Content Placeholder 1"/>
          <p:cNvSpPr>
            <a:spLocks noGrp="1"/>
          </p:cNvSpPr>
          <p:nvPr>
            <p:ph idx="1"/>
          </p:nvPr>
        </p:nvSpPr>
        <p:spPr>
          <a:xfrm>
            <a:off x="381000" y="1136651"/>
            <a:ext cx="8382000" cy="5492749"/>
          </a:xfrm>
        </p:spPr>
        <p:txBody>
          <a:bodyPr>
            <a:normAutofit/>
          </a:bodyPr>
          <a:lstStyle/>
          <a:p>
            <a:pPr eaLnBrk="1" hangingPunct="1">
              <a:lnSpc>
                <a:spcPct val="100000"/>
              </a:lnSpc>
              <a:spcBef>
                <a:spcPct val="50000"/>
              </a:spcBef>
            </a:pPr>
            <a:r>
              <a:rPr lang="en-US" altLang="en-US" sz="2400" b="0" dirty="0" smtClean="0">
                <a:solidFill>
                  <a:srgbClr val="333399"/>
                </a:solidFill>
              </a:rPr>
              <a:t>Process to Address Implementation Council Vacancies</a:t>
            </a:r>
          </a:p>
          <a:p>
            <a:pPr eaLnBrk="1" hangingPunct="1">
              <a:lnSpc>
                <a:spcPct val="100000"/>
              </a:lnSpc>
              <a:spcBef>
                <a:spcPct val="50000"/>
              </a:spcBef>
            </a:pPr>
            <a:endParaRPr lang="en-US" altLang="en-US" sz="2400" b="0" dirty="0" smtClean="0">
              <a:solidFill>
                <a:srgbClr val="333399"/>
              </a:solidFill>
            </a:endParaRPr>
          </a:p>
          <a:p>
            <a:pPr eaLnBrk="1" hangingPunct="1">
              <a:lnSpc>
                <a:spcPct val="100000"/>
              </a:lnSpc>
              <a:spcBef>
                <a:spcPct val="50000"/>
              </a:spcBef>
            </a:pPr>
            <a:r>
              <a:rPr lang="en-US" altLang="en-US" sz="2400" b="0" dirty="0" smtClean="0">
                <a:solidFill>
                  <a:srgbClr val="333399"/>
                </a:solidFill>
              </a:rPr>
              <a:t>Work Plan Development</a:t>
            </a:r>
          </a:p>
          <a:p>
            <a:pPr eaLnBrk="1" hangingPunct="1">
              <a:lnSpc>
                <a:spcPct val="100000"/>
              </a:lnSpc>
              <a:spcBef>
                <a:spcPct val="50000"/>
              </a:spcBef>
            </a:pPr>
            <a:endParaRPr lang="en-US" altLang="en-US" sz="2400" b="0" dirty="0">
              <a:solidFill>
                <a:srgbClr val="333399"/>
              </a:solidFill>
            </a:endParaRPr>
          </a:p>
          <a:p>
            <a:pPr eaLnBrk="1" hangingPunct="1">
              <a:lnSpc>
                <a:spcPct val="100000"/>
              </a:lnSpc>
              <a:spcBef>
                <a:spcPct val="50000"/>
              </a:spcBef>
            </a:pPr>
            <a:r>
              <a:rPr lang="en-US" altLang="en-US" sz="2400" b="0" dirty="0" smtClean="0">
                <a:solidFill>
                  <a:srgbClr val="333399"/>
                </a:solidFill>
              </a:rPr>
              <a:t>One Care Ombudsman Collaboration</a:t>
            </a:r>
          </a:p>
          <a:p>
            <a:pPr eaLnBrk="1" hangingPunct="1">
              <a:lnSpc>
                <a:spcPct val="100000"/>
              </a:lnSpc>
              <a:spcBef>
                <a:spcPct val="50000"/>
              </a:spcBef>
            </a:pPr>
            <a:endParaRPr lang="en-US" altLang="en-US" sz="2400" b="0" dirty="0">
              <a:solidFill>
                <a:srgbClr val="333399"/>
              </a:solidFill>
            </a:endParaRPr>
          </a:p>
          <a:p>
            <a:pPr eaLnBrk="1" hangingPunct="1">
              <a:lnSpc>
                <a:spcPct val="100000"/>
              </a:lnSpc>
              <a:spcBef>
                <a:spcPct val="50000"/>
              </a:spcBef>
            </a:pPr>
            <a:r>
              <a:rPr lang="en-US" altLang="en-US" sz="2400" b="0" dirty="0" smtClean="0">
                <a:solidFill>
                  <a:srgbClr val="333399"/>
                </a:solidFill>
              </a:rPr>
              <a:t>Next Open Meeting</a:t>
            </a:r>
          </a:p>
          <a:p>
            <a:pPr eaLnBrk="1" hangingPunct="1">
              <a:lnSpc>
                <a:spcPct val="100000"/>
              </a:lnSpc>
              <a:spcBef>
                <a:spcPct val="50000"/>
              </a:spcBef>
            </a:pPr>
            <a:endParaRPr lang="en-US" altLang="en-US" sz="2400" b="0" dirty="0">
              <a:solidFill>
                <a:srgbClr val="333399"/>
              </a:solidFill>
            </a:endParaRPr>
          </a:p>
          <a:p>
            <a:pPr eaLnBrk="1" hangingPunct="1">
              <a:lnSpc>
                <a:spcPct val="100000"/>
              </a:lnSpc>
              <a:spcBef>
                <a:spcPct val="50000"/>
              </a:spcBef>
            </a:pPr>
            <a:endParaRPr lang="en-US" altLang="en-US" sz="2400" b="0" dirty="0" smtClean="0">
              <a:solidFill>
                <a:srgbClr val="333399"/>
              </a:solidFill>
            </a:endParaRPr>
          </a:p>
          <a:p>
            <a:pPr eaLnBrk="1" hangingPunct="1">
              <a:lnSpc>
                <a:spcPct val="100000"/>
              </a:lnSpc>
              <a:spcBef>
                <a:spcPct val="50000"/>
              </a:spcBef>
            </a:pPr>
            <a:endParaRPr lang="en-US" altLang="en-US" sz="2400" b="0" dirty="0">
              <a:solidFill>
                <a:srgbClr val="333399"/>
              </a:solidFill>
            </a:endParaRPr>
          </a:p>
          <a:p>
            <a:pPr marL="0" indent="0" eaLnBrk="1" hangingPunct="1">
              <a:lnSpc>
                <a:spcPct val="100000"/>
              </a:lnSpc>
              <a:spcBef>
                <a:spcPct val="50000"/>
              </a:spcBef>
              <a:buNone/>
            </a:pPr>
            <a:endParaRPr lang="en-US" altLang="en-US" sz="2400" b="0" dirty="0" smtClean="0">
              <a:solidFill>
                <a:srgbClr val="333399"/>
              </a:solidFill>
            </a:endParaRPr>
          </a:p>
          <a:p>
            <a:pPr eaLnBrk="1" hangingPunct="1">
              <a:lnSpc>
                <a:spcPct val="100000"/>
              </a:lnSpc>
              <a:spcBef>
                <a:spcPct val="50000"/>
              </a:spcBef>
            </a:pPr>
            <a:endParaRPr lang="en-US" altLang="en-US" sz="2400" b="0" dirty="0" smtClean="0">
              <a:solidFill>
                <a:srgbClr val="333399"/>
              </a:solidFill>
            </a:endParaRPr>
          </a:p>
          <a:p>
            <a:pPr lvl="1" eaLnBrk="1" hangingPunct="1">
              <a:lnSpc>
                <a:spcPct val="100000"/>
              </a:lnSpc>
              <a:spcBef>
                <a:spcPct val="50000"/>
              </a:spcBef>
            </a:pPr>
            <a:endParaRPr lang="en-US" altLang="en-US" sz="2200" b="0" dirty="0">
              <a:solidFill>
                <a:srgbClr val="333399"/>
              </a:solidFill>
            </a:endParaRPr>
          </a:p>
          <a:p>
            <a:pPr eaLnBrk="1" hangingPunct="1">
              <a:lnSpc>
                <a:spcPct val="100000"/>
              </a:lnSpc>
              <a:spcBef>
                <a:spcPct val="50000"/>
              </a:spcBef>
            </a:pPr>
            <a:endParaRPr lang="en-US" altLang="en-US" sz="2200" b="0" dirty="0">
              <a:solidFill>
                <a:srgbClr val="333399"/>
              </a:solidFill>
            </a:endParaRPr>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Tree>
    <p:extLst>
      <p:ext uri="{BB962C8B-B14F-4D97-AF65-F5344CB8AC3E}">
        <p14:creationId xmlns:p14="http://schemas.microsoft.com/office/powerpoint/2010/main" val="17087507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C66C3D75-E0AF-4849-B02F-30FC0A514246}"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533400"/>
          </a:xfrm>
          <a:noFill/>
        </p:spPr>
        <p:txBody>
          <a:bodyPr anchor="t"/>
          <a:lstStyle/>
          <a:p>
            <a:pPr eaLnBrk="1" hangingPunct="1"/>
            <a:r>
              <a:rPr lang="en-US" altLang="en-US" sz="2800" dirty="0" smtClean="0"/>
              <a:t>Process to Address Implementation Council Vacancies</a:t>
            </a:r>
          </a:p>
        </p:txBody>
      </p:sp>
      <p:sp>
        <p:nvSpPr>
          <p:cNvPr id="2" name="Content Placeholder 1"/>
          <p:cNvSpPr>
            <a:spLocks noGrp="1"/>
          </p:cNvSpPr>
          <p:nvPr>
            <p:ph idx="1"/>
          </p:nvPr>
        </p:nvSpPr>
        <p:spPr>
          <a:xfrm>
            <a:off x="228600" y="1295400"/>
            <a:ext cx="8686800" cy="5410200"/>
          </a:xfrm>
        </p:spPr>
        <p:txBody>
          <a:bodyPr>
            <a:normAutofit fontScale="70000" lnSpcReduction="20000"/>
          </a:bodyPr>
          <a:lstStyle/>
          <a:p>
            <a:pPr eaLnBrk="1" hangingPunct="1">
              <a:lnSpc>
                <a:spcPts val="2880"/>
              </a:lnSpc>
              <a:spcBef>
                <a:spcPts val="0"/>
              </a:spcBef>
              <a:spcAft>
                <a:spcPts val="1200"/>
              </a:spcAft>
            </a:pPr>
            <a:r>
              <a:rPr lang="en-US" altLang="en-US" sz="2600" b="0" dirty="0" smtClean="0">
                <a:solidFill>
                  <a:srgbClr val="333399"/>
                </a:solidFill>
              </a:rPr>
              <a:t>MassHealth expects to use procurement process similar to process used in 2012: Notice of opportunity to participate in the Implementation Council</a:t>
            </a:r>
            <a:endParaRPr lang="en-US" altLang="en-US" sz="1300" b="0" dirty="0" smtClean="0">
              <a:solidFill>
                <a:srgbClr val="333399"/>
              </a:solidFill>
            </a:endParaRPr>
          </a:p>
          <a:p>
            <a:pPr eaLnBrk="1" hangingPunct="1">
              <a:lnSpc>
                <a:spcPts val="2880"/>
              </a:lnSpc>
              <a:spcBef>
                <a:spcPts val="0"/>
              </a:spcBef>
              <a:spcAft>
                <a:spcPts val="1200"/>
              </a:spcAft>
            </a:pPr>
            <a:r>
              <a:rPr lang="en-US" altLang="en-US" sz="2600" b="0" dirty="0" smtClean="0">
                <a:solidFill>
                  <a:srgbClr val="333399"/>
                </a:solidFill>
              </a:rPr>
              <a:t>Opportunity to bring expertise and diversity to the Council in areas where resignations have left gaps, such as understanding ID/DD community concerns and perspectives</a:t>
            </a:r>
            <a:endParaRPr lang="en-US" altLang="en-US" sz="1300" b="0" dirty="0" smtClean="0">
              <a:solidFill>
                <a:srgbClr val="333399"/>
              </a:solidFill>
            </a:endParaRPr>
          </a:p>
          <a:p>
            <a:pPr eaLnBrk="1" hangingPunct="1">
              <a:lnSpc>
                <a:spcPts val="2880"/>
              </a:lnSpc>
              <a:spcBef>
                <a:spcPts val="0"/>
              </a:spcBef>
              <a:spcAft>
                <a:spcPts val="1200"/>
              </a:spcAft>
            </a:pPr>
            <a:r>
              <a:rPr lang="en-US" altLang="en-US" sz="2600" b="0" dirty="0" smtClean="0">
                <a:solidFill>
                  <a:srgbClr val="333399"/>
                </a:solidFill>
              </a:rPr>
              <a:t>Continued commitment to consumer-majority representation on the Council</a:t>
            </a:r>
            <a:endParaRPr lang="en-US" altLang="en-US" sz="1300" b="0" dirty="0" smtClean="0">
              <a:solidFill>
                <a:srgbClr val="333399"/>
              </a:solidFill>
            </a:endParaRPr>
          </a:p>
          <a:p>
            <a:pPr eaLnBrk="1" hangingPunct="1">
              <a:lnSpc>
                <a:spcPts val="2880"/>
              </a:lnSpc>
              <a:spcBef>
                <a:spcPts val="0"/>
              </a:spcBef>
              <a:spcAft>
                <a:spcPts val="1200"/>
              </a:spcAft>
            </a:pPr>
            <a:r>
              <a:rPr lang="en-US" altLang="en-US" sz="2600" b="0" dirty="0">
                <a:solidFill>
                  <a:srgbClr val="333399"/>
                </a:solidFill>
              </a:rPr>
              <a:t>Procurement materials will be available on the Duals Demonstration </a:t>
            </a:r>
            <a:r>
              <a:rPr lang="en-US" altLang="en-US" sz="2600" b="0" dirty="0" smtClean="0">
                <a:solidFill>
                  <a:srgbClr val="333399"/>
                </a:solidFill>
              </a:rPr>
              <a:t>and One Care websites: </a:t>
            </a:r>
            <a:r>
              <a:rPr lang="en-US" sz="2000" b="0" dirty="0" smtClean="0">
                <a:hlinkClick r:id="rId3"/>
              </a:rPr>
              <a:t>http</a:t>
            </a:r>
            <a:r>
              <a:rPr lang="en-US" sz="2000" b="0" dirty="0">
                <a:hlinkClick r:id="rId3"/>
              </a:rPr>
              <a:t>://</a:t>
            </a:r>
            <a:r>
              <a:rPr lang="en-US" sz="2000" b="0" dirty="0" smtClean="0">
                <a:hlinkClick r:id="rId3"/>
              </a:rPr>
              <a:t>www.mass.gov/masshealth/duals</a:t>
            </a:r>
            <a:r>
              <a:rPr lang="en-US" sz="2000" b="0" dirty="0" smtClean="0"/>
              <a:t>; </a:t>
            </a:r>
            <a:r>
              <a:rPr lang="en-US" sz="2000" b="0" dirty="0" smtClean="0">
                <a:hlinkClick r:id="rId4"/>
              </a:rPr>
              <a:t>http://www.mass.gov/masshealth/onecare</a:t>
            </a:r>
            <a:r>
              <a:rPr lang="en-US" sz="2000" b="0" dirty="0" smtClean="0"/>
              <a:t> </a:t>
            </a:r>
            <a:endParaRPr lang="en-US" sz="2000" b="0" dirty="0"/>
          </a:p>
          <a:p>
            <a:pPr lvl="1" eaLnBrk="1" hangingPunct="1">
              <a:lnSpc>
                <a:spcPts val="2880"/>
              </a:lnSpc>
              <a:spcBef>
                <a:spcPts val="0"/>
              </a:spcBef>
              <a:spcAft>
                <a:spcPts val="600"/>
              </a:spcAft>
            </a:pPr>
            <a:r>
              <a:rPr lang="en-US" altLang="en-US" sz="2300" b="0" dirty="0" smtClean="0">
                <a:solidFill>
                  <a:srgbClr val="333399"/>
                </a:solidFill>
              </a:rPr>
              <a:t>Would also share through </a:t>
            </a:r>
            <a:r>
              <a:rPr lang="en-US" altLang="en-US" sz="2300" b="0" dirty="0">
                <a:solidFill>
                  <a:srgbClr val="333399"/>
                </a:solidFill>
              </a:rPr>
              <a:t>stakeholder email list, </a:t>
            </a:r>
            <a:r>
              <a:rPr lang="en-US" altLang="en-US" sz="2300" b="0" dirty="0" smtClean="0">
                <a:solidFill>
                  <a:srgbClr val="333399"/>
                </a:solidFill>
              </a:rPr>
              <a:t>State </a:t>
            </a:r>
            <a:r>
              <a:rPr lang="en-US" altLang="en-US" sz="2300" b="0" dirty="0">
                <a:solidFill>
                  <a:srgbClr val="333399"/>
                </a:solidFill>
              </a:rPr>
              <a:t>agency partners, One Care plans, Implementation Council, etc.</a:t>
            </a:r>
          </a:p>
          <a:p>
            <a:pPr lvl="1" eaLnBrk="1" hangingPunct="1">
              <a:lnSpc>
                <a:spcPts val="2880"/>
              </a:lnSpc>
              <a:spcBef>
                <a:spcPts val="0"/>
              </a:spcBef>
              <a:spcAft>
                <a:spcPts val="600"/>
              </a:spcAft>
            </a:pPr>
            <a:r>
              <a:rPr lang="en-US" altLang="en-US" sz="2300" b="0" dirty="0">
                <a:solidFill>
                  <a:srgbClr val="333399"/>
                </a:solidFill>
              </a:rPr>
              <a:t>Appreciate the Council’s </a:t>
            </a:r>
            <a:r>
              <a:rPr lang="en-US" altLang="en-US" sz="2300" b="0" dirty="0" smtClean="0">
                <a:solidFill>
                  <a:srgbClr val="333399"/>
                </a:solidFill>
              </a:rPr>
              <a:t>help to spread </a:t>
            </a:r>
            <a:r>
              <a:rPr lang="en-US" altLang="en-US" sz="2300" b="0" dirty="0">
                <a:solidFill>
                  <a:srgbClr val="333399"/>
                </a:solidFill>
              </a:rPr>
              <a:t>the </a:t>
            </a:r>
            <a:r>
              <a:rPr lang="en-US" altLang="en-US" sz="2300" b="0" dirty="0" smtClean="0">
                <a:solidFill>
                  <a:srgbClr val="333399"/>
                </a:solidFill>
              </a:rPr>
              <a:t>word</a:t>
            </a:r>
            <a:endParaRPr lang="en-US" altLang="en-US" sz="2300" b="0" dirty="0">
              <a:solidFill>
                <a:srgbClr val="333399"/>
              </a:solidFill>
            </a:endParaRPr>
          </a:p>
        </p:txBody>
      </p:sp>
    </p:spTree>
    <p:extLst>
      <p:ext uri="{BB962C8B-B14F-4D97-AF65-F5344CB8AC3E}">
        <p14:creationId xmlns:p14="http://schemas.microsoft.com/office/powerpoint/2010/main" val="4280996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382000" cy="5334000"/>
          </a:xfrm>
        </p:spPr>
        <p:txBody>
          <a:bodyPr/>
          <a:lstStyle/>
          <a:p>
            <a:pPr>
              <a:lnSpc>
                <a:spcPct val="100000"/>
              </a:lnSpc>
            </a:pPr>
            <a:r>
              <a:rPr lang="en-US" sz="1800" b="0" dirty="0" smtClean="0"/>
              <a:t>The Implementation Council’s annual report for 2014 and its 2015 work plan are due May 29, 2015</a:t>
            </a:r>
          </a:p>
          <a:p>
            <a:pPr>
              <a:lnSpc>
                <a:spcPct val="100000"/>
              </a:lnSpc>
            </a:pPr>
            <a:endParaRPr lang="en-US" sz="1000" b="0" dirty="0"/>
          </a:p>
          <a:p>
            <a:pPr>
              <a:lnSpc>
                <a:spcPct val="100000"/>
              </a:lnSpc>
            </a:pPr>
            <a:r>
              <a:rPr lang="en-US" sz="1800" b="0" dirty="0" smtClean="0"/>
              <a:t>At the April Implementation Council meeting, UMass will facilitate a Council-wide discussion of the 2015 work plan</a:t>
            </a:r>
          </a:p>
          <a:p>
            <a:pPr>
              <a:lnSpc>
                <a:spcPct val="100000"/>
              </a:lnSpc>
            </a:pPr>
            <a:endParaRPr lang="en-US" sz="1000" b="0" dirty="0" smtClean="0"/>
          </a:p>
          <a:p>
            <a:pPr>
              <a:lnSpc>
                <a:spcPct val="100000"/>
              </a:lnSpc>
            </a:pPr>
            <a:r>
              <a:rPr lang="en-US" sz="1800" b="0" dirty="0" smtClean="0"/>
              <a:t>MassHealth will provide a template to support the Council’s 2015 work plan development:</a:t>
            </a:r>
          </a:p>
          <a:p>
            <a:pPr lvl="1">
              <a:lnSpc>
                <a:spcPct val="100000"/>
              </a:lnSpc>
            </a:pPr>
            <a:r>
              <a:rPr lang="en-US" sz="1800" b="0" dirty="0" smtClean="0"/>
              <a:t>Overarching goals based on scope of Implementation Council</a:t>
            </a:r>
          </a:p>
          <a:p>
            <a:pPr lvl="1">
              <a:lnSpc>
                <a:spcPct val="100000"/>
              </a:lnSpc>
            </a:pPr>
            <a:r>
              <a:rPr lang="en-US" sz="1800" b="0" dirty="0" smtClean="0"/>
              <a:t>Objectives to be determined by Council members</a:t>
            </a:r>
          </a:p>
          <a:p>
            <a:pPr lvl="1">
              <a:lnSpc>
                <a:spcPct val="100000"/>
              </a:lnSpc>
            </a:pPr>
            <a:r>
              <a:rPr lang="en-US" sz="1800" b="0" dirty="0" smtClean="0"/>
              <a:t>Activities to achieve these objectives as determined by Council members</a:t>
            </a:r>
          </a:p>
          <a:p>
            <a:pPr lvl="1">
              <a:lnSpc>
                <a:spcPct val="100000"/>
              </a:lnSpc>
            </a:pPr>
            <a:endParaRPr lang="en-US" altLang="en-US" sz="1000" b="0" dirty="0" smtClean="0">
              <a:solidFill>
                <a:srgbClr val="333399"/>
              </a:solidFill>
            </a:endParaRPr>
          </a:p>
          <a:p>
            <a:pPr>
              <a:lnSpc>
                <a:spcPct val="100000"/>
              </a:lnSpc>
            </a:pPr>
            <a:r>
              <a:rPr lang="en-US" altLang="en-US" sz="1800" b="0" dirty="0" smtClean="0">
                <a:solidFill>
                  <a:srgbClr val="333399"/>
                </a:solidFill>
              </a:rPr>
              <a:t>Opportunity </a:t>
            </a:r>
            <a:r>
              <a:rPr lang="en-US" altLang="en-US" sz="1800" b="0" dirty="0">
                <a:solidFill>
                  <a:srgbClr val="333399"/>
                </a:solidFill>
              </a:rPr>
              <a:t>for the </a:t>
            </a:r>
            <a:r>
              <a:rPr lang="en-US" altLang="en-US" sz="1800" b="0" dirty="0" smtClean="0">
                <a:solidFill>
                  <a:srgbClr val="333399"/>
                </a:solidFill>
              </a:rPr>
              <a:t>Council to: </a:t>
            </a:r>
          </a:p>
          <a:p>
            <a:pPr lvl="1">
              <a:lnSpc>
                <a:spcPct val="100000"/>
              </a:lnSpc>
            </a:pPr>
            <a:r>
              <a:rPr lang="en-US" altLang="en-US" sz="1800" b="0" dirty="0" smtClean="0">
                <a:solidFill>
                  <a:srgbClr val="333399"/>
                </a:solidFill>
              </a:rPr>
              <a:t>Incorporate feedback from member engagement surveys</a:t>
            </a:r>
          </a:p>
          <a:p>
            <a:pPr lvl="1">
              <a:lnSpc>
                <a:spcPct val="100000"/>
              </a:lnSpc>
            </a:pPr>
            <a:r>
              <a:rPr lang="en-US" altLang="en-US" sz="1800" b="0" dirty="0" smtClean="0">
                <a:solidFill>
                  <a:srgbClr val="333399"/>
                </a:solidFill>
              </a:rPr>
              <a:t>Review current </a:t>
            </a:r>
            <a:r>
              <a:rPr lang="en-US" altLang="en-US" sz="1800" b="0" dirty="0">
                <a:solidFill>
                  <a:srgbClr val="333399"/>
                </a:solidFill>
              </a:rPr>
              <a:t>processes and </a:t>
            </a:r>
            <a:r>
              <a:rPr lang="en-US" altLang="en-US" sz="1800" b="0" dirty="0" smtClean="0">
                <a:solidFill>
                  <a:srgbClr val="333399"/>
                </a:solidFill>
              </a:rPr>
              <a:t>procedures</a:t>
            </a:r>
          </a:p>
          <a:p>
            <a:pPr lvl="1">
              <a:lnSpc>
                <a:spcPct val="100000"/>
              </a:lnSpc>
            </a:pPr>
            <a:r>
              <a:rPr lang="en-US" altLang="en-US" sz="1800" b="0" dirty="0" smtClean="0">
                <a:solidFill>
                  <a:srgbClr val="333399"/>
                </a:solidFill>
              </a:rPr>
              <a:t>Consider other changes  (e.g., meeting format, agenda development)</a:t>
            </a:r>
            <a:endParaRPr lang="en-US" altLang="en-US" sz="1800" b="0" dirty="0">
              <a:solidFill>
                <a:srgbClr val="333399"/>
              </a:solidFill>
            </a:endParaRPr>
          </a:p>
          <a:p>
            <a:endParaRPr lang="en-US" sz="2000" b="0" dirty="0" smtClean="0"/>
          </a:p>
          <a:p>
            <a:endParaRPr lang="en-US" sz="2000" b="0" dirty="0"/>
          </a:p>
          <a:p>
            <a:endParaRPr lang="en-US" sz="2000" b="0" dirty="0" smtClean="0"/>
          </a:p>
          <a:p>
            <a:endParaRPr lang="en-US" sz="2000" b="0" dirty="0" smtClean="0"/>
          </a:p>
          <a:p>
            <a:endParaRPr lang="en-US" sz="2000" b="0" dirty="0" smtClean="0"/>
          </a:p>
        </p:txBody>
      </p:sp>
      <p:sp>
        <p:nvSpPr>
          <p:cNvPr id="4" name="Slide Number Placeholder 3"/>
          <p:cNvSpPr>
            <a:spLocks noGrp="1"/>
          </p:cNvSpPr>
          <p:nvPr>
            <p:ph type="sldNum" sz="quarter" idx="10"/>
          </p:nvPr>
        </p:nvSpPr>
        <p:spPr/>
        <p:txBody>
          <a:bodyPr/>
          <a:lstStyle/>
          <a:p>
            <a:pPr>
              <a:defRPr/>
            </a:pPr>
            <a:fld id="{F6D3582C-A5A7-429D-AA5C-44DECADB6B3F}" type="slidenum">
              <a:rPr lang="en-US" smtClean="0">
                <a:solidFill>
                  <a:srgbClr val="000066"/>
                </a:solidFill>
              </a:rPr>
              <a:pPr>
                <a:defRPr/>
              </a:pPr>
              <a:t>4</a:t>
            </a:fld>
            <a:endParaRPr lang="en-US" dirty="0">
              <a:solidFill>
                <a:srgbClr val="000066"/>
              </a:solidFill>
            </a:endParaRPr>
          </a:p>
        </p:txBody>
      </p:sp>
      <p:sp>
        <p:nvSpPr>
          <p:cNvPr id="5" name="Rectangle 2"/>
          <p:cNvSpPr txBox="1">
            <a:spLocks noChangeArrowheads="1"/>
          </p:cNvSpPr>
          <p:nvPr/>
        </p:nvSpPr>
        <p:spPr bwMode="auto">
          <a:xfrm>
            <a:off x="381000" y="381000"/>
            <a:ext cx="6416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lnSpc>
                <a:spcPct val="85000"/>
              </a:lnSpc>
              <a:spcBef>
                <a:spcPct val="0"/>
              </a:spcBef>
              <a:spcAft>
                <a:spcPct val="0"/>
              </a:spcAft>
              <a:defRPr sz="4400" b="1">
                <a:solidFill>
                  <a:schemeClr val="accent2"/>
                </a:solidFill>
                <a:latin typeface="+mj-lt"/>
                <a:ea typeface="ＭＳ Ｐゴシック" charset="-128"/>
                <a:cs typeface="ＭＳ Ｐゴシック" charset="0"/>
              </a:defRPr>
            </a:lvl1pPr>
            <a:lvl2pPr algn="l" rtl="0" eaLnBrk="0" fontAlgn="base" hangingPunct="0">
              <a:lnSpc>
                <a:spcPct val="85000"/>
              </a:lnSpc>
              <a:spcBef>
                <a:spcPct val="0"/>
              </a:spcBef>
              <a:spcAft>
                <a:spcPct val="0"/>
              </a:spcAft>
              <a:defRPr sz="4400" b="1">
                <a:solidFill>
                  <a:schemeClr val="accent2"/>
                </a:solidFill>
                <a:latin typeface="Arial" charset="0"/>
                <a:ea typeface="ＭＳ Ｐゴシック" charset="-128"/>
                <a:cs typeface="ＭＳ Ｐゴシック" charset="0"/>
              </a:defRPr>
            </a:lvl2pPr>
            <a:lvl3pPr algn="l" rtl="0" eaLnBrk="0" fontAlgn="base" hangingPunct="0">
              <a:lnSpc>
                <a:spcPct val="85000"/>
              </a:lnSpc>
              <a:spcBef>
                <a:spcPct val="0"/>
              </a:spcBef>
              <a:spcAft>
                <a:spcPct val="0"/>
              </a:spcAft>
              <a:defRPr sz="4400" b="1">
                <a:solidFill>
                  <a:schemeClr val="accent2"/>
                </a:solidFill>
                <a:latin typeface="Arial" charset="0"/>
                <a:ea typeface="ＭＳ Ｐゴシック" charset="-128"/>
                <a:cs typeface="ＭＳ Ｐゴシック" charset="0"/>
              </a:defRPr>
            </a:lvl3pPr>
            <a:lvl4pPr algn="l" rtl="0" eaLnBrk="0" fontAlgn="base" hangingPunct="0">
              <a:lnSpc>
                <a:spcPct val="85000"/>
              </a:lnSpc>
              <a:spcBef>
                <a:spcPct val="0"/>
              </a:spcBef>
              <a:spcAft>
                <a:spcPct val="0"/>
              </a:spcAft>
              <a:defRPr sz="4400" b="1">
                <a:solidFill>
                  <a:schemeClr val="accent2"/>
                </a:solidFill>
                <a:latin typeface="Arial" charset="0"/>
                <a:ea typeface="ＭＳ Ｐゴシック" charset="-128"/>
                <a:cs typeface="ＭＳ Ｐゴシック" charset="0"/>
              </a:defRPr>
            </a:lvl4pPr>
            <a:lvl5pPr algn="l" rtl="0" eaLnBrk="0" fontAlgn="base" hangingPunct="0">
              <a:lnSpc>
                <a:spcPct val="85000"/>
              </a:lnSpc>
              <a:spcBef>
                <a:spcPct val="0"/>
              </a:spcBef>
              <a:spcAft>
                <a:spcPct val="0"/>
              </a:spcAft>
              <a:defRPr sz="4400" b="1">
                <a:solidFill>
                  <a:schemeClr val="accent2"/>
                </a:solidFill>
                <a:latin typeface="Arial" charset="0"/>
                <a:ea typeface="ＭＳ Ｐゴシック" charset="-128"/>
                <a:cs typeface="ＭＳ Ｐゴシック"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a:lstStyle>
          <a:p>
            <a:pPr eaLnBrk="1" hangingPunct="1"/>
            <a:r>
              <a:rPr lang="en-US" altLang="en-US" sz="2800" kern="0" dirty="0" smtClean="0"/>
              <a:t>Work Plan Development </a:t>
            </a:r>
          </a:p>
        </p:txBody>
      </p:sp>
    </p:spTree>
    <p:extLst>
      <p:ext uri="{BB962C8B-B14F-4D97-AF65-F5344CB8AC3E}">
        <p14:creationId xmlns:p14="http://schemas.microsoft.com/office/powerpoint/2010/main" val="1679295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533400"/>
          </a:xfrm>
        </p:spPr>
        <p:txBody>
          <a:bodyPr/>
          <a:lstStyle/>
          <a:p>
            <a:r>
              <a:rPr lang="en-US" sz="2800" dirty="0" smtClean="0"/>
              <a:t>One Care Ombudsman (OCO) Collaboration</a:t>
            </a:r>
            <a:endParaRPr lang="en-US" sz="2800" dirty="0"/>
          </a:p>
        </p:txBody>
      </p:sp>
      <p:sp>
        <p:nvSpPr>
          <p:cNvPr id="3" name="Content Placeholder 2"/>
          <p:cNvSpPr>
            <a:spLocks noGrp="1"/>
          </p:cNvSpPr>
          <p:nvPr>
            <p:ph idx="1"/>
          </p:nvPr>
        </p:nvSpPr>
        <p:spPr>
          <a:xfrm>
            <a:off x="381000" y="1219200"/>
            <a:ext cx="8382000" cy="5105400"/>
          </a:xfrm>
        </p:spPr>
        <p:txBody>
          <a:bodyPr/>
          <a:lstStyle/>
          <a:p>
            <a:pPr>
              <a:lnSpc>
                <a:spcPct val="100000"/>
              </a:lnSpc>
              <a:spcAft>
                <a:spcPts val="1800"/>
              </a:spcAft>
            </a:pPr>
            <a:r>
              <a:rPr lang="en-US" sz="1800" b="0" dirty="0" smtClean="0"/>
              <a:t>OCO’s work on One Care is enabling them to identify common themes for why One Care enrollees seek OCO assistance </a:t>
            </a:r>
          </a:p>
          <a:p>
            <a:pPr>
              <a:lnSpc>
                <a:spcPct val="100000"/>
              </a:lnSpc>
              <a:spcAft>
                <a:spcPts val="600"/>
              </a:spcAft>
            </a:pPr>
            <a:r>
              <a:rPr lang="en-US" sz="1800" b="0" dirty="0" smtClean="0"/>
              <a:t>MassHealth and the OCO are collaborating to develop a shared definition of “systemic issues” so we can determine which of the themes identified by OCO represent issues that are truly systemic across the One Care program. This will help OCO and MassHealth to:</a:t>
            </a:r>
          </a:p>
          <a:p>
            <a:pPr lvl="1">
              <a:lnSpc>
                <a:spcPct val="100000"/>
              </a:lnSpc>
              <a:spcAft>
                <a:spcPts val="600"/>
              </a:spcAft>
            </a:pPr>
            <a:r>
              <a:rPr lang="en-US" sz="1800" b="0" dirty="0" smtClean="0"/>
              <a:t>Align understanding of origin and scope of enrollee complaints</a:t>
            </a:r>
          </a:p>
          <a:p>
            <a:pPr lvl="1">
              <a:lnSpc>
                <a:spcPct val="100000"/>
              </a:lnSpc>
              <a:spcAft>
                <a:spcPts val="1800"/>
              </a:spcAft>
            </a:pPr>
            <a:r>
              <a:rPr lang="en-US" sz="1800" b="0" dirty="0" smtClean="0"/>
              <a:t>Identify opportunities to draw on OCO and IC expertise to address systemic and non-systemic issues</a:t>
            </a:r>
            <a:r>
              <a:rPr lang="en-US" sz="1800" b="0" dirty="0"/>
              <a:t>, </a:t>
            </a:r>
            <a:r>
              <a:rPr lang="en-US" sz="1800" b="0" dirty="0" smtClean="0"/>
              <a:t>including access </a:t>
            </a:r>
            <a:r>
              <a:rPr lang="en-US" sz="1800" b="0" dirty="0"/>
              <a:t>to benefits, enrollee rights, </a:t>
            </a:r>
            <a:r>
              <a:rPr lang="en-US" sz="1800" b="0" dirty="0" smtClean="0"/>
              <a:t>provider and member questions about eligibility, etc.</a:t>
            </a:r>
          </a:p>
          <a:p>
            <a:pPr>
              <a:lnSpc>
                <a:spcPct val="100000"/>
              </a:lnSpc>
            </a:pPr>
            <a:r>
              <a:rPr lang="en-US" sz="1800" b="0" dirty="0" smtClean="0"/>
              <a:t>MassHealth and OCO are working together to suggest revision to the federal reporting metrics for duals demonstration ombudsman programs to better capture actual enrollee experience and program performance. </a:t>
            </a:r>
          </a:p>
          <a:p>
            <a:pPr lvl="1"/>
            <a:endParaRPr lang="en-US" sz="1800" b="0" dirty="0"/>
          </a:p>
        </p:txBody>
      </p:sp>
      <p:sp>
        <p:nvSpPr>
          <p:cNvPr id="4" name="Slide Number Placeholder 3"/>
          <p:cNvSpPr>
            <a:spLocks noGrp="1"/>
          </p:cNvSpPr>
          <p:nvPr>
            <p:ph type="sldNum" sz="quarter" idx="10"/>
          </p:nvPr>
        </p:nvSpPr>
        <p:spPr/>
        <p:txBody>
          <a:bodyPr/>
          <a:lstStyle/>
          <a:p>
            <a:pPr>
              <a:defRPr/>
            </a:pPr>
            <a:fld id="{F6D3582C-A5A7-429D-AA5C-44DECADB6B3F}" type="slidenum">
              <a:rPr lang="en-US" smtClean="0">
                <a:solidFill>
                  <a:srgbClr val="000066"/>
                </a:solidFill>
              </a:rPr>
              <a:pPr>
                <a:defRPr/>
              </a:pPr>
              <a:t>5</a:t>
            </a:fld>
            <a:endParaRPr lang="en-US" dirty="0">
              <a:solidFill>
                <a:srgbClr val="000066"/>
              </a:solidFill>
            </a:endParaRPr>
          </a:p>
        </p:txBody>
      </p:sp>
    </p:spTree>
    <p:extLst>
      <p:ext uri="{BB962C8B-B14F-4D97-AF65-F5344CB8AC3E}">
        <p14:creationId xmlns:p14="http://schemas.microsoft.com/office/powerpoint/2010/main" val="995401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533400"/>
          </a:xfrm>
        </p:spPr>
        <p:txBody>
          <a:bodyPr/>
          <a:lstStyle/>
          <a:p>
            <a:r>
              <a:rPr lang="en-US" sz="2800" dirty="0" smtClean="0"/>
              <a:t>Next Open Meeting</a:t>
            </a:r>
            <a:endParaRPr lang="en-US" sz="2800" dirty="0"/>
          </a:p>
        </p:txBody>
      </p:sp>
      <p:sp>
        <p:nvSpPr>
          <p:cNvPr id="3" name="Content Placeholder 2"/>
          <p:cNvSpPr>
            <a:spLocks noGrp="1"/>
          </p:cNvSpPr>
          <p:nvPr>
            <p:ph idx="1"/>
          </p:nvPr>
        </p:nvSpPr>
        <p:spPr>
          <a:xfrm>
            <a:off x="381000" y="1219200"/>
            <a:ext cx="8382000" cy="5105400"/>
          </a:xfrm>
        </p:spPr>
        <p:txBody>
          <a:bodyPr/>
          <a:lstStyle/>
          <a:p>
            <a:pPr marL="0" indent="0" algn="ctr">
              <a:lnSpc>
                <a:spcPct val="100000"/>
              </a:lnSpc>
              <a:buNone/>
            </a:pPr>
            <a:r>
              <a:rPr lang="en-US" sz="2000" b="0" dirty="0"/>
              <a:t>The next </a:t>
            </a:r>
            <a:r>
              <a:rPr lang="en-US" sz="2000" b="0" dirty="0" smtClean="0"/>
              <a:t>quarterly One </a:t>
            </a:r>
            <a:r>
              <a:rPr lang="en-US" sz="2000" b="0" dirty="0"/>
              <a:t>Care </a:t>
            </a:r>
            <a:r>
              <a:rPr lang="en-US" sz="2000" b="0" dirty="0" smtClean="0"/>
              <a:t>Open Meeting </a:t>
            </a:r>
            <a:r>
              <a:rPr lang="en-US" sz="2000" b="0" dirty="0"/>
              <a:t>will </a:t>
            </a:r>
            <a:r>
              <a:rPr lang="en-US" sz="2000" b="0" dirty="0" smtClean="0"/>
              <a:t>be:</a:t>
            </a:r>
          </a:p>
          <a:p>
            <a:pPr marL="0" indent="0" algn="ctr">
              <a:lnSpc>
                <a:spcPct val="100000"/>
              </a:lnSpc>
              <a:buNone/>
            </a:pPr>
            <a:endParaRPr lang="en-US" sz="2400" dirty="0" smtClean="0"/>
          </a:p>
          <a:p>
            <a:pPr marL="0" indent="0" algn="ctr">
              <a:lnSpc>
                <a:spcPct val="100000"/>
              </a:lnSpc>
              <a:buNone/>
            </a:pPr>
            <a:r>
              <a:rPr lang="en-US" sz="2400" dirty="0" smtClean="0"/>
              <a:t>Friday</a:t>
            </a:r>
            <a:r>
              <a:rPr lang="en-US" sz="2400" dirty="0"/>
              <a:t>, March 20, 2015, 2:00 PM – 4:00 PM</a:t>
            </a:r>
            <a:br>
              <a:rPr lang="en-US" sz="2400" dirty="0"/>
            </a:br>
            <a:r>
              <a:rPr lang="en-US" sz="2400" dirty="0" smtClean="0"/>
              <a:t>Transportation Building</a:t>
            </a:r>
            <a:br>
              <a:rPr lang="en-US" sz="2400" dirty="0" smtClean="0"/>
            </a:br>
            <a:r>
              <a:rPr lang="en-US" sz="2400" dirty="0" smtClean="0"/>
              <a:t>10 </a:t>
            </a:r>
            <a:r>
              <a:rPr lang="en-US" sz="2400" dirty="0"/>
              <a:t>Park Plaza, Conference Rooms 1-3</a:t>
            </a:r>
            <a:br>
              <a:rPr lang="en-US" sz="2400" dirty="0"/>
            </a:br>
            <a:r>
              <a:rPr lang="en-US" sz="2400" dirty="0"/>
              <a:t>Boston, MA</a:t>
            </a:r>
          </a:p>
          <a:p>
            <a:pPr lvl="1" algn="ctr">
              <a:lnSpc>
                <a:spcPct val="100000"/>
              </a:lnSpc>
            </a:pPr>
            <a:endParaRPr lang="en-US" sz="2000" b="0" dirty="0"/>
          </a:p>
          <a:p>
            <a:pPr marL="0" indent="0" algn="ctr">
              <a:lnSpc>
                <a:spcPct val="100000"/>
              </a:lnSpc>
              <a:buNone/>
            </a:pPr>
            <a:endParaRPr lang="en-US" sz="2000" b="0" dirty="0" smtClean="0"/>
          </a:p>
          <a:p>
            <a:pPr marL="0" indent="0" algn="ctr">
              <a:lnSpc>
                <a:spcPct val="100000"/>
              </a:lnSpc>
              <a:buNone/>
            </a:pPr>
            <a:r>
              <a:rPr lang="en-US" sz="2000" b="0" dirty="0" smtClean="0"/>
              <a:t>We </a:t>
            </a:r>
            <a:r>
              <a:rPr lang="en-US" sz="2000" b="0" dirty="0"/>
              <a:t>welcome attendance from all stakeholders and members of the public with an interest in One Care. Reasonable accommodations will be made for participants who need assistance. Please send your request for accommodations to Donna Kymalainen at </a:t>
            </a:r>
            <a:r>
              <a:rPr lang="en-US" sz="2000" b="0" dirty="0">
                <a:hlinkClick r:id="rId3"/>
              </a:rPr>
              <a:t>Donna.Kymalainen@State.MA.US</a:t>
            </a:r>
            <a:r>
              <a:rPr lang="en-US" sz="2000" b="0" dirty="0"/>
              <a:t>.</a:t>
            </a:r>
          </a:p>
          <a:p>
            <a:pPr marL="0" indent="0">
              <a:lnSpc>
                <a:spcPct val="100000"/>
              </a:lnSpc>
              <a:spcAft>
                <a:spcPts val="1800"/>
              </a:spcAft>
              <a:buNone/>
            </a:pPr>
            <a:endParaRPr lang="en-US" sz="1800" b="0" dirty="0" smtClean="0"/>
          </a:p>
          <a:p>
            <a:pPr lvl="1"/>
            <a:endParaRPr lang="en-US" sz="1800" b="0" dirty="0" smtClean="0"/>
          </a:p>
          <a:p>
            <a:pPr lvl="1"/>
            <a:endParaRPr lang="en-US" sz="1800" b="0" dirty="0"/>
          </a:p>
        </p:txBody>
      </p:sp>
      <p:sp>
        <p:nvSpPr>
          <p:cNvPr id="4" name="Slide Number Placeholder 3"/>
          <p:cNvSpPr>
            <a:spLocks noGrp="1"/>
          </p:cNvSpPr>
          <p:nvPr>
            <p:ph type="sldNum" sz="quarter" idx="10"/>
          </p:nvPr>
        </p:nvSpPr>
        <p:spPr/>
        <p:txBody>
          <a:bodyPr/>
          <a:lstStyle/>
          <a:p>
            <a:pPr>
              <a:defRPr/>
            </a:pPr>
            <a:fld id="{F6D3582C-A5A7-429D-AA5C-44DECADB6B3F}" type="slidenum">
              <a:rPr lang="en-US" smtClean="0">
                <a:solidFill>
                  <a:srgbClr val="000066"/>
                </a:solidFill>
              </a:rPr>
              <a:pPr>
                <a:defRPr/>
              </a:pPr>
              <a:t>6</a:t>
            </a:fld>
            <a:endParaRPr lang="en-US" dirty="0">
              <a:solidFill>
                <a:srgbClr val="000066"/>
              </a:solidFill>
            </a:endParaRPr>
          </a:p>
        </p:txBody>
      </p:sp>
    </p:spTree>
    <p:extLst>
      <p:ext uri="{BB962C8B-B14F-4D97-AF65-F5344CB8AC3E}">
        <p14:creationId xmlns:p14="http://schemas.microsoft.com/office/powerpoint/2010/main" val="2645474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4294967295"/>
          </p:nvPr>
        </p:nvSpPr>
        <p:spPr>
          <a:xfrm>
            <a:off x="228600" y="762000"/>
            <a:ext cx="8686800" cy="5181600"/>
          </a:xfrm>
        </p:spPr>
        <p:txBody>
          <a:bodyPr/>
          <a:lstStyle/>
          <a:p>
            <a:pPr algn="ctr">
              <a:buFont typeface="Arial" pitchFamily="34" charset="0"/>
              <a:buNone/>
            </a:pPr>
            <a:endParaRPr lang="en-US" altLang="en-US" dirty="0" smtClean="0"/>
          </a:p>
          <a:p>
            <a:pPr algn="ctr">
              <a:buFont typeface="Arial" pitchFamily="34" charset="0"/>
              <a:buNone/>
            </a:pPr>
            <a:endParaRPr lang="en-US" altLang="en-US" dirty="0" smtClean="0"/>
          </a:p>
          <a:p>
            <a:pPr algn="ctr">
              <a:buFont typeface="Arial" pitchFamily="34" charset="0"/>
              <a:buNone/>
            </a:pPr>
            <a:endParaRPr lang="en-US" altLang="en-US" dirty="0" smtClean="0"/>
          </a:p>
          <a:p>
            <a:pPr algn="ctr">
              <a:buFont typeface="Arial" pitchFamily="34" charset="0"/>
              <a:buNone/>
            </a:pPr>
            <a:endParaRPr lang="en-US" altLang="en-US" dirty="0" smtClean="0"/>
          </a:p>
          <a:p>
            <a:pPr algn="ctr">
              <a:buFont typeface="Arial" pitchFamily="34" charset="0"/>
              <a:buNone/>
            </a:pPr>
            <a:r>
              <a:rPr lang="en-US" altLang="en-US" dirty="0" smtClean="0"/>
              <a:t>Visit us at </a:t>
            </a:r>
            <a:r>
              <a:rPr lang="en-US" altLang="en-US" dirty="0" smtClean="0">
                <a:hlinkClick r:id="rId3"/>
              </a:rPr>
              <a:t>www.mass.gov/masshealth/onecare</a:t>
            </a:r>
            <a:r>
              <a:rPr lang="en-US" altLang="en-US" dirty="0" smtClean="0"/>
              <a:t> </a:t>
            </a:r>
          </a:p>
          <a:p>
            <a:pPr algn="ctr">
              <a:buFont typeface="Arial" pitchFamily="34" charset="0"/>
              <a:buNone/>
            </a:pPr>
            <a:endParaRPr lang="en-US" altLang="en-US" dirty="0" smtClean="0"/>
          </a:p>
          <a:p>
            <a:pPr algn="ctr">
              <a:buFont typeface="Arial" pitchFamily="34" charset="0"/>
              <a:buNone/>
            </a:pPr>
            <a:r>
              <a:rPr lang="en-US" altLang="en-US" dirty="0" smtClean="0"/>
              <a:t>Email us at </a:t>
            </a:r>
            <a:r>
              <a:rPr lang="en-US" altLang="en-US" dirty="0" smtClean="0">
                <a:hlinkClick r:id="rId4"/>
              </a:rPr>
              <a:t>OneCare@state.ma.us</a:t>
            </a:r>
            <a:endParaRPr lang="en-US" altLang="en-US" dirty="0" smtClean="0"/>
          </a:p>
        </p:txBody>
      </p:sp>
    </p:spTree>
    <p:extLst>
      <p:ext uri="{BB962C8B-B14F-4D97-AF65-F5344CB8AC3E}">
        <p14:creationId xmlns:p14="http://schemas.microsoft.com/office/powerpoint/2010/main" val="3489835534"/>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0"/>
          </a:spcBef>
          <a:spcAft>
            <a:spcPct val="0"/>
          </a:spcAft>
          <a:buClrTx/>
          <a:buSzTx/>
          <a:buFontTx/>
          <a:buNone/>
          <a:tabLst/>
          <a:defRPr kumimoji="0" lang="en-US" sz="4400" b="1" i="0" u="none" strike="noStrike" cap="none" normalizeH="0" baseline="0" smtClean="0">
            <a:ln>
              <a:noFill/>
            </a:ln>
            <a:solidFill>
              <a:schemeClr val="accent2"/>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0"/>
          </a:spcBef>
          <a:spcAft>
            <a:spcPct val="0"/>
          </a:spcAft>
          <a:buClrTx/>
          <a:buSzTx/>
          <a:buFontTx/>
          <a:buNone/>
          <a:tabLst/>
          <a:defRPr kumimoji="0" lang="en-US" sz="4400" b="1" i="0" u="none" strike="noStrike" cap="none" normalizeH="0" baseline="0" smtClean="0">
            <a:ln>
              <a:noFill/>
            </a:ln>
            <a:solidFill>
              <a:schemeClr val="accent2"/>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0"/>
          </a:spcBef>
          <a:spcAft>
            <a:spcPct val="0"/>
          </a:spcAft>
          <a:buClrTx/>
          <a:buSzTx/>
          <a:buFontTx/>
          <a:buNone/>
          <a:tabLst/>
          <a:defRPr kumimoji="0" lang="en-US" sz="4400" b="1" i="0" u="none" strike="noStrike" cap="none" normalizeH="0" baseline="0" smtClean="0">
            <a:ln>
              <a:noFill/>
            </a:ln>
            <a:solidFill>
              <a:schemeClr val="accent2"/>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0"/>
          </a:spcBef>
          <a:spcAft>
            <a:spcPct val="0"/>
          </a:spcAft>
          <a:buClrTx/>
          <a:buSzTx/>
          <a:buFontTx/>
          <a:buNone/>
          <a:tabLst/>
          <a:defRPr kumimoji="0" lang="en-US" sz="4400" b="1" i="0" u="none" strike="noStrike" cap="none" normalizeH="0" baseline="0" smtClean="0">
            <a:ln>
              <a:noFill/>
            </a:ln>
            <a:solidFill>
              <a:schemeClr val="accent2"/>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62350</TotalTime>
  <Words>463</Words>
  <Application>Microsoft Office PowerPoint</Application>
  <PresentationFormat>On-screen Show (4:3)</PresentationFormat>
  <Paragraphs>86</Paragraphs>
  <Slides>7</Slides>
  <Notes>7</Notes>
  <HiddenSlides>0</HiddenSlides>
  <MMClips>0</MMClips>
  <ScaleCrop>false</ScaleCrop>
  <HeadingPairs>
    <vt:vector size="4" baseType="variant">
      <vt:variant>
        <vt:lpstr>Theme</vt:lpstr>
      </vt:variant>
      <vt:variant>
        <vt:i4>3</vt:i4>
      </vt:variant>
      <vt:variant>
        <vt:lpstr>Slide Titles</vt:lpstr>
      </vt:variant>
      <vt:variant>
        <vt:i4>7</vt:i4>
      </vt:variant>
    </vt:vector>
  </HeadingPairs>
  <TitlesOfParts>
    <vt:vector size="10" baseType="lpstr">
      <vt:lpstr>Default Design</vt:lpstr>
      <vt:lpstr>3_Default Design</vt:lpstr>
      <vt:lpstr>1_Default Design</vt:lpstr>
      <vt:lpstr>MassHealth Demonstration  to Integrate Care for Dual Eligibles</vt:lpstr>
      <vt:lpstr>Agenda for Today</vt:lpstr>
      <vt:lpstr>Process to Address Implementation Council Vacancies</vt:lpstr>
      <vt:lpstr>PowerPoint Presentation</vt:lpstr>
      <vt:lpstr>One Care Ombudsman (OCO) Collaboration</vt:lpstr>
      <vt:lpstr>Next Open Meeting</vt:lpstr>
      <vt:lpstr>PowerPoint Presentation</vt:lpstr>
    </vt:vector>
  </TitlesOfParts>
  <Company>EHS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lcolella</dc:creator>
  <cp:lastModifiedBy>Jenna</cp:lastModifiedBy>
  <cp:revision>1513</cp:revision>
  <cp:lastPrinted>2015-01-08T15:54:08Z</cp:lastPrinted>
  <dcterms:created xsi:type="dcterms:W3CDTF">2014-07-23T15:53:35Z</dcterms:created>
  <dcterms:modified xsi:type="dcterms:W3CDTF">2017-10-30T14:19:58Z</dcterms:modified>
</cp:coreProperties>
</file>