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heme/theme3.xml" ContentType="application/vnd.openxmlformats-officedocument.theme+xml"/>
  <Override PartName="/ppt/tags/tag35.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8" r:id="rId2"/>
  </p:sldMasterIdLst>
  <p:notesMasterIdLst>
    <p:notesMasterId r:id="rId15"/>
  </p:notesMasterIdLst>
  <p:sldIdLst>
    <p:sldId id="257" r:id="rId3"/>
    <p:sldId id="290" r:id="rId4"/>
    <p:sldId id="293" r:id="rId5"/>
    <p:sldId id="289" r:id="rId6"/>
    <p:sldId id="279" r:id="rId7"/>
    <p:sldId id="280" r:id="rId8"/>
    <p:sldId id="294" r:id="rId9"/>
    <p:sldId id="286" r:id="rId10"/>
    <p:sldId id="265" r:id="rId11"/>
    <p:sldId id="287" r:id="rId12"/>
    <p:sldId id="291" r:id="rId13"/>
    <p:sldId id="285" r:id="rId1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E" initials="MAE" lastIdx="23" clrIdx="0"/>
  <p:cmAuthor id="1" name="Brittany Stapelfeld" initials="BRS"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519" autoAdjust="0"/>
    <p:restoredTop sz="85847" autoAdjust="0"/>
  </p:normalViewPr>
  <p:slideViewPr>
    <p:cSldViewPr>
      <p:cViewPr>
        <p:scale>
          <a:sx n="95" d="100"/>
          <a:sy n="95" d="100"/>
        </p:scale>
        <p:origin x="-618"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DEDC0B2F-6B2D-4BA0-87E1-DF844F39C55F}" type="datetimeFigureOut">
              <a:rPr lang="en-US" smtClean="0"/>
              <a:t>10/2/2017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6A1FD0A4-2F34-41DF-A385-8FBF699D8155}" type="slidenum">
              <a:rPr lang="en-US" smtClean="0"/>
              <a:t>‹#›</a:t>
            </a:fld>
            <a:endParaRPr lang="en-US"/>
          </a:p>
        </p:txBody>
      </p:sp>
    </p:spTree>
    <p:extLst>
      <p:ext uri="{BB962C8B-B14F-4D97-AF65-F5344CB8AC3E}">
        <p14:creationId xmlns:p14="http://schemas.microsoft.com/office/powerpoint/2010/main" val="12930202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xfrm>
            <a:off x="6703475" y="8366474"/>
            <a:ext cx="84959" cy="185872"/>
          </a:xfrm>
          <a:prstGeom prst="rect">
            <a:avLst/>
          </a:prstGeom>
          <a:noFill/>
        </p:spPr>
        <p:txBody>
          <a:bodyPr/>
          <a:lstStyle>
            <a:lvl1pPr eaLnBrk="0" hangingPunct="0">
              <a:defRPr sz="1600">
                <a:solidFill>
                  <a:schemeClr val="tx1"/>
                </a:solidFill>
                <a:latin typeface="Arial" charset="0"/>
              </a:defRPr>
            </a:lvl1pPr>
            <a:lvl2pPr marL="742909" indent="-285734" eaLnBrk="0" hangingPunct="0">
              <a:defRPr sz="1600">
                <a:solidFill>
                  <a:schemeClr val="tx1"/>
                </a:solidFill>
                <a:latin typeface="Arial" charset="0"/>
              </a:defRPr>
            </a:lvl2pPr>
            <a:lvl3pPr marL="1142937" indent="-228587" eaLnBrk="0" hangingPunct="0">
              <a:defRPr sz="1600">
                <a:solidFill>
                  <a:schemeClr val="tx1"/>
                </a:solidFill>
                <a:latin typeface="Arial" charset="0"/>
              </a:defRPr>
            </a:lvl3pPr>
            <a:lvl4pPr marL="1600111" indent="-228587" eaLnBrk="0" hangingPunct="0">
              <a:defRPr sz="1600">
                <a:solidFill>
                  <a:schemeClr val="tx1"/>
                </a:solidFill>
                <a:latin typeface="Arial" charset="0"/>
              </a:defRPr>
            </a:lvl4pPr>
            <a:lvl5pPr marL="2057287" indent="-228587" eaLnBrk="0" hangingPunct="0">
              <a:defRPr sz="1600">
                <a:solidFill>
                  <a:schemeClr val="tx1"/>
                </a:solidFill>
                <a:latin typeface="Arial" charset="0"/>
              </a:defRPr>
            </a:lvl5pPr>
            <a:lvl6pPr marL="2514461" indent="-228587" eaLnBrk="0" fontAlgn="base" hangingPunct="0">
              <a:spcBef>
                <a:spcPct val="0"/>
              </a:spcBef>
              <a:spcAft>
                <a:spcPct val="0"/>
              </a:spcAft>
              <a:defRPr sz="1600">
                <a:solidFill>
                  <a:schemeClr val="tx1"/>
                </a:solidFill>
                <a:latin typeface="Arial" charset="0"/>
              </a:defRPr>
            </a:lvl6pPr>
            <a:lvl7pPr marL="2971635" indent="-228587" eaLnBrk="0" fontAlgn="base" hangingPunct="0">
              <a:spcBef>
                <a:spcPct val="0"/>
              </a:spcBef>
              <a:spcAft>
                <a:spcPct val="0"/>
              </a:spcAft>
              <a:defRPr sz="1600">
                <a:solidFill>
                  <a:schemeClr val="tx1"/>
                </a:solidFill>
                <a:latin typeface="Arial" charset="0"/>
              </a:defRPr>
            </a:lvl7pPr>
            <a:lvl8pPr marL="3428811" indent="-228587" eaLnBrk="0" fontAlgn="base" hangingPunct="0">
              <a:spcBef>
                <a:spcPct val="0"/>
              </a:spcBef>
              <a:spcAft>
                <a:spcPct val="0"/>
              </a:spcAft>
              <a:defRPr sz="1600">
                <a:solidFill>
                  <a:schemeClr val="tx1"/>
                </a:solidFill>
                <a:latin typeface="Arial" charset="0"/>
              </a:defRPr>
            </a:lvl8pPr>
            <a:lvl9pPr marL="3885985" indent="-228587" eaLnBrk="0" fontAlgn="base" hangingPunct="0">
              <a:spcBef>
                <a:spcPct val="0"/>
              </a:spcBef>
              <a:spcAft>
                <a:spcPct val="0"/>
              </a:spcAft>
              <a:defRPr sz="1600">
                <a:solidFill>
                  <a:schemeClr val="tx1"/>
                </a:solidFill>
                <a:latin typeface="Arial" charset="0"/>
              </a:defRPr>
            </a:lvl9pPr>
          </a:lstStyle>
          <a:p>
            <a:pPr eaLnBrk="1" hangingPunct="1"/>
            <a:fld id="{59C82D0B-2745-43F5-A242-79DE1EE6F40C}" type="slidenum">
              <a:rPr lang="en-US" sz="1200">
                <a:solidFill>
                  <a:prstClr val="black"/>
                </a:solidFill>
              </a:rPr>
              <a:pPr eaLnBrk="1" hangingPunct="1"/>
              <a:t>1</a:t>
            </a:fld>
            <a:endParaRPr lang="en-US" sz="1200" dirty="0">
              <a:solidFill>
                <a:prstClr val="black"/>
              </a:solidFill>
            </a:endParaRPr>
          </a:p>
        </p:txBody>
      </p:sp>
      <p:sp>
        <p:nvSpPr>
          <p:cNvPr id="9219" name="Rectangle 9"/>
          <p:cNvSpPr>
            <a:spLocks noGrp="1" noRot="1" noChangeAspect="1" noChangeArrowheads="1" noTextEdit="1"/>
          </p:cNvSpPr>
          <p:nvPr>
            <p:ph type="sldImg"/>
          </p:nvPr>
        </p:nvSpPr>
        <p:spPr>
          <a:xfrm>
            <a:off x="781050" y="582613"/>
            <a:ext cx="5454650" cy="4090987"/>
          </a:xfrm>
          <a:ln/>
        </p:spPr>
      </p:sp>
      <p:sp>
        <p:nvSpPr>
          <p:cNvPr id="9220" name="Rectangle 10"/>
          <p:cNvSpPr>
            <a:spLocks noGrp="1" noChangeArrowheads="1"/>
          </p:cNvSpPr>
          <p:nvPr>
            <p:ph type="body" idx="1"/>
          </p:nvPr>
        </p:nvSpPr>
        <p:spPr>
          <a:xfrm>
            <a:off x="590149" y="4687932"/>
            <a:ext cx="6210284" cy="247829"/>
          </a:xfrm>
          <a:noFill/>
        </p:spPr>
        <p:txBody>
          <a:bodyPr/>
          <a:lstStyle/>
          <a:p>
            <a:pPr eaLnBrk="1" hangingPunct="1"/>
            <a:endParaRPr lang="en-US" dirty="0"/>
          </a:p>
        </p:txBody>
      </p:sp>
    </p:spTree>
    <p:extLst>
      <p:ext uri="{BB962C8B-B14F-4D97-AF65-F5344CB8AC3E}">
        <p14:creationId xmlns:p14="http://schemas.microsoft.com/office/powerpoint/2010/main" val="10413375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A1FD0A4-2F34-41DF-A385-8FBF699D8155}" type="slidenum">
              <a:rPr lang="en-US" smtClean="0"/>
              <a:t>11</a:t>
            </a:fld>
            <a:endParaRPr lang="en-US"/>
          </a:p>
        </p:txBody>
      </p:sp>
    </p:spTree>
    <p:extLst>
      <p:ext uri="{BB962C8B-B14F-4D97-AF65-F5344CB8AC3E}">
        <p14:creationId xmlns:p14="http://schemas.microsoft.com/office/powerpoint/2010/main" val="26581267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A1FD0A4-2F34-41DF-A385-8FBF699D8155}" type="slidenum">
              <a:rPr lang="en-US" smtClean="0"/>
              <a:t>12</a:t>
            </a:fld>
            <a:endParaRPr lang="en-US"/>
          </a:p>
        </p:txBody>
      </p:sp>
    </p:spTree>
    <p:extLst>
      <p:ext uri="{BB962C8B-B14F-4D97-AF65-F5344CB8AC3E}">
        <p14:creationId xmlns:p14="http://schemas.microsoft.com/office/powerpoint/2010/main" val="14570814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A1FD0A4-2F34-41DF-A385-8FBF699D8155}" type="slidenum">
              <a:rPr lang="en-US" smtClean="0"/>
              <a:t>2</a:t>
            </a:fld>
            <a:endParaRPr lang="en-US"/>
          </a:p>
        </p:txBody>
      </p:sp>
    </p:spTree>
    <p:extLst>
      <p:ext uri="{BB962C8B-B14F-4D97-AF65-F5344CB8AC3E}">
        <p14:creationId xmlns:p14="http://schemas.microsoft.com/office/powerpoint/2010/main" val="18523406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A1FD0A4-2F34-41DF-A385-8FBF699D8155}" type="slidenum">
              <a:rPr lang="en-US" smtClean="0"/>
              <a:t>3</a:t>
            </a:fld>
            <a:endParaRPr lang="en-US"/>
          </a:p>
        </p:txBody>
      </p:sp>
    </p:spTree>
    <p:extLst>
      <p:ext uri="{BB962C8B-B14F-4D97-AF65-F5344CB8AC3E}">
        <p14:creationId xmlns:p14="http://schemas.microsoft.com/office/powerpoint/2010/main" val="30136094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A1FD0A4-2F34-41DF-A385-8FBF699D8155}" type="slidenum">
              <a:rPr lang="en-US" smtClean="0"/>
              <a:t>4</a:t>
            </a:fld>
            <a:endParaRPr lang="en-US"/>
          </a:p>
        </p:txBody>
      </p:sp>
    </p:spTree>
    <p:extLst>
      <p:ext uri="{BB962C8B-B14F-4D97-AF65-F5344CB8AC3E}">
        <p14:creationId xmlns:p14="http://schemas.microsoft.com/office/powerpoint/2010/main" val="38583935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A1FD0A4-2F34-41DF-A385-8FBF699D8155}" type="slidenum">
              <a:rPr lang="en-US" smtClean="0"/>
              <a:t>5</a:t>
            </a:fld>
            <a:endParaRPr lang="en-US"/>
          </a:p>
        </p:txBody>
      </p:sp>
    </p:spTree>
    <p:extLst>
      <p:ext uri="{BB962C8B-B14F-4D97-AF65-F5344CB8AC3E}">
        <p14:creationId xmlns:p14="http://schemas.microsoft.com/office/powerpoint/2010/main" val="18595519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A1FD0A4-2F34-41DF-A385-8FBF699D8155}" type="slidenum">
              <a:rPr lang="en-US" smtClean="0"/>
              <a:t>6</a:t>
            </a:fld>
            <a:endParaRPr lang="en-US"/>
          </a:p>
        </p:txBody>
      </p:sp>
    </p:spTree>
    <p:extLst>
      <p:ext uri="{BB962C8B-B14F-4D97-AF65-F5344CB8AC3E}">
        <p14:creationId xmlns:p14="http://schemas.microsoft.com/office/powerpoint/2010/main" val="41398629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A1FD0A4-2F34-41DF-A385-8FBF699D8155}" type="slidenum">
              <a:rPr lang="en-US" smtClean="0"/>
              <a:t>8</a:t>
            </a:fld>
            <a:endParaRPr lang="en-US"/>
          </a:p>
        </p:txBody>
      </p:sp>
    </p:spTree>
    <p:extLst>
      <p:ext uri="{BB962C8B-B14F-4D97-AF65-F5344CB8AC3E}">
        <p14:creationId xmlns:p14="http://schemas.microsoft.com/office/powerpoint/2010/main" val="34847892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A1FD0A4-2F34-41DF-A385-8FBF699D8155}" type="slidenum">
              <a:rPr lang="en-US" smtClean="0"/>
              <a:t>9</a:t>
            </a:fld>
            <a:endParaRPr lang="en-US"/>
          </a:p>
        </p:txBody>
      </p:sp>
    </p:spTree>
    <p:extLst>
      <p:ext uri="{BB962C8B-B14F-4D97-AF65-F5344CB8AC3E}">
        <p14:creationId xmlns:p14="http://schemas.microsoft.com/office/powerpoint/2010/main" val="39157141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A1FD0A4-2F34-41DF-A385-8FBF699D8155}" type="slidenum">
              <a:rPr lang="en-US" smtClean="0"/>
              <a:t>10</a:t>
            </a:fld>
            <a:endParaRPr lang="en-US"/>
          </a:p>
        </p:txBody>
      </p:sp>
    </p:spTree>
    <p:extLst>
      <p:ext uri="{BB962C8B-B14F-4D97-AF65-F5344CB8AC3E}">
        <p14:creationId xmlns:p14="http://schemas.microsoft.com/office/powerpoint/2010/main" val="20022497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34.xml"/><Relationship Id="rId1" Type="http://schemas.openxmlformats.org/officeDocument/2006/relationships/vmlDrawing" Target="../drawings/vmlDrawing3.vml"/><Relationship Id="rId6" Type="http://schemas.openxmlformats.org/officeDocument/2006/relationships/image" Target="../media/image4.png"/><Relationship Id="rId5" Type="http://schemas.openxmlformats.org/officeDocument/2006/relationships/image" Target="../media/image3.emf"/><Relationship Id="rId4" Type="http://schemas.openxmlformats.org/officeDocument/2006/relationships/oleObject" Target="../embeddings/oleObject3.bin"/></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bwMode="auto">
      <p:bgPr>
        <a:solidFill>
          <a:schemeClr val="bg1"/>
        </a:solidFill>
        <a:effectLst/>
      </p:bgPr>
    </p:bg>
    <p:spTree>
      <p:nvGrpSpPr>
        <p:cNvPr id="1" name=""/>
        <p:cNvGrpSpPr/>
        <p:nvPr/>
      </p:nvGrpSpPr>
      <p:grpSpPr>
        <a:xfrm>
          <a:off x="0" y="0"/>
          <a:ext cx="0" cy="0"/>
          <a:chOff x="0" y="0"/>
          <a:chExt cx="0" cy="0"/>
        </a:xfrm>
      </p:grpSpPr>
      <p:grpSp>
        <p:nvGrpSpPr>
          <p:cNvPr id="2" name="McK Title Elements" hidden="1"/>
          <p:cNvGrpSpPr/>
          <p:nvPr userDrawn="1"/>
        </p:nvGrpSpPr>
        <p:grpSpPr>
          <a:xfrm>
            <a:off x="2694033" y="5165952"/>
            <a:ext cx="5225605" cy="1099222"/>
            <a:chOff x="2640013" y="5063111"/>
            <a:chExt cx="5121275" cy="1077339"/>
          </a:xfrm>
        </p:grpSpPr>
        <p:sp>
          <p:nvSpPr>
            <p:cNvPr id="9" name="McK Document type"/>
            <p:cNvSpPr txBox="1">
              <a:spLocks noChangeArrowheads="1"/>
            </p:cNvSpPr>
            <p:nvPr/>
          </p:nvSpPr>
          <p:spPr bwMode="auto">
            <a:xfrm>
              <a:off x="2640013" y="5063111"/>
              <a:ext cx="4935538"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defTabSz="898734" eaLnBrk="1" fontAlgn="base" hangingPunct="1">
                <a:spcBef>
                  <a:spcPct val="0"/>
                </a:spcBef>
                <a:spcAft>
                  <a:spcPct val="0"/>
                </a:spcAft>
                <a:defRPr/>
              </a:pPr>
              <a:r>
                <a:rPr lang="en-US" sz="1400" dirty="0">
                  <a:solidFill>
                    <a:srgbClr val="000000"/>
                  </a:solidFill>
                  <a:latin typeface="Arial"/>
                </a:rPr>
                <a:t>Document type</a:t>
              </a:r>
            </a:p>
          </p:txBody>
        </p:sp>
        <p:sp>
          <p:nvSpPr>
            <p:cNvPr id="10" name="McK Date"/>
            <p:cNvSpPr txBox="1">
              <a:spLocks noChangeArrowheads="1"/>
            </p:cNvSpPr>
            <p:nvPr/>
          </p:nvSpPr>
          <p:spPr bwMode="auto">
            <a:xfrm>
              <a:off x="2640013" y="5330943"/>
              <a:ext cx="4935538"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defTabSz="898734" eaLnBrk="1" fontAlgn="base" hangingPunct="1">
                <a:spcBef>
                  <a:spcPct val="0"/>
                </a:spcBef>
                <a:spcAft>
                  <a:spcPct val="0"/>
                </a:spcAft>
                <a:defRPr/>
              </a:pPr>
              <a:r>
                <a:rPr lang="en-US" sz="1400" dirty="0">
                  <a:solidFill>
                    <a:srgbClr val="000000"/>
                  </a:solidFill>
                  <a:latin typeface="Arial"/>
                </a:rPr>
                <a:t>Date</a:t>
              </a:r>
            </a:p>
          </p:txBody>
        </p:sp>
        <p:sp>
          <p:nvSpPr>
            <p:cNvPr id="11" name="McK Disclaimer"/>
            <p:cNvSpPr>
              <a:spLocks noChangeArrowheads="1"/>
            </p:cNvSpPr>
            <p:nvPr/>
          </p:nvSpPr>
          <p:spPr bwMode="auto">
            <a:xfrm>
              <a:off x="2640013" y="5894229"/>
              <a:ext cx="5121275"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p>
              <a:pPr defTabSz="801255" eaLnBrk="0" fontAlgn="base" hangingPunct="0">
                <a:spcBef>
                  <a:spcPct val="0"/>
                </a:spcBef>
                <a:spcAft>
                  <a:spcPct val="0"/>
                </a:spcAft>
              </a:pPr>
              <a:r>
                <a:rPr lang="en-US" sz="800" dirty="0">
                  <a:solidFill>
                    <a:srgbClr val="000000"/>
                  </a:solidFill>
                </a:rPr>
                <a:t>CONFIDENTIAL AND PROPRIETARY</a:t>
              </a:r>
            </a:p>
            <a:p>
              <a:pPr defTabSz="801255" eaLnBrk="0" fontAlgn="base" hangingPunct="0">
                <a:spcBef>
                  <a:spcPct val="0"/>
                </a:spcBef>
                <a:spcAft>
                  <a:spcPct val="0"/>
                </a:spcAft>
              </a:pPr>
              <a:r>
                <a:rPr lang="en-US" sz="800" dirty="0">
                  <a:solidFill>
                    <a:srgbClr val="000000"/>
                  </a:solidFill>
                </a:rPr>
                <a:t>Any use of this material without specific permission is strictly prohibited</a:t>
              </a:r>
            </a:p>
          </p:txBody>
        </p:sp>
      </p:grpSp>
      <p:sp>
        <p:nvSpPr>
          <p:cNvPr id="13314" name="Rectangle 1026"/>
          <p:cNvSpPr>
            <a:spLocks noGrp="1" noChangeArrowheads="1"/>
          </p:cNvSpPr>
          <p:nvPr>
            <p:ph type="ctrTitle"/>
          </p:nvPr>
        </p:nvSpPr>
        <p:spPr bwMode="auto">
          <a:xfrm>
            <a:off x="2694032" y="1778191"/>
            <a:ext cx="5407401" cy="507831"/>
          </a:xfrm>
          <a:prstGeom prst="rect">
            <a:avLst/>
          </a:prstGeom>
        </p:spPr>
        <p:txBody>
          <a:bodyPr anchor="b">
            <a:spAutoFit/>
          </a:bodyPr>
          <a:lstStyle>
            <a:lvl1pPr>
              <a:defRPr sz="3300" b="0" baseline="0">
                <a:latin typeface="+mj-lt"/>
                <a:ea typeface="+mj-ea"/>
              </a:defRPr>
            </a:lvl1pPr>
          </a:lstStyle>
          <a:p>
            <a:pPr lvl="0"/>
            <a:r>
              <a:rPr lang="en-US" noProof="0"/>
              <a:t>Click to edit Master title style</a:t>
            </a:r>
            <a:endParaRPr lang="en-US" noProof="0" dirty="0"/>
          </a:p>
        </p:txBody>
      </p:sp>
      <p:sp>
        <p:nvSpPr>
          <p:cNvPr id="13315" name="Rectangle 1027"/>
          <p:cNvSpPr>
            <a:spLocks noGrp="1" noChangeArrowheads="1"/>
          </p:cNvSpPr>
          <p:nvPr>
            <p:ph type="subTitle" idx="1"/>
          </p:nvPr>
        </p:nvSpPr>
        <p:spPr bwMode="auto">
          <a:xfrm>
            <a:off x="2694032" y="3615959"/>
            <a:ext cx="5407401" cy="219820"/>
          </a:xfrm>
        </p:spPr>
        <p:txBody>
          <a:bodyPr anchor="ctr">
            <a:spAutoFit/>
          </a:bodyPr>
          <a:lstStyle>
            <a:lvl1pPr>
              <a:defRPr sz="1400" baseline="0">
                <a:latin typeface="+mj-lt"/>
                <a:ea typeface="+mj-ea"/>
              </a:defRPr>
            </a:lvl1pPr>
          </a:lstStyle>
          <a:p>
            <a:pPr lvl="0"/>
            <a:r>
              <a:rPr lang="en-US" noProof="0"/>
              <a:t>Click to edit Master subtitle style</a:t>
            </a:r>
          </a:p>
        </p:txBody>
      </p:sp>
    </p:spTree>
    <p:extLst>
      <p:ext uri="{BB962C8B-B14F-4D97-AF65-F5344CB8AC3E}">
        <p14:creationId xmlns:p14="http://schemas.microsoft.com/office/powerpoint/2010/main" val="42466251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Title and Content Group 4">
    <p:spTree>
      <p:nvGrpSpPr>
        <p:cNvPr id="1" name=""/>
        <p:cNvGrpSpPr/>
        <p:nvPr/>
      </p:nvGrpSpPr>
      <p:grpSpPr>
        <a:xfrm>
          <a:off x="0" y="0"/>
          <a:ext cx="0" cy="0"/>
          <a:chOff x="0" y="0"/>
          <a:chExt cx="0" cy="0"/>
        </a:xfrm>
      </p:grpSpPr>
      <p:sp>
        <p:nvSpPr>
          <p:cNvPr id="3" name="Titel 2"/>
          <p:cNvSpPr>
            <a:spLocks noGrp="1"/>
          </p:cNvSpPr>
          <p:nvPr>
            <p:ph type="title"/>
          </p:nvPr>
        </p:nvSpPr>
        <p:spPr/>
        <p:txBody>
          <a:bodyPr/>
          <a:lstStyle/>
          <a:p>
            <a:r>
              <a:rPr lang="en-US"/>
              <a:t>Click to edit Master title style</a:t>
            </a:r>
            <a:endParaRPr lang="de-DE" dirty="0"/>
          </a:p>
        </p:txBody>
      </p:sp>
      <p:sp>
        <p:nvSpPr>
          <p:cNvPr id="5" name="Inhaltsplatzhalter 2"/>
          <p:cNvSpPr>
            <a:spLocks noGrp="1"/>
          </p:cNvSpPr>
          <p:nvPr>
            <p:ph idx="1" hasCustomPrompt="1"/>
          </p:nvPr>
        </p:nvSpPr>
        <p:spPr>
          <a:xfrm>
            <a:off x="468313" y="1102301"/>
            <a:ext cx="8207375" cy="5279450"/>
          </a:xfrm>
          <a:prstGeom prst="rect">
            <a:avLst/>
          </a:prstGeom>
          <a:noFill/>
          <a:ln w="12700">
            <a:noFill/>
            <a:miter lim="800000"/>
            <a:headEnd/>
            <a:tailEnd/>
          </a:ln>
        </p:spPr>
        <p:txBody>
          <a:bodyPr vert="horz" wrap="square" lIns="0" tIns="72000" rIns="0" bIns="0" numCol="1" anchor="t" anchorCtr="0" compatLnSpc="1">
            <a:prstTxWarp prst="textNoShape">
              <a:avLst/>
            </a:prstTxWarp>
          </a:bodyPr>
          <a:lstStyle>
            <a:lvl1pPr marL="180000" indent="-180000" algn="l" rtl="0" eaLnBrk="1" fontAlgn="base" hangingPunct="1">
              <a:spcBef>
                <a:spcPts val="300"/>
              </a:spcBef>
              <a:spcAft>
                <a:spcPts val="300"/>
              </a:spcAft>
              <a:buClr>
                <a:schemeClr val="tx1"/>
              </a:buClr>
              <a:buFont typeface="Arial" pitchFamily="34" charset="0"/>
              <a:defRPr lang="de-DE" sz="1800" dirty="0" smtClean="0">
                <a:solidFill>
                  <a:schemeClr val="tx1"/>
                </a:solidFill>
                <a:latin typeface="+mn-lt"/>
                <a:ea typeface="+mn-ea"/>
                <a:cs typeface="+mn-cs"/>
              </a:defRPr>
            </a:lvl1pPr>
            <a:lvl2pPr marL="360000" indent="-180000" algn="l" rtl="0" eaLnBrk="1" fontAlgn="base" hangingPunct="1">
              <a:spcBef>
                <a:spcPts val="300"/>
              </a:spcBef>
              <a:spcAft>
                <a:spcPts val="300"/>
              </a:spcAft>
              <a:buClr>
                <a:schemeClr val="tx1"/>
              </a:buClr>
              <a:buFont typeface="Arial" pitchFamily="34" charset="0"/>
              <a:defRPr lang="de-DE" sz="1600" dirty="0" smtClean="0">
                <a:solidFill>
                  <a:schemeClr val="tx1"/>
                </a:solidFill>
                <a:latin typeface="+mn-lt"/>
                <a:ea typeface="+mn-ea"/>
                <a:cs typeface="+mn-cs"/>
              </a:defRPr>
            </a:lvl2pPr>
            <a:lvl3pPr marL="540000" indent="-144000" algn="l" rtl="0" eaLnBrk="1" fontAlgn="base" hangingPunct="1">
              <a:spcBef>
                <a:spcPts val="300"/>
              </a:spcBef>
              <a:spcAft>
                <a:spcPts val="300"/>
              </a:spcAft>
              <a:buClr>
                <a:schemeClr val="tx1"/>
              </a:buClr>
              <a:buFont typeface="Arial" pitchFamily="34" charset="0"/>
              <a:defRPr lang="de-DE" sz="1400" dirty="0" smtClean="0">
                <a:solidFill>
                  <a:schemeClr val="tx1"/>
                </a:solidFill>
                <a:latin typeface="+mn-lt"/>
                <a:ea typeface="+mn-ea"/>
                <a:cs typeface="+mn-cs"/>
              </a:defRPr>
            </a:lvl3pPr>
            <a:lvl4pPr marL="684000" indent="-144000" algn="l" rtl="0" eaLnBrk="1" fontAlgn="base" hangingPunct="1">
              <a:spcBef>
                <a:spcPts val="300"/>
              </a:spcBef>
              <a:spcAft>
                <a:spcPts val="300"/>
              </a:spcAft>
              <a:buClr>
                <a:schemeClr val="tx1"/>
              </a:buClr>
              <a:buFont typeface="Arial" pitchFamily="34" charset="0"/>
              <a:defRPr lang="de-DE" sz="1200" dirty="0" smtClean="0">
                <a:solidFill>
                  <a:schemeClr val="tx1"/>
                </a:solidFill>
                <a:latin typeface="+mn-lt"/>
                <a:ea typeface="+mn-ea"/>
                <a:cs typeface="+mn-cs"/>
              </a:defRPr>
            </a:lvl4pPr>
            <a:lvl5pPr marL="828000" indent="-108000" algn="l" rtl="0" eaLnBrk="1" fontAlgn="base" hangingPunct="1">
              <a:spcBef>
                <a:spcPts val="300"/>
              </a:spcBef>
              <a:spcAft>
                <a:spcPts val="300"/>
              </a:spcAft>
              <a:buClr>
                <a:schemeClr val="tx1"/>
              </a:buClr>
              <a:buFont typeface="Arial" pitchFamily="34" charset="0"/>
              <a:defRPr lang="de-DE" sz="1100" dirty="0">
                <a:solidFill>
                  <a:schemeClr val="tx1"/>
                </a:solidFill>
                <a:latin typeface="+mn-lt"/>
                <a:ea typeface="+mn-ea"/>
                <a:cs typeface="+mn-cs"/>
              </a:defRPr>
            </a:lvl5pPr>
          </a:lstStyle>
          <a:p>
            <a:pPr lvl="0"/>
            <a:r>
              <a:rPr lang="en-US" noProof="0" dirty="0"/>
              <a:t>Bullet 1</a:t>
            </a:r>
          </a:p>
          <a:p>
            <a:pPr lvl="1"/>
            <a:r>
              <a:rPr lang="en-US" noProof="0" dirty="0"/>
              <a:t>Bullet 2</a:t>
            </a:r>
          </a:p>
          <a:p>
            <a:pPr lvl="2"/>
            <a:r>
              <a:rPr lang="en-US" noProof="0" dirty="0"/>
              <a:t>Bullet 3</a:t>
            </a:r>
          </a:p>
          <a:p>
            <a:pPr lvl="3"/>
            <a:r>
              <a:rPr lang="en-US" noProof="0" dirty="0"/>
              <a:t>Bullet 4</a:t>
            </a:r>
          </a:p>
          <a:p>
            <a:pPr lvl="4"/>
            <a:r>
              <a:rPr lang="en-US" noProof="0" dirty="0"/>
              <a:t>Bullet 5</a:t>
            </a:r>
          </a:p>
        </p:txBody>
      </p:sp>
      <p:pic>
        <p:nvPicPr>
          <p:cNvPr id="4" name="Picture 4" descr="https://betterhealthconnector.com/wp-content/uploads/masshealth_logo_footer.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545902" y="169304"/>
            <a:ext cx="1478986" cy="7249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015443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cSld name="Title and Content General">
    <p:spTree>
      <p:nvGrpSpPr>
        <p:cNvPr id="1" name=""/>
        <p:cNvGrpSpPr/>
        <p:nvPr/>
      </p:nvGrpSpPr>
      <p:grpSpPr>
        <a:xfrm>
          <a:off x="0" y="0"/>
          <a:ext cx="0" cy="0"/>
          <a:chOff x="0" y="0"/>
          <a:chExt cx="0" cy="0"/>
        </a:xfrm>
      </p:grpSpPr>
      <p:sp>
        <p:nvSpPr>
          <p:cNvPr id="3" name="Titel 2"/>
          <p:cNvSpPr>
            <a:spLocks noGrp="1"/>
          </p:cNvSpPr>
          <p:nvPr>
            <p:ph type="title"/>
          </p:nvPr>
        </p:nvSpPr>
        <p:spPr/>
        <p:txBody>
          <a:bodyPr/>
          <a:lstStyle/>
          <a:p>
            <a:r>
              <a:rPr lang="en-US"/>
              <a:t>Click to edit Master title style</a:t>
            </a:r>
            <a:endParaRPr lang="de-DE" dirty="0"/>
          </a:p>
        </p:txBody>
      </p:sp>
      <p:sp>
        <p:nvSpPr>
          <p:cNvPr id="5" name="Inhaltsplatzhalter 2"/>
          <p:cNvSpPr>
            <a:spLocks noGrp="1"/>
          </p:cNvSpPr>
          <p:nvPr>
            <p:ph idx="1" hasCustomPrompt="1"/>
          </p:nvPr>
        </p:nvSpPr>
        <p:spPr>
          <a:xfrm>
            <a:off x="468313" y="1102301"/>
            <a:ext cx="8207375" cy="5279450"/>
          </a:xfrm>
          <a:prstGeom prst="rect">
            <a:avLst/>
          </a:prstGeom>
          <a:noFill/>
          <a:ln w="12700">
            <a:noFill/>
            <a:miter lim="800000"/>
            <a:headEnd/>
            <a:tailEnd/>
          </a:ln>
        </p:spPr>
        <p:txBody>
          <a:bodyPr vert="horz" wrap="square" lIns="0" tIns="72000" rIns="0" bIns="0" numCol="1" anchor="t" anchorCtr="0" compatLnSpc="1">
            <a:prstTxWarp prst="textNoShape">
              <a:avLst/>
            </a:prstTxWarp>
          </a:bodyPr>
          <a:lstStyle>
            <a:lvl1pPr marL="180000" indent="-180000" algn="l" rtl="0" eaLnBrk="1" fontAlgn="base" hangingPunct="1">
              <a:spcBef>
                <a:spcPts val="300"/>
              </a:spcBef>
              <a:spcAft>
                <a:spcPts val="300"/>
              </a:spcAft>
              <a:buClr>
                <a:schemeClr val="tx1"/>
              </a:buClr>
              <a:buFont typeface="Arial" pitchFamily="34" charset="0"/>
              <a:defRPr lang="de-DE" sz="1800" dirty="0" smtClean="0">
                <a:solidFill>
                  <a:schemeClr val="tx1"/>
                </a:solidFill>
                <a:latin typeface="+mn-lt"/>
                <a:ea typeface="+mn-ea"/>
                <a:cs typeface="+mn-cs"/>
              </a:defRPr>
            </a:lvl1pPr>
            <a:lvl2pPr marL="360000" indent="-180000" algn="l" rtl="0" eaLnBrk="1" fontAlgn="base" hangingPunct="1">
              <a:spcBef>
                <a:spcPts val="300"/>
              </a:spcBef>
              <a:spcAft>
                <a:spcPts val="300"/>
              </a:spcAft>
              <a:buClr>
                <a:schemeClr val="tx1"/>
              </a:buClr>
              <a:buFont typeface="Arial" pitchFamily="34" charset="0"/>
              <a:defRPr lang="de-DE" sz="1600" dirty="0" smtClean="0">
                <a:solidFill>
                  <a:schemeClr val="tx1"/>
                </a:solidFill>
                <a:latin typeface="+mn-lt"/>
                <a:ea typeface="+mn-ea"/>
                <a:cs typeface="+mn-cs"/>
              </a:defRPr>
            </a:lvl2pPr>
            <a:lvl3pPr marL="540000" indent="-144000" algn="l" rtl="0" eaLnBrk="1" fontAlgn="base" hangingPunct="1">
              <a:spcBef>
                <a:spcPts val="300"/>
              </a:spcBef>
              <a:spcAft>
                <a:spcPts val="300"/>
              </a:spcAft>
              <a:buClr>
                <a:schemeClr val="tx1"/>
              </a:buClr>
              <a:buFont typeface="Arial" pitchFamily="34" charset="0"/>
              <a:defRPr lang="de-DE" sz="1400" dirty="0" smtClean="0">
                <a:solidFill>
                  <a:schemeClr val="tx1"/>
                </a:solidFill>
                <a:latin typeface="+mn-lt"/>
                <a:ea typeface="+mn-ea"/>
                <a:cs typeface="+mn-cs"/>
              </a:defRPr>
            </a:lvl3pPr>
            <a:lvl4pPr marL="684000" indent="-144000" algn="l" rtl="0" eaLnBrk="1" fontAlgn="base" hangingPunct="1">
              <a:spcBef>
                <a:spcPts val="300"/>
              </a:spcBef>
              <a:spcAft>
                <a:spcPts val="300"/>
              </a:spcAft>
              <a:buClr>
                <a:schemeClr val="tx1"/>
              </a:buClr>
              <a:buFont typeface="Arial" pitchFamily="34" charset="0"/>
              <a:defRPr lang="de-DE" sz="1200" dirty="0" smtClean="0">
                <a:solidFill>
                  <a:schemeClr val="tx1"/>
                </a:solidFill>
                <a:latin typeface="+mn-lt"/>
                <a:ea typeface="+mn-ea"/>
                <a:cs typeface="+mn-cs"/>
              </a:defRPr>
            </a:lvl4pPr>
            <a:lvl5pPr marL="828000" indent="-108000" algn="l" rtl="0" eaLnBrk="1" fontAlgn="base" hangingPunct="1">
              <a:spcBef>
                <a:spcPts val="300"/>
              </a:spcBef>
              <a:spcAft>
                <a:spcPts val="300"/>
              </a:spcAft>
              <a:buClr>
                <a:schemeClr val="tx1"/>
              </a:buClr>
              <a:buFont typeface="Arial" pitchFamily="34" charset="0"/>
              <a:defRPr lang="de-DE" sz="1100" dirty="0">
                <a:solidFill>
                  <a:schemeClr val="tx1"/>
                </a:solidFill>
                <a:latin typeface="+mn-lt"/>
                <a:ea typeface="+mn-ea"/>
                <a:cs typeface="+mn-cs"/>
              </a:defRPr>
            </a:lvl5pPr>
          </a:lstStyle>
          <a:p>
            <a:pPr lvl="0"/>
            <a:r>
              <a:rPr lang="en-US" noProof="0" dirty="0"/>
              <a:t>Bullet 1</a:t>
            </a:r>
          </a:p>
          <a:p>
            <a:pPr lvl="1"/>
            <a:r>
              <a:rPr lang="en-US" noProof="0" dirty="0"/>
              <a:t>Bullet 2</a:t>
            </a:r>
          </a:p>
          <a:p>
            <a:pPr lvl="2"/>
            <a:r>
              <a:rPr lang="en-US" noProof="0" dirty="0"/>
              <a:t>Bullet 3</a:t>
            </a:r>
          </a:p>
          <a:p>
            <a:pPr lvl="3"/>
            <a:r>
              <a:rPr lang="en-US" noProof="0" dirty="0"/>
              <a:t>Bullet 4</a:t>
            </a:r>
          </a:p>
          <a:p>
            <a:pPr lvl="4"/>
            <a:r>
              <a:rPr lang="en-US" noProof="0" dirty="0"/>
              <a:t>Bullet 5</a:t>
            </a:r>
          </a:p>
        </p:txBody>
      </p:sp>
      <p:pic>
        <p:nvPicPr>
          <p:cNvPr id="4" name="Picture 4" descr="https://betterhealthconnector.com/wp-content/uploads/masshealth_logo_footer.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545902" y="169304"/>
            <a:ext cx="1478986" cy="7249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598636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Title, Sub-Title and Content">
    <p:spTree>
      <p:nvGrpSpPr>
        <p:cNvPr id="1" name=""/>
        <p:cNvGrpSpPr/>
        <p:nvPr/>
      </p:nvGrpSpPr>
      <p:grpSpPr>
        <a:xfrm>
          <a:off x="0" y="0"/>
          <a:ext cx="0" cy="0"/>
          <a:chOff x="0" y="0"/>
          <a:chExt cx="0" cy="0"/>
        </a:xfrm>
      </p:grpSpPr>
      <p:sp>
        <p:nvSpPr>
          <p:cNvPr id="9" name="Textplatzhalter 2"/>
          <p:cNvSpPr>
            <a:spLocks noGrp="1"/>
          </p:cNvSpPr>
          <p:nvPr>
            <p:ph type="body" idx="13"/>
          </p:nvPr>
        </p:nvSpPr>
        <p:spPr>
          <a:xfrm>
            <a:off x="468313" y="1102300"/>
            <a:ext cx="8207375" cy="562987"/>
          </a:xfrm>
          <a:prstGeom prst="rect">
            <a:avLst/>
          </a:prstGeom>
          <a:noFill/>
        </p:spPr>
        <p:txBody>
          <a:bodyPr wrap="square" lIns="0" tIns="72000" rIns="0" bIns="36000">
            <a:noAutofit/>
          </a:bodyPr>
          <a:lstStyle>
            <a:lvl1pPr marL="0" indent="0">
              <a:buNone/>
              <a:defRPr lang="de-DE" sz="1800" b="1" dirty="0" smtClean="0">
                <a:solidFill>
                  <a:schemeClr val="accent4"/>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176213" lvl="0" indent="-176213" algn="l" rtl="0" eaLnBrk="1" fontAlgn="base" hangingPunct="1">
              <a:spcBef>
                <a:spcPts val="800"/>
              </a:spcBef>
              <a:spcAft>
                <a:spcPct val="0"/>
              </a:spcAft>
              <a:buClr>
                <a:schemeClr val="tx1"/>
              </a:buClr>
              <a:buFontTx/>
              <a:buNone/>
            </a:pPr>
            <a:r>
              <a:rPr lang="en-US" noProof="0"/>
              <a:t>Click to edit Master text styles</a:t>
            </a:r>
          </a:p>
        </p:txBody>
      </p:sp>
      <p:sp>
        <p:nvSpPr>
          <p:cNvPr id="4" name="Titel 3"/>
          <p:cNvSpPr>
            <a:spLocks noGrp="1"/>
          </p:cNvSpPr>
          <p:nvPr>
            <p:ph type="title"/>
          </p:nvPr>
        </p:nvSpPr>
        <p:spPr/>
        <p:txBody>
          <a:bodyPr/>
          <a:lstStyle/>
          <a:p>
            <a:r>
              <a:rPr lang="en-US"/>
              <a:t>Click to edit Master title style</a:t>
            </a:r>
            <a:endParaRPr lang="de-DE" dirty="0"/>
          </a:p>
        </p:txBody>
      </p:sp>
      <p:sp>
        <p:nvSpPr>
          <p:cNvPr id="5" name="Inhaltsplatzhalter 2"/>
          <p:cNvSpPr>
            <a:spLocks noGrp="1"/>
          </p:cNvSpPr>
          <p:nvPr>
            <p:ph idx="1" hasCustomPrompt="1"/>
          </p:nvPr>
        </p:nvSpPr>
        <p:spPr>
          <a:xfrm>
            <a:off x="468313" y="1665288"/>
            <a:ext cx="8207375" cy="4716461"/>
          </a:xfrm>
          <a:prstGeom prst="rect">
            <a:avLst/>
          </a:prstGeom>
          <a:noFill/>
          <a:ln w="12700">
            <a:noFill/>
            <a:miter lim="800000"/>
            <a:headEnd/>
            <a:tailEnd/>
          </a:ln>
        </p:spPr>
        <p:txBody>
          <a:bodyPr vert="horz" wrap="square" lIns="0" tIns="36000" rIns="0" bIns="0" numCol="1" anchor="t" anchorCtr="0" compatLnSpc="1">
            <a:prstTxWarp prst="textNoShape">
              <a:avLst/>
            </a:prstTxWarp>
          </a:bodyPr>
          <a:lstStyle>
            <a:lvl1pPr marL="180000" indent="-180000" algn="l" rtl="0" eaLnBrk="1" fontAlgn="base" hangingPunct="1">
              <a:spcBef>
                <a:spcPts val="300"/>
              </a:spcBef>
              <a:spcAft>
                <a:spcPts val="300"/>
              </a:spcAft>
              <a:buClr>
                <a:schemeClr val="tx1"/>
              </a:buClr>
              <a:buFont typeface="Arial" pitchFamily="34" charset="0"/>
              <a:defRPr lang="de-DE" sz="1800" dirty="0" smtClean="0">
                <a:solidFill>
                  <a:schemeClr val="tx1"/>
                </a:solidFill>
                <a:latin typeface="+mn-lt"/>
                <a:ea typeface="+mn-ea"/>
                <a:cs typeface="+mn-cs"/>
              </a:defRPr>
            </a:lvl1pPr>
            <a:lvl2pPr marL="360000" indent="-180000" algn="l" rtl="0" eaLnBrk="1" fontAlgn="base" hangingPunct="1">
              <a:spcBef>
                <a:spcPts val="300"/>
              </a:spcBef>
              <a:spcAft>
                <a:spcPts val="300"/>
              </a:spcAft>
              <a:buClr>
                <a:schemeClr val="tx1"/>
              </a:buClr>
              <a:buFont typeface="Arial" pitchFamily="34" charset="0"/>
              <a:defRPr lang="de-DE" sz="1600" dirty="0" smtClean="0">
                <a:solidFill>
                  <a:schemeClr val="tx1"/>
                </a:solidFill>
                <a:latin typeface="+mn-lt"/>
                <a:ea typeface="+mn-ea"/>
                <a:cs typeface="+mn-cs"/>
              </a:defRPr>
            </a:lvl2pPr>
            <a:lvl3pPr marL="539750" indent="-144000" algn="l" rtl="0" eaLnBrk="1" fontAlgn="base" hangingPunct="1">
              <a:spcBef>
                <a:spcPts val="300"/>
              </a:spcBef>
              <a:spcAft>
                <a:spcPts val="300"/>
              </a:spcAft>
              <a:buClr>
                <a:schemeClr val="tx1"/>
              </a:buClr>
              <a:buFont typeface="Arial" pitchFamily="34" charset="0"/>
              <a:tabLst/>
              <a:defRPr lang="de-DE" sz="1400" dirty="0" smtClean="0">
                <a:solidFill>
                  <a:schemeClr val="tx1"/>
                </a:solidFill>
                <a:latin typeface="+mn-lt"/>
                <a:ea typeface="+mn-ea"/>
                <a:cs typeface="+mn-cs"/>
              </a:defRPr>
            </a:lvl3pPr>
            <a:lvl4pPr marL="684000" indent="-144000" algn="l" rtl="0" eaLnBrk="1" fontAlgn="base" hangingPunct="1">
              <a:spcBef>
                <a:spcPts val="300"/>
              </a:spcBef>
              <a:spcAft>
                <a:spcPts val="300"/>
              </a:spcAft>
              <a:buClr>
                <a:schemeClr val="tx1"/>
              </a:buClr>
              <a:buFont typeface="Arial" pitchFamily="34" charset="0"/>
              <a:defRPr lang="de-DE" sz="1200" dirty="0" smtClean="0">
                <a:solidFill>
                  <a:schemeClr val="tx1"/>
                </a:solidFill>
                <a:latin typeface="+mn-lt"/>
                <a:ea typeface="+mn-ea"/>
                <a:cs typeface="+mn-cs"/>
              </a:defRPr>
            </a:lvl4pPr>
            <a:lvl5pPr marL="828000" indent="-108000" algn="l" rtl="0" eaLnBrk="1" fontAlgn="base" hangingPunct="1">
              <a:spcBef>
                <a:spcPts val="300"/>
              </a:spcBef>
              <a:spcAft>
                <a:spcPts val="300"/>
              </a:spcAft>
              <a:buClr>
                <a:schemeClr val="tx1"/>
              </a:buClr>
              <a:buFont typeface="Arial" pitchFamily="34" charset="0"/>
              <a:defRPr lang="de-DE" sz="1100" dirty="0">
                <a:solidFill>
                  <a:schemeClr val="tx1"/>
                </a:solidFill>
                <a:latin typeface="+mn-lt"/>
                <a:ea typeface="+mn-ea"/>
                <a:cs typeface="+mn-cs"/>
              </a:defRPr>
            </a:lvl5pPr>
          </a:lstStyle>
          <a:p>
            <a:pPr lvl="0"/>
            <a:r>
              <a:rPr lang="en-US" noProof="0" dirty="0"/>
              <a:t>Bullet 1</a:t>
            </a:r>
          </a:p>
          <a:p>
            <a:pPr lvl="1"/>
            <a:r>
              <a:rPr lang="en-US" noProof="0" dirty="0"/>
              <a:t>Bullet 2</a:t>
            </a:r>
          </a:p>
          <a:p>
            <a:pPr lvl="2"/>
            <a:r>
              <a:rPr lang="en-US" noProof="0" dirty="0"/>
              <a:t>Bullet 3</a:t>
            </a:r>
          </a:p>
          <a:p>
            <a:pPr lvl="3"/>
            <a:r>
              <a:rPr lang="en-US" noProof="0" dirty="0"/>
              <a:t>Bullet 4</a:t>
            </a:r>
          </a:p>
          <a:p>
            <a:pPr lvl="4"/>
            <a:r>
              <a:rPr lang="en-US" noProof="0" dirty="0"/>
              <a:t>Bullet 5</a:t>
            </a:r>
          </a:p>
        </p:txBody>
      </p:sp>
      <p:pic>
        <p:nvPicPr>
          <p:cNvPr id="6" name="Picture 4" descr="https://betterhealthconnector.com/wp-content/uploads/masshealth_logo_footer.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545902" y="169304"/>
            <a:ext cx="1478986" cy="7249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574479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McK 2. Slide Title"/>
          <p:cNvSpPr>
            <a:spLocks noGrp="1"/>
          </p:cNvSpPr>
          <p:nvPr>
            <p:ph type="title"/>
          </p:nvPr>
        </p:nvSpPr>
        <p:spPr/>
        <p:txBody>
          <a:bodyPr/>
          <a:lstStyle/>
          <a:p>
            <a:r>
              <a:rPr lang="en-US"/>
              <a:t>Click to edit Master title style</a:t>
            </a:r>
          </a:p>
        </p:txBody>
      </p:sp>
      <p:sp>
        <p:nvSpPr>
          <p:cNvPr id="4" name="Slide Number"/>
          <p:cNvSpPr txBox="1">
            <a:spLocks/>
          </p:cNvSpPr>
          <p:nvPr userDrawn="1"/>
        </p:nvSpPr>
        <p:spPr bwMode="auto">
          <a:xfrm>
            <a:off x="8755308" y="6646901"/>
            <a:ext cx="160294" cy="157014"/>
          </a:xfrm>
          <a:prstGeom prst="rect">
            <a:avLst/>
          </a:prstGeom>
        </p:spPr>
        <p:txBody>
          <a:bodyPr vert="horz" wrap="none" lIns="0" tIns="0" rIns="0" bIns="0" rtlCol="0" anchor="ctr">
            <a:spAutoFit/>
          </a:bodyPr>
          <a:lstStyle>
            <a:defPPr>
              <a:defRPr lang="en-US"/>
            </a:defPPr>
            <a:lvl1pPr>
              <a:defRPr sz="1000" baseline="0">
                <a:latin typeface="+mn-lt"/>
              </a:defRPr>
            </a:lvl1pPr>
          </a:lstStyle>
          <a:p>
            <a:pPr defTabSz="898734" fontAlgn="base">
              <a:spcBef>
                <a:spcPct val="0"/>
              </a:spcBef>
              <a:spcAft>
                <a:spcPct val="0"/>
              </a:spcAft>
            </a:pPr>
            <a:fld id="{42C328C1-A84F-4A39-A664-DBA00541A8C6}" type="slidenum">
              <a:rPr lang="en-US" smtClean="0">
                <a:solidFill>
                  <a:srgbClr val="000000"/>
                </a:solidFill>
              </a:rPr>
              <a:pPr defTabSz="898734" fontAlgn="base">
                <a:spcBef>
                  <a:spcPct val="0"/>
                </a:spcBef>
                <a:spcAft>
                  <a:spcPct val="0"/>
                </a:spcAft>
              </a:pPr>
              <a:t>‹#›</a:t>
            </a:fld>
            <a:endParaRPr lang="en-US" dirty="0">
              <a:solidFill>
                <a:srgbClr val="000000"/>
              </a:solidFill>
            </a:endParaRPr>
          </a:p>
        </p:txBody>
      </p:sp>
    </p:spTree>
    <p:extLst>
      <p:ext uri="{BB962C8B-B14F-4D97-AF65-F5344CB8AC3E}">
        <p14:creationId xmlns:p14="http://schemas.microsoft.com/office/powerpoint/2010/main" val="29189131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8" name="Content Placeholder 2"/>
          <p:cNvSpPr>
            <a:spLocks noGrp="1"/>
          </p:cNvSpPr>
          <p:nvPr>
            <p:ph idx="1"/>
          </p:nvPr>
        </p:nvSpPr>
        <p:spPr>
          <a:xfrm>
            <a:off x="280802" y="1455168"/>
            <a:ext cx="8229600" cy="1114800"/>
          </a:xfrm>
        </p:spPr>
        <p:txBody>
          <a:bodyPr/>
          <a:lstStyle>
            <a:lvl1pPr>
              <a:spcBef>
                <a:spcPts val="0"/>
              </a:spcBef>
              <a:spcAft>
                <a:spcPts val="1200"/>
              </a:spcAft>
              <a:buNone/>
              <a:defRPr sz="1900">
                <a:solidFill>
                  <a:srgbClr val="00293D"/>
                </a:solidFill>
                <a:latin typeface="Arial"/>
                <a:cs typeface="Arial"/>
              </a:defRPr>
            </a:lvl1pPr>
            <a:lvl2pPr marL="0" indent="0">
              <a:spcBef>
                <a:spcPts val="0"/>
              </a:spcBef>
              <a:spcAft>
                <a:spcPts val="1200"/>
              </a:spcAft>
              <a:buNone/>
              <a:defRPr sz="1600">
                <a:solidFill>
                  <a:schemeClr val="bg1">
                    <a:lumMod val="50000"/>
                  </a:schemeClr>
                </a:solidFill>
                <a:latin typeface="Arial"/>
                <a:cs typeface="Arial"/>
              </a:defRPr>
            </a:lvl2pPr>
            <a:lvl3pPr marL="0" indent="0">
              <a:spcBef>
                <a:spcPts val="0"/>
              </a:spcBef>
              <a:spcAft>
                <a:spcPts val="1200"/>
              </a:spcAft>
              <a:buNone/>
              <a:defRPr sz="1600">
                <a:solidFill>
                  <a:srgbClr val="7F7F7F"/>
                </a:solidFill>
                <a:latin typeface="Arial"/>
                <a:cs typeface="Arial"/>
              </a:defRPr>
            </a:lvl3pPr>
            <a:lvl4pPr marL="0" indent="0">
              <a:buNone/>
              <a:defRPr sz="1600">
                <a:solidFill>
                  <a:srgbClr val="7F7F7F"/>
                </a:solidFill>
                <a:latin typeface="Arial"/>
                <a:cs typeface="Arial"/>
              </a:defRPr>
            </a:lvl4pPr>
            <a:lvl5pPr marL="0" indent="0">
              <a:buNone/>
              <a:defRPr sz="1600">
                <a:solidFill>
                  <a:srgbClr val="7F7F7F"/>
                </a:solidFill>
                <a:latin typeface="Arial"/>
                <a:cs typeface="Arial"/>
              </a:defRPr>
            </a:lvl5pPr>
          </a:lstStyle>
          <a:p>
            <a:pPr lvl="0"/>
            <a:r>
              <a:rPr lang="en-US" dirty="0"/>
              <a:t>Click to edit Master text styles</a:t>
            </a:r>
          </a:p>
          <a:p>
            <a:pPr lvl="1"/>
            <a:r>
              <a:rPr lang="en-US" dirty="0"/>
              <a:t>Second level</a:t>
            </a:r>
          </a:p>
          <a:p>
            <a:pPr lvl="2"/>
            <a:r>
              <a:rPr lang="en-US" dirty="0"/>
              <a:t>Third level</a:t>
            </a:r>
          </a:p>
        </p:txBody>
      </p:sp>
      <p:sp>
        <p:nvSpPr>
          <p:cNvPr id="20" name="Date Placeholder 2"/>
          <p:cNvSpPr>
            <a:spLocks noGrp="1"/>
          </p:cNvSpPr>
          <p:nvPr>
            <p:ph type="dt" sz="half" idx="10"/>
          </p:nvPr>
        </p:nvSpPr>
        <p:spPr>
          <a:xfrm>
            <a:off x="196742" y="6358307"/>
            <a:ext cx="3376864" cy="365125"/>
          </a:xfrm>
          <a:prstGeom prst="rect">
            <a:avLst/>
          </a:prstGeom>
        </p:spPr>
        <p:txBody>
          <a:bodyPr lIns="89214" tIns="44615" rIns="89214" bIns="44615"/>
          <a:lstStyle>
            <a:lvl1pPr defTabSz="898734">
              <a:defRPr sz="1000">
                <a:solidFill>
                  <a:schemeClr val="tx1"/>
                </a:solidFill>
                <a:latin typeface="Arial"/>
                <a:cs typeface="Arial"/>
              </a:defRPr>
            </a:lvl1pPr>
          </a:lstStyle>
          <a:p>
            <a:pPr fontAlgn="base">
              <a:spcBef>
                <a:spcPct val="0"/>
              </a:spcBef>
              <a:spcAft>
                <a:spcPct val="0"/>
              </a:spcAft>
            </a:pPr>
            <a:endParaRPr lang="en-US" dirty="0">
              <a:solidFill>
                <a:srgbClr val="000000"/>
              </a:solidFill>
            </a:endParaRPr>
          </a:p>
        </p:txBody>
      </p:sp>
      <p:sp>
        <p:nvSpPr>
          <p:cNvPr id="21" name="Slide Number Placeholder 4"/>
          <p:cNvSpPr>
            <a:spLocks noGrp="1"/>
          </p:cNvSpPr>
          <p:nvPr>
            <p:ph type="sldNum" sz="quarter" idx="12"/>
          </p:nvPr>
        </p:nvSpPr>
        <p:spPr>
          <a:xfrm>
            <a:off x="6857230" y="6207016"/>
            <a:ext cx="2133600" cy="365125"/>
          </a:xfrm>
          <a:prstGeom prst="rect">
            <a:avLst/>
          </a:prstGeom>
        </p:spPr>
        <p:txBody>
          <a:bodyPr lIns="89214" tIns="44615" rIns="89214" bIns="44615"/>
          <a:lstStyle>
            <a:lvl1pPr algn="r" defTabSz="898734">
              <a:defRPr sz="1300">
                <a:solidFill>
                  <a:srgbClr val="FFFFFF"/>
                </a:solidFill>
                <a:latin typeface="Arial"/>
                <a:cs typeface="Arial"/>
              </a:defRPr>
            </a:lvl1pPr>
          </a:lstStyle>
          <a:p>
            <a:pPr fontAlgn="base">
              <a:spcBef>
                <a:spcPct val="0"/>
              </a:spcBef>
              <a:spcAft>
                <a:spcPct val="0"/>
              </a:spcAft>
            </a:pPr>
            <a:fld id="{073F5505-5CEF-F34E-A437-92C1A40610B3}" type="slidenum">
              <a:rPr lang="en-US" smtClean="0"/>
              <a:pPr fontAlgn="base">
                <a:spcBef>
                  <a:spcPct val="0"/>
                </a:spcBef>
                <a:spcAft>
                  <a:spcPct val="0"/>
                </a:spcAft>
              </a:pPr>
              <a:t>‹#›</a:t>
            </a:fld>
            <a:endParaRPr lang="en-US" dirty="0"/>
          </a:p>
        </p:txBody>
      </p:sp>
      <p:sp>
        <p:nvSpPr>
          <p:cNvPr id="4" name="Title 3"/>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037351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6834703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3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4957944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6_Title Only">
    <p:spTree>
      <p:nvGrpSpPr>
        <p:cNvPr id="1" name=""/>
        <p:cNvGrpSpPr/>
        <p:nvPr/>
      </p:nvGrpSpPr>
      <p:grpSpPr>
        <a:xfrm>
          <a:off x="0" y="0"/>
          <a:ext cx="0" cy="0"/>
          <a:chOff x="0" y="0"/>
          <a:chExt cx="0" cy="0"/>
        </a:xfrm>
      </p:grpSpPr>
      <p:sp>
        <p:nvSpPr>
          <p:cNvPr id="2" name="McK 2. Slide Title"/>
          <p:cNvSpPr>
            <a:spLocks noGrp="1"/>
          </p:cNvSpPr>
          <p:nvPr>
            <p:ph type="title"/>
          </p:nvPr>
        </p:nvSpPr>
        <p:spPr/>
        <p:txBody>
          <a:bodyPr/>
          <a:lstStyle/>
          <a:p>
            <a:r>
              <a:rPr lang="en-US" dirty="0"/>
              <a:t>Click to edit Master title style</a:t>
            </a:r>
          </a:p>
        </p:txBody>
      </p:sp>
      <p:sp>
        <p:nvSpPr>
          <p:cNvPr id="4" name="Slide Number"/>
          <p:cNvSpPr txBox="1">
            <a:spLocks/>
          </p:cNvSpPr>
          <p:nvPr userDrawn="1"/>
        </p:nvSpPr>
        <p:spPr bwMode="auto">
          <a:xfrm>
            <a:off x="8755308" y="6646901"/>
            <a:ext cx="160294" cy="157014"/>
          </a:xfrm>
          <a:prstGeom prst="rect">
            <a:avLst/>
          </a:prstGeom>
        </p:spPr>
        <p:txBody>
          <a:bodyPr vert="horz" wrap="none" lIns="0" tIns="0" rIns="0" bIns="0" rtlCol="0" anchor="ctr">
            <a:spAutoFit/>
          </a:bodyPr>
          <a:lstStyle>
            <a:defPPr>
              <a:defRPr lang="en-US"/>
            </a:defPPr>
            <a:lvl1pPr>
              <a:defRPr sz="1000" baseline="0">
                <a:latin typeface="+mn-lt"/>
              </a:defRPr>
            </a:lvl1pPr>
          </a:lstStyle>
          <a:p>
            <a:pPr defTabSz="898734" fontAlgn="base">
              <a:spcBef>
                <a:spcPct val="0"/>
              </a:spcBef>
              <a:spcAft>
                <a:spcPct val="0"/>
              </a:spcAft>
            </a:pPr>
            <a:fld id="{42C328C1-A84F-4A39-A664-DBA00541A8C6}" type="slidenum">
              <a:rPr lang="en-US" smtClean="0">
                <a:solidFill>
                  <a:srgbClr val="000000"/>
                </a:solidFill>
              </a:rPr>
              <a:pPr defTabSz="898734" fontAlgn="base">
                <a:spcBef>
                  <a:spcPct val="0"/>
                </a:spcBef>
                <a:spcAft>
                  <a:spcPct val="0"/>
                </a:spcAft>
              </a:pPr>
              <a:t>‹#›</a:t>
            </a:fld>
            <a:endParaRPr lang="en-US" dirty="0">
              <a:solidFill>
                <a:srgbClr val="000000"/>
              </a:solidFill>
            </a:endParaRPr>
          </a:p>
        </p:txBody>
      </p:sp>
      <p:sp>
        <p:nvSpPr>
          <p:cNvPr id="73" name="Text Placeholder 72"/>
          <p:cNvSpPr>
            <a:spLocks noGrp="1"/>
          </p:cNvSpPr>
          <p:nvPr>
            <p:ph type="body" idx="10"/>
          </p:nvPr>
        </p:nvSpPr>
        <p:spPr>
          <a:xfrm>
            <a:off x="1621" y="1622"/>
            <a:ext cx="1620" cy="1959535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060517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2377117" y="2440671"/>
            <a:ext cx="4389768" cy="12561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lIns="91150" tIns="45575" rIns="91150" bIns="45575"/>
          <a:lstStyle/>
          <a:p>
            <a:pPr defTabSz="911690" fontAlgn="base">
              <a:spcBef>
                <a:spcPct val="0"/>
              </a:spcBef>
              <a:spcAft>
                <a:spcPct val="0"/>
              </a:spcAft>
            </a:pPr>
            <a:endParaRPr lang="en-US" sz="1600" dirty="0">
              <a:solidFill>
                <a:srgbClr val="000000"/>
              </a:solidFill>
            </a:endParaRPr>
          </a:p>
        </p:txBody>
      </p:sp>
      <p:sp>
        <p:nvSpPr>
          <p:cNvPr id="5" name="Footer Placeholder 4"/>
          <p:cNvSpPr>
            <a:spLocks noGrp="1"/>
          </p:cNvSpPr>
          <p:nvPr>
            <p:ph type="ftr" sz="quarter" idx="11"/>
          </p:nvPr>
        </p:nvSpPr>
        <p:spPr>
          <a:xfrm>
            <a:off x="3124201" y="6356350"/>
            <a:ext cx="2895600" cy="365125"/>
          </a:xfrm>
          <a:prstGeom prst="rect">
            <a:avLst/>
          </a:prstGeom>
        </p:spPr>
        <p:txBody>
          <a:bodyPr lIns="91150" tIns="45575" rIns="91150" bIns="45575"/>
          <a:lstStyle/>
          <a:p>
            <a:pPr defTabSz="911690" fontAlgn="base">
              <a:spcBef>
                <a:spcPct val="0"/>
              </a:spcBef>
              <a:spcAft>
                <a:spcPct val="0"/>
              </a:spcAft>
            </a:pPr>
            <a:r>
              <a:rPr lang="en-US" sz="1600">
                <a:solidFill>
                  <a:srgbClr val="000000"/>
                </a:solidFill>
              </a:rPr>
              <a:t>DRAFT - FOR POLICY DEVELOPMENT ONLY</a:t>
            </a:r>
            <a:endParaRPr lang="en-US" sz="1600" dirty="0">
              <a:solidFill>
                <a:srgbClr val="000000"/>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lIns="91150" tIns="45575" rIns="91150" bIns="45575"/>
          <a:lstStyle/>
          <a:p>
            <a:pPr defTabSz="911690" fontAlgn="base">
              <a:spcBef>
                <a:spcPct val="0"/>
              </a:spcBef>
              <a:spcAft>
                <a:spcPct val="0"/>
              </a:spcAft>
            </a:pPr>
            <a:fld id="{D6E1A9CA-DFDF-864D-BB39-E8E20413833E}" type="slidenum">
              <a:rPr lang="en-US" sz="1600">
                <a:solidFill>
                  <a:srgbClr val="000000"/>
                </a:solidFill>
              </a:rPr>
              <a:pPr defTabSz="911690" fontAlgn="base">
                <a:spcBef>
                  <a:spcPct val="0"/>
                </a:spcBef>
                <a:spcAft>
                  <a:spcPct val="0"/>
                </a:spcAft>
              </a:pPr>
              <a:t>‹#›</a:t>
            </a:fld>
            <a:endParaRPr lang="en-US" sz="1600" dirty="0">
              <a:solidFill>
                <a:srgbClr val="000000"/>
              </a:solidFill>
            </a:endParaRPr>
          </a:p>
        </p:txBody>
      </p:sp>
    </p:spTree>
    <p:extLst>
      <p:ext uri="{BB962C8B-B14F-4D97-AF65-F5344CB8AC3E}">
        <p14:creationId xmlns:p14="http://schemas.microsoft.com/office/powerpoint/2010/main" val="9797558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2786135702"/>
              </p:ext>
            </p:extLst>
          </p:nvPr>
        </p:nvGraphicFramePr>
        <p:xfrm>
          <a:off x="1621" y="1621"/>
          <a:ext cx="1619" cy="1619"/>
        </p:xfrm>
        <a:graphic>
          <a:graphicData uri="http://schemas.openxmlformats.org/presentationml/2006/ole">
            <mc:AlternateContent xmlns:mc="http://schemas.openxmlformats.org/markup-compatibility/2006">
              <mc:Choice xmlns:v="urn:schemas-microsoft-com:vml" Requires="v">
                <p:oleObj spid="_x0000_s4166"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621" y="1621"/>
                        <a:ext cx="1619" cy="1619"/>
                      </a:xfrm>
                      <a:prstGeom prst="rect">
                        <a:avLst/>
                      </a:prstGeom>
                    </p:spPr>
                  </p:pic>
                </p:oleObj>
              </mc:Fallback>
            </mc:AlternateContent>
          </a:graphicData>
        </a:graphic>
      </p:graphicFrame>
      <p:grpSp>
        <p:nvGrpSpPr>
          <p:cNvPr id="8" name="McK Title Elements" hidden="1"/>
          <p:cNvGrpSpPr>
            <a:grpSpLocks/>
          </p:cNvGrpSpPr>
          <p:nvPr/>
        </p:nvGrpSpPr>
        <p:grpSpPr bwMode="auto">
          <a:xfrm>
            <a:off x="2693796" y="4874537"/>
            <a:ext cx="5036085" cy="494023"/>
            <a:chOff x="1663" y="3106"/>
            <a:chExt cx="3109" cy="305"/>
          </a:xfrm>
        </p:grpSpPr>
        <p:sp>
          <p:nvSpPr>
            <p:cNvPr id="9" name="McK Document type"/>
            <p:cNvSpPr txBox="1">
              <a:spLocks noChangeArrowheads="1"/>
            </p:cNvSpPr>
            <p:nvPr/>
          </p:nvSpPr>
          <p:spPr bwMode="auto">
            <a:xfrm>
              <a:off x="1663" y="3106"/>
              <a:ext cx="3109" cy="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400" dirty="0">
                  <a:solidFill>
                    <a:srgbClr val="000000"/>
                  </a:solidFill>
                  <a:latin typeface="Arial"/>
                </a:rPr>
                <a:t>Document type</a:t>
              </a:r>
            </a:p>
          </p:txBody>
        </p:sp>
        <p:sp>
          <p:nvSpPr>
            <p:cNvPr id="10" name="McK Date"/>
            <p:cNvSpPr txBox="1">
              <a:spLocks noChangeArrowheads="1"/>
            </p:cNvSpPr>
            <p:nvPr/>
          </p:nvSpPr>
          <p:spPr bwMode="auto">
            <a:xfrm>
              <a:off x="1663" y="3275"/>
              <a:ext cx="3109" cy="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400" dirty="0">
                  <a:solidFill>
                    <a:srgbClr val="000000"/>
                  </a:solidFill>
                  <a:latin typeface="Arial"/>
                </a:rPr>
                <a:t>Date</a:t>
              </a:r>
            </a:p>
          </p:txBody>
        </p:sp>
      </p:grpSp>
      <p:sp>
        <p:nvSpPr>
          <p:cNvPr id="13314" name="Rectangle 1026"/>
          <p:cNvSpPr>
            <a:spLocks noGrp="1" noChangeArrowheads="1"/>
          </p:cNvSpPr>
          <p:nvPr>
            <p:ph type="ctrTitle"/>
          </p:nvPr>
        </p:nvSpPr>
        <p:spPr bwMode="auto">
          <a:xfrm>
            <a:off x="2693796" y="2648241"/>
            <a:ext cx="5539245" cy="507831"/>
          </a:xfrm>
          <a:prstGeom prst="rect">
            <a:avLst/>
          </a:prstGeom>
        </p:spPr>
        <p:txBody>
          <a:bodyPr anchor="b">
            <a:spAutoFit/>
          </a:bodyPr>
          <a:lstStyle>
            <a:lvl1pPr>
              <a:defRPr sz="3300" b="0" baseline="0">
                <a:latin typeface="+mj-lt"/>
                <a:ea typeface="+mj-ea"/>
              </a:defRPr>
            </a:lvl1pPr>
          </a:lstStyle>
          <a:p>
            <a:pPr lvl="0"/>
            <a:r>
              <a:rPr lang="en-US" noProof="0"/>
              <a:t>Click to edit Master title style</a:t>
            </a:r>
            <a:endParaRPr lang="en-US" noProof="0" dirty="0"/>
          </a:p>
        </p:txBody>
      </p:sp>
      <p:sp>
        <p:nvSpPr>
          <p:cNvPr id="13315" name="Rectangle 1027"/>
          <p:cNvSpPr>
            <a:spLocks noGrp="1" noChangeArrowheads="1"/>
          </p:cNvSpPr>
          <p:nvPr>
            <p:ph type="subTitle" idx="1"/>
          </p:nvPr>
        </p:nvSpPr>
        <p:spPr bwMode="auto">
          <a:xfrm>
            <a:off x="2693796" y="3770660"/>
            <a:ext cx="5539245" cy="219820"/>
          </a:xfrm>
        </p:spPr>
        <p:txBody>
          <a:bodyPr>
            <a:spAutoFit/>
          </a:bodyPr>
          <a:lstStyle>
            <a:lvl1pPr>
              <a:defRPr sz="1400" baseline="0">
                <a:latin typeface="+mn-lt"/>
                <a:ea typeface="+mn-ea"/>
              </a:defRPr>
            </a:lvl1pPr>
          </a:lstStyle>
          <a:p>
            <a:pPr lvl="0"/>
            <a:r>
              <a:rPr lang="en-US" noProof="0"/>
              <a:t>Click to edit Master subtitle style</a:t>
            </a:r>
            <a:endParaRPr lang="en-US" noProof="0" dirty="0"/>
          </a:p>
        </p:txBody>
      </p:sp>
      <p:sp>
        <p:nvSpPr>
          <p:cNvPr id="12" name="TitleTopPlaceholder"/>
          <p:cNvSpPr>
            <a:spLocks noChangeArrowheads="1"/>
          </p:cNvSpPr>
          <p:nvPr/>
        </p:nvSpPr>
        <p:spPr bwMode="ltGray">
          <a:xfrm>
            <a:off x="2125654" y="3245969"/>
            <a:ext cx="2125653" cy="436455"/>
          </a:xfrm>
          <a:prstGeom prst="rect">
            <a:avLst/>
          </a:prstGeom>
          <a:solidFill>
            <a:schemeClr val="accent4">
              <a:alpha val="77000"/>
            </a:schemeClr>
          </a:solidFill>
          <a:ln w="9525">
            <a:noFill/>
            <a:miter lim="800000"/>
            <a:headEnd/>
            <a:tailEnd/>
          </a:ln>
          <a:effectLst/>
          <a:extLst/>
        </p:spPr>
        <p:txBody>
          <a:bodyPr wrap="none" lIns="93296" tIns="46648" rIns="93296" bIns="46648" anchor="ctr"/>
          <a:lstStyle/>
          <a:p>
            <a:pPr fontAlgn="base">
              <a:spcBef>
                <a:spcPct val="0"/>
              </a:spcBef>
              <a:spcAft>
                <a:spcPct val="0"/>
              </a:spcAft>
            </a:pPr>
            <a:endParaRPr lang="en-US" sz="1600" dirty="0">
              <a:solidFill>
                <a:srgbClr val="000000"/>
              </a:solidFill>
            </a:endParaRPr>
          </a:p>
        </p:txBody>
      </p:sp>
      <p:sp>
        <p:nvSpPr>
          <p:cNvPr id="13" name="TitleTopPlaceholder"/>
          <p:cNvSpPr>
            <a:spLocks noChangeArrowheads="1"/>
          </p:cNvSpPr>
          <p:nvPr/>
        </p:nvSpPr>
        <p:spPr bwMode="ltGray">
          <a:xfrm>
            <a:off x="1" y="3245968"/>
            <a:ext cx="2125653" cy="436455"/>
          </a:xfrm>
          <a:prstGeom prst="rect">
            <a:avLst/>
          </a:prstGeom>
          <a:solidFill>
            <a:srgbClr val="FFC000">
              <a:alpha val="80000"/>
            </a:srgbClr>
          </a:solidFill>
          <a:ln w="9525">
            <a:noFill/>
            <a:miter lim="800000"/>
            <a:headEnd/>
            <a:tailEnd/>
          </a:ln>
          <a:effectLst/>
          <a:extLst/>
        </p:spPr>
        <p:txBody>
          <a:bodyPr wrap="none" lIns="93296" tIns="46648" rIns="93296" bIns="46648" anchor="ctr"/>
          <a:lstStyle/>
          <a:p>
            <a:pPr fontAlgn="base">
              <a:spcBef>
                <a:spcPct val="0"/>
              </a:spcBef>
              <a:spcAft>
                <a:spcPct val="0"/>
              </a:spcAft>
            </a:pPr>
            <a:endParaRPr lang="en-US" sz="1600" dirty="0">
              <a:solidFill>
                <a:srgbClr val="000000"/>
              </a:solidFill>
            </a:endParaRPr>
          </a:p>
        </p:txBody>
      </p:sp>
      <p:sp>
        <p:nvSpPr>
          <p:cNvPr id="14" name="TitleTopPlaceholder"/>
          <p:cNvSpPr>
            <a:spLocks noChangeArrowheads="1"/>
          </p:cNvSpPr>
          <p:nvPr/>
        </p:nvSpPr>
        <p:spPr bwMode="ltGray">
          <a:xfrm>
            <a:off x="3886006" y="3246844"/>
            <a:ext cx="5257994" cy="436455"/>
          </a:xfrm>
          <a:prstGeom prst="rect">
            <a:avLst/>
          </a:prstGeom>
          <a:solidFill>
            <a:srgbClr val="009900">
              <a:alpha val="69000"/>
            </a:srgbClr>
          </a:solidFill>
          <a:ln w="9525">
            <a:noFill/>
            <a:miter lim="800000"/>
            <a:headEnd/>
            <a:tailEnd/>
          </a:ln>
          <a:effectLst/>
          <a:extLst/>
        </p:spPr>
        <p:txBody>
          <a:bodyPr wrap="none" lIns="93296" tIns="46648" rIns="93296" bIns="46648" anchor="ctr"/>
          <a:lstStyle/>
          <a:p>
            <a:pPr fontAlgn="base">
              <a:spcBef>
                <a:spcPct val="0"/>
              </a:spcBef>
              <a:spcAft>
                <a:spcPct val="0"/>
              </a:spcAft>
            </a:pPr>
            <a:endParaRPr lang="en-US" sz="1600" dirty="0">
              <a:solidFill>
                <a:srgbClr val="000000"/>
              </a:solidFill>
            </a:endParaRPr>
          </a:p>
        </p:txBody>
      </p:sp>
      <p:pic>
        <p:nvPicPr>
          <p:cNvPr id="15" name="Picture 4" descr="http://upload.wikimedia.org/wikipedia/commons/thumb/8/82/Seal_of_Massachusetts.svg/2000px-Seal_of_Massachusetts.svg.png"/>
          <p:cNvPicPr>
            <a:picLocks noChangeAspect="1" noChangeArrowheads="1"/>
          </p:cNvPicPr>
          <p:nvPr userDrawn="1"/>
        </p:nvPicPr>
        <p:blipFill>
          <a:blip r:embed="rId6"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21967" y="2029603"/>
            <a:ext cx="2075338" cy="207521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468662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McK 2. Slide Title"/>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1780137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13" Type="http://schemas.openxmlformats.org/officeDocument/2006/relationships/tags" Target="../tags/tag4.xml"/><Relationship Id="rId18" Type="http://schemas.openxmlformats.org/officeDocument/2006/relationships/tags" Target="../tags/tag9.xml"/><Relationship Id="rId26" Type="http://schemas.openxmlformats.org/officeDocument/2006/relationships/tags" Target="../tags/tag17.xml"/><Relationship Id="rId3" Type="http://schemas.openxmlformats.org/officeDocument/2006/relationships/slideLayout" Target="../slideLayouts/slideLayout3.xml"/><Relationship Id="rId21" Type="http://schemas.openxmlformats.org/officeDocument/2006/relationships/tags" Target="../tags/tag12.xml"/><Relationship Id="rId7" Type="http://schemas.openxmlformats.org/officeDocument/2006/relationships/slideLayout" Target="../slideLayouts/slideLayout7.xml"/><Relationship Id="rId12" Type="http://schemas.openxmlformats.org/officeDocument/2006/relationships/tags" Target="../tags/tag3.xml"/><Relationship Id="rId17" Type="http://schemas.openxmlformats.org/officeDocument/2006/relationships/tags" Target="../tags/tag8.xml"/><Relationship Id="rId25" Type="http://schemas.openxmlformats.org/officeDocument/2006/relationships/tags" Target="../tags/tag16.xml"/><Relationship Id="rId2" Type="http://schemas.openxmlformats.org/officeDocument/2006/relationships/slideLayout" Target="../slideLayouts/slideLayout2.xml"/><Relationship Id="rId16" Type="http://schemas.openxmlformats.org/officeDocument/2006/relationships/tags" Target="../tags/tag7.xml"/><Relationship Id="rId20" Type="http://schemas.openxmlformats.org/officeDocument/2006/relationships/tags" Target="../tags/tag1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ags" Target="../tags/tag2.xml"/><Relationship Id="rId24" Type="http://schemas.openxmlformats.org/officeDocument/2006/relationships/tags" Target="../tags/tag15.xml"/><Relationship Id="rId5" Type="http://schemas.openxmlformats.org/officeDocument/2006/relationships/slideLayout" Target="../slideLayouts/slideLayout5.xml"/><Relationship Id="rId15" Type="http://schemas.openxmlformats.org/officeDocument/2006/relationships/tags" Target="../tags/tag6.xml"/><Relationship Id="rId23" Type="http://schemas.openxmlformats.org/officeDocument/2006/relationships/tags" Target="../tags/tag14.xml"/><Relationship Id="rId28" Type="http://schemas.openxmlformats.org/officeDocument/2006/relationships/image" Target="../media/image1.emf"/><Relationship Id="rId10" Type="http://schemas.openxmlformats.org/officeDocument/2006/relationships/tags" Target="../tags/tag1.xml"/><Relationship Id="rId19" Type="http://schemas.openxmlformats.org/officeDocument/2006/relationships/tags" Target="../tags/tag10.xml"/><Relationship Id="rId4" Type="http://schemas.openxmlformats.org/officeDocument/2006/relationships/slideLayout" Target="../slideLayouts/slideLayout4.xml"/><Relationship Id="rId9" Type="http://schemas.openxmlformats.org/officeDocument/2006/relationships/vmlDrawing" Target="../drawings/vmlDrawing1.vml"/><Relationship Id="rId14" Type="http://schemas.openxmlformats.org/officeDocument/2006/relationships/tags" Target="../tags/tag5.xml"/><Relationship Id="rId22" Type="http://schemas.openxmlformats.org/officeDocument/2006/relationships/tags" Target="../tags/tag13.xml"/><Relationship Id="rId27" Type="http://schemas.openxmlformats.org/officeDocument/2006/relationships/oleObject" Target="../embeddings/oleObject1.bin"/></Relationships>
</file>

<file path=ppt/slideMasters/_rels/slideMaster2.xml.rels><?xml version="1.0" encoding="UTF-8" standalone="yes"?>
<Relationships xmlns="http://schemas.openxmlformats.org/package/2006/relationships"><Relationship Id="rId8" Type="http://schemas.openxmlformats.org/officeDocument/2006/relationships/tags" Target="../tags/tag18.xml"/><Relationship Id="rId13" Type="http://schemas.openxmlformats.org/officeDocument/2006/relationships/tags" Target="../tags/tag23.xml"/><Relationship Id="rId18" Type="http://schemas.openxmlformats.org/officeDocument/2006/relationships/tags" Target="../tags/tag28.xml"/><Relationship Id="rId26" Type="http://schemas.openxmlformats.org/officeDocument/2006/relationships/image" Target="../media/image2.png"/><Relationship Id="rId3" Type="http://schemas.openxmlformats.org/officeDocument/2006/relationships/slideLayout" Target="../slideLayouts/slideLayout10.xml"/><Relationship Id="rId21" Type="http://schemas.openxmlformats.org/officeDocument/2006/relationships/tags" Target="../tags/tag31.xml"/><Relationship Id="rId7" Type="http://schemas.openxmlformats.org/officeDocument/2006/relationships/vmlDrawing" Target="../drawings/vmlDrawing2.vml"/><Relationship Id="rId12" Type="http://schemas.openxmlformats.org/officeDocument/2006/relationships/tags" Target="../tags/tag22.xml"/><Relationship Id="rId17" Type="http://schemas.openxmlformats.org/officeDocument/2006/relationships/tags" Target="../tags/tag27.xml"/><Relationship Id="rId25" Type="http://schemas.openxmlformats.org/officeDocument/2006/relationships/image" Target="../media/image1.emf"/><Relationship Id="rId2" Type="http://schemas.openxmlformats.org/officeDocument/2006/relationships/slideLayout" Target="../slideLayouts/slideLayout9.xml"/><Relationship Id="rId16" Type="http://schemas.openxmlformats.org/officeDocument/2006/relationships/tags" Target="../tags/tag26.xml"/><Relationship Id="rId20" Type="http://schemas.openxmlformats.org/officeDocument/2006/relationships/tags" Target="../tags/tag30.xml"/><Relationship Id="rId1" Type="http://schemas.openxmlformats.org/officeDocument/2006/relationships/slideLayout" Target="../slideLayouts/slideLayout8.xml"/><Relationship Id="rId6" Type="http://schemas.openxmlformats.org/officeDocument/2006/relationships/theme" Target="../theme/theme2.xml"/><Relationship Id="rId11" Type="http://schemas.openxmlformats.org/officeDocument/2006/relationships/tags" Target="../tags/tag21.xml"/><Relationship Id="rId24" Type="http://schemas.openxmlformats.org/officeDocument/2006/relationships/oleObject" Target="../embeddings/oleObject2.bin"/><Relationship Id="rId5" Type="http://schemas.openxmlformats.org/officeDocument/2006/relationships/slideLayout" Target="../slideLayouts/slideLayout12.xml"/><Relationship Id="rId15" Type="http://schemas.openxmlformats.org/officeDocument/2006/relationships/tags" Target="../tags/tag25.xml"/><Relationship Id="rId23" Type="http://schemas.openxmlformats.org/officeDocument/2006/relationships/tags" Target="../tags/tag33.xml"/><Relationship Id="rId10" Type="http://schemas.openxmlformats.org/officeDocument/2006/relationships/tags" Target="../tags/tag20.xml"/><Relationship Id="rId19" Type="http://schemas.openxmlformats.org/officeDocument/2006/relationships/tags" Target="../tags/tag29.xml"/><Relationship Id="rId4" Type="http://schemas.openxmlformats.org/officeDocument/2006/relationships/slideLayout" Target="../slideLayouts/slideLayout11.xml"/><Relationship Id="rId9" Type="http://schemas.openxmlformats.org/officeDocument/2006/relationships/tags" Target="../tags/tag19.xml"/><Relationship Id="rId14" Type="http://schemas.openxmlformats.org/officeDocument/2006/relationships/tags" Target="../tags/tag24.xml"/><Relationship Id="rId22" Type="http://schemas.openxmlformats.org/officeDocument/2006/relationships/tags" Target="../tags/tag3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10"/>
            </p:custDataLst>
            <p:extLst>
              <p:ext uri="{D42A27DB-BD31-4B8C-83A1-F6EECF244321}">
                <p14:modId xmlns:p14="http://schemas.microsoft.com/office/powerpoint/2010/main" val="67663722"/>
              </p:ext>
            </p:extLst>
          </p:nvPr>
        </p:nvGraphicFramePr>
        <p:xfrm>
          <a:off x="0" y="0"/>
          <a:ext cx="161984" cy="161974"/>
        </p:xfrm>
        <a:graphic>
          <a:graphicData uri="http://schemas.openxmlformats.org/presentationml/2006/ole">
            <mc:AlternateContent xmlns:mc="http://schemas.openxmlformats.org/markup-compatibility/2006">
              <mc:Choice xmlns:v="urn:schemas-microsoft-com:vml" Requires="v">
                <p:oleObj spid="_x0000_s1095" name="think-cell Slide" r:id="rId27" imgW="6350000" imgH="6350000" progId="TCLayout.ActiveDocument.1">
                  <p:embed/>
                </p:oleObj>
              </mc:Choice>
              <mc:Fallback>
                <p:oleObj name="think-cell Slide" r:id="rId27" imgW="6350000" imgH="6350000" progId="TCLayout.ActiveDocument.1">
                  <p:embed/>
                  <p:pic>
                    <p:nvPicPr>
                      <p:cNvPr id="0" name=""/>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0" y="0"/>
                        <a:ext cx="161984" cy="16197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36" name="Rectangle 286"/>
          <p:cNvSpPr>
            <a:spLocks noGrp="1" noChangeArrowheads="1"/>
          </p:cNvSpPr>
          <p:nvPr>
            <p:ph type="body" idx="1"/>
          </p:nvPr>
        </p:nvSpPr>
        <p:spPr bwMode="auto">
          <a:xfrm>
            <a:off x="2377117" y="2440672"/>
            <a:ext cx="4389768" cy="25122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Text</a:t>
            </a:r>
            <a:endParaRPr lang="en-US" noProof="0" dirty="0"/>
          </a:p>
        </p:txBody>
      </p:sp>
      <p:sp>
        <p:nvSpPr>
          <p:cNvPr id="19" name="Title Placeholder 2"/>
          <p:cNvSpPr>
            <a:spLocks noGrp="1" noChangeArrowheads="1"/>
          </p:cNvSpPr>
          <p:nvPr>
            <p:ph type="title"/>
          </p:nvPr>
        </p:nvSpPr>
        <p:spPr bwMode="auto">
          <a:xfrm>
            <a:off x="121726" y="234863"/>
            <a:ext cx="8794113" cy="298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title style</a:t>
            </a:r>
            <a:endParaRPr lang="en-US" noProof="0" dirty="0"/>
          </a:p>
        </p:txBody>
      </p:sp>
      <p:sp>
        <p:nvSpPr>
          <p:cNvPr id="10" name="McK 1. On-page tracker" hidden="1"/>
          <p:cNvSpPr>
            <a:spLocks noChangeArrowheads="1"/>
          </p:cNvSpPr>
          <p:nvPr/>
        </p:nvSpPr>
        <p:spPr bwMode="auto">
          <a:xfrm>
            <a:off x="121488" y="15389"/>
            <a:ext cx="876714" cy="219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8734" fontAlgn="base">
              <a:spcBef>
                <a:spcPct val="0"/>
              </a:spcBef>
              <a:spcAft>
                <a:spcPct val="0"/>
              </a:spcAft>
            </a:pPr>
            <a:r>
              <a:rPr lang="en-US" sz="1400" dirty="0">
                <a:solidFill>
                  <a:srgbClr val="808080"/>
                </a:solidFill>
              </a:rPr>
              <a:t>TRACKER</a:t>
            </a:r>
          </a:p>
        </p:txBody>
      </p:sp>
      <p:sp>
        <p:nvSpPr>
          <p:cNvPr id="11" name="McK 3. Unit of measure" hidden="1"/>
          <p:cNvSpPr txBox="1">
            <a:spLocks noChangeArrowheads="1"/>
          </p:cNvSpPr>
          <p:nvPr/>
        </p:nvSpPr>
        <p:spPr bwMode="auto">
          <a:xfrm>
            <a:off x="121488" y="532898"/>
            <a:ext cx="4726600" cy="2512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600" dirty="0">
                <a:solidFill>
                  <a:srgbClr val="808080"/>
                </a:solidFill>
                <a:latin typeface="Arial"/>
              </a:rPr>
              <a:t>Unit of measure</a:t>
            </a:r>
          </a:p>
        </p:txBody>
      </p:sp>
      <p:grpSp>
        <p:nvGrpSpPr>
          <p:cNvPr id="6" name="McK Slide Elements" hidden="1"/>
          <p:cNvGrpSpPr/>
          <p:nvPr/>
        </p:nvGrpSpPr>
        <p:grpSpPr bwMode="auto">
          <a:xfrm>
            <a:off x="1393651" y="6159779"/>
            <a:ext cx="7522187" cy="527525"/>
            <a:chOff x="1365594" y="6036921"/>
            <a:chExt cx="7372005" cy="517023"/>
          </a:xfrm>
        </p:grpSpPr>
        <p:sp>
          <p:nvSpPr>
            <p:cNvPr id="13" name="McK 4. Footnote"/>
            <p:cNvSpPr txBox="1">
              <a:spLocks noChangeArrowheads="1"/>
            </p:cNvSpPr>
            <p:nvPr/>
          </p:nvSpPr>
          <p:spPr bwMode="auto">
            <a:xfrm>
              <a:off x="1365594" y="6036921"/>
              <a:ext cx="7372005"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000" dirty="0">
                  <a:solidFill>
                    <a:srgbClr val="000000"/>
                  </a:solidFill>
                  <a:latin typeface="Arial"/>
                </a:rPr>
                <a:t>1 Footnote</a:t>
              </a:r>
            </a:p>
          </p:txBody>
        </p:sp>
        <p:sp>
          <p:nvSpPr>
            <p:cNvPr id="14" name="McK 5. Source"/>
            <p:cNvSpPr>
              <a:spLocks noChangeArrowheads="1"/>
            </p:cNvSpPr>
            <p:nvPr/>
          </p:nvSpPr>
          <p:spPr bwMode="auto">
            <a:xfrm>
              <a:off x="1365594" y="6400056"/>
              <a:ext cx="3935069"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ctr">
              <a:spAutoFit/>
            </a:bodyPr>
            <a:lstStyle/>
            <a:p>
              <a:pPr marL="467826" indent="-467826" defTabSz="891329" fontAlgn="base">
                <a:spcBef>
                  <a:spcPct val="0"/>
                </a:spcBef>
                <a:spcAft>
                  <a:spcPct val="0"/>
                </a:spcAft>
                <a:tabLst>
                  <a:tab pos="478875" algn="l"/>
                  <a:tab pos="662183" algn="l"/>
                </a:tabLst>
              </a:pPr>
              <a:r>
                <a:rPr lang="en-US" sz="1000" dirty="0">
                  <a:solidFill>
                    <a:srgbClr val="000000"/>
                  </a:solidFill>
                </a:rPr>
                <a:t>Source: Source</a:t>
              </a:r>
            </a:p>
          </p:txBody>
        </p:sp>
      </p:grpSp>
      <p:grpSp>
        <p:nvGrpSpPr>
          <p:cNvPr id="15" name="ACET" hidden="1"/>
          <p:cNvGrpSpPr>
            <a:grpSpLocks/>
          </p:cNvGrpSpPr>
          <p:nvPr/>
        </p:nvGrpSpPr>
        <p:grpSpPr bwMode="auto">
          <a:xfrm>
            <a:off x="2377117" y="1859183"/>
            <a:ext cx="4389768" cy="518318"/>
            <a:chOff x="915" y="710"/>
            <a:chExt cx="2686" cy="320"/>
          </a:xfrm>
        </p:grpSpPr>
        <p:cxnSp>
          <p:nvCxnSpPr>
            <p:cNvPr id="16"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915" y="710"/>
              <a:ext cx="2686" cy="320"/>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defTabSz="898734" fontAlgn="base">
                <a:spcBef>
                  <a:spcPct val="0"/>
                </a:spcBef>
                <a:spcAft>
                  <a:spcPct val="0"/>
                </a:spcAft>
              </a:pPr>
              <a:r>
                <a:rPr lang="en-US" sz="1600" b="1" dirty="0">
                  <a:solidFill>
                    <a:srgbClr val="000000"/>
                  </a:solidFill>
                </a:rPr>
                <a:t>Title</a:t>
              </a:r>
            </a:p>
            <a:p>
              <a:pPr defTabSz="898734" fontAlgn="base">
                <a:spcBef>
                  <a:spcPct val="0"/>
                </a:spcBef>
                <a:spcAft>
                  <a:spcPct val="0"/>
                </a:spcAft>
              </a:pPr>
              <a:r>
                <a:rPr lang="en-US" sz="1600" dirty="0">
                  <a:solidFill>
                    <a:srgbClr val="808080"/>
                  </a:solidFill>
                </a:rPr>
                <a:t>Unit of measure</a:t>
              </a:r>
            </a:p>
          </p:txBody>
        </p:sp>
      </p:grpSp>
      <p:sp>
        <p:nvSpPr>
          <p:cNvPr id="21" name="SlideLogoSeparator"/>
          <p:cNvSpPr>
            <a:spLocks noChangeArrowheads="1"/>
          </p:cNvSpPr>
          <p:nvPr>
            <p:custDataLst>
              <p:tags r:id="rId11"/>
            </p:custDataLst>
          </p:nvPr>
        </p:nvSpPr>
        <p:spPr bwMode="auto">
          <a:xfrm>
            <a:off x="8608479" y="6623831"/>
            <a:ext cx="40892" cy="1862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noAutofit/>
          </a:bodyPr>
          <a:lstStyle/>
          <a:p>
            <a:pPr algn="r" defTabSz="891329" fontAlgn="base">
              <a:spcBef>
                <a:spcPct val="0"/>
              </a:spcBef>
              <a:spcAft>
                <a:spcPct val="0"/>
              </a:spcAft>
            </a:pPr>
            <a:r>
              <a:rPr lang="en-US" sz="1200" dirty="0">
                <a:solidFill>
                  <a:srgbClr val="000000"/>
                </a:solidFill>
              </a:rPr>
              <a:t>|</a:t>
            </a:r>
          </a:p>
        </p:txBody>
      </p:sp>
      <p:grpSp>
        <p:nvGrpSpPr>
          <p:cNvPr id="25" name="LegendBoxes" hidden="1"/>
          <p:cNvGrpSpPr>
            <a:grpSpLocks/>
          </p:cNvGrpSpPr>
          <p:nvPr/>
        </p:nvGrpSpPr>
        <p:grpSpPr bwMode="auto">
          <a:xfrm>
            <a:off x="8136458" y="296645"/>
            <a:ext cx="779144" cy="1017201"/>
            <a:chOff x="4936" y="176"/>
            <a:chExt cx="481" cy="628"/>
          </a:xfrm>
        </p:grpSpPr>
        <p:sp>
          <p:nvSpPr>
            <p:cNvPr id="26" name="Legend1"/>
            <p:cNvSpPr>
              <a:spLocks noChangeArrowheads="1"/>
            </p:cNvSpPr>
            <p:nvPr/>
          </p:nvSpPr>
          <p:spPr bwMode="auto">
            <a:xfrm>
              <a:off x="5096" y="17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1329" fontAlgn="base">
                <a:spcBef>
                  <a:spcPct val="0"/>
                </a:spcBef>
                <a:spcAft>
                  <a:spcPct val="0"/>
                </a:spcAft>
                <a:buClr>
                  <a:srgbClr val="002960"/>
                </a:buClr>
              </a:pPr>
              <a:r>
                <a:rPr lang="en-US" sz="1200" dirty="0">
                  <a:solidFill>
                    <a:srgbClr val="000000"/>
                  </a:solidFill>
                </a:rPr>
                <a:t>Legend</a:t>
              </a:r>
            </a:p>
          </p:txBody>
        </p:sp>
        <p:sp>
          <p:nvSpPr>
            <p:cNvPr id="27" name="LegendRectangle1"/>
            <p:cNvSpPr>
              <a:spLocks noChangeArrowheads="1"/>
            </p:cNvSpPr>
            <p:nvPr/>
          </p:nvSpPr>
          <p:spPr bwMode="auto">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898734" fontAlgn="base">
                <a:spcBef>
                  <a:spcPct val="0"/>
                </a:spcBef>
                <a:spcAft>
                  <a:spcPct val="0"/>
                </a:spcAft>
              </a:pPr>
              <a:endParaRPr lang="en-US" sz="1200" dirty="0">
                <a:solidFill>
                  <a:srgbClr val="000000"/>
                </a:solidFill>
              </a:endParaRPr>
            </a:p>
          </p:txBody>
        </p:sp>
        <p:sp>
          <p:nvSpPr>
            <p:cNvPr id="28" name="Legend2"/>
            <p:cNvSpPr>
              <a:spLocks noChangeArrowheads="1"/>
            </p:cNvSpPr>
            <p:nvPr/>
          </p:nvSpPr>
          <p:spPr bwMode="auto">
            <a:xfrm>
              <a:off x="5096" y="34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1329" fontAlgn="base">
                <a:spcBef>
                  <a:spcPct val="0"/>
                </a:spcBef>
                <a:spcAft>
                  <a:spcPct val="0"/>
                </a:spcAft>
                <a:buClr>
                  <a:srgbClr val="002960"/>
                </a:buClr>
              </a:pPr>
              <a:r>
                <a:rPr lang="en-US" sz="1200" dirty="0">
                  <a:solidFill>
                    <a:srgbClr val="000000"/>
                  </a:solidFill>
                </a:rPr>
                <a:t>Legend</a:t>
              </a:r>
            </a:p>
          </p:txBody>
        </p:sp>
        <p:sp>
          <p:nvSpPr>
            <p:cNvPr id="29" name="LegendRectangle2"/>
            <p:cNvSpPr>
              <a:spLocks noChangeArrowheads="1"/>
            </p:cNvSpPr>
            <p:nvPr/>
          </p:nvSpPr>
          <p:spPr bwMode="auto">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898734" fontAlgn="base">
                <a:spcBef>
                  <a:spcPct val="0"/>
                </a:spcBef>
                <a:spcAft>
                  <a:spcPct val="0"/>
                </a:spcAft>
              </a:pPr>
              <a:endParaRPr lang="en-US" sz="1200" dirty="0">
                <a:solidFill>
                  <a:srgbClr val="000000"/>
                </a:solidFill>
              </a:endParaRPr>
            </a:p>
          </p:txBody>
        </p:sp>
        <p:sp>
          <p:nvSpPr>
            <p:cNvPr id="30" name="Legend3"/>
            <p:cNvSpPr>
              <a:spLocks noChangeArrowheads="1"/>
            </p:cNvSpPr>
            <p:nvPr/>
          </p:nvSpPr>
          <p:spPr bwMode="auto">
            <a:xfrm>
              <a:off x="5096" y="517"/>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1329" fontAlgn="base">
                <a:spcBef>
                  <a:spcPct val="0"/>
                </a:spcBef>
                <a:spcAft>
                  <a:spcPct val="0"/>
                </a:spcAft>
                <a:buClr>
                  <a:srgbClr val="002960"/>
                </a:buClr>
              </a:pPr>
              <a:r>
                <a:rPr lang="en-US" sz="1200" dirty="0">
                  <a:solidFill>
                    <a:srgbClr val="000000"/>
                  </a:solidFill>
                </a:rPr>
                <a:t>Legend</a:t>
              </a:r>
            </a:p>
          </p:txBody>
        </p:sp>
        <p:sp>
          <p:nvSpPr>
            <p:cNvPr id="31" name="LegendRectangle3"/>
            <p:cNvSpPr>
              <a:spLocks noChangeArrowheads="1"/>
            </p:cNvSpPr>
            <p:nvPr/>
          </p:nvSpPr>
          <p:spPr bwMode="auto">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898734" fontAlgn="base">
                <a:spcBef>
                  <a:spcPct val="0"/>
                </a:spcBef>
                <a:spcAft>
                  <a:spcPct val="0"/>
                </a:spcAft>
              </a:pPr>
              <a:endParaRPr lang="en-US" sz="1200" dirty="0">
                <a:solidFill>
                  <a:srgbClr val="000000"/>
                </a:solidFill>
              </a:endParaRPr>
            </a:p>
          </p:txBody>
        </p:sp>
        <p:sp>
          <p:nvSpPr>
            <p:cNvPr id="32" name="Legend4"/>
            <p:cNvSpPr>
              <a:spLocks noChangeArrowheads="1"/>
            </p:cNvSpPr>
            <p:nvPr/>
          </p:nvSpPr>
          <p:spPr bwMode="auto">
            <a:xfrm>
              <a:off x="5096" y="688"/>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1329" fontAlgn="base">
                <a:spcBef>
                  <a:spcPct val="0"/>
                </a:spcBef>
                <a:spcAft>
                  <a:spcPct val="0"/>
                </a:spcAft>
                <a:buClr>
                  <a:srgbClr val="002960"/>
                </a:buClr>
              </a:pPr>
              <a:r>
                <a:rPr lang="en-US" sz="1200" dirty="0">
                  <a:solidFill>
                    <a:srgbClr val="000000"/>
                  </a:solidFill>
                </a:rPr>
                <a:t>Legend</a:t>
              </a:r>
            </a:p>
          </p:txBody>
        </p:sp>
        <p:sp>
          <p:nvSpPr>
            <p:cNvPr id="33" name="LegendRectangle4"/>
            <p:cNvSpPr>
              <a:spLocks noChangeArrowheads="1"/>
            </p:cNvSpPr>
            <p:nvPr/>
          </p:nvSpPr>
          <p:spPr bwMode="auto">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898734" fontAlgn="base">
                <a:spcBef>
                  <a:spcPct val="0"/>
                </a:spcBef>
                <a:spcAft>
                  <a:spcPct val="0"/>
                </a:spcAft>
              </a:pPr>
              <a:endParaRPr lang="en-US" sz="1200" dirty="0">
                <a:solidFill>
                  <a:srgbClr val="000000"/>
                </a:solidFill>
              </a:endParaRPr>
            </a:p>
          </p:txBody>
        </p:sp>
      </p:grpSp>
      <p:grpSp>
        <p:nvGrpSpPr>
          <p:cNvPr id="34" name="LegendLines" hidden="1"/>
          <p:cNvGrpSpPr>
            <a:grpSpLocks/>
          </p:cNvGrpSpPr>
          <p:nvPr/>
        </p:nvGrpSpPr>
        <p:grpSpPr bwMode="auto">
          <a:xfrm>
            <a:off x="7822446" y="296408"/>
            <a:ext cx="1093393" cy="745084"/>
            <a:chOff x="4750" y="176"/>
            <a:chExt cx="675" cy="460"/>
          </a:xfrm>
        </p:grpSpPr>
        <p:sp>
          <p:nvSpPr>
            <p:cNvPr id="35" name="LineLegend1"/>
            <p:cNvSpPr>
              <a:spLocks noChangeShapeType="1"/>
            </p:cNvSpPr>
            <p:nvPr/>
          </p:nvSpPr>
          <p:spPr bwMode="auto">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898734" fontAlgn="base">
                <a:spcBef>
                  <a:spcPct val="0"/>
                </a:spcBef>
                <a:spcAft>
                  <a:spcPct val="0"/>
                </a:spcAft>
              </a:pPr>
              <a:endParaRPr lang="en-US" sz="1200" dirty="0">
                <a:solidFill>
                  <a:srgbClr val="000000"/>
                </a:solidFill>
              </a:endParaRPr>
            </a:p>
          </p:txBody>
        </p:sp>
        <p:sp>
          <p:nvSpPr>
            <p:cNvPr id="36" name="LineLegend2"/>
            <p:cNvSpPr>
              <a:spLocks noChangeShapeType="1"/>
            </p:cNvSpPr>
            <p:nvPr/>
          </p:nvSpPr>
          <p:spPr bwMode="auto">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898734" fontAlgn="base">
                <a:spcBef>
                  <a:spcPct val="0"/>
                </a:spcBef>
                <a:spcAft>
                  <a:spcPct val="0"/>
                </a:spcAft>
              </a:pPr>
              <a:endParaRPr lang="en-US" sz="1200" dirty="0">
                <a:solidFill>
                  <a:srgbClr val="000000"/>
                </a:solidFill>
              </a:endParaRPr>
            </a:p>
          </p:txBody>
        </p:sp>
        <p:sp>
          <p:nvSpPr>
            <p:cNvPr id="37" name="LineLegend3"/>
            <p:cNvSpPr>
              <a:spLocks noChangeShapeType="1"/>
            </p:cNvSpPr>
            <p:nvPr/>
          </p:nvSpPr>
          <p:spPr bwMode="auto">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898734" fontAlgn="base">
                <a:spcBef>
                  <a:spcPct val="0"/>
                </a:spcBef>
                <a:spcAft>
                  <a:spcPct val="0"/>
                </a:spcAft>
              </a:pPr>
              <a:endParaRPr lang="en-US" sz="1200" dirty="0">
                <a:solidFill>
                  <a:srgbClr val="000000"/>
                </a:solidFill>
              </a:endParaRPr>
            </a:p>
          </p:txBody>
        </p:sp>
        <p:sp>
          <p:nvSpPr>
            <p:cNvPr id="38" name="Legend1"/>
            <p:cNvSpPr>
              <a:spLocks noChangeArrowheads="1"/>
            </p:cNvSpPr>
            <p:nvPr/>
          </p:nvSpPr>
          <p:spPr bwMode="auto">
            <a:xfrm>
              <a:off x="5104" y="17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1329" fontAlgn="base">
                <a:spcBef>
                  <a:spcPct val="0"/>
                </a:spcBef>
                <a:spcAft>
                  <a:spcPct val="0"/>
                </a:spcAft>
                <a:buClr>
                  <a:srgbClr val="002960"/>
                </a:buClr>
              </a:pPr>
              <a:r>
                <a:rPr lang="en-US" sz="1200" dirty="0">
                  <a:solidFill>
                    <a:srgbClr val="000000"/>
                  </a:solidFill>
                </a:rPr>
                <a:t>Legend</a:t>
              </a:r>
            </a:p>
          </p:txBody>
        </p:sp>
        <p:sp>
          <p:nvSpPr>
            <p:cNvPr id="39" name="Legend2"/>
            <p:cNvSpPr>
              <a:spLocks noChangeArrowheads="1"/>
            </p:cNvSpPr>
            <p:nvPr/>
          </p:nvSpPr>
          <p:spPr bwMode="auto">
            <a:xfrm>
              <a:off x="5104" y="344"/>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1329" fontAlgn="base">
                <a:spcBef>
                  <a:spcPct val="0"/>
                </a:spcBef>
                <a:spcAft>
                  <a:spcPct val="0"/>
                </a:spcAft>
                <a:buClr>
                  <a:srgbClr val="002960"/>
                </a:buClr>
              </a:pPr>
              <a:r>
                <a:rPr lang="en-US" sz="1200" dirty="0">
                  <a:solidFill>
                    <a:srgbClr val="000000"/>
                  </a:solidFill>
                </a:rPr>
                <a:t>Legend</a:t>
              </a:r>
            </a:p>
          </p:txBody>
        </p:sp>
        <p:sp>
          <p:nvSpPr>
            <p:cNvPr id="40" name="Legend3"/>
            <p:cNvSpPr>
              <a:spLocks noChangeArrowheads="1"/>
            </p:cNvSpPr>
            <p:nvPr/>
          </p:nvSpPr>
          <p:spPr bwMode="auto">
            <a:xfrm>
              <a:off x="5104" y="520"/>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1329" fontAlgn="base">
                <a:spcBef>
                  <a:spcPct val="0"/>
                </a:spcBef>
                <a:spcAft>
                  <a:spcPct val="0"/>
                </a:spcAft>
                <a:buClr>
                  <a:srgbClr val="002960"/>
                </a:buClr>
              </a:pPr>
              <a:r>
                <a:rPr lang="en-US" sz="1200" dirty="0">
                  <a:solidFill>
                    <a:srgbClr val="000000"/>
                  </a:solidFill>
                </a:rPr>
                <a:t>Legend</a:t>
              </a:r>
            </a:p>
          </p:txBody>
        </p:sp>
      </p:grpSp>
      <p:grpSp>
        <p:nvGrpSpPr>
          <p:cNvPr id="41" name="McKSticker" hidden="1"/>
          <p:cNvGrpSpPr/>
          <p:nvPr/>
        </p:nvGrpSpPr>
        <p:grpSpPr bwMode="auto">
          <a:xfrm>
            <a:off x="7826992" y="296407"/>
            <a:ext cx="1088630" cy="216680"/>
            <a:chOff x="7673880" y="285750"/>
            <a:chExt cx="1066895" cy="212366"/>
          </a:xfrm>
        </p:grpSpPr>
        <p:sp>
          <p:nvSpPr>
            <p:cNvPr id="42" name="StickerRectangle"/>
            <p:cNvSpPr>
              <a:spLocks noChangeArrowheads="1"/>
            </p:cNvSpPr>
            <p:nvPr/>
          </p:nvSpPr>
          <p:spPr bwMode="auto">
            <a:xfrm>
              <a:off x="7673880" y="285750"/>
              <a:ext cx="1066895" cy="212366"/>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891329" fontAlgn="base">
                <a:spcBef>
                  <a:spcPct val="0"/>
                </a:spcBef>
                <a:spcAft>
                  <a:spcPct val="0"/>
                </a:spcAft>
                <a:buClr>
                  <a:srgbClr val="002960"/>
                </a:buClr>
              </a:pPr>
              <a:r>
                <a:rPr lang="en-US" sz="1200" dirty="0">
                  <a:solidFill>
                    <a:srgbClr val="808080"/>
                  </a:solidFill>
                </a:rPr>
                <a:t>PRELIMINARY</a:t>
              </a:r>
            </a:p>
          </p:txBody>
        </p:sp>
        <p:cxnSp>
          <p:nvCxnSpPr>
            <p:cNvPr id="43" name="AutoShape 31"/>
            <p:cNvCxnSpPr>
              <a:cxnSpLocks noChangeShapeType="1"/>
              <a:stCxn id="42" idx="2"/>
              <a:endCxn id="42" idx="4"/>
            </p:cNvCxnSpPr>
            <p:nvPr/>
          </p:nvCxnSpPr>
          <p:spPr bwMode="auto">
            <a:xfrm>
              <a:off x="7673880" y="285750"/>
              <a:ext cx="0" cy="212366"/>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44" name="AutoShape 32"/>
            <p:cNvCxnSpPr>
              <a:cxnSpLocks noChangeShapeType="1"/>
              <a:stCxn id="42" idx="4"/>
              <a:endCxn id="42" idx="6"/>
            </p:cNvCxnSpPr>
            <p:nvPr/>
          </p:nvCxnSpPr>
          <p:spPr bwMode="auto">
            <a:xfrm>
              <a:off x="7673880" y="498116"/>
              <a:ext cx="1066895"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45" name="LegendMoons" hidden="1"/>
          <p:cNvGrpSpPr/>
          <p:nvPr/>
        </p:nvGrpSpPr>
        <p:grpSpPr bwMode="auto">
          <a:xfrm>
            <a:off x="8068268" y="296408"/>
            <a:ext cx="847347" cy="1333054"/>
            <a:chOff x="6655594" y="273840"/>
            <a:chExt cx="830430" cy="1306516"/>
          </a:xfrm>
        </p:grpSpPr>
        <p:grpSp>
          <p:nvGrpSpPr>
            <p:cNvPr id="46" name="MoonLegend1"/>
            <p:cNvGrpSpPr>
              <a:grpSpLocks noChangeAspect="1"/>
            </p:cNvGrpSpPr>
            <p:nvPr>
              <p:custDataLst>
                <p:tags r:id="rId12"/>
              </p:custDataLst>
            </p:nvPr>
          </p:nvGrpSpPr>
          <p:grpSpPr bwMode="auto">
            <a:xfrm>
              <a:off x="6655594" y="273840"/>
              <a:ext cx="209550" cy="209551"/>
              <a:chOff x="4533" y="183"/>
              <a:chExt cx="144" cy="144"/>
            </a:xfrm>
          </p:grpSpPr>
          <p:sp>
            <p:nvSpPr>
              <p:cNvPr id="64" name="Oval 38"/>
              <p:cNvSpPr>
                <a:spLocks noChangeAspect="1" noChangeArrowheads="1"/>
              </p:cNvSpPr>
              <p:nvPr>
                <p:custDataLst>
                  <p:tags r:id="rId25"/>
                </p:custDataLst>
              </p:nvPr>
            </p:nvSpPr>
            <p:spPr bwMode="auto">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898734" fontAlgn="base">
                  <a:spcBef>
                    <a:spcPct val="0"/>
                  </a:spcBef>
                  <a:spcAft>
                    <a:spcPct val="0"/>
                  </a:spcAft>
                </a:pPr>
                <a:endParaRPr lang="en-US" sz="1200" dirty="0">
                  <a:solidFill>
                    <a:srgbClr val="000000"/>
                  </a:solidFill>
                </a:endParaRPr>
              </a:p>
            </p:txBody>
          </p:sp>
          <p:sp>
            <p:nvSpPr>
              <p:cNvPr id="65" name="Arc 39"/>
              <p:cNvSpPr>
                <a:spLocks noChangeAspect="1"/>
              </p:cNvSpPr>
              <p:nvPr>
                <p:custDataLst>
                  <p:tags r:id="rId26"/>
                </p:custDataLst>
              </p:nvPr>
            </p:nvSpPr>
            <p:spPr bwMode="auto">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898734" fontAlgn="base">
                  <a:spcBef>
                    <a:spcPct val="0"/>
                  </a:spcBef>
                  <a:spcAft>
                    <a:spcPct val="0"/>
                  </a:spcAft>
                </a:pPr>
                <a:endParaRPr lang="en-US" sz="1200" dirty="0">
                  <a:solidFill>
                    <a:srgbClr val="000000"/>
                  </a:solidFill>
                </a:endParaRPr>
              </a:p>
            </p:txBody>
          </p:sp>
        </p:grpSp>
        <p:grpSp>
          <p:nvGrpSpPr>
            <p:cNvPr id="47" name="MoonLegend2"/>
            <p:cNvGrpSpPr>
              <a:grpSpLocks noChangeAspect="1"/>
            </p:cNvGrpSpPr>
            <p:nvPr>
              <p:custDataLst>
                <p:tags r:id="rId13"/>
              </p:custDataLst>
            </p:nvPr>
          </p:nvGrpSpPr>
          <p:grpSpPr bwMode="auto">
            <a:xfrm>
              <a:off x="6655594" y="548081"/>
              <a:ext cx="209550" cy="209551"/>
              <a:chOff x="1694" y="2044"/>
              <a:chExt cx="160" cy="160"/>
            </a:xfrm>
          </p:grpSpPr>
          <p:sp>
            <p:nvSpPr>
              <p:cNvPr id="62" name="Oval 41"/>
              <p:cNvSpPr>
                <a:spLocks noChangeAspect="1" noChangeArrowheads="1"/>
              </p:cNvSpPr>
              <p:nvPr>
                <p:custDataLst>
                  <p:tags r:id="rId23"/>
                </p:custDataLst>
              </p:nvPr>
            </p:nvSpPr>
            <p:spPr bwMode="auto">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898734" fontAlgn="base">
                  <a:spcBef>
                    <a:spcPct val="0"/>
                  </a:spcBef>
                  <a:spcAft>
                    <a:spcPct val="0"/>
                  </a:spcAft>
                </a:pPr>
                <a:endParaRPr lang="en-US" sz="1200" dirty="0">
                  <a:solidFill>
                    <a:srgbClr val="000000"/>
                  </a:solidFill>
                </a:endParaRPr>
              </a:p>
            </p:txBody>
          </p:sp>
          <p:sp>
            <p:nvSpPr>
              <p:cNvPr id="63" name="Arc 42"/>
              <p:cNvSpPr>
                <a:spLocks noChangeAspect="1"/>
              </p:cNvSpPr>
              <p:nvPr>
                <p:custDataLst>
                  <p:tags r:id="rId24"/>
                </p:custDataLst>
              </p:nvPr>
            </p:nvSpPr>
            <p:spPr bwMode="auto">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898734" fontAlgn="base">
                  <a:spcBef>
                    <a:spcPct val="0"/>
                  </a:spcBef>
                  <a:spcAft>
                    <a:spcPct val="0"/>
                  </a:spcAft>
                </a:pPr>
                <a:endParaRPr lang="en-US" sz="1200" dirty="0">
                  <a:solidFill>
                    <a:srgbClr val="000000"/>
                  </a:solidFill>
                </a:endParaRPr>
              </a:p>
            </p:txBody>
          </p:sp>
        </p:grpSp>
        <p:grpSp>
          <p:nvGrpSpPr>
            <p:cNvPr id="48" name="MoonLegend4"/>
            <p:cNvGrpSpPr>
              <a:grpSpLocks noChangeAspect="1"/>
            </p:cNvGrpSpPr>
            <p:nvPr>
              <p:custDataLst>
                <p:tags r:id="rId14"/>
              </p:custDataLst>
            </p:nvPr>
          </p:nvGrpSpPr>
          <p:grpSpPr bwMode="auto">
            <a:xfrm>
              <a:off x="6655594" y="1096563"/>
              <a:ext cx="209550" cy="209551"/>
              <a:chOff x="4495" y="1198"/>
              <a:chExt cx="160" cy="160"/>
            </a:xfrm>
          </p:grpSpPr>
          <p:sp>
            <p:nvSpPr>
              <p:cNvPr id="60" name="Oval 47"/>
              <p:cNvSpPr>
                <a:spLocks noChangeAspect="1" noChangeArrowheads="1"/>
              </p:cNvSpPr>
              <p:nvPr>
                <p:custDataLst>
                  <p:tags r:id="rId21"/>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898734" fontAlgn="base">
                  <a:spcBef>
                    <a:spcPct val="0"/>
                  </a:spcBef>
                  <a:spcAft>
                    <a:spcPct val="0"/>
                  </a:spcAft>
                </a:pPr>
                <a:endParaRPr lang="en-US" sz="1200" dirty="0">
                  <a:solidFill>
                    <a:srgbClr val="000000"/>
                  </a:solidFill>
                </a:endParaRPr>
              </a:p>
            </p:txBody>
          </p:sp>
          <p:sp>
            <p:nvSpPr>
              <p:cNvPr id="61" name="Arc 48"/>
              <p:cNvSpPr>
                <a:spLocks noChangeAspect="1"/>
              </p:cNvSpPr>
              <p:nvPr>
                <p:custDataLst>
                  <p:tags r:id="rId22"/>
                </p:custDataLst>
              </p:nvPr>
            </p:nvSpPr>
            <p:spPr bwMode="auto">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898734" fontAlgn="base">
                  <a:spcBef>
                    <a:spcPct val="0"/>
                  </a:spcBef>
                  <a:spcAft>
                    <a:spcPct val="0"/>
                  </a:spcAft>
                </a:pPr>
                <a:endParaRPr lang="en-US" sz="1200" dirty="0">
                  <a:solidFill>
                    <a:srgbClr val="000000"/>
                  </a:solidFill>
                </a:endParaRPr>
              </a:p>
            </p:txBody>
          </p:sp>
        </p:grpSp>
        <p:grpSp>
          <p:nvGrpSpPr>
            <p:cNvPr id="49" name="MoonLegend5"/>
            <p:cNvGrpSpPr>
              <a:grpSpLocks noChangeAspect="1"/>
            </p:cNvGrpSpPr>
            <p:nvPr>
              <p:custDataLst>
                <p:tags r:id="rId15"/>
              </p:custDataLst>
            </p:nvPr>
          </p:nvGrpSpPr>
          <p:grpSpPr bwMode="auto">
            <a:xfrm>
              <a:off x="6655594" y="1370805"/>
              <a:ext cx="209550" cy="209551"/>
              <a:chOff x="4495" y="1440"/>
              <a:chExt cx="160" cy="160"/>
            </a:xfrm>
          </p:grpSpPr>
          <p:sp>
            <p:nvSpPr>
              <p:cNvPr id="58" name="Oval 50"/>
              <p:cNvSpPr>
                <a:spLocks noChangeAspect="1" noChangeArrowheads="1"/>
              </p:cNvSpPr>
              <p:nvPr>
                <p:custDataLst>
                  <p:tags r:id="rId19"/>
                </p:custDataLst>
              </p:nvPr>
            </p:nvSpPr>
            <p:spPr bwMode="auto">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898734" fontAlgn="base">
                  <a:spcBef>
                    <a:spcPct val="0"/>
                  </a:spcBef>
                  <a:spcAft>
                    <a:spcPct val="0"/>
                  </a:spcAft>
                </a:pPr>
                <a:endParaRPr lang="en-US" sz="1200" dirty="0">
                  <a:solidFill>
                    <a:srgbClr val="000000"/>
                  </a:solidFill>
                </a:endParaRPr>
              </a:p>
            </p:txBody>
          </p:sp>
          <p:sp>
            <p:nvSpPr>
              <p:cNvPr id="59" name="Oval 51"/>
              <p:cNvSpPr>
                <a:spLocks noChangeAspect="1" noChangeArrowheads="1"/>
              </p:cNvSpPr>
              <p:nvPr>
                <p:custDataLst>
                  <p:tags r:id="rId20"/>
                </p:custDataLst>
              </p:nvPr>
            </p:nvSpPr>
            <p:spPr bwMode="auto">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898734" fontAlgn="base">
                  <a:spcBef>
                    <a:spcPct val="0"/>
                  </a:spcBef>
                  <a:spcAft>
                    <a:spcPct val="0"/>
                  </a:spcAft>
                </a:pPr>
                <a:endParaRPr lang="en-US" sz="1200" dirty="0">
                  <a:solidFill>
                    <a:srgbClr val="000000"/>
                  </a:solidFill>
                </a:endParaRPr>
              </a:p>
            </p:txBody>
          </p:sp>
        </p:grpSp>
        <p:sp>
          <p:nvSpPr>
            <p:cNvPr id="50" name="Legend1"/>
            <p:cNvSpPr>
              <a:spLocks noChangeArrowheads="1"/>
            </p:cNvSpPr>
            <p:nvPr/>
          </p:nvSpPr>
          <p:spPr bwMode="auto">
            <a:xfrm>
              <a:off x="6976269" y="286540"/>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1329" fontAlgn="base">
                <a:spcBef>
                  <a:spcPct val="0"/>
                </a:spcBef>
                <a:spcAft>
                  <a:spcPct val="0"/>
                </a:spcAft>
                <a:buClr>
                  <a:srgbClr val="002960"/>
                </a:buClr>
              </a:pPr>
              <a:r>
                <a:rPr lang="en-US" sz="1200" dirty="0">
                  <a:solidFill>
                    <a:srgbClr val="000000"/>
                  </a:solidFill>
                </a:rPr>
                <a:t>Legend</a:t>
              </a:r>
            </a:p>
          </p:txBody>
        </p:sp>
        <p:sp>
          <p:nvSpPr>
            <p:cNvPr id="51" name="Legend2"/>
            <p:cNvSpPr>
              <a:spLocks noChangeArrowheads="1"/>
            </p:cNvSpPr>
            <p:nvPr/>
          </p:nvSpPr>
          <p:spPr bwMode="auto">
            <a:xfrm>
              <a:off x="6976269" y="561178"/>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1329" fontAlgn="base">
                <a:spcBef>
                  <a:spcPct val="0"/>
                </a:spcBef>
                <a:spcAft>
                  <a:spcPct val="0"/>
                </a:spcAft>
                <a:buClr>
                  <a:srgbClr val="002960"/>
                </a:buClr>
              </a:pPr>
              <a:r>
                <a:rPr lang="en-US" sz="1200" dirty="0">
                  <a:solidFill>
                    <a:srgbClr val="000000"/>
                  </a:solidFill>
                </a:rPr>
                <a:t>Legend</a:t>
              </a:r>
            </a:p>
          </p:txBody>
        </p:sp>
        <p:sp>
          <p:nvSpPr>
            <p:cNvPr id="52" name="Legend3"/>
            <p:cNvSpPr>
              <a:spLocks noChangeArrowheads="1"/>
            </p:cNvSpPr>
            <p:nvPr/>
          </p:nvSpPr>
          <p:spPr bwMode="auto">
            <a:xfrm>
              <a:off x="6976269" y="835817"/>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1329" fontAlgn="base">
                <a:spcBef>
                  <a:spcPct val="0"/>
                </a:spcBef>
                <a:spcAft>
                  <a:spcPct val="0"/>
                </a:spcAft>
                <a:buClr>
                  <a:srgbClr val="002960"/>
                </a:buClr>
              </a:pPr>
              <a:r>
                <a:rPr lang="en-US" sz="1200" dirty="0">
                  <a:solidFill>
                    <a:srgbClr val="000000"/>
                  </a:solidFill>
                </a:rPr>
                <a:t>Legend</a:t>
              </a:r>
            </a:p>
          </p:txBody>
        </p:sp>
        <p:sp>
          <p:nvSpPr>
            <p:cNvPr id="53" name="Legend4"/>
            <p:cNvSpPr>
              <a:spLocks noChangeArrowheads="1"/>
            </p:cNvSpPr>
            <p:nvPr/>
          </p:nvSpPr>
          <p:spPr bwMode="auto">
            <a:xfrm>
              <a:off x="6976269" y="1107280"/>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1329" fontAlgn="base">
                <a:spcBef>
                  <a:spcPct val="0"/>
                </a:spcBef>
                <a:spcAft>
                  <a:spcPct val="0"/>
                </a:spcAft>
                <a:buClr>
                  <a:srgbClr val="002960"/>
                </a:buClr>
              </a:pPr>
              <a:r>
                <a:rPr lang="en-US" sz="1200" dirty="0">
                  <a:solidFill>
                    <a:srgbClr val="000000"/>
                  </a:solidFill>
                </a:rPr>
                <a:t>Legend</a:t>
              </a:r>
            </a:p>
          </p:txBody>
        </p:sp>
        <p:sp>
          <p:nvSpPr>
            <p:cNvPr id="54" name="Legend5"/>
            <p:cNvSpPr>
              <a:spLocks noChangeArrowheads="1"/>
            </p:cNvSpPr>
            <p:nvPr/>
          </p:nvSpPr>
          <p:spPr bwMode="auto">
            <a:xfrm>
              <a:off x="6976269" y="1383505"/>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1329" fontAlgn="base">
                <a:spcBef>
                  <a:spcPct val="0"/>
                </a:spcBef>
                <a:spcAft>
                  <a:spcPct val="0"/>
                </a:spcAft>
                <a:buClr>
                  <a:srgbClr val="002960"/>
                </a:buClr>
              </a:pPr>
              <a:r>
                <a:rPr lang="en-US" sz="1200" dirty="0">
                  <a:solidFill>
                    <a:srgbClr val="000000"/>
                  </a:solidFill>
                </a:rPr>
                <a:t>Legend</a:t>
              </a:r>
            </a:p>
          </p:txBody>
        </p:sp>
        <p:grpSp>
          <p:nvGrpSpPr>
            <p:cNvPr id="55" name="MoonLegend3"/>
            <p:cNvGrpSpPr>
              <a:grpSpLocks noChangeAspect="1"/>
            </p:cNvGrpSpPr>
            <p:nvPr>
              <p:custDataLst>
                <p:tags r:id="rId16"/>
              </p:custDataLst>
            </p:nvPr>
          </p:nvGrpSpPr>
          <p:grpSpPr bwMode="auto">
            <a:xfrm>
              <a:off x="6655594" y="822322"/>
              <a:ext cx="209550" cy="209551"/>
              <a:chOff x="4495" y="1198"/>
              <a:chExt cx="160" cy="160"/>
            </a:xfrm>
          </p:grpSpPr>
          <p:sp>
            <p:nvSpPr>
              <p:cNvPr id="56" name="Oval 47"/>
              <p:cNvSpPr>
                <a:spLocks noChangeAspect="1" noChangeArrowheads="1"/>
              </p:cNvSpPr>
              <p:nvPr>
                <p:custDataLst>
                  <p:tags r:id="rId17"/>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898734" fontAlgn="base">
                  <a:spcBef>
                    <a:spcPct val="0"/>
                  </a:spcBef>
                  <a:spcAft>
                    <a:spcPct val="0"/>
                  </a:spcAft>
                </a:pPr>
                <a:endParaRPr lang="en-US" sz="1200" dirty="0">
                  <a:solidFill>
                    <a:srgbClr val="000000"/>
                  </a:solidFill>
                </a:endParaRPr>
              </a:p>
            </p:txBody>
          </p:sp>
          <p:sp>
            <p:nvSpPr>
              <p:cNvPr id="57" name="Arc 48"/>
              <p:cNvSpPr>
                <a:spLocks noChangeAspect="1"/>
              </p:cNvSpPr>
              <p:nvPr>
                <p:custDataLst>
                  <p:tags r:id="rId18"/>
                </p:custDataLst>
              </p:nvPr>
            </p:nvSpPr>
            <p:spPr bwMode="auto">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898734" fontAlgn="base">
                  <a:spcBef>
                    <a:spcPct val="0"/>
                  </a:spcBef>
                  <a:spcAft>
                    <a:spcPct val="0"/>
                  </a:spcAft>
                </a:pPr>
                <a:endParaRPr lang="en-US" sz="1200" dirty="0">
                  <a:solidFill>
                    <a:srgbClr val="000000"/>
                  </a:solidFill>
                </a:endParaRPr>
              </a:p>
            </p:txBody>
          </p:sp>
        </p:grpSp>
      </p:grpSp>
    </p:spTree>
    <p:extLst>
      <p:ext uri="{BB962C8B-B14F-4D97-AF65-F5344CB8AC3E}">
        <p14:creationId xmlns:p14="http://schemas.microsoft.com/office/powerpoint/2010/main" val="18288392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Lst>
  <p:hf sldNum="0" hdr="0" dt="0"/>
  <p:txStyles>
    <p:titleStyle>
      <a:lvl1pPr algn="l" defTabSz="891329" rtl="0" eaLnBrk="1" fontAlgn="base" hangingPunct="1">
        <a:spcBef>
          <a:spcPct val="0"/>
        </a:spcBef>
        <a:spcAft>
          <a:spcPct val="0"/>
        </a:spcAft>
        <a:tabLst>
          <a:tab pos="268668" algn="l"/>
        </a:tabLst>
        <a:defRPr sz="1900" b="1" baseline="0">
          <a:solidFill>
            <a:schemeClr val="tx2"/>
          </a:solidFill>
          <a:latin typeface="+mj-lt"/>
          <a:ea typeface="+mj-ea"/>
          <a:cs typeface="+mj-cs"/>
        </a:defRPr>
      </a:lvl1pPr>
      <a:lvl2pPr algn="l" defTabSz="891329" rtl="0" eaLnBrk="1" fontAlgn="base" hangingPunct="1">
        <a:spcBef>
          <a:spcPct val="0"/>
        </a:spcBef>
        <a:spcAft>
          <a:spcPct val="0"/>
        </a:spcAft>
        <a:defRPr sz="1900" b="1">
          <a:solidFill>
            <a:schemeClr val="tx2"/>
          </a:solidFill>
          <a:latin typeface="Arial" charset="0"/>
        </a:defRPr>
      </a:lvl2pPr>
      <a:lvl3pPr algn="l" defTabSz="891329" rtl="0" eaLnBrk="1" fontAlgn="base" hangingPunct="1">
        <a:spcBef>
          <a:spcPct val="0"/>
        </a:spcBef>
        <a:spcAft>
          <a:spcPct val="0"/>
        </a:spcAft>
        <a:defRPr sz="1900" b="1">
          <a:solidFill>
            <a:schemeClr val="tx2"/>
          </a:solidFill>
          <a:latin typeface="Arial" charset="0"/>
        </a:defRPr>
      </a:lvl3pPr>
      <a:lvl4pPr algn="l" defTabSz="891329" rtl="0" eaLnBrk="1" fontAlgn="base" hangingPunct="1">
        <a:spcBef>
          <a:spcPct val="0"/>
        </a:spcBef>
        <a:spcAft>
          <a:spcPct val="0"/>
        </a:spcAft>
        <a:defRPr sz="1900" b="1">
          <a:solidFill>
            <a:schemeClr val="tx2"/>
          </a:solidFill>
          <a:latin typeface="Arial" charset="0"/>
        </a:defRPr>
      </a:lvl4pPr>
      <a:lvl5pPr algn="l" defTabSz="891329" rtl="0" eaLnBrk="1" fontAlgn="base" hangingPunct="1">
        <a:spcBef>
          <a:spcPct val="0"/>
        </a:spcBef>
        <a:spcAft>
          <a:spcPct val="0"/>
        </a:spcAft>
        <a:defRPr sz="1900" b="1">
          <a:solidFill>
            <a:schemeClr val="tx2"/>
          </a:solidFill>
          <a:latin typeface="Arial" charset="0"/>
        </a:defRPr>
      </a:lvl5pPr>
      <a:lvl6pPr marL="455088" algn="l" defTabSz="891329" rtl="0" eaLnBrk="1" fontAlgn="base" hangingPunct="1">
        <a:spcBef>
          <a:spcPct val="0"/>
        </a:spcBef>
        <a:spcAft>
          <a:spcPct val="0"/>
        </a:spcAft>
        <a:defRPr sz="1900" b="1">
          <a:solidFill>
            <a:schemeClr val="tx2"/>
          </a:solidFill>
          <a:latin typeface="Arial" charset="0"/>
        </a:defRPr>
      </a:lvl6pPr>
      <a:lvl7pPr marL="910288" algn="l" defTabSz="891329" rtl="0" eaLnBrk="1" fontAlgn="base" hangingPunct="1">
        <a:spcBef>
          <a:spcPct val="0"/>
        </a:spcBef>
        <a:spcAft>
          <a:spcPct val="0"/>
        </a:spcAft>
        <a:defRPr sz="1900" b="1">
          <a:solidFill>
            <a:schemeClr val="tx2"/>
          </a:solidFill>
          <a:latin typeface="Arial" charset="0"/>
        </a:defRPr>
      </a:lvl7pPr>
      <a:lvl8pPr marL="1365443" algn="l" defTabSz="891329" rtl="0" eaLnBrk="1" fontAlgn="base" hangingPunct="1">
        <a:spcBef>
          <a:spcPct val="0"/>
        </a:spcBef>
        <a:spcAft>
          <a:spcPct val="0"/>
        </a:spcAft>
        <a:defRPr sz="1900" b="1">
          <a:solidFill>
            <a:schemeClr val="tx2"/>
          </a:solidFill>
          <a:latin typeface="Arial" charset="0"/>
        </a:defRPr>
      </a:lvl8pPr>
      <a:lvl9pPr marL="1820594" algn="l" defTabSz="891329" rtl="0" eaLnBrk="1" fontAlgn="base" hangingPunct="1">
        <a:spcBef>
          <a:spcPct val="0"/>
        </a:spcBef>
        <a:spcAft>
          <a:spcPct val="0"/>
        </a:spcAft>
        <a:defRPr sz="1900" b="1">
          <a:solidFill>
            <a:schemeClr val="tx2"/>
          </a:solidFill>
          <a:latin typeface="Arial" charset="0"/>
        </a:defRPr>
      </a:lvl9pPr>
    </p:titleStyle>
    <p:bodyStyle>
      <a:lvl1pPr marL="0" indent="0" algn="l" defTabSz="8913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2809" indent="-191233" algn="l" defTabSz="8913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55088" indent="-260767" algn="l" defTabSz="8913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11608" indent="-154876" algn="l" defTabSz="8913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46446" indent="-129594" algn="l" defTabSz="8913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46446" indent="-129594" algn="l" defTabSz="8913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46446" indent="-129594" algn="l" defTabSz="8913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46446" indent="-129594" algn="l" defTabSz="8913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46446" indent="-129594" algn="l" defTabSz="8913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p:bodyStyle>
    <p:otherStyle>
      <a:defPPr>
        <a:defRPr lang="en-US"/>
      </a:defPPr>
      <a:lvl1pPr marL="0" algn="l" defTabSz="910288" rtl="0" eaLnBrk="1" latinLnBrk="0" hangingPunct="1">
        <a:defRPr sz="1800" kern="1200">
          <a:solidFill>
            <a:schemeClr val="tx1"/>
          </a:solidFill>
          <a:latin typeface="+mn-lt"/>
          <a:ea typeface="+mn-ea"/>
          <a:cs typeface="+mn-cs"/>
        </a:defRPr>
      </a:lvl1pPr>
      <a:lvl2pPr marL="455088" algn="l" defTabSz="910288" rtl="0" eaLnBrk="1" latinLnBrk="0" hangingPunct="1">
        <a:defRPr sz="1800" kern="1200">
          <a:solidFill>
            <a:schemeClr val="tx1"/>
          </a:solidFill>
          <a:latin typeface="+mn-lt"/>
          <a:ea typeface="+mn-ea"/>
          <a:cs typeface="+mn-cs"/>
        </a:defRPr>
      </a:lvl2pPr>
      <a:lvl3pPr marL="910288" algn="l" defTabSz="910288" rtl="0" eaLnBrk="1" latinLnBrk="0" hangingPunct="1">
        <a:defRPr sz="1800" kern="1200">
          <a:solidFill>
            <a:schemeClr val="tx1"/>
          </a:solidFill>
          <a:latin typeface="+mn-lt"/>
          <a:ea typeface="+mn-ea"/>
          <a:cs typeface="+mn-cs"/>
        </a:defRPr>
      </a:lvl3pPr>
      <a:lvl4pPr marL="1365443" algn="l" defTabSz="910288" rtl="0" eaLnBrk="1" latinLnBrk="0" hangingPunct="1">
        <a:defRPr sz="1800" kern="1200">
          <a:solidFill>
            <a:schemeClr val="tx1"/>
          </a:solidFill>
          <a:latin typeface="+mn-lt"/>
          <a:ea typeface="+mn-ea"/>
          <a:cs typeface="+mn-cs"/>
        </a:defRPr>
      </a:lvl4pPr>
      <a:lvl5pPr marL="1820594" algn="l" defTabSz="910288" rtl="0" eaLnBrk="1" latinLnBrk="0" hangingPunct="1">
        <a:defRPr sz="1800" kern="1200">
          <a:solidFill>
            <a:schemeClr val="tx1"/>
          </a:solidFill>
          <a:latin typeface="+mn-lt"/>
          <a:ea typeface="+mn-ea"/>
          <a:cs typeface="+mn-cs"/>
        </a:defRPr>
      </a:lvl5pPr>
      <a:lvl6pPr marL="2275740" algn="l" defTabSz="910288" rtl="0" eaLnBrk="1" latinLnBrk="0" hangingPunct="1">
        <a:defRPr sz="1800" kern="1200">
          <a:solidFill>
            <a:schemeClr val="tx1"/>
          </a:solidFill>
          <a:latin typeface="+mn-lt"/>
          <a:ea typeface="+mn-ea"/>
          <a:cs typeface="+mn-cs"/>
        </a:defRPr>
      </a:lvl6pPr>
      <a:lvl7pPr marL="2730891" algn="l" defTabSz="910288" rtl="0" eaLnBrk="1" latinLnBrk="0" hangingPunct="1">
        <a:defRPr sz="1800" kern="1200">
          <a:solidFill>
            <a:schemeClr val="tx1"/>
          </a:solidFill>
          <a:latin typeface="+mn-lt"/>
          <a:ea typeface="+mn-ea"/>
          <a:cs typeface="+mn-cs"/>
        </a:defRPr>
      </a:lvl7pPr>
      <a:lvl8pPr marL="3186040" algn="l" defTabSz="910288" rtl="0" eaLnBrk="1" latinLnBrk="0" hangingPunct="1">
        <a:defRPr sz="1800" kern="1200">
          <a:solidFill>
            <a:schemeClr val="tx1"/>
          </a:solidFill>
          <a:latin typeface="+mn-lt"/>
          <a:ea typeface="+mn-ea"/>
          <a:cs typeface="+mn-cs"/>
        </a:defRPr>
      </a:lvl8pPr>
      <a:lvl9pPr marL="3641190" algn="l" defTabSz="910288"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8"/>
            </p:custDataLst>
            <p:extLst>
              <p:ext uri="{D42A27DB-BD31-4B8C-83A1-F6EECF244321}">
                <p14:modId xmlns:p14="http://schemas.microsoft.com/office/powerpoint/2010/main" val="34379588"/>
              </p:ext>
            </p:extLst>
          </p:nvPr>
        </p:nvGraphicFramePr>
        <p:xfrm>
          <a:off x="0" y="0"/>
          <a:ext cx="161984" cy="161974"/>
        </p:xfrm>
        <a:graphic>
          <a:graphicData uri="http://schemas.openxmlformats.org/presentationml/2006/ole">
            <mc:AlternateContent xmlns:mc="http://schemas.openxmlformats.org/markup-compatibility/2006">
              <mc:Choice xmlns:v="urn:schemas-microsoft-com:vml" Requires="v">
                <p:oleObj spid="_x0000_s3142" name="think-cell Slide" r:id="rId24" imgW="270" imgH="270" progId="TCLayout.ActiveDocument.1">
                  <p:embed/>
                </p:oleObj>
              </mc:Choice>
              <mc:Fallback>
                <p:oleObj name="think-cell Slide" r:id="rId24" imgW="270" imgH="270" progId="TCLayout.ActiveDocument.1">
                  <p:embed/>
                  <p:pic>
                    <p:nvPicPr>
                      <p:cNvPr id="0" name=""/>
                      <p:cNvPicPr/>
                      <p:nvPr/>
                    </p:nvPicPr>
                    <p:blipFill>
                      <a:blip r:embed="rId25"/>
                      <a:stretch>
                        <a:fillRect/>
                      </a:stretch>
                    </p:blipFill>
                    <p:spPr>
                      <a:xfrm>
                        <a:off x="0" y="0"/>
                        <a:ext cx="161984" cy="161974"/>
                      </a:xfrm>
                      <a:prstGeom prst="rect">
                        <a:avLst/>
                      </a:prstGeom>
                    </p:spPr>
                  </p:pic>
                </p:oleObj>
              </mc:Fallback>
            </mc:AlternateContent>
          </a:graphicData>
        </a:graphic>
      </p:graphicFrame>
      <p:grpSp>
        <p:nvGrpSpPr>
          <p:cNvPr id="58" name="Group 57"/>
          <p:cNvGrpSpPr/>
          <p:nvPr userDrawn="1"/>
        </p:nvGrpSpPr>
        <p:grpSpPr bwMode="ltGray">
          <a:xfrm>
            <a:off x="2" y="6565687"/>
            <a:ext cx="9143999" cy="292313"/>
            <a:chOff x="-476250" y="1078229"/>
            <a:chExt cx="9437688" cy="475297"/>
          </a:xfrm>
        </p:grpSpPr>
        <p:sp>
          <p:nvSpPr>
            <p:cNvPr id="59" name="TitleTopPlaceholder"/>
            <p:cNvSpPr>
              <a:spLocks noChangeArrowheads="1"/>
            </p:cNvSpPr>
            <p:nvPr/>
          </p:nvSpPr>
          <p:spPr bwMode="ltGray">
            <a:xfrm>
              <a:off x="1717675" y="1078230"/>
              <a:ext cx="2193925" cy="474345"/>
            </a:xfrm>
            <a:prstGeom prst="rect">
              <a:avLst/>
            </a:prstGeom>
            <a:solidFill>
              <a:schemeClr val="accent4">
                <a:alpha val="77000"/>
              </a:schemeClr>
            </a:solidFill>
            <a:ln w="9525">
              <a:noFill/>
              <a:miter lim="800000"/>
              <a:headEnd/>
              <a:tailEnd/>
            </a:ln>
            <a:effectLst/>
            <a:extLst/>
          </p:spPr>
          <p:txBody>
            <a:bodyPr wrap="none" anchor="ctr"/>
            <a:lstStyle/>
            <a:p>
              <a:pPr fontAlgn="base">
                <a:spcBef>
                  <a:spcPct val="0"/>
                </a:spcBef>
                <a:spcAft>
                  <a:spcPct val="0"/>
                </a:spcAft>
              </a:pPr>
              <a:endParaRPr lang="en-US" sz="1600" dirty="0">
                <a:solidFill>
                  <a:srgbClr val="000000"/>
                </a:solidFill>
              </a:endParaRPr>
            </a:p>
          </p:txBody>
        </p:sp>
        <p:sp>
          <p:nvSpPr>
            <p:cNvPr id="60" name="TitleTopPlaceholder"/>
            <p:cNvSpPr>
              <a:spLocks noChangeArrowheads="1"/>
            </p:cNvSpPr>
            <p:nvPr/>
          </p:nvSpPr>
          <p:spPr bwMode="ltGray">
            <a:xfrm>
              <a:off x="-476250" y="1078229"/>
              <a:ext cx="2193925" cy="474345"/>
            </a:xfrm>
            <a:prstGeom prst="rect">
              <a:avLst/>
            </a:prstGeom>
            <a:solidFill>
              <a:srgbClr val="FFC000">
                <a:alpha val="80000"/>
              </a:srgbClr>
            </a:solidFill>
            <a:ln w="9525">
              <a:noFill/>
              <a:miter lim="800000"/>
              <a:headEnd/>
              <a:tailEnd/>
            </a:ln>
            <a:effectLst/>
            <a:extLst/>
          </p:spPr>
          <p:txBody>
            <a:bodyPr wrap="none" anchor="ctr"/>
            <a:lstStyle/>
            <a:p>
              <a:pPr fontAlgn="base">
                <a:spcBef>
                  <a:spcPct val="0"/>
                </a:spcBef>
                <a:spcAft>
                  <a:spcPct val="0"/>
                </a:spcAft>
              </a:pPr>
              <a:endParaRPr lang="en-US" sz="1600" dirty="0">
                <a:solidFill>
                  <a:srgbClr val="000000"/>
                </a:solidFill>
              </a:endParaRPr>
            </a:p>
          </p:txBody>
        </p:sp>
        <p:sp>
          <p:nvSpPr>
            <p:cNvPr id="61" name="TitleTopPlaceholder"/>
            <p:cNvSpPr>
              <a:spLocks noChangeArrowheads="1"/>
            </p:cNvSpPr>
            <p:nvPr/>
          </p:nvSpPr>
          <p:spPr bwMode="ltGray">
            <a:xfrm>
              <a:off x="3534567" y="1079181"/>
              <a:ext cx="5426871" cy="474345"/>
            </a:xfrm>
            <a:prstGeom prst="rect">
              <a:avLst/>
            </a:prstGeom>
            <a:solidFill>
              <a:srgbClr val="009900">
                <a:alpha val="69000"/>
              </a:srgbClr>
            </a:solidFill>
            <a:ln w="9525">
              <a:noFill/>
              <a:miter lim="800000"/>
              <a:headEnd/>
              <a:tailEnd/>
            </a:ln>
            <a:effectLst/>
            <a:extLst/>
          </p:spPr>
          <p:txBody>
            <a:bodyPr wrap="none" anchor="ctr"/>
            <a:lstStyle/>
            <a:p>
              <a:pPr fontAlgn="base">
                <a:spcBef>
                  <a:spcPct val="0"/>
                </a:spcBef>
                <a:spcAft>
                  <a:spcPct val="0"/>
                </a:spcAft>
              </a:pPr>
              <a:endParaRPr lang="en-US" sz="1600" dirty="0">
                <a:solidFill>
                  <a:srgbClr val="000000"/>
                </a:solidFill>
              </a:endParaRPr>
            </a:p>
          </p:txBody>
        </p:sp>
      </p:grpSp>
      <p:sp>
        <p:nvSpPr>
          <p:cNvPr id="1036" name="Rectangle 286"/>
          <p:cNvSpPr>
            <a:spLocks noGrp="1" noChangeArrowheads="1"/>
          </p:cNvSpPr>
          <p:nvPr>
            <p:ph type="body" idx="1"/>
          </p:nvPr>
        </p:nvSpPr>
        <p:spPr bwMode="auto">
          <a:xfrm>
            <a:off x="1482156" y="1990667"/>
            <a:ext cx="4389768" cy="125611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19" name="Title Placeholder 2"/>
          <p:cNvSpPr>
            <a:spLocks noGrp="1" noChangeArrowheads="1"/>
          </p:cNvSpPr>
          <p:nvPr>
            <p:ph type="title"/>
          </p:nvPr>
        </p:nvSpPr>
        <p:spPr bwMode="auto">
          <a:xfrm>
            <a:off x="174945" y="234863"/>
            <a:ext cx="8053675" cy="298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title style</a:t>
            </a:r>
            <a:endParaRPr lang="en-US" noProof="0" dirty="0"/>
          </a:p>
        </p:txBody>
      </p:sp>
      <p:sp>
        <p:nvSpPr>
          <p:cNvPr id="10" name="McK 1. On-page tracker" hidden="1"/>
          <p:cNvSpPr>
            <a:spLocks noChangeArrowheads="1"/>
          </p:cNvSpPr>
          <p:nvPr/>
        </p:nvSpPr>
        <p:spPr bwMode="auto">
          <a:xfrm>
            <a:off x="174944" y="27536"/>
            <a:ext cx="876714" cy="219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fontAlgn="base">
              <a:spcBef>
                <a:spcPct val="0"/>
              </a:spcBef>
              <a:spcAft>
                <a:spcPct val="0"/>
              </a:spcAft>
            </a:pPr>
            <a:r>
              <a:rPr lang="en-US" sz="1400" dirty="0">
                <a:solidFill>
                  <a:srgbClr val="808080"/>
                </a:solidFill>
              </a:rPr>
              <a:t>TRACKER</a:t>
            </a:r>
          </a:p>
        </p:txBody>
      </p:sp>
      <p:sp>
        <p:nvSpPr>
          <p:cNvPr id="11" name="McK 3. Unit of measure" hidden="1"/>
          <p:cNvSpPr txBox="1">
            <a:spLocks noChangeArrowheads="1"/>
          </p:cNvSpPr>
          <p:nvPr/>
        </p:nvSpPr>
        <p:spPr bwMode="auto">
          <a:xfrm>
            <a:off x="174944" y="542617"/>
            <a:ext cx="8053675" cy="2512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600" dirty="0">
                <a:solidFill>
                  <a:srgbClr val="808080"/>
                </a:solidFill>
                <a:latin typeface="Arial"/>
              </a:rPr>
              <a:t>Unit of measure</a:t>
            </a:r>
          </a:p>
        </p:txBody>
      </p:sp>
      <p:grpSp>
        <p:nvGrpSpPr>
          <p:cNvPr id="12" name="McK Slide Elements" hidden="1"/>
          <p:cNvGrpSpPr>
            <a:grpSpLocks/>
          </p:cNvGrpSpPr>
          <p:nvPr/>
        </p:nvGrpSpPr>
        <p:grpSpPr bwMode="auto">
          <a:xfrm>
            <a:off x="174944" y="6086391"/>
            <a:ext cx="8799129" cy="413035"/>
            <a:chOff x="75" y="3895"/>
            <a:chExt cx="689" cy="255"/>
          </a:xfrm>
        </p:grpSpPr>
        <p:sp>
          <p:nvSpPr>
            <p:cNvPr id="13" name="McK 4. Footnote"/>
            <p:cNvSpPr txBox="1">
              <a:spLocks noChangeArrowheads="1"/>
            </p:cNvSpPr>
            <p:nvPr/>
          </p:nvSpPr>
          <p:spPr bwMode="auto">
            <a:xfrm>
              <a:off x="75" y="3895"/>
              <a:ext cx="689"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000" dirty="0">
                  <a:solidFill>
                    <a:srgbClr val="000000"/>
                  </a:solidFill>
                  <a:latin typeface="Arial"/>
                </a:rPr>
                <a:t>1 Footnote</a:t>
              </a:r>
            </a:p>
          </p:txBody>
        </p:sp>
        <p:sp>
          <p:nvSpPr>
            <p:cNvPr id="14" name="McK 5. Source"/>
            <p:cNvSpPr>
              <a:spLocks noChangeArrowheads="1"/>
            </p:cNvSpPr>
            <p:nvPr/>
          </p:nvSpPr>
          <p:spPr bwMode="auto">
            <a:xfrm>
              <a:off x="75" y="4053"/>
              <a:ext cx="689"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marL="621910" indent="-621910" defTabSz="913429" fontAlgn="base">
                <a:spcBef>
                  <a:spcPct val="0"/>
                </a:spcBef>
                <a:spcAft>
                  <a:spcPct val="0"/>
                </a:spcAft>
                <a:tabLst>
                  <a:tab pos="625148" algn="l"/>
                </a:tabLst>
              </a:pPr>
              <a:r>
                <a:rPr lang="en-US" sz="1000" dirty="0">
                  <a:solidFill>
                    <a:srgbClr val="000000"/>
                  </a:solidFill>
                </a:rPr>
                <a:t>SOURCE: Source</a:t>
              </a:r>
            </a:p>
          </p:txBody>
        </p:sp>
      </p:grpSp>
      <p:grpSp>
        <p:nvGrpSpPr>
          <p:cNvPr id="15" name="ACET" hidden="1"/>
          <p:cNvGrpSpPr>
            <a:grpSpLocks/>
          </p:cNvGrpSpPr>
          <p:nvPr/>
        </p:nvGrpSpPr>
        <p:grpSpPr bwMode="auto">
          <a:xfrm>
            <a:off x="1482156" y="1150019"/>
            <a:ext cx="4350892" cy="518318"/>
            <a:chOff x="915" y="710"/>
            <a:chExt cx="2686" cy="320"/>
          </a:xfrm>
        </p:grpSpPr>
        <p:cxnSp>
          <p:nvCxnSpPr>
            <p:cNvPr id="16"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915" y="710"/>
              <a:ext cx="2686" cy="320"/>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fontAlgn="base">
                <a:spcBef>
                  <a:spcPct val="0"/>
                </a:spcBef>
                <a:spcAft>
                  <a:spcPct val="0"/>
                </a:spcAft>
              </a:pPr>
              <a:r>
                <a:rPr lang="en-US" sz="1600" b="1" dirty="0">
                  <a:solidFill>
                    <a:srgbClr val="000000"/>
                  </a:solidFill>
                </a:rPr>
                <a:t>Title</a:t>
              </a:r>
            </a:p>
            <a:p>
              <a:pPr fontAlgn="base">
                <a:spcBef>
                  <a:spcPct val="0"/>
                </a:spcBef>
                <a:spcAft>
                  <a:spcPct val="0"/>
                </a:spcAft>
              </a:pPr>
              <a:r>
                <a:rPr lang="en-US" sz="1600" dirty="0">
                  <a:solidFill>
                    <a:srgbClr val="808080"/>
                  </a:solidFill>
                </a:rPr>
                <a:t>Unit of measure</a:t>
              </a:r>
            </a:p>
          </p:txBody>
        </p:sp>
      </p:grpSp>
      <p:grpSp>
        <p:nvGrpSpPr>
          <p:cNvPr id="63" name="LegendBoxes" hidden="1"/>
          <p:cNvGrpSpPr>
            <a:grpSpLocks/>
          </p:cNvGrpSpPr>
          <p:nvPr/>
        </p:nvGrpSpPr>
        <p:grpSpPr bwMode="auto">
          <a:xfrm>
            <a:off x="7449476" y="275439"/>
            <a:ext cx="779144" cy="1017201"/>
            <a:chOff x="4936" y="176"/>
            <a:chExt cx="481" cy="628"/>
          </a:xfrm>
        </p:grpSpPr>
        <p:sp>
          <p:nvSpPr>
            <p:cNvPr id="64" name="Legend1"/>
            <p:cNvSpPr>
              <a:spLocks noChangeArrowheads="1"/>
            </p:cNvSpPr>
            <p:nvPr/>
          </p:nvSpPr>
          <p:spPr bwMode="auto">
            <a:xfrm>
              <a:off x="5096" y="17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65" name="LegendRectangle1"/>
            <p:cNvSpPr>
              <a:spLocks noChangeArrowheads="1"/>
            </p:cNvSpPr>
            <p:nvPr/>
          </p:nvSpPr>
          <p:spPr bwMode="auto">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66" name="Legend2"/>
            <p:cNvSpPr>
              <a:spLocks noChangeArrowheads="1"/>
            </p:cNvSpPr>
            <p:nvPr/>
          </p:nvSpPr>
          <p:spPr bwMode="auto">
            <a:xfrm>
              <a:off x="5096" y="34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67" name="LegendRectangle2"/>
            <p:cNvSpPr>
              <a:spLocks noChangeArrowheads="1"/>
            </p:cNvSpPr>
            <p:nvPr/>
          </p:nvSpPr>
          <p:spPr bwMode="auto">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68" name="Legend3"/>
            <p:cNvSpPr>
              <a:spLocks noChangeArrowheads="1"/>
            </p:cNvSpPr>
            <p:nvPr/>
          </p:nvSpPr>
          <p:spPr bwMode="auto">
            <a:xfrm>
              <a:off x="5096" y="517"/>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69" name="LegendRectangle3"/>
            <p:cNvSpPr>
              <a:spLocks noChangeArrowheads="1"/>
            </p:cNvSpPr>
            <p:nvPr/>
          </p:nvSpPr>
          <p:spPr bwMode="auto">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70" name="Legend4"/>
            <p:cNvSpPr>
              <a:spLocks noChangeArrowheads="1"/>
            </p:cNvSpPr>
            <p:nvPr/>
          </p:nvSpPr>
          <p:spPr bwMode="auto">
            <a:xfrm>
              <a:off x="5096" y="688"/>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71" name="LegendRectangle4"/>
            <p:cNvSpPr>
              <a:spLocks noChangeArrowheads="1"/>
            </p:cNvSpPr>
            <p:nvPr/>
          </p:nvSpPr>
          <p:spPr bwMode="auto">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grpSp>
      <p:grpSp>
        <p:nvGrpSpPr>
          <p:cNvPr id="72" name="LegendLines" hidden="1"/>
          <p:cNvGrpSpPr>
            <a:grpSpLocks/>
          </p:cNvGrpSpPr>
          <p:nvPr/>
        </p:nvGrpSpPr>
        <p:grpSpPr bwMode="auto">
          <a:xfrm>
            <a:off x="7135228" y="275439"/>
            <a:ext cx="1093393" cy="745084"/>
            <a:chOff x="4750" y="176"/>
            <a:chExt cx="675" cy="460"/>
          </a:xfrm>
        </p:grpSpPr>
        <p:sp>
          <p:nvSpPr>
            <p:cNvPr id="73" name="LineLegend1"/>
            <p:cNvSpPr>
              <a:spLocks noChangeShapeType="1"/>
            </p:cNvSpPr>
            <p:nvPr/>
          </p:nvSpPr>
          <p:spPr bwMode="auto">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dirty="0">
                <a:solidFill>
                  <a:srgbClr val="000000"/>
                </a:solidFill>
              </a:endParaRPr>
            </a:p>
          </p:txBody>
        </p:sp>
        <p:sp>
          <p:nvSpPr>
            <p:cNvPr id="74" name="LineLegend2"/>
            <p:cNvSpPr>
              <a:spLocks noChangeShapeType="1"/>
            </p:cNvSpPr>
            <p:nvPr/>
          </p:nvSpPr>
          <p:spPr bwMode="auto">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dirty="0">
                <a:solidFill>
                  <a:srgbClr val="000000"/>
                </a:solidFill>
              </a:endParaRPr>
            </a:p>
          </p:txBody>
        </p:sp>
        <p:sp>
          <p:nvSpPr>
            <p:cNvPr id="75" name="LineLegend3"/>
            <p:cNvSpPr>
              <a:spLocks noChangeShapeType="1"/>
            </p:cNvSpPr>
            <p:nvPr/>
          </p:nvSpPr>
          <p:spPr bwMode="auto">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dirty="0">
                <a:solidFill>
                  <a:srgbClr val="000000"/>
                </a:solidFill>
              </a:endParaRPr>
            </a:p>
          </p:txBody>
        </p:sp>
        <p:sp>
          <p:nvSpPr>
            <p:cNvPr id="76" name="Legend1"/>
            <p:cNvSpPr>
              <a:spLocks noChangeArrowheads="1"/>
            </p:cNvSpPr>
            <p:nvPr/>
          </p:nvSpPr>
          <p:spPr bwMode="auto">
            <a:xfrm>
              <a:off x="5104" y="17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77" name="Legend2"/>
            <p:cNvSpPr>
              <a:spLocks noChangeArrowheads="1"/>
            </p:cNvSpPr>
            <p:nvPr/>
          </p:nvSpPr>
          <p:spPr bwMode="auto">
            <a:xfrm>
              <a:off x="5104" y="344"/>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78" name="Legend3"/>
            <p:cNvSpPr>
              <a:spLocks noChangeArrowheads="1"/>
            </p:cNvSpPr>
            <p:nvPr/>
          </p:nvSpPr>
          <p:spPr bwMode="auto">
            <a:xfrm>
              <a:off x="5104" y="520"/>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grpSp>
      <p:grpSp>
        <p:nvGrpSpPr>
          <p:cNvPr id="79" name="McKSticker" hidden="1"/>
          <p:cNvGrpSpPr/>
          <p:nvPr/>
        </p:nvGrpSpPr>
        <p:grpSpPr bwMode="auto">
          <a:xfrm>
            <a:off x="7139991" y="275438"/>
            <a:ext cx="1088630" cy="216680"/>
            <a:chOff x="7673880" y="285750"/>
            <a:chExt cx="1066895" cy="212366"/>
          </a:xfrm>
        </p:grpSpPr>
        <p:sp>
          <p:nvSpPr>
            <p:cNvPr id="80" name="StickerRectangle"/>
            <p:cNvSpPr>
              <a:spLocks noChangeArrowheads="1"/>
            </p:cNvSpPr>
            <p:nvPr/>
          </p:nvSpPr>
          <p:spPr bwMode="auto">
            <a:xfrm>
              <a:off x="7673880" y="285750"/>
              <a:ext cx="1066895" cy="212366"/>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913526" fontAlgn="base">
                <a:spcBef>
                  <a:spcPct val="0"/>
                </a:spcBef>
                <a:spcAft>
                  <a:spcPct val="0"/>
                </a:spcAft>
                <a:buClr>
                  <a:srgbClr val="000000"/>
                </a:buClr>
              </a:pPr>
              <a:r>
                <a:rPr lang="en-US" sz="1200" dirty="0">
                  <a:solidFill>
                    <a:srgbClr val="808080"/>
                  </a:solidFill>
                </a:rPr>
                <a:t>PRELIMINARY</a:t>
              </a:r>
            </a:p>
          </p:txBody>
        </p:sp>
        <p:cxnSp>
          <p:nvCxnSpPr>
            <p:cNvPr id="81" name="AutoShape 31"/>
            <p:cNvCxnSpPr>
              <a:cxnSpLocks noChangeShapeType="1"/>
              <a:stCxn id="80" idx="2"/>
              <a:endCxn id="80" idx="4"/>
            </p:cNvCxnSpPr>
            <p:nvPr/>
          </p:nvCxnSpPr>
          <p:spPr bwMode="auto">
            <a:xfrm>
              <a:off x="7673880" y="285750"/>
              <a:ext cx="0" cy="212366"/>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82" name="AutoShape 32"/>
            <p:cNvCxnSpPr>
              <a:cxnSpLocks noChangeShapeType="1"/>
              <a:stCxn id="80" idx="4"/>
              <a:endCxn id="80" idx="6"/>
            </p:cNvCxnSpPr>
            <p:nvPr/>
          </p:nvCxnSpPr>
          <p:spPr bwMode="auto">
            <a:xfrm>
              <a:off x="7673880" y="498116"/>
              <a:ext cx="1066895"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83" name="LegendMoons" hidden="1"/>
          <p:cNvGrpSpPr/>
          <p:nvPr/>
        </p:nvGrpSpPr>
        <p:grpSpPr bwMode="auto">
          <a:xfrm>
            <a:off x="7381273" y="275438"/>
            <a:ext cx="847347" cy="1333054"/>
            <a:chOff x="6655594" y="273840"/>
            <a:chExt cx="830430" cy="1306516"/>
          </a:xfrm>
        </p:grpSpPr>
        <p:grpSp>
          <p:nvGrpSpPr>
            <p:cNvPr id="84" name="MoonLegend1"/>
            <p:cNvGrpSpPr>
              <a:grpSpLocks noChangeAspect="1"/>
            </p:cNvGrpSpPr>
            <p:nvPr>
              <p:custDataLst>
                <p:tags r:id="rId9"/>
              </p:custDataLst>
            </p:nvPr>
          </p:nvGrpSpPr>
          <p:grpSpPr bwMode="auto">
            <a:xfrm>
              <a:off x="6655594" y="273840"/>
              <a:ext cx="209550" cy="209551"/>
              <a:chOff x="4533" y="183"/>
              <a:chExt cx="144" cy="144"/>
            </a:xfrm>
          </p:grpSpPr>
          <p:sp>
            <p:nvSpPr>
              <p:cNvPr id="102" name="Oval 38"/>
              <p:cNvSpPr>
                <a:spLocks noChangeAspect="1" noChangeArrowheads="1"/>
              </p:cNvSpPr>
              <p:nvPr>
                <p:custDataLst>
                  <p:tags r:id="rId22"/>
                </p:custDataLst>
              </p:nvPr>
            </p:nvSpPr>
            <p:spPr bwMode="auto">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103" name="Arc 39"/>
              <p:cNvSpPr>
                <a:spLocks noChangeAspect="1"/>
              </p:cNvSpPr>
              <p:nvPr>
                <p:custDataLst>
                  <p:tags r:id="rId23"/>
                </p:custDataLst>
              </p:nvPr>
            </p:nvSpPr>
            <p:spPr bwMode="auto">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grpSp>
        <p:grpSp>
          <p:nvGrpSpPr>
            <p:cNvPr id="85" name="MoonLegend2"/>
            <p:cNvGrpSpPr>
              <a:grpSpLocks noChangeAspect="1"/>
            </p:cNvGrpSpPr>
            <p:nvPr>
              <p:custDataLst>
                <p:tags r:id="rId10"/>
              </p:custDataLst>
            </p:nvPr>
          </p:nvGrpSpPr>
          <p:grpSpPr bwMode="auto">
            <a:xfrm>
              <a:off x="6655594" y="548081"/>
              <a:ext cx="209550" cy="209551"/>
              <a:chOff x="1694" y="2044"/>
              <a:chExt cx="160" cy="160"/>
            </a:xfrm>
          </p:grpSpPr>
          <p:sp>
            <p:nvSpPr>
              <p:cNvPr id="100" name="Oval 41"/>
              <p:cNvSpPr>
                <a:spLocks noChangeAspect="1" noChangeArrowheads="1"/>
              </p:cNvSpPr>
              <p:nvPr>
                <p:custDataLst>
                  <p:tags r:id="rId20"/>
                </p:custDataLst>
              </p:nvPr>
            </p:nvSpPr>
            <p:spPr bwMode="auto">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101" name="Arc 42"/>
              <p:cNvSpPr>
                <a:spLocks noChangeAspect="1"/>
              </p:cNvSpPr>
              <p:nvPr>
                <p:custDataLst>
                  <p:tags r:id="rId21"/>
                </p:custDataLst>
              </p:nvPr>
            </p:nvSpPr>
            <p:spPr bwMode="auto">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grpSp>
        <p:grpSp>
          <p:nvGrpSpPr>
            <p:cNvPr id="86" name="MoonLegend4"/>
            <p:cNvGrpSpPr>
              <a:grpSpLocks noChangeAspect="1"/>
            </p:cNvGrpSpPr>
            <p:nvPr>
              <p:custDataLst>
                <p:tags r:id="rId11"/>
              </p:custDataLst>
            </p:nvPr>
          </p:nvGrpSpPr>
          <p:grpSpPr bwMode="auto">
            <a:xfrm>
              <a:off x="6655594" y="1096563"/>
              <a:ext cx="209550" cy="209551"/>
              <a:chOff x="4495" y="1198"/>
              <a:chExt cx="160" cy="160"/>
            </a:xfrm>
          </p:grpSpPr>
          <p:sp>
            <p:nvSpPr>
              <p:cNvPr id="98" name="Oval 47"/>
              <p:cNvSpPr>
                <a:spLocks noChangeAspect="1" noChangeArrowheads="1"/>
              </p:cNvSpPr>
              <p:nvPr>
                <p:custDataLst>
                  <p:tags r:id="rId18"/>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99" name="Arc 48"/>
              <p:cNvSpPr>
                <a:spLocks noChangeAspect="1"/>
              </p:cNvSpPr>
              <p:nvPr>
                <p:custDataLst>
                  <p:tags r:id="rId19"/>
                </p:custDataLst>
              </p:nvPr>
            </p:nvSpPr>
            <p:spPr bwMode="auto">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grpSp>
        <p:grpSp>
          <p:nvGrpSpPr>
            <p:cNvPr id="87" name="MoonLegend5"/>
            <p:cNvGrpSpPr>
              <a:grpSpLocks noChangeAspect="1"/>
            </p:cNvGrpSpPr>
            <p:nvPr>
              <p:custDataLst>
                <p:tags r:id="rId12"/>
              </p:custDataLst>
            </p:nvPr>
          </p:nvGrpSpPr>
          <p:grpSpPr bwMode="auto">
            <a:xfrm>
              <a:off x="6655594" y="1370805"/>
              <a:ext cx="209550" cy="209551"/>
              <a:chOff x="4495" y="1440"/>
              <a:chExt cx="160" cy="160"/>
            </a:xfrm>
          </p:grpSpPr>
          <p:sp>
            <p:nvSpPr>
              <p:cNvPr id="96" name="Oval 50"/>
              <p:cNvSpPr>
                <a:spLocks noChangeAspect="1" noChangeArrowheads="1"/>
              </p:cNvSpPr>
              <p:nvPr>
                <p:custDataLst>
                  <p:tags r:id="rId16"/>
                </p:custDataLst>
              </p:nvPr>
            </p:nvSpPr>
            <p:spPr bwMode="auto">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97" name="Oval 51"/>
              <p:cNvSpPr>
                <a:spLocks noChangeAspect="1" noChangeArrowheads="1"/>
              </p:cNvSpPr>
              <p:nvPr>
                <p:custDataLst>
                  <p:tags r:id="rId17"/>
                </p:custDataLst>
              </p:nvPr>
            </p:nvSpPr>
            <p:spPr bwMode="auto">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grpSp>
        <p:sp>
          <p:nvSpPr>
            <p:cNvPr id="88" name="Legend1"/>
            <p:cNvSpPr>
              <a:spLocks noChangeArrowheads="1"/>
            </p:cNvSpPr>
            <p:nvPr/>
          </p:nvSpPr>
          <p:spPr bwMode="auto">
            <a:xfrm>
              <a:off x="6976269" y="286540"/>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89" name="Legend2"/>
            <p:cNvSpPr>
              <a:spLocks noChangeArrowheads="1"/>
            </p:cNvSpPr>
            <p:nvPr/>
          </p:nvSpPr>
          <p:spPr bwMode="auto">
            <a:xfrm>
              <a:off x="6976269" y="561178"/>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90" name="Legend3"/>
            <p:cNvSpPr>
              <a:spLocks noChangeArrowheads="1"/>
            </p:cNvSpPr>
            <p:nvPr/>
          </p:nvSpPr>
          <p:spPr bwMode="auto">
            <a:xfrm>
              <a:off x="6976269" y="835817"/>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91" name="Legend4"/>
            <p:cNvSpPr>
              <a:spLocks noChangeArrowheads="1"/>
            </p:cNvSpPr>
            <p:nvPr/>
          </p:nvSpPr>
          <p:spPr bwMode="auto">
            <a:xfrm>
              <a:off x="6976269" y="1107280"/>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92" name="Legend5"/>
            <p:cNvSpPr>
              <a:spLocks noChangeArrowheads="1"/>
            </p:cNvSpPr>
            <p:nvPr/>
          </p:nvSpPr>
          <p:spPr bwMode="auto">
            <a:xfrm>
              <a:off x="6976269" y="1383505"/>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grpSp>
          <p:nvGrpSpPr>
            <p:cNvPr id="93" name="MoonLegend3"/>
            <p:cNvGrpSpPr>
              <a:grpSpLocks noChangeAspect="1"/>
            </p:cNvGrpSpPr>
            <p:nvPr>
              <p:custDataLst>
                <p:tags r:id="rId13"/>
              </p:custDataLst>
            </p:nvPr>
          </p:nvGrpSpPr>
          <p:grpSpPr bwMode="auto">
            <a:xfrm>
              <a:off x="6655594" y="822322"/>
              <a:ext cx="209550" cy="209551"/>
              <a:chOff x="4495" y="1198"/>
              <a:chExt cx="160" cy="160"/>
            </a:xfrm>
          </p:grpSpPr>
          <p:sp>
            <p:nvSpPr>
              <p:cNvPr id="94" name="Oval 47"/>
              <p:cNvSpPr>
                <a:spLocks noChangeAspect="1" noChangeArrowheads="1"/>
              </p:cNvSpPr>
              <p:nvPr>
                <p:custDataLst>
                  <p:tags r:id="rId14"/>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95" name="Arc 48"/>
              <p:cNvSpPr>
                <a:spLocks noChangeAspect="1"/>
              </p:cNvSpPr>
              <p:nvPr>
                <p:custDataLst>
                  <p:tags r:id="rId15"/>
                </p:custDataLst>
              </p:nvPr>
            </p:nvSpPr>
            <p:spPr bwMode="auto">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grpSp>
      </p:grpSp>
      <p:sp>
        <p:nvSpPr>
          <p:cNvPr id="104" name="Slide Number"/>
          <p:cNvSpPr txBox="1">
            <a:spLocks/>
          </p:cNvSpPr>
          <p:nvPr/>
        </p:nvSpPr>
        <p:spPr bwMode="auto">
          <a:xfrm>
            <a:off x="8808763" y="6633336"/>
            <a:ext cx="160294" cy="157014"/>
          </a:xfrm>
          <a:prstGeom prst="rect">
            <a:avLst/>
          </a:prstGeom>
        </p:spPr>
        <p:txBody>
          <a:bodyPr vert="horz" wrap="none" lIns="0" tIns="0" rIns="0" bIns="0" rtlCol="0" anchor="ctr">
            <a:spAutoFit/>
          </a:bodyPr>
          <a:lstStyle>
            <a:defPPr>
              <a:defRPr lang="en-US"/>
            </a:defPPr>
            <a:lvl1pPr>
              <a:defRPr sz="1000" baseline="0">
                <a:latin typeface="+mn-lt"/>
              </a:defRPr>
            </a:lvl1pPr>
          </a:lstStyle>
          <a:p>
            <a:pPr algn="r" fontAlgn="base">
              <a:spcBef>
                <a:spcPct val="0"/>
              </a:spcBef>
              <a:spcAft>
                <a:spcPct val="0"/>
              </a:spcAft>
            </a:pPr>
            <a:fld id="{42C328C1-A84F-4A39-A664-DBA00541A8C6}" type="slidenum">
              <a:rPr lang="en-US" smtClean="0">
                <a:solidFill>
                  <a:srgbClr val="FFFFFF"/>
                </a:solidFill>
              </a:rPr>
              <a:pPr algn="r" fontAlgn="base">
                <a:spcBef>
                  <a:spcPct val="0"/>
                </a:spcBef>
                <a:spcAft>
                  <a:spcPct val="0"/>
                </a:spcAft>
              </a:pPr>
              <a:t>‹#›</a:t>
            </a:fld>
            <a:endParaRPr lang="en-US" dirty="0">
              <a:solidFill>
                <a:srgbClr val="FFFFFF"/>
              </a:solidFill>
            </a:endParaRPr>
          </a:p>
        </p:txBody>
      </p:sp>
      <p:pic>
        <p:nvPicPr>
          <p:cNvPr id="62" name="Picture 4" descr="http://upload.wikimedia.org/wikipedia/commons/thumb/8/82/Seal_of_Massachusetts.svg/2000px-Seal_of_Massachusetts.svg.png"/>
          <p:cNvPicPr>
            <a:picLocks noChangeAspect="1" noChangeArrowheads="1"/>
          </p:cNvPicPr>
          <p:nvPr userDrawn="1"/>
        </p:nvPicPr>
        <p:blipFill>
          <a:blip r:embed="rId26"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339965" y="135844"/>
            <a:ext cx="629092" cy="62905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68494280"/>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Lst>
  <p:hf sldNum="0" hdr="0" dt="0"/>
  <p:txStyles>
    <p:titleStyle>
      <a:lvl1pPr algn="l" defTabSz="913429" rtl="0" eaLnBrk="1" fontAlgn="base" hangingPunct="1">
        <a:spcBef>
          <a:spcPct val="0"/>
        </a:spcBef>
        <a:spcAft>
          <a:spcPct val="0"/>
        </a:spcAft>
        <a:tabLst>
          <a:tab pos="275324" algn="l"/>
        </a:tabLst>
        <a:defRPr sz="19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p:titleStyle>
    <p:body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p:bodyStyle>
    <p:otherStyle>
      <a:defPPr>
        <a:defRPr lang="en-US"/>
      </a:defPPr>
      <a:lvl1pPr marL="0" algn="l" defTabSz="932863" rtl="0" eaLnBrk="1" latinLnBrk="0" hangingPunct="1">
        <a:defRPr sz="1800" kern="1200">
          <a:solidFill>
            <a:schemeClr val="tx1"/>
          </a:solidFill>
          <a:latin typeface="+mn-lt"/>
          <a:ea typeface="+mn-ea"/>
          <a:cs typeface="+mn-cs"/>
        </a:defRPr>
      </a:lvl1pPr>
      <a:lvl2pPr marL="466431" algn="l" defTabSz="932863" rtl="0" eaLnBrk="1" latinLnBrk="0" hangingPunct="1">
        <a:defRPr sz="1800" kern="1200">
          <a:solidFill>
            <a:schemeClr val="tx1"/>
          </a:solidFill>
          <a:latin typeface="+mn-lt"/>
          <a:ea typeface="+mn-ea"/>
          <a:cs typeface="+mn-cs"/>
        </a:defRPr>
      </a:lvl2pPr>
      <a:lvl3pPr marL="932863" algn="l" defTabSz="932863" rtl="0" eaLnBrk="1" latinLnBrk="0" hangingPunct="1">
        <a:defRPr sz="1800" kern="1200">
          <a:solidFill>
            <a:schemeClr val="tx1"/>
          </a:solidFill>
          <a:latin typeface="+mn-lt"/>
          <a:ea typeface="+mn-ea"/>
          <a:cs typeface="+mn-cs"/>
        </a:defRPr>
      </a:lvl3pPr>
      <a:lvl4pPr marL="1399295" algn="l" defTabSz="932863" rtl="0" eaLnBrk="1" latinLnBrk="0" hangingPunct="1">
        <a:defRPr sz="1800" kern="1200">
          <a:solidFill>
            <a:schemeClr val="tx1"/>
          </a:solidFill>
          <a:latin typeface="+mn-lt"/>
          <a:ea typeface="+mn-ea"/>
          <a:cs typeface="+mn-cs"/>
        </a:defRPr>
      </a:lvl4pPr>
      <a:lvl5pPr marL="1865728" algn="l" defTabSz="932863" rtl="0" eaLnBrk="1" latinLnBrk="0" hangingPunct="1">
        <a:defRPr sz="1800" kern="1200">
          <a:solidFill>
            <a:schemeClr val="tx1"/>
          </a:solidFill>
          <a:latin typeface="+mn-lt"/>
          <a:ea typeface="+mn-ea"/>
          <a:cs typeface="+mn-cs"/>
        </a:defRPr>
      </a:lvl5pPr>
      <a:lvl6pPr marL="2332159" algn="l" defTabSz="932863" rtl="0" eaLnBrk="1" latinLnBrk="0" hangingPunct="1">
        <a:defRPr sz="1800" kern="1200">
          <a:solidFill>
            <a:schemeClr val="tx1"/>
          </a:solidFill>
          <a:latin typeface="+mn-lt"/>
          <a:ea typeface="+mn-ea"/>
          <a:cs typeface="+mn-cs"/>
        </a:defRPr>
      </a:lvl6pPr>
      <a:lvl7pPr marL="2798590" algn="l" defTabSz="932863" rtl="0" eaLnBrk="1" latinLnBrk="0" hangingPunct="1">
        <a:defRPr sz="1800" kern="1200">
          <a:solidFill>
            <a:schemeClr val="tx1"/>
          </a:solidFill>
          <a:latin typeface="+mn-lt"/>
          <a:ea typeface="+mn-ea"/>
          <a:cs typeface="+mn-cs"/>
        </a:defRPr>
      </a:lvl7pPr>
      <a:lvl8pPr marL="3265022" algn="l" defTabSz="932863" rtl="0" eaLnBrk="1" latinLnBrk="0" hangingPunct="1">
        <a:defRPr sz="1800" kern="1200">
          <a:solidFill>
            <a:schemeClr val="tx1"/>
          </a:solidFill>
          <a:latin typeface="+mn-lt"/>
          <a:ea typeface="+mn-ea"/>
          <a:cs typeface="+mn-cs"/>
        </a:defRPr>
      </a:lvl8pPr>
      <a:lvl9pPr marL="3731453" algn="l" defTabSz="9328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7" Type="http://schemas.openxmlformats.org/officeDocument/2006/relationships/image" Target="../media/image4.png"/><Relationship Id="rId2" Type="http://schemas.openxmlformats.org/officeDocument/2006/relationships/tags" Target="../tags/tag35.xml"/><Relationship Id="rId1" Type="http://schemas.openxmlformats.org/officeDocument/2006/relationships/vmlDrawing" Target="../drawings/vmlDrawing4.vml"/><Relationship Id="rId6" Type="http://schemas.openxmlformats.org/officeDocument/2006/relationships/image" Target="../media/image6.emf"/><Relationship Id="rId5" Type="http://schemas.openxmlformats.org/officeDocument/2006/relationships/oleObject" Target="../embeddings/oleObject4.bin"/><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3" Type="http://schemas.openxmlformats.org/officeDocument/2006/relationships/hyperlink" Target="https://www.commbuys.com/bso/external/bidDetail.sdo?docId=BD-17-1039-EHS01-EHS01-16013&amp;external=true&amp;parentUrl=bid" TargetMode="External"/><Relationship Id="rId2" Type="http://schemas.openxmlformats.org/officeDocument/2006/relationships/notesSlide" Target="../notesSlides/notesSlide11.xml"/><Relationship Id="rId1" Type="http://schemas.openxmlformats.org/officeDocument/2006/relationships/slideLayout" Target="../slideLayouts/slideLayout9.xml"/><Relationship Id="rId4" Type="http://schemas.openxmlformats.org/officeDocument/2006/relationships/hyperlink" Target="mailto:Gerry.Sobkowicz@State.MA.US"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p:custDataLst>
              <p:tags r:id="rId2"/>
            </p:custDataLst>
            <p:extLst>
              <p:ext uri="{D42A27DB-BD31-4B8C-83A1-F6EECF244321}">
                <p14:modId xmlns:p14="http://schemas.microsoft.com/office/powerpoint/2010/main" val="786881272"/>
              </p:ext>
            </p:extLst>
          </p:nvPr>
        </p:nvGraphicFramePr>
        <p:xfrm>
          <a:off x="1768" y="1768"/>
          <a:ext cx="1619" cy="1619"/>
        </p:xfrm>
        <a:graphic>
          <a:graphicData uri="http://schemas.openxmlformats.org/presentationml/2006/ole">
            <mc:AlternateContent xmlns:mc="http://schemas.openxmlformats.org/markup-compatibility/2006">
              <mc:Choice xmlns:v="urn:schemas-microsoft-com:vml" Requires="v">
                <p:oleObj spid="_x0000_s2120" name="think-cell Slide" r:id="rId5" imgW="6350000" imgH="6350000" progId="TCLayout.ActiveDocument.1">
                  <p:embed/>
                </p:oleObj>
              </mc:Choice>
              <mc:Fallback>
                <p:oleObj name="think-cell Slide" r:id="rId5" imgW="6350000" imgH="6350000" progId="TCLayout.ActiveDocument.1">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68" y="1768"/>
                        <a:ext cx="1619" cy="161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074" name="Rectangle 54"/>
          <p:cNvSpPr>
            <a:spLocks noGrp="1" noChangeArrowheads="1"/>
          </p:cNvSpPr>
          <p:nvPr>
            <p:ph type="ctrTitle"/>
          </p:nvPr>
        </p:nvSpPr>
        <p:spPr>
          <a:xfrm>
            <a:off x="2693795" y="2082462"/>
            <a:ext cx="5840668" cy="1015663"/>
          </a:xfrm>
        </p:spPr>
        <p:txBody>
          <a:bodyPr/>
          <a:lstStyle/>
          <a:p>
            <a:r>
              <a:rPr lang="en-US" b="1" dirty="0"/>
              <a:t>MassHealth </a:t>
            </a:r>
            <a:r>
              <a:rPr lang="en-US" b="1" dirty="0" smtClean="0"/>
              <a:t>Health Plan Ombudsman</a:t>
            </a:r>
            <a:endParaRPr lang="en-US" b="1" dirty="0"/>
          </a:p>
        </p:txBody>
      </p:sp>
      <p:sp>
        <p:nvSpPr>
          <p:cNvPr id="14" name="Date"/>
          <p:cNvSpPr txBox="1">
            <a:spLocks noChangeArrowheads="1"/>
          </p:cNvSpPr>
          <p:nvPr/>
        </p:nvSpPr>
        <p:spPr bwMode="auto">
          <a:xfrm>
            <a:off x="2693795" y="5105400"/>
            <a:ext cx="5036084"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defTabSz="930195" eaLnBrk="1" fontAlgn="base" hangingPunct="1">
              <a:spcBef>
                <a:spcPct val="0"/>
              </a:spcBef>
              <a:spcAft>
                <a:spcPct val="0"/>
              </a:spcAft>
            </a:pPr>
            <a:r>
              <a:rPr lang="en-US" sz="1400" dirty="0" smtClean="0">
                <a:solidFill>
                  <a:srgbClr val="002960"/>
                </a:solidFill>
                <a:latin typeface="Arial"/>
              </a:rPr>
              <a:t>May 19, 2017</a:t>
            </a:r>
            <a:endParaRPr lang="en-US" sz="1400" dirty="0">
              <a:solidFill>
                <a:srgbClr val="002960"/>
              </a:solidFill>
              <a:latin typeface="Arial"/>
            </a:endParaRPr>
          </a:p>
          <a:p>
            <a:pPr defTabSz="930195" eaLnBrk="1" fontAlgn="base" hangingPunct="1">
              <a:spcBef>
                <a:spcPct val="0"/>
              </a:spcBef>
              <a:spcAft>
                <a:spcPct val="0"/>
              </a:spcAft>
            </a:pPr>
            <a:endParaRPr lang="en-US" sz="1400" dirty="0">
              <a:solidFill>
                <a:srgbClr val="002960"/>
              </a:solidFill>
              <a:latin typeface="Arial"/>
            </a:endParaRPr>
          </a:p>
          <a:p>
            <a:pPr defTabSz="930195" eaLnBrk="1" fontAlgn="base" hangingPunct="1">
              <a:spcBef>
                <a:spcPct val="0"/>
              </a:spcBef>
              <a:spcAft>
                <a:spcPct val="0"/>
              </a:spcAft>
            </a:pPr>
            <a:r>
              <a:rPr lang="en-US" sz="1400" dirty="0" smtClean="0">
                <a:solidFill>
                  <a:srgbClr val="002960"/>
                </a:solidFill>
                <a:latin typeface="Arial"/>
              </a:rPr>
              <a:t>Boston, </a:t>
            </a:r>
            <a:r>
              <a:rPr lang="en-US" sz="1400" dirty="0">
                <a:solidFill>
                  <a:srgbClr val="002960"/>
                </a:solidFill>
                <a:latin typeface="Arial"/>
              </a:rPr>
              <a:t>MA</a:t>
            </a:r>
          </a:p>
        </p:txBody>
      </p:sp>
      <p:sp>
        <p:nvSpPr>
          <p:cNvPr id="17" name="TitleTopPlaceholder"/>
          <p:cNvSpPr>
            <a:spLocks noChangeArrowheads="1"/>
          </p:cNvSpPr>
          <p:nvPr/>
        </p:nvSpPr>
        <p:spPr bwMode="auto">
          <a:xfrm>
            <a:off x="2125654" y="3245986"/>
            <a:ext cx="2125653" cy="436455"/>
          </a:xfrm>
          <a:prstGeom prst="rect">
            <a:avLst/>
          </a:prstGeom>
          <a:solidFill>
            <a:schemeClr val="accent2">
              <a:lumMod val="75000"/>
              <a:alpha val="77000"/>
            </a:schemeClr>
          </a:solidFill>
          <a:ln w="9525">
            <a:noFill/>
            <a:miter lim="800000"/>
            <a:headEnd/>
            <a:tailEnd/>
          </a:ln>
          <a:effectLst/>
          <a:extLst/>
        </p:spPr>
        <p:txBody>
          <a:bodyPr wrap="none" lIns="91876" tIns="45945" rIns="91876" bIns="45945" anchor="ctr"/>
          <a:lstStyle/>
          <a:p>
            <a:pPr defTabSz="930195" fontAlgn="base">
              <a:spcBef>
                <a:spcPct val="0"/>
              </a:spcBef>
              <a:spcAft>
                <a:spcPct val="0"/>
              </a:spcAft>
            </a:pPr>
            <a:endParaRPr lang="en-US" sz="1600" dirty="0">
              <a:solidFill>
                <a:srgbClr val="000000"/>
              </a:solidFill>
            </a:endParaRPr>
          </a:p>
        </p:txBody>
      </p:sp>
      <p:sp>
        <p:nvSpPr>
          <p:cNvPr id="18" name="TitleTopPlaceholder"/>
          <p:cNvSpPr>
            <a:spLocks noChangeArrowheads="1"/>
          </p:cNvSpPr>
          <p:nvPr/>
        </p:nvSpPr>
        <p:spPr bwMode="auto">
          <a:xfrm>
            <a:off x="1" y="3245986"/>
            <a:ext cx="2125653" cy="436455"/>
          </a:xfrm>
          <a:prstGeom prst="rect">
            <a:avLst/>
          </a:prstGeom>
          <a:solidFill>
            <a:srgbClr val="FFC000">
              <a:alpha val="80000"/>
            </a:srgbClr>
          </a:solidFill>
          <a:ln w="9525">
            <a:noFill/>
            <a:miter lim="800000"/>
            <a:headEnd/>
            <a:tailEnd/>
          </a:ln>
          <a:effectLst/>
          <a:extLst/>
        </p:spPr>
        <p:txBody>
          <a:bodyPr wrap="none" lIns="91876" tIns="45945" rIns="91876" bIns="45945" anchor="ctr"/>
          <a:lstStyle/>
          <a:p>
            <a:pPr defTabSz="930195" fontAlgn="base">
              <a:spcBef>
                <a:spcPct val="0"/>
              </a:spcBef>
              <a:spcAft>
                <a:spcPct val="0"/>
              </a:spcAft>
            </a:pPr>
            <a:endParaRPr lang="en-US" sz="1600" dirty="0">
              <a:solidFill>
                <a:srgbClr val="000000"/>
              </a:solidFill>
            </a:endParaRPr>
          </a:p>
        </p:txBody>
      </p:sp>
      <p:sp>
        <p:nvSpPr>
          <p:cNvPr id="19" name="TitleTopPlaceholder"/>
          <p:cNvSpPr>
            <a:spLocks noChangeArrowheads="1"/>
          </p:cNvSpPr>
          <p:nvPr/>
        </p:nvSpPr>
        <p:spPr bwMode="auto">
          <a:xfrm>
            <a:off x="3886006" y="3246845"/>
            <a:ext cx="5257994" cy="436455"/>
          </a:xfrm>
          <a:prstGeom prst="rect">
            <a:avLst/>
          </a:prstGeom>
          <a:solidFill>
            <a:srgbClr val="009900">
              <a:alpha val="69000"/>
            </a:srgbClr>
          </a:solidFill>
          <a:ln w="9525">
            <a:noFill/>
            <a:miter lim="800000"/>
            <a:headEnd/>
            <a:tailEnd/>
          </a:ln>
          <a:effectLst/>
          <a:extLst/>
        </p:spPr>
        <p:txBody>
          <a:bodyPr wrap="none" lIns="91876" tIns="45945" rIns="91876" bIns="45945" anchor="ctr"/>
          <a:lstStyle/>
          <a:p>
            <a:pPr defTabSz="930195" fontAlgn="base">
              <a:spcBef>
                <a:spcPct val="0"/>
              </a:spcBef>
              <a:spcAft>
                <a:spcPct val="0"/>
              </a:spcAft>
            </a:pPr>
            <a:endParaRPr lang="en-US" sz="1600" dirty="0">
              <a:solidFill>
                <a:srgbClr val="000000"/>
              </a:solidFill>
            </a:endParaRPr>
          </a:p>
        </p:txBody>
      </p:sp>
      <p:pic>
        <p:nvPicPr>
          <p:cNvPr id="13316" name="Picture 4" descr="http://upload.wikimedia.org/wikipedia/commons/thumb/8/82/Seal_of_Massachusetts.svg/2000px-Seal_of_Massachusetts.svg.png"/>
          <p:cNvPicPr>
            <a:picLocks noChangeAspect="1" noChangeArrowheads="1"/>
          </p:cNvPicPr>
          <p:nvPr/>
        </p:nvPicPr>
        <p:blipFill>
          <a:blip r:embed="rId7"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21970" y="2029751"/>
            <a:ext cx="2075338" cy="207521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12" name="Rectangle 54"/>
          <p:cNvSpPr txBox="1">
            <a:spLocks noChangeArrowheads="1"/>
          </p:cNvSpPr>
          <p:nvPr/>
        </p:nvSpPr>
        <p:spPr bwMode="auto">
          <a:xfrm>
            <a:off x="2693795" y="4063556"/>
            <a:ext cx="5840668"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lgn="l" defTabSz="895350" rtl="0" eaLnBrk="1" fontAlgn="base" hangingPunct="1">
              <a:spcBef>
                <a:spcPct val="0"/>
              </a:spcBef>
              <a:spcAft>
                <a:spcPct val="0"/>
              </a:spcAft>
              <a:tabLst>
                <a:tab pos="269875" algn="l"/>
              </a:tabLst>
              <a:defRPr sz="3200" b="0" baseline="0">
                <a:solidFill>
                  <a:schemeClr val="tx2"/>
                </a:solidFill>
                <a:latin typeface="+mj-lt"/>
                <a:ea typeface="+mj-ea"/>
                <a:cs typeface="+mj-cs"/>
              </a:defRPr>
            </a:lvl1pPr>
            <a:lvl2pPr algn="l" defTabSz="895350" rtl="0" eaLnBrk="1" fontAlgn="base" hangingPunct="1">
              <a:spcBef>
                <a:spcPct val="0"/>
              </a:spcBef>
              <a:spcAft>
                <a:spcPct val="0"/>
              </a:spcAft>
              <a:defRPr sz="1900" b="1">
                <a:solidFill>
                  <a:schemeClr val="tx2"/>
                </a:solidFill>
                <a:latin typeface="Arial" charset="0"/>
              </a:defRPr>
            </a:lvl2pPr>
            <a:lvl3pPr algn="l" defTabSz="895350" rtl="0" eaLnBrk="1" fontAlgn="base" hangingPunct="1">
              <a:spcBef>
                <a:spcPct val="0"/>
              </a:spcBef>
              <a:spcAft>
                <a:spcPct val="0"/>
              </a:spcAft>
              <a:defRPr sz="1900" b="1">
                <a:solidFill>
                  <a:schemeClr val="tx2"/>
                </a:solidFill>
                <a:latin typeface="Arial" charset="0"/>
              </a:defRPr>
            </a:lvl3pPr>
            <a:lvl4pPr algn="l" defTabSz="895350" rtl="0" eaLnBrk="1" fontAlgn="base" hangingPunct="1">
              <a:spcBef>
                <a:spcPct val="0"/>
              </a:spcBef>
              <a:spcAft>
                <a:spcPct val="0"/>
              </a:spcAft>
              <a:defRPr sz="1900" b="1">
                <a:solidFill>
                  <a:schemeClr val="tx2"/>
                </a:solidFill>
                <a:latin typeface="Arial" charset="0"/>
              </a:defRPr>
            </a:lvl4pPr>
            <a:lvl5pPr algn="l" defTabSz="895350" rtl="0" eaLnBrk="1" fontAlgn="base" hangingPunct="1">
              <a:spcBef>
                <a:spcPct val="0"/>
              </a:spcBef>
              <a:spcAft>
                <a:spcPct val="0"/>
              </a:spcAft>
              <a:defRPr sz="1900" b="1">
                <a:solidFill>
                  <a:schemeClr val="tx2"/>
                </a:solidFill>
                <a:latin typeface="Arial" charset="0"/>
              </a:defRPr>
            </a:lvl5pPr>
            <a:lvl6pPr marL="457200" algn="l" defTabSz="895350" rtl="0" eaLnBrk="1" fontAlgn="base" hangingPunct="1">
              <a:spcBef>
                <a:spcPct val="0"/>
              </a:spcBef>
              <a:spcAft>
                <a:spcPct val="0"/>
              </a:spcAft>
              <a:defRPr sz="1900" b="1">
                <a:solidFill>
                  <a:schemeClr val="tx2"/>
                </a:solidFill>
                <a:latin typeface="Arial" charset="0"/>
              </a:defRPr>
            </a:lvl6pPr>
            <a:lvl7pPr marL="914400" algn="l" defTabSz="895350" rtl="0" eaLnBrk="1" fontAlgn="base" hangingPunct="1">
              <a:spcBef>
                <a:spcPct val="0"/>
              </a:spcBef>
              <a:spcAft>
                <a:spcPct val="0"/>
              </a:spcAft>
              <a:defRPr sz="1900" b="1">
                <a:solidFill>
                  <a:schemeClr val="tx2"/>
                </a:solidFill>
                <a:latin typeface="Arial" charset="0"/>
              </a:defRPr>
            </a:lvl7pPr>
            <a:lvl8pPr marL="1371600" algn="l" defTabSz="895350" rtl="0" eaLnBrk="1" fontAlgn="base" hangingPunct="1">
              <a:spcBef>
                <a:spcPct val="0"/>
              </a:spcBef>
              <a:spcAft>
                <a:spcPct val="0"/>
              </a:spcAft>
              <a:defRPr sz="1900" b="1">
                <a:solidFill>
                  <a:schemeClr val="tx2"/>
                </a:solidFill>
                <a:latin typeface="Arial" charset="0"/>
              </a:defRPr>
            </a:lvl8pPr>
            <a:lvl9pPr marL="1828800" algn="l" defTabSz="895350" rtl="0" eaLnBrk="1" fontAlgn="base" hangingPunct="1">
              <a:spcBef>
                <a:spcPct val="0"/>
              </a:spcBef>
              <a:spcAft>
                <a:spcPct val="0"/>
              </a:spcAft>
              <a:defRPr sz="1900" b="1">
                <a:solidFill>
                  <a:schemeClr val="tx2"/>
                </a:solidFill>
                <a:latin typeface="Arial" charset="0"/>
              </a:defRPr>
            </a:lvl9pPr>
          </a:lstStyle>
          <a:p>
            <a:r>
              <a:rPr lang="en-US" sz="2400" kern="0" dirty="0">
                <a:solidFill>
                  <a:srgbClr val="002960"/>
                </a:solidFill>
              </a:rPr>
              <a:t>Executive Office of Health &amp; Human </a:t>
            </a:r>
            <a:r>
              <a:rPr lang="en-US" sz="2400" kern="0" dirty="0" smtClean="0">
                <a:solidFill>
                  <a:srgbClr val="002960"/>
                </a:solidFill>
              </a:rPr>
              <a:t>Services</a:t>
            </a:r>
            <a:endParaRPr lang="en-US" sz="2400" kern="0" dirty="0">
              <a:solidFill>
                <a:srgbClr val="002960"/>
              </a:solidFill>
            </a:endParaRPr>
          </a:p>
        </p:txBody>
      </p:sp>
    </p:spTree>
    <p:extLst>
      <p:ext uri="{BB962C8B-B14F-4D97-AF65-F5344CB8AC3E}">
        <p14:creationId xmlns:p14="http://schemas.microsoft.com/office/powerpoint/2010/main" val="19459667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4945" y="234863"/>
            <a:ext cx="8053675" cy="307777"/>
          </a:xfrm>
        </p:spPr>
        <p:txBody>
          <a:bodyPr/>
          <a:lstStyle/>
          <a:p>
            <a:r>
              <a:rPr lang="en-US" sz="2000" dirty="0" smtClean="0"/>
              <a:t>Operational Aspects of Ombudsman Program</a:t>
            </a:r>
            <a:endParaRPr lang="en-US" sz="2000" dirty="0"/>
          </a:p>
        </p:txBody>
      </p:sp>
      <p:sp>
        <p:nvSpPr>
          <p:cNvPr id="3" name="Rectangle 2"/>
          <p:cNvSpPr/>
          <p:nvPr/>
        </p:nvSpPr>
        <p:spPr>
          <a:xfrm>
            <a:off x="228600" y="947678"/>
            <a:ext cx="8382000" cy="5078313"/>
          </a:xfrm>
          <a:prstGeom prst="rect">
            <a:avLst/>
          </a:prstGeom>
        </p:spPr>
        <p:txBody>
          <a:bodyPr wrap="square">
            <a:spAutoFit/>
          </a:bodyPr>
          <a:lstStyle/>
          <a:p>
            <a:pPr marL="285750" indent="-285750">
              <a:buFont typeface="Arial" panose="020B0604020202020204" pitchFamily="34" charset="0"/>
              <a:buChar char="•"/>
            </a:pPr>
            <a:endParaRPr lang="en-US" dirty="0" smtClean="0">
              <a:solidFill>
                <a:srgbClr val="000000"/>
              </a:solidFill>
            </a:endParaRPr>
          </a:p>
          <a:p>
            <a:pPr marL="285750" indent="-285750">
              <a:buFont typeface="Arial" panose="020B0604020202020204" pitchFamily="34" charset="0"/>
              <a:buChar char="•"/>
            </a:pPr>
            <a:r>
              <a:rPr lang="en-US" dirty="0" smtClean="0">
                <a:solidFill>
                  <a:srgbClr val="000000"/>
                </a:solidFill>
              </a:rPr>
              <a:t>What </a:t>
            </a:r>
            <a:r>
              <a:rPr lang="en-US" dirty="0">
                <a:solidFill>
                  <a:srgbClr val="000000"/>
                </a:solidFill>
              </a:rPr>
              <a:t>kinds of support are most important to members</a:t>
            </a:r>
            <a:r>
              <a:rPr lang="en-US" dirty="0" smtClean="0">
                <a:solidFill>
                  <a:srgbClr val="000000"/>
                </a:solidFill>
              </a:rPr>
              <a:t>?</a:t>
            </a:r>
          </a:p>
          <a:p>
            <a:endParaRPr lang="en-US" dirty="0" smtClean="0">
              <a:solidFill>
                <a:srgbClr val="000000"/>
              </a:solidFill>
            </a:endParaRPr>
          </a:p>
          <a:p>
            <a:endParaRPr lang="en-US" dirty="0">
              <a:solidFill>
                <a:srgbClr val="000000"/>
              </a:solidFill>
            </a:endParaRPr>
          </a:p>
          <a:p>
            <a:pPr marL="742950" lvl="1" indent="-285750">
              <a:buFont typeface="Arial" panose="020B0604020202020204" pitchFamily="34" charset="0"/>
              <a:buChar char="•"/>
            </a:pPr>
            <a:r>
              <a:rPr lang="en-US" i="1" dirty="0">
                <a:solidFill>
                  <a:srgbClr val="000000"/>
                </a:solidFill>
              </a:rPr>
              <a:t>Telephonic, in-person, </a:t>
            </a:r>
            <a:r>
              <a:rPr lang="en-US" i="1" dirty="0" smtClean="0">
                <a:solidFill>
                  <a:srgbClr val="000000"/>
                </a:solidFill>
              </a:rPr>
              <a:t>web-based</a:t>
            </a:r>
          </a:p>
          <a:p>
            <a:pPr lvl="1"/>
            <a:endParaRPr lang="en-US" i="1" dirty="0">
              <a:solidFill>
                <a:srgbClr val="000000"/>
              </a:solidFill>
            </a:endParaRPr>
          </a:p>
          <a:p>
            <a:pPr lvl="1"/>
            <a:endParaRPr lang="en-US" i="1" dirty="0">
              <a:solidFill>
                <a:srgbClr val="000000"/>
              </a:solidFill>
            </a:endParaRPr>
          </a:p>
          <a:p>
            <a:pPr marL="285750" indent="-285750">
              <a:buFont typeface="Arial" panose="020B0604020202020204" pitchFamily="34" charset="0"/>
              <a:buChar char="•"/>
            </a:pPr>
            <a:r>
              <a:rPr lang="en-US" dirty="0">
                <a:solidFill>
                  <a:srgbClr val="000000"/>
                </a:solidFill>
              </a:rPr>
              <a:t>What are the most important features of this </a:t>
            </a:r>
            <a:r>
              <a:rPr lang="en-US" dirty="0" smtClean="0">
                <a:solidFill>
                  <a:srgbClr val="000000"/>
                </a:solidFill>
              </a:rPr>
              <a:t>program?</a:t>
            </a:r>
          </a:p>
          <a:p>
            <a:endParaRPr lang="en-US" dirty="0" smtClean="0">
              <a:solidFill>
                <a:srgbClr val="000000"/>
              </a:solidFill>
            </a:endParaRPr>
          </a:p>
          <a:p>
            <a:endParaRPr lang="en-US" dirty="0" smtClean="0">
              <a:solidFill>
                <a:srgbClr val="000000"/>
              </a:solidFill>
            </a:endParaRPr>
          </a:p>
          <a:p>
            <a:pPr marL="285750" indent="-285750">
              <a:buFont typeface="Arial" panose="020B0604020202020204" pitchFamily="34" charset="0"/>
              <a:buChar char="•"/>
            </a:pPr>
            <a:r>
              <a:rPr lang="en-US" dirty="0" smtClean="0"/>
              <a:t>Are there any other operational aspects that MassHealth should take into consideration in the development of the MassHealth Health Plan Ombudsman program?</a:t>
            </a:r>
          </a:p>
          <a:p>
            <a:endParaRPr lang="en-US" dirty="0" smtClean="0">
              <a:solidFill>
                <a:srgbClr val="000000"/>
              </a:solidFill>
            </a:endParaRPr>
          </a:p>
          <a:p>
            <a:pPr>
              <a:lnSpc>
                <a:spcPct val="200000"/>
              </a:lnSpc>
            </a:pPr>
            <a:endParaRPr lang="en-US" i="1" dirty="0"/>
          </a:p>
          <a:p>
            <a:endParaRPr lang="en-US" dirty="0" smtClean="0"/>
          </a:p>
          <a:p>
            <a:endParaRPr lang="en-US" dirty="0"/>
          </a:p>
        </p:txBody>
      </p:sp>
    </p:spTree>
    <p:extLst>
      <p:ext uri="{BB962C8B-B14F-4D97-AF65-F5344CB8AC3E}">
        <p14:creationId xmlns:p14="http://schemas.microsoft.com/office/powerpoint/2010/main" val="5849942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bwMode="auto">
          <a:xfrm>
            <a:off x="457200" y="2895600"/>
            <a:ext cx="8053675"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913429" rtl="0" eaLnBrk="1" fontAlgn="base" hangingPunct="1">
              <a:spcBef>
                <a:spcPct val="0"/>
              </a:spcBef>
              <a:spcAft>
                <a:spcPct val="0"/>
              </a:spcAft>
              <a:tabLst>
                <a:tab pos="275324" algn="l"/>
              </a:tabLst>
              <a:defRPr sz="19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a:lstStyle>
          <a:p>
            <a:pPr algn="ctr"/>
            <a:r>
              <a:rPr lang="en-US" sz="3600" kern="0" dirty="0" smtClean="0"/>
              <a:t>Next Steps</a:t>
            </a:r>
            <a:endParaRPr lang="en-US" sz="3600" kern="0" dirty="0"/>
          </a:p>
        </p:txBody>
      </p:sp>
    </p:spTree>
    <p:extLst>
      <p:ext uri="{BB962C8B-B14F-4D97-AF65-F5344CB8AC3E}">
        <p14:creationId xmlns:p14="http://schemas.microsoft.com/office/powerpoint/2010/main" val="400492978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74945" y="234863"/>
            <a:ext cx="8053675" cy="307777"/>
          </a:xfrm>
        </p:spPr>
        <p:txBody>
          <a:bodyPr/>
          <a:lstStyle/>
          <a:p>
            <a:r>
              <a:rPr lang="en-US" sz="2000" dirty="0" smtClean="0"/>
              <a:t>Anticipated Timeline:</a:t>
            </a:r>
            <a:endParaRPr lang="en-US" sz="2000" dirty="0"/>
          </a:p>
        </p:txBody>
      </p:sp>
      <p:sp>
        <p:nvSpPr>
          <p:cNvPr id="5" name="TextBox 4"/>
          <p:cNvSpPr txBox="1"/>
          <p:nvPr/>
        </p:nvSpPr>
        <p:spPr>
          <a:xfrm>
            <a:off x="152400" y="685800"/>
            <a:ext cx="8610600" cy="5078313"/>
          </a:xfrm>
          <a:prstGeom prst="rect">
            <a:avLst/>
          </a:prstGeom>
          <a:noFill/>
        </p:spPr>
        <p:txBody>
          <a:bodyPr wrap="square" rtlCol="0">
            <a:spAutoFit/>
          </a:bodyPr>
          <a:lstStyle/>
          <a:p>
            <a:pPr marL="285750" indent="-285750">
              <a:buFont typeface="Arial"/>
              <a:buChar char="•"/>
            </a:pPr>
            <a:r>
              <a:rPr lang="en-US" b="1" dirty="0" smtClean="0"/>
              <a:t>NOI/RFI Posted: </a:t>
            </a:r>
            <a:r>
              <a:rPr lang="en-US" dirty="0" smtClean="0"/>
              <a:t>May 8, 2017</a:t>
            </a:r>
          </a:p>
          <a:p>
            <a:endParaRPr lang="en-US" dirty="0" smtClean="0"/>
          </a:p>
          <a:p>
            <a:pPr marL="742950" lvl="1" indent="-285750">
              <a:buFont typeface="Arial"/>
              <a:buChar char="•"/>
            </a:pPr>
            <a:r>
              <a:rPr lang="en-US" dirty="0" smtClean="0"/>
              <a:t>The RFI and all related materials can be viewed on </a:t>
            </a:r>
            <a:r>
              <a:rPr lang="en-US" dirty="0" smtClean="0">
                <a:hlinkClick r:id="rId3"/>
              </a:rPr>
              <a:t>COMMBUYS</a:t>
            </a:r>
            <a:r>
              <a:rPr lang="en-US" dirty="0" smtClean="0"/>
              <a:t>.</a:t>
            </a:r>
          </a:p>
          <a:p>
            <a:pPr lvl="1"/>
            <a:endParaRPr lang="en-US" dirty="0" smtClean="0"/>
          </a:p>
          <a:p>
            <a:pPr marL="285750" indent="-285750">
              <a:buFont typeface="Arial"/>
              <a:buChar char="•"/>
            </a:pPr>
            <a:r>
              <a:rPr lang="en-US" b="1" dirty="0" smtClean="0"/>
              <a:t>RFI Comments Due: </a:t>
            </a:r>
            <a:r>
              <a:rPr lang="en-US" dirty="0" smtClean="0"/>
              <a:t>June 1, 2017 by 4:00pm</a:t>
            </a:r>
          </a:p>
          <a:p>
            <a:endParaRPr lang="en-US" dirty="0" smtClean="0"/>
          </a:p>
          <a:p>
            <a:pPr marL="742950" lvl="1" indent="-285750">
              <a:buFont typeface="Arial"/>
              <a:buChar char="•"/>
            </a:pPr>
            <a:r>
              <a:rPr lang="en-US" dirty="0" smtClean="0"/>
              <a:t>By </a:t>
            </a:r>
            <a:r>
              <a:rPr lang="en-US" dirty="0"/>
              <a:t>email to: </a:t>
            </a:r>
            <a:r>
              <a:rPr lang="en-US" dirty="0" smtClean="0">
                <a:hlinkClick r:id="rId4"/>
              </a:rPr>
              <a:t>Gerry.Sobkowicz@State.MA.US</a:t>
            </a:r>
            <a:endParaRPr lang="en-US" dirty="0" smtClean="0"/>
          </a:p>
          <a:p>
            <a:pPr lvl="1"/>
            <a:endParaRPr lang="en-US" dirty="0"/>
          </a:p>
          <a:p>
            <a:pPr marL="742950" lvl="1" indent="-285750">
              <a:buFont typeface="Arial"/>
              <a:buChar char="•"/>
            </a:pPr>
            <a:r>
              <a:rPr lang="en-US" dirty="0" smtClean="0"/>
              <a:t>In </a:t>
            </a:r>
            <a:r>
              <a:rPr lang="en-US" dirty="0"/>
              <a:t>writing to: </a:t>
            </a:r>
            <a:r>
              <a:rPr lang="en-US" dirty="0" smtClean="0"/>
              <a:t>Geraldine </a:t>
            </a:r>
            <a:r>
              <a:rPr lang="en-US" dirty="0"/>
              <a:t>Sobkowicz, Procurement Coordinator</a:t>
            </a:r>
          </a:p>
          <a:p>
            <a:r>
              <a:rPr lang="en-US" dirty="0" smtClean="0"/>
              <a:t>		    EOHHS</a:t>
            </a:r>
          </a:p>
          <a:p>
            <a:r>
              <a:rPr lang="en-US" dirty="0"/>
              <a:t>	</a:t>
            </a:r>
            <a:r>
              <a:rPr lang="en-US" dirty="0" smtClean="0"/>
              <a:t>	    1 </a:t>
            </a:r>
            <a:r>
              <a:rPr lang="en-US" dirty="0" err="1"/>
              <a:t>Ashburton</a:t>
            </a:r>
            <a:r>
              <a:rPr lang="en-US" dirty="0"/>
              <a:t> Place, 11th Floor</a:t>
            </a:r>
          </a:p>
          <a:p>
            <a:r>
              <a:rPr lang="en-US" dirty="0" smtClean="0"/>
              <a:t>		    Boston</a:t>
            </a:r>
            <a:r>
              <a:rPr lang="en-US" dirty="0"/>
              <a:t>, MA </a:t>
            </a:r>
            <a:r>
              <a:rPr lang="en-US" dirty="0" smtClean="0"/>
              <a:t>02108</a:t>
            </a:r>
          </a:p>
          <a:p>
            <a:pPr lvl="1"/>
            <a:endParaRPr lang="en-US" dirty="0" smtClean="0"/>
          </a:p>
          <a:p>
            <a:pPr marL="285750" indent="-285750">
              <a:buFont typeface="Arial"/>
              <a:buChar char="•"/>
            </a:pPr>
            <a:r>
              <a:rPr lang="en-US" b="1" dirty="0" smtClean="0"/>
              <a:t>Procurement: </a:t>
            </a:r>
            <a:r>
              <a:rPr lang="en-US" dirty="0" smtClean="0"/>
              <a:t>Summer 2017</a:t>
            </a:r>
          </a:p>
          <a:p>
            <a:endParaRPr lang="en-US" b="1" dirty="0" smtClean="0"/>
          </a:p>
          <a:p>
            <a:pPr marL="285750" indent="-285750">
              <a:buFont typeface="Arial"/>
              <a:buChar char="•"/>
            </a:pPr>
            <a:r>
              <a:rPr lang="en-US" b="1" dirty="0" smtClean="0"/>
              <a:t>Contract </a:t>
            </a:r>
            <a:r>
              <a:rPr lang="en-US" b="1" dirty="0"/>
              <a:t>Start </a:t>
            </a:r>
            <a:r>
              <a:rPr lang="en-US" b="1" dirty="0" smtClean="0"/>
              <a:t>Date(s): </a:t>
            </a:r>
            <a:r>
              <a:rPr lang="en-US" dirty="0" smtClean="0"/>
              <a:t>Fall 2017</a:t>
            </a:r>
          </a:p>
          <a:p>
            <a:r>
              <a:rPr lang="en-US" dirty="0" smtClean="0">
                <a:solidFill>
                  <a:srgbClr val="FF0000"/>
                </a:solidFill>
              </a:rPr>
              <a:t>   </a:t>
            </a:r>
          </a:p>
          <a:p>
            <a:endParaRPr lang="en-US" dirty="0" smtClean="0"/>
          </a:p>
        </p:txBody>
      </p:sp>
    </p:spTree>
    <p:extLst>
      <p:ext uri="{BB962C8B-B14F-4D97-AF65-F5344CB8AC3E}">
        <p14:creationId xmlns:p14="http://schemas.microsoft.com/office/powerpoint/2010/main" val="11420117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bwMode="auto">
          <a:xfrm>
            <a:off x="121725" y="158873"/>
            <a:ext cx="8794113"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913429" rtl="0" eaLnBrk="1" fontAlgn="base" hangingPunct="1">
              <a:spcBef>
                <a:spcPct val="0"/>
              </a:spcBef>
              <a:spcAft>
                <a:spcPct val="0"/>
              </a:spcAft>
              <a:tabLst>
                <a:tab pos="275324" algn="l"/>
              </a:tabLst>
              <a:defRPr sz="19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a:lstStyle>
          <a:p>
            <a:r>
              <a:rPr lang="en-US" sz="2000" kern="0" dirty="0" smtClean="0">
                <a:solidFill>
                  <a:srgbClr val="002060"/>
                </a:solidFill>
              </a:rPr>
              <a:t>Agenda</a:t>
            </a:r>
            <a:endParaRPr lang="en-US" kern="0" dirty="0">
              <a:solidFill>
                <a:srgbClr val="002060"/>
              </a:solidFill>
            </a:endParaRPr>
          </a:p>
        </p:txBody>
      </p:sp>
      <p:sp>
        <p:nvSpPr>
          <p:cNvPr id="5" name="Rectangle 4"/>
          <p:cNvSpPr/>
          <p:nvPr/>
        </p:nvSpPr>
        <p:spPr>
          <a:xfrm>
            <a:off x="609600" y="1173574"/>
            <a:ext cx="8077200" cy="2862049"/>
          </a:xfrm>
          <a:prstGeom prst="rect">
            <a:avLst/>
          </a:prstGeom>
        </p:spPr>
        <p:txBody>
          <a:bodyPr wrap="square" lIns="91168" tIns="45585" rIns="91168" bIns="45585">
            <a:spAutoFit/>
          </a:bodyPr>
          <a:lstStyle/>
          <a:p>
            <a:pPr marL="400050" indent="-400050">
              <a:buFont typeface="+mj-lt"/>
              <a:buAutoNum type="romanUcPeriod"/>
            </a:pPr>
            <a:r>
              <a:rPr lang="en-US" sz="2000" dirty="0" smtClean="0">
                <a:solidFill>
                  <a:srgbClr val="002060"/>
                </a:solidFill>
              </a:rPr>
              <a:t>Overview</a:t>
            </a:r>
            <a:endParaRPr lang="en-US" sz="2000" dirty="0">
              <a:solidFill>
                <a:srgbClr val="002060"/>
              </a:solidFill>
            </a:endParaRPr>
          </a:p>
          <a:p>
            <a:r>
              <a:rPr lang="en-US" sz="2000" i="1" dirty="0">
                <a:solidFill>
                  <a:srgbClr val="002060"/>
                </a:solidFill>
              </a:rPr>
              <a:t> </a:t>
            </a:r>
            <a:endParaRPr lang="en-US" sz="2000" dirty="0">
              <a:solidFill>
                <a:srgbClr val="002060"/>
              </a:solidFill>
            </a:endParaRPr>
          </a:p>
          <a:p>
            <a:pPr marL="400050" lvl="0" indent="-400050">
              <a:buFont typeface="+mj-lt"/>
              <a:buAutoNum type="romanUcPeriod" startAt="2"/>
            </a:pPr>
            <a:r>
              <a:rPr lang="en-US" sz="2000" dirty="0" smtClean="0">
                <a:solidFill>
                  <a:srgbClr val="002060"/>
                </a:solidFill>
              </a:rPr>
              <a:t>Discussion Questions</a:t>
            </a:r>
            <a:endParaRPr lang="en-US" sz="2000" dirty="0">
              <a:solidFill>
                <a:srgbClr val="002060"/>
              </a:solidFill>
            </a:endParaRPr>
          </a:p>
          <a:p>
            <a:r>
              <a:rPr lang="en-US" sz="2000" i="1" dirty="0">
                <a:solidFill>
                  <a:srgbClr val="002060"/>
                </a:solidFill>
              </a:rPr>
              <a:t> </a:t>
            </a:r>
            <a:endParaRPr lang="en-US" sz="2000" dirty="0">
              <a:solidFill>
                <a:srgbClr val="002060"/>
              </a:solidFill>
            </a:endParaRPr>
          </a:p>
          <a:p>
            <a:pPr marL="400050" lvl="0" indent="-400050">
              <a:buFont typeface="+mj-lt"/>
              <a:buAutoNum type="romanUcPeriod" startAt="3"/>
            </a:pPr>
            <a:r>
              <a:rPr lang="en-US" sz="2000" dirty="0" smtClean="0">
                <a:solidFill>
                  <a:srgbClr val="002060"/>
                </a:solidFill>
              </a:rPr>
              <a:t>Next Steps</a:t>
            </a:r>
            <a:endParaRPr lang="en-US" sz="2000" dirty="0">
              <a:solidFill>
                <a:srgbClr val="002060"/>
              </a:solidFill>
            </a:endParaRPr>
          </a:p>
          <a:p>
            <a:pPr marL="400050" lvl="0" indent="-400050">
              <a:buFont typeface="+mj-lt"/>
              <a:buAutoNum type="romanUcPeriod" startAt="3"/>
            </a:pPr>
            <a:endParaRPr lang="en-US" sz="2000" dirty="0">
              <a:solidFill>
                <a:srgbClr val="002060"/>
              </a:solidFill>
            </a:endParaRPr>
          </a:p>
          <a:p>
            <a:pPr lvl="0"/>
            <a:endParaRPr lang="en-US" sz="2000" dirty="0">
              <a:solidFill>
                <a:srgbClr val="002060"/>
              </a:solidFill>
            </a:endParaRPr>
          </a:p>
          <a:p>
            <a:pPr lvl="0"/>
            <a:r>
              <a:rPr lang="en-US" sz="2000" i="1" dirty="0">
                <a:solidFill>
                  <a:srgbClr val="002060"/>
                </a:solidFill>
              </a:rPr>
              <a:t> </a:t>
            </a:r>
            <a:endParaRPr lang="en-US" sz="2000" dirty="0">
              <a:solidFill>
                <a:srgbClr val="002060"/>
              </a:solidFill>
            </a:endParaRPr>
          </a:p>
          <a:p>
            <a:r>
              <a:rPr lang="en-US" sz="2000" i="1" dirty="0">
                <a:solidFill>
                  <a:srgbClr val="002060"/>
                </a:solidFill>
              </a:rPr>
              <a:t> </a:t>
            </a:r>
          </a:p>
        </p:txBody>
      </p:sp>
    </p:spTree>
    <p:extLst>
      <p:ext uri="{BB962C8B-B14F-4D97-AF65-F5344CB8AC3E}">
        <p14:creationId xmlns:p14="http://schemas.microsoft.com/office/powerpoint/2010/main" val="13039619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895600"/>
            <a:ext cx="8053675" cy="553998"/>
          </a:xfrm>
        </p:spPr>
        <p:txBody>
          <a:bodyPr/>
          <a:lstStyle/>
          <a:p>
            <a:pPr algn="ctr"/>
            <a:r>
              <a:rPr lang="en-US" sz="3600" dirty="0" smtClean="0"/>
              <a:t>Overview</a:t>
            </a:r>
            <a:endParaRPr lang="en-US" sz="3600" dirty="0"/>
          </a:p>
        </p:txBody>
      </p:sp>
    </p:spTree>
    <p:extLst>
      <p:ext uri="{BB962C8B-B14F-4D97-AF65-F5344CB8AC3E}">
        <p14:creationId xmlns:p14="http://schemas.microsoft.com/office/powerpoint/2010/main" val="13941528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4945" y="234863"/>
            <a:ext cx="8053675" cy="307777"/>
          </a:xfrm>
        </p:spPr>
        <p:txBody>
          <a:bodyPr/>
          <a:lstStyle/>
          <a:p>
            <a:r>
              <a:rPr lang="en-US" sz="2000" dirty="0" smtClean="0"/>
              <a:t>Overview </a:t>
            </a:r>
            <a:endParaRPr lang="en-US" sz="2000" dirty="0"/>
          </a:p>
        </p:txBody>
      </p:sp>
      <p:sp>
        <p:nvSpPr>
          <p:cNvPr id="3" name="TextBox 2"/>
          <p:cNvSpPr txBox="1"/>
          <p:nvPr/>
        </p:nvSpPr>
        <p:spPr>
          <a:xfrm>
            <a:off x="228600" y="838200"/>
            <a:ext cx="8534400" cy="4739759"/>
          </a:xfrm>
          <a:prstGeom prst="rect">
            <a:avLst/>
          </a:prstGeom>
          <a:noFill/>
        </p:spPr>
        <p:txBody>
          <a:bodyPr wrap="square" rtlCol="0">
            <a:spAutoFit/>
          </a:bodyPr>
          <a:lstStyle/>
          <a:p>
            <a:pPr marL="285750" indent="-285750">
              <a:buFont typeface="Arial" panose="020B0604020202020204" pitchFamily="34" charset="0"/>
              <a:buChar char="•"/>
            </a:pPr>
            <a:r>
              <a:rPr lang="en-US" sz="2000" dirty="0"/>
              <a:t>Currently, </a:t>
            </a:r>
            <a:r>
              <a:rPr lang="en-US" sz="2000" dirty="0" smtClean="0"/>
              <a:t>ombudsman </a:t>
            </a:r>
            <a:r>
              <a:rPr lang="en-US" sz="2000" dirty="0"/>
              <a:t>services are available to some MassHealth members based on participation in certain programs (such as One Care</a:t>
            </a:r>
            <a:r>
              <a:rPr lang="en-US" sz="2000" dirty="0" smtClean="0"/>
              <a:t>), for members in nursing facilities, or for MassHealth members with accessibility requests.</a:t>
            </a:r>
            <a:endParaRPr lang="en-US" sz="2000" dirty="0"/>
          </a:p>
          <a:p>
            <a:endParaRPr lang="en-US" sz="2000" dirty="0" smtClean="0"/>
          </a:p>
          <a:p>
            <a:pPr marL="285750" indent="-285750">
              <a:buFont typeface="Arial" panose="020B0604020202020204" pitchFamily="34" charset="0"/>
              <a:buChar char="•"/>
            </a:pPr>
            <a:r>
              <a:rPr lang="en-US" sz="2000" dirty="0" smtClean="0"/>
              <a:t>As </a:t>
            </a:r>
            <a:r>
              <a:rPr lang="en-US" sz="2000" dirty="0"/>
              <a:t>MassHealth </a:t>
            </a:r>
            <a:r>
              <a:rPr lang="en-US" sz="2000" dirty="0" smtClean="0"/>
              <a:t>works </a:t>
            </a:r>
            <a:r>
              <a:rPr lang="en-US" sz="2000" dirty="0"/>
              <a:t>towards delivery system reform across managed care programs, the agency would like to provide </a:t>
            </a:r>
            <a:r>
              <a:rPr lang="en-US" sz="2000" dirty="0" smtClean="0"/>
              <a:t>an independent resource for members enrolled in MassHealth managed and integrated care programs who want assistance addressing challenges in accessing behavioral health (BH) services, long-term services and supports (LTSS), and integrated health services.</a:t>
            </a:r>
          </a:p>
          <a:p>
            <a:pPr marL="285750" indent="-285750">
              <a:buFont typeface="Arial" panose="020B0604020202020204" pitchFamily="34" charset="0"/>
              <a:buChar char="•"/>
            </a:pPr>
            <a:endParaRPr lang="en-US" dirty="0" smtClean="0"/>
          </a:p>
          <a:p>
            <a:endParaRPr lang="en-US" sz="1400" dirty="0"/>
          </a:p>
          <a:p>
            <a:endParaRPr lang="en-US" sz="1400" dirty="0"/>
          </a:p>
          <a:p>
            <a:endParaRPr lang="en-US" dirty="0"/>
          </a:p>
          <a:p>
            <a:endParaRPr lang="en-US" dirty="0"/>
          </a:p>
        </p:txBody>
      </p:sp>
    </p:spTree>
    <p:extLst>
      <p:ext uri="{BB962C8B-B14F-4D97-AF65-F5344CB8AC3E}">
        <p14:creationId xmlns:p14="http://schemas.microsoft.com/office/powerpoint/2010/main" val="42302225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1" y="234863"/>
            <a:ext cx="8076220" cy="307777"/>
          </a:xfrm>
        </p:spPr>
        <p:txBody>
          <a:bodyPr/>
          <a:lstStyle/>
          <a:p>
            <a:r>
              <a:rPr lang="en-US" sz="2000" dirty="0" smtClean="0"/>
              <a:t> Policy Goals</a:t>
            </a:r>
            <a:endParaRPr lang="en-US" sz="2000" dirty="0"/>
          </a:p>
        </p:txBody>
      </p:sp>
      <p:sp>
        <p:nvSpPr>
          <p:cNvPr id="4" name="Rectangle 3"/>
          <p:cNvSpPr/>
          <p:nvPr/>
        </p:nvSpPr>
        <p:spPr>
          <a:xfrm>
            <a:off x="152400" y="738455"/>
            <a:ext cx="8863944" cy="5586145"/>
          </a:xfrm>
          <a:prstGeom prst="rect">
            <a:avLst/>
          </a:prstGeom>
        </p:spPr>
        <p:txBody>
          <a:bodyPr wrap="square">
            <a:spAutoFit/>
          </a:bodyPr>
          <a:lstStyle/>
          <a:p>
            <a:r>
              <a:rPr lang="en-US" sz="1700" dirty="0"/>
              <a:t>In the development of </a:t>
            </a:r>
            <a:r>
              <a:rPr lang="en-US" sz="1700" dirty="0" smtClean="0"/>
              <a:t>the MassHealth Health Plan Ombudsman program, EOHHS </a:t>
            </a:r>
            <a:r>
              <a:rPr lang="en-US" sz="1700" dirty="0"/>
              <a:t>aims to: </a:t>
            </a:r>
            <a:endParaRPr lang="en-US" sz="1700" dirty="0" smtClean="0"/>
          </a:p>
          <a:p>
            <a:endParaRPr lang="en-US" sz="1700" dirty="0"/>
          </a:p>
          <a:p>
            <a:pPr marL="285750" indent="-285750">
              <a:buFont typeface="Arial" panose="020B0604020202020204" pitchFamily="34" charset="0"/>
              <a:buChar char="•"/>
            </a:pPr>
            <a:r>
              <a:rPr lang="en-US" sz="1700" dirty="0" smtClean="0"/>
              <a:t>Improve </a:t>
            </a:r>
            <a:r>
              <a:rPr lang="en-US" sz="1700" dirty="0"/>
              <a:t>access to care for BH services, LTSS, and integrated health services. </a:t>
            </a:r>
            <a:endParaRPr lang="en-US" sz="1700" dirty="0" smtClean="0"/>
          </a:p>
          <a:p>
            <a:endParaRPr lang="en-US" sz="1700" dirty="0"/>
          </a:p>
          <a:p>
            <a:pPr marL="742950" lvl="1" indent="-285750">
              <a:buFont typeface="Arial" panose="020B0604020202020204" pitchFamily="34" charset="0"/>
              <a:buChar char="•"/>
            </a:pPr>
            <a:r>
              <a:rPr lang="en-US" sz="1700" dirty="0" smtClean="0"/>
              <a:t>Promote </a:t>
            </a:r>
            <a:r>
              <a:rPr lang="en-US" sz="1700" dirty="0"/>
              <a:t>continuity of care for members by, among other things, assisting members with access to benefits and maintaining existing provider relationships as they transition from one health plan to another; </a:t>
            </a:r>
            <a:r>
              <a:rPr lang="en-US" sz="1700" dirty="0" smtClean="0"/>
              <a:t>and</a:t>
            </a:r>
          </a:p>
          <a:p>
            <a:pPr lvl="1"/>
            <a:endParaRPr lang="en-US" sz="1700" dirty="0"/>
          </a:p>
          <a:p>
            <a:pPr marL="742950" lvl="1" indent="-285750">
              <a:buFont typeface="Arial" panose="020B0604020202020204" pitchFamily="34" charset="0"/>
              <a:buChar char="•"/>
            </a:pPr>
            <a:r>
              <a:rPr lang="en-US" sz="1700" dirty="0" smtClean="0"/>
              <a:t>Collect </a:t>
            </a:r>
            <a:r>
              <a:rPr lang="en-US" sz="1700" dirty="0"/>
              <a:t>and analyze data about member-level issues within and across health plans to better understand the common experiences of members and identify any associated trends and patterns to help improve care for these members</a:t>
            </a:r>
            <a:r>
              <a:rPr lang="en-US" sz="1700" dirty="0" smtClean="0"/>
              <a:t>.</a:t>
            </a:r>
          </a:p>
          <a:p>
            <a:pPr lvl="1"/>
            <a:endParaRPr lang="en-US" sz="1700" dirty="0"/>
          </a:p>
          <a:p>
            <a:pPr marL="285750" indent="-285750">
              <a:buFont typeface="Arial" panose="020B0604020202020204" pitchFamily="34" charset="0"/>
              <a:buChar char="•"/>
            </a:pPr>
            <a:r>
              <a:rPr lang="en-US" sz="1700" dirty="0" smtClean="0"/>
              <a:t>Ensure </a:t>
            </a:r>
            <a:r>
              <a:rPr lang="en-US" sz="1700" dirty="0"/>
              <a:t>members are aware of and can easily access culturally and linguistically appropriate, one-on-one ombudsman services (preferably through a “no-wrong door” approach</a:t>
            </a:r>
            <a:r>
              <a:rPr lang="en-US" sz="1700" dirty="0" smtClean="0"/>
              <a:t>);</a:t>
            </a:r>
          </a:p>
          <a:p>
            <a:endParaRPr lang="en-US" sz="1700" dirty="0"/>
          </a:p>
          <a:p>
            <a:pPr marL="285750" indent="-285750">
              <a:buFont typeface="Arial" panose="020B0604020202020204" pitchFamily="34" charset="0"/>
              <a:buChar char="•"/>
            </a:pPr>
            <a:r>
              <a:rPr lang="en-US" sz="1700" dirty="0" smtClean="0"/>
              <a:t>Ensure </a:t>
            </a:r>
            <a:r>
              <a:rPr lang="en-US" sz="1700" dirty="0"/>
              <a:t>that staff who provide ombudsman services are experienced and/or trained in the areas with which this population may need assistance; </a:t>
            </a:r>
            <a:r>
              <a:rPr lang="en-US" sz="1700" dirty="0" smtClean="0"/>
              <a:t>and</a:t>
            </a:r>
          </a:p>
          <a:p>
            <a:endParaRPr lang="en-US" sz="1700" dirty="0"/>
          </a:p>
          <a:p>
            <a:pPr marL="285750" indent="-285750">
              <a:buFont typeface="Arial" panose="020B0604020202020204" pitchFamily="34" charset="0"/>
              <a:buChar char="•"/>
            </a:pPr>
            <a:r>
              <a:rPr lang="en-US" sz="1700" dirty="0" smtClean="0"/>
              <a:t>Improve </a:t>
            </a:r>
            <a:r>
              <a:rPr lang="en-US" sz="1700" dirty="0"/>
              <a:t>access to accessible medical and diagnostic equipment.</a:t>
            </a:r>
          </a:p>
        </p:txBody>
      </p:sp>
    </p:spTree>
    <p:extLst>
      <p:ext uri="{BB962C8B-B14F-4D97-AF65-F5344CB8AC3E}">
        <p14:creationId xmlns:p14="http://schemas.microsoft.com/office/powerpoint/2010/main" val="30063638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4945" y="234863"/>
            <a:ext cx="8053675" cy="307777"/>
          </a:xfrm>
        </p:spPr>
        <p:txBody>
          <a:bodyPr/>
          <a:lstStyle/>
          <a:p>
            <a:r>
              <a:rPr lang="en-US" sz="2000" dirty="0" smtClean="0"/>
              <a:t>Anticipated Scope of Ombudsman</a:t>
            </a:r>
            <a:endParaRPr lang="en-US" sz="2000" dirty="0"/>
          </a:p>
        </p:txBody>
      </p:sp>
      <p:sp>
        <p:nvSpPr>
          <p:cNvPr id="3" name="TextBox 2"/>
          <p:cNvSpPr txBox="1"/>
          <p:nvPr/>
        </p:nvSpPr>
        <p:spPr>
          <a:xfrm>
            <a:off x="76200" y="771465"/>
            <a:ext cx="8915400" cy="5324535"/>
          </a:xfrm>
          <a:prstGeom prst="rect">
            <a:avLst/>
          </a:prstGeom>
          <a:noFill/>
        </p:spPr>
        <p:txBody>
          <a:bodyPr wrap="square" rtlCol="0">
            <a:spAutoFit/>
          </a:bodyPr>
          <a:lstStyle/>
          <a:p>
            <a:pPr lvl="0"/>
            <a:r>
              <a:rPr lang="en-US" sz="1700" dirty="0">
                <a:solidFill>
                  <a:srgbClr val="000000"/>
                </a:solidFill>
              </a:rPr>
              <a:t>EOHHS seeks to procure one or more entities to provide ombudsman services that will</a:t>
            </a:r>
            <a:r>
              <a:rPr lang="en-US" sz="1700" dirty="0" smtClean="0">
                <a:solidFill>
                  <a:srgbClr val="000000"/>
                </a:solidFill>
              </a:rPr>
              <a:t>:</a:t>
            </a:r>
          </a:p>
          <a:p>
            <a:pPr lvl="0"/>
            <a:endParaRPr lang="en-US" sz="1700" dirty="0">
              <a:solidFill>
                <a:srgbClr val="000000"/>
              </a:solidFill>
            </a:endParaRPr>
          </a:p>
          <a:p>
            <a:pPr marL="285750" indent="-285750">
              <a:buFont typeface="Arial" panose="020B0604020202020204" pitchFamily="34" charset="0"/>
              <a:buChar char="•"/>
            </a:pPr>
            <a:r>
              <a:rPr lang="en-US" sz="1700" dirty="0" smtClean="0">
                <a:solidFill>
                  <a:srgbClr val="000000"/>
                </a:solidFill>
              </a:rPr>
              <a:t>Help </a:t>
            </a:r>
            <a:r>
              <a:rPr lang="en-US" sz="1700" dirty="0">
                <a:solidFill>
                  <a:srgbClr val="000000"/>
                </a:solidFill>
              </a:rPr>
              <a:t>MassHealth members enrolled in managed and integrated care programs who want assistance addressing challenges in accessing BH services, LTSS, and integrated health services, including but not limited to</a:t>
            </a:r>
            <a:r>
              <a:rPr lang="en-US" sz="1700" dirty="0" smtClean="0">
                <a:solidFill>
                  <a:srgbClr val="000000"/>
                </a:solidFill>
              </a:rPr>
              <a:t>:</a:t>
            </a:r>
          </a:p>
          <a:p>
            <a:endParaRPr lang="en-US" sz="1700" dirty="0">
              <a:solidFill>
                <a:srgbClr val="000000"/>
              </a:solidFill>
            </a:endParaRPr>
          </a:p>
          <a:p>
            <a:pPr marL="742950" lvl="1" indent="-285750">
              <a:buFont typeface="Arial" panose="020B0604020202020204" pitchFamily="34" charset="0"/>
              <a:buChar char="•"/>
            </a:pPr>
            <a:r>
              <a:rPr lang="en-US" sz="1700" dirty="0" smtClean="0">
                <a:solidFill>
                  <a:srgbClr val="000000"/>
                </a:solidFill>
              </a:rPr>
              <a:t>Answering </a:t>
            </a:r>
            <a:r>
              <a:rPr lang="en-US" sz="1700" dirty="0">
                <a:solidFill>
                  <a:srgbClr val="000000"/>
                </a:solidFill>
              </a:rPr>
              <a:t>questions about types of benefits and services; </a:t>
            </a:r>
            <a:endParaRPr lang="en-US" sz="1700" dirty="0" smtClean="0">
              <a:solidFill>
                <a:srgbClr val="000000"/>
              </a:solidFill>
            </a:endParaRPr>
          </a:p>
          <a:p>
            <a:pPr lvl="1"/>
            <a:endParaRPr lang="en-US" sz="1700" dirty="0" smtClean="0">
              <a:solidFill>
                <a:srgbClr val="000000"/>
              </a:solidFill>
            </a:endParaRPr>
          </a:p>
          <a:p>
            <a:pPr marL="742950" lvl="1" indent="-285750">
              <a:buFont typeface="Arial" panose="020B0604020202020204" pitchFamily="34" charset="0"/>
              <a:buChar char="•"/>
            </a:pPr>
            <a:r>
              <a:rPr lang="en-US" sz="1700" dirty="0" smtClean="0">
                <a:solidFill>
                  <a:srgbClr val="000000"/>
                </a:solidFill>
              </a:rPr>
              <a:t>Assisting </a:t>
            </a:r>
            <a:r>
              <a:rPr lang="en-US" sz="1700" dirty="0">
                <a:solidFill>
                  <a:srgbClr val="000000"/>
                </a:solidFill>
              </a:rPr>
              <a:t>with the resolution of complaints and concerns about access to benefits and services, including accommodations and accessibility concerns</a:t>
            </a:r>
            <a:r>
              <a:rPr lang="en-US" sz="1700" dirty="0" smtClean="0">
                <a:solidFill>
                  <a:srgbClr val="000000"/>
                </a:solidFill>
              </a:rPr>
              <a:t>;</a:t>
            </a:r>
          </a:p>
          <a:p>
            <a:pPr lvl="1"/>
            <a:endParaRPr lang="en-US" sz="1700" dirty="0" smtClean="0">
              <a:solidFill>
                <a:srgbClr val="000000"/>
              </a:solidFill>
            </a:endParaRPr>
          </a:p>
          <a:p>
            <a:pPr marL="742950" lvl="1" indent="-285750">
              <a:buFont typeface="Arial" panose="020B0604020202020204" pitchFamily="34" charset="0"/>
              <a:buChar char="•"/>
            </a:pPr>
            <a:r>
              <a:rPr lang="en-US" sz="1700" dirty="0" smtClean="0">
                <a:solidFill>
                  <a:srgbClr val="000000"/>
                </a:solidFill>
              </a:rPr>
              <a:t>Mediating </a:t>
            </a:r>
            <a:r>
              <a:rPr lang="en-US" sz="1700" dirty="0">
                <a:solidFill>
                  <a:srgbClr val="000000"/>
                </a:solidFill>
              </a:rPr>
              <a:t>and facilitating communication between members and their plans; </a:t>
            </a:r>
            <a:r>
              <a:rPr lang="en-US" sz="1700" dirty="0" smtClean="0">
                <a:solidFill>
                  <a:srgbClr val="000000"/>
                </a:solidFill>
              </a:rPr>
              <a:t>and</a:t>
            </a:r>
          </a:p>
          <a:p>
            <a:pPr lvl="1"/>
            <a:endParaRPr lang="en-US" sz="1700" dirty="0" smtClean="0">
              <a:solidFill>
                <a:srgbClr val="000000"/>
              </a:solidFill>
            </a:endParaRPr>
          </a:p>
          <a:p>
            <a:pPr marL="742950" lvl="1" indent="-285750">
              <a:buFont typeface="Arial" panose="020B0604020202020204" pitchFamily="34" charset="0"/>
              <a:buChar char="•"/>
            </a:pPr>
            <a:r>
              <a:rPr lang="en-US" sz="1700" dirty="0" smtClean="0">
                <a:solidFill>
                  <a:srgbClr val="000000"/>
                </a:solidFill>
              </a:rPr>
              <a:t>Educating </a:t>
            </a:r>
            <a:r>
              <a:rPr lang="en-US" sz="1700" dirty="0">
                <a:solidFill>
                  <a:srgbClr val="000000"/>
                </a:solidFill>
              </a:rPr>
              <a:t>members about grievance and appeal rights and processes within the health plan and fair hearings as applicable and assisting members through the process if needed/requested</a:t>
            </a:r>
            <a:r>
              <a:rPr lang="en-US" sz="1700" dirty="0" smtClean="0">
                <a:solidFill>
                  <a:srgbClr val="000000"/>
                </a:solidFill>
              </a:rPr>
              <a:t>. (</a:t>
            </a:r>
            <a:r>
              <a:rPr lang="en-US" sz="1700" dirty="0">
                <a:solidFill>
                  <a:srgbClr val="000000"/>
                </a:solidFill>
              </a:rPr>
              <a:t>The contracted Ombudsman program will not provide legal representation for members</a:t>
            </a:r>
            <a:r>
              <a:rPr lang="en-US" sz="1700" dirty="0" smtClean="0">
                <a:solidFill>
                  <a:srgbClr val="000000"/>
                </a:solidFill>
              </a:rPr>
              <a:t>.)</a:t>
            </a:r>
          </a:p>
          <a:p>
            <a:pPr lvl="1"/>
            <a:endParaRPr lang="en-US" sz="1700" dirty="0">
              <a:solidFill>
                <a:srgbClr val="000000"/>
              </a:solidFill>
            </a:endParaRPr>
          </a:p>
          <a:p>
            <a:pPr marL="285750" lvl="0" indent="-285750">
              <a:buFont typeface="Arial" panose="020B0604020202020204" pitchFamily="34" charset="0"/>
              <a:buChar char="•"/>
            </a:pPr>
            <a:r>
              <a:rPr lang="en-US" sz="1700" dirty="0" smtClean="0">
                <a:solidFill>
                  <a:srgbClr val="000000"/>
                </a:solidFill>
              </a:rPr>
              <a:t>Collect </a:t>
            </a:r>
            <a:r>
              <a:rPr lang="en-US" sz="1700" dirty="0">
                <a:solidFill>
                  <a:srgbClr val="000000"/>
                </a:solidFill>
              </a:rPr>
              <a:t>data related to services provided under the Ombudsman contract(s) with EOHHS and report on such services as requested by EOHHS.</a:t>
            </a:r>
          </a:p>
        </p:txBody>
      </p:sp>
    </p:spTree>
    <p:extLst>
      <p:ext uri="{BB962C8B-B14F-4D97-AF65-F5344CB8AC3E}">
        <p14:creationId xmlns:p14="http://schemas.microsoft.com/office/powerpoint/2010/main" val="28553464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Populations</a:t>
            </a:r>
            <a:endParaRPr lang="en-US" dirty="0"/>
          </a:p>
        </p:txBody>
      </p:sp>
      <p:sp>
        <p:nvSpPr>
          <p:cNvPr id="3" name="Rectangle 2"/>
          <p:cNvSpPr/>
          <p:nvPr/>
        </p:nvSpPr>
        <p:spPr>
          <a:xfrm>
            <a:off x="152400" y="838200"/>
            <a:ext cx="8915400" cy="5355312"/>
          </a:xfrm>
          <a:prstGeom prst="rect">
            <a:avLst/>
          </a:prstGeom>
        </p:spPr>
        <p:txBody>
          <a:bodyPr wrap="square">
            <a:spAutoFit/>
          </a:bodyPr>
          <a:lstStyle/>
          <a:p>
            <a:pPr marL="285750" indent="-285750">
              <a:buFont typeface="Arial" panose="020B0604020202020204" pitchFamily="34" charset="0"/>
              <a:buChar char="•"/>
            </a:pPr>
            <a:r>
              <a:rPr lang="en-US" dirty="0" smtClean="0"/>
              <a:t>EOHHS </a:t>
            </a:r>
            <a:r>
              <a:rPr lang="en-US" dirty="0"/>
              <a:t>intends for the Ombudsman program to help all MassHealth members who want assistance addressing challenges in accessing BH services, LTSS, and integrated health services and are enrolled in one of the health plans in MassHealth’s managed or integrated care programs.  </a:t>
            </a:r>
            <a:endParaRPr lang="en-US" dirty="0" smtClean="0"/>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Those </a:t>
            </a:r>
            <a:r>
              <a:rPr lang="en-US" dirty="0"/>
              <a:t>health plans are as follows</a:t>
            </a:r>
            <a:r>
              <a:rPr lang="en-US" dirty="0" smtClean="0"/>
              <a:t>:</a:t>
            </a:r>
          </a:p>
          <a:p>
            <a:endParaRPr lang="en-US" dirty="0"/>
          </a:p>
          <a:p>
            <a:pPr marL="742950" lvl="1" indent="-285750">
              <a:buFont typeface="Arial" panose="020B0604020202020204" pitchFamily="34" charset="0"/>
              <a:buChar char="•"/>
            </a:pPr>
            <a:r>
              <a:rPr lang="en-US" dirty="0"/>
              <a:t>One Care plans</a:t>
            </a:r>
          </a:p>
          <a:p>
            <a:pPr marL="742950" lvl="1" indent="-285750">
              <a:buFont typeface="Arial" panose="020B0604020202020204" pitchFamily="34" charset="0"/>
              <a:buChar char="•"/>
            </a:pPr>
            <a:r>
              <a:rPr lang="en-US" dirty="0"/>
              <a:t>Managed Care Organizations (MCOs)</a:t>
            </a:r>
          </a:p>
          <a:p>
            <a:pPr marL="742950" lvl="1" indent="-285750">
              <a:buFont typeface="Arial" panose="020B0604020202020204" pitchFamily="34" charset="0"/>
              <a:buChar char="•"/>
            </a:pPr>
            <a:r>
              <a:rPr lang="en-US" dirty="0"/>
              <a:t>Accountable Care Organizations (ACOs)</a:t>
            </a:r>
          </a:p>
          <a:p>
            <a:pPr marL="742950" lvl="1" indent="-285750">
              <a:buFont typeface="Arial" panose="020B0604020202020204" pitchFamily="34" charset="0"/>
              <a:buChar char="•"/>
            </a:pPr>
            <a:r>
              <a:rPr lang="en-US" dirty="0"/>
              <a:t>MassHealth Behavioral Health Contractor</a:t>
            </a:r>
          </a:p>
          <a:p>
            <a:pPr marL="742950" lvl="1" indent="-285750">
              <a:buFont typeface="Arial" panose="020B0604020202020204" pitchFamily="34" charset="0"/>
              <a:buChar char="•"/>
            </a:pPr>
            <a:r>
              <a:rPr lang="en-US" dirty="0"/>
              <a:t>Senior Care Organizations (SCO)</a:t>
            </a:r>
          </a:p>
          <a:p>
            <a:pPr marL="742950" lvl="1" indent="-285750">
              <a:buFont typeface="Arial" panose="020B0604020202020204" pitchFamily="34" charset="0"/>
              <a:buChar char="•"/>
            </a:pPr>
            <a:r>
              <a:rPr lang="en-US" dirty="0"/>
              <a:t>Program of All-inclusive Care for the Elderly (PACE) </a:t>
            </a:r>
            <a:r>
              <a:rPr lang="en-US" dirty="0" smtClean="0"/>
              <a:t>providers</a:t>
            </a:r>
          </a:p>
          <a:p>
            <a:pPr lvl="1"/>
            <a:endParaRPr lang="en-US" dirty="0"/>
          </a:p>
          <a:p>
            <a:pPr marL="285750" indent="-285750">
              <a:buFont typeface="Arial" panose="020B0604020202020204" pitchFamily="34" charset="0"/>
              <a:buChar char="•"/>
            </a:pPr>
            <a:r>
              <a:rPr lang="en-US" dirty="0"/>
              <a:t>EOHHS anticipates that this would include approximately 175,000 – 200,000 members.  </a:t>
            </a:r>
            <a:endParaRPr lang="en-US" dirty="0" smtClean="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The anticipated budget for this program is approximately $1M annually.</a:t>
            </a:r>
          </a:p>
          <a:p>
            <a:endParaRPr lang="en-US" dirty="0"/>
          </a:p>
        </p:txBody>
      </p:sp>
    </p:spTree>
    <p:extLst>
      <p:ext uri="{BB962C8B-B14F-4D97-AF65-F5344CB8AC3E}">
        <p14:creationId xmlns:p14="http://schemas.microsoft.com/office/powerpoint/2010/main" val="35111387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bwMode="auto">
          <a:xfrm>
            <a:off x="457200" y="2895600"/>
            <a:ext cx="8053675"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913429" rtl="0" eaLnBrk="1" fontAlgn="base" hangingPunct="1">
              <a:spcBef>
                <a:spcPct val="0"/>
              </a:spcBef>
              <a:spcAft>
                <a:spcPct val="0"/>
              </a:spcAft>
              <a:tabLst>
                <a:tab pos="275324" algn="l"/>
              </a:tabLst>
              <a:defRPr sz="19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a:lstStyle>
          <a:p>
            <a:pPr algn="ctr"/>
            <a:r>
              <a:rPr lang="en-US" sz="3600" kern="0" dirty="0" smtClean="0"/>
              <a:t>Discussion Questions</a:t>
            </a:r>
            <a:endParaRPr lang="en-US" sz="3600" kern="0" dirty="0"/>
          </a:p>
        </p:txBody>
      </p:sp>
    </p:spTree>
    <p:extLst>
      <p:ext uri="{BB962C8B-B14F-4D97-AF65-F5344CB8AC3E}">
        <p14:creationId xmlns:p14="http://schemas.microsoft.com/office/powerpoint/2010/main" val="31141022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52400" y="902017"/>
            <a:ext cx="8991600" cy="4524315"/>
          </a:xfrm>
          <a:prstGeom prst="rect">
            <a:avLst/>
          </a:prstGeom>
          <a:noFill/>
        </p:spPr>
        <p:txBody>
          <a:bodyPr wrap="square" rtlCol="0">
            <a:spAutoFit/>
          </a:bodyPr>
          <a:lstStyle/>
          <a:p>
            <a:pPr marL="285750" lvl="0" indent="-285750">
              <a:buFont typeface="Arial"/>
              <a:buChar char="•"/>
            </a:pPr>
            <a:r>
              <a:rPr lang="en-US" dirty="0">
                <a:solidFill>
                  <a:srgbClr val="000000"/>
                </a:solidFill>
              </a:rPr>
              <a:t>How should the MassHealth Health Plan Ombudsman program be structured?  </a:t>
            </a:r>
            <a:endParaRPr lang="en-US" dirty="0" smtClean="0">
              <a:solidFill>
                <a:srgbClr val="000000"/>
              </a:solidFill>
            </a:endParaRPr>
          </a:p>
          <a:p>
            <a:pPr lvl="0"/>
            <a:endParaRPr lang="en-US" dirty="0">
              <a:solidFill>
                <a:srgbClr val="000000"/>
              </a:solidFill>
            </a:endParaRPr>
          </a:p>
          <a:p>
            <a:pPr lvl="0"/>
            <a:r>
              <a:rPr lang="en-US" dirty="0">
                <a:solidFill>
                  <a:srgbClr val="000000"/>
                </a:solidFill>
              </a:rPr>
              <a:t> </a:t>
            </a:r>
            <a:r>
              <a:rPr lang="en-US" dirty="0" smtClean="0">
                <a:solidFill>
                  <a:srgbClr val="000000"/>
                </a:solidFill>
              </a:rPr>
              <a:t>    For </a:t>
            </a:r>
            <a:r>
              <a:rPr lang="en-US" dirty="0">
                <a:solidFill>
                  <a:srgbClr val="000000"/>
                </a:solidFill>
              </a:rPr>
              <a:t>example, should the Ombudsman program be comprised of</a:t>
            </a:r>
            <a:r>
              <a:rPr lang="en-US" dirty="0" smtClean="0">
                <a:solidFill>
                  <a:srgbClr val="000000"/>
                </a:solidFill>
              </a:rPr>
              <a:t>:</a:t>
            </a:r>
          </a:p>
          <a:p>
            <a:pPr lvl="0"/>
            <a:endParaRPr lang="en-US" sz="2400" dirty="0">
              <a:solidFill>
                <a:srgbClr val="000000"/>
              </a:solidFill>
            </a:endParaRPr>
          </a:p>
          <a:p>
            <a:pPr marL="742950" lvl="1" indent="-285750">
              <a:buFont typeface="Arial" panose="020B0604020202020204" pitchFamily="34" charset="0"/>
              <a:buChar char="•"/>
            </a:pPr>
            <a:r>
              <a:rPr lang="en-US" dirty="0">
                <a:solidFill>
                  <a:srgbClr val="000000"/>
                </a:solidFill>
              </a:rPr>
              <a:t>A single entity that can serve all members</a:t>
            </a:r>
            <a:r>
              <a:rPr lang="en-US" dirty="0" smtClean="0">
                <a:solidFill>
                  <a:srgbClr val="000000"/>
                </a:solidFill>
              </a:rPr>
              <a:t>;</a:t>
            </a:r>
            <a:endParaRPr lang="en-US" sz="2400" dirty="0">
              <a:solidFill>
                <a:srgbClr val="000000"/>
              </a:solidFill>
            </a:endParaRPr>
          </a:p>
          <a:p>
            <a:pPr marL="742950" lvl="1" indent="-285750">
              <a:buFont typeface="Arial" panose="020B0604020202020204" pitchFamily="34" charset="0"/>
              <a:buChar char="•"/>
            </a:pPr>
            <a:r>
              <a:rPr lang="en-US" dirty="0">
                <a:solidFill>
                  <a:srgbClr val="000000"/>
                </a:solidFill>
              </a:rPr>
              <a:t>A single entity with subcontractors serving different groups of members; </a:t>
            </a:r>
            <a:r>
              <a:rPr lang="en-US" dirty="0" smtClean="0">
                <a:solidFill>
                  <a:srgbClr val="000000"/>
                </a:solidFill>
              </a:rPr>
              <a:t>or</a:t>
            </a:r>
            <a:endParaRPr lang="en-US" sz="2400" dirty="0">
              <a:solidFill>
                <a:srgbClr val="000000"/>
              </a:solidFill>
            </a:endParaRPr>
          </a:p>
          <a:p>
            <a:pPr marL="742950" lvl="1" indent="-285750">
              <a:buFont typeface="Arial" panose="020B0604020202020204" pitchFamily="34" charset="0"/>
              <a:buChar char="•"/>
            </a:pPr>
            <a:r>
              <a:rPr lang="en-US" dirty="0">
                <a:solidFill>
                  <a:srgbClr val="000000"/>
                </a:solidFill>
              </a:rPr>
              <a:t>Multiple entities and contracts for different groups of members</a:t>
            </a:r>
            <a:r>
              <a:rPr lang="en-US" dirty="0" smtClean="0">
                <a:solidFill>
                  <a:srgbClr val="000000"/>
                </a:solidFill>
              </a:rPr>
              <a:t>.</a:t>
            </a:r>
          </a:p>
          <a:p>
            <a:pPr lvl="1"/>
            <a:endParaRPr lang="en-US" sz="2400" dirty="0"/>
          </a:p>
          <a:p>
            <a:pPr marL="285750" lvl="0" indent="-285750">
              <a:buFont typeface="Arial"/>
              <a:buChar char="•"/>
            </a:pPr>
            <a:r>
              <a:rPr lang="en-US" dirty="0"/>
              <a:t>If </a:t>
            </a:r>
            <a:r>
              <a:rPr lang="en-US" dirty="0" smtClean="0"/>
              <a:t>the Ombudsman program is comprised of </a:t>
            </a:r>
            <a:r>
              <a:rPr lang="en-US" dirty="0"/>
              <a:t>a</a:t>
            </a:r>
            <a:r>
              <a:rPr lang="en-US" dirty="0" smtClean="0"/>
              <a:t> </a:t>
            </a:r>
            <a:r>
              <a:rPr lang="en-US" dirty="0"/>
              <a:t>single entity with subcontractors serving different groups of </a:t>
            </a:r>
            <a:r>
              <a:rPr lang="en-US" dirty="0" smtClean="0"/>
              <a:t>members or</a:t>
            </a:r>
            <a:r>
              <a:rPr lang="en-US" sz="2400" dirty="0" smtClean="0"/>
              <a:t> </a:t>
            </a:r>
            <a:r>
              <a:rPr lang="en-US" dirty="0" smtClean="0"/>
              <a:t>multiple </a:t>
            </a:r>
            <a:r>
              <a:rPr lang="en-US" dirty="0"/>
              <a:t>entities and contracts for different groups of </a:t>
            </a:r>
            <a:r>
              <a:rPr lang="en-US" dirty="0" smtClean="0"/>
              <a:t>members, </a:t>
            </a:r>
            <a:r>
              <a:rPr lang="en-US" dirty="0"/>
              <a:t>s</a:t>
            </a:r>
            <a:r>
              <a:rPr lang="en-US" dirty="0" smtClean="0"/>
              <a:t>hould contracts be able to be separated based on:</a:t>
            </a:r>
          </a:p>
          <a:p>
            <a:pPr marL="742950" lvl="1" indent="-285750">
              <a:buFont typeface="Arial" panose="020B0604020202020204" pitchFamily="34" charset="0"/>
              <a:buChar char="•"/>
            </a:pPr>
            <a:r>
              <a:rPr lang="en-US" dirty="0" smtClean="0"/>
              <a:t>MassHealth managed care program(s)</a:t>
            </a:r>
          </a:p>
          <a:p>
            <a:pPr marL="742950" lvl="1" indent="-285750">
              <a:buFont typeface="Arial" panose="020B0604020202020204" pitchFamily="34" charset="0"/>
              <a:buChar char="•"/>
            </a:pPr>
            <a:r>
              <a:rPr lang="en-US" dirty="0"/>
              <a:t>g</a:t>
            </a:r>
            <a:r>
              <a:rPr lang="en-US" dirty="0" smtClean="0"/>
              <a:t>eographic region(s)</a:t>
            </a:r>
          </a:p>
          <a:p>
            <a:pPr marL="742950" lvl="1" indent="-285750">
              <a:buFont typeface="Arial" panose="020B0604020202020204" pitchFamily="34" charset="0"/>
              <a:buChar char="•"/>
            </a:pPr>
            <a:r>
              <a:rPr lang="en-US" dirty="0"/>
              <a:t>t</a:t>
            </a:r>
            <a:r>
              <a:rPr lang="en-US" dirty="0" smtClean="0"/>
              <a:t>ype of population(s)</a:t>
            </a:r>
          </a:p>
          <a:p>
            <a:pPr lvl="1"/>
            <a:endParaRPr lang="en-US" dirty="0" smtClean="0"/>
          </a:p>
        </p:txBody>
      </p:sp>
      <p:sp>
        <p:nvSpPr>
          <p:cNvPr id="4" name="Title 3"/>
          <p:cNvSpPr>
            <a:spLocks noGrp="1"/>
          </p:cNvSpPr>
          <p:nvPr>
            <p:ph type="title"/>
          </p:nvPr>
        </p:nvSpPr>
        <p:spPr>
          <a:xfrm>
            <a:off x="174945" y="234863"/>
            <a:ext cx="8053675" cy="307777"/>
          </a:xfrm>
        </p:spPr>
        <p:txBody>
          <a:bodyPr/>
          <a:lstStyle/>
          <a:p>
            <a:r>
              <a:rPr lang="en-US" sz="2000" dirty="0" smtClean="0"/>
              <a:t>Structure of Ombudsman Program</a:t>
            </a:r>
            <a:endParaRPr lang="en-US" sz="2000" dirty="0"/>
          </a:p>
        </p:txBody>
      </p:sp>
    </p:spTree>
    <p:extLst>
      <p:ext uri="{BB962C8B-B14F-4D97-AF65-F5344CB8AC3E}">
        <p14:creationId xmlns:p14="http://schemas.microsoft.com/office/powerpoint/2010/main" val="1370869087"/>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11.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12.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13.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4.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15.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16.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17.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NAME" val="Moon"/>
</p:tagLst>
</file>

<file path=ppt/tags/tag2.xml><?xml version="1.0" encoding="utf-8"?>
<p:tagLst xmlns:a="http://schemas.openxmlformats.org/drawingml/2006/main" xmlns:r="http://schemas.openxmlformats.org/officeDocument/2006/relationships" xmlns:p="http://schemas.openxmlformats.org/presentationml/2006/main">
  <p:tag name="NAME" val="Logo"/>
</p:tagLst>
</file>

<file path=ppt/tags/tag20.xml><?xml version="1.0" encoding="utf-8"?>
<p:tagLst xmlns:a="http://schemas.openxmlformats.org/drawingml/2006/main" xmlns:r="http://schemas.openxmlformats.org/officeDocument/2006/relationships" xmlns:p="http://schemas.openxmlformats.org/presentationml/2006/main">
  <p:tag name="NAME" val="Moon"/>
</p:tagLst>
</file>

<file path=ppt/tags/tag21.xml><?xml version="1.0" encoding="utf-8"?>
<p:tagLst xmlns:a="http://schemas.openxmlformats.org/drawingml/2006/main" xmlns:r="http://schemas.openxmlformats.org/officeDocument/2006/relationships" xmlns:p="http://schemas.openxmlformats.org/presentationml/2006/main">
  <p:tag name="NAME" val="Moon"/>
</p:tagLst>
</file>

<file path=ppt/tags/tag22.xml><?xml version="1.0" encoding="utf-8"?>
<p:tagLst xmlns:a="http://schemas.openxmlformats.org/drawingml/2006/main" xmlns:r="http://schemas.openxmlformats.org/officeDocument/2006/relationships" xmlns:p="http://schemas.openxmlformats.org/presentationml/2006/main">
  <p:tag name="NAME" val="Moon"/>
</p:tagLst>
</file>

<file path=ppt/tags/tag23.xml><?xml version="1.0" encoding="utf-8"?>
<p:tagLst xmlns:a="http://schemas.openxmlformats.org/drawingml/2006/main" xmlns:r="http://schemas.openxmlformats.org/officeDocument/2006/relationships" xmlns:p="http://schemas.openxmlformats.org/presentationml/2006/main">
  <p:tag name="NAME" val="Moon"/>
</p:tagLst>
</file>

<file path=ppt/tags/tag24.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ags/tag25.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26.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27.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28.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29.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3.xml><?xml version="1.0" encoding="utf-8"?>
<p:tagLst xmlns:a="http://schemas.openxmlformats.org/drawingml/2006/main" xmlns:r="http://schemas.openxmlformats.org/officeDocument/2006/relationships" xmlns:p="http://schemas.openxmlformats.org/presentationml/2006/main">
  <p:tag name="NAME" val="Moon"/>
</p:tagLst>
</file>

<file path=ppt/tags/tag30.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31.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32.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33.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NAME" val="Moon"/>
</p:tagLst>
</file>

<file path=ppt/tags/tag5.xml><?xml version="1.0" encoding="utf-8"?>
<p:tagLst xmlns:a="http://schemas.openxmlformats.org/drawingml/2006/main" xmlns:r="http://schemas.openxmlformats.org/officeDocument/2006/relationships" xmlns:p="http://schemas.openxmlformats.org/presentationml/2006/main">
  <p:tag name="NAME" val="Moon"/>
</p:tagLst>
</file>

<file path=ppt/tags/tag6.xml><?xml version="1.0" encoding="utf-8"?>
<p:tagLst xmlns:a="http://schemas.openxmlformats.org/drawingml/2006/main" xmlns:r="http://schemas.openxmlformats.org/officeDocument/2006/relationships" xmlns:p="http://schemas.openxmlformats.org/presentationml/2006/main">
  <p:tag name="NAME" val="Moon"/>
</p:tagLst>
</file>

<file path=ppt/tags/tag7.xml><?xml version="1.0" encoding="utf-8"?>
<p:tagLst xmlns:a="http://schemas.openxmlformats.org/drawingml/2006/main" xmlns:r="http://schemas.openxmlformats.org/officeDocument/2006/relationships" xmlns:p="http://schemas.openxmlformats.org/presentationml/2006/main">
  <p:tag name="NAME" val="Moon"/>
</p:tagLst>
</file>

<file path=ppt/tags/tag8.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ags/tag9.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heme/theme1.xml><?xml version="1.0" encoding="utf-8"?>
<a:theme xmlns:a="http://schemas.openxmlformats.org/drawingml/2006/main" name="8_BSC_CF_NYS006">
  <a:themeElements>
    <a:clrScheme name="Firm Format 2">
      <a:dk1>
        <a:srgbClr val="000000"/>
      </a:dk1>
      <a:lt1>
        <a:srgbClr val="FFFFFF"/>
      </a:lt1>
      <a:dk2>
        <a:srgbClr val="002960"/>
      </a:dk2>
      <a:lt2>
        <a:srgbClr val="FFFFFF"/>
      </a:lt2>
      <a:accent1>
        <a:srgbClr val="C7E0FB"/>
      </a:accent1>
      <a:accent2>
        <a:srgbClr val="91B0FF"/>
      </a:accent2>
      <a:accent3>
        <a:srgbClr val="0066CC"/>
      </a:accent3>
      <a:accent4>
        <a:srgbClr val="002960"/>
      </a:accent4>
      <a:accent5>
        <a:srgbClr val="FF6600"/>
      </a:accent5>
      <a:accent6>
        <a:srgbClr val="808080"/>
      </a:accent6>
      <a:hlink>
        <a:srgbClr val="0066CC"/>
      </a:hlink>
      <a:folHlink>
        <a:srgbClr val="002960"/>
      </a:folHlink>
    </a:clrScheme>
    <a:fontScheme name="McKJapanese">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9525">
          <a:solidFill>
            <a:schemeClr val="accent6"/>
          </a:solidFill>
        </a:ln>
      </a:spPr>
      <a:bodyPr rtlCol="0" anchor="ctr"/>
      <a:lstStyle>
        <a:defPPr algn="ctr">
          <a:defRPr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Firm Format 2">
        <a:dk1>
          <a:srgbClr val="000000"/>
        </a:dk1>
        <a:lt1>
          <a:srgbClr val="FFFFFF"/>
        </a:lt1>
        <a:dk2>
          <a:srgbClr val="002960"/>
        </a:dk2>
        <a:lt2>
          <a:srgbClr val="FFFFFF"/>
        </a:lt2>
        <a:accent1>
          <a:srgbClr val="C7E0FB"/>
        </a:accent1>
        <a:accent2>
          <a:srgbClr val="91B0FF"/>
        </a:accent2>
        <a:accent3>
          <a:srgbClr val="0066CC"/>
        </a:accent3>
        <a:accent4>
          <a:srgbClr val="002960"/>
        </a:accent4>
        <a:accent5>
          <a:srgbClr val="FF6600"/>
        </a:accent5>
        <a:accent6>
          <a:srgbClr val="808080"/>
        </a:accent6>
        <a:hlink>
          <a:srgbClr val="0066CC"/>
        </a:hlink>
        <a:folHlink>
          <a:srgbClr val="00296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0_SRM_CF_DG1140">
  <a:themeElements>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9525">
          <a:solidFill>
            <a:schemeClr val="accent6"/>
          </a:solidFill>
        </a:ln>
      </a:spPr>
      <a:bodyPr rtlCol="0" anchor="ctr"/>
      <a:lstStyle>
        <a:defPPr algn="ctr">
          <a:defRPr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1512</TotalTime>
  <Words>766</Words>
  <Application>Microsoft Office PowerPoint</Application>
  <PresentationFormat>On-screen Show (4:3)</PresentationFormat>
  <Paragraphs>124</Paragraphs>
  <Slides>12</Slides>
  <Notes>11</Notes>
  <HiddenSlides>0</HiddenSlides>
  <MMClips>0</MMClips>
  <ScaleCrop>false</ScaleCrop>
  <HeadingPairs>
    <vt:vector size="6" baseType="variant">
      <vt:variant>
        <vt:lpstr>Theme</vt:lpstr>
      </vt:variant>
      <vt:variant>
        <vt:i4>2</vt:i4>
      </vt:variant>
      <vt:variant>
        <vt:lpstr>Embedded OLE Servers</vt:lpstr>
      </vt:variant>
      <vt:variant>
        <vt:i4>1</vt:i4>
      </vt:variant>
      <vt:variant>
        <vt:lpstr>Slide Titles</vt:lpstr>
      </vt:variant>
      <vt:variant>
        <vt:i4>12</vt:i4>
      </vt:variant>
    </vt:vector>
  </HeadingPairs>
  <TitlesOfParts>
    <vt:vector size="15" baseType="lpstr">
      <vt:lpstr>8_BSC_CF_NYS006</vt:lpstr>
      <vt:lpstr>30_SRM_CF_DG1140</vt:lpstr>
      <vt:lpstr>think-cell Slide</vt:lpstr>
      <vt:lpstr>MassHealth Health Plan Ombudsman</vt:lpstr>
      <vt:lpstr>PowerPoint Presentation</vt:lpstr>
      <vt:lpstr>Overview</vt:lpstr>
      <vt:lpstr>Overview </vt:lpstr>
      <vt:lpstr> Policy Goals</vt:lpstr>
      <vt:lpstr>Anticipated Scope of Ombudsman</vt:lpstr>
      <vt:lpstr>Populations</vt:lpstr>
      <vt:lpstr>PowerPoint Presentation</vt:lpstr>
      <vt:lpstr>Structure of Ombudsman Program</vt:lpstr>
      <vt:lpstr>Operational Aspects of Ombudsman Program</vt:lpstr>
      <vt:lpstr>PowerPoint Presentation</vt:lpstr>
      <vt:lpstr>Anticipated Timeline:</vt:lpstr>
    </vt:vector>
  </TitlesOfParts>
  <Company>EOHHS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MassHealth Ombudsman for Members with Disabilities in Managed and Integrated Care Programs</dc:title>
  <dc:creator>Brittany Stapelfeld</dc:creator>
  <cp:lastModifiedBy>Jenna</cp:lastModifiedBy>
  <cp:revision>86</cp:revision>
  <cp:lastPrinted>2017-05-16T13:28:45Z</cp:lastPrinted>
  <dcterms:created xsi:type="dcterms:W3CDTF">2017-03-27T17:40:12Z</dcterms:created>
  <dcterms:modified xsi:type="dcterms:W3CDTF">2017-10-02T17:22:00Z</dcterms:modified>
</cp:coreProperties>
</file>