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theme/theme3.xml" ContentType="application/vnd.openxmlformats-officedocument.theme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  <p:sldMasterId id="2147483735" r:id="rId2"/>
    <p:sldMasterId id="2147484033" r:id="rId3"/>
    <p:sldMasterId id="2147484047" r:id="rId4"/>
  </p:sldMasterIdLst>
  <p:notesMasterIdLst>
    <p:notesMasterId r:id="rId25"/>
  </p:notesMasterIdLst>
  <p:handoutMasterIdLst>
    <p:handoutMasterId r:id="rId26"/>
  </p:handoutMasterIdLst>
  <p:sldIdLst>
    <p:sldId id="798" r:id="rId5"/>
    <p:sldId id="865" r:id="rId6"/>
    <p:sldId id="903" r:id="rId7"/>
    <p:sldId id="904" r:id="rId8"/>
    <p:sldId id="905" r:id="rId9"/>
    <p:sldId id="906" r:id="rId10"/>
    <p:sldId id="907" r:id="rId11"/>
    <p:sldId id="908" r:id="rId12"/>
    <p:sldId id="909" r:id="rId13"/>
    <p:sldId id="910" r:id="rId14"/>
    <p:sldId id="911" r:id="rId15"/>
    <p:sldId id="898" r:id="rId16"/>
    <p:sldId id="902" r:id="rId17"/>
    <p:sldId id="913" r:id="rId18"/>
    <p:sldId id="897" r:id="rId19"/>
    <p:sldId id="893" r:id="rId20"/>
    <p:sldId id="894" r:id="rId21"/>
    <p:sldId id="912" r:id="rId22"/>
    <p:sldId id="914" r:id="rId23"/>
    <p:sldId id="807" r:id="rId24"/>
  </p:sldIdLst>
  <p:sldSz cx="9144000" cy="6858000" type="screen4x3"/>
  <p:notesSz cx="7010400" cy="9296400"/>
  <p:defaultTextStyle>
    <a:defPPr>
      <a:defRPr lang="en-US"/>
    </a:defPPr>
    <a:lvl1pPr algn="l" rtl="0" fontAlgn="base">
      <a:lnSpc>
        <a:spcPct val="85000"/>
      </a:lnSpc>
      <a:spcBef>
        <a:spcPct val="0"/>
      </a:spcBef>
      <a:spcAft>
        <a:spcPct val="0"/>
      </a:spcAft>
      <a:defRPr sz="4400" b="1" kern="1200">
        <a:solidFill>
          <a:schemeClr val="accent2"/>
        </a:solidFill>
        <a:latin typeface="Arial" charset="0"/>
        <a:ea typeface="MS PGothic" pitchFamily="34" charset="-128"/>
        <a:cs typeface="+mn-cs"/>
      </a:defRPr>
    </a:lvl1pPr>
    <a:lvl2pPr marL="457200" algn="l" rtl="0" fontAlgn="base">
      <a:lnSpc>
        <a:spcPct val="85000"/>
      </a:lnSpc>
      <a:spcBef>
        <a:spcPct val="0"/>
      </a:spcBef>
      <a:spcAft>
        <a:spcPct val="0"/>
      </a:spcAft>
      <a:defRPr sz="4400" b="1" kern="1200">
        <a:solidFill>
          <a:schemeClr val="accent2"/>
        </a:solidFill>
        <a:latin typeface="Arial" charset="0"/>
        <a:ea typeface="MS PGothic" pitchFamily="34" charset="-128"/>
        <a:cs typeface="+mn-cs"/>
      </a:defRPr>
    </a:lvl2pPr>
    <a:lvl3pPr marL="914400" algn="l" rtl="0" fontAlgn="base">
      <a:lnSpc>
        <a:spcPct val="85000"/>
      </a:lnSpc>
      <a:spcBef>
        <a:spcPct val="0"/>
      </a:spcBef>
      <a:spcAft>
        <a:spcPct val="0"/>
      </a:spcAft>
      <a:defRPr sz="4400" b="1" kern="1200">
        <a:solidFill>
          <a:schemeClr val="accent2"/>
        </a:solidFill>
        <a:latin typeface="Arial" charset="0"/>
        <a:ea typeface="MS PGothic" pitchFamily="34" charset="-128"/>
        <a:cs typeface="+mn-cs"/>
      </a:defRPr>
    </a:lvl3pPr>
    <a:lvl4pPr marL="1371600" algn="l" rtl="0" fontAlgn="base">
      <a:lnSpc>
        <a:spcPct val="85000"/>
      </a:lnSpc>
      <a:spcBef>
        <a:spcPct val="0"/>
      </a:spcBef>
      <a:spcAft>
        <a:spcPct val="0"/>
      </a:spcAft>
      <a:defRPr sz="4400" b="1" kern="1200">
        <a:solidFill>
          <a:schemeClr val="accent2"/>
        </a:solidFill>
        <a:latin typeface="Arial" charset="0"/>
        <a:ea typeface="MS PGothic" pitchFamily="34" charset="-128"/>
        <a:cs typeface="+mn-cs"/>
      </a:defRPr>
    </a:lvl4pPr>
    <a:lvl5pPr marL="1828800" algn="l" rtl="0" fontAlgn="base">
      <a:lnSpc>
        <a:spcPct val="85000"/>
      </a:lnSpc>
      <a:spcBef>
        <a:spcPct val="0"/>
      </a:spcBef>
      <a:spcAft>
        <a:spcPct val="0"/>
      </a:spcAft>
      <a:defRPr sz="4400" b="1" kern="1200">
        <a:solidFill>
          <a:schemeClr val="accent2"/>
        </a:solidFill>
        <a:latin typeface="Arial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sz="4400" b="1" kern="1200">
        <a:solidFill>
          <a:schemeClr val="accent2"/>
        </a:solidFill>
        <a:latin typeface="Arial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sz="4400" b="1" kern="1200">
        <a:solidFill>
          <a:schemeClr val="accent2"/>
        </a:solidFill>
        <a:latin typeface="Arial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sz="4400" b="1" kern="1200">
        <a:solidFill>
          <a:schemeClr val="accent2"/>
        </a:solidFill>
        <a:latin typeface="Arial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sz="4400" b="1" kern="1200">
        <a:solidFill>
          <a:schemeClr val="accent2"/>
        </a:solidFill>
        <a:latin typeface="Arial" charset="0"/>
        <a:ea typeface="MS PGothic" pitchFamily="34" charset="-128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Taylor, Erin (EHS)" initials="EET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3399"/>
    <a:srgbClr val="000000"/>
    <a:srgbClr val="CBCBD3"/>
    <a:srgbClr val="5F5F5F"/>
    <a:srgbClr val="4D4D4D"/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85BE263C-DBD7-4A20-BB59-AAB30ACAA65A}" styleName="Medium Style 3 - 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118" autoAdjust="0"/>
    <p:restoredTop sz="88967" autoAdjust="0"/>
  </p:normalViewPr>
  <p:slideViewPr>
    <p:cSldViewPr snapToObjects="1">
      <p:cViewPr>
        <p:scale>
          <a:sx n="80" d="100"/>
          <a:sy n="80" d="100"/>
        </p:scale>
        <p:origin x="-642" y="126"/>
      </p:cViewPr>
      <p:guideLst>
        <p:guide orient="horz" pos="1152"/>
        <p:guide pos="33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Objects="1">
      <p:cViewPr>
        <p:scale>
          <a:sx n="100" d="100"/>
          <a:sy n="100" d="100"/>
        </p:scale>
        <p:origin x="-2544" y="1746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handoutMaster" Target="handoutMasters/handoutMaster1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tableStyles" Target="tableStyle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commentAuthors" Target="commentAuthors.xml"/><Relationship Id="rId30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5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377" tIns="45685" rIns="91377" bIns="45685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ea typeface="ＭＳ Ｐゴシック" pitchFamily="34" charset="-128"/>
              </a:defRPr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8499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0338" y="0"/>
            <a:ext cx="3038475" cy="465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377" tIns="45685" rIns="91377" bIns="45685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ea typeface="ＭＳ Ｐゴシック" pitchFamily="34" charset="-128"/>
              </a:defRPr>
            </a:lvl1pPr>
          </a:lstStyle>
          <a:p>
            <a:pPr>
              <a:defRPr/>
            </a:pPr>
            <a:fld id="{E81D1537-6B1B-4201-898D-E5E02B97862F}" type="datetimeFigureOut">
              <a:rPr lang="en-US" altLang="en-US"/>
              <a:pPr>
                <a:defRPr/>
              </a:pPr>
              <a:t>10/30/2017</a:t>
            </a:fld>
            <a:endParaRPr lang="en-US" altLang="en-US" dirty="0"/>
          </a:p>
        </p:txBody>
      </p:sp>
      <p:sp>
        <p:nvSpPr>
          <p:cNvPr id="8499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29675"/>
            <a:ext cx="3038475" cy="465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377" tIns="45685" rIns="91377" bIns="45685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ea typeface="ＭＳ Ｐゴシック" pitchFamily="34" charset="-128"/>
              </a:defRPr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8499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0338" y="8829675"/>
            <a:ext cx="3038475" cy="465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377" tIns="45685" rIns="91377" bIns="45685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ea typeface="ＭＳ Ｐゴシック" pitchFamily="34" charset="-128"/>
              </a:defRPr>
            </a:lvl1pPr>
          </a:lstStyle>
          <a:p>
            <a:pPr>
              <a:defRPr/>
            </a:pPr>
            <a:fld id="{ACE02D3A-A584-4882-8BC4-83D78986FA47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4823400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6888" cy="463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3082" tIns="46544" rIns="93082" bIns="46544" numCol="1" anchor="t" anchorCtr="0" compatLnSpc="1">
            <a:prstTxWarp prst="textNoShape">
              <a:avLst/>
            </a:prstTxWarp>
          </a:bodyPr>
          <a:lstStyle>
            <a:lvl1pPr defTabSz="931863">
              <a:lnSpc>
                <a:spcPct val="100000"/>
              </a:lnSpc>
              <a:defRPr sz="1200" b="0">
                <a:solidFill>
                  <a:schemeClr val="tx1"/>
                </a:solidFill>
                <a:ea typeface="ＭＳ Ｐゴシック" pitchFamily="34" charset="-128"/>
              </a:defRPr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593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1925" y="0"/>
            <a:ext cx="3036888" cy="463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3082" tIns="46544" rIns="93082" bIns="46544" numCol="1" anchor="t" anchorCtr="0" compatLnSpc="1">
            <a:prstTxWarp prst="textNoShape">
              <a:avLst/>
            </a:prstTxWarp>
          </a:bodyPr>
          <a:lstStyle>
            <a:lvl1pPr algn="r" defTabSz="931863">
              <a:lnSpc>
                <a:spcPct val="100000"/>
              </a:lnSpc>
              <a:defRPr sz="1200" b="0">
                <a:solidFill>
                  <a:schemeClr val="tx1"/>
                </a:solidFill>
                <a:ea typeface="ＭＳ Ｐゴシック" pitchFamily="34" charset="-128"/>
              </a:defRPr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1100" y="698500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93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1675" y="4416425"/>
            <a:ext cx="5607050" cy="4181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3082" tIns="46544" rIns="93082" bIns="4654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593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1263"/>
            <a:ext cx="3036888" cy="463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3082" tIns="46544" rIns="93082" bIns="46544" numCol="1" anchor="b" anchorCtr="0" compatLnSpc="1">
            <a:prstTxWarp prst="textNoShape">
              <a:avLst/>
            </a:prstTxWarp>
          </a:bodyPr>
          <a:lstStyle>
            <a:lvl1pPr defTabSz="931863">
              <a:lnSpc>
                <a:spcPct val="100000"/>
              </a:lnSpc>
              <a:defRPr sz="1200" b="0">
                <a:solidFill>
                  <a:schemeClr val="tx1"/>
                </a:solidFill>
                <a:ea typeface="ＭＳ Ｐゴシック" pitchFamily="34" charset="-128"/>
              </a:defRPr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593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1925" y="8831263"/>
            <a:ext cx="3036888" cy="463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3082" tIns="46544" rIns="93082" bIns="46544" numCol="1" anchor="b" anchorCtr="0" compatLnSpc="1">
            <a:prstTxWarp prst="textNoShape">
              <a:avLst/>
            </a:prstTxWarp>
          </a:bodyPr>
          <a:lstStyle>
            <a:lvl1pPr algn="r" defTabSz="931863">
              <a:lnSpc>
                <a:spcPct val="100000"/>
              </a:lnSpc>
              <a:defRPr sz="1200" b="0">
                <a:solidFill>
                  <a:schemeClr val="tx1"/>
                </a:solidFill>
                <a:ea typeface="ＭＳ Ｐゴシック" pitchFamily="34" charset="-128"/>
              </a:defRPr>
            </a:lvl1pPr>
          </a:lstStyle>
          <a:p>
            <a:pPr>
              <a:defRPr/>
            </a:pPr>
            <a:fld id="{45C1E652-0180-43F7-B847-50860E205478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28404040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MS PGothic" pitchFamily="34" charset="-128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MS PGothic" pitchFamily="34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MS PGothic" pitchFamily="34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MS PGothic" pitchFamily="34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302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1pPr>
            <a:lvl2pPr marL="742950" indent="-285750" defTabSz="9302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2pPr>
            <a:lvl3pPr marL="1143000" indent="-228600" defTabSz="9302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3pPr>
            <a:lvl4pPr marL="1600200" indent="-228600" defTabSz="9302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4pPr>
            <a:lvl5pPr marL="2057400" indent="-228600" defTabSz="9302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2287CCC5-5083-439B-9424-2ABB6A287DCB}" type="slidenum">
              <a:rPr lang="en-US" altLang="en-US">
                <a:solidFill>
                  <a:prstClr val="black"/>
                </a:solidFill>
              </a:rPr>
              <a:pPr eaLnBrk="1" hangingPunct="1">
                <a:spcBef>
                  <a:spcPct val="0"/>
                </a:spcBef>
              </a:pPr>
              <a:t>1</a:t>
            </a:fld>
            <a:endParaRPr lang="en-US" altLang="en-US" dirty="0">
              <a:solidFill>
                <a:prstClr val="black"/>
              </a:solidFill>
            </a:endParaRPr>
          </a:p>
        </p:txBody>
      </p:sp>
      <p:sp>
        <p:nvSpPr>
          <p:cNvPr id="348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dirty="0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302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1pPr>
            <a:lvl2pPr marL="742950" indent="-285750" defTabSz="9302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2pPr>
            <a:lvl3pPr marL="1143000" indent="-228600" defTabSz="9302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3pPr>
            <a:lvl4pPr marL="1600200" indent="-228600" defTabSz="9302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4pPr>
            <a:lvl5pPr marL="2057400" indent="-228600" defTabSz="9302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5E826B1B-52FD-4040-9B35-6491BF735DBB}" type="slidenum">
              <a:rPr lang="en-US" altLang="en-US">
                <a:solidFill>
                  <a:prstClr val="black"/>
                </a:solidFill>
              </a:rPr>
              <a:pPr eaLnBrk="1" hangingPunct="1">
                <a:spcBef>
                  <a:spcPct val="0"/>
                </a:spcBef>
              </a:pPr>
              <a:t>19</a:t>
            </a:fld>
            <a:endParaRPr lang="en-US" altLang="en-US" dirty="0">
              <a:solidFill>
                <a:prstClr val="black"/>
              </a:solidFill>
            </a:endParaRPr>
          </a:p>
        </p:txBody>
      </p:sp>
      <p:sp>
        <p:nvSpPr>
          <p:cNvPr id="358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dirty="0" smtClean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endParaRPr lang="en-US" altLang="en-US" dirty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9939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 dirty="0" smtClean="0">
              <a:latin typeface="Arial" pitchFamily="34" charset="0"/>
            </a:endParaRPr>
          </a:p>
        </p:txBody>
      </p:sp>
      <p:sp>
        <p:nvSpPr>
          <p:cNvPr id="3994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31863" eaLnBrk="0" hangingPunct="0">
              <a:defRPr sz="44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1pPr>
            <a:lvl2pPr marL="744538" indent="-287338" defTabSz="931863" eaLnBrk="0" hangingPunct="0">
              <a:defRPr sz="44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2pPr>
            <a:lvl3pPr marL="1144588" indent="-228600" defTabSz="931863" eaLnBrk="0" hangingPunct="0">
              <a:defRPr sz="44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3pPr>
            <a:lvl4pPr marL="1603375" indent="-230188" defTabSz="931863" eaLnBrk="0" hangingPunct="0">
              <a:defRPr sz="44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4pPr>
            <a:lvl5pPr marL="2060575" indent="-228600" defTabSz="931863" eaLnBrk="0" hangingPunct="0">
              <a:defRPr sz="44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5pPr>
            <a:lvl6pPr marL="2517775" indent="-228600" defTabSz="931863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6pPr>
            <a:lvl7pPr marL="2974975" indent="-228600" defTabSz="931863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7pPr>
            <a:lvl8pPr marL="3432175" indent="-228600" defTabSz="931863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8pPr>
            <a:lvl9pPr marL="3889375" indent="-228600" defTabSz="931863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9pPr>
          </a:lstStyle>
          <a:p>
            <a:pPr eaLnBrk="1" hangingPunct="1"/>
            <a:fld id="{9AFF9E16-0E49-4C85-95B3-EF17F0E62F44}" type="slidenum">
              <a:rPr lang="en-US" altLang="en-US" sz="1200" b="0">
                <a:solidFill>
                  <a:prstClr val="black"/>
                </a:solidFill>
              </a:rPr>
              <a:pPr eaLnBrk="1" hangingPunct="1"/>
              <a:t>20</a:t>
            </a:fld>
            <a:endParaRPr lang="en-US" altLang="en-US" sz="1200" b="0" dirty="0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302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1pPr>
            <a:lvl2pPr marL="742950" indent="-285750" defTabSz="9302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2pPr>
            <a:lvl3pPr marL="1143000" indent="-228600" defTabSz="9302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3pPr>
            <a:lvl4pPr marL="1600200" indent="-228600" defTabSz="9302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4pPr>
            <a:lvl5pPr marL="2057400" indent="-228600" defTabSz="9302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5E826B1B-52FD-4040-9B35-6491BF735DBB}" type="slidenum">
              <a:rPr lang="en-US" altLang="en-US">
                <a:solidFill>
                  <a:prstClr val="black"/>
                </a:solidFill>
              </a:rPr>
              <a:pPr eaLnBrk="1" hangingPunct="1">
                <a:spcBef>
                  <a:spcPct val="0"/>
                </a:spcBef>
              </a:pPr>
              <a:t>2</a:t>
            </a:fld>
            <a:endParaRPr lang="en-US" altLang="en-US" dirty="0">
              <a:solidFill>
                <a:prstClr val="black"/>
              </a:solidFill>
            </a:endParaRPr>
          </a:p>
        </p:txBody>
      </p:sp>
      <p:sp>
        <p:nvSpPr>
          <p:cNvPr id="358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dirty="0" smtClean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endParaRPr lang="en-US" alt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302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1pPr>
            <a:lvl2pPr marL="742950" indent="-285750" defTabSz="9302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2pPr>
            <a:lvl3pPr marL="1143000" indent="-228600" defTabSz="9302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3pPr>
            <a:lvl4pPr marL="1600200" indent="-228600" defTabSz="9302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4pPr>
            <a:lvl5pPr marL="2057400" indent="-228600" defTabSz="9302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5E826B1B-52FD-4040-9B35-6491BF735DBB}" type="slidenum">
              <a:rPr lang="en-US" altLang="en-US">
                <a:solidFill>
                  <a:prstClr val="black"/>
                </a:solidFill>
              </a:rPr>
              <a:pPr eaLnBrk="1" hangingPunct="1">
                <a:spcBef>
                  <a:spcPct val="0"/>
                </a:spcBef>
              </a:pPr>
              <a:t>12</a:t>
            </a:fld>
            <a:endParaRPr lang="en-US" altLang="en-US" dirty="0">
              <a:solidFill>
                <a:prstClr val="black"/>
              </a:solidFill>
            </a:endParaRPr>
          </a:p>
        </p:txBody>
      </p:sp>
      <p:sp>
        <p:nvSpPr>
          <p:cNvPr id="358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dirty="0" smtClean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endParaRPr lang="en-US" alt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302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1pPr>
            <a:lvl2pPr marL="742950" indent="-285750" defTabSz="9302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2pPr>
            <a:lvl3pPr marL="1143000" indent="-228600" defTabSz="9302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3pPr>
            <a:lvl4pPr marL="1600200" indent="-228600" defTabSz="9302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4pPr>
            <a:lvl5pPr marL="2057400" indent="-228600" defTabSz="9302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5E826B1B-52FD-4040-9B35-6491BF735DBB}" type="slidenum">
              <a:rPr lang="en-US" altLang="en-US">
                <a:solidFill>
                  <a:prstClr val="black"/>
                </a:solidFill>
              </a:rPr>
              <a:pPr eaLnBrk="1" hangingPunct="1">
                <a:spcBef>
                  <a:spcPct val="0"/>
                </a:spcBef>
              </a:pPr>
              <a:t>13</a:t>
            </a:fld>
            <a:endParaRPr lang="en-US" altLang="en-US" dirty="0">
              <a:solidFill>
                <a:prstClr val="black"/>
              </a:solidFill>
            </a:endParaRPr>
          </a:p>
        </p:txBody>
      </p:sp>
      <p:sp>
        <p:nvSpPr>
          <p:cNvPr id="358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dirty="0" smtClean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endParaRPr lang="en-US" altLang="en-US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302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1pPr>
            <a:lvl2pPr marL="742950" indent="-285750" defTabSz="9302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2pPr>
            <a:lvl3pPr marL="1143000" indent="-228600" defTabSz="9302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3pPr>
            <a:lvl4pPr marL="1600200" indent="-228600" defTabSz="9302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4pPr>
            <a:lvl5pPr marL="2057400" indent="-228600" defTabSz="9302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5E826B1B-52FD-4040-9B35-6491BF735DBB}" type="slidenum">
              <a:rPr lang="en-US" altLang="en-US">
                <a:solidFill>
                  <a:prstClr val="black"/>
                </a:solidFill>
              </a:rPr>
              <a:pPr eaLnBrk="1" hangingPunct="1">
                <a:spcBef>
                  <a:spcPct val="0"/>
                </a:spcBef>
              </a:pPr>
              <a:t>14</a:t>
            </a:fld>
            <a:endParaRPr lang="en-US" altLang="en-US" dirty="0">
              <a:solidFill>
                <a:prstClr val="black"/>
              </a:solidFill>
            </a:endParaRPr>
          </a:p>
        </p:txBody>
      </p:sp>
      <p:sp>
        <p:nvSpPr>
          <p:cNvPr id="358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dirty="0" smtClean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endParaRPr lang="en-US" altLang="en-US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302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1pPr>
            <a:lvl2pPr marL="742950" indent="-285750" defTabSz="9302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2pPr>
            <a:lvl3pPr marL="1143000" indent="-228600" defTabSz="9302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3pPr>
            <a:lvl4pPr marL="1600200" indent="-228600" defTabSz="9302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4pPr>
            <a:lvl5pPr marL="2057400" indent="-228600" defTabSz="9302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5E826B1B-52FD-4040-9B35-6491BF735DBB}" type="slidenum">
              <a:rPr lang="en-US" altLang="en-US">
                <a:solidFill>
                  <a:prstClr val="black"/>
                </a:solidFill>
              </a:rPr>
              <a:pPr eaLnBrk="1" hangingPunct="1">
                <a:spcBef>
                  <a:spcPct val="0"/>
                </a:spcBef>
              </a:pPr>
              <a:t>15</a:t>
            </a:fld>
            <a:endParaRPr lang="en-US" altLang="en-US" dirty="0">
              <a:solidFill>
                <a:prstClr val="black"/>
              </a:solidFill>
            </a:endParaRPr>
          </a:p>
        </p:txBody>
      </p:sp>
      <p:sp>
        <p:nvSpPr>
          <p:cNvPr id="358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dirty="0" smtClean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endParaRPr lang="en-US" altLang="en-US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3795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dirty="0" smtClean="0">
              <a:latin typeface="Arial" pitchFamily="34" charset="0"/>
              <a:ea typeface="ＭＳ Ｐゴシック" charset="-128"/>
            </a:endParaRPr>
          </a:p>
        </p:txBody>
      </p:sp>
      <p:sp>
        <p:nvSpPr>
          <p:cNvPr id="3379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31768" eaLnBrk="0" hangingPunct="0">
              <a:defRPr sz="44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1pPr>
            <a:lvl2pPr marL="742873" indent="-285721" defTabSz="931768" eaLnBrk="0" hangingPunct="0">
              <a:defRPr sz="44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2pPr>
            <a:lvl3pPr marL="1142883" indent="-228577" defTabSz="931768" eaLnBrk="0" hangingPunct="0">
              <a:defRPr sz="44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3pPr>
            <a:lvl4pPr marL="1600036" indent="-228577" defTabSz="931768" eaLnBrk="0" hangingPunct="0">
              <a:defRPr sz="44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4pPr>
            <a:lvl5pPr marL="2057189" indent="-228577" defTabSz="931768" eaLnBrk="0" hangingPunct="0">
              <a:defRPr sz="44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5pPr>
            <a:lvl6pPr marL="2514343" indent="-228577" defTabSz="931768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6pPr>
            <a:lvl7pPr marL="2971496" indent="-228577" defTabSz="931768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7pPr>
            <a:lvl8pPr marL="3428649" indent="-228577" defTabSz="931768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8pPr>
            <a:lvl9pPr marL="3885802" indent="-228577" defTabSz="931768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9pPr>
          </a:lstStyle>
          <a:p>
            <a:pPr eaLnBrk="1" hangingPunct="1"/>
            <a:fld id="{AD01569C-791B-4F65-8F7C-1ED69BB4EF0F}" type="slidenum">
              <a:rPr lang="en-US" altLang="en-US" sz="1200" b="0">
                <a:solidFill>
                  <a:prstClr val="black"/>
                </a:solidFill>
              </a:rPr>
              <a:pPr eaLnBrk="1" hangingPunct="1"/>
              <a:t>16</a:t>
            </a:fld>
            <a:endParaRPr lang="en-US" altLang="en-US" sz="1200" b="0" dirty="0">
              <a:solidFill>
                <a:prstClr val="black"/>
              </a:solidFill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endParaRPr lang="en-US" altLang="en-US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3795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dirty="0" smtClean="0">
              <a:latin typeface="Arial" pitchFamily="34" charset="0"/>
              <a:ea typeface="ＭＳ Ｐゴシック" charset="-128"/>
            </a:endParaRPr>
          </a:p>
        </p:txBody>
      </p:sp>
      <p:sp>
        <p:nvSpPr>
          <p:cNvPr id="3379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31768" eaLnBrk="0" hangingPunct="0">
              <a:defRPr sz="44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1pPr>
            <a:lvl2pPr marL="742873" indent="-285721" defTabSz="931768" eaLnBrk="0" hangingPunct="0">
              <a:defRPr sz="44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2pPr>
            <a:lvl3pPr marL="1142883" indent="-228577" defTabSz="931768" eaLnBrk="0" hangingPunct="0">
              <a:defRPr sz="44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3pPr>
            <a:lvl4pPr marL="1600036" indent="-228577" defTabSz="931768" eaLnBrk="0" hangingPunct="0">
              <a:defRPr sz="44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4pPr>
            <a:lvl5pPr marL="2057189" indent="-228577" defTabSz="931768" eaLnBrk="0" hangingPunct="0">
              <a:defRPr sz="44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5pPr>
            <a:lvl6pPr marL="2514343" indent="-228577" defTabSz="931768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6pPr>
            <a:lvl7pPr marL="2971496" indent="-228577" defTabSz="931768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7pPr>
            <a:lvl8pPr marL="3428649" indent="-228577" defTabSz="931768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8pPr>
            <a:lvl9pPr marL="3885802" indent="-228577" defTabSz="931768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9pPr>
          </a:lstStyle>
          <a:p>
            <a:pPr eaLnBrk="1" hangingPunct="1"/>
            <a:fld id="{AD01569C-791B-4F65-8F7C-1ED69BB4EF0F}" type="slidenum">
              <a:rPr lang="en-US" altLang="en-US" sz="1200" b="0">
                <a:solidFill>
                  <a:prstClr val="black"/>
                </a:solidFill>
              </a:rPr>
              <a:pPr eaLnBrk="1" hangingPunct="1"/>
              <a:t>17</a:t>
            </a:fld>
            <a:endParaRPr lang="en-US" altLang="en-US" sz="1200" b="0" dirty="0">
              <a:solidFill>
                <a:prstClr val="black"/>
              </a:solidFill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endParaRPr lang="en-US" altLang="en-US" dirty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302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1pPr>
            <a:lvl2pPr marL="742950" indent="-285750" defTabSz="9302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2pPr>
            <a:lvl3pPr marL="1143000" indent="-228600" defTabSz="9302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3pPr>
            <a:lvl4pPr marL="1600200" indent="-228600" defTabSz="9302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4pPr>
            <a:lvl5pPr marL="2057400" indent="-228600" defTabSz="9302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5E826B1B-52FD-4040-9B35-6491BF735DBB}" type="slidenum">
              <a:rPr lang="en-US" altLang="en-US">
                <a:solidFill>
                  <a:prstClr val="black"/>
                </a:solidFill>
              </a:rPr>
              <a:pPr eaLnBrk="1" hangingPunct="1">
                <a:spcBef>
                  <a:spcPct val="0"/>
                </a:spcBef>
              </a:pPr>
              <a:t>18</a:t>
            </a:fld>
            <a:endParaRPr lang="en-US" altLang="en-US" dirty="0">
              <a:solidFill>
                <a:prstClr val="black"/>
              </a:solidFill>
            </a:endParaRPr>
          </a:p>
        </p:txBody>
      </p:sp>
      <p:sp>
        <p:nvSpPr>
          <p:cNvPr id="358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dirty="0" smtClean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endParaRPr lang="en-US" alt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 descr="flower5 small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1479" t="15384" b="33333"/>
          <a:stretch>
            <a:fillRect/>
          </a:stretch>
        </p:blipFill>
        <p:spPr bwMode="auto">
          <a:xfrm>
            <a:off x="6781800" y="4471988"/>
            <a:ext cx="2366963" cy="2386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472" b="2867"/>
          <a:stretch>
            <a:fillRect/>
          </a:stretch>
        </p:blipFill>
        <p:spPr bwMode="auto">
          <a:xfrm>
            <a:off x="6934200" y="381000"/>
            <a:ext cx="2093913" cy="328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19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57200" y="3352800"/>
            <a:ext cx="6400800" cy="1752600"/>
          </a:xfrm>
        </p:spPr>
        <p:txBody>
          <a:bodyPr/>
          <a:lstStyle>
            <a:lvl1pPr marL="0" indent="0">
              <a:buFont typeface="Arial" charset="0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819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57200" y="1219200"/>
            <a:ext cx="7772400" cy="2057400"/>
          </a:xfrm>
        </p:spPr>
        <p:txBody>
          <a:bodyPr anchor="t"/>
          <a:lstStyle>
            <a:lvl1pPr>
              <a:defRPr sz="4600"/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6188291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EC1FAA-CD78-47B1-BAD6-4032B3D66DE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19638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67500" y="381000"/>
            <a:ext cx="2095500" cy="5791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1000" y="381000"/>
            <a:ext cx="6134100" cy="5791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CAE73F-DBDC-443C-9E62-AC0A81DD45A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942288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381000"/>
            <a:ext cx="6416675" cy="1828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381000" y="2362200"/>
            <a:ext cx="4114800" cy="3810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2362200"/>
            <a:ext cx="4114800" cy="1828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4343400"/>
            <a:ext cx="4114800" cy="1828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399F81-45FC-4E42-B214-B273A6F4F86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631604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381000"/>
            <a:ext cx="6416675" cy="1828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381000" y="2362200"/>
            <a:ext cx="4114800" cy="3810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362200"/>
            <a:ext cx="4114800" cy="3810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6F6FD4-E3DA-4758-B685-D000E3FEE44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229140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AB10CD-3106-435E-A3A6-13B3636FF73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877225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2F2828-1E6C-4CC7-89C5-3000E8B2D45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316449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00CBFA-DF8B-4036-B47D-7F164860A19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214790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1000" y="2362200"/>
            <a:ext cx="41148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362200"/>
            <a:ext cx="41148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190C29-E71F-4164-8487-41596456DE2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750186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18C686-A778-42FF-B538-24FADFAD9B5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628210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53478A-FE8B-4DA9-AE41-17F437AA661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40061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A5E6EFD-F2E3-4CF8-B30C-61A833C1ADD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93184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1ABD63-BEE5-4F07-BBB7-5A83508F87F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323749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E8FBAE-7640-4A80-A347-553666A2CD6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781414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33234D-6170-43EC-879F-A22D9BEFC93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958038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F11D13-F5A2-4204-81C5-0796E94682A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8237747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67500" y="381000"/>
            <a:ext cx="2095500" cy="5791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1000" y="381000"/>
            <a:ext cx="6134100" cy="5791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F90A49-B2AB-444E-9BDC-0AF3FBF35CE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203306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 descr="flower5 small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1479" t="15384" b="33333"/>
          <a:stretch>
            <a:fillRect/>
          </a:stretch>
        </p:blipFill>
        <p:spPr bwMode="auto">
          <a:xfrm>
            <a:off x="6781800" y="4471988"/>
            <a:ext cx="2366963" cy="2386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472" b="2867"/>
          <a:stretch>
            <a:fillRect/>
          </a:stretch>
        </p:blipFill>
        <p:spPr bwMode="auto">
          <a:xfrm>
            <a:off x="6934200" y="381000"/>
            <a:ext cx="2093913" cy="328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19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57200" y="3352800"/>
            <a:ext cx="6400800" cy="1752600"/>
          </a:xfrm>
        </p:spPr>
        <p:txBody>
          <a:bodyPr/>
          <a:lstStyle>
            <a:lvl1pPr marL="0" indent="0">
              <a:buFont typeface="Arial" charset="0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819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57200" y="1219200"/>
            <a:ext cx="7772400" cy="2057400"/>
          </a:xfrm>
        </p:spPr>
        <p:txBody>
          <a:bodyPr anchor="t"/>
          <a:lstStyle>
            <a:lvl1pPr>
              <a:defRPr sz="4600"/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20401952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D3582C-A5A7-429D-AA5C-44DECADB6B3F}" type="slidenum">
              <a:rPr lang="en-US">
                <a:solidFill>
                  <a:srgbClr val="000066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441866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C59541-775F-4120-B4D8-5832CA54F05A}" type="slidenum">
              <a:rPr lang="en-US">
                <a:solidFill>
                  <a:srgbClr val="000066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6029915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1000" y="2362200"/>
            <a:ext cx="41148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362200"/>
            <a:ext cx="41148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399996-7403-461D-911D-E4E89BB71D4C}" type="slidenum">
              <a:rPr lang="en-US">
                <a:solidFill>
                  <a:srgbClr val="000066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3351095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74CA86-ABC2-47CB-943D-BF0742A80A7C}" type="slidenum">
              <a:rPr lang="en-US">
                <a:solidFill>
                  <a:srgbClr val="000066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905004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C75640-D13A-40D7-94FB-EF3DD4B73B1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7933821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32F1E5-60DC-49FB-984E-ECE6007604B8}" type="slidenum">
              <a:rPr lang="en-US">
                <a:solidFill>
                  <a:srgbClr val="000066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2712918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F3EE37-626C-4385-A752-F7826DB521A6}" type="slidenum">
              <a:rPr lang="en-US">
                <a:solidFill>
                  <a:srgbClr val="000066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5997242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95EE0A-C865-4227-9BE2-589614D7DEE9}" type="slidenum">
              <a:rPr lang="en-US">
                <a:solidFill>
                  <a:srgbClr val="000066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5064961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9C4486-BE0F-410A-A1BB-D2D8BC99172F}" type="slidenum">
              <a:rPr lang="en-US">
                <a:solidFill>
                  <a:srgbClr val="000066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41223542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FB0469-4159-4D7B-9CB6-F33FDDB2D6F4}" type="slidenum">
              <a:rPr lang="en-US">
                <a:solidFill>
                  <a:srgbClr val="000066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57345036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67500" y="381000"/>
            <a:ext cx="2095500" cy="5791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1000" y="381000"/>
            <a:ext cx="6134100" cy="5791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D88012-D34A-4B85-A03A-F4865D36A4F9}" type="slidenum">
              <a:rPr lang="en-US">
                <a:solidFill>
                  <a:srgbClr val="000066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6285927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381000"/>
            <a:ext cx="6416675" cy="1828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381000" y="2362200"/>
            <a:ext cx="4114800" cy="3810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2362200"/>
            <a:ext cx="4114800" cy="1828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4343400"/>
            <a:ext cx="4114800" cy="1828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FC1546-5EE3-4698-9B7B-F0CF1B08194E}" type="slidenum">
              <a:rPr lang="en-US">
                <a:solidFill>
                  <a:srgbClr val="000066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7301624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381000"/>
            <a:ext cx="6416675" cy="1828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381000" y="2362200"/>
            <a:ext cx="4114800" cy="3810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362200"/>
            <a:ext cx="4114800" cy="3810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4EED73-BE65-445B-A3F0-D331D103F69B}" type="slidenum">
              <a:rPr lang="en-US">
                <a:solidFill>
                  <a:srgbClr val="000066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9351759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 descr="flower5 small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1479" t="15384" b="33333"/>
          <a:stretch>
            <a:fillRect/>
          </a:stretch>
        </p:blipFill>
        <p:spPr bwMode="auto">
          <a:xfrm>
            <a:off x="6781800" y="4471988"/>
            <a:ext cx="2366963" cy="2386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472" b="2867"/>
          <a:stretch>
            <a:fillRect/>
          </a:stretch>
        </p:blipFill>
        <p:spPr bwMode="auto">
          <a:xfrm>
            <a:off x="6934200" y="381000"/>
            <a:ext cx="2093913" cy="328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19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57200" y="3352800"/>
            <a:ext cx="6400800" cy="1752600"/>
          </a:xfrm>
        </p:spPr>
        <p:txBody>
          <a:bodyPr/>
          <a:lstStyle>
            <a:lvl1pPr marL="0" indent="0">
              <a:buFont typeface="Arial" charset="0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819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57200" y="1219200"/>
            <a:ext cx="7772400" cy="2057400"/>
          </a:xfrm>
        </p:spPr>
        <p:txBody>
          <a:bodyPr anchor="t"/>
          <a:lstStyle>
            <a:lvl1pPr>
              <a:defRPr sz="4600"/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546421108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303346-BCB5-41D8-9F64-88CB6D256D6F}" type="slidenum">
              <a:rPr lang="en-US">
                <a:solidFill>
                  <a:srgbClr val="000066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017681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1000" y="2362200"/>
            <a:ext cx="41148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362200"/>
            <a:ext cx="41148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2D3E34-6010-44D3-928D-8E0F6E90B09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2294316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63487D-36FD-466D-B87F-C1BC14C880AA}" type="slidenum">
              <a:rPr lang="en-US">
                <a:solidFill>
                  <a:srgbClr val="000066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23728439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1000" y="2362200"/>
            <a:ext cx="41148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362200"/>
            <a:ext cx="41148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BD3A29-100B-4779-89FD-FBF202DD196D}" type="slidenum">
              <a:rPr lang="en-US">
                <a:solidFill>
                  <a:srgbClr val="000066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6318777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3F78CE-1E3F-4888-A1D3-FB4536E0EBAE}" type="slidenum">
              <a:rPr lang="en-US">
                <a:solidFill>
                  <a:srgbClr val="000066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0455667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7B1BF8-71EF-4C55-A557-06D83E77D4D1}" type="slidenum">
              <a:rPr lang="en-US">
                <a:solidFill>
                  <a:srgbClr val="000066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4346074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8A1BBA-F122-4705-8C71-0060C8E1BE96}" type="slidenum">
              <a:rPr lang="en-US">
                <a:solidFill>
                  <a:srgbClr val="000066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2757613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5B6020-8CF8-4635-9EFA-F38FE9387C37}" type="slidenum">
              <a:rPr lang="en-US">
                <a:solidFill>
                  <a:srgbClr val="000066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9299543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9DB32E-B8FF-44DE-966C-5DF2541BBC99}" type="slidenum">
              <a:rPr lang="en-US">
                <a:solidFill>
                  <a:srgbClr val="000066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0849092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509947-D448-4DFD-86C3-7C8E7363DDEC}" type="slidenum">
              <a:rPr lang="en-US">
                <a:solidFill>
                  <a:srgbClr val="000066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30198654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67500" y="381000"/>
            <a:ext cx="2095500" cy="5791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1000" y="381000"/>
            <a:ext cx="6134100" cy="5791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0DC442-1620-4D34-81D8-42FB5D0822FF}" type="slidenum">
              <a:rPr lang="en-US">
                <a:solidFill>
                  <a:srgbClr val="000066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3639492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381000"/>
            <a:ext cx="6416675" cy="1828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381000" y="2362200"/>
            <a:ext cx="4114800" cy="3810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2362200"/>
            <a:ext cx="4114800" cy="1828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4343400"/>
            <a:ext cx="4114800" cy="1828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7AA660-560A-4A40-AEF3-873A13240C64}" type="slidenum">
              <a:rPr lang="en-US">
                <a:solidFill>
                  <a:srgbClr val="000066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63425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3440A7-480B-40A1-9852-ED9387277EE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2345348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381000"/>
            <a:ext cx="6416675" cy="1828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381000" y="2362200"/>
            <a:ext cx="4114800" cy="3810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362200"/>
            <a:ext cx="4114800" cy="3810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841CB7-C110-4F61-A798-45668720D662}" type="slidenum">
              <a:rPr lang="en-US">
                <a:solidFill>
                  <a:srgbClr val="000066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93450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DEDD66E-2497-448D-88D4-0B6C0ADE6C3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01909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891954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A91361-8DAF-4856-B7C6-F8B84E13939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24336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FCA9EA-8EE3-4BC3-A07E-DC4BF168FEC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02606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13" Type="http://schemas.openxmlformats.org/officeDocument/2006/relationships/slideLayout" Target="../slideLayouts/slideLayout37.xml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slideLayout" Target="../slideLayouts/slideLayout36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Relationship Id="rId14" Type="http://schemas.openxmlformats.org/officeDocument/2006/relationships/theme" Target="../theme/theme3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5.xml"/><Relationship Id="rId13" Type="http://schemas.openxmlformats.org/officeDocument/2006/relationships/slideLayout" Target="../slideLayouts/slideLayout50.xml"/><Relationship Id="rId3" Type="http://schemas.openxmlformats.org/officeDocument/2006/relationships/slideLayout" Target="../slideLayouts/slideLayout40.xml"/><Relationship Id="rId7" Type="http://schemas.openxmlformats.org/officeDocument/2006/relationships/slideLayout" Target="../slideLayouts/slideLayout44.xml"/><Relationship Id="rId12" Type="http://schemas.openxmlformats.org/officeDocument/2006/relationships/slideLayout" Target="../slideLayouts/slideLayout49.xml"/><Relationship Id="rId2" Type="http://schemas.openxmlformats.org/officeDocument/2006/relationships/slideLayout" Target="../slideLayouts/slideLayout39.xml"/><Relationship Id="rId1" Type="http://schemas.openxmlformats.org/officeDocument/2006/relationships/slideLayout" Target="../slideLayouts/slideLayout38.xml"/><Relationship Id="rId6" Type="http://schemas.openxmlformats.org/officeDocument/2006/relationships/slideLayout" Target="../slideLayouts/slideLayout43.xml"/><Relationship Id="rId11" Type="http://schemas.openxmlformats.org/officeDocument/2006/relationships/slideLayout" Target="../slideLayouts/slideLayout48.xml"/><Relationship Id="rId5" Type="http://schemas.openxmlformats.org/officeDocument/2006/relationships/slideLayout" Target="../slideLayouts/slideLayout42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47.xml"/><Relationship Id="rId4" Type="http://schemas.openxmlformats.org/officeDocument/2006/relationships/slideLayout" Target="../slideLayouts/slideLayout41.xml"/><Relationship Id="rId9" Type="http://schemas.openxmlformats.org/officeDocument/2006/relationships/slideLayout" Target="../slideLayouts/slideLayout46.xml"/><Relationship Id="rId14" Type="http://schemas.openxmlformats.org/officeDocument/2006/relationships/theme" Target="../theme/theme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381000"/>
            <a:ext cx="6416675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81000" y="2362200"/>
            <a:ext cx="8382000" cy="381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391400" y="6245225"/>
            <a:ext cx="15240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defRPr sz="1400" b="0">
                <a:solidFill>
                  <a:schemeClr val="tx1"/>
                </a:solidFill>
                <a:ea typeface="MS PGothic" pitchFamily="34" charset="-128"/>
              </a:defRPr>
            </a:lvl1pPr>
          </a:lstStyle>
          <a:p>
            <a:pPr>
              <a:defRPr/>
            </a:pPr>
            <a:fld id="{A74B3DE5-65C4-40A6-A4BA-E4AA441D905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pic>
        <p:nvPicPr>
          <p:cNvPr id="1029" name="Picture 12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472" b="2867"/>
          <a:stretch>
            <a:fillRect/>
          </a:stretch>
        </p:blipFill>
        <p:spPr bwMode="auto">
          <a:xfrm>
            <a:off x="6934200" y="381000"/>
            <a:ext cx="2093913" cy="328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032" r:id="rId1"/>
    <p:sldLayoutId id="2147484009" r:id="rId2"/>
    <p:sldLayoutId id="2147484010" r:id="rId3"/>
    <p:sldLayoutId id="2147484011" r:id="rId4"/>
    <p:sldLayoutId id="2147484012" r:id="rId5"/>
    <p:sldLayoutId id="2147484013" r:id="rId6"/>
    <p:sldLayoutId id="2147484014" r:id="rId7"/>
    <p:sldLayoutId id="2147484015" r:id="rId8"/>
    <p:sldLayoutId id="2147484016" r:id="rId9"/>
    <p:sldLayoutId id="2147484017" r:id="rId10"/>
    <p:sldLayoutId id="2147484018" r:id="rId11"/>
    <p:sldLayoutId id="2147484019" r:id="rId12"/>
    <p:sldLayoutId id="2147484020" r:id="rId13"/>
  </p:sldLayoutIdLst>
  <p:hf hdr="0" ftr="0" dt="0"/>
  <p:txStyles>
    <p:titleStyle>
      <a:lvl1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 b="1">
          <a:solidFill>
            <a:schemeClr val="accent2"/>
          </a:solidFill>
          <a:latin typeface="+mj-lt"/>
          <a:ea typeface="MS PGothic" pitchFamily="34" charset="-128"/>
          <a:cs typeface="ＭＳ Ｐゴシック" charset="0"/>
        </a:defRPr>
      </a:lvl1pPr>
      <a:lvl2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 b="1">
          <a:solidFill>
            <a:schemeClr val="accent2"/>
          </a:solidFill>
          <a:latin typeface="Arial" charset="0"/>
          <a:ea typeface="MS PGothic" pitchFamily="34" charset="-128"/>
          <a:cs typeface="ＭＳ Ｐゴシック" charset="0"/>
        </a:defRPr>
      </a:lvl2pPr>
      <a:lvl3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 b="1">
          <a:solidFill>
            <a:schemeClr val="accent2"/>
          </a:solidFill>
          <a:latin typeface="Arial" charset="0"/>
          <a:ea typeface="MS PGothic" pitchFamily="34" charset="-128"/>
          <a:cs typeface="ＭＳ Ｐゴシック" charset="0"/>
        </a:defRPr>
      </a:lvl3pPr>
      <a:lvl4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 b="1">
          <a:solidFill>
            <a:schemeClr val="accent2"/>
          </a:solidFill>
          <a:latin typeface="Arial" charset="0"/>
          <a:ea typeface="MS PGothic" pitchFamily="34" charset="-128"/>
          <a:cs typeface="ＭＳ Ｐゴシック" charset="0"/>
        </a:defRPr>
      </a:lvl4pPr>
      <a:lvl5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 b="1">
          <a:solidFill>
            <a:schemeClr val="accent2"/>
          </a:solidFill>
          <a:latin typeface="Arial" charset="0"/>
          <a:ea typeface="MS PGothic" pitchFamily="34" charset="-128"/>
          <a:cs typeface="ＭＳ Ｐゴシック" charset="0"/>
        </a:defRPr>
      </a:lvl5pPr>
      <a:lvl6pPr marL="457200" algn="l" rtl="0" fontAlgn="base">
        <a:lnSpc>
          <a:spcPct val="85000"/>
        </a:lnSpc>
        <a:spcBef>
          <a:spcPct val="0"/>
        </a:spcBef>
        <a:spcAft>
          <a:spcPct val="0"/>
        </a:spcAft>
        <a:defRPr sz="4400" b="1">
          <a:solidFill>
            <a:schemeClr val="accent2"/>
          </a:solidFill>
          <a:latin typeface="Arial" charset="0"/>
        </a:defRPr>
      </a:lvl6pPr>
      <a:lvl7pPr marL="914400" algn="l" rtl="0" fontAlgn="base">
        <a:lnSpc>
          <a:spcPct val="85000"/>
        </a:lnSpc>
        <a:spcBef>
          <a:spcPct val="0"/>
        </a:spcBef>
        <a:spcAft>
          <a:spcPct val="0"/>
        </a:spcAft>
        <a:defRPr sz="4400" b="1">
          <a:solidFill>
            <a:schemeClr val="accent2"/>
          </a:solidFill>
          <a:latin typeface="Arial" charset="0"/>
        </a:defRPr>
      </a:lvl7pPr>
      <a:lvl8pPr marL="1371600" algn="l" rtl="0" fontAlgn="base">
        <a:lnSpc>
          <a:spcPct val="85000"/>
        </a:lnSpc>
        <a:spcBef>
          <a:spcPct val="0"/>
        </a:spcBef>
        <a:spcAft>
          <a:spcPct val="0"/>
        </a:spcAft>
        <a:defRPr sz="4400" b="1">
          <a:solidFill>
            <a:schemeClr val="accent2"/>
          </a:solidFill>
          <a:latin typeface="Arial" charset="0"/>
        </a:defRPr>
      </a:lvl8pPr>
      <a:lvl9pPr marL="1828800" algn="l" rtl="0" fontAlgn="base">
        <a:lnSpc>
          <a:spcPct val="85000"/>
        </a:lnSpc>
        <a:spcBef>
          <a:spcPct val="0"/>
        </a:spcBef>
        <a:spcAft>
          <a:spcPct val="0"/>
        </a:spcAft>
        <a:defRPr sz="4400" b="1">
          <a:solidFill>
            <a:schemeClr val="accent2"/>
          </a:solidFill>
          <a:latin typeface="Arial" charset="0"/>
        </a:defRPr>
      </a:lvl9pPr>
    </p:titleStyle>
    <p:bodyStyle>
      <a:lvl1pPr marL="342900" indent="-342900" algn="l" rtl="0" eaLnBrk="0" fontAlgn="base" hangingPunct="0">
        <a:lnSpc>
          <a:spcPct val="85000"/>
        </a:lnSpc>
        <a:spcBef>
          <a:spcPct val="40000"/>
        </a:spcBef>
        <a:spcAft>
          <a:spcPct val="0"/>
        </a:spcAft>
        <a:buClr>
          <a:srgbClr val="CC0000"/>
        </a:buClr>
        <a:buFont typeface="Arial" charset="0"/>
        <a:buChar char="■"/>
        <a:defRPr sz="2800" b="1">
          <a:solidFill>
            <a:schemeClr val="accent2"/>
          </a:solidFill>
          <a:latin typeface="+mn-lt"/>
          <a:ea typeface="MS PGothic" pitchFamily="34" charset="-128"/>
          <a:cs typeface="ＭＳ Ｐゴシック" charset="0"/>
        </a:defRPr>
      </a:lvl1pPr>
      <a:lvl2pPr marL="749300" indent="-292100" algn="l" rtl="0" eaLnBrk="0" fontAlgn="base" hangingPunct="0">
        <a:lnSpc>
          <a:spcPct val="85000"/>
        </a:lnSpc>
        <a:spcBef>
          <a:spcPct val="40000"/>
        </a:spcBef>
        <a:spcAft>
          <a:spcPct val="0"/>
        </a:spcAft>
        <a:buClr>
          <a:srgbClr val="CC0000"/>
        </a:buClr>
        <a:buChar char="–"/>
        <a:defRPr sz="2800" b="1">
          <a:solidFill>
            <a:schemeClr val="accent2"/>
          </a:solidFill>
          <a:latin typeface="+mn-lt"/>
          <a:ea typeface="MS PGothic" pitchFamily="34" charset="-128"/>
        </a:defRPr>
      </a:lvl2pPr>
      <a:lvl3pPr marL="1143000" indent="-228600" algn="l" rtl="0" eaLnBrk="0" fontAlgn="base" hangingPunct="0">
        <a:lnSpc>
          <a:spcPct val="85000"/>
        </a:lnSpc>
        <a:spcBef>
          <a:spcPct val="40000"/>
        </a:spcBef>
        <a:spcAft>
          <a:spcPct val="0"/>
        </a:spcAft>
        <a:buClr>
          <a:srgbClr val="CC0000"/>
        </a:buClr>
        <a:buChar char="•"/>
        <a:defRPr sz="2800" b="1">
          <a:solidFill>
            <a:schemeClr val="accent2"/>
          </a:solidFill>
          <a:latin typeface="+mn-lt"/>
          <a:ea typeface="MS PGothic" pitchFamily="34" charset="-128"/>
        </a:defRPr>
      </a:lvl3pPr>
      <a:lvl4pPr marL="1600200" indent="-228600" algn="l" rtl="0" eaLnBrk="0" fontAlgn="base" hangingPunct="0">
        <a:lnSpc>
          <a:spcPct val="85000"/>
        </a:lnSpc>
        <a:spcBef>
          <a:spcPct val="40000"/>
        </a:spcBef>
        <a:spcAft>
          <a:spcPct val="0"/>
        </a:spcAft>
        <a:buClr>
          <a:srgbClr val="CC0000"/>
        </a:buClr>
        <a:buChar char="–"/>
        <a:defRPr sz="2800" b="1">
          <a:solidFill>
            <a:schemeClr val="accent2"/>
          </a:solidFill>
          <a:latin typeface="+mn-lt"/>
          <a:ea typeface="MS PGothic" pitchFamily="34" charset="-128"/>
        </a:defRPr>
      </a:lvl4pPr>
      <a:lvl5pPr marL="2057400" indent="-228600" algn="l" rtl="0" eaLnBrk="0" fontAlgn="base" hangingPunct="0">
        <a:lnSpc>
          <a:spcPct val="85000"/>
        </a:lnSpc>
        <a:spcBef>
          <a:spcPct val="40000"/>
        </a:spcBef>
        <a:spcAft>
          <a:spcPct val="0"/>
        </a:spcAft>
        <a:buClr>
          <a:srgbClr val="CC0000"/>
        </a:buClr>
        <a:buChar char="»"/>
        <a:defRPr sz="2800" b="1">
          <a:solidFill>
            <a:schemeClr val="accent2"/>
          </a:solidFill>
          <a:latin typeface="+mn-lt"/>
          <a:ea typeface="MS PGothic" pitchFamily="34" charset="-128"/>
        </a:defRPr>
      </a:lvl5pPr>
      <a:lvl6pPr marL="2514600" indent="-228600" algn="l" rtl="0" fontAlgn="base">
        <a:lnSpc>
          <a:spcPct val="85000"/>
        </a:lnSpc>
        <a:spcBef>
          <a:spcPct val="40000"/>
        </a:spcBef>
        <a:spcAft>
          <a:spcPct val="0"/>
        </a:spcAft>
        <a:buClr>
          <a:srgbClr val="CC0000"/>
        </a:buClr>
        <a:buChar char="»"/>
        <a:defRPr sz="2800" b="1">
          <a:solidFill>
            <a:schemeClr val="accent2"/>
          </a:solidFill>
          <a:latin typeface="+mn-lt"/>
        </a:defRPr>
      </a:lvl6pPr>
      <a:lvl7pPr marL="2971800" indent="-228600" algn="l" rtl="0" fontAlgn="base">
        <a:lnSpc>
          <a:spcPct val="85000"/>
        </a:lnSpc>
        <a:spcBef>
          <a:spcPct val="40000"/>
        </a:spcBef>
        <a:spcAft>
          <a:spcPct val="0"/>
        </a:spcAft>
        <a:buClr>
          <a:srgbClr val="CC0000"/>
        </a:buClr>
        <a:buChar char="»"/>
        <a:defRPr sz="2800" b="1">
          <a:solidFill>
            <a:schemeClr val="accent2"/>
          </a:solidFill>
          <a:latin typeface="+mn-lt"/>
        </a:defRPr>
      </a:lvl7pPr>
      <a:lvl8pPr marL="3429000" indent="-228600" algn="l" rtl="0" fontAlgn="base">
        <a:lnSpc>
          <a:spcPct val="85000"/>
        </a:lnSpc>
        <a:spcBef>
          <a:spcPct val="40000"/>
        </a:spcBef>
        <a:spcAft>
          <a:spcPct val="0"/>
        </a:spcAft>
        <a:buClr>
          <a:srgbClr val="CC0000"/>
        </a:buClr>
        <a:buChar char="»"/>
        <a:defRPr sz="2800" b="1">
          <a:solidFill>
            <a:schemeClr val="accent2"/>
          </a:solidFill>
          <a:latin typeface="+mn-lt"/>
        </a:defRPr>
      </a:lvl8pPr>
      <a:lvl9pPr marL="3886200" indent="-228600" algn="l" rtl="0" fontAlgn="base">
        <a:lnSpc>
          <a:spcPct val="85000"/>
        </a:lnSpc>
        <a:spcBef>
          <a:spcPct val="40000"/>
        </a:spcBef>
        <a:spcAft>
          <a:spcPct val="0"/>
        </a:spcAft>
        <a:buClr>
          <a:srgbClr val="CC0000"/>
        </a:buClr>
        <a:buChar char="»"/>
        <a:defRPr sz="2800" b="1">
          <a:solidFill>
            <a:schemeClr val="accent2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381000"/>
            <a:ext cx="6416675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81000" y="2362200"/>
            <a:ext cx="8382000" cy="381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391400" y="6245225"/>
            <a:ext cx="15240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defRPr sz="1400" b="0">
                <a:solidFill>
                  <a:schemeClr val="tx1"/>
                </a:solidFill>
                <a:ea typeface="MS PGothic" pitchFamily="34" charset="-128"/>
              </a:defRPr>
            </a:lvl1pPr>
          </a:lstStyle>
          <a:p>
            <a:pPr>
              <a:defRPr/>
            </a:pPr>
            <a:fld id="{44EBA18F-3E7D-4C66-B15E-17943949338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pic>
        <p:nvPicPr>
          <p:cNvPr id="2053" name="Picture 12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472" b="2867"/>
          <a:stretch>
            <a:fillRect/>
          </a:stretch>
        </p:blipFill>
        <p:spPr bwMode="auto">
          <a:xfrm>
            <a:off x="6934200" y="381000"/>
            <a:ext cx="2093913" cy="328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021" r:id="rId1"/>
    <p:sldLayoutId id="2147484022" r:id="rId2"/>
    <p:sldLayoutId id="2147484023" r:id="rId3"/>
    <p:sldLayoutId id="2147484024" r:id="rId4"/>
    <p:sldLayoutId id="2147484025" r:id="rId5"/>
    <p:sldLayoutId id="2147484026" r:id="rId6"/>
    <p:sldLayoutId id="2147484027" r:id="rId7"/>
    <p:sldLayoutId id="2147484028" r:id="rId8"/>
    <p:sldLayoutId id="2147484029" r:id="rId9"/>
    <p:sldLayoutId id="2147484030" r:id="rId10"/>
    <p:sldLayoutId id="2147484031" r:id="rId11"/>
  </p:sldLayoutIdLst>
  <p:hf hdr="0" ftr="0" dt="0"/>
  <p:txStyles>
    <p:titleStyle>
      <a:lvl1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 b="1">
          <a:solidFill>
            <a:schemeClr val="accent2"/>
          </a:solidFill>
          <a:latin typeface="+mj-lt"/>
          <a:ea typeface="MS PGothic" pitchFamily="34" charset="-128"/>
          <a:cs typeface="ＭＳ Ｐゴシック" charset="0"/>
        </a:defRPr>
      </a:lvl1pPr>
      <a:lvl2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 b="1">
          <a:solidFill>
            <a:schemeClr val="accent2"/>
          </a:solidFill>
          <a:latin typeface="Arial" charset="0"/>
          <a:ea typeface="MS PGothic" pitchFamily="34" charset="-128"/>
          <a:cs typeface="ＭＳ Ｐゴシック" charset="0"/>
        </a:defRPr>
      </a:lvl2pPr>
      <a:lvl3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 b="1">
          <a:solidFill>
            <a:schemeClr val="accent2"/>
          </a:solidFill>
          <a:latin typeface="Arial" charset="0"/>
          <a:ea typeface="MS PGothic" pitchFamily="34" charset="-128"/>
          <a:cs typeface="ＭＳ Ｐゴシック" charset="0"/>
        </a:defRPr>
      </a:lvl3pPr>
      <a:lvl4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 b="1">
          <a:solidFill>
            <a:schemeClr val="accent2"/>
          </a:solidFill>
          <a:latin typeface="Arial" charset="0"/>
          <a:ea typeface="MS PGothic" pitchFamily="34" charset="-128"/>
          <a:cs typeface="ＭＳ Ｐゴシック" charset="0"/>
        </a:defRPr>
      </a:lvl4pPr>
      <a:lvl5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 b="1">
          <a:solidFill>
            <a:schemeClr val="accent2"/>
          </a:solidFill>
          <a:latin typeface="Arial" charset="0"/>
          <a:ea typeface="MS PGothic" pitchFamily="34" charset="-128"/>
          <a:cs typeface="ＭＳ Ｐゴシック" charset="0"/>
        </a:defRPr>
      </a:lvl5pPr>
      <a:lvl6pPr marL="457200" algn="l" rtl="0" fontAlgn="base">
        <a:lnSpc>
          <a:spcPct val="85000"/>
        </a:lnSpc>
        <a:spcBef>
          <a:spcPct val="0"/>
        </a:spcBef>
        <a:spcAft>
          <a:spcPct val="0"/>
        </a:spcAft>
        <a:defRPr sz="4400" b="1">
          <a:solidFill>
            <a:schemeClr val="accent2"/>
          </a:solidFill>
          <a:latin typeface="Arial" charset="0"/>
          <a:ea typeface="ＭＳ Ｐゴシック" charset="0"/>
        </a:defRPr>
      </a:lvl6pPr>
      <a:lvl7pPr marL="914400" algn="l" rtl="0" fontAlgn="base">
        <a:lnSpc>
          <a:spcPct val="85000"/>
        </a:lnSpc>
        <a:spcBef>
          <a:spcPct val="0"/>
        </a:spcBef>
        <a:spcAft>
          <a:spcPct val="0"/>
        </a:spcAft>
        <a:defRPr sz="4400" b="1">
          <a:solidFill>
            <a:schemeClr val="accent2"/>
          </a:solidFill>
          <a:latin typeface="Arial" charset="0"/>
          <a:ea typeface="ＭＳ Ｐゴシック" charset="0"/>
        </a:defRPr>
      </a:lvl7pPr>
      <a:lvl8pPr marL="1371600" algn="l" rtl="0" fontAlgn="base">
        <a:lnSpc>
          <a:spcPct val="85000"/>
        </a:lnSpc>
        <a:spcBef>
          <a:spcPct val="0"/>
        </a:spcBef>
        <a:spcAft>
          <a:spcPct val="0"/>
        </a:spcAft>
        <a:defRPr sz="4400" b="1">
          <a:solidFill>
            <a:schemeClr val="accent2"/>
          </a:solidFill>
          <a:latin typeface="Arial" charset="0"/>
          <a:ea typeface="ＭＳ Ｐゴシック" charset="0"/>
        </a:defRPr>
      </a:lvl8pPr>
      <a:lvl9pPr marL="1828800" algn="l" rtl="0" fontAlgn="base">
        <a:lnSpc>
          <a:spcPct val="85000"/>
        </a:lnSpc>
        <a:spcBef>
          <a:spcPct val="0"/>
        </a:spcBef>
        <a:spcAft>
          <a:spcPct val="0"/>
        </a:spcAft>
        <a:defRPr sz="4400" b="1">
          <a:solidFill>
            <a:schemeClr val="accent2"/>
          </a:solidFill>
          <a:latin typeface="Arial" charset="0"/>
          <a:ea typeface="ＭＳ Ｐゴシック" charset="0"/>
        </a:defRPr>
      </a:lvl9pPr>
    </p:titleStyle>
    <p:bodyStyle>
      <a:lvl1pPr marL="342900" indent="-342900" algn="l" rtl="0" eaLnBrk="0" fontAlgn="base" hangingPunct="0">
        <a:lnSpc>
          <a:spcPct val="85000"/>
        </a:lnSpc>
        <a:spcBef>
          <a:spcPct val="40000"/>
        </a:spcBef>
        <a:spcAft>
          <a:spcPct val="0"/>
        </a:spcAft>
        <a:buClr>
          <a:srgbClr val="CC0000"/>
        </a:buClr>
        <a:buFont typeface="Arial" charset="0"/>
        <a:buChar char="■"/>
        <a:defRPr sz="2800">
          <a:solidFill>
            <a:schemeClr val="accent2"/>
          </a:solidFill>
          <a:latin typeface="+mn-lt"/>
          <a:ea typeface="MS PGothic" pitchFamily="34" charset="-128"/>
          <a:cs typeface="ＭＳ Ｐゴシック" charset="0"/>
        </a:defRPr>
      </a:lvl1pPr>
      <a:lvl2pPr marL="749300" indent="-292100" algn="l" rtl="0" eaLnBrk="0" fontAlgn="base" hangingPunct="0">
        <a:lnSpc>
          <a:spcPct val="85000"/>
        </a:lnSpc>
        <a:spcBef>
          <a:spcPct val="40000"/>
        </a:spcBef>
        <a:spcAft>
          <a:spcPct val="0"/>
        </a:spcAft>
        <a:buClr>
          <a:srgbClr val="CC0000"/>
        </a:buClr>
        <a:buChar char="–"/>
        <a:defRPr sz="2800">
          <a:solidFill>
            <a:schemeClr val="accent2"/>
          </a:solidFill>
          <a:latin typeface="+mn-lt"/>
          <a:ea typeface="MS PGothic" pitchFamily="34" charset="-128"/>
        </a:defRPr>
      </a:lvl2pPr>
      <a:lvl3pPr marL="1143000" indent="-228600" algn="l" rtl="0" eaLnBrk="0" fontAlgn="base" hangingPunct="0">
        <a:lnSpc>
          <a:spcPct val="85000"/>
        </a:lnSpc>
        <a:spcBef>
          <a:spcPct val="40000"/>
        </a:spcBef>
        <a:spcAft>
          <a:spcPct val="0"/>
        </a:spcAft>
        <a:buClr>
          <a:srgbClr val="CC0000"/>
        </a:buClr>
        <a:buChar char="•"/>
        <a:defRPr sz="2800">
          <a:solidFill>
            <a:schemeClr val="accent2"/>
          </a:solidFill>
          <a:latin typeface="+mn-lt"/>
          <a:ea typeface="MS PGothic" pitchFamily="34" charset="-128"/>
        </a:defRPr>
      </a:lvl3pPr>
      <a:lvl4pPr marL="1600200" indent="-228600" algn="l" rtl="0" eaLnBrk="0" fontAlgn="base" hangingPunct="0">
        <a:lnSpc>
          <a:spcPct val="85000"/>
        </a:lnSpc>
        <a:spcBef>
          <a:spcPct val="40000"/>
        </a:spcBef>
        <a:spcAft>
          <a:spcPct val="0"/>
        </a:spcAft>
        <a:buClr>
          <a:srgbClr val="CC0000"/>
        </a:buClr>
        <a:buChar char="–"/>
        <a:defRPr sz="2800">
          <a:solidFill>
            <a:schemeClr val="accent2"/>
          </a:solidFill>
          <a:latin typeface="+mn-lt"/>
          <a:ea typeface="MS PGothic" pitchFamily="34" charset="-128"/>
        </a:defRPr>
      </a:lvl4pPr>
      <a:lvl5pPr marL="2057400" indent="-228600" algn="l" rtl="0" eaLnBrk="0" fontAlgn="base" hangingPunct="0">
        <a:lnSpc>
          <a:spcPct val="85000"/>
        </a:lnSpc>
        <a:spcBef>
          <a:spcPct val="40000"/>
        </a:spcBef>
        <a:spcAft>
          <a:spcPct val="0"/>
        </a:spcAft>
        <a:buClr>
          <a:srgbClr val="CC0000"/>
        </a:buClr>
        <a:buChar char="»"/>
        <a:defRPr sz="2800">
          <a:solidFill>
            <a:schemeClr val="accent2"/>
          </a:solidFill>
          <a:latin typeface="+mn-lt"/>
          <a:ea typeface="MS PGothic" pitchFamily="34" charset="-128"/>
        </a:defRPr>
      </a:lvl5pPr>
      <a:lvl6pPr marL="2514600" indent="-228600" algn="l" rtl="0" fontAlgn="base">
        <a:lnSpc>
          <a:spcPct val="85000"/>
        </a:lnSpc>
        <a:spcBef>
          <a:spcPct val="40000"/>
        </a:spcBef>
        <a:spcAft>
          <a:spcPct val="0"/>
        </a:spcAft>
        <a:buClr>
          <a:srgbClr val="CC0000"/>
        </a:buClr>
        <a:buChar char="»"/>
        <a:defRPr sz="2800">
          <a:solidFill>
            <a:schemeClr val="accent2"/>
          </a:solidFill>
          <a:latin typeface="+mn-lt"/>
          <a:ea typeface="+mn-ea"/>
        </a:defRPr>
      </a:lvl6pPr>
      <a:lvl7pPr marL="2971800" indent="-228600" algn="l" rtl="0" fontAlgn="base">
        <a:lnSpc>
          <a:spcPct val="85000"/>
        </a:lnSpc>
        <a:spcBef>
          <a:spcPct val="40000"/>
        </a:spcBef>
        <a:spcAft>
          <a:spcPct val="0"/>
        </a:spcAft>
        <a:buClr>
          <a:srgbClr val="CC0000"/>
        </a:buClr>
        <a:buChar char="»"/>
        <a:defRPr sz="2800">
          <a:solidFill>
            <a:schemeClr val="accent2"/>
          </a:solidFill>
          <a:latin typeface="+mn-lt"/>
          <a:ea typeface="+mn-ea"/>
        </a:defRPr>
      </a:lvl7pPr>
      <a:lvl8pPr marL="3429000" indent="-228600" algn="l" rtl="0" fontAlgn="base">
        <a:lnSpc>
          <a:spcPct val="85000"/>
        </a:lnSpc>
        <a:spcBef>
          <a:spcPct val="40000"/>
        </a:spcBef>
        <a:spcAft>
          <a:spcPct val="0"/>
        </a:spcAft>
        <a:buClr>
          <a:srgbClr val="CC0000"/>
        </a:buClr>
        <a:buChar char="»"/>
        <a:defRPr sz="2800">
          <a:solidFill>
            <a:schemeClr val="accent2"/>
          </a:solidFill>
          <a:latin typeface="+mn-lt"/>
          <a:ea typeface="+mn-ea"/>
        </a:defRPr>
      </a:lvl8pPr>
      <a:lvl9pPr marL="3886200" indent="-228600" algn="l" rtl="0" fontAlgn="base">
        <a:lnSpc>
          <a:spcPct val="85000"/>
        </a:lnSpc>
        <a:spcBef>
          <a:spcPct val="40000"/>
        </a:spcBef>
        <a:spcAft>
          <a:spcPct val="0"/>
        </a:spcAft>
        <a:buClr>
          <a:srgbClr val="CC0000"/>
        </a:buClr>
        <a:buChar char="»"/>
        <a:defRPr sz="2800">
          <a:solidFill>
            <a:schemeClr val="accent2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381000"/>
            <a:ext cx="6416675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81000" y="2362200"/>
            <a:ext cx="8382000" cy="381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391400" y="6245225"/>
            <a:ext cx="15240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defRPr sz="1400" b="0" smtClean="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1pPr>
          </a:lstStyle>
          <a:p>
            <a:pPr>
              <a:defRPr/>
            </a:pPr>
            <a:fld id="{3CCB7CCF-7DC9-4FD4-91F9-45D0F3C61B3F}" type="slidenum">
              <a:rPr lang="en-US">
                <a:solidFill>
                  <a:srgbClr val="000066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66"/>
              </a:solidFill>
            </a:endParaRPr>
          </a:p>
        </p:txBody>
      </p:sp>
      <p:pic>
        <p:nvPicPr>
          <p:cNvPr id="1029" name="Picture 12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472" b="2867"/>
          <a:stretch>
            <a:fillRect/>
          </a:stretch>
        </p:blipFill>
        <p:spPr bwMode="auto">
          <a:xfrm>
            <a:off x="6934200" y="381000"/>
            <a:ext cx="2093913" cy="328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770480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34" r:id="rId1"/>
    <p:sldLayoutId id="2147484035" r:id="rId2"/>
    <p:sldLayoutId id="2147484036" r:id="rId3"/>
    <p:sldLayoutId id="2147484037" r:id="rId4"/>
    <p:sldLayoutId id="2147484038" r:id="rId5"/>
    <p:sldLayoutId id="2147484039" r:id="rId6"/>
    <p:sldLayoutId id="2147484040" r:id="rId7"/>
    <p:sldLayoutId id="2147484041" r:id="rId8"/>
    <p:sldLayoutId id="2147484042" r:id="rId9"/>
    <p:sldLayoutId id="2147484043" r:id="rId10"/>
    <p:sldLayoutId id="2147484044" r:id="rId11"/>
    <p:sldLayoutId id="2147484045" r:id="rId12"/>
    <p:sldLayoutId id="2147484046" r:id="rId13"/>
  </p:sldLayoutIdLst>
  <p:hf hdr="0" ftr="0" dt="0"/>
  <p:txStyles>
    <p:titleStyle>
      <a:lvl1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 b="1">
          <a:solidFill>
            <a:schemeClr val="accent2"/>
          </a:solidFill>
          <a:latin typeface="+mj-lt"/>
          <a:ea typeface="ＭＳ Ｐゴシック" charset="-128"/>
          <a:cs typeface="ＭＳ Ｐゴシック" charset="0"/>
        </a:defRPr>
      </a:lvl1pPr>
      <a:lvl2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 b="1">
          <a:solidFill>
            <a:schemeClr val="accent2"/>
          </a:solidFill>
          <a:latin typeface="Arial" charset="0"/>
          <a:ea typeface="ＭＳ Ｐゴシック" charset="-128"/>
          <a:cs typeface="ＭＳ Ｐゴシック" charset="0"/>
        </a:defRPr>
      </a:lvl2pPr>
      <a:lvl3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 b="1">
          <a:solidFill>
            <a:schemeClr val="accent2"/>
          </a:solidFill>
          <a:latin typeface="Arial" charset="0"/>
          <a:ea typeface="ＭＳ Ｐゴシック" charset="-128"/>
          <a:cs typeface="ＭＳ Ｐゴシック" charset="0"/>
        </a:defRPr>
      </a:lvl3pPr>
      <a:lvl4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 b="1">
          <a:solidFill>
            <a:schemeClr val="accent2"/>
          </a:solidFill>
          <a:latin typeface="Arial" charset="0"/>
          <a:ea typeface="ＭＳ Ｐゴシック" charset="-128"/>
          <a:cs typeface="ＭＳ Ｐゴシック" charset="0"/>
        </a:defRPr>
      </a:lvl4pPr>
      <a:lvl5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 b="1">
          <a:solidFill>
            <a:schemeClr val="accent2"/>
          </a:solidFill>
          <a:latin typeface="Arial" charset="0"/>
          <a:ea typeface="ＭＳ Ｐゴシック" charset="-128"/>
          <a:cs typeface="ＭＳ Ｐゴシック" charset="0"/>
        </a:defRPr>
      </a:lvl5pPr>
      <a:lvl6pPr marL="457200" algn="l" rtl="0" fontAlgn="base">
        <a:lnSpc>
          <a:spcPct val="85000"/>
        </a:lnSpc>
        <a:spcBef>
          <a:spcPct val="0"/>
        </a:spcBef>
        <a:spcAft>
          <a:spcPct val="0"/>
        </a:spcAft>
        <a:defRPr sz="4400" b="1">
          <a:solidFill>
            <a:schemeClr val="accent2"/>
          </a:solidFill>
          <a:latin typeface="Arial" charset="0"/>
        </a:defRPr>
      </a:lvl6pPr>
      <a:lvl7pPr marL="914400" algn="l" rtl="0" fontAlgn="base">
        <a:lnSpc>
          <a:spcPct val="85000"/>
        </a:lnSpc>
        <a:spcBef>
          <a:spcPct val="0"/>
        </a:spcBef>
        <a:spcAft>
          <a:spcPct val="0"/>
        </a:spcAft>
        <a:defRPr sz="4400" b="1">
          <a:solidFill>
            <a:schemeClr val="accent2"/>
          </a:solidFill>
          <a:latin typeface="Arial" charset="0"/>
        </a:defRPr>
      </a:lvl7pPr>
      <a:lvl8pPr marL="1371600" algn="l" rtl="0" fontAlgn="base">
        <a:lnSpc>
          <a:spcPct val="85000"/>
        </a:lnSpc>
        <a:spcBef>
          <a:spcPct val="0"/>
        </a:spcBef>
        <a:spcAft>
          <a:spcPct val="0"/>
        </a:spcAft>
        <a:defRPr sz="4400" b="1">
          <a:solidFill>
            <a:schemeClr val="accent2"/>
          </a:solidFill>
          <a:latin typeface="Arial" charset="0"/>
        </a:defRPr>
      </a:lvl8pPr>
      <a:lvl9pPr marL="1828800" algn="l" rtl="0" fontAlgn="base">
        <a:lnSpc>
          <a:spcPct val="85000"/>
        </a:lnSpc>
        <a:spcBef>
          <a:spcPct val="0"/>
        </a:spcBef>
        <a:spcAft>
          <a:spcPct val="0"/>
        </a:spcAft>
        <a:defRPr sz="4400" b="1">
          <a:solidFill>
            <a:schemeClr val="accent2"/>
          </a:solidFill>
          <a:latin typeface="Arial" charset="0"/>
        </a:defRPr>
      </a:lvl9pPr>
    </p:titleStyle>
    <p:bodyStyle>
      <a:lvl1pPr marL="342900" indent="-342900" algn="l" rtl="0" eaLnBrk="0" fontAlgn="base" hangingPunct="0">
        <a:lnSpc>
          <a:spcPct val="85000"/>
        </a:lnSpc>
        <a:spcBef>
          <a:spcPct val="40000"/>
        </a:spcBef>
        <a:spcAft>
          <a:spcPct val="0"/>
        </a:spcAft>
        <a:buClr>
          <a:srgbClr val="CC0000"/>
        </a:buClr>
        <a:buFont typeface="Arial" pitchFamily="34" charset="0"/>
        <a:buChar char="■"/>
        <a:defRPr sz="2800" b="1">
          <a:solidFill>
            <a:schemeClr val="accent2"/>
          </a:solidFill>
          <a:latin typeface="+mn-lt"/>
          <a:ea typeface="ＭＳ Ｐゴシック" charset="-128"/>
          <a:cs typeface="ＭＳ Ｐゴシック" charset="0"/>
        </a:defRPr>
      </a:lvl1pPr>
      <a:lvl2pPr marL="749300" indent="-292100" algn="l" rtl="0" eaLnBrk="0" fontAlgn="base" hangingPunct="0">
        <a:lnSpc>
          <a:spcPct val="85000"/>
        </a:lnSpc>
        <a:spcBef>
          <a:spcPct val="40000"/>
        </a:spcBef>
        <a:spcAft>
          <a:spcPct val="0"/>
        </a:spcAft>
        <a:buClr>
          <a:srgbClr val="CC0000"/>
        </a:buClr>
        <a:buChar char="–"/>
        <a:defRPr sz="2800" b="1">
          <a:solidFill>
            <a:schemeClr val="accent2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lnSpc>
          <a:spcPct val="85000"/>
        </a:lnSpc>
        <a:spcBef>
          <a:spcPct val="40000"/>
        </a:spcBef>
        <a:spcAft>
          <a:spcPct val="0"/>
        </a:spcAft>
        <a:buClr>
          <a:srgbClr val="CC0000"/>
        </a:buClr>
        <a:buChar char="•"/>
        <a:defRPr sz="2800" b="1">
          <a:solidFill>
            <a:schemeClr val="accent2"/>
          </a:solidFill>
          <a:latin typeface="+mn-lt"/>
          <a:ea typeface="ＭＳ Ｐゴシック" charset="-128"/>
        </a:defRPr>
      </a:lvl3pPr>
      <a:lvl4pPr marL="1600200" indent="-228600" algn="l" rtl="0" eaLnBrk="0" fontAlgn="base" hangingPunct="0">
        <a:lnSpc>
          <a:spcPct val="85000"/>
        </a:lnSpc>
        <a:spcBef>
          <a:spcPct val="40000"/>
        </a:spcBef>
        <a:spcAft>
          <a:spcPct val="0"/>
        </a:spcAft>
        <a:buClr>
          <a:srgbClr val="CC0000"/>
        </a:buClr>
        <a:buChar char="–"/>
        <a:defRPr sz="2800" b="1">
          <a:solidFill>
            <a:schemeClr val="accent2"/>
          </a:solidFill>
          <a:latin typeface="+mn-lt"/>
          <a:ea typeface="ＭＳ Ｐゴシック" charset="-128"/>
        </a:defRPr>
      </a:lvl4pPr>
      <a:lvl5pPr marL="2057400" indent="-228600" algn="l" rtl="0" eaLnBrk="0" fontAlgn="base" hangingPunct="0">
        <a:lnSpc>
          <a:spcPct val="85000"/>
        </a:lnSpc>
        <a:spcBef>
          <a:spcPct val="40000"/>
        </a:spcBef>
        <a:spcAft>
          <a:spcPct val="0"/>
        </a:spcAft>
        <a:buClr>
          <a:srgbClr val="CC0000"/>
        </a:buClr>
        <a:buChar char="»"/>
        <a:defRPr sz="2800" b="1">
          <a:solidFill>
            <a:schemeClr val="accent2"/>
          </a:solidFill>
          <a:latin typeface="+mn-lt"/>
          <a:ea typeface="ＭＳ Ｐゴシック" charset="-128"/>
        </a:defRPr>
      </a:lvl5pPr>
      <a:lvl6pPr marL="2514600" indent="-228600" algn="l" rtl="0" fontAlgn="base">
        <a:lnSpc>
          <a:spcPct val="85000"/>
        </a:lnSpc>
        <a:spcBef>
          <a:spcPct val="40000"/>
        </a:spcBef>
        <a:spcAft>
          <a:spcPct val="0"/>
        </a:spcAft>
        <a:buClr>
          <a:srgbClr val="CC0000"/>
        </a:buClr>
        <a:buChar char="»"/>
        <a:defRPr sz="2800" b="1">
          <a:solidFill>
            <a:schemeClr val="accent2"/>
          </a:solidFill>
          <a:latin typeface="+mn-lt"/>
        </a:defRPr>
      </a:lvl6pPr>
      <a:lvl7pPr marL="2971800" indent="-228600" algn="l" rtl="0" fontAlgn="base">
        <a:lnSpc>
          <a:spcPct val="85000"/>
        </a:lnSpc>
        <a:spcBef>
          <a:spcPct val="40000"/>
        </a:spcBef>
        <a:spcAft>
          <a:spcPct val="0"/>
        </a:spcAft>
        <a:buClr>
          <a:srgbClr val="CC0000"/>
        </a:buClr>
        <a:buChar char="»"/>
        <a:defRPr sz="2800" b="1">
          <a:solidFill>
            <a:schemeClr val="accent2"/>
          </a:solidFill>
          <a:latin typeface="+mn-lt"/>
        </a:defRPr>
      </a:lvl7pPr>
      <a:lvl8pPr marL="3429000" indent="-228600" algn="l" rtl="0" fontAlgn="base">
        <a:lnSpc>
          <a:spcPct val="85000"/>
        </a:lnSpc>
        <a:spcBef>
          <a:spcPct val="40000"/>
        </a:spcBef>
        <a:spcAft>
          <a:spcPct val="0"/>
        </a:spcAft>
        <a:buClr>
          <a:srgbClr val="CC0000"/>
        </a:buClr>
        <a:buChar char="»"/>
        <a:defRPr sz="2800" b="1">
          <a:solidFill>
            <a:schemeClr val="accent2"/>
          </a:solidFill>
          <a:latin typeface="+mn-lt"/>
        </a:defRPr>
      </a:lvl8pPr>
      <a:lvl9pPr marL="3886200" indent="-228600" algn="l" rtl="0" fontAlgn="base">
        <a:lnSpc>
          <a:spcPct val="85000"/>
        </a:lnSpc>
        <a:spcBef>
          <a:spcPct val="40000"/>
        </a:spcBef>
        <a:spcAft>
          <a:spcPct val="0"/>
        </a:spcAft>
        <a:buClr>
          <a:srgbClr val="CC0000"/>
        </a:buClr>
        <a:buChar char="»"/>
        <a:defRPr sz="2800" b="1">
          <a:solidFill>
            <a:schemeClr val="accent2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381000"/>
            <a:ext cx="6416675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81000" y="2362200"/>
            <a:ext cx="8382000" cy="381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391400" y="6245225"/>
            <a:ext cx="15240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defRPr sz="1400" b="0">
                <a:solidFill>
                  <a:schemeClr val="tx1"/>
                </a:solidFill>
                <a:ea typeface="MS PGothic" pitchFamily="34" charset="-128"/>
              </a:defRPr>
            </a:lvl1pPr>
          </a:lstStyle>
          <a:p>
            <a:pPr>
              <a:defRPr/>
            </a:pPr>
            <a:fld id="{0226C8BD-05BD-4170-96D5-2F10FF692FDD}" type="slidenum">
              <a:rPr lang="en-US">
                <a:solidFill>
                  <a:srgbClr val="000066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66"/>
              </a:solidFill>
            </a:endParaRPr>
          </a:p>
        </p:txBody>
      </p:sp>
      <p:pic>
        <p:nvPicPr>
          <p:cNvPr id="1029" name="Picture 12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472" b="2867"/>
          <a:stretch>
            <a:fillRect/>
          </a:stretch>
        </p:blipFill>
        <p:spPr bwMode="auto">
          <a:xfrm>
            <a:off x="6934200" y="381000"/>
            <a:ext cx="2093913" cy="328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559293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48" r:id="rId1"/>
    <p:sldLayoutId id="2147484049" r:id="rId2"/>
    <p:sldLayoutId id="2147484050" r:id="rId3"/>
    <p:sldLayoutId id="2147484051" r:id="rId4"/>
    <p:sldLayoutId id="2147484052" r:id="rId5"/>
    <p:sldLayoutId id="2147484053" r:id="rId6"/>
    <p:sldLayoutId id="2147484054" r:id="rId7"/>
    <p:sldLayoutId id="2147484055" r:id="rId8"/>
    <p:sldLayoutId id="2147484056" r:id="rId9"/>
    <p:sldLayoutId id="2147484057" r:id="rId10"/>
    <p:sldLayoutId id="2147484058" r:id="rId11"/>
    <p:sldLayoutId id="2147484059" r:id="rId12"/>
    <p:sldLayoutId id="2147484060" r:id="rId13"/>
  </p:sldLayoutIdLst>
  <p:hf hdr="0" ftr="0" dt="0"/>
  <p:txStyles>
    <p:titleStyle>
      <a:lvl1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 b="1">
          <a:solidFill>
            <a:schemeClr val="accent2"/>
          </a:solidFill>
          <a:latin typeface="+mj-lt"/>
          <a:ea typeface="ＭＳ Ｐゴシック" pitchFamily="34" charset="-128"/>
          <a:cs typeface="ＭＳ Ｐゴシック" charset="0"/>
        </a:defRPr>
      </a:lvl1pPr>
      <a:lvl2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 b="1">
          <a:solidFill>
            <a:schemeClr val="accent2"/>
          </a:solidFill>
          <a:latin typeface="Arial" charset="0"/>
          <a:ea typeface="ＭＳ Ｐゴシック" pitchFamily="34" charset="-128"/>
          <a:cs typeface="ＭＳ Ｐゴシック" charset="0"/>
        </a:defRPr>
      </a:lvl2pPr>
      <a:lvl3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 b="1">
          <a:solidFill>
            <a:schemeClr val="accent2"/>
          </a:solidFill>
          <a:latin typeface="Arial" charset="0"/>
          <a:ea typeface="ＭＳ Ｐゴシック" pitchFamily="34" charset="-128"/>
          <a:cs typeface="ＭＳ Ｐゴシック" charset="0"/>
        </a:defRPr>
      </a:lvl3pPr>
      <a:lvl4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 b="1">
          <a:solidFill>
            <a:schemeClr val="accent2"/>
          </a:solidFill>
          <a:latin typeface="Arial" charset="0"/>
          <a:ea typeface="ＭＳ Ｐゴシック" pitchFamily="34" charset="-128"/>
          <a:cs typeface="ＭＳ Ｐゴシック" charset="0"/>
        </a:defRPr>
      </a:lvl4pPr>
      <a:lvl5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 b="1">
          <a:solidFill>
            <a:schemeClr val="accent2"/>
          </a:solidFill>
          <a:latin typeface="Arial" charset="0"/>
          <a:ea typeface="ＭＳ Ｐゴシック" pitchFamily="34" charset="-128"/>
          <a:cs typeface="ＭＳ Ｐゴシック" charset="0"/>
        </a:defRPr>
      </a:lvl5pPr>
      <a:lvl6pPr marL="457200" algn="l" rtl="0" fontAlgn="base">
        <a:lnSpc>
          <a:spcPct val="85000"/>
        </a:lnSpc>
        <a:spcBef>
          <a:spcPct val="0"/>
        </a:spcBef>
        <a:spcAft>
          <a:spcPct val="0"/>
        </a:spcAft>
        <a:defRPr sz="4400" b="1">
          <a:solidFill>
            <a:schemeClr val="accent2"/>
          </a:solidFill>
          <a:latin typeface="Arial" charset="0"/>
        </a:defRPr>
      </a:lvl6pPr>
      <a:lvl7pPr marL="914400" algn="l" rtl="0" fontAlgn="base">
        <a:lnSpc>
          <a:spcPct val="85000"/>
        </a:lnSpc>
        <a:spcBef>
          <a:spcPct val="0"/>
        </a:spcBef>
        <a:spcAft>
          <a:spcPct val="0"/>
        </a:spcAft>
        <a:defRPr sz="4400" b="1">
          <a:solidFill>
            <a:schemeClr val="accent2"/>
          </a:solidFill>
          <a:latin typeface="Arial" charset="0"/>
        </a:defRPr>
      </a:lvl7pPr>
      <a:lvl8pPr marL="1371600" algn="l" rtl="0" fontAlgn="base">
        <a:lnSpc>
          <a:spcPct val="85000"/>
        </a:lnSpc>
        <a:spcBef>
          <a:spcPct val="0"/>
        </a:spcBef>
        <a:spcAft>
          <a:spcPct val="0"/>
        </a:spcAft>
        <a:defRPr sz="4400" b="1">
          <a:solidFill>
            <a:schemeClr val="accent2"/>
          </a:solidFill>
          <a:latin typeface="Arial" charset="0"/>
        </a:defRPr>
      </a:lvl8pPr>
      <a:lvl9pPr marL="1828800" algn="l" rtl="0" fontAlgn="base">
        <a:lnSpc>
          <a:spcPct val="85000"/>
        </a:lnSpc>
        <a:spcBef>
          <a:spcPct val="0"/>
        </a:spcBef>
        <a:spcAft>
          <a:spcPct val="0"/>
        </a:spcAft>
        <a:defRPr sz="4400" b="1">
          <a:solidFill>
            <a:schemeClr val="accent2"/>
          </a:solidFill>
          <a:latin typeface="Arial" charset="0"/>
        </a:defRPr>
      </a:lvl9pPr>
    </p:titleStyle>
    <p:bodyStyle>
      <a:lvl1pPr marL="342900" indent="-342900" algn="l" rtl="0" eaLnBrk="0" fontAlgn="base" hangingPunct="0">
        <a:lnSpc>
          <a:spcPct val="85000"/>
        </a:lnSpc>
        <a:spcBef>
          <a:spcPct val="40000"/>
        </a:spcBef>
        <a:spcAft>
          <a:spcPct val="0"/>
        </a:spcAft>
        <a:buClr>
          <a:srgbClr val="CC0000"/>
        </a:buClr>
        <a:buFont typeface="Arial" charset="0"/>
        <a:buChar char="■"/>
        <a:defRPr sz="2800" b="1">
          <a:solidFill>
            <a:schemeClr val="accent2"/>
          </a:solidFill>
          <a:latin typeface="+mn-lt"/>
          <a:ea typeface="ＭＳ Ｐゴシック" pitchFamily="34" charset="-128"/>
          <a:cs typeface="ＭＳ Ｐゴシック" charset="0"/>
        </a:defRPr>
      </a:lvl1pPr>
      <a:lvl2pPr marL="749300" indent="-292100" algn="l" rtl="0" eaLnBrk="0" fontAlgn="base" hangingPunct="0">
        <a:lnSpc>
          <a:spcPct val="85000"/>
        </a:lnSpc>
        <a:spcBef>
          <a:spcPct val="40000"/>
        </a:spcBef>
        <a:spcAft>
          <a:spcPct val="0"/>
        </a:spcAft>
        <a:buClr>
          <a:srgbClr val="CC0000"/>
        </a:buClr>
        <a:buChar char="–"/>
        <a:defRPr sz="2800" b="1">
          <a:solidFill>
            <a:schemeClr val="accent2"/>
          </a:solidFill>
          <a:latin typeface="+mn-lt"/>
          <a:ea typeface="ＭＳ Ｐゴシック" pitchFamily="34" charset="-128"/>
        </a:defRPr>
      </a:lvl2pPr>
      <a:lvl3pPr marL="1143000" indent="-228600" algn="l" rtl="0" eaLnBrk="0" fontAlgn="base" hangingPunct="0">
        <a:lnSpc>
          <a:spcPct val="85000"/>
        </a:lnSpc>
        <a:spcBef>
          <a:spcPct val="40000"/>
        </a:spcBef>
        <a:spcAft>
          <a:spcPct val="0"/>
        </a:spcAft>
        <a:buClr>
          <a:srgbClr val="CC0000"/>
        </a:buClr>
        <a:buChar char="•"/>
        <a:defRPr sz="2800" b="1">
          <a:solidFill>
            <a:schemeClr val="accent2"/>
          </a:solidFill>
          <a:latin typeface="+mn-lt"/>
          <a:ea typeface="ＭＳ Ｐゴシック" pitchFamily="34" charset="-128"/>
        </a:defRPr>
      </a:lvl3pPr>
      <a:lvl4pPr marL="1600200" indent="-228600" algn="l" rtl="0" eaLnBrk="0" fontAlgn="base" hangingPunct="0">
        <a:lnSpc>
          <a:spcPct val="85000"/>
        </a:lnSpc>
        <a:spcBef>
          <a:spcPct val="40000"/>
        </a:spcBef>
        <a:spcAft>
          <a:spcPct val="0"/>
        </a:spcAft>
        <a:buClr>
          <a:srgbClr val="CC0000"/>
        </a:buClr>
        <a:buChar char="–"/>
        <a:defRPr sz="2800" b="1">
          <a:solidFill>
            <a:schemeClr val="accent2"/>
          </a:solidFill>
          <a:latin typeface="+mn-lt"/>
          <a:ea typeface="ＭＳ Ｐゴシック" pitchFamily="34" charset="-128"/>
        </a:defRPr>
      </a:lvl4pPr>
      <a:lvl5pPr marL="2057400" indent="-228600" algn="l" rtl="0" eaLnBrk="0" fontAlgn="base" hangingPunct="0">
        <a:lnSpc>
          <a:spcPct val="85000"/>
        </a:lnSpc>
        <a:spcBef>
          <a:spcPct val="40000"/>
        </a:spcBef>
        <a:spcAft>
          <a:spcPct val="0"/>
        </a:spcAft>
        <a:buClr>
          <a:srgbClr val="CC0000"/>
        </a:buClr>
        <a:buChar char="»"/>
        <a:defRPr sz="2800" b="1">
          <a:solidFill>
            <a:schemeClr val="accent2"/>
          </a:solidFill>
          <a:latin typeface="+mn-lt"/>
          <a:ea typeface="ＭＳ Ｐゴシック" pitchFamily="34" charset="-128"/>
        </a:defRPr>
      </a:lvl5pPr>
      <a:lvl6pPr marL="2514600" indent="-228600" algn="l" rtl="0" fontAlgn="base">
        <a:lnSpc>
          <a:spcPct val="85000"/>
        </a:lnSpc>
        <a:spcBef>
          <a:spcPct val="40000"/>
        </a:spcBef>
        <a:spcAft>
          <a:spcPct val="0"/>
        </a:spcAft>
        <a:buClr>
          <a:srgbClr val="CC0000"/>
        </a:buClr>
        <a:buChar char="»"/>
        <a:defRPr sz="2800" b="1">
          <a:solidFill>
            <a:schemeClr val="accent2"/>
          </a:solidFill>
          <a:latin typeface="+mn-lt"/>
        </a:defRPr>
      </a:lvl6pPr>
      <a:lvl7pPr marL="2971800" indent="-228600" algn="l" rtl="0" fontAlgn="base">
        <a:lnSpc>
          <a:spcPct val="85000"/>
        </a:lnSpc>
        <a:spcBef>
          <a:spcPct val="40000"/>
        </a:spcBef>
        <a:spcAft>
          <a:spcPct val="0"/>
        </a:spcAft>
        <a:buClr>
          <a:srgbClr val="CC0000"/>
        </a:buClr>
        <a:buChar char="»"/>
        <a:defRPr sz="2800" b="1">
          <a:solidFill>
            <a:schemeClr val="accent2"/>
          </a:solidFill>
          <a:latin typeface="+mn-lt"/>
        </a:defRPr>
      </a:lvl7pPr>
      <a:lvl8pPr marL="3429000" indent="-228600" algn="l" rtl="0" fontAlgn="base">
        <a:lnSpc>
          <a:spcPct val="85000"/>
        </a:lnSpc>
        <a:spcBef>
          <a:spcPct val="40000"/>
        </a:spcBef>
        <a:spcAft>
          <a:spcPct val="0"/>
        </a:spcAft>
        <a:buClr>
          <a:srgbClr val="CC0000"/>
        </a:buClr>
        <a:buChar char="»"/>
        <a:defRPr sz="2800" b="1">
          <a:solidFill>
            <a:schemeClr val="accent2"/>
          </a:solidFill>
          <a:latin typeface="+mn-lt"/>
        </a:defRPr>
      </a:lvl8pPr>
      <a:lvl9pPr marL="3886200" indent="-228600" algn="l" rtl="0" fontAlgn="base">
        <a:lnSpc>
          <a:spcPct val="85000"/>
        </a:lnSpc>
        <a:spcBef>
          <a:spcPct val="40000"/>
        </a:spcBef>
        <a:spcAft>
          <a:spcPct val="0"/>
        </a:spcAft>
        <a:buClr>
          <a:srgbClr val="CC0000"/>
        </a:buClr>
        <a:buChar char="»"/>
        <a:defRPr sz="2800" b="1">
          <a:solidFill>
            <a:schemeClr val="accent2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9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9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9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9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9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9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9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9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9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ass.gov/masshealth/onecare" TargetMode="Externa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5.xml"/><Relationship Id="rId4" Type="http://schemas.openxmlformats.org/officeDocument/2006/relationships/hyperlink" Target="mailto:OneCare@state.ma.us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9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ms.gov/Medicare-Medicaid-Coordination/Medicare-and-Medicaid-Coordination/Medicare-Medicaid-Coordination-Office/FinancialAlignmentInitiative/Downloads/MASS_RR_memo.pdf" TargetMode="External"/><Relationship Id="rId1" Type="http://schemas.openxmlformats.org/officeDocument/2006/relationships/slideLayout" Target="../slideLayouts/slideLayout39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9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9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9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9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3"/>
          <p:cNvSpPr>
            <a:spLocks noGrp="1" noChangeArrowheads="1"/>
          </p:cNvSpPr>
          <p:nvPr>
            <p:ph type="ctrTitle"/>
          </p:nvPr>
        </p:nvSpPr>
        <p:spPr>
          <a:xfrm>
            <a:off x="228600" y="3429000"/>
            <a:ext cx="6400800" cy="838200"/>
          </a:xfrm>
        </p:spPr>
        <p:txBody>
          <a:bodyPr/>
          <a:lstStyle/>
          <a:p>
            <a:pPr eaLnBrk="1" hangingPunct="1"/>
            <a:r>
              <a:rPr lang="en-US" altLang="en-US" sz="2800" b="0" dirty="0" smtClean="0"/>
              <a:t>MassHealth Demonstration </a:t>
            </a:r>
            <a:br>
              <a:rPr lang="en-US" altLang="en-US" sz="2800" b="0" dirty="0" smtClean="0"/>
            </a:br>
            <a:r>
              <a:rPr lang="en-US" altLang="en-US" sz="2800" b="0" dirty="0" smtClean="0"/>
              <a:t>to Integrate Care for Dual Eligibles</a:t>
            </a:r>
          </a:p>
        </p:txBody>
      </p:sp>
      <p:sp>
        <p:nvSpPr>
          <p:cNvPr id="4100" name="Rectangle 3"/>
          <p:cNvSpPr>
            <a:spLocks noChangeArrowheads="1"/>
          </p:cNvSpPr>
          <p:nvPr/>
        </p:nvSpPr>
        <p:spPr bwMode="auto">
          <a:xfrm>
            <a:off x="304800" y="2133600"/>
            <a:ext cx="83820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40000"/>
              </a:spcBef>
              <a:buClr>
                <a:srgbClr val="CC0000"/>
              </a:buClr>
              <a:buFont typeface="Arial" charset="0"/>
              <a:buChar char="■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1pPr>
            <a:lvl2pPr marL="749300" indent="-292100" eaLnBrk="0" hangingPunct="0">
              <a:spcBef>
                <a:spcPct val="40000"/>
              </a:spcBef>
              <a:buClr>
                <a:srgbClr val="CC0000"/>
              </a:buClr>
              <a:buChar char="–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2pPr>
            <a:lvl3pPr marL="1143000" indent="-228600" eaLnBrk="0" hangingPunct="0">
              <a:spcBef>
                <a:spcPct val="40000"/>
              </a:spcBef>
              <a:buClr>
                <a:srgbClr val="CC0000"/>
              </a:buClr>
              <a:buChar char="•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3pPr>
            <a:lvl4pPr marL="1600200" indent="-228600" eaLnBrk="0" hangingPunct="0">
              <a:spcBef>
                <a:spcPct val="40000"/>
              </a:spcBef>
              <a:buClr>
                <a:srgbClr val="CC0000"/>
              </a:buClr>
              <a:buChar char="–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4pPr>
            <a:lvl5pPr marL="2057400" indent="-228600" eaLnBrk="0" hangingPunct="0">
              <a:spcBef>
                <a:spcPct val="40000"/>
              </a:spcBef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5pPr>
            <a:lvl6pPr marL="25146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6pPr>
            <a:lvl7pPr marL="29718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7pPr>
            <a:lvl8pPr marL="34290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8pPr>
            <a:lvl9pPr marL="38862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3600" dirty="0">
                <a:solidFill>
                  <a:srgbClr val="333399"/>
                </a:solidFill>
              </a:rPr>
              <a:t>One Care: MassHealth plus Medicare</a:t>
            </a:r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304800" y="4648200"/>
            <a:ext cx="7315200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l" rtl="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Font typeface="Arial" charset="0"/>
              <a:buNone/>
              <a:defRPr sz="2800" b="1">
                <a:solidFill>
                  <a:schemeClr val="accent2"/>
                </a:solidFill>
                <a:latin typeface="+mn-lt"/>
                <a:ea typeface="MS PGothic" pitchFamily="34" charset="-128"/>
                <a:cs typeface="ＭＳ Ｐゴシック" charset="0"/>
              </a:defRPr>
            </a:lvl1pPr>
            <a:lvl2pPr marL="749300" indent="-292100" algn="l" rtl="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–"/>
              <a:defRPr sz="2800" b="1">
                <a:solidFill>
                  <a:schemeClr val="accent2"/>
                </a:solidFill>
                <a:latin typeface="+mn-lt"/>
                <a:ea typeface="MS PGothic" pitchFamily="34" charset="-128"/>
              </a:defRPr>
            </a:lvl2pPr>
            <a:lvl3pPr marL="1143000" indent="-228600" algn="l" rtl="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•"/>
              <a:defRPr sz="2800" b="1">
                <a:solidFill>
                  <a:schemeClr val="accent2"/>
                </a:solidFill>
                <a:latin typeface="+mn-lt"/>
                <a:ea typeface="MS PGothic" pitchFamily="34" charset="-128"/>
              </a:defRPr>
            </a:lvl3pPr>
            <a:lvl4pPr marL="1600200" indent="-228600" algn="l" rtl="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–"/>
              <a:defRPr sz="2800" b="1">
                <a:solidFill>
                  <a:schemeClr val="accent2"/>
                </a:solidFill>
                <a:latin typeface="+mn-lt"/>
                <a:ea typeface="MS PGothic" pitchFamily="34" charset="-128"/>
              </a:defRPr>
            </a:lvl4pPr>
            <a:lvl5pPr marL="2057400" indent="-228600" algn="l" rtl="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+mn-lt"/>
                <a:ea typeface="MS PGothic" pitchFamily="34" charset="-128"/>
              </a:defRPr>
            </a:lvl5pPr>
            <a:lvl6pPr marL="2514600" indent="-228600" algn="l" rtl="0" fontAlgn="base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+mn-lt"/>
              </a:defRPr>
            </a:lvl6pPr>
            <a:lvl7pPr marL="2971800" indent="-228600" algn="l" rtl="0" fontAlgn="base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+mn-lt"/>
              </a:defRPr>
            </a:lvl7pPr>
            <a:lvl8pPr marL="3429000" indent="-228600" algn="l" rtl="0" fontAlgn="base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+mn-lt"/>
              </a:defRPr>
            </a:lvl8pPr>
            <a:lvl9pPr marL="3886200" indent="-228600" algn="l" rtl="0" fontAlgn="base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+mn-lt"/>
              </a:defRPr>
            </a:lvl9pPr>
          </a:lstStyle>
          <a:p>
            <a:pPr eaLnBrk="1" hangingPunct="1"/>
            <a:r>
              <a:rPr lang="en-US" altLang="en-US" sz="2200" b="0" kern="0" dirty="0" smtClean="0"/>
              <a:t>MassHealth Updates to the Implementation Council </a:t>
            </a:r>
          </a:p>
          <a:p>
            <a:pPr eaLnBrk="1" hangingPunct="1"/>
            <a:r>
              <a:rPr lang="en-US" altLang="en-US" sz="2200" b="0" kern="0" dirty="0" smtClean="0"/>
              <a:t>October 17, 2014,1:00 PM – 3:00 PM</a:t>
            </a:r>
          </a:p>
          <a:p>
            <a:pPr eaLnBrk="1" hangingPunct="1"/>
            <a:r>
              <a:rPr lang="en-US" altLang="en-US" sz="2200" b="0" kern="0" dirty="0" smtClean="0"/>
              <a:t>State Transportation Building</a:t>
            </a:r>
          </a:p>
          <a:p>
            <a:pPr eaLnBrk="1" hangingPunct="1"/>
            <a:r>
              <a:rPr lang="en-US" altLang="en-US" sz="2200" b="0" kern="0" dirty="0" smtClean="0"/>
              <a:t>Boston, MA</a:t>
            </a:r>
            <a:endParaRPr lang="en-US" altLang="en-US" sz="2200" b="0" kern="0" dirty="0"/>
          </a:p>
        </p:txBody>
      </p:sp>
    </p:spTree>
    <p:extLst>
      <p:ext uri="{BB962C8B-B14F-4D97-AF65-F5344CB8AC3E}">
        <p14:creationId xmlns:p14="http://schemas.microsoft.com/office/powerpoint/2010/main" val="21434494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381000"/>
            <a:ext cx="6416675" cy="838200"/>
          </a:xfrm>
        </p:spPr>
        <p:txBody>
          <a:bodyPr>
            <a:normAutofit/>
          </a:bodyPr>
          <a:lstStyle/>
          <a:p>
            <a:r>
              <a:rPr lang="en-US" sz="2800" b="1" dirty="0" smtClean="0">
                <a:solidFill>
                  <a:srgbClr val="33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Complaints Monitoring</a:t>
            </a:r>
            <a:endParaRPr lang="en-US" sz="2800" dirty="0">
              <a:solidFill>
                <a:srgbClr val="3333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447800"/>
            <a:ext cx="8458200" cy="4495800"/>
          </a:xfrm>
        </p:spPr>
        <p:txBody>
          <a:bodyPr>
            <a:normAutofit/>
          </a:bodyPr>
          <a:lstStyle/>
          <a:p>
            <a:r>
              <a:rPr lang="en-US" sz="2400" b="0" dirty="0" smtClean="0">
                <a:solidFill>
                  <a:srgbClr val="33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 a continuous basis, the One Care Contract Management team addresses network adequacy</a:t>
            </a:r>
            <a:br>
              <a:rPr lang="en-US" sz="2400" b="0" dirty="0" smtClean="0">
                <a:solidFill>
                  <a:srgbClr val="333399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400" b="0" dirty="0" smtClean="0">
                <a:solidFill>
                  <a:srgbClr val="33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concerns reported:</a:t>
            </a:r>
          </a:p>
          <a:p>
            <a:pPr lvl="1">
              <a:buFont typeface="Arial" panose="020B0604020202020204" pitchFamily="34" charset="0"/>
              <a:buChar char="–"/>
            </a:pPr>
            <a:r>
              <a:rPr lang="en-US" sz="2400" b="0" dirty="0" smtClean="0">
                <a:solidFill>
                  <a:srgbClr val="33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Directly from members to MassHealth</a:t>
            </a:r>
          </a:p>
          <a:p>
            <a:pPr lvl="1">
              <a:buFont typeface="Arial" panose="020B0604020202020204" pitchFamily="34" charset="0"/>
              <a:buChar char="–"/>
            </a:pPr>
            <a:r>
              <a:rPr lang="en-US" sz="2400" b="0" dirty="0" smtClean="0">
                <a:solidFill>
                  <a:srgbClr val="33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Directly from members to 1-800-Medicare</a:t>
            </a:r>
          </a:p>
          <a:p>
            <a:pPr lvl="1">
              <a:buFont typeface="Arial" panose="020B0604020202020204" pitchFamily="34" charset="0"/>
              <a:buChar char="–"/>
            </a:pPr>
            <a:r>
              <a:rPr lang="en-US" sz="2400" b="0" dirty="0" smtClean="0">
                <a:solidFill>
                  <a:srgbClr val="33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From the One Care Ombudsman </a:t>
            </a:r>
            <a:endParaRPr lang="en-US" sz="2400" b="0" dirty="0">
              <a:solidFill>
                <a:srgbClr val="3333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lvl="1" indent="0">
              <a:buNone/>
            </a:pPr>
            <a:endParaRPr lang="en-US" sz="2400" b="0" dirty="0" smtClean="0">
              <a:solidFill>
                <a:srgbClr val="3333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43958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381000"/>
            <a:ext cx="6416675" cy="609600"/>
          </a:xfrm>
        </p:spPr>
        <p:txBody>
          <a:bodyPr>
            <a:normAutofit/>
          </a:bodyPr>
          <a:lstStyle/>
          <a:p>
            <a:r>
              <a:rPr lang="en-US" sz="2800" b="1" dirty="0" smtClean="0">
                <a:solidFill>
                  <a:srgbClr val="33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Goals of Network Monitoring</a:t>
            </a:r>
            <a:endParaRPr lang="en-US" sz="2800" b="1" dirty="0">
              <a:solidFill>
                <a:srgbClr val="3333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524000"/>
            <a:ext cx="8382000" cy="4419600"/>
          </a:xfrm>
        </p:spPr>
        <p:txBody>
          <a:bodyPr>
            <a:normAutofit/>
          </a:bodyPr>
          <a:lstStyle/>
          <a:p>
            <a:r>
              <a:rPr lang="en-US" sz="2400" b="0" dirty="0">
                <a:solidFill>
                  <a:srgbClr val="33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lang="en-US" sz="2400" b="0" dirty="0" smtClean="0">
                <a:solidFill>
                  <a:srgbClr val="33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nsure One Care members have access to adequate provider networks</a:t>
            </a:r>
          </a:p>
          <a:p>
            <a:pPr lvl="0"/>
            <a:r>
              <a:rPr lang="en-US" sz="2400" b="0" dirty="0" smtClean="0">
                <a:solidFill>
                  <a:srgbClr val="33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Have early </a:t>
            </a:r>
            <a:r>
              <a:rPr lang="en-US" sz="2400" b="0" dirty="0">
                <a:solidFill>
                  <a:srgbClr val="33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warning of significant network changes</a:t>
            </a:r>
          </a:p>
          <a:p>
            <a:pPr lvl="0"/>
            <a:r>
              <a:rPr lang="en-US" sz="2400" b="0" dirty="0">
                <a:solidFill>
                  <a:srgbClr val="33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</a:t>
            </a:r>
            <a:r>
              <a:rPr lang="en-US" sz="2400" b="0" dirty="0" smtClean="0">
                <a:solidFill>
                  <a:srgbClr val="33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nderstand </a:t>
            </a:r>
            <a:r>
              <a:rPr lang="en-US" sz="2400" b="0" dirty="0">
                <a:solidFill>
                  <a:srgbClr val="33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how many providers are leaving </a:t>
            </a:r>
            <a:r>
              <a:rPr lang="en-US" sz="2400" b="0" dirty="0" smtClean="0">
                <a:solidFill>
                  <a:srgbClr val="33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plan’s </a:t>
            </a:r>
            <a:r>
              <a:rPr lang="en-US" sz="2400" b="0" dirty="0">
                <a:solidFill>
                  <a:srgbClr val="33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network and why</a:t>
            </a:r>
          </a:p>
          <a:p>
            <a:pPr lvl="0"/>
            <a:r>
              <a:rPr lang="en-US" sz="2400" b="0" dirty="0">
                <a:solidFill>
                  <a:srgbClr val="33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sz="2400" b="0" dirty="0" smtClean="0">
                <a:solidFill>
                  <a:srgbClr val="33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dentify </a:t>
            </a:r>
            <a:r>
              <a:rPr lang="en-US" sz="2400" b="0" dirty="0">
                <a:solidFill>
                  <a:srgbClr val="33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and address potential weaknesses in </a:t>
            </a:r>
            <a:r>
              <a:rPr lang="en-US" sz="2400" b="0" dirty="0" smtClean="0">
                <a:solidFill>
                  <a:srgbClr val="33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plan’s network or relationships with providers</a:t>
            </a:r>
            <a:endParaRPr lang="en-US" sz="2400" b="0" dirty="0">
              <a:solidFill>
                <a:srgbClr val="3333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en-US" sz="2400" b="0" dirty="0" smtClean="0">
                <a:solidFill>
                  <a:srgbClr val="33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Create </a:t>
            </a:r>
            <a:r>
              <a:rPr lang="en-US" sz="2400" b="0" dirty="0">
                <a:solidFill>
                  <a:srgbClr val="33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dialogue between the plans </a:t>
            </a:r>
            <a:r>
              <a:rPr lang="en-US" sz="2400" b="0" dirty="0" smtClean="0">
                <a:solidFill>
                  <a:srgbClr val="33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and One Care contact management team around maintaining strong provider networks </a:t>
            </a:r>
            <a:endParaRPr lang="en-US" sz="2400" b="0" dirty="0">
              <a:solidFill>
                <a:srgbClr val="3333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982428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6"/>
          <p:cNvSpPr txBox="1">
            <a:spLocks noGrp="1" noChangeArrowheads="1"/>
          </p:cNvSpPr>
          <p:nvPr/>
        </p:nvSpPr>
        <p:spPr bwMode="auto">
          <a:xfrm>
            <a:off x="7391400" y="6245225"/>
            <a:ext cx="15240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40000"/>
              </a:spcBef>
              <a:buClr>
                <a:srgbClr val="CC0000"/>
              </a:buClr>
              <a:buFont typeface="Arial" charset="0"/>
              <a:buChar char="■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1pPr>
            <a:lvl2pPr marL="742950" indent="-285750" eaLnBrk="0" hangingPunct="0">
              <a:spcBef>
                <a:spcPct val="40000"/>
              </a:spcBef>
              <a:buClr>
                <a:srgbClr val="CC0000"/>
              </a:buClr>
              <a:buChar char="–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2pPr>
            <a:lvl3pPr marL="1143000" indent="-228600" eaLnBrk="0" hangingPunct="0">
              <a:spcBef>
                <a:spcPct val="40000"/>
              </a:spcBef>
              <a:buClr>
                <a:srgbClr val="CC0000"/>
              </a:buClr>
              <a:buChar char="•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3pPr>
            <a:lvl4pPr marL="1600200" indent="-228600" eaLnBrk="0" hangingPunct="0">
              <a:spcBef>
                <a:spcPct val="40000"/>
              </a:spcBef>
              <a:buClr>
                <a:srgbClr val="CC0000"/>
              </a:buClr>
              <a:buChar char="–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4pPr>
            <a:lvl5pPr marL="2057400" indent="-228600" eaLnBrk="0" hangingPunct="0">
              <a:spcBef>
                <a:spcPct val="40000"/>
              </a:spcBef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5pPr>
            <a:lvl6pPr marL="25146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6pPr>
            <a:lvl7pPr marL="29718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7pPr>
            <a:lvl8pPr marL="34290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8pPr>
            <a:lvl9pPr marL="38862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9pPr>
          </a:lstStyle>
          <a:p>
            <a:pPr algn="r"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fld id="{1A0CDADD-04C1-4152-ADEA-94CFE2AB235D}" type="slidenum">
              <a:rPr lang="en-US" altLang="en-US" sz="1400" b="0">
                <a:solidFill>
                  <a:srgbClr val="000066"/>
                </a:solidFill>
              </a:rPr>
              <a:pPr algn="r" eaLnBrk="1" hangingPunct="1">
                <a:lnSpc>
                  <a:spcPct val="100000"/>
                </a:lnSpc>
                <a:spcBef>
                  <a:spcPct val="0"/>
                </a:spcBef>
                <a:buClrTx/>
                <a:buFontTx/>
                <a:buNone/>
              </a:pPr>
              <a:t>12</a:t>
            </a:fld>
            <a:endParaRPr lang="en-US" altLang="en-US" sz="1400" b="0" dirty="0">
              <a:solidFill>
                <a:srgbClr val="000066"/>
              </a:solidFill>
            </a:endParaRPr>
          </a:p>
        </p:txBody>
      </p:sp>
      <p:sp>
        <p:nvSpPr>
          <p:cNvPr id="5124" name="Rectangle 6"/>
          <p:cNvSpPr txBox="1">
            <a:spLocks noGrp="1" noChangeArrowheads="1"/>
          </p:cNvSpPr>
          <p:nvPr/>
        </p:nvSpPr>
        <p:spPr bwMode="auto">
          <a:xfrm>
            <a:off x="7391400" y="6245225"/>
            <a:ext cx="15240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40000"/>
              </a:spcBef>
              <a:buClr>
                <a:srgbClr val="CC0000"/>
              </a:buClr>
              <a:buFont typeface="Arial" charset="0"/>
              <a:buChar char="■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1pPr>
            <a:lvl2pPr marL="742950" indent="-285750" eaLnBrk="0" hangingPunct="0">
              <a:spcBef>
                <a:spcPct val="40000"/>
              </a:spcBef>
              <a:buClr>
                <a:srgbClr val="CC0000"/>
              </a:buClr>
              <a:buChar char="–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2pPr>
            <a:lvl3pPr marL="1143000" indent="-228600" eaLnBrk="0" hangingPunct="0">
              <a:spcBef>
                <a:spcPct val="40000"/>
              </a:spcBef>
              <a:buClr>
                <a:srgbClr val="CC0000"/>
              </a:buClr>
              <a:buChar char="•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3pPr>
            <a:lvl4pPr marL="1600200" indent="-228600" eaLnBrk="0" hangingPunct="0">
              <a:spcBef>
                <a:spcPct val="40000"/>
              </a:spcBef>
              <a:buClr>
                <a:srgbClr val="CC0000"/>
              </a:buClr>
              <a:buChar char="–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4pPr>
            <a:lvl5pPr marL="2057400" indent="-228600" eaLnBrk="0" hangingPunct="0">
              <a:spcBef>
                <a:spcPct val="40000"/>
              </a:spcBef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5pPr>
            <a:lvl6pPr marL="25146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6pPr>
            <a:lvl7pPr marL="29718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7pPr>
            <a:lvl8pPr marL="34290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8pPr>
            <a:lvl9pPr marL="38862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9pPr>
          </a:lstStyle>
          <a:p>
            <a:pPr algn="r"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fld id="{1DC207F8-4571-4B71-8E88-F6AB81696BF5}" type="slidenum">
              <a:rPr lang="en-US" altLang="en-US" sz="1400" b="0">
                <a:solidFill>
                  <a:srgbClr val="000066"/>
                </a:solidFill>
              </a:rPr>
              <a:pPr algn="r" eaLnBrk="1" hangingPunct="1">
                <a:lnSpc>
                  <a:spcPct val="100000"/>
                </a:lnSpc>
                <a:spcBef>
                  <a:spcPct val="0"/>
                </a:spcBef>
                <a:buClrTx/>
                <a:buFontTx/>
                <a:buNone/>
              </a:pPr>
              <a:t>12</a:t>
            </a:fld>
            <a:endParaRPr lang="en-US" altLang="en-US" sz="1400" b="0" dirty="0">
              <a:solidFill>
                <a:srgbClr val="000066"/>
              </a:solidFill>
            </a:endParaRPr>
          </a:p>
        </p:txBody>
      </p:sp>
      <p:sp>
        <p:nvSpPr>
          <p:cNvPr id="5125" name="Rectangle 6"/>
          <p:cNvSpPr txBox="1">
            <a:spLocks noGrp="1" noChangeArrowheads="1"/>
          </p:cNvSpPr>
          <p:nvPr/>
        </p:nvSpPr>
        <p:spPr bwMode="auto">
          <a:xfrm>
            <a:off x="7391400" y="6245225"/>
            <a:ext cx="15240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40000"/>
              </a:spcBef>
              <a:buClr>
                <a:srgbClr val="CC0000"/>
              </a:buClr>
              <a:buFont typeface="Arial" charset="0"/>
              <a:buChar char="■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1pPr>
            <a:lvl2pPr marL="742950" indent="-285750" eaLnBrk="0" hangingPunct="0">
              <a:spcBef>
                <a:spcPct val="40000"/>
              </a:spcBef>
              <a:buClr>
                <a:srgbClr val="CC0000"/>
              </a:buClr>
              <a:buChar char="–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2pPr>
            <a:lvl3pPr marL="1143000" indent="-228600" eaLnBrk="0" hangingPunct="0">
              <a:spcBef>
                <a:spcPct val="40000"/>
              </a:spcBef>
              <a:buClr>
                <a:srgbClr val="CC0000"/>
              </a:buClr>
              <a:buChar char="•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3pPr>
            <a:lvl4pPr marL="1600200" indent="-228600" eaLnBrk="0" hangingPunct="0">
              <a:spcBef>
                <a:spcPct val="40000"/>
              </a:spcBef>
              <a:buClr>
                <a:srgbClr val="CC0000"/>
              </a:buClr>
              <a:buChar char="–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4pPr>
            <a:lvl5pPr marL="2057400" indent="-228600" eaLnBrk="0" hangingPunct="0">
              <a:spcBef>
                <a:spcPct val="40000"/>
              </a:spcBef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5pPr>
            <a:lvl6pPr marL="25146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6pPr>
            <a:lvl7pPr marL="29718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7pPr>
            <a:lvl8pPr marL="34290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8pPr>
            <a:lvl9pPr marL="38862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9pPr>
          </a:lstStyle>
          <a:p>
            <a:pPr algn="r"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fld id="{215227C4-FF5F-4055-8787-7F0B1FD30C5C}" type="slidenum">
              <a:rPr lang="en-US" altLang="en-US" sz="1400" b="0">
                <a:solidFill>
                  <a:srgbClr val="000066"/>
                </a:solidFill>
              </a:rPr>
              <a:pPr algn="r" eaLnBrk="1" hangingPunct="1">
                <a:lnSpc>
                  <a:spcPct val="100000"/>
                </a:lnSpc>
                <a:spcBef>
                  <a:spcPct val="0"/>
                </a:spcBef>
                <a:buClrTx/>
                <a:buFontTx/>
                <a:buNone/>
              </a:pPr>
              <a:t>12</a:t>
            </a:fld>
            <a:endParaRPr lang="en-US" altLang="en-US" sz="1400" b="0" dirty="0">
              <a:solidFill>
                <a:srgbClr val="000066"/>
              </a:solidFill>
            </a:endParaRPr>
          </a:p>
        </p:txBody>
      </p:sp>
      <p:sp>
        <p:nvSpPr>
          <p:cNvPr id="5126" name="Rectangle 6"/>
          <p:cNvSpPr txBox="1">
            <a:spLocks noGrp="1" noChangeArrowheads="1"/>
          </p:cNvSpPr>
          <p:nvPr/>
        </p:nvSpPr>
        <p:spPr bwMode="auto">
          <a:xfrm>
            <a:off x="7391400" y="6245225"/>
            <a:ext cx="15240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40000"/>
              </a:spcBef>
              <a:buClr>
                <a:srgbClr val="CC0000"/>
              </a:buClr>
              <a:buFont typeface="Arial" charset="0"/>
              <a:buChar char="■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1pPr>
            <a:lvl2pPr marL="742950" indent="-285750" eaLnBrk="0" hangingPunct="0">
              <a:spcBef>
                <a:spcPct val="40000"/>
              </a:spcBef>
              <a:buClr>
                <a:srgbClr val="CC0000"/>
              </a:buClr>
              <a:buChar char="–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2pPr>
            <a:lvl3pPr marL="1143000" indent="-228600" eaLnBrk="0" hangingPunct="0">
              <a:spcBef>
                <a:spcPct val="40000"/>
              </a:spcBef>
              <a:buClr>
                <a:srgbClr val="CC0000"/>
              </a:buClr>
              <a:buChar char="•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3pPr>
            <a:lvl4pPr marL="1600200" indent="-228600" eaLnBrk="0" hangingPunct="0">
              <a:spcBef>
                <a:spcPct val="40000"/>
              </a:spcBef>
              <a:buClr>
                <a:srgbClr val="CC0000"/>
              </a:buClr>
              <a:buChar char="–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4pPr>
            <a:lvl5pPr marL="2057400" indent="-228600" eaLnBrk="0" hangingPunct="0">
              <a:spcBef>
                <a:spcPct val="40000"/>
              </a:spcBef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5pPr>
            <a:lvl6pPr marL="25146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6pPr>
            <a:lvl7pPr marL="29718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7pPr>
            <a:lvl8pPr marL="34290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8pPr>
            <a:lvl9pPr marL="38862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9pPr>
          </a:lstStyle>
          <a:p>
            <a:pPr algn="r"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fld id="{B12C7DE9-A72B-4DC8-9486-A62088D04E98}" type="slidenum">
              <a:rPr lang="en-US" altLang="en-US" sz="1400" b="0">
                <a:solidFill>
                  <a:srgbClr val="000066"/>
                </a:solidFill>
              </a:rPr>
              <a:pPr algn="r" eaLnBrk="1" hangingPunct="1">
                <a:lnSpc>
                  <a:spcPct val="100000"/>
                </a:lnSpc>
                <a:spcBef>
                  <a:spcPct val="0"/>
                </a:spcBef>
                <a:buClrTx/>
                <a:buFontTx/>
                <a:buNone/>
              </a:pPr>
              <a:t>12</a:t>
            </a:fld>
            <a:endParaRPr lang="en-US" altLang="en-US" sz="1400" b="0" dirty="0">
              <a:solidFill>
                <a:srgbClr val="000066"/>
              </a:solidFill>
            </a:endParaRPr>
          </a:p>
        </p:txBody>
      </p:sp>
      <p:sp>
        <p:nvSpPr>
          <p:cNvPr id="5127" name="Rectangle 6"/>
          <p:cNvSpPr txBox="1">
            <a:spLocks noGrp="1" noChangeArrowheads="1"/>
          </p:cNvSpPr>
          <p:nvPr/>
        </p:nvSpPr>
        <p:spPr bwMode="auto">
          <a:xfrm>
            <a:off x="7391400" y="6245225"/>
            <a:ext cx="15240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40000"/>
              </a:spcBef>
              <a:buClr>
                <a:srgbClr val="CC0000"/>
              </a:buClr>
              <a:buFont typeface="Arial" charset="0"/>
              <a:buChar char="■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1pPr>
            <a:lvl2pPr marL="742950" indent="-285750" eaLnBrk="0" hangingPunct="0">
              <a:spcBef>
                <a:spcPct val="40000"/>
              </a:spcBef>
              <a:buClr>
                <a:srgbClr val="CC0000"/>
              </a:buClr>
              <a:buChar char="–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2pPr>
            <a:lvl3pPr marL="1143000" indent="-228600" eaLnBrk="0" hangingPunct="0">
              <a:spcBef>
                <a:spcPct val="40000"/>
              </a:spcBef>
              <a:buClr>
                <a:srgbClr val="CC0000"/>
              </a:buClr>
              <a:buChar char="•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3pPr>
            <a:lvl4pPr marL="1600200" indent="-228600" eaLnBrk="0" hangingPunct="0">
              <a:spcBef>
                <a:spcPct val="40000"/>
              </a:spcBef>
              <a:buClr>
                <a:srgbClr val="CC0000"/>
              </a:buClr>
              <a:buChar char="–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4pPr>
            <a:lvl5pPr marL="2057400" indent="-228600" eaLnBrk="0" hangingPunct="0">
              <a:spcBef>
                <a:spcPct val="40000"/>
              </a:spcBef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5pPr>
            <a:lvl6pPr marL="25146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6pPr>
            <a:lvl7pPr marL="29718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7pPr>
            <a:lvl8pPr marL="34290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8pPr>
            <a:lvl9pPr marL="38862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9pPr>
          </a:lstStyle>
          <a:p>
            <a:pPr algn="r"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fld id="{FF06D120-2CE5-43B5-8515-0EA57A0E46B7}" type="slidenum">
              <a:rPr lang="en-US" altLang="en-US" sz="1400" b="0">
                <a:solidFill>
                  <a:srgbClr val="000066"/>
                </a:solidFill>
              </a:rPr>
              <a:pPr algn="r" eaLnBrk="1" hangingPunct="1">
                <a:lnSpc>
                  <a:spcPct val="100000"/>
                </a:lnSpc>
                <a:spcBef>
                  <a:spcPct val="0"/>
                </a:spcBef>
                <a:buClrTx/>
                <a:buFontTx/>
                <a:buNone/>
              </a:pPr>
              <a:t>12</a:t>
            </a:fld>
            <a:endParaRPr lang="en-US" altLang="en-US" sz="1400" b="0" dirty="0">
              <a:solidFill>
                <a:srgbClr val="000066"/>
              </a:solidFill>
            </a:endParaRPr>
          </a:p>
        </p:txBody>
      </p:sp>
      <p:sp>
        <p:nvSpPr>
          <p:cNvPr id="5128" name="Slide Number Placeholder 3"/>
          <p:cNvSpPr txBox="1">
            <a:spLocks noGrp="1"/>
          </p:cNvSpPr>
          <p:nvPr/>
        </p:nvSpPr>
        <p:spPr bwMode="auto">
          <a:xfrm>
            <a:off x="7391400" y="6245225"/>
            <a:ext cx="15240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40000"/>
              </a:spcBef>
              <a:buClr>
                <a:srgbClr val="CC0000"/>
              </a:buClr>
              <a:buFont typeface="Arial" charset="0"/>
              <a:buChar char="■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1pPr>
            <a:lvl2pPr marL="742950" indent="-285750" eaLnBrk="0" hangingPunct="0">
              <a:spcBef>
                <a:spcPct val="40000"/>
              </a:spcBef>
              <a:buClr>
                <a:srgbClr val="CC0000"/>
              </a:buClr>
              <a:buChar char="–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2pPr>
            <a:lvl3pPr marL="1143000" indent="-228600" eaLnBrk="0" hangingPunct="0">
              <a:spcBef>
                <a:spcPct val="40000"/>
              </a:spcBef>
              <a:buClr>
                <a:srgbClr val="CC0000"/>
              </a:buClr>
              <a:buChar char="•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3pPr>
            <a:lvl4pPr marL="1600200" indent="-228600" eaLnBrk="0" hangingPunct="0">
              <a:spcBef>
                <a:spcPct val="40000"/>
              </a:spcBef>
              <a:buClr>
                <a:srgbClr val="CC0000"/>
              </a:buClr>
              <a:buChar char="–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4pPr>
            <a:lvl5pPr marL="2057400" indent="-228600" eaLnBrk="0" hangingPunct="0">
              <a:spcBef>
                <a:spcPct val="40000"/>
              </a:spcBef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5pPr>
            <a:lvl6pPr marL="25146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6pPr>
            <a:lvl7pPr marL="29718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7pPr>
            <a:lvl8pPr marL="34290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8pPr>
            <a:lvl9pPr marL="38862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9pPr>
          </a:lstStyle>
          <a:p>
            <a:pPr algn="r"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fld id="{C66C3D75-E0AF-4849-B02F-30FC0A514246}" type="slidenum">
              <a:rPr lang="en-US" altLang="en-US" sz="1400" b="0">
                <a:solidFill>
                  <a:srgbClr val="000066"/>
                </a:solidFill>
              </a:rPr>
              <a:pPr algn="r" eaLnBrk="1" hangingPunct="1">
                <a:lnSpc>
                  <a:spcPct val="100000"/>
                </a:lnSpc>
                <a:spcBef>
                  <a:spcPct val="0"/>
                </a:spcBef>
                <a:buClrTx/>
                <a:buFontTx/>
                <a:buNone/>
              </a:pPr>
              <a:t>12</a:t>
            </a:fld>
            <a:endParaRPr lang="en-US" altLang="en-US" sz="1400" b="0" dirty="0">
              <a:solidFill>
                <a:srgbClr val="000066"/>
              </a:solidFill>
            </a:endParaRPr>
          </a:p>
        </p:txBody>
      </p:sp>
      <p:sp>
        <p:nvSpPr>
          <p:cNvPr id="5129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381000"/>
            <a:ext cx="6324600" cy="609600"/>
          </a:xfrm>
          <a:noFill/>
        </p:spPr>
        <p:txBody>
          <a:bodyPr anchor="t"/>
          <a:lstStyle/>
          <a:p>
            <a:pPr eaLnBrk="1" hangingPunct="1"/>
            <a:r>
              <a:rPr lang="en-US" altLang="en-US" sz="2800" dirty="0" smtClean="0"/>
              <a:t>Auto-Assignment Capacity Determinations</a:t>
            </a:r>
          </a:p>
        </p:txBody>
      </p:sp>
      <p:sp>
        <p:nvSpPr>
          <p:cNvPr id="5130" name="Rectangle 3"/>
          <p:cNvSpPr>
            <a:spLocks noChangeArrowheads="1"/>
          </p:cNvSpPr>
          <p:nvPr/>
        </p:nvSpPr>
        <p:spPr bwMode="auto">
          <a:xfrm>
            <a:off x="381000" y="1371600"/>
            <a:ext cx="8382000" cy="5349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normAutofit fontScale="85000" lnSpcReduction="10000"/>
          </a:bodyPr>
          <a:lstStyle>
            <a:lvl1pPr marL="342900" indent="-342900" eaLnBrk="0" hangingPunct="0">
              <a:spcBef>
                <a:spcPct val="40000"/>
              </a:spcBef>
              <a:buClr>
                <a:srgbClr val="CC0000"/>
              </a:buClr>
              <a:buFont typeface="Arial" charset="0"/>
              <a:buChar char="■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1pPr>
            <a:lvl2pPr marL="800100" indent="-342900" eaLnBrk="0" hangingPunct="0">
              <a:spcBef>
                <a:spcPct val="40000"/>
              </a:spcBef>
              <a:buClr>
                <a:srgbClr val="CC0000"/>
              </a:buClr>
              <a:buChar char="–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2pPr>
            <a:lvl3pPr marL="1143000" indent="-228600" eaLnBrk="0" hangingPunct="0">
              <a:spcBef>
                <a:spcPct val="40000"/>
              </a:spcBef>
              <a:buClr>
                <a:srgbClr val="CC0000"/>
              </a:buClr>
              <a:buChar char="•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3pPr>
            <a:lvl4pPr marL="1600200" indent="-228600" eaLnBrk="0" hangingPunct="0">
              <a:spcBef>
                <a:spcPct val="40000"/>
              </a:spcBef>
              <a:buClr>
                <a:srgbClr val="CC0000"/>
              </a:buClr>
              <a:buChar char="–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4pPr>
            <a:lvl5pPr marL="2057400" indent="-228600" eaLnBrk="0" hangingPunct="0">
              <a:spcBef>
                <a:spcPct val="40000"/>
              </a:spcBef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5pPr>
            <a:lvl6pPr marL="25146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6pPr>
            <a:lvl7pPr marL="29718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7pPr>
            <a:lvl8pPr marL="34290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8pPr>
            <a:lvl9pPr marL="38862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9pPr>
          </a:lstStyle>
          <a:p>
            <a:pPr marL="0" indent="0" eaLnBrk="1" hangingPunct="1">
              <a:lnSpc>
                <a:spcPct val="100000"/>
              </a:lnSpc>
              <a:spcBef>
                <a:spcPct val="50000"/>
              </a:spcBef>
              <a:buNone/>
            </a:pPr>
            <a:r>
              <a:rPr lang="en-US" altLang="en-US" sz="2400" b="0" dirty="0">
                <a:solidFill>
                  <a:srgbClr val="333399"/>
                </a:solidFill>
              </a:rPr>
              <a:t>MassHealth and the One Care plans </a:t>
            </a:r>
            <a:r>
              <a:rPr lang="en-US" altLang="en-US" sz="2400" b="0" dirty="0" smtClean="0">
                <a:solidFill>
                  <a:srgbClr val="333399"/>
                </a:solidFill>
              </a:rPr>
              <a:t>collaboratively determine </a:t>
            </a:r>
            <a:r>
              <a:rPr lang="en-US" altLang="en-US" sz="2400" b="0" dirty="0">
                <a:solidFill>
                  <a:srgbClr val="333399"/>
                </a:solidFill>
              </a:rPr>
              <a:t>the number of </a:t>
            </a:r>
            <a:r>
              <a:rPr lang="en-US" altLang="en-US" sz="2400" b="0" dirty="0" smtClean="0">
                <a:solidFill>
                  <a:srgbClr val="333399"/>
                </a:solidFill>
              </a:rPr>
              <a:t>auto-assignments:</a:t>
            </a:r>
          </a:p>
          <a:p>
            <a:pPr marL="0" indent="0" eaLnBrk="1" hangingPunct="1">
              <a:lnSpc>
                <a:spcPct val="100000"/>
              </a:lnSpc>
              <a:spcBef>
                <a:spcPct val="50000"/>
              </a:spcBef>
              <a:buNone/>
            </a:pPr>
            <a:r>
              <a:rPr lang="en-US" altLang="en-US" sz="2400" b="0" dirty="0" smtClean="0">
                <a:solidFill>
                  <a:srgbClr val="333399"/>
                </a:solidFill>
              </a:rPr>
              <a:t>1) Plan’s </a:t>
            </a:r>
            <a:r>
              <a:rPr lang="en-US" altLang="en-US" sz="2400" b="0" dirty="0">
                <a:solidFill>
                  <a:srgbClr val="333399"/>
                </a:solidFill>
              </a:rPr>
              <a:t>capacity to accept passive </a:t>
            </a:r>
            <a:r>
              <a:rPr lang="en-US" altLang="en-US" sz="2400" b="0" dirty="0" smtClean="0">
                <a:solidFill>
                  <a:srgbClr val="333399"/>
                </a:solidFill>
              </a:rPr>
              <a:t>enrollments:</a:t>
            </a:r>
          </a:p>
          <a:p>
            <a:pPr lvl="1" eaLnBrk="1" hangingPunct="1">
              <a:lnSpc>
                <a:spcPct val="100000"/>
              </a:lnSpc>
              <a:spcBef>
                <a:spcPct val="50000"/>
              </a:spcBef>
            </a:pPr>
            <a:r>
              <a:rPr lang="en-US" altLang="en-US" sz="2400" b="0" dirty="0" smtClean="0">
                <a:solidFill>
                  <a:srgbClr val="333399"/>
                </a:solidFill>
              </a:rPr>
              <a:t>Readiness Review network capacity determination</a:t>
            </a:r>
          </a:p>
          <a:p>
            <a:pPr lvl="2" eaLnBrk="1" hangingPunct="1">
              <a:lnSpc>
                <a:spcPct val="100000"/>
              </a:lnSpc>
              <a:spcBef>
                <a:spcPct val="50000"/>
              </a:spcBef>
            </a:pPr>
            <a:r>
              <a:rPr lang="en-US" altLang="en-US" sz="2400" b="0" dirty="0" smtClean="0">
                <a:solidFill>
                  <a:srgbClr val="333399"/>
                </a:solidFill>
              </a:rPr>
              <a:t>Primary information source for first 3 rounds of auto-assignment</a:t>
            </a:r>
          </a:p>
          <a:p>
            <a:pPr lvl="2" eaLnBrk="1" hangingPunct="1">
              <a:lnSpc>
                <a:spcPct val="100000"/>
              </a:lnSpc>
              <a:spcBef>
                <a:spcPct val="50000"/>
              </a:spcBef>
            </a:pPr>
            <a:r>
              <a:rPr lang="en-US" altLang="en-US" sz="2400" b="0" dirty="0" smtClean="0">
                <a:solidFill>
                  <a:srgbClr val="333399"/>
                </a:solidFill>
              </a:rPr>
              <a:t>Plan staffing capacity</a:t>
            </a:r>
          </a:p>
          <a:p>
            <a:pPr lvl="1" eaLnBrk="1" hangingPunct="1">
              <a:lnSpc>
                <a:spcPct val="100000"/>
              </a:lnSpc>
              <a:spcBef>
                <a:spcPct val="50000"/>
              </a:spcBef>
            </a:pPr>
            <a:r>
              <a:rPr lang="en-US" altLang="en-US" sz="2400" b="0" dirty="0" smtClean="0">
                <a:solidFill>
                  <a:srgbClr val="333399"/>
                </a:solidFill>
              </a:rPr>
              <a:t>Plan contract management reporting</a:t>
            </a:r>
          </a:p>
          <a:p>
            <a:pPr lvl="2" eaLnBrk="1" hangingPunct="1">
              <a:lnSpc>
                <a:spcPct val="100000"/>
              </a:lnSpc>
              <a:spcBef>
                <a:spcPct val="50000"/>
              </a:spcBef>
            </a:pPr>
            <a:r>
              <a:rPr lang="en-US" altLang="en-US" sz="2400" b="0" dirty="0" smtClean="0">
                <a:solidFill>
                  <a:srgbClr val="333399"/>
                </a:solidFill>
              </a:rPr>
              <a:t>Systems</a:t>
            </a:r>
            <a:r>
              <a:rPr lang="en-US" altLang="en-US" sz="2400" b="0" dirty="0">
                <a:solidFill>
                  <a:srgbClr val="333399"/>
                </a:solidFill>
              </a:rPr>
              <a:t>, staffing, appeals and grievances, service denial reports, etc.</a:t>
            </a:r>
          </a:p>
          <a:p>
            <a:pPr lvl="2" eaLnBrk="1" hangingPunct="1">
              <a:lnSpc>
                <a:spcPct val="100000"/>
              </a:lnSpc>
              <a:spcBef>
                <a:spcPct val="50000"/>
              </a:spcBef>
            </a:pPr>
            <a:r>
              <a:rPr lang="en-US" altLang="en-US" sz="2400" b="0" dirty="0" smtClean="0">
                <a:solidFill>
                  <a:srgbClr val="333399"/>
                </a:solidFill>
              </a:rPr>
              <a:t>Hard-to-reach enrollees</a:t>
            </a:r>
          </a:p>
          <a:p>
            <a:pPr lvl="2" eaLnBrk="1" hangingPunct="1">
              <a:lnSpc>
                <a:spcPct val="100000"/>
              </a:lnSpc>
              <a:spcBef>
                <a:spcPct val="50000"/>
              </a:spcBef>
            </a:pPr>
            <a:r>
              <a:rPr lang="en-US" altLang="en-US" sz="2400" b="0" dirty="0" smtClean="0">
                <a:solidFill>
                  <a:srgbClr val="333399"/>
                </a:solidFill>
              </a:rPr>
              <a:t>Assessment data reporting tool implemented late Spring 2014</a:t>
            </a:r>
          </a:p>
          <a:p>
            <a:pPr lvl="3" eaLnBrk="1" hangingPunct="1">
              <a:lnSpc>
                <a:spcPct val="100000"/>
              </a:lnSpc>
              <a:spcBef>
                <a:spcPct val="50000"/>
              </a:spcBef>
            </a:pPr>
            <a:r>
              <a:rPr lang="en-US" altLang="en-US" sz="2400" b="0" dirty="0">
                <a:solidFill>
                  <a:srgbClr val="333399"/>
                </a:solidFill>
              </a:rPr>
              <a:t>Prior to Round 4, </a:t>
            </a:r>
            <a:r>
              <a:rPr lang="en-US" altLang="en-US" sz="2400" b="0" dirty="0" smtClean="0">
                <a:solidFill>
                  <a:srgbClr val="333399"/>
                </a:solidFill>
              </a:rPr>
              <a:t>assessment statistics </a:t>
            </a:r>
            <a:r>
              <a:rPr lang="en-US" altLang="en-US" sz="2400" b="0" dirty="0">
                <a:solidFill>
                  <a:srgbClr val="333399"/>
                </a:solidFill>
              </a:rPr>
              <a:t>not available for planning</a:t>
            </a:r>
          </a:p>
          <a:p>
            <a:pPr lvl="2" eaLnBrk="1" hangingPunct="1">
              <a:lnSpc>
                <a:spcPct val="100000"/>
              </a:lnSpc>
              <a:spcBef>
                <a:spcPct val="50000"/>
              </a:spcBef>
            </a:pPr>
            <a:endParaRPr lang="en-US" altLang="en-US" sz="2400" b="0" dirty="0" smtClean="0">
              <a:solidFill>
                <a:srgbClr val="3333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988750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6"/>
          <p:cNvSpPr txBox="1">
            <a:spLocks noGrp="1" noChangeArrowheads="1"/>
          </p:cNvSpPr>
          <p:nvPr/>
        </p:nvSpPr>
        <p:spPr bwMode="auto">
          <a:xfrm>
            <a:off x="7391400" y="6245225"/>
            <a:ext cx="15240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40000"/>
              </a:spcBef>
              <a:buClr>
                <a:srgbClr val="CC0000"/>
              </a:buClr>
              <a:buFont typeface="Arial" charset="0"/>
              <a:buChar char="■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1pPr>
            <a:lvl2pPr marL="742950" indent="-285750" eaLnBrk="0" hangingPunct="0">
              <a:spcBef>
                <a:spcPct val="40000"/>
              </a:spcBef>
              <a:buClr>
                <a:srgbClr val="CC0000"/>
              </a:buClr>
              <a:buChar char="–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2pPr>
            <a:lvl3pPr marL="1143000" indent="-228600" eaLnBrk="0" hangingPunct="0">
              <a:spcBef>
                <a:spcPct val="40000"/>
              </a:spcBef>
              <a:buClr>
                <a:srgbClr val="CC0000"/>
              </a:buClr>
              <a:buChar char="•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3pPr>
            <a:lvl4pPr marL="1600200" indent="-228600" eaLnBrk="0" hangingPunct="0">
              <a:spcBef>
                <a:spcPct val="40000"/>
              </a:spcBef>
              <a:buClr>
                <a:srgbClr val="CC0000"/>
              </a:buClr>
              <a:buChar char="–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4pPr>
            <a:lvl5pPr marL="2057400" indent="-228600" eaLnBrk="0" hangingPunct="0">
              <a:spcBef>
                <a:spcPct val="40000"/>
              </a:spcBef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5pPr>
            <a:lvl6pPr marL="25146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6pPr>
            <a:lvl7pPr marL="29718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7pPr>
            <a:lvl8pPr marL="34290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8pPr>
            <a:lvl9pPr marL="38862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9pPr>
          </a:lstStyle>
          <a:p>
            <a:pPr algn="r"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fld id="{1A0CDADD-04C1-4152-ADEA-94CFE2AB235D}" type="slidenum">
              <a:rPr lang="en-US" altLang="en-US" sz="1400" b="0">
                <a:solidFill>
                  <a:srgbClr val="000066"/>
                </a:solidFill>
              </a:rPr>
              <a:pPr algn="r" eaLnBrk="1" hangingPunct="1">
                <a:lnSpc>
                  <a:spcPct val="100000"/>
                </a:lnSpc>
                <a:spcBef>
                  <a:spcPct val="0"/>
                </a:spcBef>
                <a:buClrTx/>
                <a:buFontTx/>
                <a:buNone/>
              </a:pPr>
              <a:t>13</a:t>
            </a:fld>
            <a:endParaRPr lang="en-US" altLang="en-US" sz="1400" b="0" dirty="0">
              <a:solidFill>
                <a:srgbClr val="000066"/>
              </a:solidFill>
            </a:endParaRPr>
          </a:p>
        </p:txBody>
      </p:sp>
      <p:sp>
        <p:nvSpPr>
          <p:cNvPr id="5124" name="Rectangle 6"/>
          <p:cNvSpPr txBox="1">
            <a:spLocks noGrp="1" noChangeArrowheads="1"/>
          </p:cNvSpPr>
          <p:nvPr/>
        </p:nvSpPr>
        <p:spPr bwMode="auto">
          <a:xfrm>
            <a:off x="7391400" y="6245225"/>
            <a:ext cx="15240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40000"/>
              </a:spcBef>
              <a:buClr>
                <a:srgbClr val="CC0000"/>
              </a:buClr>
              <a:buFont typeface="Arial" charset="0"/>
              <a:buChar char="■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1pPr>
            <a:lvl2pPr marL="742950" indent="-285750" eaLnBrk="0" hangingPunct="0">
              <a:spcBef>
                <a:spcPct val="40000"/>
              </a:spcBef>
              <a:buClr>
                <a:srgbClr val="CC0000"/>
              </a:buClr>
              <a:buChar char="–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2pPr>
            <a:lvl3pPr marL="1143000" indent="-228600" eaLnBrk="0" hangingPunct="0">
              <a:spcBef>
                <a:spcPct val="40000"/>
              </a:spcBef>
              <a:buClr>
                <a:srgbClr val="CC0000"/>
              </a:buClr>
              <a:buChar char="•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3pPr>
            <a:lvl4pPr marL="1600200" indent="-228600" eaLnBrk="0" hangingPunct="0">
              <a:spcBef>
                <a:spcPct val="40000"/>
              </a:spcBef>
              <a:buClr>
                <a:srgbClr val="CC0000"/>
              </a:buClr>
              <a:buChar char="–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4pPr>
            <a:lvl5pPr marL="2057400" indent="-228600" eaLnBrk="0" hangingPunct="0">
              <a:spcBef>
                <a:spcPct val="40000"/>
              </a:spcBef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5pPr>
            <a:lvl6pPr marL="25146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6pPr>
            <a:lvl7pPr marL="29718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7pPr>
            <a:lvl8pPr marL="34290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8pPr>
            <a:lvl9pPr marL="38862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9pPr>
          </a:lstStyle>
          <a:p>
            <a:pPr algn="r"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fld id="{1DC207F8-4571-4B71-8E88-F6AB81696BF5}" type="slidenum">
              <a:rPr lang="en-US" altLang="en-US" sz="1400" b="0">
                <a:solidFill>
                  <a:srgbClr val="000066"/>
                </a:solidFill>
              </a:rPr>
              <a:pPr algn="r" eaLnBrk="1" hangingPunct="1">
                <a:lnSpc>
                  <a:spcPct val="100000"/>
                </a:lnSpc>
                <a:spcBef>
                  <a:spcPct val="0"/>
                </a:spcBef>
                <a:buClrTx/>
                <a:buFontTx/>
                <a:buNone/>
              </a:pPr>
              <a:t>13</a:t>
            </a:fld>
            <a:endParaRPr lang="en-US" altLang="en-US" sz="1400" b="0" dirty="0">
              <a:solidFill>
                <a:srgbClr val="000066"/>
              </a:solidFill>
            </a:endParaRPr>
          </a:p>
        </p:txBody>
      </p:sp>
      <p:sp>
        <p:nvSpPr>
          <p:cNvPr id="5125" name="Rectangle 6"/>
          <p:cNvSpPr txBox="1">
            <a:spLocks noGrp="1" noChangeArrowheads="1"/>
          </p:cNvSpPr>
          <p:nvPr/>
        </p:nvSpPr>
        <p:spPr bwMode="auto">
          <a:xfrm>
            <a:off x="7391400" y="6245225"/>
            <a:ext cx="15240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40000"/>
              </a:spcBef>
              <a:buClr>
                <a:srgbClr val="CC0000"/>
              </a:buClr>
              <a:buFont typeface="Arial" charset="0"/>
              <a:buChar char="■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1pPr>
            <a:lvl2pPr marL="742950" indent="-285750" eaLnBrk="0" hangingPunct="0">
              <a:spcBef>
                <a:spcPct val="40000"/>
              </a:spcBef>
              <a:buClr>
                <a:srgbClr val="CC0000"/>
              </a:buClr>
              <a:buChar char="–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2pPr>
            <a:lvl3pPr marL="1143000" indent="-228600" eaLnBrk="0" hangingPunct="0">
              <a:spcBef>
                <a:spcPct val="40000"/>
              </a:spcBef>
              <a:buClr>
                <a:srgbClr val="CC0000"/>
              </a:buClr>
              <a:buChar char="•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3pPr>
            <a:lvl4pPr marL="1600200" indent="-228600" eaLnBrk="0" hangingPunct="0">
              <a:spcBef>
                <a:spcPct val="40000"/>
              </a:spcBef>
              <a:buClr>
                <a:srgbClr val="CC0000"/>
              </a:buClr>
              <a:buChar char="–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4pPr>
            <a:lvl5pPr marL="2057400" indent="-228600" eaLnBrk="0" hangingPunct="0">
              <a:spcBef>
                <a:spcPct val="40000"/>
              </a:spcBef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5pPr>
            <a:lvl6pPr marL="25146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6pPr>
            <a:lvl7pPr marL="29718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7pPr>
            <a:lvl8pPr marL="34290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8pPr>
            <a:lvl9pPr marL="38862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9pPr>
          </a:lstStyle>
          <a:p>
            <a:pPr algn="r"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fld id="{215227C4-FF5F-4055-8787-7F0B1FD30C5C}" type="slidenum">
              <a:rPr lang="en-US" altLang="en-US" sz="1400" b="0">
                <a:solidFill>
                  <a:srgbClr val="000066"/>
                </a:solidFill>
              </a:rPr>
              <a:pPr algn="r" eaLnBrk="1" hangingPunct="1">
                <a:lnSpc>
                  <a:spcPct val="100000"/>
                </a:lnSpc>
                <a:spcBef>
                  <a:spcPct val="0"/>
                </a:spcBef>
                <a:buClrTx/>
                <a:buFontTx/>
                <a:buNone/>
              </a:pPr>
              <a:t>13</a:t>
            </a:fld>
            <a:endParaRPr lang="en-US" altLang="en-US" sz="1400" b="0" dirty="0">
              <a:solidFill>
                <a:srgbClr val="000066"/>
              </a:solidFill>
            </a:endParaRPr>
          </a:p>
        </p:txBody>
      </p:sp>
      <p:sp>
        <p:nvSpPr>
          <p:cNvPr id="5126" name="Rectangle 6"/>
          <p:cNvSpPr txBox="1">
            <a:spLocks noGrp="1" noChangeArrowheads="1"/>
          </p:cNvSpPr>
          <p:nvPr/>
        </p:nvSpPr>
        <p:spPr bwMode="auto">
          <a:xfrm>
            <a:off x="7391400" y="6245225"/>
            <a:ext cx="15240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40000"/>
              </a:spcBef>
              <a:buClr>
                <a:srgbClr val="CC0000"/>
              </a:buClr>
              <a:buFont typeface="Arial" charset="0"/>
              <a:buChar char="■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1pPr>
            <a:lvl2pPr marL="742950" indent="-285750" eaLnBrk="0" hangingPunct="0">
              <a:spcBef>
                <a:spcPct val="40000"/>
              </a:spcBef>
              <a:buClr>
                <a:srgbClr val="CC0000"/>
              </a:buClr>
              <a:buChar char="–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2pPr>
            <a:lvl3pPr marL="1143000" indent="-228600" eaLnBrk="0" hangingPunct="0">
              <a:spcBef>
                <a:spcPct val="40000"/>
              </a:spcBef>
              <a:buClr>
                <a:srgbClr val="CC0000"/>
              </a:buClr>
              <a:buChar char="•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3pPr>
            <a:lvl4pPr marL="1600200" indent="-228600" eaLnBrk="0" hangingPunct="0">
              <a:spcBef>
                <a:spcPct val="40000"/>
              </a:spcBef>
              <a:buClr>
                <a:srgbClr val="CC0000"/>
              </a:buClr>
              <a:buChar char="–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4pPr>
            <a:lvl5pPr marL="2057400" indent="-228600" eaLnBrk="0" hangingPunct="0">
              <a:spcBef>
                <a:spcPct val="40000"/>
              </a:spcBef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5pPr>
            <a:lvl6pPr marL="25146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6pPr>
            <a:lvl7pPr marL="29718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7pPr>
            <a:lvl8pPr marL="34290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8pPr>
            <a:lvl9pPr marL="38862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9pPr>
          </a:lstStyle>
          <a:p>
            <a:pPr algn="r"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fld id="{B12C7DE9-A72B-4DC8-9486-A62088D04E98}" type="slidenum">
              <a:rPr lang="en-US" altLang="en-US" sz="1400" b="0">
                <a:solidFill>
                  <a:srgbClr val="000066"/>
                </a:solidFill>
              </a:rPr>
              <a:pPr algn="r" eaLnBrk="1" hangingPunct="1">
                <a:lnSpc>
                  <a:spcPct val="100000"/>
                </a:lnSpc>
                <a:spcBef>
                  <a:spcPct val="0"/>
                </a:spcBef>
                <a:buClrTx/>
                <a:buFontTx/>
                <a:buNone/>
              </a:pPr>
              <a:t>13</a:t>
            </a:fld>
            <a:endParaRPr lang="en-US" altLang="en-US" sz="1400" b="0" dirty="0">
              <a:solidFill>
                <a:srgbClr val="000066"/>
              </a:solidFill>
            </a:endParaRPr>
          </a:p>
        </p:txBody>
      </p:sp>
      <p:sp>
        <p:nvSpPr>
          <p:cNvPr id="5127" name="Rectangle 6"/>
          <p:cNvSpPr txBox="1">
            <a:spLocks noGrp="1" noChangeArrowheads="1"/>
          </p:cNvSpPr>
          <p:nvPr/>
        </p:nvSpPr>
        <p:spPr bwMode="auto">
          <a:xfrm>
            <a:off x="7391400" y="6245225"/>
            <a:ext cx="15240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40000"/>
              </a:spcBef>
              <a:buClr>
                <a:srgbClr val="CC0000"/>
              </a:buClr>
              <a:buFont typeface="Arial" charset="0"/>
              <a:buChar char="■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1pPr>
            <a:lvl2pPr marL="742950" indent="-285750" eaLnBrk="0" hangingPunct="0">
              <a:spcBef>
                <a:spcPct val="40000"/>
              </a:spcBef>
              <a:buClr>
                <a:srgbClr val="CC0000"/>
              </a:buClr>
              <a:buChar char="–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2pPr>
            <a:lvl3pPr marL="1143000" indent="-228600" eaLnBrk="0" hangingPunct="0">
              <a:spcBef>
                <a:spcPct val="40000"/>
              </a:spcBef>
              <a:buClr>
                <a:srgbClr val="CC0000"/>
              </a:buClr>
              <a:buChar char="•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3pPr>
            <a:lvl4pPr marL="1600200" indent="-228600" eaLnBrk="0" hangingPunct="0">
              <a:spcBef>
                <a:spcPct val="40000"/>
              </a:spcBef>
              <a:buClr>
                <a:srgbClr val="CC0000"/>
              </a:buClr>
              <a:buChar char="–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4pPr>
            <a:lvl5pPr marL="2057400" indent="-228600" eaLnBrk="0" hangingPunct="0">
              <a:spcBef>
                <a:spcPct val="40000"/>
              </a:spcBef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5pPr>
            <a:lvl6pPr marL="25146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6pPr>
            <a:lvl7pPr marL="29718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7pPr>
            <a:lvl8pPr marL="34290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8pPr>
            <a:lvl9pPr marL="38862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9pPr>
          </a:lstStyle>
          <a:p>
            <a:pPr algn="r"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fld id="{FF06D120-2CE5-43B5-8515-0EA57A0E46B7}" type="slidenum">
              <a:rPr lang="en-US" altLang="en-US" sz="1400" b="0">
                <a:solidFill>
                  <a:srgbClr val="000066"/>
                </a:solidFill>
              </a:rPr>
              <a:pPr algn="r" eaLnBrk="1" hangingPunct="1">
                <a:lnSpc>
                  <a:spcPct val="100000"/>
                </a:lnSpc>
                <a:spcBef>
                  <a:spcPct val="0"/>
                </a:spcBef>
                <a:buClrTx/>
                <a:buFontTx/>
                <a:buNone/>
              </a:pPr>
              <a:t>13</a:t>
            </a:fld>
            <a:endParaRPr lang="en-US" altLang="en-US" sz="1400" b="0" dirty="0">
              <a:solidFill>
                <a:srgbClr val="000066"/>
              </a:solidFill>
            </a:endParaRPr>
          </a:p>
        </p:txBody>
      </p:sp>
      <p:sp>
        <p:nvSpPr>
          <p:cNvPr id="5128" name="Slide Number Placeholder 3"/>
          <p:cNvSpPr txBox="1">
            <a:spLocks noGrp="1"/>
          </p:cNvSpPr>
          <p:nvPr/>
        </p:nvSpPr>
        <p:spPr bwMode="auto">
          <a:xfrm>
            <a:off x="7391400" y="6245225"/>
            <a:ext cx="15240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40000"/>
              </a:spcBef>
              <a:buClr>
                <a:srgbClr val="CC0000"/>
              </a:buClr>
              <a:buFont typeface="Arial" charset="0"/>
              <a:buChar char="■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1pPr>
            <a:lvl2pPr marL="742950" indent="-285750" eaLnBrk="0" hangingPunct="0">
              <a:spcBef>
                <a:spcPct val="40000"/>
              </a:spcBef>
              <a:buClr>
                <a:srgbClr val="CC0000"/>
              </a:buClr>
              <a:buChar char="–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2pPr>
            <a:lvl3pPr marL="1143000" indent="-228600" eaLnBrk="0" hangingPunct="0">
              <a:spcBef>
                <a:spcPct val="40000"/>
              </a:spcBef>
              <a:buClr>
                <a:srgbClr val="CC0000"/>
              </a:buClr>
              <a:buChar char="•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3pPr>
            <a:lvl4pPr marL="1600200" indent="-228600" eaLnBrk="0" hangingPunct="0">
              <a:spcBef>
                <a:spcPct val="40000"/>
              </a:spcBef>
              <a:buClr>
                <a:srgbClr val="CC0000"/>
              </a:buClr>
              <a:buChar char="–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4pPr>
            <a:lvl5pPr marL="2057400" indent="-228600" eaLnBrk="0" hangingPunct="0">
              <a:spcBef>
                <a:spcPct val="40000"/>
              </a:spcBef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5pPr>
            <a:lvl6pPr marL="25146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6pPr>
            <a:lvl7pPr marL="29718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7pPr>
            <a:lvl8pPr marL="34290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8pPr>
            <a:lvl9pPr marL="38862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9pPr>
          </a:lstStyle>
          <a:p>
            <a:pPr algn="r"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fld id="{C66C3D75-E0AF-4849-B02F-30FC0A514246}" type="slidenum">
              <a:rPr lang="en-US" altLang="en-US" sz="1400" b="0">
                <a:solidFill>
                  <a:srgbClr val="000066"/>
                </a:solidFill>
              </a:rPr>
              <a:pPr algn="r" eaLnBrk="1" hangingPunct="1">
                <a:lnSpc>
                  <a:spcPct val="100000"/>
                </a:lnSpc>
                <a:spcBef>
                  <a:spcPct val="0"/>
                </a:spcBef>
                <a:buClrTx/>
                <a:buFontTx/>
                <a:buNone/>
              </a:pPr>
              <a:t>13</a:t>
            </a:fld>
            <a:endParaRPr lang="en-US" altLang="en-US" sz="1400" b="0" dirty="0">
              <a:solidFill>
                <a:srgbClr val="000066"/>
              </a:solidFill>
            </a:endParaRPr>
          </a:p>
        </p:txBody>
      </p:sp>
      <p:sp>
        <p:nvSpPr>
          <p:cNvPr id="5129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381000"/>
            <a:ext cx="6324600" cy="609600"/>
          </a:xfrm>
          <a:noFill/>
        </p:spPr>
        <p:txBody>
          <a:bodyPr anchor="t"/>
          <a:lstStyle/>
          <a:p>
            <a:pPr eaLnBrk="1" hangingPunct="1"/>
            <a:r>
              <a:rPr lang="en-US" altLang="en-US" sz="2800" dirty="0" smtClean="0"/>
              <a:t>Auto-Assignment Capacity Determinations </a:t>
            </a:r>
            <a:r>
              <a:rPr lang="en-US" altLang="en-US" sz="2800" i="1" dirty="0" smtClean="0"/>
              <a:t>(cont’d)</a:t>
            </a:r>
          </a:p>
        </p:txBody>
      </p:sp>
      <p:sp>
        <p:nvSpPr>
          <p:cNvPr id="5130" name="Rectangle 3"/>
          <p:cNvSpPr>
            <a:spLocks noChangeArrowheads="1"/>
          </p:cNvSpPr>
          <p:nvPr/>
        </p:nvSpPr>
        <p:spPr bwMode="auto">
          <a:xfrm>
            <a:off x="381000" y="1524000"/>
            <a:ext cx="8382000" cy="472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normAutofit fontScale="92500" lnSpcReduction="10000"/>
          </a:bodyPr>
          <a:lstStyle>
            <a:lvl1pPr marL="342900" indent="-342900" eaLnBrk="0" hangingPunct="0">
              <a:spcBef>
                <a:spcPct val="40000"/>
              </a:spcBef>
              <a:buClr>
                <a:srgbClr val="CC0000"/>
              </a:buClr>
              <a:buFont typeface="Arial" charset="0"/>
              <a:buChar char="■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1pPr>
            <a:lvl2pPr marL="800100" indent="-342900" eaLnBrk="0" hangingPunct="0">
              <a:spcBef>
                <a:spcPct val="40000"/>
              </a:spcBef>
              <a:buClr>
                <a:srgbClr val="CC0000"/>
              </a:buClr>
              <a:buChar char="–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2pPr>
            <a:lvl3pPr marL="1143000" indent="-228600" eaLnBrk="0" hangingPunct="0">
              <a:spcBef>
                <a:spcPct val="40000"/>
              </a:spcBef>
              <a:buClr>
                <a:srgbClr val="CC0000"/>
              </a:buClr>
              <a:buChar char="•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3pPr>
            <a:lvl4pPr marL="1600200" indent="-228600" eaLnBrk="0" hangingPunct="0">
              <a:spcBef>
                <a:spcPct val="40000"/>
              </a:spcBef>
              <a:buClr>
                <a:srgbClr val="CC0000"/>
              </a:buClr>
              <a:buChar char="–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4pPr>
            <a:lvl5pPr marL="2057400" indent="-228600" eaLnBrk="0" hangingPunct="0">
              <a:spcBef>
                <a:spcPct val="40000"/>
              </a:spcBef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5pPr>
            <a:lvl6pPr marL="25146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6pPr>
            <a:lvl7pPr marL="29718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7pPr>
            <a:lvl8pPr marL="34290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8pPr>
            <a:lvl9pPr marL="38862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9pPr>
          </a:lstStyle>
          <a:p>
            <a:pPr marL="0" indent="0" eaLnBrk="1" hangingPunct="1">
              <a:lnSpc>
                <a:spcPct val="100000"/>
              </a:lnSpc>
              <a:spcBef>
                <a:spcPct val="50000"/>
              </a:spcBef>
              <a:buNone/>
            </a:pPr>
            <a:r>
              <a:rPr lang="en-US" altLang="en-US" sz="2400" b="0" dirty="0" smtClean="0">
                <a:solidFill>
                  <a:srgbClr val="333399"/>
                </a:solidFill>
              </a:rPr>
              <a:t>2) Rating </a:t>
            </a:r>
            <a:r>
              <a:rPr lang="en-US" altLang="en-US" sz="2400" b="0" dirty="0">
                <a:solidFill>
                  <a:srgbClr val="333399"/>
                </a:solidFill>
              </a:rPr>
              <a:t>category </a:t>
            </a:r>
            <a:endParaRPr lang="en-US" altLang="en-US" sz="2400" b="0" dirty="0" smtClean="0">
              <a:solidFill>
                <a:srgbClr val="333399"/>
              </a:solidFill>
            </a:endParaRPr>
          </a:p>
          <a:p>
            <a:pPr lvl="1" eaLnBrk="1" hangingPunct="1">
              <a:lnSpc>
                <a:spcPct val="100000"/>
              </a:lnSpc>
              <a:spcBef>
                <a:spcPct val="50000"/>
              </a:spcBef>
            </a:pPr>
            <a:r>
              <a:rPr lang="en-US" altLang="en-US" sz="2400" b="0" dirty="0" smtClean="0">
                <a:solidFill>
                  <a:srgbClr val="333399"/>
                </a:solidFill>
              </a:rPr>
              <a:t>Plans’ enrollment distribution compared </a:t>
            </a:r>
            <a:r>
              <a:rPr lang="en-US" altLang="en-US" sz="2400" b="0" dirty="0">
                <a:solidFill>
                  <a:srgbClr val="333399"/>
                </a:solidFill>
              </a:rPr>
              <a:t>to the distribution </a:t>
            </a:r>
            <a:r>
              <a:rPr lang="en-US" altLang="en-US" sz="2400" b="0" dirty="0" smtClean="0">
                <a:solidFill>
                  <a:srgbClr val="333399"/>
                </a:solidFill>
              </a:rPr>
              <a:t>in </a:t>
            </a:r>
            <a:r>
              <a:rPr lang="en-US" altLang="en-US" sz="2400" b="0" dirty="0">
                <a:solidFill>
                  <a:srgbClr val="333399"/>
                </a:solidFill>
              </a:rPr>
              <a:t>the eligible </a:t>
            </a:r>
            <a:r>
              <a:rPr lang="en-US" altLang="en-US" sz="2400" b="0" dirty="0" smtClean="0">
                <a:solidFill>
                  <a:srgbClr val="333399"/>
                </a:solidFill>
              </a:rPr>
              <a:t>population</a:t>
            </a:r>
          </a:p>
          <a:p>
            <a:pPr lvl="1" eaLnBrk="1" hangingPunct="1">
              <a:lnSpc>
                <a:spcPct val="100000"/>
              </a:lnSpc>
              <a:spcBef>
                <a:spcPct val="50000"/>
              </a:spcBef>
            </a:pPr>
            <a:r>
              <a:rPr lang="en-US" altLang="en-US" sz="2400" b="0" dirty="0" smtClean="0">
                <a:solidFill>
                  <a:srgbClr val="333399"/>
                </a:solidFill>
              </a:rPr>
              <a:t>Round 1: </a:t>
            </a:r>
            <a:r>
              <a:rPr lang="en-US" altLang="en-US" sz="2400" b="0" dirty="0">
                <a:solidFill>
                  <a:srgbClr val="333399"/>
                </a:solidFill>
              </a:rPr>
              <a:t>Individuals in C1 rating category </a:t>
            </a:r>
            <a:r>
              <a:rPr lang="en-US" altLang="en-US" sz="2400" b="0" dirty="0" smtClean="0">
                <a:solidFill>
                  <a:srgbClr val="333399"/>
                </a:solidFill>
              </a:rPr>
              <a:t>only</a:t>
            </a:r>
          </a:p>
          <a:p>
            <a:pPr lvl="1" eaLnBrk="1" hangingPunct="1">
              <a:lnSpc>
                <a:spcPct val="100000"/>
              </a:lnSpc>
              <a:spcBef>
                <a:spcPct val="50000"/>
              </a:spcBef>
            </a:pPr>
            <a:r>
              <a:rPr lang="en-US" altLang="en-US" sz="2400" b="0" dirty="0" smtClean="0">
                <a:solidFill>
                  <a:srgbClr val="333399"/>
                </a:solidFill>
              </a:rPr>
              <a:t>Rounds 2, 3, and 4: Individuals in C1, C2, and C3 rating categories </a:t>
            </a:r>
            <a:endParaRPr lang="en-US" altLang="en-US" sz="2400" b="0" dirty="0">
              <a:solidFill>
                <a:srgbClr val="333399"/>
              </a:solidFill>
            </a:endParaRPr>
          </a:p>
          <a:p>
            <a:pPr marL="0" indent="0" eaLnBrk="1" hangingPunct="1">
              <a:lnSpc>
                <a:spcPct val="100000"/>
              </a:lnSpc>
              <a:spcBef>
                <a:spcPct val="50000"/>
              </a:spcBef>
              <a:buNone/>
            </a:pPr>
            <a:r>
              <a:rPr lang="en-US" altLang="en-US" sz="2400" b="0" dirty="0" smtClean="0">
                <a:solidFill>
                  <a:srgbClr val="333399"/>
                </a:solidFill>
              </a:rPr>
              <a:t>3) Projected </a:t>
            </a:r>
            <a:r>
              <a:rPr lang="en-US" altLang="en-US" sz="2400" b="0" dirty="0">
                <a:solidFill>
                  <a:srgbClr val="333399"/>
                </a:solidFill>
              </a:rPr>
              <a:t>number of opt-outs and </a:t>
            </a:r>
            <a:r>
              <a:rPr lang="en-US" altLang="en-US" sz="2400" b="0" dirty="0" smtClean="0">
                <a:solidFill>
                  <a:srgbClr val="333399"/>
                </a:solidFill>
              </a:rPr>
              <a:t>cancelations</a:t>
            </a:r>
          </a:p>
          <a:p>
            <a:pPr lvl="1" eaLnBrk="1" hangingPunct="1">
              <a:lnSpc>
                <a:spcPct val="100000"/>
              </a:lnSpc>
              <a:spcBef>
                <a:spcPct val="50000"/>
              </a:spcBef>
            </a:pPr>
            <a:r>
              <a:rPr lang="en-US" altLang="en-US" sz="2400" b="0" dirty="0" smtClean="0">
                <a:solidFill>
                  <a:srgbClr val="333399"/>
                </a:solidFill>
              </a:rPr>
              <a:t>Assumptions about how many auto-assignments would result in enrollments</a:t>
            </a:r>
          </a:p>
          <a:p>
            <a:pPr lvl="1" eaLnBrk="1" hangingPunct="1">
              <a:lnSpc>
                <a:spcPct val="100000"/>
              </a:lnSpc>
              <a:spcBef>
                <a:spcPct val="50000"/>
              </a:spcBef>
            </a:pPr>
            <a:r>
              <a:rPr lang="en-US" altLang="en-US" sz="2400" b="0" dirty="0" smtClean="0">
                <a:solidFill>
                  <a:srgbClr val="333399"/>
                </a:solidFill>
              </a:rPr>
              <a:t>Round 1 experience informed Round 3</a:t>
            </a:r>
          </a:p>
          <a:p>
            <a:pPr lvl="1" eaLnBrk="1" hangingPunct="1">
              <a:lnSpc>
                <a:spcPct val="100000"/>
              </a:lnSpc>
              <a:spcBef>
                <a:spcPct val="50000"/>
              </a:spcBef>
            </a:pPr>
            <a:r>
              <a:rPr lang="en-US" altLang="en-US" sz="2400" b="0" dirty="0" smtClean="0">
                <a:solidFill>
                  <a:srgbClr val="333399"/>
                </a:solidFill>
              </a:rPr>
              <a:t>Round 1 &amp; 2 experience informed Round 4</a:t>
            </a:r>
            <a:endParaRPr lang="en-US" altLang="en-US" sz="2400" b="0" dirty="0">
              <a:solidFill>
                <a:srgbClr val="3333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53754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6"/>
          <p:cNvSpPr txBox="1">
            <a:spLocks noGrp="1" noChangeArrowheads="1"/>
          </p:cNvSpPr>
          <p:nvPr/>
        </p:nvSpPr>
        <p:spPr bwMode="auto">
          <a:xfrm>
            <a:off x="7391400" y="6245225"/>
            <a:ext cx="15240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40000"/>
              </a:spcBef>
              <a:buClr>
                <a:srgbClr val="CC0000"/>
              </a:buClr>
              <a:buFont typeface="Arial" charset="0"/>
              <a:buChar char="■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1pPr>
            <a:lvl2pPr marL="742950" indent="-285750" eaLnBrk="0" hangingPunct="0">
              <a:spcBef>
                <a:spcPct val="40000"/>
              </a:spcBef>
              <a:buClr>
                <a:srgbClr val="CC0000"/>
              </a:buClr>
              <a:buChar char="–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2pPr>
            <a:lvl3pPr marL="1143000" indent="-228600" eaLnBrk="0" hangingPunct="0">
              <a:spcBef>
                <a:spcPct val="40000"/>
              </a:spcBef>
              <a:buClr>
                <a:srgbClr val="CC0000"/>
              </a:buClr>
              <a:buChar char="•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3pPr>
            <a:lvl4pPr marL="1600200" indent="-228600" eaLnBrk="0" hangingPunct="0">
              <a:spcBef>
                <a:spcPct val="40000"/>
              </a:spcBef>
              <a:buClr>
                <a:srgbClr val="CC0000"/>
              </a:buClr>
              <a:buChar char="–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4pPr>
            <a:lvl5pPr marL="2057400" indent="-228600" eaLnBrk="0" hangingPunct="0">
              <a:spcBef>
                <a:spcPct val="40000"/>
              </a:spcBef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5pPr>
            <a:lvl6pPr marL="25146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6pPr>
            <a:lvl7pPr marL="29718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7pPr>
            <a:lvl8pPr marL="34290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8pPr>
            <a:lvl9pPr marL="38862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9pPr>
          </a:lstStyle>
          <a:p>
            <a:pPr algn="r"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fld id="{1A0CDADD-04C1-4152-ADEA-94CFE2AB235D}" type="slidenum">
              <a:rPr lang="en-US" altLang="en-US" sz="1400" b="0">
                <a:solidFill>
                  <a:srgbClr val="000066"/>
                </a:solidFill>
              </a:rPr>
              <a:pPr algn="r" eaLnBrk="1" hangingPunct="1">
                <a:lnSpc>
                  <a:spcPct val="100000"/>
                </a:lnSpc>
                <a:spcBef>
                  <a:spcPct val="0"/>
                </a:spcBef>
                <a:buClrTx/>
                <a:buFontTx/>
                <a:buNone/>
              </a:pPr>
              <a:t>14</a:t>
            </a:fld>
            <a:endParaRPr lang="en-US" altLang="en-US" sz="1400" b="0" dirty="0">
              <a:solidFill>
                <a:srgbClr val="000066"/>
              </a:solidFill>
            </a:endParaRPr>
          </a:p>
        </p:txBody>
      </p:sp>
      <p:sp>
        <p:nvSpPr>
          <p:cNvPr id="5124" name="Rectangle 6"/>
          <p:cNvSpPr txBox="1">
            <a:spLocks noGrp="1" noChangeArrowheads="1"/>
          </p:cNvSpPr>
          <p:nvPr/>
        </p:nvSpPr>
        <p:spPr bwMode="auto">
          <a:xfrm>
            <a:off x="7391400" y="6245225"/>
            <a:ext cx="15240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40000"/>
              </a:spcBef>
              <a:buClr>
                <a:srgbClr val="CC0000"/>
              </a:buClr>
              <a:buFont typeface="Arial" charset="0"/>
              <a:buChar char="■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1pPr>
            <a:lvl2pPr marL="742950" indent="-285750" eaLnBrk="0" hangingPunct="0">
              <a:spcBef>
                <a:spcPct val="40000"/>
              </a:spcBef>
              <a:buClr>
                <a:srgbClr val="CC0000"/>
              </a:buClr>
              <a:buChar char="–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2pPr>
            <a:lvl3pPr marL="1143000" indent="-228600" eaLnBrk="0" hangingPunct="0">
              <a:spcBef>
                <a:spcPct val="40000"/>
              </a:spcBef>
              <a:buClr>
                <a:srgbClr val="CC0000"/>
              </a:buClr>
              <a:buChar char="•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3pPr>
            <a:lvl4pPr marL="1600200" indent="-228600" eaLnBrk="0" hangingPunct="0">
              <a:spcBef>
                <a:spcPct val="40000"/>
              </a:spcBef>
              <a:buClr>
                <a:srgbClr val="CC0000"/>
              </a:buClr>
              <a:buChar char="–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4pPr>
            <a:lvl5pPr marL="2057400" indent="-228600" eaLnBrk="0" hangingPunct="0">
              <a:spcBef>
                <a:spcPct val="40000"/>
              </a:spcBef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5pPr>
            <a:lvl6pPr marL="25146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6pPr>
            <a:lvl7pPr marL="29718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7pPr>
            <a:lvl8pPr marL="34290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8pPr>
            <a:lvl9pPr marL="38862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9pPr>
          </a:lstStyle>
          <a:p>
            <a:pPr algn="r"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fld id="{1DC207F8-4571-4B71-8E88-F6AB81696BF5}" type="slidenum">
              <a:rPr lang="en-US" altLang="en-US" sz="1400" b="0">
                <a:solidFill>
                  <a:srgbClr val="000066"/>
                </a:solidFill>
              </a:rPr>
              <a:pPr algn="r" eaLnBrk="1" hangingPunct="1">
                <a:lnSpc>
                  <a:spcPct val="100000"/>
                </a:lnSpc>
                <a:spcBef>
                  <a:spcPct val="0"/>
                </a:spcBef>
                <a:buClrTx/>
                <a:buFontTx/>
                <a:buNone/>
              </a:pPr>
              <a:t>14</a:t>
            </a:fld>
            <a:endParaRPr lang="en-US" altLang="en-US" sz="1400" b="0" dirty="0">
              <a:solidFill>
                <a:srgbClr val="000066"/>
              </a:solidFill>
            </a:endParaRPr>
          </a:p>
        </p:txBody>
      </p:sp>
      <p:sp>
        <p:nvSpPr>
          <p:cNvPr id="5125" name="Rectangle 6"/>
          <p:cNvSpPr txBox="1">
            <a:spLocks noGrp="1" noChangeArrowheads="1"/>
          </p:cNvSpPr>
          <p:nvPr/>
        </p:nvSpPr>
        <p:spPr bwMode="auto">
          <a:xfrm>
            <a:off x="7391400" y="6245225"/>
            <a:ext cx="15240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40000"/>
              </a:spcBef>
              <a:buClr>
                <a:srgbClr val="CC0000"/>
              </a:buClr>
              <a:buFont typeface="Arial" charset="0"/>
              <a:buChar char="■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1pPr>
            <a:lvl2pPr marL="742950" indent="-285750" eaLnBrk="0" hangingPunct="0">
              <a:spcBef>
                <a:spcPct val="40000"/>
              </a:spcBef>
              <a:buClr>
                <a:srgbClr val="CC0000"/>
              </a:buClr>
              <a:buChar char="–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2pPr>
            <a:lvl3pPr marL="1143000" indent="-228600" eaLnBrk="0" hangingPunct="0">
              <a:spcBef>
                <a:spcPct val="40000"/>
              </a:spcBef>
              <a:buClr>
                <a:srgbClr val="CC0000"/>
              </a:buClr>
              <a:buChar char="•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3pPr>
            <a:lvl4pPr marL="1600200" indent="-228600" eaLnBrk="0" hangingPunct="0">
              <a:spcBef>
                <a:spcPct val="40000"/>
              </a:spcBef>
              <a:buClr>
                <a:srgbClr val="CC0000"/>
              </a:buClr>
              <a:buChar char="–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4pPr>
            <a:lvl5pPr marL="2057400" indent="-228600" eaLnBrk="0" hangingPunct="0">
              <a:spcBef>
                <a:spcPct val="40000"/>
              </a:spcBef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5pPr>
            <a:lvl6pPr marL="25146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6pPr>
            <a:lvl7pPr marL="29718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7pPr>
            <a:lvl8pPr marL="34290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8pPr>
            <a:lvl9pPr marL="38862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9pPr>
          </a:lstStyle>
          <a:p>
            <a:pPr algn="r"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fld id="{215227C4-FF5F-4055-8787-7F0B1FD30C5C}" type="slidenum">
              <a:rPr lang="en-US" altLang="en-US" sz="1400" b="0">
                <a:solidFill>
                  <a:srgbClr val="000066"/>
                </a:solidFill>
              </a:rPr>
              <a:pPr algn="r" eaLnBrk="1" hangingPunct="1">
                <a:lnSpc>
                  <a:spcPct val="100000"/>
                </a:lnSpc>
                <a:spcBef>
                  <a:spcPct val="0"/>
                </a:spcBef>
                <a:buClrTx/>
                <a:buFontTx/>
                <a:buNone/>
              </a:pPr>
              <a:t>14</a:t>
            </a:fld>
            <a:endParaRPr lang="en-US" altLang="en-US" sz="1400" b="0" dirty="0">
              <a:solidFill>
                <a:srgbClr val="000066"/>
              </a:solidFill>
            </a:endParaRPr>
          </a:p>
        </p:txBody>
      </p:sp>
      <p:sp>
        <p:nvSpPr>
          <p:cNvPr id="5126" name="Rectangle 6"/>
          <p:cNvSpPr txBox="1">
            <a:spLocks noGrp="1" noChangeArrowheads="1"/>
          </p:cNvSpPr>
          <p:nvPr/>
        </p:nvSpPr>
        <p:spPr bwMode="auto">
          <a:xfrm>
            <a:off x="7391400" y="6245225"/>
            <a:ext cx="15240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40000"/>
              </a:spcBef>
              <a:buClr>
                <a:srgbClr val="CC0000"/>
              </a:buClr>
              <a:buFont typeface="Arial" charset="0"/>
              <a:buChar char="■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1pPr>
            <a:lvl2pPr marL="742950" indent="-285750" eaLnBrk="0" hangingPunct="0">
              <a:spcBef>
                <a:spcPct val="40000"/>
              </a:spcBef>
              <a:buClr>
                <a:srgbClr val="CC0000"/>
              </a:buClr>
              <a:buChar char="–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2pPr>
            <a:lvl3pPr marL="1143000" indent="-228600" eaLnBrk="0" hangingPunct="0">
              <a:spcBef>
                <a:spcPct val="40000"/>
              </a:spcBef>
              <a:buClr>
                <a:srgbClr val="CC0000"/>
              </a:buClr>
              <a:buChar char="•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3pPr>
            <a:lvl4pPr marL="1600200" indent="-228600" eaLnBrk="0" hangingPunct="0">
              <a:spcBef>
                <a:spcPct val="40000"/>
              </a:spcBef>
              <a:buClr>
                <a:srgbClr val="CC0000"/>
              </a:buClr>
              <a:buChar char="–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4pPr>
            <a:lvl5pPr marL="2057400" indent="-228600" eaLnBrk="0" hangingPunct="0">
              <a:spcBef>
                <a:spcPct val="40000"/>
              </a:spcBef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5pPr>
            <a:lvl6pPr marL="25146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6pPr>
            <a:lvl7pPr marL="29718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7pPr>
            <a:lvl8pPr marL="34290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8pPr>
            <a:lvl9pPr marL="38862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9pPr>
          </a:lstStyle>
          <a:p>
            <a:pPr algn="r"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fld id="{B12C7DE9-A72B-4DC8-9486-A62088D04E98}" type="slidenum">
              <a:rPr lang="en-US" altLang="en-US" sz="1400" b="0">
                <a:solidFill>
                  <a:srgbClr val="000066"/>
                </a:solidFill>
              </a:rPr>
              <a:pPr algn="r" eaLnBrk="1" hangingPunct="1">
                <a:lnSpc>
                  <a:spcPct val="100000"/>
                </a:lnSpc>
                <a:spcBef>
                  <a:spcPct val="0"/>
                </a:spcBef>
                <a:buClrTx/>
                <a:buFontTx/>
                <a:buNone/>
              </a:pPr>
              <a:t>14</a:t>
            </a:fld>
            <a:endParaRPr lang="en-US" altLang="en-US" sz="1400" b="0" dirty="0">
              <a:solidFill>
                <a:srgbClr val="000066"/>
              </a:solidFill>
            </a:endParaRPr>
          </a:p>
        </p:txBody>
      </p:sp>
      <p:sp>
        <p:nvSpPr>
          <p:cNvPr id="5127" name="Rectangle 6"/>
          <p:cNvSpPr txBox="1">
            <a:spLocks noGrp="1" noChangeArrowheads="1"/>
          </p:cNvSpPr>
          <p:nvPr/>
        </p:nvSpPr>
        <p:spPr bwMode="auto">
          <a:xfrm>
            <a:off x="7391400" y="6245225"/>
            <a:ext cx="15240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40000"/>
              </a:spcBef>
              <a:buClr>
                <a:srgbClr val="CC0000"/>
              </a:buClr>
              <a:buFont typeface="Arial" charset="0"/>
              <a:buChar char="■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1pPr>
            <a:lvl2pPr marL="742950" indent="-285750" eaLnBrk="0" hangingPunct="0">
              <a:spcBef>
                <a:spcPct val="40000"/>
              </a:spcBef>
              <a:buClr>
                <a:srgbClr val="CC0000"/>
              </a:buClr>
              <a:buChar char="–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2pPr>
            <a:lvl3pPr marL="1143000" indent="-228600" eaLnBrk="0" hangingPunct="0">
              <a:spcBef>
                <a:spcPct val="40000"/>
              </a:spcBef>
              <a:buClr>
                <a:srgbClr val="CC0000"/>
              </a:buClr>
              <a:buChar char="•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3pPr>
            <a:lvl4pPr marL="1600200" indent="-228600" eaLnBrk="0" hangingPunct="0">
              <a:spcBef>
                <a:spcPct val="40000"/>
              </a:spcBef>
              <a:buClr>
                <a:srgbClr val="CC0000"/>
              </a:buClr>
              <a:buChar char="–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4pPr>
            <a:lvl5pPr marL="2057400" indent="-228600" eaLnBrk="0" hangingPunct="0">
              <a:spcBef>
                <a:spcPct val="40000"/>
              </a:spcBef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5pPr>
            <a:lvl6pPr marL="25146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6pPr>
            <a:lvl7pPr marL="29718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7pPr>
            <a:lvl8pPr marL="34290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8pPr>
            <a:lvl9pPr marL="38862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9pPr>
          </a:lstStyle>
          <a:p>
            <a:pPr algn="r"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fld id="{FF06D120-2CE5-43B5-8515-0EA57A0E46B7}" type="slidenum">
              <a:rPr lang="en-US" altLang="en-US" sz="1400" b="0">
                <a:solidFill>
                  <a:srgbClr val="000066"/>
                </a:solidFill>
              </a:rPr>
              <a:pPr algn="r" eaLnBrk="1" hangingPunct="1">
                <a:lnSpc>
                  <a:spcPct val="100000"/>
                </a:lnSpc>
                <a:spcBef>
                  <a:spcPct val="0"/>
                </a:spcBef>
                <a:buClrTx/>
                <a:buFontTx/>
                <a:buNone/>
              </a:pPr>
              <a:t>14</a:t>
            </a:fld>
            <a:endParaRPr lang="en-US" altLang="en-US" sz="1400" b="0" dirty="0">
              <a:solidFill>
                <a:srgbClr val="000066"/>
              </a:solidFill>
            </a:endParaRPr>
          </a:p>
        </p:txBody>
      </p:sp>
      <p:sp>
        <p:nvSpPr>
          <p:cNvPr id="5128" name="Slide Number Placeholder 3"/>
          <p:cNvSpPr txBox="1">
            <a:spLocks noGrp="1"/>
          </p:cNvSpPr>
          <p:nvPr/>
        </p:nvSpPr>
        <p:spPr bwMode="auto">
          <a:xfrm>
            <a:off x="7391400" y="6245225"/>
            <a:ext cx="15240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40000"/>
              </a:spcBef>
              <a:buClr>
                <a:srgbClr val="CC0000"/>
              </a:buClr>
              <a:buFont typeface="Arial" charset="0"/>
              <a:buChar char="■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1pPr>
            <a:lvl2pPr marL="742950" indent="-285750" eaLnBrk="0" hangingPunct="0">
              <a:spcBef>
                <a:spcPct val="40000"/>
              </a:spcBef>
              <a:buClr>
                <a:srgbClr val="CC0000"/>
              </a:buClr>
              <a:buChar char="–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2pPr>
            <a:lvl3pPr marL="1143000" indent="-228600" eaLnBrk="0" hangingPunct="0">
              <a:spcBef>
                <a:spcPct val="40000"/>
              </a:spcBef>
              <a:buClr>
                <a:srgbClr val="CC0000"/>
              </a:buClr>
              <a:buChar char="•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3pPr>
            <a:lvl4pPr marL="1600200" indent="-228600" eaLnBrk="0" hangingPunct="0">
              <a:spcBef>
                <a:spcPct val="40000"/>
              </a:spcBef>
              <a:buClr>
                <a:srgbClr val="CC0000"/>
              </a:buClr>
              <a:buChar char="–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4pPr>
            <a:lvl5pPr marL="2057400" indent="-228600" eaLnBrk="0" hangingPunct="0">
              <a:spcBef>
                <a:spcPct val="40000"/>
              </a:spcBef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5pPr>
            <a:lvl6pPr marL="25146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6pPr>
            <a:lvl7pPr marL="29718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7pPr>
            <a:lvl8pPr marL="34290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8pPr>
            <a:lvl9pPr marL="38862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9pPr>
          </a:lstStyle>
          <a:p>
            <a:pPr algn="r"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fld id="{C66C3D75-E0AF-4849-B02F-30FC0A514246}" type="slidenum">
              <a:rPr lang="en-US" altLang="en-US" sz="1400" b="0">
                <a:solidFill>
                  <a:srgbClr val="000066"/>
                </a:solidFill>
              </a:rPr>
              <a:pPr algn="r" eaLnBrk="1" hangingPunct="1">
                <a:lnSpc>
                  <a:spcPct val="100000"/>
                </a:lnSpc>
                <a:spcBef>
                  <a:spcPct val="0"/>
                </a:spcBef>
                <a:buClrTx/>
                <a:buFontTx/>
                <a:buNone/>
              </a:pPr>
              <a:t>14</a:t>
            </a:fld>
            <a:endParaRPr lang="en-US" altLang="en-US" sz="1400" b="0" dirty="0">
              <a:solidFill>
                <a:srgbClr val="000066"/>
              </a:solidFill>
            </a:endParaRPr>
          </a:p>
        </p:txBody>
      </p:sp>
      <p:sp>
        <p:nvSpPr>
          <p:cNvPr id="5129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381000"/>
            <a:ext cx="6324600" cy="609600"/>
          </a:xfrm>
          <a:noFill/>
        </p:spPr>
        <p:txBody>
          <a:bodyPr anchor="t"/>
          <a:lstStyle/>
          <a:p>
            <a:pPr eaLnBrk="1" hangingPunct="1"/>
            <a:r>
              <a:rPr lang="en-US" altLang="en-US" sz="2800" dirty="0" smtClean="0"/>
              <a:t>Timeline for Auto-Assignments</a:t>
            </a:r>
          </a:p>
        </p:txBody>
      </p:sp>
      <p:sp>
        <p:nvSpPr>
          <p:cNvPr id="5130" name="Rectangle 3"/>
          <p:cNvSpPr>
            <a:spLocks noChangeArrowheads="1"/>
          </p:cNvSpPr>
          <p:nvPr/>
        </p:nvSpPr>
        <p:spPr bwMode="auto">
          <a:xfrm>
            <a:off x="381000" y="1143000"/>
            <a:ext cx="8382000" cy="5578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normAutofit fontScale="92500" lnSpcReduction="10000"/>
          </a:bodyPr>
          <a:lstStyle>
            <a:lvl1pPr marL="342900" indent="-342900" eaLnBrk="0" hangingPunct="0">
              <a:spcBef>
                <a:spcPct val="40000"/>
              </a:spcBef>
              <a:buClr>
                <a:srgbClr val="CC0000"/>
              </a:buClr>
              <a:buFont typeface="Arial" charset="0"/>
              <a:buChar char="■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1pPr>
            <a:lvl2pPr marL="800100" indent="-342900" eaLnBrk="0" hangingPunct="0">
              <a:spcBef>
                <a:spcPct val="40000"/>
              </a:spcBef>
              <a:buClr>
                <a:srgbClr val="CC0000"/>
              </a:buClr>
              <a:buChar char="–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2pPr>
            <a:lvl3pPr marL="1143000" indent="-228600" eaLnBrk="0" hangingPunct="0">
              <a:spcBef>
                <a:spcPct val="40000"/>
              </a:spcBef>
              <a:buClr>
                <a:srgbClr val="CC0000"/>
              </a:buClr>
              <a:buChar char="•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3pPr>
            <a:lvl4pPr marL="1600200" indent="-228600" eaLnBrk="0" hangingPunct="0">
              <a:spcBef>
                <a:spcPct val="40000"/>
              </a:spcBef>
              <a:buClr>
                <a:srgbClr val="CC0000"/>
              </a:buClr>
              <a:buChar char="–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4pPr>
            <a:lvl5pPr marL="2057400" indent="-228600" eaLnBrk="0" hangingPunct="0">
              <a:spcBef>
                <a:spcPct val="40000"/>
              </a:spcBef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5pPr>
            <a:lvl6pPr marL="25146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6pPr>
            <a:lvl7pPr marL="29718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7pPr>
            <a:lvl8pPr marL="34290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8pPr>
            <a:lvl9pPr marL="38862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50000"/>
              </a:spcBef>
            </a:pPr>
            <a:r>
              <a:rPr lang="en-US" altLang="en-US" sz="2400" b="0" dirty="0" smtClean="0">
                <a:solidFill>
                  <a:srgbClr val="333399"/>
                </a:solidFill>
              </a:rPr>
              <a:t>Four months lead time prior to auto-assignment effective date:</a:t>
            </a:r>
          </a:p>
          <a:p>
            <a:pPr lvl="1" eaLnBrk="1" hangingPunct="1">
              <a:lnSpc>
                <a:spcPct val="100000"/>
              </a:lnSpc>
              <a:spcBef>
                <a:spcPct val="50000"/>
              </a:spcBef>
            </a:pPr>
            <a:r>
              <a:rPr lang="en-US" altLang="en-US" sz="2200" b="0" dirty="0" smtClean="0">
                <a:solidFill>
                  <a:srgbClr val="333399"/>
                </a:solidFill>
              </a:rPr>
              <a:t>Member data analysis</a:t>
            </a:r>
          </a:p>
          <a:p>
            <a:pPr lvl="1" eaLnBrk="1" hangingPunct="1">
              <a:lnSpc>
                <a:spcPct val="100000"/>
              </a:lnSpc>
              <a:spcBef>
                <a:spcPct val="50000"/>
              </a:spcBef>
            </a:pPr>
            <a:r>
              <a:rPr lang="en-US" altLang="en-US" sz="2200" b="0" dirty="0">
                <a:solidFill>
                  <a:srgbClr val="333399"/>
                </a:solidFill>
              </a:rPr>
              <a:t>Collaboration with </a:t>
            </a:r>
            <a:r>
              <a:rPr lang="en-US" altLang="en-US" sz="2200" b="0" dirty="0" smtClean="0">
                <a:solidFill>
                  <a:srgbClr val="333399"/>
                </a:solidFill>
              </a:rPr>
              <a:t>plans</a:t>
            </a:r>
          </a:p>
          <a:p>
            <a:pPr lvl="1" eaLnBrk="1" hangingPunct="1">
              <a:lnSpc>
                <a:spcPct val="100000"/>
              </a:lnSpc>
              <a:spcBef>
                <a:spcPct val="50000"/>
              </a:spcBef>
            </a:pPr>
            <a:r>
              <a:rPr lang="en-US" altLang="en-US" sz="2200" b="0" dirty="0" smtClean="0">
                <a:solidFill>
                  <a:srgbClr val="333399"/>
                </a:solidFill>
              </a:rPr>
              <a:t>Systems processing </a:t>
            </a:r>
            <a:endParaRPr lang="en-US" altLang="en-US" sz="2200" b="0" dirty="0">
              <a:solidFill>
                <a:srgbClr val="333399"/>
              </a:solidFill>
            </a:endParaRPr>
          </a:p>
          <a:p>
            <a:pPr lvl="1" eaLnBrk="1" hangingPunct="1">
              <a:lnSpc>
                <a:spcPct val="100000"/>
              </a:lnSpc>
              <a:spcBef>
                <a:spcPct val="50000"/>
              </a:spcBef>
            </a:pPr>
            <a:r>
              <a:rPr lang="en-US" altLang="en-US" sz="2200" b="0" dirty="0" smtClean="0">
                <a:solidFill>
                  <a:srgbClr val="333399"/>
                </a:solidFill>
              </a:rPr>
              <a:t>Member mailing process</a:t>
            </a:r>
          </a:p>
          <a:p>
            <a:pPr lvl="1" eaLnBrk="1" hangingPunct="1">
              <a:lnSpc>
                <a:spcPct val="100000"/>
              </a:lnSpc>
              <a:spcBef>
                <a:spcPct val="50000"/>
              </a:spcBef>
            </a:pPr>
            <a:r>
              <a:rPr lang="en-US" altLang="en-US" sz="2200" b="0" dirty="0" smtClean="0">
                <a:solidFill>
                  <a:srgbClr val="333399"/>
                </a:solidFill>
              </a:rPr>
              <a:t>Members receive notices 60 days and 30 days prior to effective date </a:t>
            </a:r>
          </a:p>
          <a:p>
            <a:pPr eaLnBrk="1" hangingPunct="1">
              <a:lnSpc>
                <a:spcPct val="100000"/>
              </a:lnSpc>
              <a:spcBef>
                <a:spcPct val="50000"/>
              </a:spcBef>
            </a:pPr>
            <a:r>
              <a:rPr lang="en-US" altLang="en-US" sz="2400" b="0" dirty="0" smtClean="0">
                <a:solidFill>
                  <a:srgbClr val="333399"/>
                </a:solidFill>
              </a:rPr>
              <a:t>For Round 1, planning September 2013</a:t>
            </a:r>
          </a:p>
          <a:p>
            <a:pPr eaLnBrk="1" hangingPunct="1">
              <a:lnSpc>
                <a:spcPct val="100000"/>
              </a:lnSpc>
              <a:spcBef>
                <a:spcPct val="50000"/>
              </a:spcBef>
            </a:pPr>
            <a:r>
              <a:rPr lang="en-US" altLang="en-US" sz="2400" b="0" dirty="0" smtClean="0">
                <a:solidFill>
                  <a:srgbClr val="333399"/>
                </a:solidFill>
              </a:rPr>
              <a:t>For Round 2, planning December 2013</a:t>
            </a:r>
          </a:p>
          <a:p>
            <a:pPr eaLnBrk="1" hangingPunct="1">
              <a:lnSpc>
                <a:spcPct val="100000"/>
              </a:lnSpc>
              <a:spcBef>
                <a:spcPct val="50000"/>
              </a:spcBef>
            </a:pPr>
            <a:r>
              <a:rPr lang="en-US" altLang="en-US" sz="2400" b="0" dirty="0" smtClean="0">
                <a:solidFill>
                  <a:srgbClr val="333399"/>
                </a:solidFill>
              </a:rPr>
              <a:t>For Round 3, planning March 2014</a:t>
            </a:r>
          </a:p>
          <a:p>
            <a:pPr lvl="1" eaLnBrk="1" hangingPunct="1">
              <a:lnSpc>
                <a:spcPct val="100000"/>
              </a:lnSpc>
              <a:spcBef>
                <a:spcPct val="50000"/>
              </a:spcBef>
            </a:pPr>
            <a:r>
              <a:rPr lang="en-US" altLang="en-US" sz="2200" b="0" dirty="0" smtClean="0">
                <a:solidFill>
                  <a:srgbClr val="333399"/>
                </a:solidFill>
              </a:rPr>
              <a:t>90-day assessment period for Q1 enrollees ended March 2014</a:t>
            </a:r>
          </a:p>
          <a:p>
            <a:pPr eaLnBrk="1" hangingPunct="1">
              <a:lnSpc>
                <a:spcPct val="100000"/>
              </a:lnSpc>
              <a:spcBef>
                <a:spcPct val="50000"/>
              </a:spcBef>
            </a:pPr>
            <a:r>
              <a:rPr lang="en-US" altLang="en-US" sz="2400" b="0" dirty="0" smtClean="0">
                <a:solidFill>
                  <a:srgbClr val="333399"/>
                </a:solidFill>
              </a:rPr>
              <a:t>For Round 4, planning July 2014</a:t>
            </a:r>
          </a:p>
          <a:p>
            <a:pPr lvl="1" eaLnBrk="1" hangingPunct="1">
              <a:lnSpc>
                <a:spcPct val="100000"/>
              </a:lnSpc>
              <a:spcBef>
                <a:spcPct val="50000"/>
              </a:spcBef>
            </a:pPr>
            <a:r>
              <a:rPr lang="en-US" altLang="en-US" sz="2200" b="0" dirty="0" smtClean="0">
                <a:solidFill>
                  <a:srgbClr val="333399"/>
                </a:solidFill>
              </a:rPr>
              <a:t>90-day assessment period for Q2 (Round 1) ended June 2014</a:t>
            </a:r>
            <a:endParaRPr lang="en-US" altLang="en-US" sz="2200" b="0" dirty="0">
              <a:solidFill>
                <a:srgbClr val="333399"/>
              </a:solidFill>
            </a:endParaRPr>
          </a:p>
          <a:p>
            <a:pPr lvl="1" eaLnBrk="1" hangingPunct="1">
              <a:lnSpc>
                <a:spcPct val="100000"/>
              </a:lnSpc>
              <a:spcBef>
                <a:spcPct val="50000"/>
              </a:spcBef>
            </a:pPr>
            <a:endParaRPr lang="en-US" altLang="en-US" sz="2400" b="0" dirty="0" smtClean="0">
              <a:solidFill>
                <a:srgbClr val="3333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31227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6"/>
          <p:cNvSpPr txBox="1">
            <a:spLocks noGrp="1" noChangeArrowheads="1"/>
          </p:cNvSpPr>
          <p:nvPr/>
        </p:nvSpPr>
        <p:spPr bwMode="auto">
          <a:xfrm>
            <a:off x="7391400" y="6245225"/>
            <a:ext cx="15240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40000"/>
              </a:spcBef>
              <a:buClr>
                <a:srgbClr val="CC0000"/>
              </a:buClr>
              <a:buFont typeface="Arial" charset="0"/>
              <a:buChar char="■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1pPr>
            <a:lvl2pPr marL="742950" indent="-285750" eaLnBrk="0" hangingPunct="0">
              <a:spcBef>
                <a:spcPct val="40000"/>
              </a:spcBef>
              <a:buClr>
                <a:srgbClr val="CC0000"/>
              </a:buClr>
              <a:buChar char="–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2pPr>
            <a:lvl3pPr marL="1143000" indent="-228600" eaLnBrk="0" hangingPunct="0">
              <a:spcBef>
                <a:spcPct val="40000"/>
              </a:spcBef>
              <a:buClr>
                <a:srgbClr val="CC0000"/>
              </a:buClr>
              <a:buChar char="•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3pPr>
            <a:lvl4pPr marL="1600200" indent="-228600" eaLnBrk="0" hangingPunct="0">
              <a:spcBef>
                <a:spcPct val="40000"/>
              </a:spcBef>
              <a:buClr>
                <a:srgbClr val="CC0000"/>
              </a:buClr>
              <a:buChar char="–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4pPr>
            <a:lvl5pPr marL="2057400" indent="-228600" eaLnBrk="0" hangingPunct="0">
              <a:spcBef>
                <a:spcPct val="40000"/>
              </a:spcBef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5pPr>
            <a:lvl6pPr marL="25146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6pPr>
            <a:lvl7pPr marL="29718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7pPr>
            <a:lvl8pPr marL="34290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8pPr>
            <a:lvl9pPr marL="38862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9pPr>
          </a:lstStyle>
          <a:p>
            <a:pPr algn="r"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fld id="{1A0CDADD-04C1-4152-ADEA-94CFE2AB235D}" type="slidenum">
              <a:rPr lang="en-US" altLang="en-US" sz="1400" b="0">
                <a:solidFill>
                  <a:srgbClr val="000066"/>
                </a:solidFill>
              </a:rPr>
              <a:pPr algn="r" eaLnBrk="1" hangingPunct="1">
                <a:lnSpc>
                  <a:spcPct val="100000"/>
                </a:lnSpc>
                <a:spcBef>
                  <a:spcPct val="0"/>
                </a:spcBef>
                <a:buClrTx/>
                <a:buFontTx/>
                <a:buNone/>
              </a:pPr>
              <a:t>15</a:t>
            </a:fld>
            <a:endParaRPr lang="en-US" altLang="en-US" sz="1400" b="0" dirty="0">
              <a:solidFill>
                <a:srgbClr val="000066"/>
              </a:solidFill>
            </a:endParaRPr>
          </a:p>
        </p:txBody>
      </p:sp>
      <p:sp>
        <p:nvSpPr>
          <p:cNvPr id="5124" name="Rectangle 6"/>
          <p:cNvSpPr txBox="1">
            <a:spLocks noGrp="1" noChangeArrowheads="1"/>
          </p:cNvSpPr>
          <p:nvPr/>
        </p:nvSpPr>
        <p:spPr bwMode="auto">
          <a:xfrm>
            <a:off x="7391400" y="6245225"/>
            <a:ext cx="15240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40000"/>
              </a:spcBef>
              <a:buClr>
                <a:srgbClr val="CC0000"/>
              </a:buClr>
              <a:buFont typeface="Arial" charset="0"/>
              <a:buChar char="■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1pPr>
            <a:lvl2pPr marL="742950" indent="-285750" eaLnBrk="0" hangingPunct="0">
              <a:spcBef>
                <a:spcPct val="40000"/>
              </a:spcBef>
              <a:buClr>
                <a:srgbClr val="CC0000"/>
              </a:buClr>
              <a:buChar char="–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2pPr>
            <a:lvl3pPr marL="1143000" indent="-228600" eaLnBrk="0" hangingPunct="0">
              <a:spcBef>
                <a:spcPct val="40000"/>
              </a:spcBef>
              <a:buClr>
                <a:srgbClr val="CC0000"/>
              </a:buClr>
              <a:buChar char="•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3pPr>
            <a:lvl4pPr marL="1600200" indent="-228600" eaLnBrk="0" hangingPunct="0">
              <a:spcBef>
                <a:spcPct val="40000"/>
              </a:spcBef>
              <a:buClr>
                <a:srgbClr val="CC0000"/>
              </a:buClr>
              <a:buChar char="–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4pPr>
            <a:lvl5pPr marL="2057400" indent="-228600" eaLnBrk="0" hangingPunct="0">
              <a:spcBef>
                <a:spcPct val="40000"/>
              </a:spcBef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5pPr>
            <a:lvl6pPr marL="25146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6pPr>
            <a:lvl7pPr marL="29718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7pPr>
            <a:lvl8pPr marL="34290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8pPr>
            <a:lvl9pPr marL="38862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9pPr>
          </a:lstStyle>
          <a:p>
            <a:pPr algn="r"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fld id="{1DC207F8-4571-4B71-8E88-F6AB81696BF5}" type="slidenum">
              <a:rPr lang="en-US" altLang="en-US" sz="1400" b="0">
                <a:solidFill>
                  <a:srgbClr val="000066"/>
                </a:solidFill>
              </a:rPr>
              <a:pPr algn="r" eaLnBrk="1" hangingPunct="1">
                <a:lnSpc>
                  <a:spcPct val="100000"/>
                </a:lnSpc>
                <a:spcBef>
                  <a:spcPct val="0"/>
                </a:spcBef>
                <a:buClrTx/>
                <a:buFontTx/>
                <a:buNone/>
              </a:pPr>
              <a:t>15</a:t>
            </a:fld>
            <a:endParaRPr lang="en-US" altLang="en-US" sz="1400" b="0" dirty="0">
              <a:solidFill>
                <a:srgbClr val="000066"/>
              </a:solidFill>
            </a:endParaRPr>
          </a:p>
        </p:txBody>
      </p:sp>
      <p:sp>
        <p:nvSpPr>
          <p:cNvPr id="5125" name="Rectangle 6"/>
          <p:cNvSpPr txBox="1">
            <a:spLocks noGrp="1" noChangeArrowheads="1"/>
          </p:cNvSpPr>
          <p:nvPr/>
        </p:nvSpPr>
        <p:spPr bwMode="auto">
          <a:xfrm>
            <a:off x="7391400" y="6245225"/>
            <a:ext cx="15240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40000"/>
              </a:spcBef>
              <a:buClr>
                <a:srgbClr val="CC0000"/>
              </a:buClr>
              <a:buFont typeface="Arial" charset="0"/>
              <a:buChar char="■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1pPr>
            <a:lvl2pPr marL="742950" indent="-285750" eaLnBrk="0" hangingPunct="0">
              <a:spcBef>
                <a:spcPct val="40000"/>
              </a:spcBef>
              <a:buClr>
                <a:srgbClr val="CC0000"/>
              </a:buClr>
              <a:buChar char="–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2pPr>
            <a:lvl3pPr marL="1143000" indent="-228600" eaLnBrk="0" hangingPunct="0">
              <a:spcBef>
                <a:spcPct val="40000"/>
              </a:spcBef>
              <a:buClr>
                <a:srgbClr val="CC0000"/>
              </a:buClr>
              <a:buChar char="•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3pPr>
            <a:lvl4pPr marL="1600200" indent="-228600" eaLnBrk="0" hangingPunct="0">
              <a:spcBef>
                <a:spcPct val="40000"/>
              </a:spcBef>
              <a:buClr>
                <a:srgbClr val="CC0000"/>
              </a:buClr>
              <a:buChar char="–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4pPr>
            <a:lvl5pPr marL="2057400" indent="-228600" eaLnBrk="0" hangingPunct="0">
              <a:spcBef>
                <a:spcPct val="40000"/>
              </a:spcBef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5pPr>
            <a:lvl6pPr marL="25146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6pPr>
            <a:lvl7pPr marL="29718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7pPr>
            <a:lvl8pPr marL="34290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8pPr>
            <a:lvl9pPr marL="38862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9pPr>
          </a:lstStyle>
          <a:p>
            <a:pPr algn="r"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fld id="{215227C4-FF5F-4055-8787-7F0B1FD30C5C}" type="slidenum">
              <a:rPr lang="en-US" altLang="en-US" sz="1400" b="0">
                <a:solidFill>
                  <a:srgbClr val="000066"/>
                </a:solidFill>
              </a:rPr>
              <a:pPr algn="r" eaLnBrk="1" hangingPunct="1">
                <a:lnSpc>
                  <a:spcPct val="100000"/>
                </a:lnSpc>
                <a:spcBef>
                  <a:spcPct val="0"/>
                </a:spcBef>
                <a:buClrTx/>
                <a:buFontTx/>
                <a:buNone/>
              </a:pPr>
              <a:t>15</a:t>
            </a:fld>
            <a:endParaRPr lang="en-US" altLang="en-US" sz="1400" b="0" dirty="0">
              <a:solidFill>
                <a:srgbClr val="000066"/>
              </a:solidFill>
            </a:endParaRPr>
          </a:p>
        </p:txBody>
      </p:sp>
      <p:sp>
        <p:nvSpPr>
          <p:cNvPr id="5126" name="Rectangle 6"/>
          <p:cNvSpPr txBox="1">
            <a:spLocks noGrp="1" noChangeArrowheads="1"/>
          </p:cNvSpPr>
          <p:nvPr/>
        </p:nvSpPr>
        <p:spPr bwMode="auto">
          <a:xfrm>
            <a:off x="7391400" y="6245225"/>
            <a:ext cx="15240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40000"/>
              </a:spcBef>
              <a:buClr>
                <a:srgbClr val="CC0000"/>
              </a:buClr>
              <a:buFont typeface="Arial" charset="0"/>
              <a:buChar char="■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1pPr>
            <a:lvl2pPr marL="742950" indent="-285750" eaLnBrk="0" hangingPunct="0">
              <a:spcBef>
                <a:spcPct val="40000"/>
              </a:spcBef>
              <a:buClr>
                <a:srgbClr val="CC0000"/>
              </a:buClr>
              <a:buChar char="–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2pPr>
            <a:lvl3pPr marL="1143000" indent="-228600" eaLnBrk="0" hangingPunct="0">
              <a:spcBef>
                <a:spcPct val="40000"/>
              </a:spcBef>
              <a:buClr>
                <a:srgbClr val="CC0000"/>
              </a:buClr>
              <a:buChar char="•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3pPr>
            <a:lvl4pPr marL="1600200" indent="-228600" eaLnBrk="0" hangingPunct="0">
              <a:spcBef>
                <a:spcPct val="40000"/>
              </a:spcBef>
              <a:buClr>
                <a:srgbClr val="CC0000"/>
              </a:buClr>
              <a:buChar char="–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4pPr>
            <a:lvl5pPr marL="2057400" indent="-228600" eaLnBrk="0" hangingPunct="0">
              <a:spcBef>
                <a:spcPct val="40000"/>
              </a:spcBef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5pPr>
            <a:lvl6pPr marL="25146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6pPr>
            <a:lvl7pPr marL="29718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7pPr>
            <a:lvl8pPr marL="34290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8pPr>
            <a:lvl9pPr marL="38862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9pPr>
          </a:lstStyle>
          <a:p>
            <a:pPr algn="r"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fld id="{B12C7DE9-A72B-4DC8-9486-A62088D04E98}" type="slidenum">
              <a:rPr lang="en-US" altLang="en-US" sz="1400" b="0">
                <a:solidFill>
                  <a:srgbClr val="000066"/>
                </a:solidFill>
              </a:rPr>
              <a:pPr algn="r" eaLnBrk="1" hangingPunct="1">
                <a:lnSpc>
                  <a:spcPct val="100000"/>
                </a:lnSpc>
                <a:spcBef>
                  <a:spcPct val="0"/>
                </a:spcBef>
                <a:buClrTx/>
                <a:buFontTx/>
                <a:buNone/>
              </a:pPr>
              <a:t>15</a:t>
            </a:fld>
            <a:endParaRPr lang="en-US" altLang="en-US" sz="1400" b="0" dirty="0">
              <a:solidFill>
                <a:srgbClr val="000066"/>
              </a:solidFill>
            </a:endParaRPr>
          </a:p>
        </p:txBody>
      </p:sp>
      <p:sp>
        <p:nvSpPr>
          <p:cNvPr id="5127" name="Rectangle 6"/>
          <p:cNvSpPr txBox="1">
            <a:spLocks noGrp="1" noChangeArrowheads="1"/>
          </p:cNvSpPr>
          <p:nvPr/>
        </p:nvSpPr>
        <p:spPr bwMode="auto">
          <a:xfrm>
            <a:off x="7391400" y="6245225"/>
            <a:ext cx="15240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40000"/>
              </a:spcBef>
              <a:buClr>
                <a:srgbClr val="CC0000"/>
              </a:buClr>
              <a:buFont typeface="Arial" charset="0"/>
              <a:buChar char="■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1pPr>
            <a:lvl2pPr marL="742950" indent="-285750" eaLnBrk="0" hangingPunct="0">
              <a:spcBef>
                <a:spcPct val="40000"/>
              </a:spcBef>
              <a:buClr>
                <a:srgbClr val="CC0000"/>
              </a:buClr>
              <a:buChar char="–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2pPr>
            <a:lvl3pPr marL="1143000" indent="-228600" eaLnBrk="0" hangingPunct="0">
              <a:spcBef>
                <a:spcPct val="40000"/>
              </a:spcBef>
              <a:buClr>
                <a:srgbClr val="CC0000"/>
              </a:buClr>
              <a:buChar char="•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3pPr>
            <a:lvl4pPr marL="1600200" indent="-228600" eaLnBrk="0" hangingPunct="0">
              <a:spcBef>
                <a:spcPct val="40000"/>
              </a:spcBef>
              <a:buClr>
                <a:srgbClr val="CC0000"/>
              </a:buClr>
              <a:buChar char="–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4pPr>
            <a:lvl5pPr marL="2057400" indent="-228600" eaLnBrk="0" hangingPunct="0">
              <a:spcBef>
                <a:spcPct val="40000"/>
              </a:spcBef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5pPr>
            <a:lvl6pPr marL="25146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6pPr>
            <a:lvl7pPr marL="29718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7pPr>
            <a:lvl8pPr marL="34290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8pPr>
            <a:lvl9pPr marL="38862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9pPr>
          </a:lstStyle>
          <a:p>
            <a:pPr algn="r"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fld id="{FF06D120-2CE5-43B5-8515-0EA57A0E46B7}" type="slidenum">
              <a:rPr lang="en-US" altLang="en-US" sz="1400" b="0">
                <a:solidFill>
                  <a:srgbClr val="000066"/>
                </a:solidFill>
              </a:rPr>
              <a:pPr algn="r" eaLnBrk="1" hangingPunct="1">
                <a:lnSpc>
                  <a:spcPct val="100000"/>
                </a:lnSpc>
                <a:spcBef>
                  <a:spcPct val="0"/>
                </a:spcBef>
                <a:buClrTx/>
                <a:buFontTx/>
                <a:buNone/>
              </a:pPr>
              <a:t>15</a:t>
            </a:fld>
            <a:endParaRPr lang="en-US" altLang="en-US" sz="1400" b="0" dirty="0">
              <a:solidFill>
                <a:srgbClr val="000066"/>
              </a:solidFill>
            </a:endParaRPr>
          </a:p>
        </p:txBody>
      </p:sp>
      <p:sp>
        <p:nvSpPr>
          <p:cNvPr id="5128" name="Slide Number Placeholder 3"/>
          <p:cNvSpPr txBox="1">
            <a:spLocks noGrp="1"/>
          </p:cNvSpPr>
          <p:nvPr/>
        </p:nvSpPr>
        <p:spPr bwMode="auto">
          <a:xfrm>
            <a:off x="7391400" y="6245225"/>
            <a:ext cx="15240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40000"/>
              </a:spcBef>
              <a:buClr>
                <a:srgbClr val="CC0000"/>
              </a:buClr>
              <a:buFont typeface="Arial" charset="0"/>
              <a:buChar char="■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1pPr>
            <a:lvl2pPr marL="742950" indent="-285750" eaLnBrk="0" hangingPunct="0">
              <a:spcBef>
                <a:spcPct val="40000"/>
              </a:spcBef>
              <a:buClr>
                <a:srgbClr val="CC0000"/>
              </a:buClr>
              <a:buChar char="–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2pPr>
            <a:lvl3pPr marL="1143000" indent="-228600" eaLnBrk="0" hangingPunct="0">
              <a:spcBef>
                <a:spcPct val="40000"/>
              </a:spcBef>
              <a:buClr>
                <a:srgbClr val="CC0000"/>
              </a:buClr>
              <a:buChar char="•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3pPr>
            <a:lvl4pPr marL="1600200" indent="-228600" eaLnBrk="0" hangingPunct="0">
              <a:spcBef>
                <a:spcPct val="40000"/>
              </a:spcBef>
              <a:buClr>
                <a:srgbClr val="CC0000"/>
              </a:buClr>
              <a:buChar char="–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4pPr>
            <a:lvl5pPr marL="2057400" indent="-228600" eaLnBrk="0" hangingPunct="0">
              <a:spcBef>
                <a:spcPct val="40000"/>
              </a:spcBef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5pPr>
            <a:lvl6pPr marL="25146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6pPr>
            <a:lvl7pPr marL="29718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7pPr>
            <a:lvl8pPr marL="34290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8pPr>
            <a:lvl9pPr marL="38862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9pPr>
          </a:lstStyle>
          <a:p>
            <a:pPr algn="r"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fld id="{C66C3D75-E0AF-4849-B02F-30FC0A514246}" type="slidenum">
              <a:rPr lang="en-US" altLang="en-US" sz="1400" b="0">
                <a:solidFill>
                  <a:srgbClr val="000066"/>
                </a:solidFill>
              </a:rPr>
              <a:pPr algn="r" eaLnBrk="1" hangingPunct="1">
                <a:lnSpc>
                  <a:spcPct val="100000"/>
                </a:lnSpc>
                <a:spcBef>
                  <a:spcPct val="0"/>
                </a:spcBef>
                <a:buClrTx/>
                <a:buFontTx/>
                <a:buNone/>
              </a:pPr>
              <a:t>15</a:t>
            </a:fld>
            <a:endParaRPr lang="en-US" altLang="en-US" sz="1400" b="0" dirty="0">
              <a:solidFill>
                <a:srgbClr val="000066"/>
              </a:solidFill>
            </a:endParaRPr>
          </a:p>
        </p:txBody>
      </p:sp>
      <p:sp>
        <p:nvSpPr>
          <p:cNvPr id="5129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381000"/>
            <a:ext cx="6324600" cy="609600"/>
          </a:xfrm>
          <a:noFill/>
        </p:spPr>
        <p:txBody>
          <a:bodyPr anchor="t"/>
          <a:lstStyle/>
          <a:p>
            <a:pPr eaLnBrk="1" hangingPunct="1"/>
            <a:r>
              <a:rPr lang="en-US" altLang="en-US" sz="2800" dirty="0" smtClean="0"/>
              <a:t>Intelligent Assignment</a:t>
            </a:r>
          </a:p>
        </p:txBody>
      </p:sp>
      <p:sp>
        <p:nvSpPr>
          <p:cNvPr id="5130" name="Rectangle 3"/>
          <p:cNvSpPr>
            <a:spLocks noChangeArrowheads="1"/>
          </p:cNvSpPr>
          <p:nvPr/>
        </p:nvSpPr>
        <p:spPr bwMode="auto">
          <a:xfrm>
            <a:off x="152400" y="1219200"/>
            <a:ext cx="8763000" cy="5502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normAutofit fontScale="92500"/>
          </a:bodyPr>
          <a:lstStyle>
            <a:lvl1pPr marL="342900" indent="-342900" eaLnBrk="0" hangingPunct="0">
              <a:spcBef>
                <a:spcPct val="40000"/>
              </a:spcBef>
              <a:buClr>
                <a:srgbClr val="CC0000"/>
              </a:buClr>
              <a:buFont typeface="Arial" charset="0"/>
              <a:buChar char="■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1pPr>
            <a:lvl2pPr marL="800100" indent="-342900" eaLnBrk="0" hangingPunct="0">
              <a:spcBef>
                <a:spcPct val="40000"/>
              </a:spcBef>
              <a:buClr>
                <a:srgbClr val="CC0000"/>
              </a:buClr>
              <a:buChar char="–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2pPr>
            <a:lvl3pPr marL="1143000" indent="-228600" eaLnBrk="0" hangingPunct="0">
              <a:spcBef>
                <a:spcPct val="40000"/>
              </a:spcBef>
              <a:buClr>
                <a:srgbClr val="CC0000"/>
              </a:buClr>
              <a:buChar char="•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3pPr>
            <a:lvl4pPr marL="1600200" indent="-228600" eaLnBrk="0" hangingPunct="0">
              <a:spcBef>
                <a:spcPct val="40000"/>
              </a:spcBef>
              <a:buClr>
                <a:srgbClr val="CC0000"/>
              </a:buClr>
              <a:buChar char="–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4pPr>
            <a:lvl5pPr marL="2057400" indent="-228600" eaLnBrk="0" hangingPunct="0">
              <a:spcBef>
                <a:spcPct val="40000"/>
              </a:spcBef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5pPr>
            <a:lvl6pPr marL="25146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6pPr>
            <a:lvl7pPr marL="29718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7pPr>
            <a:lvl8pPr marL="34290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8pPr>
            <a:lvl9pPr marL="38862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50000"/>
              </a:spcBef>
            </a:pPr>
            <a:r>
              <a:rPr lang="en-US" altLang="en-US" sz="2400" b="0" dirty="0" smtClean="0">
                <a:solidFill>
                  <a:srgbClr val="333399"/>
                </a:solidFill>
              </a:rPr>
              <a:t>During planning period, </a:t>
            </a:r>
            <a:r>
              <a:rPr lang="en-US" altLang="en-US" sz="2400" b="0" dirty="0">
                <a:solidFill>
                  <a:srgbClr val="333399"/>
                </a:solidFill>
              </a:rPr>
              <a:t>One Care plans send an updated provider file to </a:t>
            </a:r>
            <a:r>
              <a:rPr lang="en-US" altLang="en-US" sz="2400" b="0" dirty="0" smtClean="0">
                <a:solidFill>
                  <a:srgbClr val="333399"/>
                </a:solidFill>
              </a:rPr>
              <a:t>MassHealth</a:t>
            </a:r>
            <a:endParaRPr lang="en-US" altLang="en-US" sz="2400" b="0" dirty="0">
              <a:solidFill>
                <a:srgbClr val="333399"/>
              </a:solidFill>
            </a:endParaRPr>
          </a:p>
          <a:p>
            <a:pPr eaLnBrk="1" hangingPunct="1">
              <a:lnSpc>
                <a:spcPct val="100000"/>
              </a:lnSpc>
              <a:spcBef>
                <a:spcPct val="50000"/>
              </a:spcBef>
            </a:pPr>
            <a:r>
              <a:rPr lang="en-US" altLang="en-US" sz="2400" b="0" dirty="0" smtClean="0">
                <a:solidFill>
                  <a:srgbClr val="333399"/>
                </a:solidFill>
              </a:rPr>
              <a:t>MassHealth uses (MassHealth and Medicare cross-overs) claims history and plans’ provider network files to match individuals to a One Care plan</a:t>
            </a:r>
          </a:p>
          <a:p>
            <a:pPr eaLnBrk="1" hangingPunct="1">
              <a:lnSpc>
                <a:spcPct val="100000"/>
              </a:lnSpc>
              <a:spcBef>
                <a:spcPct val="50000"/>
              </a:spcBef>
            </a:pPr>
            <a:r>
              <a:rPr lang="en-US" altLang="en-US" sz="2400" b="0" dirty="0" smtClean="0">
                <a:solidFill>
                  <a:srgbClr val="333399"/>
                </a:solidFill>
              </a:rPr>
              <a:t>Match criteria</a:t>
            </a:r>
          </a:p>
          <a:p>
            <a:pPr lvl="1" eaLnBrk="1" hangingPunct="1">
              <a:lnSpc>
                <a:spcPct val="100000"/>
              </a:lnSpc>
              <a:spcBef>
                <a:spcPct val="50000"/>
              </a:spcBef>
            </a:pPr>
            <a:r>
              <a:rPr lang="en-US" altLang="en-US" sz="2200" b="0" dirty="0" smtClean="0">
                <a:solidFill>
                  <a:srgbClr val="333399"/>
                </a:solidFill>
              </a:rPr>
              <a:t>A </a:t>
            </a:r>
            <a:r>
              <a:rPr lang="en-US" altLang="en-US" sz="2200" b="0" dirty="0">
                <a:solidFill>
                  <a:srgbClr val="333399"/>
                </a:solidFill>
              </a:rPr>
              <a:t>visit since 7/1/2012 to a provider identified by plan as a PCP</a:t>
            </a:r>
          </a:p>
          <a:p>
            <a:pPr lvl="1" eaLnBrk="1" hangingPunct="1">
              <a:lnSpc>
                <a:spcPct val="100000"/>
              </a:lnSpc>
              <a:spcBef>
                <a:spcPct val="50000"/>
              </a:spcBef>
            </a:pPr>
            <a:r>
              <a:rPr lang="en-US" altLang="en-US" sz="2200" b="0" dirty="0" smtClean="0">
                <a:solidFill>
                  <a:srgbClr val="333399"/>
                </a:solidFill>
              </a:rPr>
              <a:t>Services </a:t>
            </a:r>
            <a:r>
              <a:rPr lang="en-US" altLang="en-US" sz="2200" b="0" dirty="0">
                <a:solidFill>
                  <a:srgbClr val="333399"/>
                </a:solidFill>
              </a:rPr>
              <a:t>provided on 3+ separate dates of service since 7/1/2012 by a behavioral health provider</a:t>
            </a:r>
          </a:p>
          <a:p>
            <a:pPr lvl="1" eaLnBrk="1" hangingPunct="1">
              <a:lnSpc>
                <a:spcPct val="100000"/>
              </a:lnSpc>
              <a:spcBef>
                <a:spcPct val="50000"/>
              </a:spcBef>
            </a:pPr>
            <a:r>
              <a:rPr lang="en-US" altLang="en-US" sz="2200" b="0" dirty="0" smtClean="0">
                <a:solidFill>
                  <a:srgbClr val="333399"/>
                </a:solidFill>
              </a:rPr>
              <a:t>Services </a:t>
            </a:r>
            <a:r>
              <a:rPr lang="en-US" altLang="en-US" sz="2200" b="0" dirty="0">
                <a:solidFill>
                  <a:srgbClr val="333399"/>
                </a:solidFill>
              </a:rPr>
              <a:t>provided on 3+ separate dates of service since 7/1/2012 by an LTSS provider</a:t>
            </a:r>
          </a:p>
          <a:p>
            <a:pPr lvl="1" eaLnBrk="1" hangingPunct="1">
              <a:lnSpc>
                <a:spcPct val="100000"/>
              </a:lnSpc>
              <a:spcBef>
                <a:spcPct val="50000"/>
              </a:spcBef>
            </a:pPr>
            <a:r>
              <a:rPr lang="en-US" altLang="en-US" sz="2200" b="0" dirty="0" smtClean="0">
                <a:solidFill>
                  <a:srgbClr val="333399"/>
                </a:solidFill>
              </a:rPr>
              <a:t>For </a:t>
            </a:r>
            <a:r>
              <a:rPr lang="en-US" altLang="en-US" sz="2200" b="0" dirty="0">
                <a:solidFill>
                  <a:srgbClr val="333399"/>
                </a:solidFill>
              </a:rPr>
              <a:t>members with claims activity but no PCP match to any plan, opportunity for a One Care plan to establish a PCP relationship</a:t>
            </a:r>
          </a:p>
        </p:txBody>
      </p:sp>
    </p:spTree>
    <p:extLst>
      <p:ext uri="{BB962C8B-B14F-4D97-AF65-F5344CB8AC3E}">
        <p14:creationId xmlns:p14="http://schemas.microsoft.com/office/powerpoint/2010/main" val="4427560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Slide Number Placeholder 3"/>
          <p:cNvSpPr txBox="1">
            <a:spLocks noGrp="1"/>
          </p:cNvSpPr>
          <p:nvPr/>
        </p:nvSpPr>
        <p:spPr bwMode="auto">
          <a:xfrm>
            <a:off x="7467600" y="6245225"/>
            <a:ext cx="15240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40000"/>
              </a:spcBef>
              <a:buClr>
                <a:srgbClr val="CC0000"/>
              </a:buClr>
              <a:buFont typeface="Arial" pitchFamily="34" charset="0"/>
              <a:buChar char="■"/>
              <a:defRPr sz="28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40000"/>
              </a:spcBef>
              <a:buClr>
                <a:srgbClr val="CC0000"/>
              </a:buClr>
              <a:buChar char="–"/>
              <a:defRPr sz="28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40000"/>
              </a:spcBef>
              <a:buClr>
                <a:srgbClr val="CC0000"/>
              </a:buClr>
              <a:buChar char="•"/>
              <a:defRPr sz="28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40000"/>
              </a:spcBef>
              <a:buClr>
                <a:srgbClr val="CC0000"/>
              </a:buClr>
              <a:buChar char="–"/>
              <a:defRPr sz="28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40000"/>
              </a:spcBef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5pPr>
            <a:lvl6pPr marL="25146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6pPr>
            <a:lvl7pPr marL="29718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7pPr>
            <a:lvl8pPr marL="34290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8pPr>
            <a:lvl9pPr marL="38862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9pPr>
          </a:lstStyle>
          <a:p>
            <a:pPr algn="r"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fld id="{ED0203ED-B042-4055-91EB-DDA0D3C7E410}" type="slidenum">
              <a:rPr lang="en-US" altLang="en-US" sz="1400" b="0" smtClean="0">
                <a:solidFill>
                  <a:srgbClr val="000066"/>
                </a:solidFill>
              </a:rPr>
              <a:pPr algn="r" eaLnBrk="1" hangingPunct="1">
                <a:lnSpc>
                  <a:spcPct val="100000"/>
                </a:lnSpc>
                <a:spcBef>
                  <a:spcPct val="0"/>
                </a:spcBef>
                <a:buClrTx/>
                <a:buFontTx/>
                <a:buNone/>
              </a:pPr>
              <a:t>16</a:t>
            </a:fld>
            <a:endParaRPr lang="en-US" altLang="en-US" sz="1400" b="0" dirty="0" smtClean="0">
              <a:solidFill>
                <a:srgbClr val="000066"/>
              </a:solidFill>
            </a:endParaRPr>
          </a:p>
        </p:txBody>
      </p:sp>
      <p:sp>
        <p:nvSpPr>
          <p:cNvPr id="1536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28600" y="1295400"/>
            <a:ext cx="8534400" cy="5486400"/>
          </a:xfrm>
        </p:spPr>
        <p:txBody>
          <a:bodyPr>
            <a:normAutofit/>
          </a:bodyPr>
          <a:lstStyle/>
          <a:p>
            <a:pPr>
              <a:lnSpc>
                <a:spcPct val="105000"/>
              </a:lnSpc>
            </a:pPr>
            <a:r>
              <a:rPr lang="en-US" altLang="en-US" sz="2200" b="0" dirty="0" smtClean="0">
                <a:ea typeface="ＭＳ Ｐゴシック" charset="-128"/>
              </a:rPr>
              <a:t>The volume of “hard-to-reach” enrollees has been higher than anticipated</a:t>
            </a:r>
          </a:p>
          <a:p>
            <a:pPr lvl="1">
              <a:lnSpc>
                <a:spcPct val="105000"/>
              </a:lnSpc>
            </a:pPr>
            <a:r>
              <a:rPr lang="en-US" altLang="en-US" sz="2200" b="0" dirty="0" smtClean="0">
                <a:ea typeface="ＭＳ Ｐゴシック" charset="-128"/>
              </a:rPr>
              <a:t>Other states have shared similar concerns</a:t>
            </a:r>
          </a:p>
          <a:p>
            <a:pPr lvl="1">
              <a:lnSpc>
                <a:spcPct val="105000"/>
              </a:lnSpc>
            </a:pPr>
            <a:r>
              <a:rPr lang="en-US" altLang="en-US" sz="2200" b="0" dirty="0">
                <a:ea typeface="ＭＳ Ｐゴシック" charset="-128"/>
              </a:rPr>
              <a:t>Most hard-to-reach people are enrolled through auto-assignment, but some enrolled through self-selection</a:t>
            </a:r>
          </a:p>
          <a:p>
            <a:pPr lvl="1">
              <a:lnSpc>
                <a:spcPct val="105000"/>
              </a:lnSpc>
            </a:pPr>
            <a:r>
              <a:rPr lang="en-US" altLang="en-US" sz="2200" b="0" dirty="0">
                <a:ea typeface="ＭＳ Ｐゴシック" charset="-128"/>
              </a:rPr>
              <a:t>For members not utilizing care, plans don’t have provider relationships to leverage </a:t>
            </a:r>
            <a:r>
              <a:rPr lang="en-US" altLang="en-US" sz="2200" b="0" dirty="0" smtClean="0">
                <a:ea typeface="ＭＳ Ｐゴシック" charset="-128"/>
              </a:rPr>
              <a:t>connections</a:t>
            </a:r>
            <a:endParaRPr lang="en-US" altLang="en-US" sz="2200" b="0" dirty="0">
              <a:ea typeface="ＭＳ Ｐゴシック" charset="-128"/>
            </a:endParaRPr>
          </a:p>
          <a:p>
            <a:pPr lvl="1">
              <a:lnSpc>
                <a:spcPct val="105000"/>
              </a:lnSpc>
            </a:pPr>
            <a:r>
              <a:rPr lang="en-US" altLang="en-US" sz="2200" b="0" dirty="0">
                <a:ea typeface="ＭＳ Ｐゴシック" charset="-128"/>
              </a:rPr>
              <a:t>Some people are experiencing homelessness or living in temporary housing, and may not receive information</a:t>
            </a:r>
          </a:p>
          <a:p>
            <a:pPr lvl="1">
              <a:lnSpc>
                <a:spcPct val="105000"/>
              </a:lnSpc>
            </a:pPr>
            <a:r>
              <a:rPr lang="en-US" altLang="en-US" sz="2200" b="0" dirty="0">
                <a:ea typeface="ＭＳ Ｐゴシック" charset="-128"/>
              </a:rPr>
              <a:t>Some members may not read or understand </a:t>
            </a:r>
            <a:r>
              <a:rPr lang="en-US" altLang="en-US" sz="2200" b="0" dirty="0" smtClean="0">
                <a:ea typeface="ＭＳ Ｐゴシック" charset="-128"/>
              </a:rPr>
              <a:t>notices</a:t>
            </a:r>
          </a:p>
          <a:p>
            <a:pPr lvl="1">
              <a:lnSpc>
                <a:spcPct val="105000"/>
              </a:lnSpc>
            </a:pPr>
            <a:r>
              <a:rPr lang="en-US" sz="2200" b="0" dirty="0" smtClean="0"/>
              <a:t>Limited options to update members’ demographic </a:t>
            </a:r>
            <a:r>
              <a:rPr lang="en-US" sz="2200" b="0" dirty="0"/>
              <a:t>information </a:t>
            </a:r>
            <a:r>
              <a:rPr lang="en-US" sz="2200" b="0" dirty="0" smtClean="0"/>
              <a:t>in </a:t>
            </a:r>
            <a:r>
              <a:rPr lang="en-US" sz="2200" b="0" dirty="0" err="1" smtClean="0"/>
              <a:t>MassHealth’s</a:t>
            </a:r>
            <a:r>
              <a:rPr lang="en-US" sz="2200" b="0" dirty="0" smtClean="0"/>
              <a:t> system</a:t>
            </a:r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228600" y="304800"/>
            <a:ext cx="70104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accent2"/>
                </a:solidFill>
                <a:latin typeface="+mj-lt"/>
                <a:ea typeface="ＭＳ Ｐゴシック" pitchFamily="34" charset="-128"/>
                <a:cs typeface="ＭＳ Ｐゴシック" charset="0"/>
              </a:defRPr>
            </a:lvl1pPr>
            <a:lvl2pPr algn="l" rtl="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accent2"/>
                </a:solidFill>
                <a:latin typeface="Arial" charset="0"/>
                <a:ea typeface="ＭＳ Ｐゴシック" pitchFamily="34" charset="-128"/>
                <a:cs typeface="ＭＳ Ｐゴシック" charset="0"/>
              </a:defRPr>
            </a:lvl2pPr>
            <a:lvl3pPr algn="l" rtl="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accent2"/>
                </a:solidFill>
                <a:latin typeface="Arial" charset="0"/>
                <a:ea typeface="ＭＳ Ｐゴシック" pitchFamily="34" charset="-128"/>
                <a:cs typeface="ＭＳ Ｐゴシック" charset="0"/>
              </a:defRPr>
            </a:lvl3pPr>
            <a:lvl4pPr algn="l" rtl="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accent2"/>
                </a:solidFill>
                <a:latin typeface="Arial" charset="0"/>
                <a:ea typeface="ＭＳ Ｐゴシック" pitchFamily="34" charset="-128"/>
                <a:cs typeface="ＭＳ Ｐゴシック" charset="0"/>
              </a:defRPr>
            </a:lvl4pPr>
            <a:lvl5pPr algn="l" rtl="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accent2"/>
                </a:solidFill>
                <a:latin typeface="Arial" charset="0"/>
                <a:ea typeface="ＭＳ Ｐゴシック" pitchFamily="34" charset="-128"/>
                <a:cs typeface="ＭＳ Ｐゴシック" charset="0"/>
              </a:defRPr>
            </a:lvl5pPr>
            <a:lvl6pPr marL="457200" algn="l" rtl="0" fontAlgn="base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accent2"/>
                </a:solidFill>
                <a:latin typeface="Arial" charset="0"/>
              </a:defRPr>
            </a:lvl6pPr>
            <a:lvl7pPr marL="914400" algn="l" rtl="0" fontAlgn="base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accent2"/>
                </a:solidFill>
                <a:latin typeface="Arial" charset="0"/>
              </a:defRPr>
            </a:lvl7pPr>
            <a:lvl8pPr marL="1371600" algn="l" rtl="0" fontAlgn="base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accent2"/>
                </a:solidFill>
                <a:latin typeface="Arial" charset="0"/>
              </a:defRPr>
            </a:lvl8pPr>
            <a:lvl9pPr marL="1828800" algn="l" rtl="0" fontAlgn="base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accent2"/>
                </a:solidFill>
                <a:latin typeface="Arial" charset="0"/>
              </a:defRPr>
            </a:lvl9pPr>
          </a:lstStyle>
          <a:p>
            <a:pPr eaLnBrk="1" hangingPunct="1">
              <a:lnSpc>
                <a:spcPct val="100000"/>
              </a:lnSpc>
            </a:pPr>
            <a:r>
              <a:rPr lang="en-US" altLang="en-US" sz="2800" kern="0" dirty="0" smtClean="0">
                <a:ea typeface="ＭＳ Ｐゴシック" charset="-128"/>
              </a:rPr>
              <a:t>Enrollees who are Hard to Reach</a:t>
            </a:r>
          </a:p>
        </p:txBody>
      </p:sp>
    </p:spTree>
    <p:extLst>
      <p:ext uri="{BB962C8B-B14F-4D97-AF65-F5344CB8AC3E}">
        <p14:creationId xmlns:p14="http://schemas.microsoft.com/office/powerpoint/2010/main" val="4074037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Slide Number Placeholder 3"/>
          <p:cNvSpPr txBox="1">
            <a:spLocks noGrp="1"/>
          </p:cNvSpPr>
          <p:nvPr/>
        </p:nvSpPr>
        <p:spPr bwMode="auto">
          <a:xfrm>
            <a:off x="7467600" y="6245225"/>
            <a:ext cx="15240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40000"/>
              </a:spcBef>
              <a:buClr>
                <a:srgbClr val="CC0000"/>
              </a:buClr>
              <a:buFont typeface="Arial" pitchFamily="34" charset="0"/>
              <a:buChar char="■"/>
              <a:defRPr sz="28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40000"/>
              </a:spcBef>
              <a:buClr>
                <a:srgbClr val="CC0000"/>
              </a:buClr>
              <a:buChar char="–"/>
              <a:defRPr sz="28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40000"/>
              </a:spcBef>
              <a:buClr>
                <a:srgbClr val="CC0000"/>
              </a:buClr>
              <a:buChar char="•"/>
              <a:defRPr sz="28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40000"/>
              </a:spcBef>
              <a:buClr>
                <a:srgbClr val="CC0000"/>
              </a:buClr>
              <a:buChar char="–"/>
              <a:defRPr sz="28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40000"/>
              </a:spcBef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5pPr>
            <a:lvl6pPr marL="25146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6pPr>
            <a:lvl7pPr marL="29718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7pPr>
            <a:lvl8pPr marL="34290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8pPr>
            <a:lvl9pPr marL="38862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9pPr>
          </a:lstStyle>
          <a:p>
            <a:pPr algn="r"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fld id="{ED0203ED-B042-4055-91EB-DDA0D3C7E410}" type="slidenum">
              <a:rPr lang="en-US" altLang="en-US" sz="1400" b="0" smtClean="0">
                <a:solidFill>
                  <a:srgbClr val="000066"/>
                </a:solidFill>
              </a:rPr>
              <a:pPr algn="r" eaLnBrk="1" hangingPunct="1">
                <a:lnSpc>
                  <a:spcPct val="100000"/>
                </a:lnSpc>
                <a:spcBef>
                  <a:spcPct val="0"/>
                </a:spcBef>
                <a:buClrTx/>
                <a:buFontTx/>
                <a:buNone/>
              </a:pPr>
              <a:t>17</a:t>
            </a:fld>
            <a:endParaRPr lang="en-US" altLang="en-US" sz="1400" b="0" dirty="0" smtClean="0">
              <a:solidFill>
                <a:srgbClr val="000066"/>
              </a:solidFill>
            </a:endParaRPr>
          </a:p>
        </p:txBody>
      </p:sp>
      <p:sp>
        <p:nvSpPr>
          <p:cNvPr id="1536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28600" y="1219201"/>
            <a:ext cx="8534400" cy="5638800"/>
          </a:xfrm>
        </p:spPr>
        <p:txBody>
          <a:bodyPr>
            <a:normAutofit fontScale="85000" lnSpcReduction="10000"/>
          </a:bodyPr>
          <a:lstStyle/>
          <a:p>
            <a:pPr>
              <a:lnSpc>
                <a:spcPct val="105000"/>
              </a:lnSpc>
            </a:pPr>
            <a:r>
              <a:rPr lang="en-US" altLang="en-US" sz="2600" b="0" dirty="0" smtClean="0">
                <a:ea typeface="ＭＳ Ｐゴシック" charset="-128"/>
              </a:rPr>
              <a:t>Plans have identified and shared with MassHealth some effective ways of finding harder-to-reach members, including </a:t>
            </a:r>
          </a:p>
          <a:p>
            <a:pPr lvl="1">
              <a:lnSpc>
                <a:spcPct val="105000"/>
              </a:lnSpc>
            </a:pPr>
            <a:r>
              <a:rPr lang="en-US" altLang="en-US" sz="2400" b="0" dirty="0" smtClean="0">
                <a:ea typeface="ＭＳ Ｐゴシック" charset="-128"/>
              </a:rPr>
              <a:t>Using </a:t>
            </a:r>
            <a:r>
              <a:rPr lang="en-US" altLang="en-US" sz="2400" b="0" dirty="0">
                <a:ea typeface="ＭＳ Ｐゴシック" charset="-128"/>
              </a:rPr>
              <a:t>claims history and Rx data to reach out to </a:t>
            </a:r>
            <a:r>
              <a:rPr lang="en-US" altLang="en-US" sz="2400" b="0" dirty="0" smtClean="0">
                <a:ea typeface="ＭＳ Ｐゴシック" charset="-128"/>
              </a:rPr>
              <a:t>providers </a:t>
            </a:r>
          </a:p>
          <a:p>
            <a:pPr lvl="1">
              <a:lnSpc>
                <a:spcPct val="105000"/>
              </a:lnSpc>
            </a:pPr>
            <a:r>
              <a:rPr lang="en-US" altLang="en-US" sz="2400" b="0" dirty="0" smtClean="0">
                <a:ea typeface="ＭＳ Ｐゴシック" charset="-128"/>
              </a:rPr>
              <a:t>Working </a:t>
            </a:r>
            <a:r>
              <a:rPr lang="en-US" altLang="en-US" sz="2400" b="0" dirty="0">
                <a:ea typeface="ＭＳ Ｐゴシック" charset="-128"/>
              </a:rPr>
              <a:t>in collaboration with contracted behavioral health provider </a:t>
            </a:r>
            <a:r>
              <a:rPr lang="en-US" altLang="en-US" sz="2400" b="0" dirty="0" smtClean="0">
                <a:ea typeface="ＭＳ Ｐゴシック" charset="-128"/>
              </a:rPr>
              <a:t>networks, group </a:t>
            </a:r>
            <a:r>
              <a:rPr lang="en-US" altLang="en-US" sz="2400" b="0" dirty="0">
                <a:ea typeface="ＭＳ Ｐゴシック" charset="-128"/>
              </a:rPr>
              <a:t>adult foster care, </a:t>
            </a:r>
            <a:r>
              <a:rPr lang="en-US" altLang="en-US" sz="2400" b="0" dirty="0" smtClean="0">
                <a:ea typeface="ＭＳ Ｐゴシック" charset="-128"/>
              </a:rPr>
              <a:t>behavioral </a:t>
            </a:r>
            <a:r>
              <a:rPr lang="en-US" altLang="en-US" sz="2400" b="0" dirty="0">
                <a:ea typeface="ＭＳ Ｐゴシック" charset="-128"/>
              </a:rPr>
              <a:t>health </a:t>
            </a:r>
            <a:r>
              <a:rPr lang="en-US" altLang="en-US" sz="2400" b="0" dirty="0" smtClean="0">
                <a:ea typeface="ＭＳ Ｐゴシック" charset="-128"/>
              </a:rPr>
              <a:t>caseworkers, health </a:t>
            </a:r>
            <a:r>
              <a:rPr lang="en-US" altLang="en-US" sz="2400" b="0" dirty="0">
                <a:ea typeface="ＭＳ Ｐゴシック" charset="-128"/>
              </a:rPr>
              <a:t>home </a:t>
            </a:r>
            <a:r>
              <a:rPr lang="en-US" altLang="en-US" sz="2400" b="0" dirty="0" smtClean="0">
                <a:ea typeface="ＭＳ Ｐゴシック" charset="-128"/>
              </a:rPr>
              <a:t>staffers, and other providers to locate members</a:t>
            </a:r>
            <a:endParaRPr lang="en-US" altLang="en-US" sz="2400" b="0" dirty="0">
              <a:ea typeface="ＭＳ Ｐゴシック" charset="-128"/>
            </a:endParaRPr>
          </a:p>
          <a:p>
            <a:pPr lvl="1">
              <a:lnSpc>
                <a:spcPct val="105000"/>
              </a:lnSpc>
            </a:pPr>
            <a:r>
              <a:rPr lang="en-US" altLang="en-US" sz="2400" b="0" dirty="0" smtClean="0">
                <a:ea typeface="ＭＳ Ｐゴシック" charset="-128"/>
              </a:rPr>
              <a:t>Sending </a:t>
            </a:r>
            <a:r>
              <a:rPr lang="en-US" altLang="en-US" sz="2400" b="0" dirty="0">
                <a:ea typeface="ＭＳ Ｐゴシック" charset="-128"/>
              </a:rPr>
              <a:t>a </a:t>
            </a:r>
            <a:r>
              <a:rPr lang="en-US" altLang="en-US" sz="2400" b="0" dirty="0" smtClean="0">
                <a:ea typeface="ＭＳ Ｐゴシック" charset="-128"/>
              </a:rPr>
              <a:t>“PCP </a:t>
            </a:r>
            <a:r>
              <a:rPr lang="en-US" altLang="en-US" sz="2400" b="0" dirty="0">
                <a:ea typeface="ＭＳ Ｐゴシック" charset="-128"/>
              </a:rPr>
              <a:t>not </a:t>
            </a:r>
            <a:r>
              <a:rPr lang="en-US" altLang="en-US" sz="2400" b="0" dirty="0" smtClean="0">
                <a:ea typeface="ＭＳ Ｐゴシック" charset="-128"/>
              </a:rPr>
              <a:t>assigned” </a:t>
            </a:r>
            <a:r>
              <a:rPr lang="en-US" altLang="en-US" sz="2400" b="0" dirty="0">
                <a:ea typeface="ＭＳ Ｐゴシック" charset="-128"/>
              </a:rPr>
              <a:t>letter, or a </a:t>
            </a:r>
            <a:r>
              <a:rPr lang="en-US" altLang="en-US" sz="2400" b="0" dirty="0" smtClean="0">
                <a:ea typeface="ＭＳ Ｐゴシック" charset="-128"/>
              </a:rPr>
              <a:t>“PCP assigned” </a:t>
            </a:r>
            <a:r>
              <a:rPr lang="en-US" altLang="en-US" sz="2400" b="0" dirty="0">
                <a:ea typeface="ＭＳ Ｐゴシック" charset="-128"/>
              </a:rPr>
              <a:t>letter – sometimes this results in a call back</a:t>
            </a:r>
          </a:p>
          <a:p>
            <a:pPr lvl="1">
              <a:lnSpc>
                <a:spcPct val="105000"/>
              </a:lnSpc>
            </a:pPr>
            <a:r>
              <a:rPr lang="en-US" altLang="en-US" sz="2400" b="0" dirty="0" smtClean="0">
                <a:ea typeface="ＭＳ Ｐゴシック" charset="-128"/>
              </a:rPr>
              <a:t>Partnering with pharmacies and leaving a “please contact us” card for members when a script is filled</a:t>
            </a:r>
          </a:p>
          <a:p>
            <a:pPr lvl="1">
              <a:lnSpc>
                <a:spcPct val="105000"/>
              </a:lnSpc>
            </a:pPr>
            <a:r>
              <a:rPr lang="en-US" altLang="en-US" sz="2400" b="0" dirty="0" smtClean="0">
                <a:ea typeface="ＭＳ Ｐゴシック" charset="-128"/>
              </a:rPr>
              <a:t>Calling members early in the month before cell phone minutes run out on prepaid phone services</a:t>
            </a:r>
          </a:p>
          <a:p>
            <a:pPr>
              <a:lnSpc>
                <a:spcPct val="105000"/>
              </a:lnSpc>
            </a:pPr>
            <a:r>
              <a:rPr lang="en-US" altLang="en-US" sz="2600" b="0" dirty="0" smtClean="0">
                <a:ea typeface="ＭＳ Ｐゴシック" charset="-128"/>
              </a:rPr>
              <a:t>MassHealth is interested in discussion on this topic and ideas from the Implementation Council on other ways to try to find hard-to-reach members</a:t>
            </a:r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228600" y="304800"/>
            <a:ext cx="70104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accent2"/>
                </a:solidFill>
                <a:latin typeface="+mj-lt"/>
                <a:ea typeface="ＭＳ Ｐゴシック" pitchFamily="34" charset="-128"/>
                <a:cs typeface="ＭＳ Ｐゴシック" charset="0"/>
              </a:defRPr>
            </a:lvl1pPr>
            <a:lvl2pPr algn="l" rtl="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accent2"/>
                </a:solidFill>
                <a:latin typeface="Arial" charset="0"/>
                <a:ea typeface="ＭＳ Ｐゴシック" pitchFamily="34" charset="-128"/>
                <a:cs typeface="ＭＳ Ｐゴシック" charset="0"/>
              </a:defRPr>
            </a:lvl2pPr>
            <a:lvl3pPr algn="l" rtl="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accent2"/>
                </a:solidFill>
                <a:latin typeface="Arial" charset="0"/>
                <a:ea typeface="ＭＳ Ｐゴシック" pitchFamily="34" charset="-128"/>
                <a:cs typeface="ＭＳ Ｐゴシック" charset="0"/>
              </a:defRPr>
            </a:lvl3pPr>
            <a:lvl4pPr algn="l" rtl="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accent2"/>
                </a:solidFill>
                <a:latin typeface="Arial" charset="0"/>
                <a:ea typeface="ＭＳ Ｐゴシック" pitchFamily="34" charset="-128"/>
                <a:cs typeface="ＭＳ Ｐゴシック" charset="0"/>
              </a:defRPr>
            </a:lvl4pPr>
            <a:lvl5pPr algn="l" rtl="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accent2"/>
                </a:solidFill>
                <a:latin typeface="Arial" charset="0"/>
                <a:ea typeface="ＭＳ Ｐゴシック" pitchFamily="34" charset="-128"/>
                <a:cs typeface="ＭＳ Ｐゴシック" charset="0"/>
              </a:defRPr>
            </a:lvl5pPr>
            <a:lvl6pPr marL="457200" algn="l" rtl="0" fontAlgn="base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accent2"/>
                </a:solidFill>
                <a:latin typeface="Arial" charset="0"/>
              </a:defRPr>
            </a:lvl6pPr>
            <a:lvl7pPr marL="914400" algn="l" rtl="0" fontAlgn="base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accent2"/>
                </a:solidFill>
                <a:latin typeface="Arial" charset="0"/>
              </a:defRPr>
            </a:lvl7pPr>
            <a:lvl8pPr marL="1371600" algn="l" rtl="0" fontAlgn="base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accent2"/>
                </a:solidFill>
                <a:latin typeface="Arial" charset="0"/>
              </a:defRPr>
            </a:lvl8pPr>
            <a:lvl9pPr marL="1828800" algn="l" rtl="0" fontAlgn="base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accent2"/>
                </a:solidFill>
                <a:latin typeface="Arial" charset="0"/>
              </a:defRPr>
            </a:lvl9pPr>
          </a:lstStyle>
          <a:p>
            <a:pPr eaLnBrk="1" hangingPunct="1">
              <a:lnSpc>
                <a:spcPct val="100000"/>
              </a:lnSpc>
            </a:pPr>
            <a:r>
              <a:rPr lang="en-US" altLang="en-US" sz="2800" kern="0" dirty="0">
                <a:ea typeface="ＭＳ Ｐゴシック" charset="-128"/>
              </a:rPr>
              <a:t>Enrollees who are Hard to Reach</a:t>
            </a:r>
          </a:p>
          <a:p>
            <a:pPr eaLnBrk="1" hangingPunct="1">
              <a:lnSpc>
                <a:spcPct val="100000"/>
              </a:lnSpc>
            </a:pPr>
            <a:r>
              <a:rPr lang="en-US" altLang="en-US" sz="2800" i="1" kern="0" dirty="0" smtClean="0">
                <a:ea typeface="ＭＳ Ｐゴシック" charset="-128"/>
              </a:rPr>
              <a:t>(cont’d)</a:t>
            </a:r>
          </a:p>
        </p:txBody>
      </p:sp>
    </p:spTree>
    <p:extLst>
      <p:ext uri="{BB962C8B-B14F-4D97-AF65-F5344CB8AC3E}">
        <p14:creationId xmlns:p14="http://schemas.microsoft.com/office/powerpoint/2010/main" val="30990399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6"/>
          <p:cNvSpPr txBox="1">
            <a:spLocks noGrp="1" noChangeArrowheads="1"/>
          </p:cNvSpPr>
          <p:nvPr/>
        </p:nvSpPr>
        <p:spPr bwMode="auto">
          <a:xfrm>
            <a:off x="7391400" y="6245225"/>
            <a:ext cx="15240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40000"/>
              </a:spcBef>
              <a:buClr>
                <a:srgbClr val="CC0000"/>
              </a:buClr>
              <a:buFont typeface="Arial" charset="0"/>
              <a:buChar char="■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1pPr>
            <a:lvl2pPr marL="742950" indent="-285750" eaLnBrk="0" hangingPunct="0">
              <a:spcBef>
                <a:spcPct val="40000"/>
              </a:spcBef>
              <a:buClr>
                <a:srgbClr val="CC0000"/>
              </a:buClr>
              <a:buChar char="–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2pPr>
            <a:lvl3pPr marL="1143000" indent="-228600" eaLnBrk="0" hangingPunct="0">
              <a:spcBef>
                <a:spcPct val="40000"/>
              </a:spcBef>
              <a:buClr>
                <a:srgbClr val="CC0000"/>
              </a:buClr>
              <a:buChar char="•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3pPr>
            <a:lvl4pPr marL="1600200" indent="-228600" eaLnBrk="0" hangingPunct="0">
              <a:spcBef>
                <a:spcPct val="40000"/>
              </a:spcBef>
              <a:buClr>
                <a:srgbClr val="CC0000"/>
              </a:buClr>
              <a:buChar char="–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4pPr>
            <a:lvl5pPr marL="2057400" indent="-228600" eaLnBrk="0" hangingPunct="0">
              <a:spcBef>
                <a:spcPct val="40000"/>
              </a:spcBef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5pPr>
            <a:lvl6pPr marL="25146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6pPr>
            <a:lvl7pPr marL="29718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7pPr>
            <a:lvl8pPr marL="34290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8pPr>
            <a:lvl9pPr marL="38862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9pPr>
          </a:lstStyle>
          <a:p>
            <a:pPr algn="r"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fld id="{1A0CDADD-04C1-4152-ADEA-94CFE2AB235D}" type="slidenum">
              <a:rPr lang="en-US" altLang="en-US" sz="1400" b="0">
                <a:solidFill>
                  <a:srgbClr val="000066"/>
                </a:solidFill>
              </a:rPr>
              <a:pPr algn="r" eaLnBrk="1" hangingPunct="1">
                <a:lnSpc>
                  <a:spcPct val="100000"/>
                </a:lnSpc>
                <a:spcBef>
                  <a:spcPct val="0"/>
                </a:spcBef>
                <a:buClrTx/>
                <a:buFontTx/>
                <a:buNone/>
              </a:pPr>
              <a:t>18</a:t>
            </a:fld>
            <a:endParaRPr lang="en-US" altLang="en-US" sz="1400" b="0" dirty="0">
              <a:solidFill>
                <a:srgbClr val="000066"/>
              </a:solidFill>
            </a:endParaRPr>
          </a:p>
        </p:txBody>
      </p:sp>
      <p:sp>
        <p:nvSpPr>
          <p:cNvPr id="5124" name="Rectangle 6"/>
          <p:cNvSpPr txBox="1">
            <a:spLocks noGrp="1" noChangeArrowheads="1"/>
          </p:cNvSpPr>
          <p:nvPr/>
        </p:nvSpPr>
        <p:spPr bwMode="auto">
          <a:xfrm>
            <a:off x="7391400" y="6245225"/>
            <a:ext cx="15240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40000"/>
              </a:spcBef>
              <a:buClr>
                <a:srgbClr val="CC0000"/>
              </a:buClr>
              <a:buFont typeface="Arial" charset="0"/>
              <a:buChar char="■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1pPr>
            <a:lvl2pPr marL="742950" indent="-285750" eaLnBrk="0" hangingPunct="0">
              <a:spcBef>
                <a:spcPct val="40000"/>
              </a:spcBef>
              <a:buClr>
                <a:srgbClr val="CC0000"/>
              </a:buClr>
              <a:buChar char="–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2pPr>
            <a:lvl3pPr marL="1143000" indent="-228600" eaLnBrk="0" hangingPunct="0">
              <a:spcBef>
                <a:spcPct val="40000"/>
              </a:spcBef>
              <a:buClr>
                <a:srgbClr val="CC0000"/>
              </a:buClr>
              <a:buChar char="•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3pPr>
            <a:lvl4pPr marL="1600200" indent="-228600" eaLnBrk="0" hangingPunct="0">
              <a:spcBef>
                <a:spcPct val="40000"/>
              </a:spcBef>
              <a:buClr>
                <a:srgbClr val="CC0000"/>
              </a:buClr>
              <a:buChar char="–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4pPr>
            <a:lvl5pPr marL="2057400" indent="-228600" eaLnBrk="0" hangingPunct="0">
              <a:spcBef>
                <a:spcPct val="40000"/>
              </a:spcBef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5pPr>
            <a:lvl6pPr marL="25146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6pPr>
            <a:lvl7pPr marL="29718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7pPr>
            <a:lvl8pPr marL="34290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8pPr>
            <a:lvl9pPr marL="38862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9pPr>
          </a:lstStyle>
          <a:p>
            <a:pPr algn="r"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fld id="{1DC207F8-4571-4B71-8E88-F6AB81696BF5}" type="slidenum">
              <a:rPr lang="en-US" altLang="en-US" sz="1400" b="0">
                <a:solidFill>
                  <a:srgbClr val="000066"/>
                </a:solidFill>
              </a:rPr>
              <a:pPr algn="r" eaLnBrk="1" hangingPunct="1">
                <a:lnSpc>
                  <a:spcPct val="100000"/>
                </a:lnSpc>
                <a:spcBef>
                  <a:spcPct val="0"/>
                </a:spcBef>
                <a:buClrTx/>
                <a:buFontTx/>
                <a:buNone/>
              </a:pPr>
              <a:t>18</a:t>
            </a:fld>
            <a:endParaRPr lang="en-US" altLang="en-US" sz="1400" b="0" dirty="0">
              <a:solidFill>
                <a:srgbClr val="000066"/>
              </a:solidFill>
            </a:endParaRPr>
          </a:p>
        </p:txBody>
      </p:sp>
      <p:sp>
        <p:nvSpPr>
          <p:cNvPr id="5125" name="Rectangle 6"/>
          <p:cNvSpPr txBox="1">
            <a:spLocks noGrp="1" noChangeArrowheads="1"/>
          </p:cNvSpPr>
          <p:nvPr/>
        </p:nvSpPr>
        <p:spPr bwMode="auto">
          <a:xfrm>
            <a:off x="7391400" y="6245225"/>
            <a:ext cx="15240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40000"/>
              </a:spcBef>
              <a:buClr>
                <a:srgbClr val="CC0000"/>
              </a:buClr>
              <a:buFont typeface="Arial" charset="0"/>
              <a:buChar char="■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1pPr>
            <a:lvl2pPr marL="742950" indent="-285750" eaLnBrk="0" hangingPunct="0">
              <a:spcBef>
                <a:spcPct val="40000"/>
              </a:spcBef>
              <a:buClr>
                <a:srgbClr val="CC0000"/>
              </a:buClr>
              <a:buChar char="–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2pPr>
            <a:lvl3pPr marL="1143000" indent="-228600" eaLnBrk="0" hangingPunct="0">
              <a:spcBef>
                <a:spcPct val="40000"/>
              </a:spcBef>
              <a:buClr>
                <a:srgbClr val="CC0000"/>
              </a:buClr>
              <a:buChar char="•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3pPr>
            <a:lvl4pPr marL="1600200" indent="-228600" eaLnBrk="0" hangingPunct="0">
              <a:spcBef>
                <a:spcPct val="40000"/>
              </a:spcBef>
              <a:buClr>
                <a:srgbClr val="CC0000"/>
              </a:buClr>
              <a:buChar char="–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4pPr>
            <a:lvl5pPr marL="2057400" indent="-228600" eaLnBrk="0" hangingPunct="0">
              <a:spcBef>
                <a:spcPct val="40000"/>
              </a:spcBef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5pPr>
            <a:lvl6pPr marL="25146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6pPr>
            <a:lvl7pPr marL="29718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7pPr>
            <a:lvl8pPr marL="34290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8pPr>
            <a:lvl9pPr marL="38862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9pPr>
          </a:lstStyle>
          <a:p>
            <a:pPr algn="r"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fld id="{215227C4-FF5F-4055-8787-7F0B1FD30C5C}" type="slidenum">
              <a:rPr lang="en-US" altLang="en-US" sz="1400" b="0">
                <a:solidFill>
                  <a:srgbClr val="000066"/>
                </a:solidFill>
              </a:rPr>
              <a:pPr algn="r" eaLnBrk="1" hangingPunct="1">
                <a:lnSpc>
                  <a:spcPct val="100000"/>
                </a:lnSpc>
                <a:spcBef>
                  <a:spcPct val="0"/>
                </a:spcBef>
                <a:buClrTx/>
                <a:buFontTx/>
                <a:buNone/>
              </a:pPr>
              <a:t>18</a:t>
            </a:fld>
            <a:endParaRPr lang="en-US" altLang="en-US" sz="1400" b="0" dirty="0">
              <a:solidFill>
                <a:srgbClr val="000066"/>
              </a:solidFill>
            </a:endParaRPr>
          </a:p>
        </p:txBody>
      </p:sp>
      <p:sp>
        <p:nvSpPr>
          <p:cNvPr id="5126" name="Rectangle 6"/>
          <p:cNvSpPr txBox="1">
            <a:spLocks noGrp="1" noChangeArrowheads="1"/>
          </p:cNvSpPr>
          <p:nvPr/>
        </p:nvSpPr>
        <p:spPr bwMode="auto">
          <a:xfrm>
            <a:off x="7391400" y="6245225"/>
            <a:ext cx="15240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40000"/>
              </a:spcBef>
              <a:buClr>
                <a:srgbClr val="CC0000"/>
              </a:buClr>
              <a:buFont typeface="Arial" charset="0"/>
              <a:buChar char="■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1pPr>
            <a:lvl2pPr marL="742950" indent="-285750" eaLnBrk="0" hangingPunct="0">
              <a:spcBef>
                <a:spcPct val="40000"/>
              </a:spcBef>
              <a:buClr>
                <a:srgbClr val="CC0000"/>
              </a:buClr>
              <a:buChar char="–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2pPr>
            <a:lvl3pPr marL="1143000" indent="-228600" eaLnBrk="0" hangingPunct="0">
              <a:spcBef>
                <a:spcPct val="40000"/>
              </a:spcBef>
              <a:buClr>
                <a:srgbClr val="CC0000"/>
              </a:buClr>
              <a:buChar char="•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3pPr>
            <a:lvl4pPr marL="1600200" indent="-228600" eaLnBrk="0" hangingPunct="0">
              <a:spcBef>
                <a:spcPct val="40000"/>
              </a:spcBef>
              <a:buClr>
                <a:srgbClr val="CC0000"/>
              </a:buClr>
              <a:buChar char="–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4pPr>
            <a:lvl5pPr marL="2057400" indent="-228600" eaLnBrk="0" hangingPunct="0">
              <a:spcBef>
                <a:spcPct val="40000"/>
              </a:spcBef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5pPr>
            <a:lvl6pPr marL="25146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6pPr>
            <a:lvl7pPr marL="29718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7pPr>
            <a:lvl8pPr marL="34290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8pPr>
            <a:lvl9pPr marL="38862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9pPr>
          </a:lstStyle>
          <a:p>
            <a:pPr algn="r"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fld id="{B12C7DE9-A72B-4DC8-9486-A62088D04E98}" type="slidenum">
              <a:rPr lang="en-US" altLang="en-US" sz="1400" b="0">
                <a:solidFill>
                  <a:srgbClr val="000066"/>
                </a:solidFill>
              </a:rPr>
              <a:pPr algn="r" eaLnBrk="1" hangingPunct="1">
                <a:lnSpc>
                  <a:spcPct val="100000"/>
                </a:lnSpc>
                <a:spcBef>
                  <a:spcPct val="0"/>
                </a:spcBef>
                <a:buClrTx/>
                <a:buFontTx/>
                <a:buNone/>
              </a:pPr>
              <a:t>18</a:t>
            </a:fld>
            <a:endParaRPr lang="en-US" altLang="en-US" sz="1400" b="0" dirty="0">
              <a:solidFill>
                <a:srgbClr val="000066"/>
              </a:solidFill>
            </a:endParaRPr>
          </a:p>
        </p:txBody>
      </p:sp>
      <p:sp>
        <p:nvSpPr>
          <p:cNvPr id="5127" name="Rectangle 6"/>
          <p:cNvSpPr txBox="1">
            <a:spLocks noGrp="1" noChangeArrowheads="1"/>
          </p:cNvSpPr>
          <p:nvPr/>
        </p:nvSpPr>
        <p:spPr bwMode="auto">
          <a:xfrm>
            <a:off x="7391400" y="6245225"/>
            <a:ext cx="15240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40000"/>
              </a:spcBef>
              <a:buClr>
                <a:srgbClr val="CC0000"/>
              </a:buClr>
              <a:buFont typeface="Arial" charset="0"/>
              <a:buChar char="■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1pPr>
            <a:lvl2pPr marL="742950" indent="-285750" eaLnBrk="0" hangingPunct="0">
              <a:spcBef>
                <a:spcPct val="40000"/>
              </a:spcBef>
              <a:buClr>
                <a:srgbClr val="CC0000"/>
              </a:buClr>
              <a:buChar char="–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2pPr>
            <a:lvl3pPr marL="1143000" indent="-228600" eaLnBrk="0" hangingPunct="0">
              <a:spcBef>
                <a:spcPct val="40000"/>
              </a:spcBef>
              <a:buClr>
                <a:srgbClr val="CC0000"/>
              </a:buClr>
              <a:buChar char="•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3pPr>
            <a:lvl4pPr marL="1600200" indent="-228600" eaLnBrk="0" hangingPunct="0">
              <a:spcBef>
                <a:spcPct val="40000"/>
              </a:spcBef>
              <a:buClr>
                <a:srgbClr val="CC0000"/>
              </a:buClr>
              <a:buChar char="–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4pPr>
            <a:lvl5pPr marL="2057400" indent="-228600" eaLnBrk="0" hangingPunct="0">
              <a:spcBef>
                <a:spcPct val="40000"/>
              </a:spcBef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5pPr>
            <a:lvl6pPr marL="25146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6pPr>
            <a:lvl7pPr marL="29718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7pPr>
            <a:lvl8pPr marL="34290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8pPr>
            <a:lvl9pPr marL="38862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9pPr>
          </a:lstStyle>
          <a:p>
            <a:pPr algn="r"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fld id="{FF06D120-2CE5-43B5-8515-0EA57A0E46B7}" type="slidenum">
              <a:rPr lang="en-US" altLang="en-US" sz="1400" b="0">
                <a:solidFill>
                  <a:srgbClr val="000066"/>
                </a:solidFill>
              </a:rPr>
              <a:pPr algn="r" eaLnBrk="1" hangingPunct="1">
                <a:lnSpc>
                  <a:spcPct val="100000"/>
                </a:lnSpc>
                <a:spcBef>
                  <a:spcPct val="0"/>
                </a:spcBef>
                <a:buClrTx/>
                <a:buFontTx/>
                <a:buNone/>
              </a:pPr>
              <a:t>18</a:t>
            </a:fld>
            <a:endParaRPr lang="en-US" altLang="en-US" sz="1400" b="0" dirty="0">
              <a:solidFill>
                <a:srgbClr val="000066"/>
              </a:solidFill>
            </a:endParaRPr>
          </a:p>
        </p:txBody>
      </p:sp>
      <p:sp>
        <p:nvSpPr>
          <p:cNvPr id="5128" name="Slide Number Placeholder 3"/>
          <p:cNvSpPr txBox="1">
            <a:spLocks noGrp="1"/>
          </p:cNvSpPr>
          <p:nvPr/>
        </p:nvSpPr>
        <p:spPr bwMode="auto">
          <a:xfrm>
            <a:off x="7391400" y="6245225"/>
            <a:ext cx="15240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40000"/>
              </a:spcBef>
              <a:buClr>
                <a:srgbClr val="CC0000"/>
              </a:buClr>
              <a:buFont typeface="Arial" charset="0"/>
              <a:buChar char="■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1pPr>
            <a:lvl2pPr marL="742950" indent="-285750" eaLnBrk="0" hangingPunct="0">
              <a:spcBef>
                <a:spcPct val="40000"/>
              </a:spcBef>
              <a:buClr>
                <a:srgbClr val="CC0000"/>
              </a:buClr>
              <a:buChar char="–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2pPr>
            <a:lvl3pPr marL="1143000" indent="-228600" eaLnBrk="0" hangingPunct="0">
              <a:spcBef>
                <a:spcPct val="40000"/>
              </a:spcBef>
              <a:buClr>
                <a:srgbClr val="CC0000"/>
              </a:buClr>
              <a:buChar char="•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3pPr>
            <a:lvl4pPr marL="1600200" indent="-228600" eaLnBrk="0" hangingPunct="0">
              <a:spcBef>
                <a:spcPct val="40000"/>
              </a:spcBef>
              <a:buClr>
                <a:srgbClr val="CC0000"/>
              </a:buClr>
              <a:buChar char="–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4pPr>
            <a:lvl5pPr marL="2057400" indent="-228600" eaLnBrk="0" hangingPunct="0">
              <a:spcBef>
                <a:spcPct val="40000"/>
              </a:spcBef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5pPr>
            <a:lvl6pPr marL="25146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6pPr>
            <a:lvl7pPr marL="29718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7pPr>
            <a:lvl8pPr marL="34290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8pPr>
            <a:lvl9pPr marL="38862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9pPr>
          </a:lstStyle>
          <a:p>
            <a:pPr algn="r"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fld id="{C66C3D75-E0AF-4849-B02F-30FC0A514246}" type="slidenum">
              <a:rPr lang="en-US" altLang="en-US" sz="1400" b="0">
                <a:solidFill>
                  <a:srgbClr val="000066"/>
                </a:solidFill>
              </a:rPr>
              <a:pPr algn="r" eaLnBrk="1" hangingPunct="1">
                <a:lnSpc>
                  <a:spcPct val="100000"/>
                </a:lnSpc>
                <a:spcBef>
                  <a:spcPct val="0"/>
                </a:spcBef>
                <a:buClrTx/>
                <a:buFontTx/>
                <a:buNone/>
              </a:pPr>
              <a:t>18</a:t>
            </a:fld>
            <a:endParaRPr lang="en-US" altLang="en-US" sz="1400" b="0" dirty="0">
              <a:solidFill>
                <a:srgbClr val="000066"/>
              </a:solidFill>
            </a:endParaRPr>
          </a:p>
        </p:txBody>
      </p:sp>
      <p:sp>
        <p:nvSpPr>
          <p:cNvPr id="5129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381000"/>
            <a:ext cx="6324600" cy="838200"/>
          </a:xfrm>
          <a:noFill/>
        </p:spPr>
        <p:txBody>
          <a:bodyPr anchor="t"/>
          <a:lstStyle/>
          <a:p>
            <a:pPr eaLnBrk="1" hangingPunct="1"/>
            <a:r>
              <a:rPr lang="en-US" altLang="en-US" sz="2800" dirty="0" smtClean="0"/>
              <a:t>Looking Ahead</a:t>
            </a:r>
          </a:p>
        </p:txBody>
      </p:sp>
      <p:sp>
        <p:nvSpPr>
          <p:cNvPr id="5130" name="Rectangle 3"/>
          <p:cNvSpPr>
            <a:spLocks noChangeArrowheads="1"/>
          </p:cNvSpPr>
          <p:nvPr/>
        </p:nvSpPr>
        <p:spPr bwMode="auto">
          <a:xfrm>
            <a:off x="381000" y="914400"/>
            <a:ext cx="8382000" cy="563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normAutofit/>
          </a:bodyPr>
          <a:lstStyle>
            <a:lvl1pPr marL="342900" indent="-342900" eaLnBrk="0" hangingPunct="0">
              <a:spcBef>
                <a:spcPct val="40000"/>
              </a:spcBef>
              <a:buClr>
                <a:srgbClr val="CC0000"/>
              </a:buClr>
              <a:buFont typeface="Arial" charset="0"/>
              <a:buChar char="■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1pPr>
            <a:lvl2pPr marL="800100" indent="-342900" eaLnBrk="0" hangingPunct="0">
              <a:spcBef>
                <a:spcPct val="40000"/>
              </a:spcBef>
              <a:buClr>
                <a:srgbClr val="CC0000"/>
              </a:buClr>
              <a:buChar char="–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2pPr>
            <a:lvl3pPr marL="1143000" indent="-228600" eaLnBrk="0" hangingPunct="0">
              <a:spcBef>
                <a:spcPct val="40000"/>
              </a:spcBef>
              <a:buClr>
                <a:srgbClr val="CC0000"/>
              </a:buClr>
              <a:buChar char="•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3pPr>
            <a:lvl4pPr marL="1600200" indent="-228600" eaLnBrk="0" hangingPunct="0">
              <a:spcBef>
                <a:spcPct val="40000"/>
              </a:spcBef>
              <a:buClr>
                <a:srgbClr val="CC0000"/>
              </a:buClr>
              <a:buChar char="–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4pPr>
            <a:lvl5pPr marL="2057400" indent="-228600" eaLnBrk="0" hangingPunct="0">
              <a:spcBef>
                <a:spcPct val="40000"/>
              </a:spcBef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5pPr>
            <a:lvl6pPr marL="25146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6pPr>
            <a:lvl7pPr marL="29718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7pPr>
            <a:lvl8pPr marL="34290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8pPr>
            <a:lvl9pPr marL="38862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50000"/>
              </a:spcBef>
            </a:pPr>
            <a:r>
              <a:rPr lang="en-US" altLang="en-US" sz="2000" b="0" dirty="0" smtClean="0">
                <a:solidFill>
                  <a:srgbClr val="333399"/>
                </a:solidFill>
              </a:rPr>
              <a:t>Data Reporting</a:t>
            </a:r>
          </a:p>
          <a:p>
            <a:pPr lvl="1" eaLnBrk="1" hangingPunct="1">
              <a:lnSpc>
                <a:spcPct val="100000"/>
              </a:lnSpc>
              <a:spcBef>
                <a:spcPts val="600"/>
              </a:spcBef>
            </a:pPr>
            <a:r>
              <a:rPr lang="en-US" altLang="en-US" sz="2000" b="0" dirty="0" smtClean="0">
                <a:solidFill>
                  <a:srgbClr val="333399"/>
                </a:solidFill>
              </a:rPr>
              <a:t>In November, MassHealth will present draft layout of plan data in response to the Implementation Council’s September 2014 request for additional data reporting</a:t>
            </a:r>
          </a:p>
          <a:p>
            <a:pPr lvl="1" eaLnBrk="1" hangingPunct="1">
              <a:lnSpc>
                <a:spcPct val="100000"/>
              </a:lnSpc>
              <a:spcBef>
                <a:spcPts val="600"/>
              </a:spcBef>
            </a:pPr>
            <a:r>
              <a:rPr lang="en-US" altLang="en-US" sz="2000" b="0" dirty="0" smtClean="0">
                <a:solidFill>
                  <a:srgbClr val="333399"/>
                </a:solidFill>
              </a:rPr>
              <a:t>Timeline for data reporting from various sources</a:t>
            </a:r>
          </a:p>
          <a:p>
            <a:pPr lvl="1" eaLnBrk="1" hangingPunct="1">
              <a:lnSpc>
                <a:spcPct val="100000"/>
              </a:lnSpc>
              <a:spcBef>
                <a:spcPts val="600"/>
              </a:spcBef>
            </a:pPr>
            <a:r>
              <a:rPr lang="en-US" altLang="en-US" sz="2000" b="0" dirty="0" smtClean="0">
                <a:solidFill>
                  <a:srgbClr val="333399"/>
                </a:solidFill>
              </a:rPr>
              <a:t>EIP workgroup reviewing in-depth results from Survey 2, Cohort 1</a:t>
            </a:r>
          </a:p>
          <a:p>
            <a:pPr eaLnBrk="1" hangingPunct="1">
              <a:lnSpc>
                <a:spcPct val="100000"/>
              </a:lnSpc>
              <a:spcBef>
                <a:spcPct val="50000"/>
              </a:spcBef>
            </a:pPr>
            <a:r>
              <a:rPr lang="en-US" altLang="en-US" sz="2000" b="0" dirty="0" smtClean="0">
                <a:solidFill>
                  <a:srgbClr val="333399"/>
                </a:solidFill>
              </a:rPr>
              <a:t>Encounter Data</a:t>
            </a:r>
          </a:p>
          <a:p>
            <a:pPr lvl="1" eaLnBrk="1" hangingPunct="1">
              <a:lnSpc>
                <a:spcPct val="100000"/>
              </a:lnSpc>
              <a:spcBef>
                <a:spcPts val="600"/>
              </a:spcBef>
            </a:pPr>
            <a:r>
              <a:rPr lang="en-US" altLang="en-US" sz="2000" b="0" dirty="0" smtClean="0">
                <a:solidFill>
                  <a:srgbClr val="333399"/>
                </a:solidFill>
              </a:rPr>
              <a:t>MassHealth presented on Encounter Data at the September 2014 Implementation Council meeting</a:t>
            </a:r>
          </a:p>
          <a:p>
            <a:pPr lvl="1" eaLnBrk="1" hangingPunct="1">
              <a:lnSpc>
                <a:spcPct val="100000"/>
              </a:lnSpc>
              <a:spcBef>
                <a:spcPts val="600"/>
              </a:spcBef>
            </a:pPr>
            <a:r>
              <a:rPr lang="en-US" altLang="en-US" sz="2000" b="0" dirty="0" smtClean="0">
                <a:solidFill>
                  <a:srgbClr val="333399"/>
                </a:solidFill>
              </a:rPr>
              <a:t>Data will be reported from October 2013 start</a:t>
            </a:r>
          </a:p>
          <a:p>
            <a:pPr lvl="1" eaLnBrk="1" hangingPunct="1">
              <a:lnSpc>
                <a:spcPct val="100000"/>
              </a:lnSpc>
              <a:spcBef>
                <a:spcPts val="600"/>
              </a:spcBef>
            </a:pPr>
            <a:r>
              <a:rPr lang="en-US" altLang="en-US" sz="2000" b="0" dirty="0" smtClean="0">
                <a:solidFill>
                  <a:srgbClr val="333399"/>
                </a:solidFill>
              </a:rPr>
              <a:t>Ex: Community vs. Facility-based LTSS utilization; hospital utilization; expansion service utilization</a:t>
            </a:r>
          </a:p>
          <a:p>
            <a:pPr lvl="1" eaLnBrk="1" hangingPunct="1">
              <a:lnSpc>
                <a:spcPct val="100000"/>
              </a:lnSpc>
              <a:spcBef>
                <a:spcPts val="600"/>
              </a:spcBef>
            </a:pPr>
            <a:r>
              <a:rPr lang="en-US" altLang="en-US" sz="2000" b="0" dirty="0">
                <a:solidFill>
                  <a:srgbClr val="333399"/>
                </a:solidFill>
              </a:rPr>
              <a:t>MassHealth </a:t>
            </a:r>
            <a:r>
              <a:rPr lang="en-US" altLang="en-US" sz="2000" b="0" dirty="0" smtClean="0">
                <a:solidFill>
                  <a:srgbClr val="333399"/>
                </a:solidFill>
              </a:rPr>
              <a:t>requests suggestions from the Implementation Council </a:t>
            </a:r>
            <a:r>
              <a:rPr lang="en-US" altLang="en-US" sz="2000" b="0" dirty="0">
                <a:solidFill>
                  <a:srgbClr val="333399"/>
                </a:solidFill>
              </a:rPr>
              <a:t>on what we should look at when we begin receiving encounter </a:t>
            </a:r>
            <a:r>
              <a:rPr lang="en-US" altLang="en-US" sz="2000" b="0" dirty="0" smtClean="0">
                <a:solidFill>
                  <a:srgbClr val="333399"/>
                </a:solidFill>
              </a:rPr>
              <a:t>data. </a:t>
            </a:r>
          </a:p>
        </p:txBody>
      </p:sp>
    </p:spTree>
    <p:extLst>
      <p:ext uri="{BB962C8B-B14F-4D97-AF65-F5344CB8AC3E}">
        <p14:creationId xmlns:p14="http://schemas.microsoft.com/office/powerpoint/2010/main" val="31091709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6"/>
          <p:cNvSpPr txBox="1">
            <a:spLocks noGrp="1" noChangeArrowheads="1"/>
          </p:cNvSpPr>
          <p:nvPr/>
        </p:nvSpPr>
        <p:spPr bwMode="auto">
          <a:xfrm>
            <a:off x="7391400" y="6245225"/>
            <a:ext cx="15240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40000"/>
              </a:spcBef>
              <a:buClr>
                <a:srgbClr val="CC0000"/>
              </a:buClr>
              <a:buFont typeface="Arial" charset="0"/>
              <a:buChar char="■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1pPr>
            <a:lvl2pPr marL="742950" indent="-285750" eaLnBrk="0" hangingPunct="0">
              <a:spcBef>
                <a:spcPct val="40000"/>
              </a:spcBef>
              <a:buClr>
                <a:srgbClr val="CC0000"/>
              </a:buClr>
              <a:buChar char="–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2pPr>
            <a:lvl3pPr marL="1143000" indent="-228600" eaLnBrk="0" hangingPunct="0">
              <a:spcBef>
                <a:spcPct val="40000"/>
              </a:spcBef>
              <a:buClr>
                <a:srgbClr val="CC0000"/>
              </a:buClr>
              <a:buChar char="•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3pPr>
            <a:lvl4pPr marL="1600200" indent="-228600" eaLnBrk="0" hangingPunct="0">
              <a:spcBef>
                <a:spcPct val="40000"/>
              </a:spcBef>
              <a:buClr>
                <a:srgbClr val="CC0000"/>
              </a:buClr>
              <a:buChar char="–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4pPr>
            <a:lvl5pPr marL="2057400" indent="-228600" eaLnBrk="0" hangingPunct="0">
              <a:spcBef>
                <a:spcPct val="40000"/>
              </a:spcBef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5pPr>
            <a:lvl6pPr marL="25146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6pPr>
            <a:lvl7pPr marL="29718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7pPr>
            <a:lvl8pPr marL="34290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8pPr>
            <a:lvl9pPr marL="38862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9pPr>
          </a:lstStyle>
          <a:p>
            <a:pPr algn="r"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fld id="{1A0CDADD-04C1-4152-ADEA-94CFE2AB235D}" type="slidenum">
              <a:rPr lang="en-US" altLang="en-US" sz="1400" b="0">
                <a:solidFill>
                  <a:srgbClr val="000066"/>
                </a:solidFill>
              </a:rPr>
              <a:pPr algn="r" eaLnBrk="1" hangingPunct="1">
                <a:lnSpc>
                  <a:spcPct val="100000"/>
                </a:lnSpc>
                <a:spcBef>
                  <a:spcPct val="0"/>
                </a:spcBef>
                <a:buClrTx/>
                <a:buFontTx/>
                <a:buNone/>
              </a:pPr>
              <a:t>19</a:t>
            </a:fld>
            <a:endParaRPr lang="en-US" altLang="en-US" sz="1400" b="0" dirty="0">
              <a:solidFill>
                <a:srgbClr val="000066"/>
              </a:solidFill>
            </a:endParaRPr>
          </a:p>
        </p:txBody>
      </p:sp>
      <p:sp>
        <p:nvSpPr>
          <p:cNvPr id="5124" name="Rectangle 6"/>
          <p:cNvSpPr txBox="1">
            <a:spLocks noGrp="1" noChangeArrowheads="1"/>
          </p:cNvSpPr>
          <p:nvPr/>
        </p:nvSpPr>
        <p:spPr bwMode="auto">
          <a:xfrm>
            <a:off x="7391400" y="6245225"/>
            <a:ext cx="15240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40000"/>
              </a:spcBef>
              <a:buClr>
                <a:srgbClr val="CC0000"/>
              </a:buClr>
              <a:buFont typeface="Arial" charset="0"/>
              <a:buChar char="■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1pPr>
            <a:lvl2pPr marL="742950" indent="-285750" eaLnBrk="0" hangingPunct="0">
              <a:spcBef>
                <a:spcPct val="40000"/>
              </a:spcBef>
              <a:buClr>
                <a:srgbClr val="CC0000"/>
              </a:buClr>
              <a:buChar char="–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2pPr>
            <a:lvl3pPr marL="1143000" indent="-228600" eaLnBrk="0" hangingPunct="0">
              <a:spcBef>
                <a:spcPct val="40000"/>
              </a:spcBef>
              <a:buClr>
                <a:srgbClr val="CC0000"/>
              </a:buClr>
              <a:buChar char="•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3pPr>
            <a:lvl4pPr marL="1600200" indent="-228600" eaLnBrk="0" hangingPunct="0">
              <a:spcBef>
                <a:spcPct val="40000"/>
              </a:spcBef>
              <a:buClr>
                <a:srgbClr val="CC0000"/>
              </a:buClr>
              <a:buChar char="–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4pPr>
            <a:lvl5pPr marL="2057400" indent="-228600" eaLnBrk="0" hangingPunct="0">
              <a:spcBef>
                <a:spcPct val="40000"/>
              </a:spcBef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5pPr>
            <a:lvl6pPr marL="25146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6pPr>
            <a:lvl7pPr marL="29718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7pPr>
            <a:lvl8pPr marL="34290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8pPr>
            <a:lvl9pPr marL="38862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9pPr>
          </a:lstStyle>
          <a:p>
            <a:pPr algn="r"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fld id="{1DC207F8-4571-4B71-8E88-F6AB81696BF5}" type="slidenum">
              <a:rPr lang="en-US" altLang="en-US" sz="1400" b="0">
                <a:solidFill>
                  <a:srgbClr val="000066"/>
                </a:solidFill>
              </a:rPr>
              <a:pPr algn="r" eaLnBrk="1" hangingPunct="1">
                <a:lnSpc>
                  <a:spcPct val="100000"/>
                </a:lnSpc>
                <a:spcBef>
                  <a:spcPct val="0"/>
                </a:spcBef>
                <a:buClrTx/>
                <a:buFontTx/>
                <a:buNone/>
              </a:pPr>
              <a:t>19</a:t>
            </a:fld>
            <a:endParaRPr lang="en-US" altLang="en-US" sz="1400" b="0" dirty="0">
              <a:solidFill>
                <a:srgbClr val="000066"/>
              </a:solidFill>
            </a:endParaRPr>
          </a:p>
        </p:txBody>
      </p:sp>
      <p:sp>
        <p:nvSpPr>
          <p:cNvPr id="5125" name="Rectangle 6"/>
          <p:cNvSpPr txBox="1">
            <a:spLocks noGrp="1" noChangeArrowheads="1"/>
          </p:cNvSpPr>
          <p:nvPr/>
        </p:nvSpPr>
        <p:spPr bwMode="auto">
          <a:xfrm>
            <a:off x="7391400" y="6245225"/>
            <a:ext cx="15240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40000"/>
              </a:spcBef>
              <a:buClr>
                <a:srgbClr val="CC0000"/>
              </a:buClr>
              <a:buFont typeface="Arial" charset="0"/>
              <a:buChar char="■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1pPr>
            <a:lvl2pPr marL="742950" indent="-285750" eaLnBrk="0" hangingPunct="0">
              <a:spcBef>
                <a:spcPct val="40000"/>
              </a:spcBef>
              <a:buClr>
                <a:srgbClr val="CC0000"/>
              </a:buClr>
              <a:buChar char="–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2pPr>
            <a:lvl3pPr marL="1143000" indent="-228600" eaLnBrk="0" hangingPunct="0">
              <a:spcBef>
                <a:spcPct val="40000"/>
              </a:spcBef>
              <a:buClr>
                <a:srgbClr val="CC0000"/>
              </a:buClr>
              <a:buChar char="•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3pPr>
            <a:lvl4pPr marL="1600200" indent="-228600" eaLnBrk="0" hangingPunct="0">
              <a:spcBef>
                <a:spcPct val="40000"/>
              </a:spcBef>
              <a:buClr>
                <a:srgbClr val="CC0000"/>
              </a:buClr>
              <a:buChar char="–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4pPr>
            <a:lvl5pPr marL="2057400" indent="-228600" eaLnBrk="0" hangingPunct="0">
              <a:spcBef>
                <a:spcPct val="40000"/>
              </a:spcBef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5pPr>
            <a:lvl6pPr marL="25146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6pPr>
            <a:lvl7pPr marL="29718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7pPr>
            <a:lvl8pPr marL="34290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8pPr>
            <a:lvl9pPr marL="38862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9pPr>
          </a:lstStyle>
          <a:p>
            <a:pPr algn="r"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fld id="{215227C4-FF5F-4055-8787-7F0B1FD30C5C}" type="slidenum">
              <a:rPr lang="en-US" altLang="en-US" sz="1400" b="0">
                <a:solidFill>
                  <a:srgbClr val="000066"/>
                </a:solidFill>
              </a:rPr>
              <a:pPr algn="r" eaLnBrk="1" hangingPunct="1">
                <a:lnSpc>
                  <a:spcPct val="100000"/>
                </a:lnSpc>
                <a:spcBef>
                  <a:spcPct val="0"/>
                </a:spcBef>
                <a:buClrTx/>
                <a:buFontTx/>
                <a:buNone/>
              </a:pPr>
              <a:t>19</a:t>
            </a:fld>
            <a:endParaRPr lang="en-US" altLang="en-US" sz="1400" b="0" dirty="0">
              <a:solidFill>
                <a:srgbClr val="000066"/>
              </a:solidFill>
            </a:endParaRPr>
          </a:p>
        </p:txBody>
      </p:sp>
      <p:sp>
        <p:nvSpPr>
          <p:cNvPr id="5126" name="Rectangle 6"/>
          <p:cNvSpPr txBox="1">
            <a:spLocks noGrp="1" noChangeArrowheads="1"/>
          </p:cNvSpPr>
          <p:nvPr/>
        </p:nvSpPr>
        <p:spPr bwMode="auto">
          <a:xfrm>
            <a:off x="7391400" y="6245225"/>
            <a:ext cx="15240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40000"/>
              </a:spcBef>
              <a:buClr>
                <a:srgbClr val="CC0000"/>
              </a:buClr>
              <a:buFont typeface="Arial" charset="0"/>
              <a:buChar char="■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1pPr>
            <a:lvl2pPr marL="742950" indent="-285750" eaLnBrk="0" hangingPunct="0">
              <a:spcBef>
                <a:spcPct val="40000"/>
              </a:spcBef>
              <a:buClr>
                <a:srgbClr val="CC0000"/>
              </a:buClr>
              <a:buChar char="–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2pPr>
            <a:lvl3pPr marL="1143000" indent="-228600" eaLnBrk="0" hangingPunct="0">
              <a:spcBef>
                <a:spcPct val="40000"/>
              </a:spcBef>
              <a:buClr>
                <a:srgbClr val="CC0000"/>
              </a:buClr>
              <a:buChar char="•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3pPr>
            <a:lvl4pPr marL="1600200" indent="-228600" eaLnBrk="0" hangingPunct="0">
              <a:spcBef>
                <a:spcPct val="40000"/>
              </a:spcBef>
              <a:buClr>
                <a:srgbClr val="CC0000"/>
              </a:buClr>
              <a:buChar char="–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4pPr>
            <a:lvl5pPr marL="2057400" indent="-228600" eaLnBrk="0" hangingPunct="0">
              <a:spcBef>
                <a:spcPct val="40000"/>
              </a:spcBef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5pPr>
            <a:lvl6pPr marL="25146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6pPr>
            <a:lvl7pPr marL="29718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7pPr>
            <a:lvl8pPr marL="34290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8pPr>
            <a:lvl9pPr marL="38862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9pPr>
          </a:lstStyle>
          <a:p>
            <a:pPr algn="r"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fld id="{B12C7DE9-A72B-4DC8-9486-A62088D04E98}" type="slidenum">
              <a:rPr lang="en-US" altLang="en-US" sz="1400" b="0">
                <a:solidFill>
                  <a:srgbClr val="000066"/>
                </a:solidFill>
              </a:rPr>
              <a:pPr algn="r" eaLnBrk="1" hangingPunct="1">
                <a:lnSpc>
                  <a:spcPct val="100000"/>
                </a:lnSpc>
                <a:spcBef>
                  <a:spcPct val="0"/>
                </a:spcBef>
                <a:buClrTx/>
                <a:buFontTx/>
                <a:buNone/>
              </a:pPr>
              <a:t>19</a:t>
            </a:fld>
            <a:endParaRPr lang="en-US" altLang="en-US" sz="1400" b="0" dirty="0">
              <a:solidFill>
                <a:srgbClr val="000066"/>
              </a:solidFill>
            </a:endParaRPr>
          </a:p>
        </p:txBody>
      </p:sp>
      <p:sp>
        <p:nvSpPr>
          <p:cNvPr id="5127" name="Rectangle 6"/>
          <p:cNvSpPr txBox="1">
            <a:spLocks noGrp="1" noChangeArrowheads="1"/>
          </p:cNvSpPr>
          <p:nvPr/>
        </p:nvSpPr>
        <p:spPr bwMode="auto">
          <a:xfrm>
            <a:off x="7391400" y="6245225"/>
            <a:ext cx="15240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40000"/>
              </a:spcBef>
              <a:buClr>
                <a:srgbClr val="CC0000"/>
              </a:buClr>
              <a:buFont typeface="Arial" charset="0"/>
              <a:buChar char="■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1pPr>
            <a:lvl2pPr marL="742950" indent="-285750" eaLnBrk="0" hangingPunct="0">
              <a:spcBef>
                <a:spcPct val="40000"/>
              </a:spcBef>
              <a:buClr>
                <a:srgbClr val="CC0000"/>
              </a:buClr>
              <a:buChar char="–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2pPr>
            <a:lvl3pPr marL="1143000" indent="-228600" eaLnBrk="0" hangingPunct="0">
              <a:spcBef>
                <a:spcPct val="40000"/>
              </a:spcBef>
              <a:buClr>
                <a:srgbClr val="CC0000"/>
              </a:buClr>
              <a:buChar char="•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3pPr>
            <a:lvl4pPr marL="1600200" indent="-228600" eaLnBrk="0" hangingPunct="0">
              <a:spcBef>
                <a:spcPct val="40000"/>
              </a:spcBef>
              <a:buClr>
                <a:srgbClr val="CC0000"/>
              </a:buClr>
              <a:buChar char="–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4pPr>
            <a:lvl5pPr marL="2057400" indent="-228600" eaLnBrk="0" hangingPunct="0">
              <a:spcBef>
                <a:spcPct val="40000"/>
              </a:spcBef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5pPr>
            <a:lvl6pPr marL="25146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6pPr>
            <a:lvl7pPr marL="29718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7pPr>
            <a:lvl8pPr marL="34290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8pPr>
            <a:lvl9pPr marL="38862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9pPr>
          </a:lstStyle>
          <a:p>
            <a:pPr algn="r"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fld id="{FF06D120-2CE5-43B5-8515-0EA57A0E46B7}" type="slidenum">
              <a:rPr lang="en-US" altLang="en-US" sz="1400" b="0">
                <a:solidFill>
                  <a:srgbClr val="000066"/>
                </a:solidFill>
              </a:rPr>
              <a:pPr algn="r" eaLnBrk="1" hangingPunct="1">
                <a:lnSpc>
                  <a:spcPct val="100000"/>
                </a:lnSpc>
                <a:spcBef>
                  <a:spcPct val="0"/>
                </a:spcBef>
                <a:buClrTx/>
                <a:buFontTx/>
                <a:buNone/>
              </a:pPr>
              <a:t>19</a:t>
            </a:fld>
            <a:endParaRPr lang="en-US" altLang="en-US" sz="1400" b="0" dirty="0">
              <a:solidFill>
                <a:srgbClr val="000066"/>
              </a:solidFill>
            </a:endParaRPr>
          </a:p>
        </p:txBody>
      </p:sp>
      <p:sp>
        <p:nvSpPr>
          <p:cNvPr id="5128" name="Slide Number Placeholder 3"/>
          <p:cNvSpPr txBox="1">
            <a:spLocks noGrp="1"/>
          </p:cNvSpPr>
          <p:nvPr/>
        </p:nvSpPr>
        <p:spPr bwMode="auto">
          <a:xfrm>
            <a:off x="7391400" y="6245225"/>
            <a:ext cx="15240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40000"/>
              </a:spcBef>
              <a:buClr>
                <a:srgbClr val="CC0000"/>
              </a:buClr>
              <a:buFont typeface="Arial" charset="0"/>
              <a:buChar char="■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1pPr>
            <a:lvl2pPr marL="742950" indent="-285750" eaLnBrk="0" hangingPunct="0">
              <a:spcBef>
                <a:spcPct val="40000"/>
              </a:spcBef>
              <a:buClr>
                <a:srgbClr val="CC0000"/>
              </a:buClr>
              <a:buChar char="–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2pPr>
            <a:lvl3pPr marL="1143000" indent="-228600" eaLnBrk="0" hangingPunct="0">
              <a:spcBef>
                <a:spcPct val="40000"/>
              </a:spcBef>
              <a:buClr>
                <a:srgbClr val="CC0000"/>
              </a:buClr>
              <a:buChar char="•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3pPr>
            <a:lvl4pPr marL="1600200" indent="-228600" eaLnBrk="0" hangingPunct="0">
              <a:spcBef>
                <a:spcPct val="40000"/>
              </a:spcBef>
              <a:buClr>
                <a:srgbClr val="CC0000"/>
              </a:buClr>
              <a:buChar char="–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4pPr>
            <a:lvl5pPr marL="2057400" indent="-228600" eaLnBrk="0" hangingPunct="0">
              <a:spcBef>
                <a:spcPct val="40000"/>
              </a:spcBef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5pPr>
            <a:lvl6pPr marL="25146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6pPr>
            <a:lvl7pPr marL="29718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7pPr>
            <a:lvl8pPr marL="34290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8pPr>
            <a:lvl9pPr marL="38862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9pPr>
          </a:lstStyle>
          <a:p>
            <a:pPr algn="r"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fld id="{C66C3D75-E0AF-4849-B02F-30FC0A514246}" type="slidenum">
              <a:rPr lang="en-US" altLang="en-US" sz="1400" b="0">
                <a:solidFill>
                  <a:srgbClr val="000066"/>
                </a:solidFill>
              </a:rPr>
              <a:pPr algn="r" eaLnBrk="1" hangingPunct="1">
                <a:lnSpc>
                  <a:spcPct val="100000"/>
                </a:lnSpc>
                <a:spcBef>
                  <a:spcPct val="0"/>
                </a:spcBef>
                <a:buClrTx/>
                <a:buFontTx/>
                <a:buNone/>
              </a:pPr>
              <a:t>19</a:t>
            </a:fld>
            <a:endParaRPr lang="en-US" altLang="en-US" sz="1400" b="0" dirty="0">
              <a:solidFill>
                <a:srgbClr val="000066"/>
              </a:solidFill>
            </a:endParaRPr>
          </a:p>
        </p:txBody>
      </p:sp>
      <p:sp>
        <p:nvSpPr>
          <p:cNvPr id="5129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381000"/>
            <a:ext cx="6324600" cy="838200"/>
          </a:xfrm>
          <a:noFill/>
        </p:spPr>
        <p:txBody>
          <a:bodyPr anchor="t"/>
          <a:lstStyle/>
          <a:p>
            <a:pPr eaLnBrk="1" hangingPunct="1"/>
            <a:r>
              <a:rPr lang="en-US" altLang="en-US" sz="2800" dirty="0" smtClean="0"/>
              <a:t>Looking Ahead </a:t>
            </a:r>
            <a:r>
              <a:rPr lang="en-US" altLang="en-US" sz="2800" i="1" dirty="0" smtClean="0"/>
              <a:t>(cont’d)</a:t>
            </a:r>
          </a:p>
        </p:txBody>
      </p:sp>
      <p:sp>
        <p:nvSpPr>
          <p:cNvPr id="5130" name="Rectangle 3"/>
          <p:cNvSpPr>
            <a:spLocks noChangeArrowheads="1"/>
          </p:cNvSpPr>
          <p:nvPr/>
        </p:nvSpPr>
        <p:spPr bwMode="auto">
          <a:xfrm>
            <a:off x="228600" y="1066801"/>
            <a:ext cx="8534400" cy="56546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noAutofit/>
          </a:bodyPr>
          <a:lstStyle>
            <a:lvl1pPr marL="342900" indent="-342900" eaLnBrk="0" hangingPunct="0">
              <a:spcBef>
                <a:spcPct val="40000"/>
              </a:spcBef>
              <a:buClr>
                <a:srgbClr val="CC0000"/>
              </a:buClr>
              <a:buFont typeface="Arial" charset="0"/>
              <a:buChar char="■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1pPr>
            <a:lvl2pPr marL="800100" indent="-342900" eaLnBrk="0" hangingPunct="0">
              <a:spcBef>
                <a:spcPct val="40000"/>
              </a:spcBef>
              <a:buClr>
                <a:srgbClr val="CC0000"/>
              </a:buClr>
              <a:buChar char="–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2pPr>
            <a:lvl3pPr marL="1143000" indent="-228600" eaLnBrk="0" hangingPunct="0">
              <a:spcBef>
                <a:spcPct val="40000"/>
              </a:spcBef>
              <a:buClr>
                <a:srgbClr val="CC0000"/>
              </a:buClr>
              <a:buChar char="•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3pPr>
            <a:lvl4pPr marL="1600200" indent="-228600" eaLnBrk="0" hangingPunct="0">
              <a:spcBef>
                <a:spcPct val="40000"/>
              </a:spcBef>
              <a:buClr>
                <a:srgbClr val="CC0000"/>
              </a:buClr>
              <a:buChar char="–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4pPr>
            <a:lvl5pPr marL="2057400" indent="-228600" eaLnBrk="0" hangingPunct="0">
              <a:spcBef>
                <a:spcPct val="40000"/>
              </a:spcBef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5pPr>
            <a:lvl6pPr marL="25146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6pPr>
            <a:lvl7pPr marL="29718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7pPr>
            <a:lvl8pPr marL="34290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8pPr>
            <a:lvl9pPr marL="38862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ts val="600"/>
              </a:spcBef>
            </a:pPr>
            <a:r>
              <a:rPr lang="en-US" altLang="en-US" sz="2000" b="0" dirty="0" smtClean="0">
                <a:solidFill>
                  <a:srgbClr val="333399"/>
                </a:solidFill>
              </a:rPr>
              <a:t>Behavioral Health </a:t>
            </a:r>
          </a:p>
          <a:p>
            <a:pPr lvl="1" eaLnBrk="1" hangingPunct="1">
              <a:lnSpc>
                <a:spcPct val="100000"/>
              </a:lnSpc>
              <a:spcBef>
                <a:spcPts val="600"/>
              </a:spcBef>
            </a:pPr>
            <a:r>
              <a:rPr lang="en-US" altLang="en-US" sz="2000" b="0" dirty="0" smtClean="0">
                <a:solidFill>
                  <a:srgbClr val="333399"/>
                </a:solidFill>
              </a:rPr>
              <a:t>MassHealth is interested in hearing from the Implementation Council challenges and opportunities around meeting the behavioral health needs of enrollees (e.g., members unwilling to engage in care planning process)</a:t>
            </a:r>
          </a:p>
          <a:p>
            <a:pPr lvl="1" eaLnBrk="1" hangingPunct="1">
              <a:lnSpc>
                <a:spcPct val="100000"/>
              </a:lnSpc>
              <a:spcBef>
                <a:spcPts val="600"/>
              </a:spcBef>
            </a:pPr>
            <a:r>
              <a:rPr lang="en-US" altLang="en-US" sz="2000" b="0" dirty="0" smtClean="0">
                <a:solidFill>
                  <a:srgbClr val="333399"/>
                </a:solidFill>
              </a:rPr>
              <a:t>MassHealth understands that the Council has requested that the plans present on this topic in November</a:t>
            </a:r>
            <a:endParaRPr lang="en-US" altLang="en-US" sz="2000" b="0" dirty="0">
              <a:solidFill>
                <a:srgbClr val="333399"/>
              </a:solidFill>
            </a:endParaRPr>
          </a:p>
          <a:p>
            <a:pPr eaLnBrk="1" hangingPunct="1">
              <a:lnSpc>
                <a:spcPct val="100000"/>
              </a:lnSpc>
              <a:spcBef>
                <a:spcPts val="600"/>
              </a:spcBef>
            </a:pPr>
            <a:r>
              <a:rPr lang="en-US" altLang="en-US" sz="2000" b="0" dirty="0" smtClean="0">
                <a:solidFill>
                  <a:srgbClr val="333399"/>
                </a:solidFill>
              </a:rPr>
              <a:t>Enrollment Data</a:t>
            </a:r>
          </a:p>
          <a:p>
            <a:pPr lvl="1" eaLnBrk="1" hangingPunct="1">
              <a:lnSpc>
                <a:spcPct val="100000"/>
              </a:lnSpc>
              <a:spcBef>
                <a:spcPts val="600"/>
              </a:spcBef>
            </a:pPr>
            <a:r>
              <a:rPr lang="en-US" altLang="en-US" sz="2000" b="0" dirty="0">
                <a:solidFill>
                  <a:srgbClr val="333399"/>
                </a:solidFill>
              </a:rPr>
              <a:t>MassHealth releases monthly enrollment </a:t>
            </a:r>
            <a:r>
              <a:rPr lang="en-US" altLang="en-US" sz="2000" b="0" dirty="0" smtClean="0">
                <a:solidFill>
                  <a:srgbClr val="333399"/>
                </a:solidFill>
              </a:rPr>
              <a:t>reports to the stakeholder email list and posts on the One Care website (under “News and Community”)</a:t>
            </a:r>
            <a:endParaRPr lang="en-US" altLang="en-US" sz="2000" b="0" dirty="0">
              <a:solidFill>
                <a:srgbClr val="333399"/>
              </a:solidFill>
            </a:endParaRPr>
          </a:p>
          <a:p>
            <a:pPr lvl="1" eaLnBrk="1" hangingPunct="1">
              <a:lnSpc>
                <a:spcPct val="100000"/>
              </a:lnSpc>
              <a:spcBef>
                <a:spcPts val="600"/>
              </a:spcBef>
            </a:pPr>
            <a:r>
              <a:rPr lang="en-US" altLang="en-US" sz="2000" b="0" dirty="0" smtClean="0">
                <a:solidFill>
                  <a:srgbClr val="333399"/>
                </a:solidFill>
              </a:rPr>
              <a:t>EIP </a:t>
            </a:r>
            <a:r>
              <a:rPr lang="en-US" altLang="en-US" sz="2000" b="0" dirty="0">
                <a:solidFill>
                  <a:srgbClr val="333399"/>
                </a:solidFill>
              </a:rPr>
              <a:t>Monthly Enrollment </a:t>
            </a:r>
            <a:r>
              <a:rPr lang="en-US" altLang="en-US" sz="2000" b="0" dirty="0" smtClean="0">
                <a:solidFill>
                  <a:srgbClr val="333399"/>
                </a:solidFill>
              </a:rPr>
              <a:t>Reports contain additional detail</a:t>
            </a:r>
            <a:r>
              <a:rPr lang="en-US" altLang="en-US" sz="2000" b="0" dirty="0">
                <a:solidFill>
                  <a:srgbClr val="333399"/>
                </a:solidFill>
              </a:rPr>
              <a:t>, tables, and </a:t>
            </a:r>
            <a:r>
              <a:rPr lang="en-US" altLang="en-US" sz="2000" b="0" dirty="0" smtClean="0">
                <a:solidFill>
                  <a:srgbClr val="333399"/>
                </a:solidFill>
              </a:rPr>
              <a:t>graphics (also available </a:t>
            </a:r>
            <a:r>
              <a:rPr lang="en-US" altLang="en-US" sz="2000" b="0" dirty="0">
                <a:solidFill>
                  <a:srgbClr val="333399"/>
                </a:solidFill>
              </a:rPr>
              <a:t>on One Care </a:t>
            </a:r>
            <a:r>
              <a:rPr lang="en-US" altLang="en-US" sz="2000" b="0" dirty="0" smtClean="0">
                <a:solidFill>
                  <a:srgbClr val="333399"/>
                </a:solidFill>
              </a:rPr>
              <a:t>website)</a:t>
            </a:r>
            <a:endParaRPr lang="en-US" altLang="en-US" sz="2000" b="0" dirty="0">
              <a:solidFill>
                <a:srgbClr val="333399"/>
              </a:solidFill>
            </a:endParaRPr>
          </a:p>
          <a:p>
            <a:pPr lvl="1" eaLnBrk="1" hangingPunct="1">
              <a:lnSpc>
                <a:spcPct val="100000"/>
              </a:lnSpc>
              <a:spcBef>
                <a:spcPts val="600"/>
              </a:spcBef>
            </a:pPr>
            <a:r>
              <a:rPr lang="en-US" altLang="en-US" sz="2000" b="0" dirty="0">
                <a:solidFill>
                  <a:srgbClr val="333399"/>
                </a:solidFill>
              </a:rPr>
              <a:t>MassHealth welcomes suggestions on what kind of enrollment data the Implementation Council wants to hear about in </a:t>
            </a:r>
            <a:r>
              <a:rPr lang="en-US" altLang="en-US" sz="2000" b="0" dirty="0" err="1">
                <a:solidFill>
                  <a:srgbClr val="333399"/>
                </a:solidFill>
              </a:rPr>
              <a:t>MassHealth’s</a:t>
            </a:r>
            <a:r>
              <a:rPr lang="en-US" altLang="en-US" sz="2000" b="0" dirty="0">
                <a:solidFill>
                  <a:srgbClr val="333399"/>
                </a:solidFill>
              </a:rPr>
              <a:t> Updates at the monthly meetings.</a:t>
            </a:r>
          </a:p>
        </p:txBody>
      </p:sp>
    </p:spTree>
    <p:extLst>
      <p:ext uri="{BB962C8B-B14F-4D97-AF65-F5344CB8AC3E}">
        <p14:creationId xmlns:p14="http://schemas.microsoft.com/office/powerpoint/2010/main" val="18887696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6"/>
          <p:cNvSpPr txBox="1">
            <a:spLocks noGrp="1" noChangeArrowheads="1"/>
          </p:cNvSpPr>
          <p:nvPr/>
        </p:nvSpPr>
        <p:spPr bwMode="auto">
          <a:xfrm>
            <a:off x="7391400" y="6245225"/>
            <a:ext cx="15240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40000"/>
              </a:spcBef>
              <a:buClr>
                <a:srgbClr val="CC0000"/>
              </a:buClr>
              <a:buFont typeface="Arial" charset="0"/>
              <a:buChar char="■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1pPr>
            <a:lvl2pPr marL="742950" indent="-285750" eaLnBrk="0" hangingPunct="0">
              <a:spcBef>
                <a:spcPct val="40000"/>
              </a:spcBef>
              <a:buClr>
                <a:srgbClr val="CC0000"/>
              </a:buClr>
              <a:buChar char="–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2pPr>
            <a:lvl3pPr marL="1143000" indent="-228600" eaLnBrk="0" hangingPunct="0">
              <a:spcBef>
                <a:spcPct val="40000"/>
              </a:spcBef>
              <a:buClr>
                <a:srgbClr val="CC0000"/>
              </a:buClr>
              <a:buChar char="•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3pPr>
            <a:lvl4pPr marL="1600200" indent="-228600" eaLnBrk="0" hangingPunct="0">
              <a:spcBef>
                <a:spcPct val="40000"/>
              </a:spcBef>
              <a:buClr>
                <a:srgbClr val="CC0000"/>
              </a:buClr>
              <a:buChar char="–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4pPr>
            <a:lvl5pPr marL="2057400" indent="-228600" eaLnBrk="0" hangingPunct="0">
              <a:spcBef>
                <a:spcPct val="40000"/>
              </a:spcBef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5pPr>
            <a:lvl6pPr marL="25146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6pPr>
            <a:lvl7pPr marL="29718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7pPr>
            <a:lvl8pPr marL="34290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8pPr>
            <a:lvl9pPr marL="38862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9pPr>
          </a:lstStyle>
          <a:p>
            <a:pPr algn="r"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fld id="{1A0CDADD-04C1-4152-ADEA-94CFE2AB235D}" type="slidenum">
              <a:rPr lang="en-US" altLang="en-US" sz="1400" b="0">
                <a:solidFill>
                  <a:srgbClr val="000066"/>
                </a:solidFill>
              </a:rPr>
              <a:pPr algn="r" eaLnBrk="1" hangingPunct="1">
                <a:lnSpc>
                  <a:spcPct val="100000"/>
                </a:lnSpc>
                <a:spcBef>
                  <a:spcPct val="0"/>
                </a:spcBef>
                <a:buClrTx/>
                <a:buFontTx/>
                <a:buNone/>
              </a:pPr>
              <a:t>2</a:t>
            </a:fld>
            <a:endParaRPr lang="en-US" altLang="en-US" sz="1400" b="0" dirty="0">
              <a:solidFill>
                <a:srgbClr val="000066"/>
              </a:solidFill>
            </a:endParaRPr>
          </a:p>
        </p:txBody>
      </p:sp>
      <p:sp>
        <p:nvSpPr>
          <p:cNvPr id="5124" name="Rectangle 6"/>
          <p:cNvSpPr txBox="1">
            <a:spLocks noGrp="1" noChangeArrowheads="1"/>
          </p:cNvSpPr>
          <p:nvPr/>
        </p:nvSpPr>
        <p:spPr bwMode="auto">
          <a:xfrm>
            <a:off x="7391400" y="6245225"/>
            <a:ext cx="15240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40000"/>
              </a:spcBef>
              <a:buClr>
                <a:srgbClr val="CC0000"/>
              </a:buClr>
              <a:buFont typeface="Arial" charset="0"/>
              <a:buChar char="■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1pPr>
            <a:lvl2pPr marL="742950" indent="-285750" eaLnBrk="0" hangingPunct="0">
              <a:spcBef>
                <a:spcPct val="40000"/>
              </a:spcBef>
              <a:buClr>
                <a:srgbClr val="CC0000"/>
              </a:buClr>
              <a:buChar char="–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2pPr>
            <a:lvl3pPr marL="1143000" indent="-228600" eaLnBrk="0" hangingPunct="0">
              <a:spcBef>
                <a:spcPct val="40000"/>
              </a:spcBef>
              <a:buClr>
                <a:srgbClr val="CC0000"/>
              </a:buClr>
              <a:buChar char="•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3pPr>
            <a:lvl4pPr marL="1600200" indent="-228600" eaLnBrk="0" hangingPunct="0">
              <a:spcBef>
                <a:spcPct val="40000"/>
              </a:spcBef>
              <a:buClr>
                <a:srgbClr val="CC0000"/>
              </a:buClr>
              <a:buChar char="–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4pPr>
            <a:lvl5pPr marL="2057400" indent="-228600" eaLnBrk="0" hangingPunct="0">
              <a:spcBef>
                <a:spcPct val="40000"/>
              </a:spcBef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5pPr>
            <a:lvl6pPr marL="25146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6pPr>
            <a:lvl7pPr marL="29718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7pPr>
            <a:lvl8pPr marL="34290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8pPr>
            <a:lvl9pPr marL="38862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9pPr>
          </a:lstStyle>
          <a:p>
            <a:pPr algn="r"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fld id="{1DC207F8-4571-4B71-8E88-F6AB81696BF5}" type="slidenum">
              <a:rPr lang="en-US" altLang="en-US" sz="1400" b="0">
                <a:solidFill>
                  <a:srgbClr val="000066"/>
                </a:solidFill>
              </a:rPr>
              <a:pPr algn="r" eaLnBrk="1" hangingPunct="1">
                <a:lnSpc>
                  <a:spcPct val="100000"/>
                </a:lnSpc>
                <a:spcBef>
                  <a:spcPct val="0"/>
                </a:spcBef>
                <a:buClrTx/>
                <a:buFontTx/>
                <a:buNone/>
              </a:pPr>
              <a:t>2</a:t>
            </a:fld>
            <a:endParaRPr lang="en-US" altLang="en-US" sz="1400" b="0" dirty="0">
              <a:solidFill>
                <a:srgbClr val="000066"/>
              </a:solidFill>
            </a:endParaRPr>
          </a:p>
        </p:txBody>
      </p:sp>
      <p:sp>
        <p:nvSpPr>
          <p:cNvPr id="5125" name="Rectangle 6"/>
          <p:cNvSpPr txBox="1">
            <a:spLocks noGrp="1" noChangeArrowheads="1"/>
          </p:cNvSpPr>
          <p:nvPr/>
        </p:nvSpPr>
        <p:spPr bwMode="auto">
          <a:xfrm>
            <a:off x="7391400" y="6245225"/>
            <a:ext cx="15240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40000"/>
              </a:spcBef>
              <a:buClr>
                <a:srgbClr val="CC0000"/>
              </a:buClr>
              <a:buFont typeface="Arial" charset="0"/>
              <a:buChar char="■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1pPr>
            <a:lvl2pPr marL="742950" indent="-285750" eaLnBrk="0" hangingPunct="0">
              <a:spcBef>
                <a:spcPct val="40000"/>
              </a:spcBef>
              <a:buClr>
                <a:srgbClr val="CC0000"/>
              </a:buClr>
              <a:buChar char="–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2pPr>
            <a:lvl3pPr marL="1143000" indent="-228600" eaLnBrk="0" hangingPunct="0">
              <a:spcBef>
                <a:spcPct val="40000"/>
              </a:spcBef>
              <a:buClr>
                <a:srgbClr val="CC0000"/>
              </a:buClr>
              <a:buChar char="•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3pPr>
            <a:lvl4pPr marL="1600200" indent="-228600" eaLnBrk="0" hangingPunct="0">
              <a:spcBef>
                <a:spcPct val="40000"/>
              </a:spcBef>
              <a:buClr>
                <a:srgbClr val="CC0000"/>
              </a:buClr>
              <a:buChar char="–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4pPr>
            <a:lvl5pPr marL="2057400" indent="-228600" eaLnBrk="0" hangingPunct="0">
              <a:spcBef>
                <a:spcPct val="40000"/>
              </a:spcBef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5pPr>
            <a:lvl6pPr marL="25146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6pPr>
            <a:lvl7pPr marL="29718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7pPr>
            <a:lvl8pPr marL="34290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8pPr>
            <a:lvl9pPr marL="38862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9pPr>
          </a:lstStyle>
          <a:p>
            <a:pPr algn="r"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fld id="{215227C4-FF5F-4055-8787-7F0B1FD30C5C}" type="slidenum">
              <a:rPr lang="en-US" altLang="en-US" sz="1400" b="0">
                <a:solidFill>
                  <a:srgbClr val="000066"/>
                </a:solidFill>
              </a:rPr>
              <a:pPr algn="r" eaLnBrk="1" hangingPunct="1">
                <a:lnSpc>
                  <a:spcPct val="100000"/>
                </a:lnSpc>
                <a:spcBef>
                  <a:spcPct val="0"/>
                </a:spcBef>
                <a:buClrTx/>
                <a:buFontTx/>
                <a:buNone/>
              </a:pPr>
              <a:t>2</a:t>
            </a:fld>
            <a:endParaRPr lang="en-US" altLang="en-US" sz="1400" b="0" dirty="0">
              <a:solidFill>
                <a:srgbClr val="000066"/>
              </a:solidFill>
            </a:endParaRPr>
          </a:p>
        </p:txBody>
      </p:sp>
      <p:sp>
        <p:nvSpPr>
          <p:cNvPr id="5126" name="Rectangle 6"/>
          <p:cNvSpPr txBox="1">
            <a:spLocks noGrp="1" noChangeArrowheads="1"/>
          </p:cNvSpPr>
          <p:nvPr/>
        </p:nvSpPr>
        <p:spPr bwMode="auto">
          <a:xfrm>
            <a:off x="7391400" y="6245225"/>
            <a:ext cx="15240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40000"/>
              </a:spcBef>
              <a:buClr>
                <a:srgbClr val="CC0000"/>
              </a:buClr>
              <a:buFont typeface="Arial" charset="0"/>
              <a:buChar char="■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1pPr>
            <a:lvl2pPr marL="742950" indent="-285750" eaLnBrk="0" hangingPunct="0">
              <a:spcBef>
                <a:spcPct val="40000"/>
              </a:spcBef>
              <a:buClr>
                <a:srgbClr val="CC0000"/>
              </a:buClr>
              <a:buChar char="–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2pPr>
            <a:lvl3pPr marL="1143000" indent="-228600" eaLnBrk="0" hangingPunct="0">
              <a:spcBef>
                <a:spcPct val="40000"/>
              </a:spcBef>
              <a:buClr>
                <a:srgbClr val="CC0000"/>
              </a:buClr>
              <a:buChar char="•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3pPr>
            <a:lvl4pPr marL="1600200" indent="-228600" eaLnBrk="0" hangingPunct="0">
              <a:spcBef>
                <a:spcPct val="40000"/>
              </a:spcBef>
              <a:buClr>
                <a:srgbClr val="CC0000"/>
              </a:buClr>
              <a:buChar char="–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4pPr>
            <a:lvl5pPr marL="2057400" indent="-228600" eaLnBrk="0" hangingPunct="0">
              <a:spcBef>
                <a:spcPct val="40000"/>
              </a:spcBef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5pPr>
            <a:lvl6pPr marL="25146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6pPr>
            <a:lvl7pPr marL="29718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7pPr>
            <a:lvl8pPr marL="34290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8pPr>
            <a:lvl9pPr marL="38862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9pPr>
          </a:lstStyle>
          <a:p>
            <a:pPr algn="r"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fld id="{B12C7DE9-A72B-4DC8-9486-A62088D04E98}" type="slidenum">
              <a:rPr lang="en-US" altLang="en-US" sz="1400" b="0">
                <a:solidFill>
                  <a:srgbClr val="000066"/>
                </a:solidFill>
              </a:rPr>
              <a:pPr algn="r" eaLnBrk="1" hangingPunct="1">
                <a:lnSpc>
                  <a:spcPct val="100000"/>
                </a:lnSpc>
                <a:spcBef>
                  <a:spcPct val="0"/>
                </a:spcBef>
                <a:buClrTx/>
                <a:buFontTx/>
                <a:buNone/>
              </a:pPr>
              <a:t>2</a:t>
            </a:fld>
            <a:endParaRPr lang="en-US" altLang="en-US" sz="1400" b="0" dirty="0">
              <a:solidFill>
                <a:srgbClr val="000066"/>
              </a:solidFill>
            </a:endParaRPr>
          </a:p>
        </p:txBody>
      </p:sp>
      <p:sp>
        <p:nvSpPr>
          <p:cNvPr id="5127" name="Rectangle 6"/>
          <p:cNvSpPr txBox="1">
            <a:spLocks noGrp="1" noChangeArrowheads="1"/>
          </p:cNvSpPr>
          <p:nvPr/>
        </p:nvSpPr>
        <p:spPr bwMode="auto">
          <a:xfrm>
            <a:off x="7391400" y="6245225"/>
            <a:ext cx="15240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40000"/>
              </a:spcBef>
              <a:buClr>
                <a:srgbClr val="CC0000"/>
              </a:buClr>
              <a:buFont typeface="Arial" charset="0"/>
              <a:buChar char="■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1pPr>
            <a:lvl2pPr marL="742950" indent="-285750" eaLnBrk="0" hangingPunct="0">
              <a:spcBef>
                <a:spcPct val="40000"/>
              </a:spcBef>
              <a:buClr>
                <a:srgbClr val="CC0000"/>
              </a:buClr>
              <a:buChar char="–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2pPr>
            <a:lvl3pPr marL="1143000" indent="-228600" eaLnBrk="0" hangingPunct="0">
              <a:spcBef>
                <a:spcPct val="40000"/>
              </a:spcBef>
              <a:buClr>
                <a:srgbClr val="CC0000"/>
              </a:buClr>
              <a:buChar char="•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3pPr>
            <a:lvl4pPr marL="1600200" indent="-228600" eaLnBrk="0" hangingPunct="0">
              <a:spcBef>
                <a:spcPct val="40000"/>
              </a:spcBef>
              <a:buClr>
                <a:srgbClr val="CC0000"/>
              </a:buClr>
              <a:buChar char="–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4pPr>
            <a:lvl5pPr marL="2057400" indent="-228600" eaLnBrk="0" hangingPunct="0">
              <a:spcBef>
                <a:spcPct val="40000"/>
              </a:spcBef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5pPr>
            <a:lvl6pPr marL="25146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6pPr>
            <a:lvl7pPr marL="29718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7pPr>
            <a:lvl8pPr marL="34290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8pPr>
            <a:lvl9pPr marL="38862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9pPr>
          </a:lstStyle>
          <a:p>
            <a:pPr algn="r"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fld id="{FF06D120-2CE5-43B5-8515-0EA57A0E46B7}" type="slidenum">
              <a:rPr lang="en-US" altLang="en-US" sz="1400" b="0">
                <a:solidFill>
                  <a:srgbClr val="000066"/>
                </a:solidFill>
              </a:rPr>
              <a:pPr algn="r" eaLnBrk="1" hangingPunct="1">
                <a:lnSpc>
                  <a:spcPct val="100000"/>
                </a:lnSpc>
                <a:spcBef>
                  <a:spcPct val="0"/>
                </a:spcBef>
                <a:buClrTx/>
                <a:buFontTx/>
                <a:buNone/>
              </a:pPr>
              <a:t>2</a:t>
            </a:fld>
            <a:endParaRPr lang="en-US" altLang="en-US" sz="1400" b="0" dirty="0">
              <a:solidFill>
                <a:srgbClr val="000066"/>
              </a:solidFill>
            </a:endParaRPr>
          </a:p>
        </p:txBody>
      </p:sp>
      <p:sp>
        <p:nvSpPr>
          <p:cNvPr id="5128" name="Slide Number Placeholder 3"/>
          <p:cNvSpPr txBox="1">
            <a:spLocks noGrp="1"/>
          </p:cNvSpPr>
          <p:nvPr/>
        </p:nvSpPr>
        <p:spPr bwMode="auto">
          <a:xfrm>
            <a:off x="7391400" y="6245225"/>
            <a:ext cx="15240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40000"/>
              </a:spcBef>
              <a:buClr>
                <a:srgbClr val="CC0000"/>
              </a:buClr>
              <a:buFont typeface="Arial" charset="0"/>
              <a:buChar char="■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1pPr>
            <a:lvl2pPr marL="742950" indent="-285750" eaLnBrk="0" hangingPunct="0">
              <a:spcBef>
                <a:spcPct val="40000"/>
              </a:spcBef>
              <a:buClr>
                <a:srgbClr val="CC0000"/>
              </a:buClr>
              <a:buChar char="–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2pPr>
            <a:lvl3pPr marL="1143000" indent="-228600" eaLnBrk="0" hangingPunct="0">
              <a:spcBef>
                <a:spcPct val="40000"/>
              </a:spcBef>
              <a:buClr>
                <a:srgbClr val="CC0000"/>
              </a:buClr>
              <a:buChar char="•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3pPr>
            <a:lvl4pPr marL="1600200" indent="-228600" eaLnBrk="0" hangingPunct="0">
              <a:spcBef>
                <a:spcPct val="40000"/>
              </a:spcBef>
              <a:buClr>
                <a:srgbClr val="CC0000"/>
              </a:buClr>
              <a:buChar char="–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4pPr>
            <a:lvl5pPr marL="2057400" indent="-228600" eaLnBrk="0" hangingPunct="0">
              <a:spcBef>
                <a:spcPct val="40000"/>
              </a:spcBef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5pPr>
            <a:lvl6pPr marL="25146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6pPr>
            <a:lvl7pPr marL="29718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7pPr>
            <a:lvl8pPr marL="34290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8pPr>
            <a:lvl9pPr marL="38862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9pPr>
          </a:lstStyle>
          <a:p>
            <a:pPr algn="r"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fld id="{C66C3D75-E0AF-4849-B02F-30FC0A514246}" type="slidenum">
              <a:rPr lang="en-US" altLang="en-US" sz="1400" b="0">
                <a:solidFill>
                  <a:srgbClr val="000066"/>
                </a:solidFill>
              </a:rPr>
              <a:pPr algn="r" eaLnBrk="1" hangingPunct="1">
                <a:lnSpc>
                  <a:spcPct val="100000"/>
                </a:lnSpc>
                <a:spcBef>
                  <a:spcPct val="0"/>
                </a:spcBef>
                <a:buClrTx/>
                <a:buFontTx/>
                <a:buNone/>
              </a:pPr>
              <a:t>2</a:t>
            </a:fld>
            <a:endParaRPr lang="en-US" altLang="en-US" sz="1400" b="0" dirty="0">
              <a:solidFill>
                <a:srgbClr val="000066"/>
              </a:solidFill>
            </a:endParaRPr>
          </a:p>
        </p:txBody>
      </p:sp>
      <p:sp>
        <p:nvSpPr>
          <p:cNvPr id="5129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381000"/>
            <a:ext cx="6324600" cy="609600"/>
          </a:xfrm>
          <a:noFill/>
        </p:spPr>
        <p:txBody>
          <a:bodyPr anchor="t"/>
          <a:lstStyle/>
          <a:p>
            <a:pPr eaLnBrk="1" hangingPunct="1"/>
            <a:r>
              <a:rPr lang="en-US" altLang="en-US" sz="2800" dirty="0" smtClean="0"/>
              <a:t>Agenda for MassHealth Updates</a:t>
            </a:r>
          </a:p>
        </p:txBody>
      </p:sp>
      <p:sp>
        <p:nvSpPr>
          <p:cNvPr id="5130" name="Rectangle 3"/>
          <p:cNvSpPr>
            <a:spLocks noChangeArrowheads="1"/>
          </p:cNvSpPr>
          <p:nvPr/>
        </p:nvSpPr>
        <p:spPr bwMode="auto">
          <a:xfrm>
            <a:off x="381000" y="1447800"/>
            <a:ext cx="8382000" cy="480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spcBef>
                <a:spcPct val="40000"/>
              </a:spcBef>
              <a:buClr>
                <a:srgbClr val="CC0000"/>
              </a:buClr>
              <a:buFont typeface="Arial" charset="0"/>
              <a:buChar char="■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1pPr>
            <a:lvl2pPr marL="800100" indent="-342900" eaLnBrk="0" hangingPunct="0">
              <a:spcBef>
                <a:spcPct val="40000"/>
              </a:spcBef>
              <a:buClr>
                <a:srgbClr val="CC0000"/>
              </a:buClr>
              <a:buChar char="–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2pPr>
            <a:lvl3pPr marL="1143000" indent="-228600" eaLnBrk="0" hangingPunct="0">
              <a:spcBef>
                <a:spcPct val="40000"/>
              </a:spcBef>
              <a:buClr>
                <a:srgbClr val="CC0000"/>
              </a:buClr>
              <a:buChar char="•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3pPr>
            <a:lvl4pPr marL="1600200" indent="-228600" eaLnBrk="0" hangingPunct="0">
              <a:spcBef>
                <a:spcPct val="40000"/>
              </a:spcBef>
              <a:buClr>
                <a:srgbClr val="CC0000"/>
              </a:buClr>
              <a:buChar char="–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4pPr>
            <a:lvl5pPr marL="2057400" indent="-228600" eaLnBrk="0" hangingPunct="0">
              <a:spcBef>
                <a:spcPct val="40000"/>
              </a:spcBef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5pPr>
            <a:lvl6pPr marL="25146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6pPr>
            <a:lvl7pPr marL="29718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7pPr>
            <a:lvl8pPr marL="34290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8pPr>
            <a:lvl9pPr marL="38862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50000"/>
              </a:spcBef>
            </a:pPr>
            <a:r>
              <a:rPr lang="en-US" altLang="en-US" b="0" dirty="0" smtClean="0">
                <a:solidFill>
                  <a:srgbClr val="333399"/>
                </a:solidFill>
              </a:rPr>
              <a:t>Network Adequacy</a:t>
            </a:r>
            <a:endParaRPr lang="en-US" altLang="en-US" b="0" i="1" dirty="0" smtClean="0">
              <a:solidFill>
                <a:srgbClr val="333399"/>
              </a:solidFill>
            </a:endParaRPr>
          </a:p>
          <a:p>
            <a:pPr eaLnBrk="1" hangingPunct="1">
              <a:lnSpc>
                <a:spcPct val="100000"/>
              </a:lnSpc>
              <a:spcBef>
                <a:spcPct val="50000"/>
              </a:spcBef>
            </a:pPr>
            <a:r>
              <a:rPr lang="en-US" altLang="en-US" b="0" dirty="0" smtClean="0">
                <a:solidFill>
                  <a:srgbClr val="333399"/>
                </a:solidFill>
              </a:rPr>
              <a:t>Auto-Assignment Process </a:t>
            </a:r>
          </a:p>
          <a:p>
            <a:pPr eaLnBrk="1" hangingPunct="1">
              <a:lnSpc>
                <a:spcPct val="100000"/>
              </a:lnSpc>
              <a:spcBef>
                <a:spcPct val="50000"/>
              </a:spcBef>
            </a:pPr>
            <a:r>
              <a:rPr lang="en-US" altLang="en-US" b="0" dirty="0" smtClean="0">
                <a:solidFill>
                  <a:srgbClr val="333399"/>
                </a:solidFill>
              </a:rPr>
              <a:t>Hard-to-Reach Enrollees</a:t>
            </a:r>
          </a:p>
          <a:p>
            <a:pPr eaLnBrk="1" hangingPunct="1">
              <a:lnSpc>
                <a:spcPct val="100000"/>
              </a:lnSpc>
              <a:spcBef>
                <a:spcPct val="50000"/>
              </a:spcBef>
            </a:pPr>
            <a:r>
              <a:rPr lang="en-US" altLang="en-US" b="0" dirty="0" smtClean="0">
                <a:solidFill>
                  <a:srgbClr val="333399"/>
                </a:solidFill>
              </a:rPr>
              <a:t>Looking Ahead</a:t>
            </a:r>
            <a:endParaRPr lang="en-US" altLang="en-US" b="0" dirty="0">
              <a:solidFill>
                <a:srgbClr val="333399"/>
              </a:solidFill>
            </a:endParaRPr>
          </a:p>
          <a:p>
            <a:pPr eaLnBrk="1" hangingPunct="1">
              <a:lnSpc>
                <a:spcPct val="100000"/>
              </a:lnSpc>
              <a:spcBef>
                <a:spcPct val="50000"/>
              </a:spcBef>
            </a:pPr>
            <a:endParaRPr lang="en-US" altLang="en-US" b="0" dirty="0" smtClean="0">
              <a:solidFill>
                <a:srgbClr val="3333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087507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28600" y="762000"/>
            <a:ext cx="8686800" cy="5181600"/>
          </a:xfrm>
        </p:spPr>
        <p:txBody>
          <a:bodyPr/>
          <a:lstStyle/>
          <a:p>
            <a:pPr algn="ctr">
              <a:buFont typeface="Arial" pitchFamily="34" charset="0"/>
              <a:buNone/>
            </a:pPr>
            <a:endParaRPr lang="en-US" altLang="en-US" dirty="0" smtClean="0"/>
          </a:p>
          <a:p>
            <a:pPr algn="ctr">
              <a:buFont typeface="Arial" pitchFamily="34" charset="0"/>
              <a:buNone/>
            </a:pPr>
            <a:endParaRPr lang="en-US" altLang="en-US" dirty="0" smtClean="0"/>
          </a:p>
          <a:p>
            <a:pPr algn="ctr">
              <a:buFont typeface="Arial" pitchFamily="34" charset="0"/>
              <a:buNone/>
            </a:pPr>
            <a:endParaRPr lang="en-US" altLang="en-US" dirty="0" smtClean="0"/>
          </a:p>
          <a:p>
            <a:pPr algn="ctr">
              <a:buFont typeface="Arial" pitchFamily="34" charset="0"/>
              <a:buNone/>
            </a:pPr>
            <a:endParaRPr lang="en-US" altLang="en-US" dirty="0" smtClean="0"/>
          </a:p>
          <a:p>
            <a:pPr algn="ctr">
              <a:buFont typeface="Arial" pitchFamily="34" charset="0"/>
              <a:buNone/>
            </a:pPr>
            <a:r>
              <a:rPr lang="en-US" altLang="en-US" dirty="0" smtClean="0"/>
              <a:t>Visit us at </a:t>
            </a:r>
            <a:r>
              <a:rPr lang="en-US" altLang="en-US" dirty="0" smtClean="0">
                <a:hlinkClick r:id="rId3"/>
              </a:rPr>
              <a:t>www.mass.gov/masshealth/onecare</a:t>
            </a:r>
            <a:r>
              <a:rPr lang="en-US" altLang="en-US" dirty="0" smtClean="0"/>
              <a:t> </a:t>
            </a:r>
          </a:p>
          <a:p>
            <a:pPr algn="ctr">
              <a:buFont typeface="Arial" pitchFamily="34" charset="0"/>
              <a:buNone/>
            </a:pPr>
            <a:endParaRPr lang="en-US" altLang="en-US" dirty="0" smtClean="0"/>
          </a:p>
          <a:p>
            <a:pPr algn="ctr">
              <a:buFont typeface="Arial" pitchFamily="34" charset="0"/>
              <a:buNone/>
            </a:pPr>
            <a:r>
              <a:rPr lang="en-US" altLang="en-US" dirty="0" smtClean="0"/>
              <a:t>Email us at </a:t>
            </a:r>
            <a:r>
              <a:rPr lang="en-US" altLang="en-US" dirty="0" smtClean="0">
                <a:hlinkClick r:id="rId4"/>
              </a:rPr>
              <a:t>OneCare@state.ma.us</a:t>
            </a:r>
            <a:endParaRPr lang="en-US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34898355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381000"/>
            <a:ext cx="6416675" cy="838200"/>
          </a:xfrm>
        </p:spPr>
        <p:txBody>
          <a:bodyPr>
            <a:noAutofit/>
          </a:bodyPr>
          <a:lstStyle/>
          <a:p>
            <a:r>
              <a:rPr lang="en-US" sz="2800" dirty="0" smtClean="0">
                <a:solidFill>
                  <a:srgbClr val="33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Overview of One Care Network Adequacy Monitoring</a:t>
            </a:r>
            <a:endParaRPr lang="en-US" sz="2800" dirty="0">
              <a:solidFill>
                <a:srgbClr val="3333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70037"/>
            <a:ext cx="8229600" cy="4602163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sz="2400" b="0" dirty="0" smtClean="0">
                <a:solidFill>
                  <a:srgbClr val="33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Readiness Review Process</a:t>
            </a:r>
          </a:p>
          <a:p>
            <a:pPr>
              <a:lnSpc>
                <a:spcPct val="90000"/>
              </a:lnSpc>
            </a:pPr>
            <a:r>
              <a:rPr lang="en-US" sz="2400" b="0" dirty="0" smtClean="0">
                <a:solidFill>
                  <a:srgbClr val="33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Medicare Adequacy </a:t>
            </a:r>
            <a:r>
              <a:rPr lang="en-US" sz="2400" b="0" dirty="0">
                <a:solidFill>
                  <a:srgbClr val="33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lang="en-US" sz="2400" b="0" dirty="0" smtClean="0">
                <a:solidFill>
                  <a:srgbClr val="33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est</a:t>
            </a:r>
          </a:p>
          <a:p>
            <a:pPr>
              <a:lnSpc>
                <a:spcPct val="90000"/>
              </a:lnSpc>
            </a:pPr>
            <a:r>
              <a:rPr lang="en-US" sz="2400" b="0" dirty="0" smtClean="0">
                <a:solidFill>
                  <a:srgbClr val="33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MassHealth Adequacy Test</a:t>
            </a:r>
          </a:p>
          <a:p>
            <a:pPr>
              <a:lnSpc>
                <a:spcPct val="90000"/>
              </a:lnSpc>
            </a:pPr>
            <a:r>
              <a:rPr lang="en-US" sz="2400" b="0" dirty="0" smtClean="0">
                <a:solidFill>
                  <a:srgbClr val="33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Contractual </a:t>
            </a:r>
            <a:r>
              <a:rPr lang="en-US" sz="2400" b="0" dirty="0">
                <a:solidFill>
                  <a:srgbClr val="33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</a:t>
            </a:r>
            <a:r>
              <a:rPr lang="en-US" sz="2400" b="0" dirty="0" smtClean="0">
                <a:solidFill>
                  <a:srgbClr val="33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eporting</a:t>
            </a:r>
          </a:p>
          <a:p>
            <a:pPr>
              <a:lnSpc>
                <a:spcPct val="90000"/>
              </a:lnSpc>
            </a:pPr>
            <a:r>
              <a:rPr lang="en-US" sz="2400" b="0" dirty="0" smtClean="0">
                <a:solidFill>
                  <a:srgbClr val="33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Monitoring of network related complaints</a:t>
            </a:r>
            <a:endParaRPr lang="en-US" sz="2400" b="0" dirty="0">
              <a:solidFill>
                <a:srgbClr val="3333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368350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381000"/>
            <a:ext cx="6416675" cy="609600"/>
          </a:xfrm>
        </p:spPr>
        <p:txBody>
          <a:bodyPr>
            <a:normAutofit/>
          </a:bodyPr>
          <a:lstStyle/>
          <a:p>
            <a:r>
              <a:rPr lang="en-US" sz="2800" b="1" dirty="0" smtClean="0">
                <a:solidFill>
                  <a:srgbClr val="33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Provider Network Readiness Review</a:t>
            </a:r>
            <a:endParaRPr lang="en-US" sz="2800" b="1" dirty="0">
              <a:solidFill>
                <a:srgbClr val="3333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382000" cy="5410200"/>
          </a:xfrm>
        </p:spPr>
        <p:txBody>
          <a:bodyPr>
            <a:normAutofit fontScale="85000" lnSpcReduction="20000"/>
          </a:bodyPr>
          <a:lstStyle/>
          <a:p>
            <a:pPr>
              <a:lnSpc>
                <a:spcPct val="110000"/>
              </a:lnSpc>
            </a:pPr>
            <a:r>
              <a:rPr lang="en-US" sz="2800" b="0" dirty="0" smtClean="0">
                <a:solidFill>
                  <a:srgbClr val="33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Mandatory before plans could begin accepting enrollments</a:t>
            </a:r>
          </a:p>
          <a:p>
            <a:pPr>
              <a:lnSpc>
                <a:spcPct val="110000"/>
              </a:lnSpc>
            </a:pPr>
            <a:r>
              <a:rPr lang="en-US" sz="2800" b="0" dirty="0" smtClean="0">
                <a:solidFill>
                  <a:srgbClr val="33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Plans had to pass </a:t>
            </a:r>
          </a:p>
          <a:p>
            <a:pPr lvl="1">
              <a:lnSpc>
                <a:spcPct val="110000"/>
              </a:lnSpc>
            </a:pPr>
            <a:r>
              <a:rPr lang="en-US" b="0" dirty="0" smtClean="0">
                <a:solidFill>
                  <a:srgbClr val="33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Medicare network </a:t>
            </a:r>
            <a:r>
              <a:rPr lang="en-US" b="0" dirty="0">
                <a:solidFill>
                  <a:srgbClr val="33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n-US" b="0" dirty="0" smtClean="0">
                <a:solidFill>
                  <a:srgbClr val="33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dequacy test, and </a:t>
            </a:r>
          </a:p>
          <a:p>
            <a:pPr lvl="1">
              <a:lnSpc>
                <a:spcPct val="110000"/>
              </a:lnSpc>
            </a:pPr>
            <a:r>
              <a:rPr lang="en-US" b="0" dirty="0" smtClean="0">
                <a:solidFill>
                  <a:srgbClr val="33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MassHealth network adequacy test </a:t>
            </a:r>
          </a:p>
          <a:p>
            <a:pPr>
              <a:lnSpc>
                <a:spcPct val="110000"/>
              </a:lnSpc>
            </a:pPr>
            <a:r>
              <a:rPr lang="en-US" sz="2800" b="0" dirty="0" smtClean="0">
                <a:solidFill>
                  <a:srgbClr val="33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Plans were required demonstrate their capacity and ability to meet the provider network needs of members</a:t>
            </a:r>
          </a:p>
          <a:p>
            <a:pPr>
              <a:lnSpc>
                <a:spcPct val="110000"/>
              </a:lnSpc>
            </a:pPr>
            <a:r>
              <a:rPr lang="en-US" sz="2800" b="0" dirty="0" smtClean="0">
                <a:solidFill>
                  <a:srgbClr val="33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provider network portion was just a part of the overall One Care readiness review conducted by MassHealth and CMS starting in 2012</a:t>
            </a:r>
            <a:endParaRPr lang="en-US" sz="1900" b="0" dirty="0" smtClean="0">
              <a:solidFill>
                <a:srgbClr val="333399"/>
              </a:solidFill>
              <a:latin typeface="Arial" panose="020B0604020202020204" pitchFamily="34" charset="0"/>
              <a:cs typeface="Arial" panose="020B0604020202020204" pitchFamily="34" charset="0"/>
              <a:hlinkClick r:id=""/>
            </a:endParaRPr>
          </a:p>
          <a:p>
            <a:pPr marL="0" indent="0">
              <a:buNone/>
            </a:pPr>
            <a:endParaRPr lang="en-US" sz="1900" b="0" dirty="0" smtClean="0">
              <a:solidFill>
                <a:srgbClr val="333399"/>
              </a:solidFill>
              <a:latin typeface="Arial" panose="020B0604020202020204" pitchFamily="34" charset="0"/>
              <a:cs typeface="Arial" panose="020B0604020202020204" pitchFamily="34" charset="0"/>
              <a:hlinkClick r:id=""/>
            </a:endParaRPr>
          </a:p>
          <a:p>
            <a:pPr marL="0" indent="0">
              <a:buNone/>
            </a:pPr>
            <a:endParaRPr lang="en-US" sz="1900" b="0" dirty="0" smtClean="0">
              <a:solidFill>
                <a:srgbClr val="333399"/>
              </a:solidFill>
              <a:latin typeface="Arial" panose="020B0604020202020204" pitchFamily="34" charset="0"/>
              <a:cs typeface="Arial" panose="020B0604020202020204" pitchFamily="34" charset="0"/>
              <a:hlinkClick r:id=""/>
            </a:endParaRPr>
          </a:p>
          <a:p>
            <a:pPr marL="0" indent="0">
              <a:buNone/>
            </a:pPr>
            <a:r>
              <a:rPr lang="en-US" sz="1900" b="0" dirty="0" smtClean="0">
                <a:solidFill>
                  <a:srgbClr val="333399"/>
                </a:solidFill>
                <a:latin typeface="Arial" panose="020B0604020202020204" pitchFamily="34" charset="0"/>
                <a:cs typeface="Arial" panose="020B0604020202020204" pitchFamily="34" charset="0"/>
                <a:hlinkClick r:id=""/>
              </a:rPr>
              <a:t>http</a:t>
            </a:r>
            <a:r>
              <a:rPr lang="en-US" sz="1900" b="0" dirty="0">
                <a:solidFill>
                  <a:srgbClr val="333399"/>
                </a:solidFill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://</a:t>
            </a:r>
            <a:r>
              <a:rPr lang="en-US" sz="1900" b="0" dirty="0" smtClean="0">
                <a:solidFill>
                  <a:srgbClr val="333399"/>
                </a:solidFill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www.cms.gov/Medicare-Medicaid-Coordination/Medicare-and-Medicaid-Coordination/Medicare-Medicaid-Coordination-Office/FinancialAlignmentInitiative/Downloads/MASS_RR_memo.pdf</a:t>
            </a:r>
            <a:endParaRPr lang="en-US" sz="1900" b="0" dirty="0" smtClean="0">
              <a:solidFill>
                <a:srgbClr val="3333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2800" b="0" dirty="0">
              <a:solidFill>
                <a:srgbClr val="3333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47008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04800"/>
            <a:ext cx="8229600" cy="762000"/>
          </a:xfrm>
        </p:spPr>
        <p:txBody>
          <a:bodyPr>
            <a:normAutofit/>
          </a:bodyPr>
          <a:lstStyle/>
          <a:p>
            <a:r>
              <a:rPr lang="en-US" sz="2800" b="1" dirty="0" smtClean="0">
                <a:solidFill>
                  <a:srgbClr val="33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Medicare Network Adequacy Test</a:t>
            </a:r>
            <a:endParaRPr lang="en-US" sz="2800" dirty="0">
              <a:solidFill>
                <a:srgbClr val="333399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95400"/>
            <a:ext cx="8458200" cy="51816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400" b="0" u="sng" dirty="0" smtClean="0">
                <a:solidFill>
                  <a:srgbClr val="33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Requirements</a:t>
            </a:r>
            <a:r>
              <a:rPr lang="en-US" sz="2400" b="0" u="sng" dirty="0">
                <a:solidFill>
                  <a:srgbClr val="33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endParaRPr lang="en-US" sz="2400" b="0" dirty="0">
              <a:solidFill>
                <a:srgbClr val="3333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en-US" sz="2400" b="0" dirty="0">
                <a:solidFill>
                  <a:srgbClr val="33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Plans must meet or exceed a </a:t>
            </a:r>
            <a:r>
              <a:rPr lang="en-US" sz="2400" b="0" u="sng" dirty="0">
                <a:solidFill>
                  <a:srgbClr val="33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minimum number</a:t>
            </a:r>
            <a:r>
              <a:rPr lang="en-US" sz="2400" b="0" dirty="0">
                <a:solidFill>
                  <a:srgbClr val="33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of required provider and facility types (tests 32 provider types and 22 facility types ex. oncology, outpatient dialysis</a:t>
            </a:r>
            <a:r>
              <a:rPr lang="en-US" sz="2400" b="0" dirty="0" smtClean="0">
                <a:solidFill>
                  <a:srgbClr val="33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lvl="0"/>
            <a:endParaRPr lang="en-US" sz="2400" b="0" dirty="0" smtClean="0">
              <a:solidFill>
                <a:srgbClr val="3333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en-US" sz="2400" b="0" dirty="0" smtClean="0">
                <a:solidFill>
                  <a:srgbClr val="33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Plans </a:t>
            </a:r>
            <a:r>
              <a:rPr lang="en-US" sz="2400" b="0" dirty="0">
                <a:solidFill>
                  <a:srgbClr val="33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demonstrate at least 90% of their members have access to one or more required providers/facilities within a </a:t>
            </a:r>
            <a:r>
              <a:rPr lang="en-US" sz="2400" b="0" dirty="0" smtClean="0">
                <a:solidFill>
                  <a:srgbClr val="33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calculated </a:t>
            </a:r>
            <a:r>
              <a:rPr lang="en-US" sz="2400" b="0" dirty="0">
                <a:solidFill>
                  <a:srgbClr val="33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time and </a:t>
            </a:r>
            <a:r>
              <a:rPr lang="en-US" sz="2400" b="0" dirty="0" smtClean="0">
                <a:solidFill>
                  <a:srgbClr val="33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distance</a:t>
            </a:r>
          </a:p>
          <a:p>
            <a:pPr lvl="0"/>
            <a:endParaRPr lang="en-US" sz="2400" b="0" dirty="0" smtClean="0">
              <a:solidFill>
                <a:srgbClr val="3333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2400" b="0" u="sng" dirty="0" smtClean="0">
              <a:solidFill>
                <a:srgbClr val="3333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64452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381000"/>
            <a:ext cx="6416675" cy="762000"/>
          </a:xfrm>
        </p:spPr>
        <p:txBody>
          <a:bodyPr>
            <a:noAutofit/>
          </a:bodyPr>
          <a:lstStyle/>
          <a:p>
            <a:r>
              <a:rPr lang="en-US" sz="2800" b="1" dirty="0" smtClean="0">
                <a:solidFill>
                  <a:srgbClr val="33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Medicare Network Adequacy Test </a:t>
            </a:r>
            <a:r>
              <a:rPr lang="en-US" altLang="en-US" sz="2800" i="1" dirty="0" smtClean="0"/>
              <a:t>(</a:t>
            </a:r>
            <a:r>
              <a:rPr lang="en-US" altLang="en-US" sz="2800" i="1" dirty="0"/>
              <a:t>cont’d</a:t>
            </a:r>
            <a:r>
              <a:rPr lang="en-US" altLang="en-US" sz="2800" i="1" dirty="0" smtClean="0"/>
              <a:t>)</a:t>
            </a:r>
            <a:endParaRPr lang="en-US" sz="2800" dirty="0">
              <a:solidFill>
                <a:srgbClr val="3333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600200"/>
            <a:ext cx="8382000" cy="45720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b="0" u="sng" dirty="0" smtClean="0">
                <a:solidFill>
                  <a:srgbClr val="33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Method: </a:t>
            </a:r>
            <a:endParaRPr lang="en-US" sz="2400" b="0" dirty="0" smtClean="0">
              <a:solidFill>
                <a:srgbClr val="3333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en-US" sz="2400" b="0" dirty="0" smtClean="0">
                <a:solidFill>
                  <a:srgbClr val="33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Plans upload templates to CMS</a:t>
            </a:r>
          </a:p>
          <a:p>
            <a:pPr lvl="0"/>
            <a:r>
              <a:rPr lang="en-US" sz="2400" b="0" dirty="0" smtClean="0">
                <a:solidFill>
                  <a:srgbClr val="33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CMS runs the information through a system to evaluate data based on established requirements</a:t>
            </a:r>
          </a:p>
          <a:p>
            <a:pPr marL="0" indent="0">
              <a:buNone/>
            </a:pPr>
            <a:endParaRPr lang="en-US" sz="2400" b="0" dirty="0" smtClean="0">
              <a:solidFill>
                <a:srgbClr val="3333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2400" b="0" u="sng" dirty="0" smtClean="0">
                <a:solidFill>
                  <a:srgbClr val="33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Frequency: </a:t>
            </a:r>
            <a:endParaRPr lang="en-US" sz="2400" b="0" dirty="0" smtClean="0">
              <a:solidFill>
                <a:srgbClr val="3333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400" b="0" dirty="0" smtClean="0">
                <a:solidFill>
                  <a:srgbClr val="33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During the readiness review and annually thereafter at Medicare’s discretion</a:t>
            </a:r>
          </a:p>
          <a:p>
            <a:endParaRPr lang="en-US" b="0" dirty="0">
              <a:solidFill>
                <a:srgbClr val="3333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827897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533400"/>
            <a:ext cx="6416675" cy="762000"/>
          </a:xfrm>
        </p:spPr>
        <p:txBody>
          <a:bodyPr>
            <a:noAutofit/>
          </a:bodyPr>
          <a:lstStyle/>
          <a:p>
            <a:r>
              <a:rPr lang="en-US" sz="2800" dirty="0" smtClean="0">
                <a:solidFill>
                  <a:srgbClr val="33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MassHealth Network Adequacy Test</a:t>
            </a:r>
            <a:r>
              <a:rPr lang="en-US" sz="2800" dirty="0" smtClean="0">
                <a:solidFill>
                  <a:srgbClr val="333399"/>
                </a:solidFill>
              </a:rPr>
              <a:t/>
            </a:r>
            <a:br>
              <a:rPr lang="en-US" sz="2800" dirty="0" smtClean="0">
                <a:solidFill>
                  <a:srgbClr val="333399"/>
                </a:solidFill>
              </a:rPr>
            </a:br>
            <a:endParaRPr lang="en-US" sz="2800" dirty="0">
              <a:solidFill>
                <a:srgbClr val="333399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93371"/>
            <a:ext cx="8229600" cy="546462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b="0" u="sng" dirty="0" smtClean="0">
                <a:solidFill>
                  <a:srgbClr val="33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Requirements</a:t>
            </a:r>
            <a:r>
              <a:rPr lang="en-US" sz="2400" b="0" u="sng" dirty="0">
                <a:solidFill>
                  <a:srgbClr val="33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endParaRPr lang="en-US" sz="2400" b="0" dirty="0">
              <a:solidFill>
                <a:srgbClr val="3333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400" b="0" dirty="0">
                <a:solidFill>
                  <a:srgbClr val="33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Within a 15-mile or 30 minute radius from the Enrollee’s zip code </a:t>
            </a:r>
            <a:r>
              <a:rPr lang="en-US" sz="2400" b="0" dirty="0" smtClean="0">
                <a:solidFill>
                  <a:srgbClr val="33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of residence, </a:t>
            </a:r>
            <a:r>
              <a:rPr lang="en-US" sz="2400" b="0" dirty="0">
                <a:solidFill>
                  <a:srgbClr val="33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each plan must have contracted with</a:t>
            </a:r>
            <a:r>
              <a:rPr lang="en-US" sz="2400" b="0" dirty="0" smtClean="0">
                <a:solidFill>
                  <a:srgbClr val="33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lvl="1">
              <a:buFont typeface="Arial" panose="020B0604020202020204" pitchFamily="34" charset="0"/>
              <a:buChar char="–"/>
            </a:pPr>
            <a:r>
              <a:rPr lang="en-US" sz="2200" b="0" dirty="0" smtClean="0">
                <a:solidFill>
                  <a:srgbClr val="33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 </a:t>
            </a:r>
            <a:r>
              <a:rPr lang="en-US" sz="2200" b="0" dirty="0">
                <a:solidFill>
                  <a:srgbClr val="33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least two PCPs</a:t>
            </a:r>
          </a:p>
          <a:p>
            <a:pPr lvl="1">
              <a:buFont typeface="Arial" panose="020B0604020202020204" pitchFamily="34" charset="0"/>
              <a:buChar char="–"/>
            </a:pPr>
            <a:r>
              <a:rPr lang="en-US" sz="2200" b="0" dirty="0">
                <a:solidFill>
                  <a:srgbClr val="33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Two hospitals (when feasible)</a:t>
            </a:r>
          </a:p>
          <a:p>
            <a:pPr lvl="1">
              <a:buFont typeface="Arial" panose="020B0604020202020204" pitchFamily="34" charset="0"/>
              <a:buChar char="–"/>
            </a:pPr>
            <a:r>
              <a:rPr lang="en-US" sz="2200" b="0" dirty="0">
                <a:solidFill>
                  <a:srgbClr val="33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Two nursing facilities*</a:t>
            </a:r>
          </a:p>
          <a:p>
            <a:pPr lvl="1">
              <a:buFont typeface="Arial" panose="020B0604020202020204" pitchFamily="34" charset="0"/>
              <a:buChar char="–"/>
            </a:pPr>
            <a:r>
              <a:rPr lang="en-US" sz="2200" b="0" dirty="0">
                <a:solidFill>
                  <a:srgbClr val="33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Two outpatient behavioral health providers </a:t>
            </a:r>
          </a:p>
          <a:p>
            <a:pPr lvl="1">
              <a:buFont typeface="Arial" panose="020B0604020202020204" pitchFamily="34" charset="0"/>
              <a:buChar char="–"/>
            </a:pPr>
            <a:r>
              <a:rPr lang="en-US" sz="2200" b="0" dirty="0">
                <a:solidFill>
                  <a:srgbClr val="33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choice of two community LTSS providers per covered service* </a:t>
            </a:r>
            <a:endParaRPr lang="en-US" sz="2200" b="0" dirty="0" smtClean="0">
              <a:solidFill>
                <a:srgbClr val="3333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400" b="0" dirty="0" smtClean="0">
                <a:solidFill>
                  <a:srgbClr val="33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Reasonable </a:t>
            </a:r>
            <a:r>
              <a:rPr lang="en-US" sz="2400" b="0" dirty="0">
                <a:solidFill>
                  <a:srgbClr val="33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geographic coverage of all other provider types (ex. </a:t>
            </a:r>
            <a:r>
              <a:rPr lang="en-US" sz="2400" b="0" dirty="0" smtClean="0">
                <a:solidFill>
                  <a:srgbClr val="33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vision, transportation)</a:t>
            </a:r>
          </a:p>
          <a:p>
            <a:endParaRPr lang="en-US" b="0" dirty="0">
              <a:solidFill>
                <a:srgbClr val="333399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57348" y="6208465"/>
            <a:ext cx="6645275" cy="5370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/>
            <a:r>
              <a:rPr lang="en-US" sz="1600" b="0" i="1" dirty="0" smtClean="0">
                <a:solidFill>
                  <a:srgbClr val="33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*A </a:t>
            </a:r>
            <a:r>
              <a:rPr lang="en-US" sz="1600" b="0" i="1" dirty="0">
                <a:solidFill>
                  <a:srgbClr val="33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choice of one provider may be offered with good cause and approval (ex. lack of a certain provider type in the region</a:t>
            </a:r>
            <a:r>
              <a:rPr lang="en-US" sz="1800" b="0" i="1" dirty="0" smtClean="0">
                <a:solidFill>
                  <a:srgbClr val="33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05508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304800"/>
            <a:ext cx="6705600" cy="1143000"/>
          </a:xfrm>
        </p:spPr>
        <p:txBody>
          <a:bodyPr>
            <a:noAutofit/>
          </a:bodyPr>
          <a:lstStyle/>
          <a:p>
            <a:r>
              <a:rPr lang="en-US" sz="2800" b="1" dirty="0" smtClean="0">
                <a:solidFill>
                  <a:srgbClr val="33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Additional Contractual Requirements and Reporting</a:t>
            </a:r>
            <a:endParaRPr lang="en-US" sz="2800" dirty="0">
              <a:solidFill>
                <a:srgbClr val="3333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828800"/>
            <a:ext cx="8382000" cy="43434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b="0" u="sng" dirty="0" smtClean="0">
                <a:solidFill>
                  <a:srgbClr val="33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Method:</a:t>
            </a:r>
          </a:p>
          <a:p>
            <a:pPr lvl="0"/>
            <a:r>
              <a:rPr lang="en-US" sz="2400" b="0" dirty="0" smtClean="0">
                <a:solidFill>
                  <a:srgbClr val="33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Plans provide MassHealth with maps and provider lists demonstrating they have met the requirements </a:t>
            </a:r>
          </a:p>
          <a:p>
            <a:pPr marL="0" indent="0">
              <a:buNone/>
            </a:pPr>
            <a:endParaRPr lang="en-US" sz="2400" b="0" u="sng" dirty="0" smtClean="0">
              <a:solidFill>
                <a:srgbClr val="3333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2400" b="0" u="sng" dirty="0" smtClean="0">
                <a:solidFill>
                  <a:srgbClr val="33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Frequency: </a:t>
            </a:r>
          </a:p>
          <a:p>
            <a:r>
              <a:rPr lang="en-US" sz="2400" b="0" dirty="0" smtClean="0">
                <a:solidFill>
                  <a:srgbClr val="33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During the readiness review and annually thereafter</a:t>
            </a:r>
            <a:endParaRPr lang="en-US" sz="2400" b="0" dirty="0">
              <a:solidFill>
                <a:srgbClr val="3333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111047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28600"/>
            <a:ext cx="6781800" cy="1143000"/>
          </a:xfrm>
        </p:spPr>
        <p:txBody>
          <a:bodyPr>
            <a:normAutofit/>
          </a:bodyPr>
          <a:lstStyle/>
          <a:p>
            <a:r>
              <a:rPr lang="en-US" sz="2800" b="1" dirty="0" smtClean="0">
                <a:solidFill>
                  <a:srgbClr val="33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Additional Contractual Requirements and Reporting </a:t>
            </a:r>
            <a:r>
              <a:rPr lang="en-US" altLang="en-US" sz="2800" i="1" dirty="0"/>
              <a:t>(cont’d)</a:t>
            </a:r>
            <a:endParaRPr lang="en-US" sz="2800" dirty="0">
              <a:solidFill>
                <a:srgbClr val="333399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524000"/>
            <a:ext cx="8382000" cy="46482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b="0" u="sng" dirty="0" smtClean="0">
                <a:solidFill>
                  <a:srgbClr val="33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Plans </a:t>
            </a:r>
            <a:r>
              <a:rPr lang="en-US" sz="2400" b="0" u="sng" dirty="0">
                <a:solidFill>
                  <a:srgbClr val="33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Must </a:t>
            </a:r>
            <a:r>
              <a:rPr lang="en-US" sz="2400" b="0" u="sng" dirty="0" smtClean="0">
                <a:solidFill>
                  <a:srgbClr val="33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Immediately Report:</a:t>
            </a:r>
            <a:endParaRPr lang="en-US" sz="2400" b="0" u="sng" dirty="0">
              <a:solidFill>
                <a:srgbClr val="3333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en-US" sz="2400" b="0" dirty="0">
                <a:solidFill>
                  <a:srgbClr val="33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n-US" sz="2400" b="0" dirty="0" smtClean="0">
                <a:solidFill>
                  <a:srgbClr val="33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ny </a:t>
            </a:r>
            <a:r>
              <a:rPr lang="en-US" sz="2400" b="0" dirty="0">
                <a:solidFill>
                  <a:srgbClr val="33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significant Provider Network </a:t>
            </a:r>
            <a:r>
              <a:rPr lang="en-US" sz="2400" b="0" dirty="0" smtClean="0">
                <a:solidFill>
                  <a:srgbClr val="33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changes</a:t>
            </a:r>
            <a:endParaRPr lang="en-US" sz="2400" b="0" dirty="0">
              <a:solidFill>
                <a:srgbClr val="3333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2400" b="0" dirty="0" smtClean="0">
              <a:solidFill>
                <a:srgbClr val="3333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2400" b="0" u="sng" dirty="0" smtClean="0">
                <a:solidFill>
                  <a:srgbClr val="33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Plans </a:t>
            </a:r>
            <a:r>
              <a:rPr lang="en-US" sz="2400" b="0" u="sng" dirty="0">
                <a:solidFill>
                  <a:srgbClr val="33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Must </a:t>
            </a:r>
            <a:r>
              <a:rPr lang="en-US" sz="2400" b="0" u="sng" dirty="0" smtClean="0">
                <a:solidFill>
                  <a:srgbClr val="33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Annually Report:</a:t>
            </a:r>
            <a:endParaRPr lang="en-US" sz="2400" b="0" u="sng" dirty="0">
              <a:solidFill>
                <a:srgbClr val="3333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en-US" sz="2400" b="0" dirty="0" smtClean="0">
                <a:solidFill>
                  <a:srgbClr val="33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Provider </a:t>
            </a:r>
            <a:r>
              <a:rPr lang="en-US" sz="2400" b="0" dirty="0">
                <a:solidFill>
                  <a:srgbClr val="33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turnover rates</a:t>
            </a:r>
          </a:p>
          <a:p>
            <a:pPr lvl="0"/>
            <a:r>
              <a:rPr lang="en-US" sz="2400" b="0" dirty="0">
                <a:solidFill>
                  <a:srgbClr val="33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All out of network providers the plan has used</a:t>
            </a:r>
          </a:p>
          <a:p>
            <a:pPr lvl="0"/>
            <a:r>
              <a:rPr lang="en-US" sz="2400" b="0" dirty="0">
                <a:solidFill>
                  <a:srgbClr val="33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 explanation of any trends regarding their use of out of network providers beyond the continuity of care period</a:t>
            </a:r>
          </a:p>
          <a:p>
            <a:pPr lvl="0"/>
            <a:r>
              <a:rPr lang="en-US" sz="2400" b="0" dirty="0">
                <a:solidFill>
                  <a:srgbClr val="33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Action plan, next steps, and timeline around self-identified areas in need of improvement</a:t>
            </a:r>
          </a:p>
          <a:p>
            <a:endParaRPr lang="en-US" sz="2400" b="0" dirty="0">
              <a:solidFill>
                <a:srgbClr val="3333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53228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3">
      <a:dk1>
        <a:srgbClr val="000066"/>
      </a:dk1>
      <a:lt1>
        <a:srgbClr val="FFFFFF"/>
      </a:lt1>
      <a:dk2>
        <a:srgbClr val="000066"/>
      </a:dk2>
      <a:lt2>
        <a:srgbClr val="DDDDDD"/>
      </a:lt2>
      <a:accent1>
        <a:srgbClr val="AFD5EF"/>
      </a:accent1>
      <a:accent2>
        <a:srgbClr val="333399"/>
      </a:accent2>
      <a:accent3>
        <a:srgbClr val="FFFFFF"/>
      </a:accent3>
      <a:accent4>
        <a:srgbClr val="000056"/>
      </a:accent4>
      <a:accent5>
        <a:srgbClr val="D4E7F6"/>
      </a:accent5>
      <a:accent6>
        <a:srgbClr val="2D2D8A"/>
      </a:accent6>
      <a:hlink>
        <a:srgbClr val="CC9900"/>
      </a:hlink>
      <a:folHlink>
        <a:srgbClr val="CBCE6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85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400" b="1" i="0" u="none" strike="noStrike" cap="none" normalizeH="0" baseline="0" smtClean="0">
            <a:ln>
              <a:noFill/>
            </a:ln>
            <a:solidFill>
              <a:schemeClr val="accent2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85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400" b="1" i="0" u="none" strike="noStrike" cap="none" normalizeH="0" baseline="0" smtClean="0">
            <a:ln>
              <a:noFill/>
            </a:ln>
            <a:solidFill>
              <a:schemeClr val="accent2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3">
        <a:dk1>
          <a:srgbClr val="000066"/>
        </a:dk1>
        <a:lt1>
          <a:srgbClr val="FFFFFF"/>
        </a:lt1>
        <a:dk2>
          <a:srgbClr val="000066"/>
        </a:dk2>
        <a:lt2>
          <a:srgbClr val="DDDDDD"/>
        </a:lt2>
        <a:accent1>
          <a:srgbClr val="AFD5EF"/>
        </a:accent1>
        <a:accent2>
          <a:srgbClr val="333399"/>
        </a:accent2>
        <a:accent3>
          <a:srgbClr val="FFFFFF"/>
        </a:accent3>
        <a:accent4>
          <a:srgbClr val="000056"/>
        </a:accent4>
        <a:accent5>
          <a:srgbClr val="D4E7F6"/>
        </a:accent5>
        <a:accent6>
          <a:srgbClr val="2D2D8A"/>
        </a:accent6>
        <a:hlink>
          <a:srgbClr val="CC9900"/>
        </a:hlink>
        <a:folHlink>
          <a:srgbClr val="CBCE6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3_Default Design">
  <a:themeElements>
    <a:clrScheme name="3_Default Design 13">
      <a:dk1>
        <a:srgbClr val="000066"/>
      </a:dk1>
      <a:lt1>
        <a:srgbClr val="FFFFFF"/>
      </a:lt1>
      <a:dk2>
        <a:srgbClr val="000066"/>
      </a:dk2>
      <a:lt2>
        <a:srgbClr val="DDDDDD"/>
      </a:lt2>
      <a:accent1>
        <a:srgbClr val="AFD5EF"/>
      </a:accent1>
      <a:accent2>
        <a:srgbClr val="333399"/>
      </a:accent2>
      <a:accent3>
        <a:srgbClr val="FFFFFF"/>
      </a:accent3>
      <a:accent4>
        <a:srgbClr val="000056"/>
      </a:accent4>
      <a:accent5>
        <a:srgbClr val="D4E7F6"/>
      </a:accent5>
      <a:accent6>
        <a:srgbClr val="2D2D8A"/>
      </a:accent6>
      <a:hlink>
        <a:srgbClr val="CC9900"/>
      </a:hlink>
      <a:folHlink>
        <a:srgbClr val="CBCE60"/>
      </a:folHlink>
    </a:clrScheme>
    <a:fontScheme name="3_Default Design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3_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Default Design 13">
        <a:dk1>
          <a:srgbClr val="000066"/>
        </a:dk1>
        <a:lt1>
          <a:srgbClr val="FFFFFF"/>
        </a:lt1>
        <a:dk2>
          <a:srgbClr val="000066"/>
        </a:dk2>
        <a:lt2>
          <a:srgbClr val="DDDDDD"/>
        </a:lt2>
        <a:accent1>
          <a:srgbClr val="AFD5EF"/>
        </a:accent1>
        <a:accent2>
          <a:srgbClr val="333399"/>
        </a:accent2>
        <a:accent3>
          <a:srgbClr val="FFFFFF"/>
        </a:accent3>
        <a:accent4>
          <a:srgbClr val="000056"/>
        </a:accent4>
        <a:accent5>
          <a:srgbClr val="D4E7F6"/>
        </a:accent5>
        <a:accent6>
          <a:srgbClr val="2D2D8A"/>
        </a:accent6>
        <a:hlink>
          <a:srgbClr val="CC9900"/>
        </a:hlink>
        <a:folHlink>
          <a:srgbClr val="CBCE6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1_Default Design">
  <a:themeElements>
    <a:clrScheme name="Default Design 13">
      <a:dk1>
        <a:srgbClr val="000066"/>
      </a:dk1>
      <a:lt1>
        <a:srgbClr val="FFFFFF"/>
      </a:lt1>
      <a:dk2>
        <a:srgbClr val="000066"/>
      </a:dk2>
      <a:lt2>
        <a:srgbClr val="DDDDDD"/>
      </a:lt2>
      <a:accent1>
        <a:srgbClr val="AFD5EF"/>
      </a:accent1>
      <a:accent2>
        <a:srgbClr val="333399"/>
      </a:accent2>
      <a:accent3>
        <a:srgbClr val="FFFFFF"/>
      </a:accent3>
      <a:accent4>
        <a:srgbClr val="000056"/>
      </a:accent4>
      <a:accent5>
        <a:srgbClr val="D4E7F6"/>
      </a:accent5>
      <a:accent6>
        <a:srgbClr val="2D2D8A"/>
      </a:accent6>
      <a:hlink>
        <a:srgbClr val="CC9900"/>
      </a:hlink>
      <a:folHlink>
        <a:srgbClr val="CBCE6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85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400" b="1" i="0" u="none" strike="noStrike" cap="none" normalizeH="0" baseline="0" smtClean="0">
            <a:ln>
              <a:noFill/>
            </a:ln>
            <a:solidFill>
              <a:schemeClr val="accent2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85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400" b="1" i="0" u="none" strike="noStrike" cap="none" normalizeH="0" baseline="0" smtClean="0">
            <a:ln>
              <a:noFill/>
            </a:ln>
            <a:solidFill>
              <a:schemeClr val="accent2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3">
        <a:dk1>
          <a:srgbClr val="000066"/>
        </a:dk1>
        <a:lt1>
          <a:srgbClr val="FFFFFF"/>
        </a:lt1>
        <a:dk2>
          <a:srgbClr val="000066"/>
        </a:dk2>
        <a:lt2>
          <a:srgbClr val="DDDDDD"/>
        </a:lt2>
        <a:accent1>
          <a:srgbClr val="AFD5EF"/>
        </a:accent1>
        <a:accent2>
          <a:srgbClr val="333399"/>
        </a:accent2>
        <a:accent3>
          <a:srgbClr val="FFFFFF"/>
        </a:accent3>
        <a:accent4>
          <a:srgbClr val="000056"/>
        </a:accent4>
        <a:accent5>
          <a:srgbClr val="D4E7F6"/>
        </a:accent5>
        <a:accent6>
          <a:srgbClr val="2D2D8A"/>
        </a:accent6>
        <a:hlink>
          <a:srgbClr val="CC9900"/>
        </a:hlink>
        <a:folHlink>
          <a:srgbClr val="CBCE6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2_Default Design">
  <a:themeElements>
    <a:clrScheme name="Default Design 13">
      <a:dk1>
        <a:srgbClr val="000066"/>
      </a:dk1>
      <a:lt1>
        <a:srgbClr val="FFFFFF"/>
      </a:lt1>
      <a:dk2>
        <a:srgbClr val="000066"/>
      </a:dk2>
      <a:lt2>
        <a:srgbClr val="DDDDDD"/>
      </a:lt2>
      <a:accent1>
        <a:srgbClr val="AFD5EF"/>
      </a:accent1>
      <a:accent2>
        <a:srgbClr val="333399"/>
      </a:accent2>
      <a:accent3>
        <a:srgbClr val="FFFFFF"/>
      </a:accent3>
      <a:accent4>
        <a:srgbClr val="000056"/>
      </a:accent4>
      <a:accent5>
        <a:srgbClr val="D4E7F6"/>
      </a:accent5>
      <a:accent6>
        <a:srgbClr val="2D2D8A"/>
      </a:accent6>
      <a:hlink>
        <a:srgbClr val="CC9900"/>
      </a:hlink>
      <a:folHlink>
        <a:srgbClr val="CBCE6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85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400" b="1" i="0" u="none" strike="noStrike" cap="none" normalizeH="0" baseline="0" smtClean="0">
            <a:ln>
              <a:noFill/>
            </a:ln>
            <a:solidFill>
              <a:schemeClr val="accent2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85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400" b="1" i="0" u="none" strike="noStrike" cap="none" normalizeH="0" baseline="0" smtClean="0">
            <a:ln>
              <a:noFill/>
            </a:ln>
            <a:solidFill>
              <a:schemeClr val="accent2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3">
        <a:dk1>
          <a:srgbClr val="000066"/>
        </a:dk1>
        <a:lt1>
          <a:srgbClr val="FFFFFF"/>
        </a:lt1>
        <a:dk2>
          <a:srgbClr val="000066"/>
        </a:dk2>
        <a:lt2>
          <a:srgbClr val="DDDDDD"/>
        </a:lt2>
        <a:accent1>
          <a:srgbClr val="AFD5EF"/>
        </a:accent1>
        <a:accent2>
          <a:srgbClr val="333399"/>
        </a:accent2>
        <a:accent3>
          <a:srgbClr val="FFFFFF"/>
        </a:accent3>
        <a:accent4>
          <a:srgbClr val="000056"/>
        </a:accent4>
        <a:accent5>
          <a:srgbClr val="D4E7F6"/>
        </a:accent5>
        <a:accent6>
          <a:srgbClr val="2D2D8A"/>
        </a:accent6>
        <a:hlink>
          <a:srgbClr val="CC9900"/>
        </a:hlink>
        <a:folHlink>
          <a:srgbClr val="CBCE6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58230</TotalTime>
  <Words>1389</Words>
  <Application>Microsoft Office PowerPoint</Application>
  <PresentationFormat>On-screen Show (4:3)</PresentationFormat>
  <Paragraphs>213</Paragraphs>
  <Slides>20</Slides>
  <Notes>11</Notes>
  <HiddenSlides>0</HiddenSlides>
  <MMClips>0</MMClips>
  <ScaleCrop>false</ScaleCrop>
  <HeadingPairs>
    <vt:vector size="4" baseType="variant">
      <vt:variant>
        <vt:lpstr>Theme</vt:lpstr>
      </vt:variant>
      <vt:variant>
        <vt:i4>4</vt:i4>
      </vt:variant>
      <vt:variant>
        <vt:lpstr>Slide Titles</vt:lpstr>
      </vt:variant>
      <vt:variant>
        <vt:i4>20</vt:i4>
      </vt:variant>
    </vt:vector>
  </HeadingPairs>
  <TitlesOfParts>
    <vt:vector size="24" baseType="lpstr">
      <vt:lpstr>Default Design</vt:lpstr>
      <vt:lpstr>3_Default Design</vt:lpstr>
      <vt:lpstr>1_Default Design</vt:lpstr>
      <vt:lpstr>2_Default Design</vt:lpstr>
      <vt:lpstr>MassHealth Demonstration  to Integrate Care for Dual Eligibles</vt:lpstr>
      <vt:lpstr>Agenda for MassHealth Updates</vt:lpstr>
      <vt:lpstr>Overview of One Care Network Adequacy Monitoring</vt:lpstr>
      <vt:lpstr>Provider Network Readiness Review</vt:lpstr>
      <vt:lpstr>The Medicare Network Adequacy Test</vt:lpstr>
      <vt:lpstr>The Medicare Network Adequacy Test (cont’d)</vt:lpstr>
      <vt:lpstr>The MassHealth Network Adequacy Test </vt:lpstr>
      <vt:lpstr>Additional Contractual Requirements and Reporting</vt:lpstr>
      <vt:lpstr>Additional Contractual Requirements and Reporting (cont’d)</vt:lpstr>
      <vt:lpstr>Complaints Monitoring</vt:lpstr>
      <vt:lpstr>Goals of Network Monitoring</vt:lpstr>
      <vt:lpstr>Auto-Assignment Capacity Determinations</vt:lpstr>
      <vt:lpstr>Auto-Assignment Capacity Determinations (cont’d)</vt:lpstr>
      <vt:lpstr>Timeline for Auto-Assignments</vt:lpstr>
      <vt:lpstr>Intelligent Assignment</vt:lpstr>
      <vt:lpstr>PowerPoint Presentation</vt:lpstr>
      <vt:lpstr>PowerPoint Presentation</vt:lpstr>
      <vt:lpstr>Looking Ahead</vt:lpstr>
      <vt:lpstr>Looking Ahead (cont’d)</vt:lpstr>
      <vt:lpstr>PowerPoint Presentation</vt:lpstr>
    </vt:vector>
  </TitlesOfParts>
  <Company>EHS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lcolella</dc:creator>
  <cp:lastModifiedBy>Jenna</cp:lastModifiedBy>
  <cp:revision>1292</cp:revision>
  <cp:lastPrinted>2014-10-17T15:29:17Z</cp:lastPrinted>
  <dcterms:created xsi:type="dcterms:W3CDTF">2014-07-23T15:53:35Z</dcterms:created>
  <dcterms:modified xsi:type="dcterms:W3CDTF">2017-10-30T15:55:46Z</dcterms:modified>
</cp:coreProperties>
</file>