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theme/theme3.xml" ContentType="application/vnd.openxmlformats-officedocument.theme+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theme/theme4.xml" ContentType="application/vnd.openxmlformats-officedocument.theme+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theme/theme7.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 id="2147483735" r:id="rId2"/>
    <p:sldMasterId id="2147484033" r:id="rId3"/>
    <p:sldMasterId id="2147484047" r:id="rId4"/>
    <p:sldMasterId id="2147484075" r:id="rId5"/>
  </p:sldMasterIdLst>
  <p:notesMasterIdLst>
    <p:notesMasterId r:id="rId17"/>
  </p:notesMasterIdLst>
  <p:handoutMasterIdLst>
    <p:handoutMasterId r:id="rId18"/>
  </p:handoutMasterIdLst>
  <p:sldIdLst>
    <p:sldId id="798" r:id="rId6"/>
    <p:sldId id="865" r:id="rId7"/>
    <p:sldId id="884" r:id="rId8"/>
    <p:sldId id="890" r:id="rId9"/>
    <p:sldId id="883" r:id="rId10"/>
    <p:sldId id="868" r:id="rId11"/>
    <p:sldId id="891" r:id="rId12"/>
    <p:sldId id="892" r:id="rId13"/>
    <p:sldId id="888" r:id="rId14"/>
    <p:sldId id="889" r:id="rId15"/>
    <p:sldId id="807" r:id="rId16"/>
  </p:sldIdLst>
  <p:sldSz cx="9144000" cy="6858000" type="screen4x3"/>
  <p:notesSz cx="7010400" cy="9296400"/>
  <p:defaultTextStyle>
    <a:defPPr>
      <a:defRPr lang="en-US"/>
    </a:defPPr>
    <a:lvl1pPr algn="l" rtl="0" fontAlgn="base">
      <a:lnSpc>
        <a:spcPct val="85000"/>
      </a:lnSpc>
      <a:spcBef>
        <a:spcPct val="0"/>
      </a:spcBef>
      <a:spcAft>
        <a:spcPct val="0"/>
      </a:spcAft>
      <a:defRPr sz="4400" b="1" kern="1200">
        <a:solidFill>
          <a:schemeClr val="accent2"/>
        </a:solidFill>
        <a:latin typeface="Arial" charset="0"/>
        <a:ea typeface="MS PGothic" pitchFamily="34" charset="-128"/>
        <a:cs typeface="+mn-cs"/>
      </a:defRPr>
    </a:lvl1pPr>
    <a:lvl2pPr marL="457200" algn="l" rtl="0" fontAlgn="base">
      <a:lnSpc>
        <a:spcPct val="85000"/>
      </a:lnSpc>
      <a:spcBef>
        <a:spcPct val="0"/>
      </a:spcBef>
      <a:spcAft>
        <a:spcPct val="0"/>
      </a:spcAft>
      <a:defRPr sz="4400" b="1" kern="1200">
        <a:solidFill>
          <a:schemeClr val="accent2"/>
        </a:solidFill>
        <a:latin typeface="Arial" charset="0"/>
        <a:ea typeface="MS PGothic" pitchFamily="34" charset="-128"/>
        <a:cs typeface="+mn-cs"/>
      </a:defRPr>
    </a:lvl2pPr>
    <a:lvl3pPr marL="914400" algn="l" rtl="0" fontAlgn="base">
      <a:lnSpc>
        <a:spcPct val="85000"/>
      </a:lnSpc>
      <a:spcBef>
        <a:spcPct val="0"/>
      </a:spcBef>
      <a:spcAft>
        <a:spcPct val="0"/>
      </a:spcAft>
      <a:defRPr sz="4400" b="1" kern="1200">
        <a:solidFill>
          <a:schemeClr val="accent2"/>
        </a:solidFill>
        <a:latin typeface="Arial" charset="0"/>
        <a:ea typeface="MS PGothic" pitchFamily="34" charset="-128"/>
        <a:cs typeface="+mn-cs"/>
      </a:defRPr>
    </a:lvl3pPr>
    <a:lvl4pPr marL="1371600" algn="l" rtl="0" fontAlgn="base">
      <a:lnSpc>
        <a:spcPct val="85000"/>
      </a:lnSpc>
      <a:spcBef>
        <a:spcPct val="0"/>
      </a:spcBef>
      <a:spcAft>
        <a:spcPct val="0"/>
      </a:spcAft>
      <a:defRPr sz="4400" b="1" kern="1200">
        <a:solidFill>
          <a:schemeClr val="accent2"/>
        </a:solidFill>
        <a:latin typeface="Arial" charset="0"/>
        <a:ea typeface="MS PGothic" pitchFamily="34" charset="-128"/>
        <a:cs typeface="+mn-cs"/>
      </a:defRPr>
    </a:lvl4pPr>
    <a:lvl5pPr marL="1828800" algn="l" rtl="0" fontAlgn="base">
      <a:lnSpc>
        <a:spcPct val="85000"/>
      </a:lnSpc>
      <a:spcBef>
        <a:spcPct val="0"/>
      </a:spcBef>
      <a:spcAft>
        <a:spcPct val="0"/>
      </a:spcAft>
      <a:defRPr sz="4400" b="1" kern="1200">
        <a:solidFill>
          <a:schemeClr val="accent2"/>
        </a:solidFill>
        <a:latin typeface="Arial" charset="0"/>
        <a:ea typeface="MS PGothic" pitchFamily="34" charset="-128"/>
        <a:cs typeface="+mn-cs"/>
      </a:defRPr>
    </a:lvl5pPr>
    <a:lvl6pPr marL="2286000" algn="l" defTabSz="914400" rtl="0" eaLnBrk="1" latinLnBrk="0" hangingPunct="1">
      <a:defRPr sz="4400" b="1" kern="1200">
        <a:solidFill>
          <a:schemeClr val="accent2"/>
        </a:solidFill>
        <a:latin typeface="Arial" charset="0"/>
        <a:ea typeface="MS PGothic" pitchFamily="34" charset="-128"/>
        <a:cs typeface="+mn-cs"/>
      </a:defRPr>
    </a:lvl6pPr>
    <a:lvl7pPr marL="2743200" algn="l" defTabSz="914400" rtl="0" eaLnBrk="1" latinLnBrk="0" hangingPunct="1">
      <a:defRPr sz="4400" b="1" kern="1200">
        <a:solidFill>
          <a:schemeClr val="accent2"/>
        </a:solidFill>
        <a:latin typeface="Arial" charset="0"/>
        <a:ea typeface="MS PGothic" pitchFamily="34" charset="-128"/>
        <a:cs typeface="+mn-cs"/>
      </a:defRPr>
    </a:lvl7pPr>
    <a:lvl8pPr marL="3200400" algn="l" defTabSz="914400" rtl="0" eaLnBrk="1" latinLnBrk="0" hangingPunct="1">
      <a:defRPr sz="4400" b="1" kern="1200">
        <a:solidFill>
          <a:schemeClr val="accent2"/>
        </a:solidFill>
        <a:latin typeface="Arial" charset="0"/>
        <a:ea typeface="MS PGothic" pitchFamily="34" charset="-128"/>
        <a:cs typeface="+mn-cs"/>
      </a:defRPr>
    </a:lvl8pPr>
    <a:lvl9pPr marL="3657600" algn="l" defTabSz="914400" rtl="0" eaLnBrk="1" latinLnBrk="0" hangingPunct="1">
      <a:defRPr sz="4400" b="1" kern="1200">
        <a:solidFill>
          <a:schemeClr val="accent2"/>
        </a:solidFill>
        <a:latin typeface="Arial" charset="0"/>
        <a:ea typeface="MS PGothic" pitchFamily="34" charset="-128"/>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Taylor, Erin (EHS)" initials="EET" lastIdx="2"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a:srgbClr val="CBCBD3"/>
    <a:srgbClr val="5F5F5F"/>
    <a:srgbClr val="4D4D4D"/>
    <a:srgbClr val="CC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5DA37D80-6434-44D0-A028-1B22A696006F}" styleName="Light Style 3 - Accent 2">
    <a:wholeTbl>
      <a:tcTxStyle>
        <a:fontRef idx="minor">
          <a:scrgbClr r="0" g="0" b="0"/>
        </a:fontRef>
        <a:schemeClr val="tx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noFill/>
        </a:fill>
      </a:tcStyle>
    </a:wholeTbl>
    <a:band1H>
      <a:tcStyle>
        <a:tcBdr/>
        <a:fill>
          <a:solidFill>
            <a:schemeClr val="accent2">
              <a:alpha val="20000"/>
            </a:schemeClr>
          </a:solidFill>
        </a:fill>
      </a:tcStyle>
    </a:band1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noFill/>
        </a:fill>
      </a:tcStyle>
    </a:lastRow>
    <a:firstRow>
      <a:tcTxStyle b="on"/>
      <a:tcStyle>
        <a:tcBdr>
          <a:bottom>
            <a:ln w="25400" cmpd="sng">
              <a:solidFill>
                <a:schemeClr val="accent2"/>
              </a:solidFill>
            </a:ln>
          </a:bottom>
        </a:tcBdr>
        <a:fill>
          <a:noFill/>
        </a:fill>
      </a:tcStyle>
    </a:firstRow>
  </a:tblStyle>
  <a:tblStyle styleId="{793D81CF-94F2-401A-BA57-92F5A7B2D0C5}" styleName="Medium Style 1">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lt1"/>
          </a:solidFill>
        </a:fill>
      </a:tcStyle>
    </a:lastRow>
    <a:firstRow>
      <a:tcTxStyle b="on">
        <a:fontRef idx="minor">
          <a:scrgbClr r="0" g="0" b="0"/>
        </a:fontRef>
        <a:schemeClr val="lt1"/>
      </a:tcTxStyle>
      <a:tcStyle>
        <a:tcBdr/>
        <a:fill>
          <a:solidFill>
            <a:schemeClr val="dk1"/>
          </a:solidFill>
        </a:fill>
      </a:tcStyle>
    </a:firstRow>
  </a:tblStyle>
  <a:tblStyle styleId="{9DCAF9ED-07DC-4A11-8D7F-57B35C25682E}" styleName="Medium Style 1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 styleId="{85BE263C-DBD7-4A20-BB59-AAB30ACAA65A}" styleName="Medium Style 3 - Accent 2">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2"/>
          </a:solidFill>
        </a:fill>
      </a:tcStyle>
    </a:lastCol>
    <a:firstCol>
      <a:tcTxStyle b="on">
        <a:fontRef idx="minor">
          <a:scrgbClr r="0" g="0" b="0"/>
        </a:fontRef>
        <a:schemeClr val="lt1"/>
      </a:tcTxStyle>
      <a:tcStyle>
        <a:tcBdr/>
        <a:fill>
          <a:solidFill>
            <a:schemeClr val="accent2"/>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2"/>
          </a:solidFill>
        </a:fill>
      </a:tcStyle>
    </a:firstRow>
  </a:tblStyle>
  <a:tblStyle styleId="{D7AC3CCA-C797-4891-BE02-D94E43425B78}" styleName="Medium Style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9118" autoAdjust="0"/>
    <p:restoredTop sz="82178" autoAdjust="0"/>
  </p:normalViewPr>
  <p:slideViewPr>
    <p:cSldViewPr snapToObjects="1">
      <p:cViewPr>
        <p:scale>
          <a:sx n="70" d="100"/>
          <a:sy n="70" d="100"/>
        </p:scale>
        <p:origin x="-942" y="6"/>
      </p:cViewPr>
      <p:guideLst>
        <p:guide orient="horz" pos="1152"/>
        <p:guide pos="336"/>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0"/>
    </p:cViewPr>
  </p:sorterViewPr>
  <p:notesViewPr>
    <p:cSldViewPr snapToObjects="1">
      <p:cViewPr>
        <p:scale>
          <a:sx n="100" d="100"/>
          <a:sy n="100" d="100"/>
        </p:scale>
        <p:origin x="-2544" y="1746"/>
      </p:cViewPr>
      <p:guideLst>
        <p:guide orient="horz" pos="2928"/>
        <p:guide pos="2208"/>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handoutMaster" Target="handoutMasters/handoutMaster1.xml"/><Relationship Id="rId3" Type="http://schemas.openxmlformats.org/officeDocument/2006/relationships/slideMaster" Target="slideMasters/slideMaster3.xml"/><Relationship Id="rId21" Type="http://schemas.openxmlformats.org/officeDocument/2006/relationships/viewProps" Target="viewProps.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11.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1.xml"/><Relationship Id="rId11" Type="http://schemas.openxmlformats.org/officeDocument/2006/relationships/slide" Target="slides/slide6.xml"/><Relationship Id="rId5" Type="http://schemas.openxmlformats.org/officeDocument/2006/relationships/slideMaster" Target="slideMasters/slideMaster5.xml"/><Relationship Id="rId15" Type="http://schemas.openxmlformats.org/officeDocument/2006/relationships/slide" Target="slides/slide10.xml"/><Relationship Id="rId23" Type="http://schemas.openxmlformats.org/officeDocument/2006/relationships/tableStyles" Target="tableStyles.xml"/><Relationship Id="rId10" Type="http://schemas.openxmlformats.org/officeDocument/2006/relationships/slide" Target="slides/slide5.xml"/><Relationship Id="rId19" Type="http://schemas.openxmlformats.org/officeDocument/2006/relationships/commentAuthors" Target="commentAuthors.xml"/><Relationship Id="rId4" Type="http://schemas.openxmlformats.org/officeDocument/2006/relationships/slideMaster" Target="slideMasters/slideMaster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7.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4994" name="Rectangle 2"/>
          <p:cNvSpPr>
            <a:spLocks noGrp="1" noChangeArrowheads="1"/>
          </p:cNvSpPr>
          <p:nvPr>
            <p:ph type="hdr" sz="quarter"/>
          </p:nvPr>
        </p:nvSpPr>
        <p:spPr bwMode="auto">
          <a:xfrm>
            <a:off x="0" y="0"/>
            <a:ext cx="3038475" cy="465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377" tIns="45685" rIns="91377" bIns="45685" numCol="1" anchor="t" anchorCtr="0" compatLnSpc="1">
            <a:prstTxWarp prst="textNoShape">
              <a:avLst/>
            </a:prstTxWarp>
          </a:bodyPr>
          <a:lstStyle>
            <a:lvl1pPr eaLnBrk="0" hangingPunct="0">
              <a:defRPr sz="1200">
                <a:ea typeface="ＭＳ Ｐゴシック" pitchFamily="34" charset="-128"/>
              </a:defRPr>
            </a:lvl1pPr>
          </a:lstStyle>
          <a:p>
            <a:pPr>
              <a:defRPr/>
            </a:pPr>
            <a:endParaRPr lang="en-US" altLang="en-US" dirty="0"/>
          </a:p>
        </p:txBody>
      </p:sp>
      <p:sp>
        <p:nvSpPr>
          <p:cNvPr id="84995" name="Rectangle 3"/>
          <p:cNvSpPr>
            <a:spLocks noGrp="1" noChangeArrowheads="1"/>
          </p:cNvSpPr>
          <p:nvPr>
            <p:ph type="dt" sz="quarter" idx="1"/>
          </p:nvPr>
        </p:nvSpPr>
        <p:spPr bwMode="auto">
          <a:xfrm>
            <a:off x="3970338" y="0"/>
            <a:ext cx="3038475" cy="465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377" tIns="45685" rIns="91377" bIns="45685" numCol="1" anchor="t" anchorCtr="0" compatLnSpc="1">
            <a:prstTxWarp prst="textNoShape">
              <a:avLst/>
            </a:prstTxWarp>
          </a:bodyPr>
          <a:lstStyle>
            <a:lvl1pPr algn="r" eaLnBrk="0" hangingPunct="0">
              <a:defRPr sz="1200">
                <a:ea typeface="ＭＳ Ｐゴシック" pitchFamily="34" charset="-128"/>
              </a:defRPr>
            </a:lvl1pPr>
          </a:lstStyle>
          <a:p>
            <a:pPr>
              <a:defRPr/>
            </a:pPr>
            <a:fld id="{E81D1537-6B1B-4201-898D-E5E02B97862F}" type="datetimeFigureOut">
              <a:rPr lang="en-US" altLang="en-US"/>
              <a:pPr>
                <a:defRPr/>
              </a:pPr>
              <a:t>10/30/2017</a:t>
            </a:fld>
            <a:endParaRPr lang="en-US" altLang="en-US" dirty="0"/>
          </a:p>
        </p:txBody>
      </p:sp>
      <p:sp>
        <p:nvSpPr>
          <p:cNvPr id="84996" name="Rectangle 4"/>
          <p:cNvSpPr>
            <a:spLocks noGrp="1" noChangeArrowheads="1"/>
          </p:cNvSpPr>
          <p:nvPr>
            <p:ph type="ftr" sz="quarter" idx="2"/>
          </p:nvPr>
        </p:nvSpPr>
        <p:spPr bwMode="auto">
          <a:xfrm>
            <a:off x="0" y="8829675"/>
            <a:ext cx="3038475" cy="465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377" tIns="45685" rIns="91377" bIns="45685" numCol="1" anchor="b" anchorCtr="0" compatLnSpc="1">
            <a:prstTxWarp prst="textNoShape">
              <a:avLst/>
            </a:prstTxWarp>
          </a:bodyPr>
          <a:lstStyle>
            <a:lvl1pPr eaLnBrk="0" hangingPunct="0">
              <a:defRPr sz="1200">
                <a:ea typeface="ＭＳ Ｐゴシック" pitchFamily="34" charset="-128"/>
              </a:defRPr>
            </a:lvl1pPr>
          </a:lstStyle>
          <a:p>
            <a:pPr>
              <a:defRPr/>
            </a:pPr>
            <a:endParaRPr lang="en-US" altLang="en-US" dirty="0"/>
          </a:p>
        </p:txBody>
      </p:sp>
      <p:sp>
        <p:nvSpPr>
          <p:cNvPr id="84997" name="Rectangle 5"/>
          <p:cNvSpPr>
            <a:spLocks noGrp="1" noChangeArrowheads="1"/>
          </p:cNvSpPr>
          <p:nvPr>
            <p:ph type="sldNum" sz="quarter" idx="3"/>
          </p:nvPr>
        </p:nvSpPr>
        <p:spPr bwMode="auto">
          <a:xfrm>
            <a:off x="3970338" y="8829675"/>
            <a:ext cx="3038475" cy="465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377" tIns="45685" rIns="91377" bIns="45685" numCol="1" anchor="b" anchorCtr="0" compatLnSpc="1">
            <a:prstTxWarp prst="textNoShape">
              <a:avLst/>
            </a:prstTxWarp>
          </a:bodyPr>
          <a:lstStyle>
            <a:lvl1pPr algn="r" eaLnBrk="0" hangingPunct="0">
              <a:defRPr sz="1200">
                <a:ea typeface="ＭＳ Ｐゴシック" pitchFamily="34" charset="-128"/>
              </a:defRPr>
            </a:lvl1pPr>
          </a:lstStyle>
          <a:p>
            <a:pPr>
              <a:defRPr/>
            </a:pPr>
            <a:fld id="{ACE02D3A-A584-4882-8BC4-83D78986FA47}" type="slidenum">
              <a:rPr lang="en-US" altLang="en-US"/>
              <a:pPr>
                <a:defRPr/>
              </a:pPr>
              <a:t>‹#›</a:t>
            </a:fld>
            <a:endParaRPr lang="en-US" altLang="en-US" dirty="0"/>
          </a:p>
        </p:txBody>
      </p:sp>
    </p:spTree>
    <p:extLst>
      <p:ext uri="{BB962C8B-B14F-4D97-AF65-F5344CB8AC3E}">
        <p14:creationId xmlns:p14="http://schemas.microsoft.com/office/powerpoint/2010/main" val="4823400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9394" name="Rectangle 2"/>
          <p:cNvSpPr>
            <a:spLocks noGrp="1" noChangeArrowheads="1"/>
          </p:cNvSpPr>
          <p:nvPr>
            <p:ph type="hdr" sz="quarter"/>
          </p:nvPr>
        </p:nvSpPr>
        <p:spPr bwMode="auto">
          <a:xfrm>
            <a:off x="0" y="0"/>
            <a:ext cx="3036888" cy="463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3082" tIns="46544" rIns="93082" bIns="46544" numCol="1" anchor="t" anchorCtr="0" compatLnSpc="1">
            <a:prstTxWarp prst="textNoShape">
              <a:avLst/>
            </a:prstTxWarp>
          </a:bodyPr>
          <a:lstStyle>
            <a:lvl1pPr defTabSz="931863">
              <a:lnSpc>
                <a:spcPct val="100000"/>
              </a:lnSpc>
              <a:defRPr sz="1200" b="0">
                <a:solidFill>
                  <a:schemeClr val="tx1"/>
                </a:solidFill>
                <a:ea typeface="ＭＳ Ｐゴシック" pitchFamily="34" charset="-128"/>
              </a:defRPr>
            </a:lvl1pPr>
          </a:lstStyle>
          <a:p>
            <a:pPr>
              <a:defRPr/>
            </a:pPr>
            <a:endParaRPr lang="en-US" altLang="en-US" dirty="0"/>
          </a:p>
        </p:txBody>
      </p:sp>
      <p:sp>
        <p:nvSpPr>
          <p:cNvPr id="59395" name="Rectangle 3"/>
          <p:cNvSpPr>
            <a:spLocks noGrp="1" noChangeArrowheads="1"/>
          </p:cNvSpPr>
          <p:nvPr>
            <p:ph type="dt" idx="1"/>
          </p:nvPr>
        </p:nvSpPr>
        <p:spPr bwMode="auto">
          <a:xfrm>
            <a:off x="3971925" y="0"/>
            <a:ext cx="3036888" cy="463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3082" tIns="46544" rIns="93082" bIns="46544" numCol="1" anchor="t" anchorCtr="0" compatLnSpc="1">
            <a:prstTxWarp prst="textNoShape">
              <a:avLst/>
            </a:prstTxWarp>
          </a:bodyPr>
          <a:lstStyle>
            <a:lvl1pPr algn="r" defTabSz="931863">
              <a:lnSpc>
                <a:spcPct val="100000"/>
              </a:lnSpc>
              <a:defRPr sz="1200" b="0">
                <a:solidFill>
                  <a:schemeClr val="tx1"/>
                </a:solidFill>
                <a:ea typeface="ＭＳ Ｐゴシック" pitchFamily="34" charset="-128"/>
              </a:defRPr>
            </a:lvl1pPr>
          </a:lstStyle>
          <a:p>
            <a:pPr>
              <a:defRPr/>
            </a:pPr>
            <a:endParaRPr lang="en-US" altLang="en-US" dirty="0"/>
          </a:p>
        </p:txBody>
      </p:sp>
      <p:sp>
        <p:nvSpPr>
          <p:cNvPr id="10244" name="Rectangle 4"/>
          <p:cNvSpPr>
            <a:spLocks noGrp="1" noRot="1" noChangeAspect="1" noChangeArrowheads="1" noTextEdit="1"/>
          </p:cNvSpPr>
          <p:nvPr>
            <p:ph type="sldImg" idx="2"/>
          </p:nvPr>
        </p:nvSpPr>
        <p:spPr bwMode="auto">
          <a:xfrm>
            <a:off x="1181100" y="698500"/>
            <a:ext cx="4648200" cy="348615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9397" name="Rectangle 5"/>
          <p:cNvSpPr>
            <a:spLocks noGrp="1" noChangeArrowheads="1"/>
          </p:cNvSpPr>
          <p:nvPr>
            <p:ph type="body" sz="quarter" idx="3"/>
          </p:nvPr>
        </p:nvSpPr>
        <p:spPr bwMode="auto">
          <a:xfrm>
            <a:off x="701675" y="4416425"/>
            <a:ext cx="5607050" cy="4181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3082" tIns="46544" rIns="93082" bIns="46544"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59398" name="Rectangle 6"/>
          <p:cNvSpPr>
            <a:spLocks noGrp="1" noChangeArrowheads="1"/>
          </p:cNvSpPr>
          <p:nvPr>
            <p:ph type="ftr" sz="quarter" idx="4"/>
          </p:nvPr>
        </p:nvSpPr>
        <p:spPr bwMode="auto">
          <a:xfrm>
            <a:off x="0" y="8831263"/>
            <a:ext cx="3036888" cy="463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3082" tIns="46544" rIns="93082" bIns="46544" numCol="1" anchor="b" anchorCtr="0" compatLnSpc="1">
            <a:prstTxWarp prst="textNoShape">
              <a:avLst/>
            </a:prstTxWarp>
          </a:bodyPr>
          <a:lstStyle>
            <a:lvl1pPr defTabSz="931863">
              <a:lnSpc>
                <a:spcPct val="100000"/>
              </a:lnSpc>
              <a:defRPr sz="1200" b="0">
                <a:solidFill>
                  <a:schemeClr val="tx1"/>
                </a:solidFill>
                <a:ea typeface="ＭＳ Ｐゴシック" pitchFamily="34" charset="-128"/>
              </a:defRPr>
            </a:lvl1pPr>
          </a:lstStyle>
          <a:p>
            <a:pPr>
              <a:defRPr/>
            </a:pPr>
            <a:endParaRPr lang="en-US" altLang="en-US" dirty="0"/>
          </a:p>
        </p:txBody>
      </p:sp>
      <p:sp>
        <p:nvSpPr>
          <p:cNvPr id="59399" name="Rectangle 7"/>
          <p:cNvSpPr>
            <a:spLocks noGrp="1" noChangeArrowheads="1"/>
          </p:cNvSpPr>
          <p:nvPr>
            <p:ph type="sldNum" sz="quarter" idx="5"/>
          </p:nvPr>
        </p:nvSpPr>
        <p:spPr bwMode="auto">
          <a:xfrm>
            <a:off x="3971925" y="8831263"/>
            <a:ext cx="3036888" cy="463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3082" tIns="46544" rIns="93082" bIns="46544" numCol="1" anchor="b" anchorCtr="0" compatLnSpc="1">
            <a:prstTxWarp prst="textNoShape">
              <a:avLst/>
            </a:prstTxWarp>
          </a:bodyPr>
          <a:lstStyle>
            <a:lvl1pPr algn="r" defTabSz="931863">
              <a:lnSpc>
                <a:spcPct val="100000"/>
              </a:lnSpc>
              <a:defRPr sz="1200" b="0">
                <a:solidFill>
                  <a:schemeClr val="tx1"/>
                </a:solidFill>
                <a:ea typeface="ＭＳ Ｐゴシック" pitchFamily="34" charset="-128"/>
              </a:defRPr>
            </a:lvl1pPr>
          </a:lstStyle>
          <a:p>
            <a:pPr>
              <a:defRPr/>
            </a:pPr>
            <a:fld id="{45C1E652-0180-43F7-B847-50860E205478}" type="slidenum">
              <a:rPr lang="en-US" altLang="en-US"/>
              <a:pPr>
                <a:defRPr/>
              </a:pPr>
              <a:t>‹#›</a:t>
            </a:fld>
            <a:endParaRPr lang="en-US" altLang="en-US" dirty="0"/>
          </a:p>
        </p:txBody>
      </p:sp>
    </p:spTree>
    <p:extLst>
      <p:ext uri="{BB962C8B-B14F-4D97-AF65-F5344CB8AC3E}">
        <p14:creationId xmlns:p14="http://schemas.microsoft.com/office/powerpoint/2010/main" val="3284040404"/>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S PGothic" pitchFamily="34" charset="-128"/>
        <a:cs typeface="ＭＳ Ｐゴシック" charset="0"/>
      </a:defRPr>
    </a:lvl1pPr>
    <a:lvl2pPr marL="457200" algn="l" rtl="0" eaLnBrk="0" fontAlgn="base" hangingPunct="0">
      <a:spcBef>
        <a:spcPct val="30000"/>
      </a:spcBef>
      <a:spcAft>
        <a:spcPct val="0"/>
      </a:spcAft>
      <a:defRPr sz="1200" kern="1200">
        <a:solidFill>
          <a:schemeClr val="tx1"/>
        </a:solidFill>
        <a:latin typeface="Arial" charset="0"/>
        <a:ea typeface="MS PGothic" pitchFamily="34" charset="-128"/>
        <a:cs typeface="+mn-cs"/>
      </a:defRPr>
    </a:lvl2pPr>
    <a:lvl3pPr marL="914400" algn="l" rtl="0" eaLnBrk="0" fontAlgn="base" hangingPunct="0">
      <a:spcBef>
        <a:spcPct val="30000"/>
      </a:spcBef>
      <a:spcAft>
        <a:spcPct val="0"/>
      </a:spcAft>
      <a:defRPr sz="1200" kern="1200">
        <a:solidFill>
          <a:schemeClr val="tx1"/>
        </a:solidFill>
        <a:latin typeface="Arial" charset="0"/>
        <a:ea typeface="MS PGothic" pitchFamily="34" charset="-128"/>
        <a:cs typeface="+mn-cs"/>
      </a:defRPr>
    </a:lvl3pPr>
    <a:lvl4pPr marL="1371600" algn="l" rtl="0" eaLnBrk="0" fontAlgn="base" hangingPunct="0">
      <a:spcBef>
        <a:spcPct val="30000"/>
      </a:spcBef>
      <a:spcAft>
        <a:spcPct val="0"/>
      </a:spcAft>
      <a:defRPr sz="1200" kern="1200">
        <a:solidFill>
          <a:schemeClr val="tx1"/>
        </a:solidFill>
        <a:latin typeface="Arial" charset="0"/>
        <a:ea typeface="MS PGothic" pitchFamily="34" charset="-128"/>
        <a:cs typeface="+mn-cs"/>
      </a:defRPr>
    </a:lvl4pPr>
    <a:lvl5pPr marL="1828800" algn="l" rtl="0" eaLnBrk="0" fontAlgn="base" hangingPunct="0">
      <a:spcBef>
        <a:spcPct val="30000"/>
      </a:spcBef>
      <a:spcAft>
        <a:spcPct val="0"/>
      </a:spcAft>
      <a:defRPr sz="1200" kern="1200">
        <a:solidFill>
          <a:schemeClr val="tx1"/>
        </a:solidFill>
        <a:latin typeface="Arial" charset="0"/>
        <a:ea typeface="MS PGothic" pitchFamily="34" charset="-128"/>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7"/>
          <p:cNvSpPr>
            <a:spLocks noGrp="1" noChangeArrowheads="1"/>
          </p:cNvSpPr>
          <p:nvPr>
            <p:ph type="sldNum" sz="quarter" idx="5"/>
          </p:nvPr>
        </p:nvSpPr>
        <p:spPr>
          <a:noFill/>
        </p:spPr>
        <p:txBody>
          <a:bodyPr/>
          <a:lstStyle>
            <a:lvl1pPr defTabSz="930275" eaLnBrk="0" hangingPunct="0">
              <a:spcBef>
                <a:spcPct val="30000"/>
              </a:spcBef>
              <a:defRPr sz="1200">
                <a:solidFill>
                  <a:schemeClr val="tx1"/>
                </a:solidFill>
                <a:latin typeface="Arial" charset="0"/>
                <a:ea typeface="MS PGothic" pitchFamily="34" charset="-128"/>
              </a:defRPr>
            </a:lvl1pPr>
            <a:lvl2pPr marL="742950" indent="-285750" defTabSz="930275" eaLnBrk="0" hangingPunct="0">
              <a:spcBef>
                <a:spcPct val="30000"/>
              </a:spcBef>
              <a:defRPr sz="1200">
                <a:solidFill>
                  <a:schemeClr val="tx1"/>
                </a:solidFill>
                <a:latin typeface="Arial" charset="0"/>
                <a:ea typeface="MS PGothic" pitchFamily="34" charset="-128"/>
              </a:defRPr>
            </a:lvl2pPr>
            <a:lvl3pPr marL="1143000" indent="-228600" defTabSz="930275" eaLnBrk="0" hangingPunct="0">
              <a:spcBef>
                <a:spcPct val="30000"/>
              </a:spcBef>
              <a:defRPr sz="1200">
                <a:solidFill>
                  <a:schemeClr val="tx1"/>
                </a:solidFill>
                <a:latin typeface="Arial" charset="0"/>
                <a:ea typeface="MS PGothic" pitchFamily="34" charset="-128"/>
              </a:defRPr>
            </a:lvl3pPr>
            <a:lvl4pPr marL="1600200" indent="-228600" defTabSz="930275" eaLnBrk="0" hangingPunct="0">
              <a:spcBef>
                <a:spcPct val="30000"/>
              </a:spcBef>
              <a:defRPr sz="1200">
                <a:solidFill>
                  <a:schemeClr val="tx1"/>
                </a:solidFill>
                <a:latin typeface="Arial" charset="0"/>
                <a:ea typeface="MS PGothic" pitchFamily="34" charset="-128"/>
              </a:defRPr>
            </a:lvl4pPr>
            <a:lvl5pPr marL="2057400" indent="-228600" defTabSz="930275" eaLnBrk="0" hangingPunct="0">
              <a:spcBef>
                <a:spcPct val="30000"/>
              </a:spcBef>
              <a:defRPr sz="1200">
                <a:solidFill>
                  <a:schemeClr val="tx1"/>
                </a:solidFill>
                <a:latin typeface="Arial" charset="0"/>
                <a:ea typeface="MS PGothic" pitchFamily="34" charset="-128"/>
              </a:defRPr>
            </a:lvl5pPr>
            <a:lvl6pPr marL="2514600" indent="-228600" defTabSz="930275" eaLnBrk="0" fontAlgn="base" hangingPunct="0">
              <a:spcBef>
                <a:spcPct val="30000"/>
              </a:spcBef>
              <a:spcAft>
                <a:spcPct val="0"/>
              </a:spcAft>
              <a:defRPr sz="1200">
                <a:solidFill>
                  <a:schemeClr val="tx1"/>
                </a:solidFill>
                <a:latin typeface="Arial" charset="0"/>
                <a:ea typeface="MS PGothic" pitchFamily="34" charset="-128"/>
              </a:defRPr>
            </a:lvl6pPr>
            <a:lvl7pPr marL="2971800" indent="-228600" defTabSz="930275" eaLnBrk="0" fontAlgn="base" hangingPunct="0">
              <a:spcBef>
                <a:spcPct val="30000"/>
              </a:spcBef>
              <a:spcAft>
                <a:spcPct val="0"/>
              </a:spcAft>
              <a:defRPr sz="1200">
                <a:solidFill>
                  <a:schemeClr val="tx1"/>
                </a:solidFill>
                <a:latin typeface="Arial" charset="0"/>
                <a:ea typeface="MS PGothic" pitchFamily="34" charset="-128"/>
              </a:defRPr>
            </a:lvl7pPr>
            <a:lvl8pPr marL="3429000" indent="-228600" defTabSz="930275" eaLnBrk="0" fontAlgn="base" hangingPunct="0">
              <a:spcBef>
                <a:spcPct val="30000"/>
              </a:spcBef>
              <a:spcAft>
                <a:spcPct val="0"/>
              </a:spcAft>
              <a:defRPr sz="1200">
                <a:solidFill>
                  <a:schemeClr val="tx1"/>
                </a:solidFill>
                <a:latin typeface="Arial" charset="0"/>
                <a:ea typeface="MS PGothic" pitchFamily="34" charset="-128"/>
              </a:defRPr>
            </a:lvl8pPr>
            <a:lvl9pPr marL="3886200" indent="-228600" defTabSz="930275" eaLnBrk="0" fontAlgn="base" hangingPunct="0">
              <a:spcBef>
                <a:spcPct val="30000"/>
              </a:spcBef>
              <a:spcAft>
                <a:spcPct val="0"/>
              </a:spcAft>
              <a:defRPr sz="1200">
                <a:solidFill>
                  <a:schemeClr val="tx1"/>
                </a:solidFill>
                <a:latin typeface="Arial" charset="0"/>
                <a:ea typeface="MS PGothic" pitchFamily="34" charset="-128"/>
              </a:defRPr>
            </a:lvl9pPr>
          </a:lstStyle>
          <a:p>
            <a:pPr eaLnBrk="1" hangingPunct="1">
              <a:spcBef>
                <a:spcPct val="0"/>
              </a:spcBef>
            </a:pPr>
            <a:fld id="{2287CCC5-5083-439B-9424-2ABB6A287DCB}" type="slidenum">
              <a:rPr lang="en-US" altLang="en-US">
                <a:solidFill>
                  <a:prstClr val="black"/>
                </a:solidFill>
              </a:rPr>
              <a:pPr eaLnBrk="1" hangingPunct="1">
                <a:spcBef>
                  <a:spcPct val="0"/>
                </a:spcBef>
              </a:pPr>
              <a:t>1</a:t>
            </a:fld>
            <a:endParaRPr lang="en-US" altLang="en-US" dirty="0">
              <a:solidFill>
                <a:prstClr val="black"/>
              </a:solidFill>
            </a:endParaRPr>
          </a:p>
        </p:txBody>
      </p:sp>
      <p:sp>
        <p:nvSpPr>
          <p:cNvPr id="34819" name="Rectangle 2"/>
          <p:cNvSpPr>
            <a:spLocks noGrp="1" noRot="1" noChangeAspect="1" noChangeArrowheads="1" noTextEdit="1"/>
          </p:cNvSpPr>
          <p:nvPr>
            <p:ph type="sldImg"/>
          </p:nvPr>
        </p:nvSpPr>
        <p:spPr>
          <a:ln/>
        </p:spPr>
      </p:sp>
      <p:sp>
        <p:nvSpPr>
          <p:cNvPr id="34820" name="Rectangle 3"/>
          <p:cNvSpPr>
            <a:spLocks noGrp="1" noChangeArrowheads="1"/>
          </p:cNvSpPr>
          <p:nvPr>
            <p:ph type="body" idx="1"/>
          </p:nvPr>
        </p:nvSpPr>
        <p:spPr>
          <a:noFill/>
        </p:spPr>
        <p:txBody>
          <a:bodyPr/>
          <a:lstStyle/>
          <a:p>
            <a:pPr eaLnBrk="1" hangingPunct="1"/>
            <a:endParaRPr lang="en-US" altLang="en-US" dirty="0"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7"/>
          <p:cNvSpPr>
            <a:spLocks noGrp="1" noChangeArrowheads="1"/>
          </p:cNvSpPr>
          <p:nvPr>
            <p:ph type="sldNum" sz="quarter" idx="5"/>
          </p:nvPr>
        </p:nvSpPr>
        <p:spPr>
          <a:noFill/>
        </p:spPr>
        <p:txBody>
          <a:bodyPr/>
          <a:lstStyle>
            <a:lvl1pPr defTabSz="930275" eaLnBrk="0" hangingPunct="0">
              <a:spcBef>
                <a:spcPct val="30000"/>
              </a:spcBef>
              <a:defRPr sz="1200">
                <a:solidFill>
                  <a:schemeClr val="tx1"/>
                </a:solidFill>
                <a:latin typeface="Arial" charset="0"/>
                <a:ea typeface="MS PGothic" pitchFamily="34" charset="-128"/>
              </a:defRPr>
            </a:lvl1pPr>
            <a:lvl2pPr marL="742950" indent="-285750" defTabSz="930275" eaLnBrk="0" hangingPunct="0">
              <a:spcBef>
                <a:spcPct val="30000"/>
              </a:spcBef>
              <a:defRPr sz="1200">
                <a:solidFill>
                  <a:schemeClr val="tx1"/>
                </a:solidFill>
                <a:latin typeface="Arial" charset="0"/>
                <a:ea typeface="MS PGothic" pitchFamily="34" charset="-128"/>
              </a:defRPr>
            </a:lvl2pPr>
            <a:lvl3pPr marL="1143000" indent="-228600" defTabSz="930275" eaLnBrk="0" hangingPunct="0">
              <a:spcBef>
                <a:spcPct val="30000"/>
              </a:spcBef>
              <a:defRPr sz="1200">
                <a:solidFill>
                  <a:schemeClr val="tx1"/>
                </a:solidFill>
                <a:latin typeface="Arial" charset="0"/>
                <a:ea typeface="MS PGothic" pitchFamily="34" charset="-128"/>
              </a:defRPr>
            </a:lvl3pPr>
            <a:lvl4pPr marL="1600200" indent="-228600" defTabSz="930275" eaLnBrk="0" hangingPunct="0">
              <a:spcBef>
                <a:spcPct val="30000"/>
              </a:spcBef>
              <a:defRPr sz="1200">
                <a:solidFill>
                  <a:schemeClr val="tx1"/>
                </a:solidFill>
                <a:latin typeface="Arial" charset="0"/>
                <a:ea typeface="MS PGothic" pitchFamily="34" charset="-128"/>
              </a:defRPr>
            </a:lvl4pPr>
            <a:lvl5pPr marL="2057400" indent="-228600" defTabSz="930275" eaLnBrk="0" hangingPunct="0">
              <a:spcBef>
                <a:spcPct val="30000"/>
              </a:spcBef>
              <a:defRPr sz="1200">
                <a:solidFill>
                  <a:schemeClr val="tx1"/>
                </a:solidFill>
                <a:latin typeface="Arial" charset="0"/>
                <a:ea typeface="MS PGothic" pitchFamily="34" charset="-128"/>
              </a:defRPr>
            </a:lvl5pPr>
            <a:lvl6pPr marL="2514600" indent="-228600" defTabSz="930275" eaLnBrk="0" fontAlgn="base" hangingPunct="0">
              <a:spcBef>
                <a:spcPct val="30000"/>
              </a:spcBef>
              <a:spcAft>
                <a:spcPct val="0"/>
              </a:spcAft>
              <a:defRPr sz="1200">
                <a:solidFill>
                  <a:schemeClr val="tx1"/>
                </a:solidFill>
                <a:latin typeface="Arial" charset="0"/>
                <a:ea typeface="MS PGothic" pitchFamily="34" charset="-128"/>
              </a:defRPr>
            </a:lvl6pPr>
            <a:lvl7pPr marL="2971800" indent="-228600" defTabSz="930275" eaLnBrk="0" fontAlgn="base" hangingPunct="0">
              <a:spcBef>
                <a:spcPct val="30000"/>
              </a:spcBef>
              <a:spcAft>
                <a:spcPct val="0"/>
              </a:spcAft>
              <a:defRPr sz="1200">
                <a:solidFill>
                  <a:schemeClr val="tx1"/>
                </a:solidFill>
                <a:latin typeface="Arial" charset="0"/>
                <a:ea typeface="MS PGothic" pitchFamily="34" charset="-128"/>
              </a:defRPr>
            </a:lvl7pPr>
            <a:lvl8pPr marL="3429000" indent="-228600" defTabSz="930275" eaLnBrk="0" fontAlgn="base" hangingPunct="0">
              <a:spcBef>
                <a:spcPct val="30000"/>
              </a:spcBef>
              <a:spcAft>
                <a:spcPct val="0"/>
              </a:spcAft>
              <a:defRPr sz="1200">
                <a:solidFill>
                  <a:schemeClr val="tx1"/>
                </a:solidFill>
                <a:latin typeface="Arial" charset="0"/>
                <a:ea typeface="MS PGothic" pitchFamily="34" charset="-128"/>
              </a:defRPr>
            </a:lvl8pPr>
            <a:lvl9pPr marL="3886200" indent="-228600" defTabSz="930275" eaLnBrk="0" fontAlgn="base" hangingPunct="0">
              <a:spcBef>
                <a:spcPct val="30000"/>
              </a:spcBef>
              <a:spcAft>
                <a:spcPct val="0"/>
              </a:spcAft>
              <a:defRPr sz="1200">
                <a:solidFill>
                  <a:schemeClr val="tx1"/>
                </a:solidFill>
                <a:latin typeface="Arial" charset="0"/>
                <a:ea typeface="MS PGothic" pitchFamily="34" charset="-128"/>
              </a:defRPr>
            </a:lvl9pPr>
          </a:lstStyle>
          <a:p>
            <a:pPr eaLnBrk="1" hangingPunct="1">
              <a:spcBef>
                <a:spcPct val="0"/>
              </a:spcBef>
            </a:pPr>
            <a:fld id="{5E826B1B-52FD-4040-9B35-6491BF735DBB}" type="slidenum">
              <a:rPr lang="en-US" altLang="en-US">
                <a:solidFill>
                  <a:prstClr val="black"/>
                </a:solidFill>
              </a:rPr>
              <a:pPr eaLnBrk="1" hangingPunct="1">
                <a:spcBef>
                  <a:spcPct val="0"/>
                </a:spcBef>
              </a:pPr>
              <a:t>2</a:t>
            </a:fld>
            <a:endParaRPr lang="en-US" altLang="en-US" dirty="0">
              <a:solidFill>
                <a:prstClr val="black"/>
              </a:solidFill>
            </a:endParaRPr>
          </a:p>
        </p:txBody>
      </p:sp>
      <p:sp>
        <p:nvSpPr>
          <p:cNvPr id="35843" name="Rectangle 2"/>
          <p:cNvSpPr>
            <a:spLocks noGrp="1" noRot="1" noChangeAspect="1" noChangeArrowheads="1" noTextEdit="1"/>
          </p:cNvSpPr>
          <p:nvPr>
            <p:ph type="sldImg"/>
          </p:nvPr>
        </p:nvSpPr>
        <p:spPr>
          <a:ln/>
        </p:spPr>
      </p:sp>
      <p:sp>
        <p:nvSpPr>
          <p:cNvPr id="35844" name="Rectangle 3"/>
          <p:cNvSpPr>
            <a:spLocks noGrp="1" noChangeArrowheads="1"/>
          </p:cNvSpPr>
          <p:nvPr>
            <p:ph type="body" idx="1"/>
          </p:nvPr>
        </p:nvSpPr>
        <p:spPr>
          <a:noFill/>
        </p:spPr>
        <p:txBody>
          <a:bodyPr/>
          <a:lstStyle/>
          <a:p>
            <a:pPr eaLnBrk="1" hangingPunct="1"/>
            <a:endParaRPr lang="en-US" altLang="en-US" dirty="0" smtClean="0"/>
          </a:p>
        </p:txBody>
      </p:sp>
      <p:sp>
        <p:nvSpPr>
          <p:cNvPr id="2" name="Footer Placeholder 1"/>
          <p:cNvSpPr>
            <a:spLocks noGrp="1"/>
          </p:cNvSpPr>
          <p:nvPr>
            <p:ph type="ftr" sz="quarter" idx="10"/>
          </p:nvPr>
        </p:nvSpPr>
        <p:spPr/>
        <p:txBody>
          <a:bodyPr/>
          <a:lstStyle/>
          <a:p>
            <a:pPr>
              <a:defRPr/>
            </a:pPr>
            <a:endParaRPr lang="en-US" altLang="en-US"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45C1E652-0180-43F7-B847-50860E205478}" type="slidenum">
              <a:rPr lang="en-US" altLang="en-US" smtClean="0"/>
              <a:pPr>
                <a:defRPr/>
              </a:pPr>
              <a:t>3</a:t>
            </a:fld>
            <a:endParaRPr lang="en-US" altLang="en-US" dirty="0"/>
          </a:p>
        </p:txBody>
      </p:sp>
    </p:spTree>
    <p:extLst>
      <p:ext uri="{BB962C8B-B14F-4D97-AF65-F5344CB8AC3E}">
        <p14:creationId xmlns:p14="http://schemas.microsoft.com/office/powerpoint/2010/main" val="226240906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7"/>
          <p:cNvSpPr>
            <a:spLocks noGrp="1" noChangeArrowheads="1"/>
          </p:cNvSpPr>
          <p:nvPr>
            <p:ph type="sldNum" sz="quarter" idx="5"/>
          </p:nvPr>
        </p:nvSpPr>
        <p:spPr>
          <a:noFill/>
        </p:spPr>
        <p:txBody>
          <a:bodyPr/>
          <a:lstStyle>
            <a:lvl1pPr defTabSz="930275" eaLnBrk="0" hangingPunct="0">
              <a:spcBef>
                <a:spcPct val="30000"/>
              </a:spcBef>
              <a:defRPr sz="1200">
                <a:solidFill>
                  <a:schemeClr val="tx1"/>
                </a:solidFill>
                <a:latin typeface="Arial" charset="0"/>
                <a:ea typeface="MS PGothic" pitchFamily="34" charset="-128"/>
              </a:defRPr>
            </a:lvl1pPr>
            <a:lvl2pPr marL="742950" indent="-285750" defTabSz="930275" eaLnBrk="0" hangingPunct="0">
              <a:spcBef>
                <a:spcPct val="30000"/>
              </a:spcBef>
              <a:defRPr sz="1200">
                <a:solidFill>
                  <a:schemeClr val="tx1"/>
                </a:solidFill>
                <a:latin typeface="Arial" charset="0"/>
                <a:ea typeface="MS PGothic" pitchFamily="34" charset="-128"/>
              </a:defRPr>
            </a:lvl2pPr>
            <a:lvl3pPr marL="1143000" indent="-228600" defTabSz="930275" eaLnBrk="0" hangingPunct="0">
              <a:spcBef>
                <a:spcPct val="30000"/>
              </a:spcBef>
              <a:defRPr sz="1200">
                <a:solidFill>
                  <a:schemeClr val="tx1"/>
                </a:solidFill>
                <a:latin typeface="Arial" charset="0"/>
                <a:ea typeface="MS PGothic" pitchFamily="34" charset="-128"/>
              </a:defRPr>
            </a:lvl3pPr>
            <a:lvl4pPr marL="1600200" indent="-228600" defTabSz="930275" eaLnBrk="0" hangingPunct="0">
              <a:spcBef>
                <a:spcPct val="30000"/>
              </a:spcBef>
              <a:defRPr sz="1200">
                <a:solidFill>
                  <a:schemeClr val="tx1"/>
                </a:solidFill>
                <a:latin typeface="Arial" charset="0"/>
                <a:ea typeface="MS PGothic" pitchFamily="34" charset="-128"/>
              </a:defRPr>
            </a:lvl4pPr>
            <a:lvl5pPr marL="2057400" indent="-228600" defTabSz="930275" eaLnBrk="0" hangingPunct="0">
              <a:spcBef>
                <a:spcPct val="30000"/>
              </a:spcBef>
              <a:defRPr sz="1200">
                <a:solidFill>
                  <a:schemeClr val="tx1"/>
                </a:solidFill>
                <a:latin typeface="Arial" charset="0"/>
                <a:ea typeface="MS PGothic" pitchFamily="34" charset="-128"/>
              </a:defRPr>
            </a:lvl5pPr>
            <a:lvl6pPr marL="2514600" indent="-228600" defTabSz="930275" eaLnBrk="0" fontAlgn="base" hangingPunct="0">
              <a:spcBef>
                <a:spcPct val="30000"/>
              </a:spcBef>
              <a:spcAft>
                <a:spcPct val="0"/>
              </a:spcAft>
              <a:defRPr sz="1200">
                <a:solidFill>
                  <a:schemeClr val="tx1"/>
                </a:solidFill>
                <a:latin typeface="Arial" charset="0"/>
                <a:ea typeface="MS PGothic" pitchFamily="34" charset="-128"/>
              </a:defRPr>
            </a:lvl6pPr>
            <a:lvl7pPr marL="2971800" indent="-228600" defTabSz="930275" eaLnBrk="0" fontAlgn="base" hangingPunct="0">
              <a:spcBef>
                <a:spcPct val="30000"/>
              </a:spcBef>
              <a:spcAft>
                <a:spcPct val="0"/>
              </a:spcAft>
              <a:defRPr sz="1200">
                <a:solidFill>
                  <a:schemeClr val="tx1"/>
                </a:solidFill>
                <a:latin typeface="Arial" charset="0"/>
                <a:ea typeface="MS PGothic" pitchFamily="34" charset="-128"/>
              </a:defRPr>
            </a:lvl7pPr>
            <a:lvl8pPr marL="3429000" indent="-228600" defTabSz="930275" eaLnBrk="0" fontAlgn="base" hangingPunct="0">
              <a:spcBef>
                <a:spcPct val="30000"/>
              </a:spcBef>
              <a:spcAft>
                <a:spcPct val="0"/>
              </a:spcAft>
              <a:defRPr sz="1200">
                <a:solidFill>
                  <a:schemeClr val="tx1"/>
                </a:solidFill>
                <a:latin typeface="Arial" charset="0"/>
                <a:ea typeface="MS PGothic" pitchFamily="34" charset="-128"/>
              </a:defRPr>
            </a:lvl8pPr>
            <a:lvl9pPr marL="3886200" indent="-228600" defTabSz="930275" eaLnBrk="0" fontAlgn="base" hangingPunct="0">
              <a:spcBef>
                <a:spcPct val="30000"/>
              </a:spcBef>
              <a:spcAft>
                <a:spcPct val="0"/>
              </a:spcAft>
              <a:defRPr sz="1200">
                <a:solidFill>
                  <a:schemeClr val="tx1"/>
                </a:solidFill>
                <a:latin typeface="Arial" charset="0"/>
                <a:ea typeface="MS PGothic" pitchFamily="34" charset="-128"/>
              </a:defRPr>
            </a:lvl9pPr>
          </a:lstStyle>
          <a:p>
            <a:pPr eaLnBrk="1" hangingPunct="1">
              <a:spcBef>
                <a:spcPct val="0"/>
              </a:spcBef>
            </a:pPr>
            <a:fld id="{5E826B1B-52FD-4040-9B35-6491BF735DBB}" type="slidenum">
              <a:rPr lang="en-US" altLang="en-US">
                <a:solidFill>
                  <a:prstClr val="black"/>
                </a:solidFill>
              </a:rPr>
              <a:pPr eaLnBrk="1" hangingPunct="1">
                <a:spcBef>
                  <a:spcPct val="0"/>
                </a:spcBef>
              </a:pPr>
              <a:t>4</a:t>
            </a:fld>
            <a:endParaRPr lang="en-US" altLang="en-US" dirty="0">
              <a:solidFill>
                <a:prstClr val="black"/>
              </a:solidFill>
            </a:endParaRPr>
          </a:p>
        </p:txBody>
      </p:sp>
      <p:sp>
        <p:nvSpPr>
          <p:cNvPr id="35843" name="Rectangle 2"/>
          <p:cNvSpPr>
            <a:spLocks noGrp="1" noRot="1" noChangeAspect="1" noChangeArrowheads="1" noTextEdit="1"/>
          </p:cNvSpPr>
          <p:nvPr>
            <p:ph type="sldImg"/>
          </p:nvPr>
        </p:nvSpPr>
        <p:spPr>
          <a:ln/>
        </p:spPr>
      </p:sp>
      <p:sp>
        <p:nvSpPr>
          <p:cNvPr id="35844" name="Rectangle 3"/>
          <p:cNvSpPr>
            <a:spLocks noGrp="1" noChangeArrowheads="1"/>
          </p:cNvSpPr>
          <p:nvPr>
            <p:ph type="body" idx="1"/>
          </p:nvPr>
        </p:nvSpPr>
        <p:spPr>
          <a:noFill/>
        </p:spPr>
        <p:txBody>
          <a:bodyPr/>
          <a:lstStyle/>
          <a:p>
            <a:pPr eaLnBrk="1" hangingPunct="1"/>
            <a:endParaRPr lang="en-US" altLang="en-US" dirty="0" smtClean="0"/>
          </a:p>
        </p:txBody>
      </p:sp>
      <p:sp>
        <p:nvSpPr>
          <p:cNvPr id="2" name="Footer Placeholder 1"/>
          <p:cNvSpPr>
            <a:spLocks noGrp="1"/>
          </p:cNvSpPr>
          <p:nvPr>
            <p:ph type="ftr" sz="quarter" idx="10"/>
          </p:nvPr>
        </p:nvSpPr>
        <p:spPr/>
        <p:txBody>
          <a:bodyPr/>
          <a:lstStyle/>
          <a:p>
            <a:pPr>
              <a:defRPr/>
            </a:pPr>
            <a:endParaRPr lang="en-US" altLang="en-US"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Slide Image Placeholder 1"/>
          <p:cNvSpPr>
            <a:spLocks noGrp="1" noRot="1" noChangeAspect="1" noTextEdit="1"/>
          </p:cNvSpPr>
          <p:nvPr>
            <p:ph type="sldImg"/>
          </p:nvPr>
        </p:nvSpPr>
        <p:spPr>
          <a:ln/>
        </p:spPr>
      </p:sp>
      <p:sp>
        <p:nvSpPr>
          <p:cNvPr id="33795" name="Notes Placeholder 2"/>
          <p:cNvSpPr>
            <a:spLocks noGrp="1"/>
          </p:cNvSpPr>
          <p:nvPr>
            <p:ph type="body" idx="1"/>
          </p:nvPr>
        </p:nvSpPr>
        <p:spPr>
          <a:noFill/>
        </p:spPr>
        <p:txBody>
          <a:bodyPr/>
          <a:lstStyle/>
          <a:p>
            <a:endParaRPr lang="en-US" altLang="en-US" dirty="0" smtClean="0">
              <a:latin typeface="Arial" pitchFamily="34" charset="0"/>
              <a:ea typeface="ＭＳ Ｐゴシック" charset="-128"/>
            </a:endParaRPr>
          </a:p>
        </p:txBody>
      </p:sp>
      <p:sp>
        <p:nvSpPr>
          <p:cNvPr id="33796" name="Slide Number Placeholder 3"/>
          <p:cNvSpPr>
            <a:spLocks noGrp="1"/>
          </p:cNvSpPr>
          <p:nvPr>
            <p:ph type="sldNum" sz="quarter" idx="5"/>
          </p:nvPr>
        </p:nvSpPr>
        <p:spPr>
          <a:noFill/>
        </p:spPr>
        <p:txBody>
          <a:bodyPr/>
          <a:lstStyle>
            <a:lvl1pPr defTabSz="931863" eaLnBrk="0" hangingPunct="0">
              <a:defRPr sz="4400" b="1">
                <a:solidFill>
                  <a:schemeClr val="accent2"/>
                </a:solidFill>
                <a:latin typeface="Arial" pitchFamily="34" charset="0"/>
                <a:ea typeface="ＭＳ Ｐゴシック" charset="-128"/>
              </a:defRPr>
            </a:lvl1pPr>
            <a:lvl2pPr marL="742950" indent="-285750" defTabSz="931863" eaLnBrk="0" hangingPunct="0">
              <a:defRPr sz="4400" b="1">
                <a:solidFill>
                  <a:schemeClr val="accent2"/>
                </a:solidFill>
                <a:latin typeface="Arial" pitchFamily="34" charset="0"/>
                <a:ea typeface="ＭＳ Ｐゴシック" charset="-128"/>
              </a:defRPr>
            </a:lvl2pPr>
            <a:lvl3pPr marL="1143000" indent="-228600" defTabSz="931863" eaLnBrk="0" hangingPunct="0">
              <a:defRPr sz="4400" b="1">
                <a:solidFill>
                  <a:schemeClr val="accent2"/>
                </a:solidFill>
                <a:latin typeface="Arial" pitchFamily="34" charset="0"/>
                <a:ea typeface="ＭＳ Ｐゴシック" charset="-128"/>
              </a:defRPr>
            </a:lvl3pPr>
            <a:lvl4pPr marL="1600200" indent="-228600" defTabSz="931863" eaLnBrk="0" hangingPunct="0">
              <a:defRPr sz="4400" b="1">
                <a:solidFill>
                  <a:schemeClr val="accent2"/>
                </a:solidFill>
                <a:latin typeface="Arial" pitchFamily="34" charset="0"/>
                <a:ea typeface="ＭＳ Ｐゴシック" charset="-128"/>
              </a:defRPr>
            </a:lvl4pPr>
            <a:lvl5pPr marL="2057400" indent="-228600" defTabSz="931863" eaLnBrk="0" hangingPunct="0">
              <a:defRPr sz="4400" b="1">
                <a:solidFill>
                  <a:schemeClr val="accent2"/>
                </a:solidFill>
                <a:latin typeface="Arial" pitchFamily="34" charset="0"/>
                <a:ea typeface="ＭＳ Ｐゴシック" charset="-128"/>
              </a:defRPr>
            </a:lvl5pPr>
            <a:lvl6pPr marL="2514600" indent="-228600" defTabSz="931863" eaLnBrk="0" fontAlgn="base" hangingPunct="0">
              <a:lnSpc>
                <a:spcPct val="85000"/>
              </a:lnSpc>
              <a:spcBef>
                <a:spcPct val="0"/>
              </a:spcBef>
              <a:spcAft>
                <a:spcPct val="0"/>
              </a:spcAft>
              <a:defRPr sz="4400" b="1">
                <a:solidFill>
                  <a:schemeClr val="accent2"/>
                </a:solidFill>
                <a:latin typeface="Arial" pitchFamily="34" charset="0"/>
                <a:ea typeface="ＭＳ Ｐゴシック" charset="-128"/>
              </a:defRPr>
            </a:lvl6pPr>
            <a:lvl7pPr marL="2971800" indent="-228600" defTabSz="931863" eaLnBrk="0" fontAlgn="base" hangingPunct="0">
              <a:lnSpc>
                <a:spcPct val="85000"/>
              </a:lnSpc>
              <a:spcBef>
                <a:spcPct val="0"/>
              </a:spcBef>
              <a:spcAft>
                <a:spcPct val="0"/>
              </a:spcAft>
              <a:defRPr sz="4400" b="1">
                <a:solidFill>
                  <a:schemeClr val="accent2"/>
                </a:solidFill>
                <a:latin typeface="Arial" pitchFamily="34" charset="0"/>
                <a:ea typeface="ＭＳ Ｐゴシック" charset="-128"/>
              </a:defRPr>
            </a:lvl7pPr>
            <a:lvl8pPr marL="3429000" indent="-228600" defTabSz="931863" eaLnBrk="0" fontAlgn="base" hangingPunct="0">
              <a:lnSpc>
                <a:spcPct val="85000"/>
              </a:lnSpc>
              <a:spcBef>
                <a:spcPct val="0"/>
              </a:spcBef>
              <a:spcAft>
                <a:spcPct val="0"/>
              </a:spcAft>
              <a:defRPr sz="4400" b="1">
                <a:solidFill>
                  <a:schemeClr val="accent2"/>
                </a:solidFill>
                <a:latin typeface="Arial" pitchFamily="34" charset="0"/>
                <a:ea typeface="ＭＳ Ｐゴシック" charset="-128"/>
              </a:defRPr>
            </a:lvl8pPr>
            <a:lvl9pPr marL="3886200" indent="-228600" defTabSz="931863" eaLnBrk="0" fontAlgn="base" hangingPunct="0">
              <a:lnSpc>
                <a:spcPct val="85000"/>
              </a:lnSpc>
              <a:spcBef>
                <a:spcPct val="0"/>
              </a:spcBef>
              <a:spcAft>
                <a:spcPct val="0"/>
              </a:spcAft>
              <a:defRPr sz="4400" b="1">
                <a:solidFill>
                  <a:schemeClr val="accent2"/>
                </a:solidFill>
                <a:latin typeface="Arial" pitchFamily="34" charset="0"/>
                <a:ea typeface="ＭＳ Ｐゴシック" charset="-128"/>
              </a:defRPr>
            </a:lvl9pPr>
          </a:lstStyle>
          <a:p>
            <a:pPr eaLnBrk="1" hangingPunct="1"/>
            <a:fld id="{AD01569C-791B-4F65-8F7C-1ED69BB4EF0F}" type="slidenum">
              <a:rPr lang="en-US" altLang="en-US" sz="1200" b="0">
                <a:solidFill>
                  <a:prstClr val="black"/>
                </a:solidFill>
              </a:rPr>
              <a:pPr eaLnBrk="1" hangingPunct="1"/>
              <a:t>5</a:t>
            </a:fld>
            <a:endParaRPr lang="en-US" altLang="en-US" sz="1200" b="0" dirty="0">
              <a:solidFill>
                <a:prstClr val="black"/>
              </a:solidFill>
            </a:endParaRPr>
          </a:p>
        </p:txBody>
      </p:sp>
      <p:sp>
        <p:nvSpPr>
          <p:cNvPr id="2" name="Footer Placeholder 1"/>
          <p:cNvSpPr>
            <a:spLocks noGrp="1"/>
          </p:cNvSpPr>
          <p:nvPr>
            <p:ph type="ftr" sz="quarter" idx="10"/>
          </p:nvPr>
        </p:nvSpPr>
        <p:spPr/>
        <p:txBody>
          <a:bodyPr/>
          <a:lstStyle/>
          <a:p>
            <a:pPr>
              <a:defRPr/>
            </a:pPr>
            <a:endParaRPr lang="en-US" altLang="en-US"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Slide Image Placeholder 1"/>
          <p:cNvSpPr>
            <a:spLocks noGrp="1" noRot="1" noChangeAspect="1" noTextEdit="1"/>
          </p:cNvSpPr>
          <p:nvPr>
            <p:ph type="sldImg"/>
          </p:nvPr>
        </p:nvSpPr>
        <p:spPr>
          <a:ln/>
        </p:spPr>
      </p:sp>
      <p:sp>
        <p:nvSpPr>
          <p:cNvPr id="33795" name="Notes Placeholder 2"/>
          <p:cNvSpPr>
            <a:spLocks noGrp="1"/>
          </p:cNvSpPr>
          <p:nvPr>
            <p:ph type="body" idx="1"/>
          </p:nvPr>
        </p:nvSpPr>
        <p:spPr>
          <a:noFill/>
        </p:spPr>
        <p:txBody>
          <a:bodyPr/>
          <a:lstStyle/>
          <a:p>
            <a:endParaRPr lang="en-US" altLang="en-US" dirty="0" smtClean="0">
              <a:latin typeface="Arial" pitchFamily="34" charset="0"/>
              <a:ea typeface="ＭＳ Ｐゴシック" charset="-128"/>
            </a:endParaRPr>
          </a:p>
        </p:txBody>
      </p:sp>
      <p:sp>
        <p:nvSpPr>
          <p:cNvPr id="33796" name="Slide Number Placeholder 3"/>
          <p:cNvSpPr>
            <a:spLocks noGrp="1"/>
          </p:cNvSpPr>
          <p:nvPr>
            <p:ph type="sldNum" sz="quarter" idx="5"/>
          </p:nvPr>
        </p:nvSpPr>
        <p:spPr>
          <a:noFill/>
        </p:spPr>
        <p:txBody>
          <a:bodyPr/>
          <a:lstStyle>
            <a:lvl1pPr defTabSz="931863" eaLnBrk="0" hangingPunct="0">
              <a:defRPr sz="4400" b="1">
                <a:solidFill>
                  <a:schemeClr val="accent2"/>
                </a:solidFill>
                <a:latin typeface="Arial" pitchFamily="34" charset="0"/>
                <a:ea typeface="ＭＳ Ｐゴシック" charset="-128"/>
              </a:defRPr>
            </a:lvl1pPr>
            <a:lvl2pPr marL="742950" indent="-285750" defTabSz="931863" eaLnBrk="0" hangingPunct="0">
              <a:defRPr sz="4400" b="1">
                <a:solidFill>
                  <a:schemeClr val="accent2"/>
                </a:solidFill>
                <a:latin typeface="Arial" pitchFamily="34" charset="0"/>
                <a:ea typeface="ＭＳ Ｐゴシック" charset="-128"/>
              </a:defRPr>
            </a:lvl2pPr>
            <a:lvl3pPr marL="1143000" indent="-228600" defTabSz="931863" eaLnBrk="0" hangingPunct="0">
              <a:defRPr sz="4400" b="1">
                <a:solidFill>
                  <a:schemeClr val="accent2"/>
                </a:solidFill>
                <a:latin typeface="Arial" pitchFamily="34" charset="0"/>
                <a:ea typeface="ＭＳ Ｐゴシック" charset="-128"/>
              </a:defRPr>
            </a:lvl3pPr>
            <a:lvl4pPr marL="1600200" indent="-228600" defTabSz="931863" eaLnBrk="0" hangingPunct="0">
              <a:defRPr sz="4400" b="1">
                <a:solidFill>
                  <a:schemeClr val="accent2"/>
                </a:solidFill>
                <a:latin typeface="Arial" pitchFamily="34" charset="0"/>
                <a:ea typeface="ＭＳ Ｐゴシック" charset="-128"/>
              </a:defRPr>
            </a:lvl4pPr>
            <a:lvl5pPr marL="2057400" indent="-228600" defTabSz="931863" eaLnBrk="0" hangingPunct="0">
              <a:defRPr sz="4400" b="1">
                <a:solidFill>
                  <a:schemeClr val="accent2"/>
                </a:solidFill>
                <a:latin typeface="Arial" pitchFamily="34" charset="0"/>
                <a:ea typeface="ＭＳ Ｐゴシック" charset="-128"/>
              </a:defRPr>
            </a:lvl5pPr>
            <a:lvl6pPr marL="2514600" indent="-228600" defTabSz="931863" eaLnBrk="0" fontAlgn="base" hangingPunct="0">
              <a:lnSpc>
                <a:spcPct val="85000"/>
              </a:lnSpc>
              <a:spcBef>
                <a:spcPct val="0"/>
              </a:spcBef>
              <a:spcAft>
                <a:spcPct val="0"/>
              </a:spcAft>
              <a:defRPr sz="4400" b="1">
                <a:solidFill>
                  <a:schemeClr val="accent2"/>
                </a:solidFill>
                <a:latin typeface="Arial" pitchFamily="34" charset="0"/>
                <a:ea typeface="ＭＳ Ｐゴシック" charset="-128"/>
              </a:defRPr>
            </a:lvl6pPr>
            <a:lvl7pPr marL="2971800" indent="-228600" defTabSz="931863" eaLnBrk="0" fontAlgn="base" hangingPunct="0">
              <a:lnSpc>
                <a:spcPct val="85000"/>
              </a:lnSpc>
              <a:spcBef>
                <a:spcPct val="0"/>
              </a:spcBef>
              <a:spcAft>
                <a:spcPct val="0"/>
              </a:spcAft>
              <a:defRPr sz="4400" b="1">
                <a:solidFill>
                  <a:schemeClr val="accent2"/>
                </a:solidFill>
                <a:latin typeface="Arial" pitchFamily="34" charset="0"/>
                <a:ea typeface="ＭＳ Ｐゴシック" charset="-128"/>
              </a:defRPr>
            </a:lvl7pPr>
            <a:lvl8pPr marL="3429000" indent="-228600" defTabSz="931863" eaLnBrk="0" fontAlgn="base" hangingPunct="0">
              <a:lnSpc>
                <a:spcPct val="85000"/>
              </a:lnSpc>
              <a:spcBef>
                <a:spcPct val="0"/>
              </a:spcBef>
              <a:spcAft>
                <a:spcPct val="0"/>
              </a:spcAft>
              <a:defRPr sz="4400" b="1">
                <a:solidFill>
                  <a:schemeClr val="accent2"/>
                </a:solidFill>
                <a:latin typeface="Arial" pitchFamily="34" charset="0"/>
                <a:ea typeface="ＭＳ Ｐゴシック" charset="-128"/>
              </a:defRPr>
            </a:lvl8pPr>
            <a:lvl9pPr marL="3886200" indent="-228600" defTabSz="931863" eaLnBrk="0" fontAlgn="base" hangingPunct="0">
              <a:lnSpc>
                <a:spcPct val="85000"/>
              </a:lnSpc>
              <a:spcBef>
                <a:spcPct val="0"/>
              </a:spcBef>
              <a:spcAft>
                <a:spcPct val="0"/>
              </a:spcAft>
              <a:defRPr sz="4400" b="1">
                <a:solidFill>
                  <a:schemeClr val="accent2"/>
                </a:solidFill>
                <a:latin typeface="Arial" pitchFamily="34" charset="0"/>
                <a:ea typeface="ＭＳ Ｐゴシック" charset="-128"/>
              </a:defRPr>
            </a:lvl9pPr>
          </a:lstStyle>
          <a:p>
            <a:pPr eaLnBrk="1" hangingPunct="1"/>
            <a:fld id="{AD01569C-791B-4F65-8F7C-1ED69BB4EF0F}" type="slidenum">
              <a:rPr lang="en-US" altLang="en-US" sz="1200" b="0">
                <a:solidFill>
                  <a:prstClr val="black"/>
                </a:solidFill>
              </a:rPr>
              <a:pPr eaLnBrk="1" hangingPunct="1"/>
              <a:t>6</a:t>
            </a:fld>
            <a:endParaRPr lang="en-US" altLang="en-US" sz="1200" b="0" dirty="0">
              <a:solidFill>
                <a:prstClr val="black"/>
              </a:solidFill>
            </a:endParaRPr>
          </a:p>
        </p:txBody>
      </p:sp>
      <p:sp>
        <p:nvSpPr>
          <p:cNvPr id="2" name="Footer Placeholder 1"/>
          <p:cNvSpPr>
            <a:spLocks noGrp="1"/>
          </p:cNvSpPr>
          <p:nvPr>
            <p:ph type="ftr" sz="quarter" idx="10"/>
          </p:nvPr>
        </p:nvSpPr>
        <p:spPr/>
        <p:txBody>
          <a:bodyPr/>
          <a:lstStyle/>
          <a:p>
            <a:pPr>
              <a:defRPr/>
            </a:pPr>
            <a:endParaRPr lang="en-US" altLang="en-US"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45C1E652-0180-43F7-B847-50860E205478}" type="slidenum">
              <a:rPr lang="en-US" altLang="en-US" smtClean="0"/>
              <a:pPr>
                <a:defRPr/>
              </a:pPr>
              <a:t>7</a:t>
            </a:fld>
            <a:endParaRPr lang="en-US" altLang="en-US" dirty="0"/>
          </a:p>
        </p:txBody>
      </p:sp>
    </p:spTree>
    <p:extLst>
      <p:ext uri="{BB962C8B-B14F-4D97-AF65-F5344CB8AC3E}">
        <p14:creationId xmlns:p14="http://schemas.microsoft.com/office/powerpoint/2010/main" val="222589929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Slide Image Placeholder 1"/>
          <p:cNvSpPr>
            <a:spLocks noGrp="1" noRot="1" noChangeAspect="1" noTextEdit="1"/>
          </p:cNvSpPr>
          <p:nvPr>
            <p:ph type="sldImg"/>
          </p:nvPr>
        </p:nvSpPr>
        <p:spPr>
          <a:ln/>
        </p:spPr>
      </p:sp>
      <p:sp>
        <p:nvSpPr>
          <p:cNvPr id="39939" name="Notes Placeholder 2"/>
          <p:cNvSpPr>
            <a:spLocks noGrp="1"/>
          </p:cNvSpPr>
          <p:nvPr>
            <p:ph type="body" idx="1"/>
          </p:nvPr>
        </p:nvSpPr>
        <p:spPr/>
        <p:txBody>
          <a:bodyPr/>
          <a:lstStyle/>
          <a:p>
            <a:endParaRPr lang="en-US" altLang="en-US" dirty="0" smtClean="0">
              <a:latin typeface="Arial" pitchFamily="34" charset="0"/>
            </a:endParaRPr>
          </a:p>
        </p:txBody>
      </p:sp>
      <p:sp>
        <p:nvSpPr>
          <p:cNvPr id="39940" name="Slide Number Placeholder 3"/>
          <p:cNvSpPr>
            <a:spLocks noGrp="1"/>
          </p:cNvSpPr>
          <p:nvPr>
            <p:ph type="sldNum" sz="quarter" idx="5"/>
          </p:nvPr>
        </p:nvSpPr>
        <p:spPr>
          <a:noFill/>
        </p:spPr>
        <p:txBody>
          <a:bodyPr/>
          <a:lstStyle>
            <a:lvl1pPr defTabSz="931863" eaLnBrk="0" hangingPunct="0">
              <a:defRPr sz="4400" b="1">
                <a:solidFill>
                  <a:schemeClr val="accent2"/>
                </a:solidFill>
                <a:latin typeface="Arial" pitchFamily="34" charset="0"/>
                <a:ea typeface="ＭＳ Ｐゴシック" charset="-128"/>
              </a:defRPr>
            </a:lvl1pPr>
            <a:lvl2pPr marL="744538" indent="-287338" defTabSz="931863" eaLnBrk="0" hangingPunct="0">
              <a:defRPr sz="4400" b="1">
                <a:solidFill>
                  <a:schemeClr val="accent2"/>
                </a:solidFill>
                <a:latin typeface="Arial" pitchFamily="34" charset="0"/>
                <a:ea typeface="ＭＳ Ｐゴシック" charset="-128"/>
              </a:defRPr>
            </a:lvl2pPr>
            <a:lvl3pPr marL="1144588" indent="-228600" defTabSz="931863" eaLnBrk="0" hangingPunct="0">
              <a:defRPr sz="4400" b="1">
                <a:solidFill>
                  <a:schemeClr val="accent2"/>
                </a:solidFill>
                <a:latin typeface="Arial" pitchFamily="34" charset="0"/>
                <a:ea typeface="ＭＳ Ｐゴシック" charset="-128"/>
              </a:defRPr>
            </a:lvl3pPr>
            <a:lvl4pPr marL="1603375" indent="-230188" defTabSz="931863" eaLnBrk="0" hangingPunct="0">
              <a:defRPr sz="4400" b="1">
                <a:solidFill>
                  <a:schemeClr val="accent2"/>
                </a:solidFill>
                <a:latin typeface="Arial" pitchFamily="34" charset="0"/>
                <a:ea typeface="ＭＳ Ｐゴシック" charset="-128"/>
              </a:defRPr>
            </a:lvl4pPr>
            <a:lvl5pPr marL="2060575" indent="-228600" defTabSz="931863" eaLnBrk="0" hangingPunct="0">
              <a:defRPr sz="4400" b="1">
                <a:solidFill>
                  <a:schemeClr val="accent2"/>
                </a:solidFill>
                <a:latin typeface="Arial" pitchFamily="34" charset="0"/>
                <a:ea typeface="ＭＳ Ｐゴシック" charset="-128"/>
              </a:defRPr>
            </a:lvl5pPr>
            <a:lvl6pPr marL="2517775" indent="-228600" defTabSz="931863" eaLnBrk="0" fontAlgn="base" hangingPunct="0">
              <a:lnSpc>
                <a:spcPct val="85000"/>
              </a:lnSpc>
              <a:spcBef>
                <a:spcPct val="0"/>
              </a:spcBef>
              <a:spcAft>
                <a:spcPct val="0"/>
              </a:spcAft>
              <a:defRPr sz="4400" b="1">
                <a:solidFill>
                  <a:schemeClr val="accent2"/>
                </a:solidFill>
                <a:latin typeface="Arial" pitchFamily="34" charset="0"/>
                <a:ea typeface="ＭＳ Ｐゴシック" charset="-128"/>
              </a:defRPr>
            </a:lvl6pPr>
            <a:lvl7pPr marL="2974975" indent="-228600" defTabSz="931863" eaLnBrk="0" fontAlgn="base" hangingPunct="0">
              <a:lnSpc>
                <a:spcPct val="85000"/>
              </a:lnSpc>
              <a:spcBef>
                <a:spcPct val="0"/>
              </a:spcBef>
              <a:spcAft>
                <a:spcPct val="0"/>
              </a:spcAft>
              <a:defRPr sz="4400" b="1">
                <a:solidFill>
                  <a:schemeClr val="accent2"/>
                </a:solidFill>
                <a:latin typeface="Arial" pitchFamily="34" charset="0"/>
                <a:ea typeface="ＭＳ Ｐゴシック" charset="-128"/>
              </a:defRPr>
            </a:lvl7pPr>
            <a:lvl8pPr marL="3432175" indent="-228600" defTabSz="931863" eaLnBrk="0" fontAlgn="base" hangingPunct="0">
              <a:lnSpc>
                <a:spcPct val="85000"/>
              </a:lnSpc>
              <a:spcBef>
                <a:spcPct val="0"/>
              </a:spcBef>
              <a:spcAft>
                <a:spcPct val="0"/>
              </a:spcAft>
              <a:defRPr sz="4400" b="1">
                <a:solidFill>
                  <a:schemeClr val="accent2"/>
                </a:solidFill>
                <a:latin typeface="Arial" pitchFamily="34" charset="0"/>
                <a:ea typeface="ＭＳ Ｐゴシック" charset="-128"/>
              </a:defRPr>
            </a:lvl8pPr>
            <a:lvl9pPr marL="3889375" indent="-228600" defTabSz="931863" eaLnBrk="0" fontAlgn="base" hangingPunct="0">
              <a:lnSpc>
                <a:spcPct val="85000"/>
              </a:lnSpc>
              <a:spcBef>
                <a:spcPct val="0"/>
              </a:spcBef>
              <a:spcAft>
                <a:spcPct val="0"/>
              </a:spcAft>
              <a:defRPr sz="4400" b="1">
                <a:solidFill>
                  <a:schemeClr val="accent2"/>
                </a:solidFill>
                <a:latin typeface="Arial" pitchFamily="34" charset="0"/>
                <a:ea typeface="ＭＳ Ｐゴシック" charset="-128"/>
              </a:defRPr>
            </a:lvl9pPr>
          </a:lstStyle>
          <a:p>
            <a:pPr eaLnBrk="1" hangingPunct="1"/>
            <a:fld id="{9AFF9E16-0E49-4C85-95B3-EF17F0E62F44}" type="slidenum">
              <a:rPr lang="en-US" altLang="en-US" sz="1200" b="0">
                <a:solidFill>
                  <a:prstClr val="black"/>
                </a:solidFill>
              </a:rPr>
              <a:pPr eaLnBrk="1" hangingPunct="1"/>
              <a:t>11</a:t>
            </a:fld>
            <a:endParaRPr lang="en-US" altLang="en-US" sz="1200" b="0" dirty="0">
              <a:solidFill>
                <a:prstClr val="black"/>
              </a:solidFill>
            </a:endParaRPr>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jpeg"/><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jpeg"/><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jpeg"/><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4" name="Picture 7" descr="flower5 small"/>
          <p:cNvPicPr>
            <a:picLocks noChangeAspect="1" noChangeArrowheads="1"/>
          </p:cNvPicPr>
          <p:nvPr/>
        </p:nvPicPr>
        <p:blipFill>
          <a:blip r:embed="rId2">
            <a:extLst>
              <a:ext uri="{28A0092B-C50C-407E-A947-70E740481C1C}">
                <a14:useLocalDpi xmlns:a14="http://schemas.microsoft.com/office/drawing/2010/main" val="0"/>
              </a:ext>
            </a:extLst>
          </a:blip>
          <a:srcRect l="51479" t="15384" b="33333"/>
          <a:stretch>
            <a:fillRect/>
          </a:stretch>
        </p:blipFill>
        <p:spPr bwMode="auto">
          <a:xfrm>
            <a:off x="6781800" y="4471988"/>
            <a:ext cx="2366963" cy="2386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8"/>
          <p:cNvPicPr>
            <a:picLocks noChangeAspect="1" noChangeArrowheads="1"/>
          </p:cNvPicPr>
          <p:nvPr/>
        </p:nvPicPr>
        <p:blipFill>
          <a:blip r:embed="rId3">
            <a:extLst>
              <a:ext uri="{28A0092B-C50C-407E-A947-70E740481C1C}">
                <a14:useLocalDpi xmlns:a14="http://schemas.microsoft.com/office/drawing/2010/main" val="0"/>
              </a:ext>
            </a:extLst>
          </a:blip>
          <a:srcRect t="11472" b="2867"/>
          <a:stretch>
            <a:fillRect/>
          </a:stretch>
        </p:blipFill>
        <p:spPr bwMode="auto">
          <a:xfrm>
            <a:off x="6934200" y="381000"/>
            <a:ext cx="2093913" cy="328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195" name="Rectangle 3"/>
          <p:cNvSpPr>
            <a:spLocks noGrp="1" noChangeArrowheads="1"/>
          </p:cNvSpPr>
          <p:nvPr>
            <p:ph type="subTitle" idx="1"/>
          </p:nvPr>
        </p:nvSpPr>
        <p:spPr>
          <a:xfrm>
            <a:off x="457200" y="3352800"/>
            <a:ext cx="6400800" cy="1752600"/>
          </a:xfrm>
        </p:spPr>
        <p:txBody>
          <a:bodyPr/>
          <a:lstStyle>
            <a:lvl1pPr marL="0" indent="0">
              <a:buFont typeface="Arial" charset="0"/>
              <a:buNone/>
              <a:defRPr/>
            </a:lvl1pPr>
          </a:lstStyle>
          <a:p>
            <a:r>
              <a:rPr lang="en-US"/>
              <a:t>Click to edit Master subtitle style</a:t>
            </a:r>
          </a:p>
        </p:txBody>
      </p:sp>
      <p:sp>
        <p:nvSpPr>
          <p:cNvPr id="8194" name="Rectangle 2"/>
          <p:cNvSpPr>
            <a:spLocks noGrp="1" noChangeArrowheads="1"/>
          </p:cNvSpPr>
          <p:nvPr>
            <p:ph type="ctrTitle"/>
          </p:nvPr>
        </p:nvSpPr>
        <p:spPr>
          <a:xfrm>
            <a:off x="457200" y="1219200"/>
            <a:ext cx="7772400" cy="2057400"/>
          </a:xfrm>
        </p:spPr>
        <p:txBody>
          <a:bodyPr anchor="t"/>
          <a:lstStyle>
            <a:lvl1pPr>
              <a:defRPr sz="4600"/>
            </a:lvl1pPr>
          </a:lstStyle>
          <a:p>
            <a:r>
              <a:rPr lang="en-US"/>
              <a:t>Click to edit Master title style</a:t>
            </a:r>
          </a:p>
        </p:txBody>
      </p:sp>
    </p:spTree>
    <p:extLst>
      <p:ext uri="{BB962C8B-B14F-4D97-AF65-F5344CB8AC3E}">
        <p14:creationId xmlns:p14="http://schemas.microsoft.com/office/powerpoint/2010/main" val="261882913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6"/>
          <p:cNvSpPr>
            <a:spLocks noGrp="1" noChangeArrowheads="1"/>
          </p:cNvSpPr>
          <p:nvPr>
            <p:ph type="sldNum" sz="quarter" idx="10"/>
          </p:nvPr>
        </p:nvSpPr>
        <p:spPr>
          <a:ln/>
        </p:spPr>
        <p:txBody>
          <a:bodyPr/>
          <a:lstStyle>
            <a:lvl1pPr>
              <a:defRPr/>
            </a:lvl1pPr>
          </a:lstStyle>
          <a:p>
            <a:pPr>
              <a:defRPr/>
            </a:pPr>
            <a:fld id="{1EEC1FAA-CD78-47B1-BAD6-4032B3D66DEA}" type="slidenum">
              <a:rPr lang="en-US"/>
              <a:pPr>
                <a:defRPr/>
              </a:pPr>
              <a:t>‹#›</a:t>
            </a:fld>
            <a:endParaRPr lang="en-US" dirty="0"/>
          </a:p>
        </p:txBody>
      </p:sp>
    </p:spTree>
    <p:extLst>
      <p:ext uri="{BB962C8B-B14F-4D97-AF65-F5344CB8AC3E}">
        <p14:creationId xmlns:p14="http://schemas.microsoft.com/office/powerpoint/2010/main" val="270196385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67500" y="381000"/>
            <a:ext cx="2095500" cy="57912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381000" y="381000"/>
            <a:ext cx="6134100" cy="57912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6"/>
          <p:cNvSpPr>
            <a:spLocks noGrp="1" noChangeArrowheads="1"/>
          </p:cNvSpPr>
          <p:nvPr>
            <p:ph type="sldNum" sz="quarter" idx="10"/>
          </p:nvPr>
        </p:nvSpPr>
        <p:spPr>
          <a:ln/>
        </p:spPr>
        <p:txBody>
          <a:bodyPr/>
          <a:lstStyle>
            <a:lvl1pPr>
              <a:defRPr/>
            </a:lvl1pPr>
          </a:lstStyle>
          <a:p>
            <a:pPr>
              <a:defRPr/>
            </a:pPr>
            <a:fld id="{7FCAE73F-DBDC-443C-9E62-AC0A81DD45A7}" type="slidenum">
              <a:rPr lang="en-US"/>
              <a:pPr>
                <a:defRPr/>
              </a:pPr>
              <a:t>‹#›</a:t>
            </a:fld>
            <a:endParaRPr lang="en-US" dirty="0"/>
          </a:p>
        </p:txBody>
      </p:sp>
    </p:spTree>
    <p:extLst>
      <p:ext uri="{BB962C8B-B14F-4D97-AF65-F5344CB8AC3E}">
        <p14:creationId xmlns:p14="http://schemas.microsoft.com/office/powerpoint/2010/main" val="334942288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TwoObj" preserve="1">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381000" y="381000"/>
            <a:ext cx="6416675" cy="18288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381000" y="2362200"/>
            <a:ext cx="4114800" cy="3810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48200" y="2362200"/>
            <a:ext cx="4114800" cy="1828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648200" y="4343400"/>
            <a:ext cx="4114800" cy="1828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Rectangle 6"/>
          <p:cNvSpPr>
            <a:spLocks noGrp="1" noChangeArrowheads="1"/>
          </p:cNvSpPr>
          <p:nvPr>
            <p:ph type="sldNum" sz="quarter" idx="10"/>
          </p:nvPr>
        </p:nvSpPr>
        <p:spPr>
          <a:ln/>
        </p:spPr>
        <p:txBody>
          <a:bodyPr/>
          <a:lstStyle>
            <a:lvl1pPr>
              <a:defRPr/>
            </a:lvl1pPr>
          </a:lstStyle>
          <a:p>
            <a:pPr>
              <a:defRPr/>
            </a:pPr>
            <a:fld id="{F0399F81-45FC-4E42-B214-B273A6F4F862}" type="slidenum">
              <a:rPr lang="en-US"/>
              <a:pPr>
                <a:defRPr/>
              </a:pPr>
              <a:t>‹#›</a:t>
            </a:fld>
            <a:endParaRPr lang="en-US" dirty="0"/>
          </a:p>
        </p:txBody>
      </p:sp>
    </p:spTree>
    <p:extLst>
      <p:ext uri="{BB962C8B-B14F-4D97-AF65-F5344CB8AC3E}">
        <p14:creationId xmlns:p14="http://schemas.microsoft.com/office/powerpoint/2010/main" val="288631604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81000" y="381000"/>
            <a:ext cx="6416675" cy="18288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381000" y="2362200"/>
            <a:ext cx="4114800" cy="3810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2362200"/>
            <a:ext cx="4114800" cy="3810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6"/>
          <p:cNvSpPr>
            <a:spLocks noGrp="1" noChangeArrowheads="1"/>
          </p:cNvSpPr>
          <p:nvPr>
            <p:ph type="sldNum" sz="quarter" idx="10"/>
          </p:nvPr>
        </p:nvSpPr>
        <p:spPr>
          <a:ln/>
        </p:spPr>
        <p:txBody>
          <a:bodyPr/>
          <a:lstStyle>
            <a:lvl1pPr>
              <a:defRPr/>
            </a:lvl1pPr>
          </a:lstStyle>
          <a:p>
            <a:pPr>
              <a:defRPr/>
            </a:pPr>
            <a:fld id="{286F6FD4-E3DA-4758-B685-D000E3FEE44D}" type="slidenum">
              <a:rPr lang="en-US"/>
              <a:pPr>
                <a:defRPr/>
              </a:pPr>
              <a:t>‹#›</a:t>
            </a:fld>
            <a:endParaRPr lang="en-US" dirty="0"/>
          </a:p>
        </p:txBody>
      </p:sp>
    </p:spTree>
    <p:extLst>
      <p:ext uri="{BB962C8B-B14F-4D97-AF65-F5344CB8AC3E}">
        <p14:creationId xmlns:p14="http://schemas.microsoft.com/office/powerpoint/2010/main" val="340229140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6"/>
          <p:cNvSpPr>
            <a:spLocks noGrp="1" noChangeArrowheads="1"/>
          </p:cNvSpPr>
          <p:nvPr>
            <p:ph type="sldNum" sz="quarter" idx="10"/>
          </p:nvPr>
        </p:nvSpPr>
        <p:spPr>
          <a:ln/>
        </p:spPr>
        <p:txBody>
          <a:bodyPr/>
          <a:lstStyle>
            <a:lvl1pPr>
              <a:defRPr/>
            </a:lvl1pPr>
          </a:lstStyle>
          <a:p>
            <a:pPr>
              <a:defRPr/>
            </a:pPr>
            <a:fld id="{44AB10CD-3106-435E-A3A6-13B3636FF733}" type="slidenum">
              <a:rPr lang="en-US"/>
              <a:pPr>
                <a:defRPr/>
              </a:pPr>
              <a:t>‹#›</a:t>
            </a:fld>
            <a:endParaRPr lang="en-US" dirty="0"/>
          </a:p>
        </p:txBody>
      </p:sp>
    </p:spTree>
    <p:extLst>
      <p:ext uri="{BB962C8B-B14F-4D97-AF65-F5344CB8AC3E}">
        <p14:creationId xmlns:p14="http://schemas.microsoft.com/office/powerpoint/2010/main" val="275877225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6"/>
          <p:cNvSpPr>
            <a:spLocks noGrp="1" noChangeArrowheads="1"/>
          </p:cNvSpPr>
          <p:nvPr>
            <p:ph type="sldNum" sz="quarter" idx="10"/>
          </p:nvPr>
        </p:nvSpPr>
        <p:spPr>
          <a:ln/>
        </p:spPr>
        <p:txBody>
          <a:bodyPr/>
          <a:lstStyle>
            <a:lvl1pPr>
              <a:defRPr/>
            </a:lvl1pPr>
          </a:lstStyle>
          <a:p>
            <a:pPr>
              <a:defRPr/>
            </a:pPr>
            <a:fld id="{BE2F2828-1E6C-4CC7-89C5-3000E8B2D455}" type="slidenum">
              <a:rPr lang="en-US"/>
              <a:pPr>
                <a:defRPr/>
              </a:pPr>
              <a:t>‹#›</a:t>
            </a:fld>
            <a:endParaRPr lang="en-US" dirty="0"/>
          </a:p>
        </p:txBody>
      </p:sp>
    </p:spTree>
    <p:extLst>
      <p:ext uri="{BB962C8B-B14F-4D97-AF65-F5344CB8AC3E}">
        <p14:creationId xmlns:p14="http://schemas.microsoft.com/office/powerpoint/2010/main" val="101316449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6"/>
          <p:cNvSpPr>
            <a:spLocks noGrp="1" noChangeArrowheads="1"/>
          </p:cNvSpPr>
          <p:nvPr>
            <p:ph type="sldNum" sz="quarter" idx="10"/>
          </p:nvPr>
        </p:nvSpPr>
        <p:spPr>
          <a:ln/>
        </p:spPr>
        <p:txBody>
          <a:bodyPr/>
          <a:lstStyle>
            <a:lvl1pPr>
              <a:defRPr/>
            </a:lvl1pPr>
          </a:lstStyle>
          <a:p>
            <a:pPr>
              <a:defRPr/>
            </a:pPr>
            <a:fld id="{CD00CBFA-DF8B-4036-B47D-7F164860A193}" type="slidenum">
              <a:rPr lang="en-US"/>
              <a:pPr>
                <a:defRPr/>
              </a:pPr>
              <a:t>‹#›</a:t>
            </a:fld>
            <a:endParaRPr lang="en-US" dirty="0"/>
          </a:p>
        </p:txBody>
      </p:sp>
    </p:spTree>
    <p:extLst>
      <p:ext uri="{BB962C8B-B14F-4D97-AF65-F5344CB8AC3E}">
        <p14:creationId xmlns:p14="http://schemas.microsoft.com/office/powerpoint/2010/main" val="146214790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381000" y="2362200"/>
            <a:ext cx="4114800" cy="3810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2362200"/>
            <a:ext cx="4114800" cy="3810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6"/>
          <p:cNvSpPr>
            <a:spLocks noGrp="1" noChangeArrowheads="1"/>
          </p:cNvSpPr>
          <p:nvPr>
            <p:ph type="sldNum" sz="quarter" idx="10"/>
          </p:nvPr>
        </p:nvSpPr>
        <p:spPr>
          <a:ln/>
        </p:spPr>
        <p:txBody>
          <a:bodyPr/>
          <a:lstStyle>
            <a:lvl1pPr>
              <a:defRPr/>
            </a:lvl1pPr>
          </a:lstStyle>
          <a:p>
            <a:pPr>
              <a:defRPr/>
            </a:pPr>
            <a:fld id="{E4190C29-E71F-4164-8487-41596456DE2B}" type="slidenum">
              <a:rPr lang="en-US"/>
              <a:pPr>
                <a:defRPr/>
              </a:pPr>
              <a:t>‹#›</a:t>
            </a:fld>
            <a:endParaRPr lang="en-US" dirty="0"/>
          </a:p>
        </p:txBody>
      </p:sp>
    </p:spTree>
    <p:extLst>
      <p:ext uri="{BB962C8B-B14F-4D97-AF65-F5344CB8AC3E}">
        <p14:creationId xmlns:p14="http://schemas.microsoft.com/office/powerpoint/2010/main" val="413750186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6"/>
          <p:cNvSpPr>
            <a:spLocks noGrp="1" noChangeArrowheads="1"/>
          </p:cNvSpPr>
          <p:nvPr>
            <p:ph type="sldNum" sz="quarter" idx="10"/>
          </p:nvPr>
        </p:nvSpPr>
        <p:spPr>
          <a:ln/>
        </p:spPr>
        <p:txBody>
          <a:bodyPr/>
          <a:lstStyle>
            <a:lvl1pPr>
              <a:defRPr/>
            </a:lvl1pPr>
          </a:lstStyle>
          <a:p>
            <a:pPr>
              <a:defRPr/>
            </a:pPr>
            <a:fld id="{8118C686-A778-42FF-B538-24FADFAD9B5A}" type="slidenum">
              <a:rPr lang="en-US"/>
              <a:pPr>
                <a:defRPr/>
              </a:pPr>
              <a:t>‹#›</a:t>
            </a:fld>
            <a:endParaRPr lang="en-US" dirty="0"/>
          </a:p>
        </p:txBody>
      </p:sp>
    </p:spTree>
    <p:extLst>
      <p:ext uri="{BB962C8B-B14F-4D97-AF65-F5344CB8AC3E}">
        <p14:creationId xmlns:p14="http://schemas.microsoft.com/office/powerpoint/2010/main" val="170628210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6"/>
          <p:cNvSpPr>
            <a:spLocks noGrp="1" noChangeArrowheads="1"/>
          </p:cNvSpPr>
          <p:nvPr>
            <p:ph type="sldNum" sz="quarter" idx="10"/>
          </p:nvPr>
        </p:nvSpPr>
        <p:spPr>
          <a:ln/>
        </p:spPr>
        <p:txBody>
          <a:bodyPr/>
          <a:lstStyle>
            <a:lvl1pPr>
              <a:defRPr/>
            </a:lvl1pPr>
          </a:lstStyle>
          <a:p>
            <a:pPr>
              <a:defRPr/>
            </a:pPr>
            <a:fld id="{1153478A-FE8B-4DA9-AE41-17F437AA6615}" type="slidenum">
              <a:rPr lang="en-US"/>
              <a:pPr>
                <a:defRPr/>
              </a:pPr>
              <a:t>‹#›</a:t>
            </a:fld>
            <a:endParaRPr lang="en-US" dirty="0"/>
          </a:p>
        </p:txBody>
      </p:sp>
    </p:spTree>
    <p:extLst>
      <p:ext uri="{BB962C8B-B14F-4D97-AF65-F5344CB8AC3E}">
        <p14:creationId xmlns:p14="http://schemas.microsoft.com/office/powerpoint/2010/main" val="66400618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6"/>
          <p:cNvSpPr>
            <a:spLocks noGrp="1" noChangeArrowheads="1"/>
          </p:cNvSpPr>
          <p:nvPr>
            <p:ph type="sldNum" sz="quarter" idx="10"/>
          </p:nvPr>
        </p:nvSpPr>
        <p:spPr>
          <a:ln/>
        </p:spPr>
        <p:txBody>
          <a:bodyPr/>
          <a:lstStyle>
            <a:lvl1pPr>
              <a:defRPr/>
            </a:lvl1pPr>
          </a:lstStyle>
          <a:p>
            <a:pPr>
              <a:defRPr/>
            </a:pPr>
            <a:fld id="{5A5E6EFD-F2E3-4CF8-B30C-61A833C1ADDE}" type="slidenum">
              <a:rPr lang="en-US"/>
              <a:pPr>
                <a:defRPr/>
              </a:pPr>
              <a:t>‹#›</a:t>
            </a:fld>
            <a:endParaRPr lang="en-US" dirty="0"/>
          </a:p>
        </p:txBody>
      </p:sp>
    </p:spTree>
    <p:extLst>
      <p:ext uri="{BB962C8B-B14F-4D97-AF65-F5344CB8AC3E}">
        <p14:creationId xmlns:p14="http://schemas.microsoft.com/office/powerpoint/2010/main" val="38293184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6"/>
          <p:cNvSpPr>
            <a:spLocks noGrp="1" noChangeArrowheads="1"/>
          </p:cNvSpPr>
          <p:nvPr>
            <p:ph type="sldNum" sz="quarter" idx="10"/>
          </p:nvPr>
        </p:nvSpPr>
        <p:spPr>
          <a:ln/>
        </p:spPr>
        <p:txBody>
          <a:bodyPr/>
          <a:lstStyle>
            <a:lvl1pPr>
              <a:defRPr/>
            </a:lvl1pPr>
          </a:lstStyle>
          <a:p>
            <a:pPr>
              <a:defRPr/>
            </a:pPr>
            <a:fld id="{2F1ABD63-BEE5-4F07-BBB7-5A83508F87F0}" type="slidenum">
              <a:rPr lang="en-US"/>
              <a:pPr>
                <a:defRPr/>
              </a:pPr>
              <a:t>‹#›</a:t>
            </a:fld>
            <a:endParaRPr lang="en-US" dirty="0"/>
          </a:p>
        </p:txBody>
      </p:sp>
    </p:spTree>
    <p:extLst>
      <p:ext uri="{BB962C8B-B14F-4D97-AF65-F5344CB8AC3E}">
        <p14:creationId xmlns:p14="http://schemas.microsoft.com/office/powerpoint/2010/main" val="94323749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6"/>
          <p:cNvSpPr>
            <a:spLocks noGrp="1" noChangeArrowheads="1"/>
          </p:cNvSpPr>
          <p:nvPr>
            <p:ph type="sldNum" sz="quarter" idx="10"/>
          </p:nvPr>
        </p:nvSpPr>
        <p:spPr>
          <a:ln/>
        </p:spPr>
        <p:txBody>
          <a:bodyPr/>
          <a:lstStyle>
            <a:lvl1pPr>
              <a:defRPr/>
            </a:lvl1pPr>
          </a:lstStyle>
          <a:p>
            <a:pPr>
              <a:defRPr/>
            </a:pPr>
            <a:fld id="{0BE8FBAE-7640-4A80-A347-553666A2CD60}" type="slidenum">
              <a:rPr lang="en-US"/>
              <a:pPr>
                <a:defRPr/>
              </a:pPr>
              <a:t>‹#›</a:t>
            </a:fld>
            <a:endParaRPr lang="en-US" dirty="0"/>
          </a:p>
        </p:txBody>
      </p:sp>
    </p:spTree>
    <p:extLst>
      <p:ext uri="{BB962C8B-B14F-4D97-AF65-F5344CB8AC3E}">
        <p14:creationId xmlns:p14="http://schemas.microsoft.com/office/powerpoint/2010/main" val="116781414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6"/>
          <p:cNvSpPr>
            <a:spLocks noGrp="1" noChangeArrowheads="1"/>
          </p:cNvSpPr>
          <p:nvPr>
            <p:ph type="sldNum" sz="quarter" idx="10"/>
          </p:nvPr>
        </p:nvSpPr>
        <p:spPr>
          <a:ln/>
        </p:spPr>
        <p:txBody>
          <a:bodyPr/>
          <a:lstStyle>
            <a:lvl1pPr>
              <a:defRPr/>
            </a:lvl1pPr>
          </a:lstStyle>
          <a:p>
            <a:pPr>
              <a:defRPr/>
            </a:pPr>
            <a:fld id="{3733234D-6170-43EC-879F-A22D9BEFC931}" type="slidenum">
              <a:rPr lang="en-US"/>
              <a:pPr>
                <a:defRPr/>
              </a:pPr>
              <a:t>‹#›</a:t>
            </a:fld>
            <a:endParaRPr lang="en-US" dirty="0"/>
          </a:p>
        </p:txBody>
      </p:sp>
    </p:spTree>
    <p:extLst>
      <p:ext uri="{BB962C8B-B14F-4D97-AF65-F5344CB8AC3E}">
        <p14:creationId xmlns:p14="http://schemas.microsoft.com/office/powerpoint/2010/main" val="416958038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6"/>
          <p:cNvSpPr>
            <a:spLocks noGrp="1" noChangeArrowheads="1"/>
          </p:cNvSpPr>
          <p:nvPr>
            <p:ph type="sldNum" sz="quarter" idx="10"/>
          </p:nvPr>
        </p:nvSpPr>
        <p:spPr>
          <a:ln/>
        </p:spPr>
        <p:txBody>
          <a:bodyPr/>
          <a:lstStyle>
            <a:lvl1pPr>
              <a:defRPr/>
            </a:lvl1pPr>
          </a:lstStyle>
          <a:p>
            <a:pPr>
              <a:defRPr/>
            </a:pPr>
            <a:fld id="{13F11D13-F5A2-4204-81C5-0796E94682A3}" type="slidenum">
              <a:rPr lang="en-US"/>
              <a:pPr>
                <a:defRPr/>
              </a:pPr>
              <a:t>‹#›</a:t>
            </a:fld>
            <a:endParaRPr lang="en-US" dirty="0"/>
          </a:p>
        </p:txBody>
      </p:sp>
    </p:spTree>
    <p:extLst>
      <p:ext uri="{BB962C8B-B14F-4D97-AF65-F5344CB8AC3E}">
        <p14:creationId xmlns:p14="http://schemas.microsoft.com/office/powerpoint/2010/main" val="3188237747"/>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67500" y="381000"/>
            <a:ext cx="2095500" cy="57912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381000" y="381000"/>
            <a:ext cx="6134100" cy="57912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6"/>
          <p:cNvSpPr>
            <a:spLocks noGrp="1" noChangeArrowheads="1"/>
          </p:cNvSpPr>
          <p:nvPr>
            <p:ph type="sldNum" sz="quarter" idx="10"/>
          </p:nvPr>
        </p:nvSpPr>
        <p:spPr>
          <a:ln/>
        </p:spPr>
        <p:txBody>
          <a:bodyPr/>
          <a:lstStyle>
            <a:lvl1pPr>
              <a:defRPr/>
            </a:lvl1pPr>
          </a:lstStyle>
          <a:p>
            <a:pPr>
              <a:defRPr/>
            </a:pPr>
            <a:fld id="{E8F90A49-B2AB-444E-9BDC-0AF3FBF35CE7}" type="slidenum">
              <a:rPr lang="en-US"/>
              <a:pPr>
                <a:defRPr/>
              </a:pPr>
              <a:t>‹#›</a:t>
            </a:fld>
            <a:endParaRPr lang="en-US" dirty="0"/>
          </a:p>
        </p:txBody>
      </p:sp>
    </p:spTree>
    <p:extLst>
      <p:ext uri="{BB962C8B-B14F-4D97-AF65-F5344CB8AC3E}">
        <p14:creationId xmlns:p14="http://schemas.microsoft.com/office/powerpoint/2010/main" val="2102033064"/>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4" name="Picture 7" descr="flower5 small"/>
          <p:cNvPicPr>
            <a:picLocks noChangeAspect="1" noChangeArrowheads="1"/>
          </p:cNvPicPr>
          <p:nvPr/>
        </p:nvPicPr>
        <p:blipFill>
          <a:blip r:embed="rId2">
            <a:extLst>
              <a:ext uri="{28A0092B-C50C-407E-A947-70E740481C1C}">
                <a14:useLocalDpi xmlns:a14="http://schemas.microsoft.com/office/drawing/2010/main" val="0"/>
              </a:ext>
            </a:extLst>
          </a:blip>
          <a:srcRect l="51479" t="15384" b="33333"/>
          <a:stretch>
            <a:fillRect/>
          </a:stretch>
        </p:blipFill>
        <p:spPr bwMode="auto">
          <a:xfrm>
            <a:off x="6781800" y="4471988"/>
            <a:ext cx="2366963" cy="2386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8"/>
          <p:cNvPicPr>
            <a:picLocks noChangeAspect="1" noChangeArrowheads="1"/>
          </p:cNvPicPr>
          <p:nvPr/>
        </p:nvPicPr>
        <p:blipFill>
          <a:blip r:embed="rId3">
            <a:extLst>
              <a:ext uri="{28A0092B-C50C-407E-A947-70E740481C1C}">
                <a14:useLocalDpi xmlns:a14="http://schemas.microsoft.com/office/drawing/2010/main" val="0"/>
              </a:ext>
            </a:extLst>
          </a:blip>
          <a:srcRect t="11472" b="2867"/>
          <a:stretch>
            <a:fillRect/>
          </a:stretch>
        </p:blipFill>
        <p:spPr bwMode="auto">
          <a:xfrm>
            <a:off x="6934200" y="381000"/>
            <a:ext cx="2093913" cy="328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195" name="Rectangle 3"/>
          <p:cNvSpPr>
            <a:spLocks noGrp="1" noChangeArrowheads="1"/>
          </p:cNvSpPr>
          <p:nvPr>
            <p:ph type="subTitle" idx="1"/>
          </p:nvPr>
        </p:nvSpPr>
        <p:spPr>
          <a:xfrm>
            <a:off x="457200" y="3352800"/>
            <a:ext cx="6400800" cy="1752600"/>
          </a:xfrm>
        </p:spPr>
        <p:txBody>
          <a:bodyPr/>
          <a:lstStyle>
            <a:lvl1pPr marL="0" indent="0">
              <a:buFont typeface="Arial" charset="0"/>
              <a:buNone/>
              <a:defRPr/>
            </a:lvl1pPr>
          </a:lstStyle>
          <a:p>
            <a:r>
              <a:rPr lang="en-US"/>
              <a:t>Click to edit Master subtitle style</a:t>
            </a:r>
          </a:p>
        </p:txBody>
      </p:sp>
      <p:sp>
        <p:nvSpPr>
          <p:cNvPr id="8194" name="Rectangle 2"/>
          <p:cNvSpPr>
            <a:spLocks noGrp="1" noChangeArrowheads="1"/>
          </p:cNvSpPr>
          <p:nvPr>
            <p:ph type="ctrTitle"/>
          </p:nvPr>
        </p:nvSpPr>
        <p:spPr>
          <a:xfrm>
            <a:off x="457200" y="1219200"/>
            <a:ext cx="7772400" cy="2057400"/>
          </a:xfrm>
        </p:spPr>
        <p:txBody>
          <a:bodyPr anchor="t"/>
          <a:lstStyle>
            <a:lvl1pPr>
              <a:defRPr sz="4600"/>
            </a:lvl1pPr>
          </a:lstStyle>
          <a:p>
            <a:r>
              <a:rPr lang="en-US"/>
              <a:t>Click to edit Master title style</a:t>
            </a:r>
          </a:p>
        </p:txBody>
      </p:sp>
    </p:spTree>
    <p:extLst>
      <p:ext uri="{BB962C8B-B14F-4D97-AF65-F5344CB8AC3E}">
        <p14:creationId xmlns:p14="http://schemas.microsoft.com/office/powerpoint/2010/main" val="1204019524"/>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6"/>
          <p:cNvSpPr>
            <a:spLocks noGrp="1" noChangeArrowheads="1"/>
          </p:cNvSpPr>
          <p:nvPr>
            <p:ph type="sldNum" sz="quarter" idx="10"/>
          </p:nvPr>
        </p:nvSpPr>
        <p:spPr>
          <a:ln/>
        </p:spPr>
        <p:txBody>
          <a:bodyPr/>
          <a:lstStyle>
            <a:lvl1pPr>
              <a:defRPr/>
            </a:lvl1pPr>
          </a:lstStyle>
          <a:p>
            <a:pPr>
              <a:defRPr/>
            </a:pPr>
            <a:fld id="{F6D3582C-A5A7-429D-AA5C-44DECADB6B3F}" type="slidenum">
              <a:rPr lang="en-US">
                <a:solidFill>
                  <a:srgbClr val="000066"/>
                </a:solidFill>
              </a:rPr>
              <a:pPr>
                <a:defRPr/>
              </a:pPr>
              <a:t>‹#›</a:t>
            </a:fld>
            <a:endParaRPr lang="en-US" dirty="0">
              <a:solidFill>
                <a:srgbClr val="000066"/>
              </a:solidFill>
            </a:endParaRPr>
          </a:p>
        </p:txBody>
      </p:sp>
    </p:spTree>
    <p:extLst>
      <p:ext uri="{BB962C8B-B14F-4D97-AF65-F5344CB8AC3E}">
        <p14:creationId xmlns:p14="http://schemas.microsoft.com/office/powerpoint/2010/main" val="1944418661"/>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6"/>
          <p:cNvSpPr>
            <a:spLocks noGrp="1" noChangeArrowheads="1"/>
          </p:cNvSpPr>
          <p:nvPr>
            <p:ph type="sldNum" sz="quarter" idx="10"/>
          </p:nvPr>
        </p:nvSpPr>
        <p:spPr>
          <a:ln/>
        </p:spPr>
        <p:txBody>
          <a:bodyPr/>
          <a:lstStyle>
            <a:lvl1pPr>
              <a:defRPr/>
            </a:lvl1pPr>
          </a:lstStyle>
          <a:p>
            <a:pPr>
              <a:defRPr/>
            </a:pPr>
            <a:fld id="{88C59541-775F-4120-B4D8-5832CA54F05A}" type="slidenum">
              <a:rPr lang="en-US">
                <a:solidFill>
                  <a:srgbClr val="000066"/>
                </a:solidFill>
              </a:rPr>
              <a:pPr>
                <a:defRPr/>
              </a:pPr>
              <a:t>‹#›</a:t>
            </a:fld>
            <a:endParaRPr lang="en-US" dirty="0">
              <a:solidFill>
                <a:srgbClr val="000066"/>
              </a:solidFill>
            </a:endParaRPr>
          </a:p>
        </p:txBody>
      </p:sp>
    </p:spTree>
    <p:extLst>
      <p:ext uri="{BB962C8B-B14F-4D97-AF65-F5344CB8AC3E}">
        <p14:creationId xmlns:p14="http://schemas.microsoft.com/office/powerpoint/2010/main" val="3796029915"/>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381000" y="2362200"/>
            <a:ext cx="4114800" cy="3810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2362200"/>
            <a:ext cx="4114800" cy="3810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6"/>
          <p:cNvSpPr>
            <a:spLocks noGrp="1" noChangeArrowheads="1"/>
          </p:cNvSpPr>
          <p:nvPr>
            <p:ph type="sldNum" sz="quarter" idx="10"/>
          </p:nvPr>
        </p:nvSpPr>
        <p:spPr>
          <a:ln/>
        </p:spPr>
        <p:txBody>
          <a:bodyPr/>
          <a:lstStyle>
            <a:lvl1pPr>
              <a:defRPr/>
            </a:lvl1pPr>
          </a:lstStyle>
          <a:p>
            <a:pPr>
              <a:defRPr/>
            </a:pPr>
            <a:fld id="{7E399996-7403-461D-911D-E4E89BB71D4C}" type="slidenum">
              <a:rPr lang="en-US">
                <a:solidFill>
                  <a:srgbClr val="000066"/>
                </a:solidFill>
              </a:rPr>
              <a:pPr>
                <a:defRPr/>
              </a:pPr>
              <a:t>‹#›</a:t>
            </a:fld>
            <a:endParaRPr lang="en-US" dirty="0">
              <a:solidFill>
                <a:srgbClr val="000066"/>
              </a:solidFill>
            </a:endParaRPr>
          </a:p>
        </p:txBody>
      </p:sp>
    </p:spTree>
    <p:extLst>
      <p:ext uri="{BB962C8B-B14F-4D97-AF65-F5344CB8AC3E}">
        <p14:creationId xmlns:p14="http://schemas.microsoft.com/office/powerpoint/2010/main" val="1023351095"/>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6"/>
          <p:cNvSpPr>
            <a:spLocks noGrp="1" noChangeArrowheads="1"/>
          </p:cNvSpPr>
          <p:nvPr>
            <p:ph type="sldNum" sz="quarter" idx="10"/>
          </p:nvPr>
        </p:nvSpPr>
        <p:spPr>
          <a:ln/>
        </p:spPr>
        <p:txBody>
          <a:bodyPr/>
          <a:lstStyle>
            <a:lvl1pPr>
              <a:defRPr/>
            </a:lvl1pPr>
          </a:lstStyle>
          <a:p>
            <a:pPr>
              <a:defRPr/>
            </a:pPr>
            <a:fld id="{9374CA86-ABC2-47CB-943D-BF0742A80A7C}" type="slidenum">
              <a:rPr lang="en-US">
                <a:solidFill>
                  <a:srgbClr val="000066"/>
                </a:solidFill>
              </a:rPr>
              <a:pPr>
                <a:defRPr/>
              </a:pPr>
              <a:t>‹#›</a:t>
            </a:fld>
            <a:endParaRPr lang="en-US" dirty="0">
              <a:solidFill>
                <a:srgbClr val="000066"/>
              </a:solidFill>
            </a:endParaRPr>
          </a:p>
        </p:txBody>
      </p:sp>
    </p:spTree>
    <p:extLst>
      <p:ext uri="{BB962C8B-B14F-4D97-AF65-F5344CB8AC3E}">
        <p14:creationId xmlns:p14="http://schemas.microsoft.com/office/powerpoint/2010/main" val="219050042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6"/>
          <p:cNvSpPr>
            <a:spLocks noGrp="1" noChangeArrowheads="1"/>
          </p:cNvSpPr>
          <p:nvPr>
            <p:ph type="sldNum" sz="quarter" idx="10"/>
          </p:nvPr>
        </p:nvSpPr>
        <p:spPr>
          <a:ln/>
        </p:spPr>
        <p:txBody>
          <a:bodyPr/>
          <a:lstStyle>
            <a:lvl1pPr>
              <a:defRPr/>
            </a:lvl1pPr>
          </a:lstStyle>
          <a:p>
            <a:pPr>
              <a:defRPr/>
            </a:pPr>
            <a:fld id="{E9C75640-D13A-40D7-94FB-EF3DD4B73B1A}" type="slidenum">
              <a:rPr lang="en-US"/>
              <a:pPr>
                <a:defRPr/>
              </a:pPr>
              <a:t>‹#›</a:t>
            </a:fld>
            <a:endParaRPr lang="en-US" dirty="0"/>
          </a:p>
        </p:txBody>
      </p:sp>
    </p:spTree>
    <p:extLst>
      <p:ext uri="{BB962C8B-B14F-4D97-AF65-F5344CB8AC3E}">
        <p14:creationId xmlns:p14="http://schemas.microsoft.com/office/powerpoint/2010/main" val="2077933821"/>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6"/>
          <p:cNvSpPr>
            <a:spLocks noGrp="1" noChangeArrowheads="1"/>
          </p:cNvSpPr>
          <p:nvPr>
            <p:ph type="sldNum" sz="quarter" idx="10"/>
          </p:nvPr>
        </p:nvSpPr>
        <p:spPr>
          <a:ln/>
        </p:spPr>
        <p:txBody>
          <a:bodyPr/>
          <a:lstStyle>
            <a:lvl1pPr>
              <a:defRPr/>
            </a:lvl1pPr>
          </a:lstStyle>
          <a:p>
            <a:pPr>
              <a:defRPr/>
            </a:pPr>
            <a:fld id="{F632F1E5-60DC-49FB-984E-ECE6007604B8}" type="slidenum">
              <a:rPr lang="en-US">
                <a:solidFill>
                  <a:srgbClr val="000066"/>
                </a:solidFill>
              </a:rPr>
              <a:pPr>
                <a:defRPr/>
              </a:pPr>
              <a:t>‹#›</a:t>
            </a:fld>
            <a:endParaRPr lang="en-US" dirty="0">
              <a:solidFill>
                <a:srgbClr val="000066"/>
              </a:solidFill>
            </a:endParaRPr>
          </a:p>
        </p:txBody>
      </p:sp>
    </p:spTree>
    <p:extLst>
      <p:ext uri="{BB962C8B-B14F-4D97-AF65-F5344CB8AC3E}">
        <p14:creationId xmlns:p14="http://schemas.microsoft.com/office/powerpoint/2010/main" val="2552712918"/>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6"/>
          <p:cNvSpPr>
            <a:spLocks noGrp="1" noChangeArrowheads="1"/>
          </p:cNvSpPr>
          <p:nvPr>
            <p:ph type="sldNum" sz="quarter" idx="10"/>
          </p:nvPr>
        </p:nvSpPr>
        <p:spPr>
          <a:ln/>
        </p:spPr>
        <p:txBody>
          <a:bodyPr/>
          <a:lstStyle>
            <a:lvl1pPr>
              <a:defRPr/>
            </a:lvl1pPr>
          </a:lstStyle>
          <a:p>
            <a:pPr>
              <a:defRPr/>
            </a:pPr>
            <a:fld id="{0BF3EE37-626C-4385-A752-F7826DB521A6}" type="slidenum">
              <a:rPr lang="en-US">
                <a:solidFill>
                  <a:srgbClr val="000066"/>
                </a:solidFill>
              </a:rPr>
              <a:pPr>
                <a:defRPr/>
              </a:pPr>
              <a:t>‹#›</a:t>
            </a:fld>
            <a:endParaRPr lang="en-US" dirty="0">
              <a:solidFill>
                <a:srgbClr val="000066"/>
              </a:solidFill>
            </a:endParaRPr>
          </a:p>
        </p:txBody>
      </p:sp>
    </p:spTree>
    <p:extLst>
      <p:ext uri="{BB962C8B-B14F-4D97-AF65-F5344CB8AC3E}">
        <p14:creationId xmlns:p14="http://schemas.microsoft.com/office/powerpoint/2010/main" val="2915997242"/>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6"/>
          <p:cNvSpPr>
            <a:spLocks noGrp="1" noChangeArrowheads="1"/>
          </p:cNvSpPr>
          <p:nvPr>
            <p:ph type="sldNum" sz="quarter" idx="10"/>
          </p:nvPr>
        </p:nvSpPr>
        <p:spPr>
          <a:ln/>
        </p:spPr>
        <p:txBody>
          <a:bodyPr/>
          <a:lstStyle>
            <a:lvl1pPr>
              <a:defRPr/>
            </a:lvl1pPr>
          </a:lstStyle>
          <a:p>
            <a:pPr>
              <a:defRPr/>
            </a:pPr>
            <a:fld id="{6C95EE0A-C865-4227-9BE2-589614D7DEE9}" type="slidenum">
              <a:rPr lang="en-US">
                <a:solidFill>
                  <a:srgbClr val="000066"/>
                </a:solidFill>
              </a:rPr>
              <a:pPr>
                <a:defRPr/>
              </a:pPr>
              <a:t>‹#›</a:t>
            </a:fld>
            <a:endParaRPr lang="en-US" dirty="0">
              <a:solidFill>
                <a:srgbClr val="000066"/>
              </a:solidFill>
            </a:endParaRPr>
          </a:p>
        </p:txBody>
      </p:sp>
    </p:spTree>
    <p:extLst>
      <p:ext uri="{BB962C8B-B14F-4D97-AF65-F5344CB8AC3E}">
        <p14:creationId xmlns:p14="http://schemas.microsoft.com/office/powerpoint/2010/main" val="1715064961"/>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6"/>
          <p:cNvSpPr>
            <a:spLocks noGrp="1" noChangeArrowheads="1"/>
          </p:cNvSpPr>
          <p:nvPr>
            <p:ph type="sldNum" sz="quarter" idx="10"/>
          </p:nvPr>
        </p:nvSpPr>
        <p:spPr>
          <a:ln/>
        </p:spPr>
        <p:txBody>
          <a:bodyPr/>
          <a:lstStyle>
            <a:lvl1pPr>
              <a:defRPr/>
            </a:lvl1pPr>
          </a:lstStyle>
          <a:p>
            <a:pPr>
              <a:defRPr/>
            </a:pPr>
            <a:fld id="{619C4486-BE0F-410A-A1BB-D2D8BC99172F}" type="slidenum">
              <a:rPr lang="en-US">
                <a:solidFill>
                  <a:srgbClr val="000066"/>
                </a:solidFill>
              </a:rPr>
              <a:pPr>
                <a:defRPr/>
              </a:pPr>
              <a:t>‹#›</a:t>
            </a:fld>
            <a:endParaRPr lang="en-US" dirty="0">
              <a:solidFill>
                <a:srgbClr val="000066"/>
              </a:solidFill>
            </a:endParaRPr>
          </a:p>
        </p:txBody>
      </p:sp>
    </p:spTree>
    <p:extLst>
      <p:ext uri="{BB962C8B-B14F-4D97-AF65-F5344CB8AC3E}">
        <p14:creationId xmlns:p14="http://schemas.microsoft.com/office/powerpoint/2010/main" val="3341223542"/>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6"/>
          <p:cNvSpPr>
            <a:spLocks noGrp="1" noChangeArrowheads="1"/>
          </p:cNvSpPr>
          <p:nvPr>
            <p:ph type="sldNum" sz="quarter" idx="10"/>
          </p:nvPr>
        </p:nvSpPr>
        <p:spPr>
          <a:ln/>
        </p:spPr>
        <p:txBody>
          <a:bodyPr/>
          <a:lstStyle>
            <a:lvl1pPr>
              <a:defRPr/>
            </a:lvl1pPr>
          </a:lstStyle>
          <a:p>
            <a:pPr>
              <a:defRPr/>
            </a:pPr>
            <a:fld id="{6BFB0469-4159-4D7B-9CB6-F33FDDB2D6F4}" type="slidenum">
              <a:rPr lang="en-US">
                <a:solidFill>
                  <a:srgbClr val="000066"/>
                </a:solidFill>
              </a:rPr>
              <a:pPr>
                <a:defRPr/>
              </a:pPr>
              <a:t>‹#›</a:t>
            </a:fld>
            <a:endParaRPr lang="en-US" dirty="0">
              <a:solidFill>
                <a:srgbClr val="000066"/>
              </a:solidFill>
            </a:endParaRPr>
          </a:p>
        </p:txBody>
      </p:sp>
    </p:spTree>
    <p:extLst>
      <p:ext uri="{BB962C8B-B14F-4D97-AF65-F5344CB8AC3E}">
        <p14:creationId xmlns:p14="http://schemas.microsoft.com/office/powerpoint/2010/main" val="557345036"/>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67500" y="381000"/>
            <a:ext cx="2095500" cy="57912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381000" y="381000"/>
            <a:ext cx="6134100" cy="57912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6"/>
          <p:cNvSpPr>
            <a:spLocks noGrp="1" noChangeArrowheads="1"/>
          </p:cNvSpPr>
          <p:nvPr>
            <p:ph type="sldNum" sz="quarter" idx="10"/>
          </p:nvPr>
        </p:nvSpPr>
        <p:spPr>
          <a:ln/>
        </p:spPr>
        <p:txBody>
          <a:bodyPr/>
          <a:lstStyle>
            <a:lvl1pPr>
              <a:defRPr/>
            </a:lvl1pPr>
          </a:lstStyle>
          <a:p>
            <a:pPr>
              <a:defRPr/>
            </a:pPr>
            <a:fld id="{82D88012-D34A-4B85-A03A-F4865D36A4F9}" type="slidenum">
              <a:rPr lang="en-US">
                <a:solidFill>
                  <a:srgbClr val="000066"/>
                </a:solidFill>
              </a:rPr>
              <a:pPr>
                <a:defRPr/>
              </a:pPr>
              <a:t>‹#›</a:t>
            </a:fld>
            <a:endParaRPr lang="en-US" dirty="0">
              <a:solidFill>
                <a:srgbClr val="000066"/>
              </a:solidFill>
            </a:endParaRPr>
          </a:p>
        </p:txBody>
      </p:sp>
    </p:spTree>
    <p:extLst>
      <p:ext uri="{BB962C8B-B14F-4D97-AF65-F5344CB8AC3E}">
        <p14:creationId xmlns:p14="http://schemas.microsoft.com/office/powerpoint/2010/main" val="4226285927"/>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txAndTwoObj" preserve="1">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381000" y="381000"/>
            <a:ext cx="6416675" cy="18288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381000" y="2362200"/>
            <a:ext cx="4114800" cy="3810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48200" y="2362200"/>
            <a:ext cx="4114800" cy="1828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648200" y="4343400"/>
            <a:ext cx="4114800" cy="1828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Rectangle 6"/>
          <p:cNvSpPr>
            <a:spLocks noGrp="1" noChangeArrowheads="1"/>
          </p:cNvSpPr>
          <p:nvPr>
            <p:ph type="sldNum" sz="quarter" idx="10"/>
          </p:nvPr>
        </p:nvSpPr>
        <p:spPr>
          <a:ln/>
        </p:spPr>
        <p:txBody>
          <a:bodyPr/>
          <a:lstStyle>
            <a:lvl1pPr>
              <a:defRPr/>
            </a:lvl1pPr>
          </a:lstStyle>
          <a:p>
            <a:pPr>
              <a:defRPr/>
            </a:pPr>
            <a:fld id="{C0FC1546-5EE3-4698-9B7B-F0CF1B08194E}" type="slidenum">
              <a:rPr lang="en-US">
                <a:solidFill>
                  <a:srgbClr val="000066"/>
                </a:solidFill>
              </a:rPr>
              <a:pPr>
                <a:defRPr/>
              </a:pPr>
              <a:t>‹#›</a:t>
            </a:fld>
            <a:endParaRPr lang="en-US" dirty="0">
              <a:solidFill>
                <a:srgbClr val="000066"/>
              </a:solidFill>
            </a:endParaRPr>
          </a:p>
        </p:txBody>
      </p:sp>
    </p:spTree>
    <p:extLst>
      <p:ext uri="{BB962C8B-B14F-4D97-AF65-F5344CB8AC3E}">
        <p14:creationId xmlns:p14="http://schemas.microsoft.com/office/powerpoint/2010/main" val="1897301624"/>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81000" y="381000"/>
            <a:ext cx="6416675" cy="18288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381000" y="2362200"/>
            <a:ext cx="4114800" cy="3810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2362200"/>
            <a:ext cx="4114800" cy="3810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6"/>
          <p:cNvSpPr>
            <a:spLocks noGrp="1" noChangeArrowheads="1"/>
          </p:cNvSpPr>
          <p:nvPr>
            <p:ph type="sldNum" sz="quarter" idx="10"/>
          </p:nvPr>
        </p:nvSpPr>
        <p:spPr>
          <a:ln/>
        </p:spPr>
        <p:txBody>
          <a:bodyPr/>
          <a:lstStyle>
            <a:lvl1pPr>
              <a:defRPr/>
            </a:lvl1pPr>
          </a:lstStyle>
          <a:p>
            <a:pPr>
              <a:defRPr/>
            </a:pPr>
            <a:fld id="{894EED73-BE65-445B-A3F0-D331D103F69B}" type="slidenum">
              <a:rPr lang="en-US">
                <a:solidFill>
                  <a:srgbClr val="000066"/>
                </a:solidFill>
              </a:rPr>
              <a:pPr>
                <a:defRPr/>
              </a:pPr>
              <a:t>‹#›</a:t>
            </a:fld>
            <a:endParaRPr lang="en-US" dirty="0">
              <a:solidFill>
                <a:srgbClr val="000066"/>
              </a:solidFill>
            </a:endParaRPr>
          </a:p>
        </p:txBody>
      </p:sp>
    </p:spTree>
    <p:extLst>
      <p:ext uri="{BB962C8B-B14F-4D97-AF65-F5344CB8AC3E}">
        <p14:creationId xmlns:p14="http://schemas.microsoft.com/office/powerpoint/2010/main" val="439351759"/>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4" name="Picture 7" descr="flower5 small"/>
          <p:cNvPicPr>
            <a:picLocks noChangeAspect="1" noChangeArrowheads="1"/>
          </p:cNvPicPr>
          <p:nvPr/>
        </p:nvPicPr>
        <p:blipFill>
          <a:blip r:embed="rId2">
            <a:extLst>
              <a:ext uri="{28A0092B-C50C-407E-A947-70E740481C1C}">
                <a14:useLocalDpi xmlns:a14="http://schemas.microsoft.com/office/drawing/2010/main" val="0"/>
              </a:ext>
            </a:extLst>
          </a:blip>
          <a:srcRect l="51479" t="15384" b="33333"/>
          <a:stretch>
            <a:fillRect/>
          </a:stretch>
        </p:blipFill>
        <p:spPr bwMode="auto">
          <a:xfrm>
            <a:off x="6781800" y="4471988"/>
            <a:ext cx="2366963" cy="2386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8"/>
          <p:cNvPicPr>
            <a:picLocks noChangeAspect="1" noChangeArrowheads="1"/>
          </p:cNvPicPr>
          <p:nvPr/>
        </p:nvPicPr>
        <p:blipFill>
          <a:blip r:embed="rId3">
            <a:extLst>
              <a:ext uri="{28A0092B-C50C-407E-A947-70E740481C1C}">
                <a14:useLocalDpi xmlns:a14="http://schemas.microsoft.com/office/drawing/2010/main" val="0"/>
              </a:ext>
            </a:extLst>
          </a:blip>
          <a:srcRect t="11472" b="2867"/>
          <a:stretch>
            <a:fillRect/>
          </a:stretch>
        </p:blipFill>
        <p:spPr bwMode="auto">
          <a:xfrm>
            <a:off x="6934200" y="381000"/>
            <a:ext cx="2093913" cy="328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195" name="Rectangle 3"/>
          <p:cNvSpPr>
            <a:spLocks noGrp="1" noChangeArrowheads="1"/>
          </p:cNvSpPr>
          <p:nvPr>
            <p:ph type="subTitle" idx="1"/>
          </p:nvPr>
        </p:nvSpPr>
        <p:spPr>
          <a:xfrm>
            <a:off x="457200" y="3352800"/>
            <a:ext cx="6400800" cy="1752600"/>
          </a:xfrm>
        </p:spPr>
        <p:txBody>
          <a:bodyPr/>
          <a:lstStyle>
            <a:lvl1pPr marL="0" indent="0">
              <a:buFont typeface="Arial" charset="0"/>
              <a:buNone/>
              <a:defRPr/>
            </a:lvl1pPr>
          </a:lstStyle>
          <a:p>
            <a:r>
              <a:rPr lang="en-US"/>
              <a:t>Click to edit Master subtitle style</a:t>
            </a:r>
          </a:p>
        </p:txBody>
      </p:sp>
      <p:sp>
        <p:nvSpPr>
          <p:cNvPr id="8194" name="Rectangle 2"/>
          <p:cNvSpPr>
            <a:spLocks noGrp="1" noChangeArrowheads="1"/>
          </p:cNvSpPr>
          <p:nvPr>
            <p:ph type="ctrTitle"/>
          </p:nvPr>
        </p:nvSpPr>
        <p:spPr>
          <a:xfrm>
            <a:off x="457200" y="1219200"/>
            <a:ext cx="7772400" cy="2057400"/>
          </a:xfrm>
        </p:spPr>
        <p:txBody>
          <a:bodyPr anchor="t"/>
          <a:lstStyle>
            <a:lvl1pPr>
              <a:defRPr sz="4600"/>
            </a:lvl1pPr>
          </a:lstStyle>
          <a:p>
            <a:r>
              <a:rPr lang="en-US"/>
              <a:t>Click to edit Master title style</a:t>
            </a:r>
          </a:p>
        </p:txBody>
      </p:sp>
    </p:spTree>
    <p:extLst>
      <p:ext uri="{BB962C8B-B14F-4D97-AF65-F5344CB8AC3E}">
        <p14:creationId xmlns:p14="http://schemas.microsoft.com/office/powerpoint/2010/main" val="3546421108"/>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6"/>
          <p:cNvSpPr>
            <a:spLocks noGrp="1" noChangeArrowheads="1"/>
          </p:cNvSpPr>
          <p:nvPr>
            <p:ph type="sldNum" sz="quarter" idx="10"/>
          </p:nvPr>
        </p:nvSpPr>
        <p:spPr>
          <a:ln/>
        </p:spPr>
        <p:txBody>
          <a:bodyPr/>
          <a:lstStyle>
            <a:lvl1pPr>
              <a:defRPr/>
            </a:lvl1pPr>
          </a:lstStyle>
          <a:p>
            <a:pPr>
              <a:defRPr/>
            </a:pPr>
            <a:fld id="{DE303346-BCB5-41D8-9F64-88CB6D256D6F}" type="slidenum">
              <a:rPr lang="en-US">
                <a:solidFill>
                  <a:srgbClr val="000066"/>
                </a:solidFill>
              </a:rPr>
              <a:pPr>
                <a:defRPr/>
              </a:pPr>
              <a:t>‹#›</a:t>
            </a:fld>
            <a:endParaRPr lang="en-US" dirty="0">
              <a:solidFill>
                <a:srgbClr val="000066"/>
              </a:solidFill>
            </a:endParaRPr>
          </a:p>
        </p:txBody>
      </p:sp>
    </p:spTree>
    <p:extLst>
      <p:ext uri="{BB962C8B-B14F-4D97-AF65-F5344CB8AC3E}">
        <p14:creationId xmlns:p14="http://schemas.microsoft.com/office/powerpoint/2010/main" val="250176810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381000" y="2362200"/>
            <a:ext cx="4114800" cy="3810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2362200"/>
            <a:ext cx="4114800" cy="3810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6"/>
          <p:cNvSpPr>
            <a:spLocks noGrp="1" noChangeArrowheads="1"/>
          </p:cNvSpPr>
          <p:nvPr>
            <p:ph type="sldNum" sz="quarter" idx="10"/>
          </p:nvPr>
        </p:nvSpPr>
        <p:spPr>
          <a:ln/>
        </p:spPr>
        <p:txBody>
          <a:bodyPr/>
          <a:lstStyle>
            <a:lvl1pPr>
              <a:defRPr/>
            </a:lvl1pPr>
          </a:lstStyle>
          <a:p>
            <a:pPr>
              <a:defRPr/>
            </a:pPr>
            <a:fld id="{522D3E34-6010-44D3-928D-8E0F6E90B093}" type="slidenum">
              <a:rPr lang="en-US"/>
              <a:pPr>
                <a:defRPr/>
              </a:pPr>
              <a:t>‹#›</a:t>
            </a:fld>
            <a:endParaRPr lang="en-US" dirty="0"/>
          </a:p>
        </p:txBody>
      </p:sp>
    </p:spTree>
    <p:extLst>
      <p:ext uri="{BB962C8B-B14F-4D97-AF65-F5344CB8AC3E}">
        <p14:creationId xmlns:p14="http://schemas.microsoft.com/office/powerpoint/2010/main" val="4282294316"/>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6"/>
          <p:cNvSpPr>
            <a:spLocks noGrp="1" noChangeArrowheads="1"/>
          </p:cNvSpPr>
          <p:nvPr>
            <p:ph type="sldNum" sz="quarter" idx="10"/>
          </p:nvPr>
        </p:nvSpPr>
        <p:spPr>
          <a:ln/>
        </p:spPr>
        <p:txBody>
          <a:bodyPr/>
          <a:lstStyle>
            <a:lvl1pPr>
              <a:defRPr/>
            </a:lvl1pPr>
          </a:lstStyle>
          <a:p>
            <a:pPr>
              <a:defRPr/>
            </a:pPr>
            <a:fld id="{1363487D-36FD-466D-B87F-C1BC14C880AA}" type="slidenum">
              <a:rPr lang="en-US">
                <a:solidFill>
                  <a:srgbClr val="000066"/>
                </a:solidFill>
              </a:rPr>
              <a:pPr>
                <a:defRPr/>
              </a:pPr>
              <a:t>‹#›</a:t>
            </a:fld>
            <a:endParaRPr lang="en-US" dirty="0">
              <a:solidFill>
                <a:srgbClr val="000066"/>
              </a:solidFill>
            </a:endParaRPr>
          </a:p>
        </p:txBody>
      </p:sp>
    </p:spTree>
    <p:extLst>
      <p:ext uri="{BB962C8B-B14F-4D97-AF65-F5344CB8AC3E}">
        <p14:creationId xmlns:p14="http://schemas.microsoft.com/office/powerpoint/2010/main" val="1623728439"/>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381000" y="2362200"/>
            <a:ext cx="4114800" cy="3810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2362200"/>
            <a:ext cx="4114800" cy="3810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6"/>
          <p:cNvSpPr>
            <a:spLocks noGrp="1" noChangeArrowheads="1"/>
          </p:cNvSpPr>
          <p:nvPr>
            <p:ph type="sldNum" sz="quarter" idx="10"/>
          </p:nvPr>
        </p:nvSpPr>
        <p:spPr>
          <a:ln/>
        </p:spPr>
        <p:txBody>
          <a:bodyPr/>
          <a:lstStyle>
            <a:lvl1pPr>
              <a:defRPr/>
            </a:lvl1pPr>
          </a:lstStyle>
          <a:p>
            <a:pPr>
              <a:defRPr/>
            </a:pPr>
            <a:fld id="{01BD3A29-100B-4779-89FD-FBF202DD196D}" type="slidenum">
              <a:rPr lang="en-US">
                <a:solidFill>
                  <a:srgbClr val="000066"/>
                </a:solidFill>
              </a:rPr>
              <a:pPr>
                <a:defRPr/>
              </a:pPr>
              <a:t>‹#›</a:t>
            </a:fld>
            <a:endParaRPr lang="en-US" dirty="0">
              <a:solidFill>
                <a:srgbClr val="000066"/>
              </a:solidFill>
            </a:endParaRPr>
          </a:p>
        </p:txBody>
      </p:sp>
    </p:spTree>
    <p:extLst>
      <p:ext uri="{BB962C8B-B14F-4D97-AF65-F5344CB8AC3E}">
        <p14:creationId xmlns:p14="http://schemas.microsoft.com/office/powerpoint/2010/main" val="386318777"/>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6"/>
          <p:cNvSpPr>
            <a:spLocks noGrp="1" noChangeArrowheads="1"/>
          </p:cNvSpPr>
          <p:nvPr>
            <p:ph type="sldNum" sz="quarter" idx="10"/>
          </p:nvPr>
        </p:nvSpPr>
        <p:spPr>
          <a:ln/>
        </p:spPr>
        <p:txBody>
          <a:bodyPr/>
          <a:lstStyle>
            <a:lvl1pPr>
              <a:defRPr/>
            </a:lvl1pPr>
          </a:lstStyle>
          <a:p>
            <a:pPr>
              <a:defRPr/>
            </a:pPr>
            <a:fld id="{EF3F78CE-1E3F-4888-A1D3-FB4536E0EBAE}" type="slidenum">
              <a:rPr lang="en-US">
                <a:solidFill>
                  <a:srgbClr val="000066"/>
                </a:solidFill>
              </a:rPr>
              <a:pPr>
                <a:defRPr/>
              </a:pPr>
              <a:t>‹#›</a:t>
            </a:fld>
            <a:endParaRPr lang="en-US" dirty="0">
              <a:solidFill>
                <a:srgbClr val="000066"/>
              </a:solidFill>
            </a:endParaRPr>
          </a:p>
        </p:txBody>
      </p:sp>
    </p:spTree>
    <p:extLst>
      <p:ext uri="{BB962C8B-B14F-4D97-AF65-F5344CB8AC3E}">
        <p14:creationId xmlns:p14="http://schemas.microsoft.com/office/powerpoint/2010/main" val="2290455667"/>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6"/>
          <p:cNvSpPr>
            <a:spLocks noGrp="1" noChangeArrowheads="1"/>
          </p:cNvSpPr>
          <p:nvPr>
            <p:ph type="sldNum" sz="quarter" idx="10"/>
          </p:nvPr>
        </p:nvSpPr>
        <p:spPr>
          <a:ln/>
        </p:spPr>
        <p:txBody>
          <a:bodyPr/>
          <a:lstStyle>
            <a:lvl1pPr>
              <a:defRPr/>
            </a:lvl1pPr>
          </a:lstStyle>
          <a:p>
            <a:pPr>
              <a:defRPr/>
            </a:pPr>
            <a:fld id="{DB7B1BF8-71EF-4C55-A557-06D83E77D4D1}" type="slidenum">
              <a:rPr lang="en-US">
                <a:solidFill>
                  <a:srgbClr val="000066"/>
                </a:solidFill>
              </a:rPr>
              <a:pPr>
                <a:defRPr/>
              </a:pPr>
              <a:t>‹#›</a:t>
            </a:fld>
            <a:endParaRPr lang="en-US" dirty="0">
              <a:solidFill>
                <a:srgbClr val="000066"/>
              </a:solidFill>
            </a:endParaRPr>
          </a:p>
        </p:txBody>
      </p:sp>
    </p:spTree>
    <p:extLst>
      <p:ext uri="{BB962C8B-B14F-4D97-AF65-F5344CB8AC3E}">
        <p14:creationId xmlns:p14="http://schemas.microsoft.com/office/powerpoint/2010/main" val="3354346074"/>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6"/>
          <p:cNvSpPr>
            <a:spLocks noGrp="1" noChangeArrowheads="1"/>
          </p:cNvSpPr>
          <p:nvPr>
            <p:ph type="sldNum" sz="quarter" idx="10"/>
          </p:nvPr>
        </p:nvSpPr>
        <p:spPr>
          <a:ln/>
        </p:spPr>
        <p:txBody>
          <a:bodyPr/>
          <a:lstStyle>
            <a:lvl1pPr>
              <a:defRPr/>
            </a:lvl1pPr>
          </a:lstStyle>
          <a:p>
            <a:pPr>
              <a:defRPr/>
            </a:pPr>
            <a:fld id="{CB8A1BBA-F122-4705-8C71-0060C8E1BE96}" type="slidenum">
              <a:rPr lang="en-US">
                <a:solidFill>
                  <a:srgbClr val="000066"/>
                </a:solidFill>
              </a:rPr>
              <a:pPr>
                <a:defRPr/>
              </a:pPr>
              <a:t>‹#›</a:t>
            </a:fld>
            <a:endParaRPr lang="en-US" dirty="0">
              <a:solidFill>
                <a:srgbClr val="000066"/>
              </a:solidFill>
            </a:endParaRPr>
          </a:p>
        </p:txBody>
      </p:sp>
    </p:spTree>
    <p:extLst>
      <p:ext uri="{BB962C8B-B14F-4D97-AF65-F5344CB8AC3E}">
        <p14:creationId xmlns:p14="http://schemas.microsoft.com/office/powerpoint/2010/main" val="3072757613"/>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6"/>
          <p:cNvSpPr>
            <a:spLocks noGrp="1" noChangeArrowheads="1"/>
          </p:cNvSpPr>
          <p:nvPr>
            <p:ph type="sldNum" sz="quarter" idx="10"/>
          </p:nvPr>
        </p:nvSpPr>
        <p:spPr>
          <a:ln/>
        </p:spPr>
        <p:txBody>
          <a:bodyPr/>
          <a:lstStyle>
            <a:lvl1pPr>
              <a:defRPr/>
            </a:lvl1pPr>
          </a:lstStyle>
          <a:p>
            <a:pPr>
              <a:defRPr/>
            </a:pPr>
            <a:fld id="{6C5B6020-8CF8-4635-9EFA-F38FE9387C37}" type="slidenum">
              <a:rPr lang="en-US">
                <a:solidFill>
                  <a:srgbClr val="000066"/>
                </a:solidFill>
              </a:rPr>
              <a:pPr>
                <a:defRPr/>
              </a:pPr>
              <a:t>‹#›</a:t>
            </a:fld>
            <a:endParaRPr lang="en-US" dirty="0">
              <a:solidFill>
                <a:srgbClr val="000066"/>
              </a:solidFill>
            </a:endParaRPr>
          </a:p>
        </p:txBody>
      </p:sp>
    </p:spTree>
    <p:extLst>
      <p:ext uri="{BB962C8B-B14F-4D97-AF65-F5344CB8AC3E}">
        <p14:creationId xmlns:p14="http://schemas.microsoft.com/office/powerpoint/2010/main" val="3059299543"/>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6"/>
          <p:cNvSpPr>
            <a:spLocks noGrp="1" noChangeArrowheads="1"/>
          </p:cNvSpPr>
          <p:nvPr>
            <p:ph type="sldNum" sz="quarter" idx="10"/>
          </p:nvPr>
        </p:nvSpPr>
        <p:spPr>
          <a:ln/>
        </p:spPr>
        <p:txBody>
          <a:bodyPr/>
          <a:lstStyle>
            <a:lvl1pPr>
              <a:defRPr/>
            </a:lvl1pPr>
          </a:lstStyle>
          <a:p>
            <a:pPr>
              <a:defRPr/>
            </a:pPr>
            <a:fld id="{739DB32E-B8FF-44DE-966C-5DF2541BBC99}" type="slidenum">
              <a:rPr lang="en-US">
                <a:solidFill>
                  <a:srgbClr val="000066"/>
                </a:solidFill>
              </a:rPr>
              <a:pPr>
                <a:defRPr/>
              </a:pPr>
              <a:t>‹#›</a:t>
            </a:fld>
            <a:endParaRPr lang="en-US" dirty="0">
              <a:solidFill>
                <a:srgbClr val="000066"/>
              </a:solidFill>
            </a:endParaRPr>
          </a:p>
        </p:txBody>
      </p:sp>
    </p:spTree>
    <p:extLst>
      <p:ext uri="{BB962C8B-B14F-4D97-AF65-F5344CB8AC3E}">
        <p14:creationId xmlns:p14="http://schemas.microsoft.com/office/powerpoint/2010/main" val="2610849092"/>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6"/>
          <p:cNvSpPr>
            <a:spLocks noGrp="1" noChangeArrowheads="1"/>
          </p:cNvSpPr>
          <p:nvPr>
            <p:ph type="sldNum" sz="quarter" idx="10"/>
          </p:nvPr>
        </p:nvSpPr>
        <p:spPr>
          <a:ln/>
        </p:spPr>
        <p:txBody>
          <a:bodyPr/>
          <a:lstStyle>
            <a:lvl1pPr>
              <a:defRPr/>
            </a:lvl1pPr>
          </a:lstStyle>
          <a:p>
            <a:pPr>
              <a:defRPr/>
            </a:pPr>
            <a:fld id="{4E509947-D448-4DFD-86C3-7C8E7363DDEC}" type="slidenum">
              <a:rPr lang="en-US">
                <a:solidFill>
                  <a:srgbClr val="000066"/>
                </a:solidFill>
              </a:rPr>
              <a:pPr>
                <a:defRPr/>
              </a:pPr>
              <a:t>‹#›</a:t>
            </a:fld>
            <a:endParaRPr lang="en-US" dirty="0">
              <a:solidFill>
                <a:srgbClr val="000066"/>
              </a:solidFill>
            </a:endParaRPr>
          </a:p>
        </p:txBody>
      </p:sp>
    </p:spTree>
    <p:extLst>
      <p:ext uri="{BB962C8B-B14F-4D97-AF65-F5344CB8AC3E}">
        <p14:creationId xmlns:p14="http://schemas.microsoft.com/office/powerpoint/2010/main" val="2830198654"/>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67500" y="381000"/>
            <a:ext cx="2095500" cy="57912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381000" y="381000"/>
            <a:ext cx="6134100" cy="57912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6"/>
          <p:cNvSpPr>
            <a:spLocks noGrp="1" noChangeArrowheads="1"/>
          </p:cNvSpPr>
          <p:nvPr>
            <p:ph type="sldNum" sz="quarter" idx="10"/>
          </p:nvPr>
        </p:nvSpPr>
        <p:spPr>
          <a:ln/>
        </p:spPr>
        <p:txBody>
          <a:bodyPr/>
          <a:lstStyle>
            <a:lvl1pPr>
              <a:defRPr/>
            </a:lvl1pPr>
          </a:lstStyle>
          <a:p>
            <a:pPr>
              <a:defRPr/>
            </a:pPr>
            <a:fld id="{390DC442-1620-4D34-81D8-42FB5D0822FF}" type="slidenum">
              <a:rPr lang="en-US">
                <a:solidFill>
                  <a:srgbClr val="000066"/>
                </a:solidFill>
              </a:rPr>
              <a:pPr>
                <a:defRPr/>
              </a:pPr>
              <a:t>‹#›</a:t>
            </a:fld>
            <a:endParaRPr lang="en-US" dirty="0">
              <a:solidFill>
                <a:srgbClr val="000066"/>
              </a:solidFill>
            </a:endParaRPr>
          </a:p>
        </p:txBody>
      </p:sp>
    </p:spTree>
    <p:extLst>
      <p:ext uri="{BB962C8B-B14F-4D97-AF65-F5344CB8AC3E}">
        <p14:creationId xmlns:p14="http://schemas.microsoft.com/office/powerpoint/2010/main" val="1893639492"/>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xAndTwoObj" preserve="1">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381000" y="381000"/>
            <a:ext cx="6416675" cy="18288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381000" y="2362200"/>
            <a:ext cx="4114800" cy="3810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48200" y="2362200"/>
            <a:ext cx="4114800" cy="1828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648200" y="4343400"/>
            <a:ext cx="4114800" cy="1828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Rectangle 6"/>
          <p:cNvSpPr>
            <a:spLocks noGrp="1" noChangeArrowheads="1"/>
          </p:cNvSpPr>
          <p:nvPr>
            <p:ph type="sldNum" sz="quarter" idx="10"/>
          </p:nvPr>
        </p:nvSpPr>
        <p:spPr>
          <a:ln/>
        </p:spPr>
        <p:txBody>
          <a:bodyPr/>
          <a:lstStyle>
            <a:lvl1pPr>
              <a:defRPr/>
            </a:lvl1pPr>
          </a:lstStyle>
          <a:p>
            <a:pPr>
              <a:defRPr/>
            </a:pPr>
            <a:fld id="{427AA660-560A-4A40-AEF3-873A13240C64}" type="slidenum">
              <a:rPr lang="en-US">
                <a:solidFill>
                  <a:srgbClr val="000066"/>
                </a:solidFill>
              </a:rPr>
              <a:pPr>
                <a:defRPr/>
              </a:pPr>
              <a:t>‹#›</a:t>
            </a:fld>
            <a:endParaRPr lang="en-US" dirty="0">
              <a:solidFill>
                <a:srgbClr val="000066"/>
              </a:solidFill>
            </a:endParaRPr>
          </a:p>
        </p:txBody>
      </p:sp>
    </p:spTree>
    <p:extLst>
      <p:ext uri="{BB962C8B-B14F-4D97-AF65-F5344CB8AC3E}">
        <p14:creationId xmlns:p14="http://schemas.microsoft.com/office/powerpoint/2010/main" val="185634254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6"/>
          <p:cNvSpPr>
            <a:spLocks noGrp="1" noChangeArrowheads="1"/>
          </p:cNvSpPr>
          <p:nvPr>
            <p:ph type="sldNum" sz="quarter" idx="10"/>
          </p:nvPr>
        </p:nvSpPr>
        <p:spPr>
          <a:ln/>
        </p:spPr>
        <p:txBody>
          <a:bodyPr/>
          <a:lstStyle>
            <a:lvl1pPr>
              <a:defRPr/>
            </a:lvl1pPr>
          </a:lstStyle>
          <a:p>
            <a:pPr>
              <a:defRPr/>
            </a:pPr>
            <a:fld id="{843440A7-480B-40A1-9852-ED9387277EEF}" type="slidenum">
              <a:rPr lang="en-US"/>
              <a:pPr>
                <a:defRPr/>
              </a:pPr>
              <a:t>‹#›</a:t>
            </a:fld>
            <a:endParaRPr lang="en-US" dirty="0"/>
          </a:p>
        </p:txBody>
      </p:sp>
    </p:spTree>
    <p:extLst>
      <p:ext uri="{BB962C8B-B14F-4D97-AF65-F5344CB8AC3E}">
        <p14:creationId xmlns:p14="http://schemas.microsoft.com/office/powerpoint/2010/main" val="592345348"/>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81000" y="381000"/>
            <a:ext cx="6416675" cy="18288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381000" y="2362200"/>
            <a:ext cx="4114800" cy="3810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2362200"/>
            <a:ext cx="4114800" cy="3810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6"/>
          <p:cNvSpPr>
            <a:spLocks noGrp="1" noChangeArrowheads="1"/>
          </p:cNvSpPr>
          <p:nvPr>
            <p:ph type="sldNum" sz="quarter" idx="10"/>
          </p:nvPr>
        </p:nvSpPr>
        <p:spPr>
          <a:ln/>
        </p:spPr>
        <p:txBody>
          <a:bodyPr/>
          <a:lstStyle>
            <a:lvl1pPr>
              <a:defRPr/>
            </a:lvl1pPr>
          </a:lstStyle>
          <a:p>
            <a:pPr>
              <a:defRPr/>
            </a:pPr>
            <a:fld id="{F6841CB7-C110-4F61-A798-45668720D662}" type="slidenum">
              <a:rPr lang="en-US">
                <a:solidFill>
                  <a:srgbClr val="000066"/>
                </a:solidFill>
              </a:rPr>
              <a:pPr>
                <a:defRPr/>
              </a:pPr>
              <a:t>‹#›</a:t>
            </a:fld>
            <a:endParaRPr lang="en-US" dirty="0">
              <a:solidFill>
                <a:srgbClr val="000066"/>
              </a:solidFill>
            </a:endParaRPr>
          </a:p>
        </p:txBody>
      </p:sp>
    </p:spTree>
    <p:extLst>
      <p:ext uri="{BB962C8B-B14F-4D97-AF65-F5344CB8AC3E}">
        <p14:creationId xmlns:p14="http://schemas.microsoft.com/office/powerpoint/2010/main" val="3699345063"/>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4" name="Picture 7" descr="flower5 small"/>
          <p:cNvPicPr>
            <a:picLocks noChangeAspect="1" noChangeArrowheads="1"/>
          </p:cNvPicPr>
          <p:nvPr/>
        </p:nvPicPr>
        <p:blipFill>
          <a:blip r:embed="rId2">
            <a:extLst>
              <a:ext uri="{28A0092B-C50C-407E-A947-70E740481C1C}">
                <a14:useLocalDpi xmlns:a14="http://schemas.microsoft.com/office/drawing/2010/main" val="0"/>
              </a:ext>
            </a:extLst>
          </a:blip>
          <a:srcRect l="51479" t="15384" b="33333"/>
          <a:stretch>
            <a:fillRect/>
          </a:stretch>
        </p:blipFill>
        <p:spPr bwMode="auto">
          <a:xfrm>
            <a:off x="6781800" y="4471988"/>
            <a:ext cx="2366963" cy="2386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8"/>
          <p:cNvPicPr>
            <a:picLocks noChangeAspect="1" noChangeArrowheads="1"/>
          </p:cNvPicPr>
          <p:nvPr/>
        </p:nvPicPr>
        <p:blipFill>
          <a:blip r:embed="rId3">
            <a:extLst>
              <a:ext uri="{28A0092B-C50C-407E-A947-70E740481C1C}">
                <a14:useLocalDpi xmlns:a14="http://schemas.microsoft.com/office/drawing/2010/main" val="0"/>
              </a:ext>
            </a:extLst>
          </a:blip>
          <a:srcRect t="11472" b="2867"/>
          <a:stretch>
            <a:fillRect/>
          </a:stretch>
        </p:blipFill>
        <p:spPr bwMode="auto">
          <a:xfrm>
            <a:off x="6934200" y="381000"/>
            <a:ext cx="2093913" cy="328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195" name="Rectangle 3"/>
          <p:cNvSpPr>
            <a:spLocks noGrp="1" noChangeArrowheads="1"/>
          </p:cNvSpPr>
          <p:nvPr>
            <p:ph type="subTitle" idx="1"/>
          </p:nvPr>
        </p:nvSpPr>
        <p:spPr>
          <a:xfrm>
            <a:off x="457200" y="3352800"/>
            <a:ext cx="6400800" cy="1752600"/>
          </a:xfrm>
        </p:spPr>
        <p:txBody>
          <a:bodyPr/>
          <a:lstStyle>
            <a:lvl1pPr marL="0" indent="0">
              <a:buFont typeface="Arial" charset="0"/>
              <a:buNone/>
              <a:defRPr/>
            </a:lvl1pPr>
          </a:lstStyle>
          <a:p>
            <a:r>
              <a:rPr lang="en-US"/>
              <a:t>Click to edit Master subtitle style</a:t>
            </a:r>
          </a:p>
        </p:txBody>
      </p:sp>
      <p:sp>
        <p:nvSpPr>
          <p:cNvPr id="8194" name="Rectangle 2"/>
          <p:cNvSpPr>
            <a:spLocks noGrp="1" noChangeArrowheads="1"/>
          </p:cNvSpPr>
          <p:nvPr>
            <p:ph type="ctrTitle"/>
          </p:nvPr>
        </p:nvSpPr>
        <p:spPr>
          <a:xfrm>
            <a:off x="457200" y="1219200"/>
            <a:ext cx="7772400" cy="2057400"/>
          </a:xfrm>
        </p:spPr>
        <p:txBody>
          <a:bodyPr anchor="t"/>
          <a:lstStyle>
            <a:lvl1pPr>
              <a:defRPr sz="4600"/>
            </a:lvl1pPr>
          </a:lstStyle>
          <a:p>
            <a:r>
              <a:rPr lang="en-US"/>
              <a:t>Click to edit Master title style</a:t>
            </a:r>
          </a:p>
        </p:txBody>
      </p:sp>
    </p:spTree>
    <p:extLst>
      <p:ext uri="{BB962C8B-B14F-4D97-AF65-F5344CB8AC3E}">
        <p14:creationId xmlns:p14="http://schemas.microsoft.com/office/powerpoint/2010/main" val="3775845276"/>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6"/>
          <p:cNvSpPr>
            <a:spLocks noGrp="1" noChangeArrowheads="1"/>
          </p:cNvSpPr>
          <p:nvPr>
            <p:ph type="sldNum" sz="quarter" idx="10"/>
          </p:nvPr>
        </p:nvSpPr>
        <p:spPr>
          <a:ln/>
        </p:spPr>
        <p:txBody>
          <a:bodyPr/>
          <a:lstStyle>
            <a:lvl1pPr>
              <a:defRPr/>
            </a:lvl1pPr>
          </a:lstStyle>
          <a:p>
            <a:pPr>
              <a:defRPr/>
            </a:pPr>
            <a:fld id="{DAEA4B19-0171-4632-87CC-E08591B4FCBE}" type="slidenum">
              <a:rPr lang="en-US">
                <a:solidFill>
                  <a:srgbClr val="000066"/>
                </a:solidFill>
              </a:rPr>
              <a:pPr>
                <a:defRPr/>
              </a:pPr>
              <a:t>‹#›</a:t>
            </a:fld>
            <a:endParaRPr lang="en-US" dirty="0">
              <a:solidFill>
                <a:srgbClr val="000066"/>
              </a:solidFill>
            </a:endParaRPr>
          </a:p>
        </p:txBody>
      </p:sp>
    </p:spTree>
    <p:extLst>
      <p:ext uri="{BB962C8B-B14F-4D97-AF65-F5344CB8AC3E}">
        <p14:creationId xmlns:p14="http://schemas.microsoft.com/office/powerpoint/2010/main" val="1513768599"/>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6"/>
          <p:cNvSpPr>
            <a:spLocks noGrp="1" noChangeArrowheads="1"/>
          </p:cNvSpPr>
          <p:nvPr>
            <p:ph type="sldNum" sz="quarter" idx="10"/>
          </p:nvPr>
        </p:nvSpPr>
        <p:spPr>
          <a:ln/>
        </p:spPr>
        <p:txBody>
          <a:bodyPr/>
          <a:lstStyle>
            <a:lvl1pPr>
              <a:defRPr/>
            </a:lvl1pPr>
          </a:lstStyle>
          <a:p>
            <a:pPr>
              <a:defRPr/>
            </a:pPr>
            <a:fld id="{51C8BD02-4FB0-441B-900F-96883EB630E7}" type="slidenum">
              <a:rPr lang="en-US">
                <a:solidFill>
                  <a:srgbClr val="000066"/>
                </a:solidFill>
              </a:rPr>
              <a:pPr>
                <a:defRPr/>
              </a:pPr>
              <a:t>‹#›</a:t>
            </a:fld>
            <a:endParaRPr lang="en-US" dirty="0">
              <a:solidFill>
                <a:srgbClr val="000066"/>
              </a:solidFill>
            </a:endParaRPr>
          </a:p>
        </p:txBody>
      </p:sp>
    </p:spTree>
    <p:extLst>
      <p:ext uri="{BB962C8B-B14F-4D97-AF65-F5344CB8AC3E}">
        <p14:creationId xmlns:p14="http://schemas.microsoft.com/office/powerpoint/2010/main" val="2858717152"/>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381000" y="2362200"/>
            <a:ext cx="4114800" cy="3810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2362200"/>
            <a:ext cx="4114800" cy="3810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6"/>
          <p:cNvSpPr>
            <a:spLocks noGrp="1" noChangeArrowheads="1"/>
          </p:cNvSpPr>
          <p:nvPr>
            <p:ph type="sldNum" sz="quarter" idx="10"/>
          </p:nvPr>
        </p:nvSpPr>
        <p:spPr>
          <a:ln/>
        </p:spPr>
        <p:txBody>
          <a:bodyPr/>
          <a:lstStyle>
            <a:lvl1pPr>
              <a:defRPr/>
            </a:lvl1pPr>
          </a:lstStyle>
          <a:p>
            <a:pPr>
              <a:defRPr/>
            </a:pPr>
            <a:fld id="{6D2580CD-6D09-488B-8311-E22C44DE8E16}" type="slidenum">
              <a:rPr lang="en-US">
                <a:solidFill>
                  <a:srgbClr val="000066"/>
                </a:solidFill>
              </a:rPr>
              <a:pPr>
                <a:defRPr/>
              </a:pPr>
              <a:t>‹#›</a:t>
            </a:fld>
            <a:endParaRPr lang="en-US" dirty="0">
              <a:solidFill>
                <a:srgbClr val="000066"/>
              </a:solidFill>
            </a:endParaRPr>
          </a:p>
        </p:txBody>
      </p:sp>
    </p:spTree>
    <p:extLst>
      <p:ext uri="{BB962C8B-B14F-4D97-AF65-F5344CB8AC3E}">
        <p14:creationId xmlns:p14="http://schemas.microsoft.com/office/powerpoint/2010/main" val="2147156445"/>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6"/>
          <p:cNvSpPr>
            <a:spLocks noGrp="1" noChangeArrowheads="1"/>
          </p:cNvSpPr>
          <p:nvPr>
            <p:ph type="sldNum" sz="quarter" idx="10"/>
          </p:nvPr>
        </p:nvSpPr>
        <p:spPr>
          <a:ln/>
        </p:spPr>
        <p:txBody>
          <a:bodyPr/>
          <a:lstStyle>
            <a:lvl1pPr>
              <a:defRPr/>
            </a:lvl1pPr>
          </a:lstStyle>
          <a:p>
            <a:pPr>
              <a:defRPr/>
            </a:pPr>
            <a:fld id="{1A76DA27-AC71-46D7-B624-37F3E3FF11D5}" type="slidenum">
              <a:rPr lang="en-US">
                <a:solidFill>
                  <a:srgbClr val="000066"/>
                </a:solidFill>
              </a:rPr>
              <a:pPr>
                <a:defRPr/>
              </a:pPr>
              <a:t>‹#›</a:t>
            </a:fld>
            <a:endParaRPr lang="en-US" dirty="0">
              <a:solidFill>
                <a:srgbClr val="000066"/>
              </a:solidFill>
            </a:endParaRPr>
          </a:p>
        </p:txBody>
      </p:sp>
    </p:spTree>
    <p:extLst>
      <p:ext uri="{BB962C8B-B14F-4D97-AF65-F5344CB8AC3E}">
        <p14:creationId xmlns:p14="http://schemas.microsoft.com/office/powerpoint/2010/main" val="1983234022"/>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6"/>
          <p:cNvSpPr>
            <a:spLocks noGrp="1" noChangeArrowheads="1"/>
          </p:cNvSpPr>
          <p:nvPr>
            <p:ph type="sldNum" sz="quarter" idx="10"/>
          </p:nvPr>
        </p:nvSpPr>
        <p:spPr>
          <a:ln/>
        </p:spPr>
        <p:txBody>
          <a:bodyPr/>
          <a:lstStyle>
            <a:lvl1pPr>
              <a:defRPr/>
            </a:lvl1pPr>
          </a:lstStyle>
          <a:p>
            <a:pPr>
              <a:defRPr/>
            </a:pPr>
            <a:fld id="{3BE35DAB-22D1-4E67-B80A-771E586EC252}" type="slidenum">
              <a:rPr lang="en-US">
                <a:solidFill>
                  <a:srgbClr val="000066"/>
                </a:solidFill>
              </a:rPr>
              <a:pPr>
                <a:defRPr/>
              </a:pPr>
              <a:t>‹#›</a:t>
            </a:fld>
            <a:endParaRPr lang="en-US" dirty="0">
              <a:solidFill>
                <a:srgbClr val="000066"/>
              </a:solidFill>
            </a:endParaRPr>
          </a:p>
        </p:txBody>
      </p:sp>
    </p:spTree>
    <p:extLst>
      <p:ext uri="{BB962C8B-B14F-4D97-AF65-F5344CB8AC3E}">
        <p14:creationId xmlns:p14="http://schemas.microsoft.com/office/powerpoint/2010/main" val="3511993665"/>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6"/>
          <p:cNvSpPr>
            <a:spLocks noGrp="1" noChangeArrowheads="1"/>
          </p:cNvSpPr>
          <p:nvPr>
            <p:ph type="sldNum" sz="quarter" idx="10"/>
          </p:nvPr>
        </p:nvSpPr>
        <p:spPr>
          <a:ln/>
        </p:spPr>
        <p:txBody>
          <a:bodyPr/>
          <a:lstStyle>
            <a:lvl1pPr>
              <a:defRPr/>
            </a:lvl1pPr>
          </a:lstStyle>
          <a:p>
            <a:pPr>
              <a:defRPr/>
            </a:pPr>
            <a:fld id="{A28E07D7-16DD-460C-AC9D-58253D067821}" type="slidenum">
              <a:rPr lang="en-US">
                <a:solidFill>
                  <a:srgbClr val="000066"/>
                </a:solidFill>
              </a:rPr>
              <a:pPr>
                <a:defRPr/>
              </a:pPr>
              <a:t>‹#›</a:t>
            </a:fld>
            <a:endParaRPr lang="en-US" dirty="0">
              <a:solidFill>
                <a:srgbClr val="000066"/>
              </a:solidFill>
            </a:endParaRPr>
          </a:p>
        </p:txBody>
      </p:sp>
    </p:spTree>
    <p:extLst>
      <p:ext uri="{BB962C8B-B14F-4D97-AF65-F5344CB8AC3E}">
        <p14:creationId xmlns:p14="http://schemas.microsoft.com/office/powerpoint/2010/main" val="1970840742"/>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6"/>
          <p:cNvSpPr>
            <a:spLocks noGrp="1" noChangeArrowheads="1"/>
          </p:cNvSpPr>
          <p:nvPr>
            <p:ph type="sldNum" sz="quarter" idx="10"/>
          </p:nvPr>
        </p:nvSpPr>
        <p:spPr>
          <a:ln/>
        </p:spPr>
        <p:txBody>
          <a:bodyPr/>
          <a:lstStyle>
            <a:lvl1pPr>
              <a:defRPr/>
            </a:lvl1pPr>
          </a:lstStyle>
          <a:p>
            <a:pPr>
              <a:defRPr/>
            </a:pPr>
            <a:fld id="{623F8B3C-70E3-4295-95C8-2D4349338B03}" type="slidenum">
              <a:rPr lang="en-US">
                <a:solidFill>
                  <a:srgbClr val="000066"/>
                </a:solidFill>
              </a:rPr>
              <a:pPr>
                <a:defRPr/>
              </a:pPr>
              <a:t>‹#›</a:t>
            </a:fld>
            <a:endParaRPr lang="en-US" dirty="0">
              <a:solidFill>
                <a:srgbClr val="000066"/>
              </a:solidFill>
            </a:endParaRPr>
          </a:p>
        </p:txBody>
      </p:sp>
    </p:spTree>
    <p:extLst>
      <p:ext uri="{BB962C8B-B14F-4D97-AF65-F5344CB8AC3E}">
        <p14:creationId xmlns:p14="http://schemas.microsoft.com/office/powerpoint/2010/main" val="3588047558"/>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6"/>
          <p:cNvSpPr>
            <a:spLocks noGrp="1" noChangeArrowheads="1"/>
          </p:cNvSpPr>
          <p:nvPr>
            <p:ph type="sldNum" sz="quarter" idx="10"/>
          </p:nvPr>
        </p:nvSpPr>
        <p:spPr>
          <a:ln/>
        </p:spPr>
        <p:txBody>
          <a:bodyPr/>
          <a:lstStyle>
            <a:lvl1pPr>
              <a:defRPr/>
            </a:lvl1pPr>
          </a:lstStyle>
          <a:p>
            <a:pPr>
              <a:defRPr/>
            </a:pPr>
            <a:fld id="{795E593C-48E3-4662-9E07-1D2AA77C7712}" type="slidenum">
              <a:rPr lang="en-US">
                <a:solidFill>
                  <a:srgbClr val="000066"/>
                </a:solidFill>
              </a:rPr>
              <a:pPr>
                <a:defRPr/>
              </a:pPr>
              <a:t>‹#›</a:t>
            </a:fld>
            <a:endParaRPr lang="en-US" dirty="0">
              <a:solidFill>
                <a:srgbClr val="000066"/>
              </a:solidFill>
            </a:endParaRPr>
          </a:p>
        </p:txBody>
      </p:sp>
    </p:spTree>
    <p:extLst>
      <p:ext uri="{BB962C8B-B14F-4D97-AF65-F5344CB8AC3E}">
        <p14:creationId xmlns:p14="http://schemas.microsoft.com/office/powerpoint/2010/main" val="235712495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6"/>
          <p:cNvSpPr>
            <a:spLocks noGrp="1" noChangeArrowheads="1"/>
          </p:cNvSpPr>
          <p:nvPr>
            <p:ph type="sldNum" sz="quarter" idx="10"/>
          </p:nvPr>
        </p:nvSpPr>
        <p:spPr>
          <a:ln/>
        </p:spPr>
        <p:txBody>
          <a:bodyPr/>
          <a:lstStyle>
            <a:lvl1pPr>
              <a:defRPr/>
            </a:lvl1pPr>
          </a:lstStyle>
          <a:p>
            <a:pPr>
              <a:defRPr/>
            </a:pPr>
            <a:fld id="{4DEDD66E-2497-448D-88D4-0B6C0ADE6C3C}" type="slidenum">
              <a:rPr lang="en-US"/>
              <a:pPr>
                <a:defRPr/>
              </a:pPr>
              <a:t>‹#›</a:t>
            </a:fld>
            <a:endParaRPr lang="en-US" dirty="0"/>
          </a:p>
        </p:txBody>
      </p:sp>
    </p:spTree>
    <p:extLst>
      <p:ext uri="{BB962C8B-B14F-4D97-AF65-F5344CB8AC3E}">
        <p14:creationId xmlns:p14="http://schemas.microsoft.com/office/powerpoint/2010/main" val="2610190956"/>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6"/>
          <p:cNvSpPr>
            <a:spLocks noGrp="1" noChangeArrowheads="1"/>
          </p:cNvSpPr>
          <p:nvPr>
            <p:ph type="sldNum" sz="quarter" idx="10"/>
          </p:nvPr>
        </p:nvSpPr>
        <p:spPr>
          <a:ln/>
        </p:spPr>
        <p:txBody>
          <a:bodyPr/>
          <a:lstStyle>
            <a:lvl1pPr>
              <a:defRPr/>
            </a:lvl1pPr>
          </a:lstStyle>
          <a:p>
            <a:pPr>
              <a:defRPr/>
            </a:pPr>
            <a:fld id="{4DB854FA-8BAE-41D9-9B59-217AFD33FF48}" type="slidenum">
              <a:rPr lang="en-US">
                <a:solidFill>
                  <a:srgbClr val="000066"/>
                </a:solidFill>
              </a:rPr>
              <a:pPr>
                <a:defRPr/>
              </a:pPr>
              <a:t>‹#›</a:t>
            </a:fld>
            <a:endParaRPr lang="en-US" dirty="0">
              <a:solidFill>
                <a:srgbClr val="000066"/>
              </a:solidFill>
            </a:endParaRPr>
          </a:p>
        </p:txBody>
      </p:sp>
    </p:spTree>
    <p:extLst>
      <p:ext uri="{BB962C8B-B14F-4D97-AF65-F5344CB8AC3E}">
        <p14:creationId xmlns:p14="http://schemas.microsoft.com/office/powerpoint/2010/main" val="3700280647"/>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67500" y="381000"/>
            <a:ext cx="2095500" cy="57912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381000" y="381000"/>
            <a:ext cx="6134100" cy="57912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6"/>
          <p:cNvSpPr>
            <a:spLocks noGrp="1" noChangeArrowheads="1"/>
          </p:cNvSpPr>
          <p:nvPr>
            <p:ph type="sldNum" sz="quarter" idx="10"/>
          </p:nvPr>
        </p:nvSpPr>
        <p:spPr>
          <a:ln/>
        </p:spPr>
        <p:txBody>
          <a:bodyPr/>
          <a:lstStyle>
            <a:lvl1pPr>
              <a:defRPr/>
            </a:lvl1pPr>
          </a:lstStyle>
          <a:p>
            <a:pPr>
              <a:defRPr/>
            </a:pPr>
            <a:fld id="{E5FEBEA3-9906-4701-8257-B0FCB5D4DC06}" type="slidenum">
              <a:rPr lang="en-US">
                <a:solidFill>
                  <a:srgbClr val="000066"/>
                </a:solidFill>
              </a:rPr>
              <a:pPr>
                <a:defRPr/>
              </a:pPr>
              <a:t>‹#›</a:t>
            </a:fld>
            <a:endParaRPr lang="en-US" dirty="0">
              <a:solidFill>
                <a:srgbClr val="000066"/>
              </a:solidFill>
            </a:endParaRPr>
          </a:p>
        </p:txBody>
      </p:sp>
    </p:spTree>
    <p:extLst>
      <p:ext uri="{BB962C8B-B14F-4D97-AF65-F5344CB8AC3E}">
        <p14:creationId xmlns:p14="http://schemas.microsoft.com/office/powerpoint/2010/main" val="1863341366"/>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txAndTwoObj" preserve="1">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381000" y="381000"/>
            <a:ext cx="6416675" cy="18288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381000" y="2362200"/>
            <a:ext cx="4114800" cy="3810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48200" y="2362200"/>
            <a:ext cx="4114800" cy="1828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648200" y="4343400"/>
            <a:ext cx="4114800" cy="1828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Rectangle 6"/>
          <p:cNvSpPr>
            <a:spLocks noGrp="1" noChangeArrowheads="1"/>
          </p:cNvSpPr>
          <p:nvPr>
            <p:ph type="sldNum" sz="quarter" idx="10"/>
          </p:nvPr>
        </p:nvSpPr>
        <p:spPr>
          <a:ln/>
        </p:spPr>
        <p:txBody>
          <a:bodyPr/>
          <a:lstStyle>
            <a:lvl1pPr>
              <a:defRPr/>
            </a:lvl1pPr>
          </a:lstStyle>
          <a:p>
            <a:pPr>
              <a:defRPr/>
            </a:pPr>
            <a:fld id="{1DA88C17-3A34-4E8B-BE33-8EE8A160A69C}" type="slidenum">
              <a:rPr lang="en-US">
                <a:solidFill>
                  <a:srgbClr val="000066"/>
                </a:solidFill>
              </a:rPr>
              <a:pPr>
                <a:defRPr/>
              </a:pPr>
              <a:t>‹#›</a:t>
            </a:fld>
            <a:endParaRPr lang="en-US" dirty="0">
              <a:solidFill>
                <a:srgbClr val="000066"/>
              </a:solidFill>
            </a:endParaRPr>
          </a:p>
        </p:txBody>
      </p:sp>
    </p:spTree>
    <p:extLst>
      <p:ext uri="{BB962C8B-B14F-4D97-AF65-F5344CB8AC3E}">
        <p14:creationId xmlns:p14="http://schemas.microsoft.com/office/powerpoint/2010/main" val="785337949"/>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81000" y="381000"/>
            <a:ext cx="6416675" cy="18288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381000" y="2362200"/>
            <a:ext cx="4114800" cy="3810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2362200"/>
            <a:ext cx="4114800" cy="3810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6"/>
          <p:cNvSpPr>
            <a:spLocks noGrp="1" noChangeArrowheads="1"/>
          </p:cNvSpPr>
          <p:nvPr>
            <p:ph type="sldNum" sz="quarter" idx="10"/>
          </p:nvPr>
        </p:nvSpPr>
        <p:spPr>
          <a:ln/>
        </p:spPr>
        <p:txBody>
          <a:bodyPr/>
          <a:lstStyle>
            <a:lvl1pPr>
              <a:defRPr/>
            </a:lvl1pPr>
          </a:lstStyle>
          <a:p>
            <a:pPr>
              <a:defRPr/>
            </a:pPr>
            <a:fld id="{0D14AF6B-2EF1-41E1-AC56-59120CFC3836}" type="slidenum">
              <a:rPr lang="en-US">
                <a:solidFill>
                  <a:srgbClr val="000066"/>
                </a:solidFill>
              </a:rPr>
              <a:pPr>
                <a:defRPr/>
              </a:pPr>
              <a:t>‹#›</a:t>
            </a:fld>
            <a:endParaRPr lang="en-US" dirty="0">
              <a:solidFill>
                <a:srgbClr val="000066"/>
              </a:solidFill>
            </a:endParaRPr>
          </a:p>
        </p:txBody>
      </p:sp>
    </p:spTree>
    <p:extLst>
      <p:ext uri="{BB962C8B-B14F-4D97-AF65-F5344CB8AC3E}">
        <p14:creationId xmlns:p14="http://schemas.microsoft.com/office/powerpoint/2010/main" val="44528110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68919549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6"/>
          <p:cNvSpPr>
            <a:spLocks noGrp="1" noChangeArrowheads="1"/>
          </p:cNvSpPr>
          <p:nvPr>
            <p:ph type="sldNum" sz="quarter" idx="10"/>
          </p:nvPr>
        </p:nvSpPr>
        <p:spPr>
          <a:ln/>
        </p:spPr>
        <p:txBody>
          <a:bodyPr/>
          <a:lstStyle>
            <a:lvl1pPr>
              <a:defRPr/>
            </a:lvl1pPr>
          </a:lstStyle>
          <a:p>
            <a:pPr>
              <a:defRPr/>
            </a:pPr>
            <a:fld id="{0FA91361-8DAF-4856-B7C6-F8B84E13939C}" type="slidenum">
              <a:rPr lang="en-US"/>
              <a:pPr>
                <a:defRPr/>
              </a:pPr>
              <a:t>‹#›</a:t>
            </a:fld>
            <a:endParaRPr lang="en-US" dirty="0"/>
          </a:p>
        </p:txBody>
      </p:sp>
    </p:spTree>
    <p:extLst>
      <p:ext uri="{BB962C8B-B14F-4D97-AF65-F5344CB8AC3E}">
        <p14:creationId xmlns:p14="http://schemas.microsoft.com/office/powerpoint/2010/main" val="339243360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6"/>
          <p:cNvSpPr>
            <a:spLocks noGrp="1" noChangeArrowheads="1"/>
          </p:cNvSpPr>
          <p:nvPr>
            <p:ph type="sldNum" sz="quarter" idx="10"/>
          </p:nvPr>
        </p:nvSpPr>
        <p:spPr>
          <a:ln/>
        </p:spPr>
        <p:txBody>
          <a:bodyPr/>
          <a:lstStyle>
            <a:lvl1pPr>
              <a:defRPr/>
            </a:lvl1pPr>
          </a:lstStyle>
          <a:p>
            <a:pPr>
              <a:defRPr/>
            </a:pPr>
            <a:fld id="{E0FCA9EA-8EE3-4BC3-A07E-DC4BF168FEC4}" type="slidenum">
              <a:rPr lang="en-US"/>
              <a:pPr>
                <a:defRPr/>
              </a:pPr>
              <a:t>‹#›</a:t>
            </a:fld>
            <a:endParaRPr lang="en-US" dirty="0"/>
          </a:p>
        </p:txBody>
      </p:sp>
    </p:spTree>
    <p:extLst>
      <p:ext uri="{BB962C8B-B14F-4D97-AF65-F5344CB8AC3E}">
        <p14:creationId xmlns:p14="http://schemas.microsoft.com/office/powerpoint/2010/main" val="102026062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1.xml"/><Relationship Id="rId13" Type="http://schemas.openxmlformats.org/officeDocument/2006/relationships/image" Target="../media/image1.png"/><Relationship Id="rId3" Type="http://schemas.openxmlformats.org/officeDocument/2006/relationships/slideLayout" Target="../slideLayouts/slideLayout16.xml"/><Relationship Id="rId7" Type="http://schemas.openxmlformats.org/officeDocument/2006/relationships/slideLayout" Target="../slideLayouts/slideLayout20.xml"/><Relationship Id="rId12" Type="http://schemas.openxmlformats.org/officeDocument/2006/relationships/theme" Target="../theme/theme2.xml"/><Relationship Id="rId2" Type="http://schemas.openxmlformats.org/officeDocument/2006/relationships/slideLayout" Target="../slideLayouts/slideLayout15.xml"/><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slideLayout" Target="../slideLayouts/slideLayout24.xml"/><Relationship Id="rId5" Type="http://schemas.openxmlformats.org/officeDocument/2006/relationships/slideLayout" Target="../slideLayouts/slideLayout18.xml"/><Relationship Id="rId10" Type="http://schemas.openxmlformats.org/officeDocument/2006/relationships/slideLayout" Target="../slideLayouts/slideLayout23.xml"/><Relationship Id="rId4" Type="http://schemas.openxmlformats.org/officeDocument/2006/relationships/slideLayout" Target="../slideLayouts/slideLayout17.xml"/><Relationship Id="rId9" Type="http://schemas.openxmlformats.org/officeDocument/2006/relationships/slideLayout" Target="../slideLayouts/slideLayout2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2.xml"/><Relationship Id="rId13" Type="http://schemas.openxmlformats.org/officeDocument/2006/relationships/slideLayout" Target="../slideLayouts/slideLayout37.xml"/><Relationship Id="rId3" Type="http://schemas.openxmlformats.org/officeDocument/2006/relationships/slideLayout" Target="../slideLayouts/slideLayout27.xml"/><Relationship Id="rId7" Type="http://schemas.openxmlformats.org/officeDocument/2006/relationships/slideLayout" Target="../slideLayouts/slideLayout31.xml"/><Relationship Id="rId12" Type="http://schemas.openxmlformats.org/officeDocument/2006/relationships/slideLayout" Target="../slideLayouts/slideLayout36.xml"/><Relationship Id="rId2" Type="http://schemas.openxmlformats.org/officeDocument/2006/relationships/slideLayout" Target="../slideLayouts/slideLayout26.xml"/><Relationship Id="rId1" Type="http://schemas.openxmlformats.org/officeDocument/2006/relationships/slideLayout" Target="../slideLayouts/slideLayout25.xml"/><Relationship Id="rId6" Type="http://schemas.openxmlformats.org/officeDocument/2006/relationships/slideLayout" Target="../slideLayouts/slideLayout30.xml"/><Relationship Id="rId11" Type="http://schemas.openxmlformats.org/officeDocument/2006/relationships/slideLayout" Target="../slideLayouts/slideLayout35.xml"/><Relationship Id="rId5" Type="http://schemas.openxmlformats.org/officeDocument/2006/relationships/slideLayout" Target="../slideLayouts/slideLayout29.xml"/><Relationship Id="rId15" Type="http://schemas.openxmlformats.org/officeDocument/2006/relationships/image" Target="../media/image1.png"/><Relationship Id="rId10" Type="http://schemas.openxmlformats.org/officeDocument/2006/relationships/slideLayout" Target="../slideLayouts/slideLayout34.xml"/><Relationship Id="rId4" Type="http://schemas.openxmlformats.org/officeDocument/2006/relationships/slideLayout" Target="../slideLayouts/slideLayout28.xml"/><Relationship Id="rId9" Type="http://schemas.openxmlformats.org/officeDocument/2006/relationships/slideLayout" Target="../slideLayouts/slideLayout33.xml"/><Relationship Id="rId14" Type="http://schemas.openxmlformats.org/officeDocument/2006/relationships/theme" Target="../theme/theme3.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5.xml"/><Relationship Id="rId13" Type="http://schemas.openxmlformats.org/officeDocument/2006/relationships/slideLayout" Target="../slideLayouts/slideLayout50.xml"/><Relationship Id="rId3" Type="http://schemas.openxmlformats.org/officeDocument/2006/relationships/slideLayout" Target="../slideLayouts/slideLayout40.xml"/><Relationship Id="rId7" Type="http://schemas.openxmlformats.org/officeDocument/2006/relationships/slideLayout" Target="../slideLayouts/slideLayout44.xml"/><Relationship Id="rId12" Type="http://schemas.openxmlformats.org/officeDocument/2006/relationships/slideLayout" Target="../slideLayouts/slideLayout49.xml"/><Relationship Id="rId2" Type="http://schemas.openxmlformats.org/officeDocument/2006/relationships/slideLayout" Target="../slideLayouts/slideLayout39.xml"/><Relationship Id="rId1" Type="http://schemas.openxmlformats.org/officeDocument/2006/relationships/slideLayout" Target="../slideLayouts/slideLayout38.xml"/><Relationship Id="rId6" Type="http://schemas.openxmlformats.org/officeDocument/2006/relationships/slideLayout" Target="../slideLayouts/slideLayout43.xml"/><Relationship Id="rId11" Type="http://schemas.openxmlformats.org/officeDocument/2006/relationships/slideLayout" Target="../slideLayouts/slideLayout48.xml"/><Relationship Id="rId5" Type="http://schemas.openxmlformats.org/officeDocument/2006/relationships/slideLayout" Target="../slideLayouts/slideLayout42.xml"/><Relationship Id="rId15" Type="http://schemas.openxmlformats.org/officeDocument/2006/relationships/image" Target="../media/image1.png"/><Relationship Id="rId10" Type="http://schemas.openxmlformats.org/officeDocument/2006/relationships/slideLayout" Target="../slideLayouts/slideLayout47.xml"/><Relationship Id="rId4" Type="http://schemas.openxmlformats.org/officeDocument/2006/relationships/slideLayout" Target="../slideLayouts/slideLayout41.xml"/><Relationship Id="rId9" Type="http://schemas.openxmlformats.org/officeDocument/2006/relationships/slideLayout" Target="../slideLayouts/slideLayout46.xml"/><Relationship Id="rId14" Type="http://schemas.openxmlformats.org/officeDocument/2006/relationships/theme" Target="../theme/theme4.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8.xml"/><Relationship Id="rId13" Type="http://schemas.openxmlformats.org/officeDocument/2006/relationships/slideLayout" Target="../slideLayouts/slideLayout63.xml"/><Relationship Id="rId3" Type="http://schemas.openxmlformats.org/officeDocument/2006/relationships/slideLayout" Target="../slideLayouts/slideLayout53.xml"/><Relationship Id="rId7" Type="http://schemas.openxmlformats.org/officeDocument/2006/relationships/slideLayout" Target="../slideLayouts/slideLayout57.xml"/><Relationship Id="rId12" Type="http://schemas.openxmlformats.org/officeDocument/2006/relationships/slideLayout" Target="../slideLayouts/slideLayout62.xml"/><Relationship Id="rId2" Type="http://schemas.openxmlformats.org/officeDocument/2006/relationships/slideLayout" Target="../slideLayouts/slideLayout52.xml"/><Relationship Id="rId1" Type="http://schemas.openxmlformats.org/officeDocument/2006/relationships/slideLayout" Target="../slideLayouts/slideLayout51.xml"/><Relationship Id="rId6" Type="http://schemas.openxmlformats.org/officeDocument/2006/relationships/slideLayout" Target="../slideLayouts/slideLayout56.xml"/><Relationship Id="rId11" Type="http://schemas.openxmlformats.org/officeDocument/2006/relationships/slideLayout" Target="../slideLayouts/slideLayout61.xml"/><Relationship Id="rId5" Type="http://schemas.openxmlformats.org/officeDocument/2006/relationships/slideLayout" Target="../slideLayouts/slideLayout55.xml"/><Relationship Id="rId15" Type="http://schemas.openxmlformats.org/officeDocument/2006/relationships/image" Target="../media/image1.png"/><Relationship Id="rId10" Type="http://schemas.openxmlformats.org/officeDocument/2006/relationships/slideLayout" Target="../slideLayouts/slideLayout60.xml"/><Relationship Id="rId4" Type="http://schemas.openxmlformats.org/officeDocument/2006/relationships/slideLayout" Target="../slideLayouts/slideLayout54.xml"/><Relationship Id="rId9" Type="http://schemas.openxmlformats.org/officeDocument/2006/relationships/slideLayout" Target="../slideLayouts/slideLayout59.xml"/><Relationship Id="rId14" Type="http://schemas.openxmlformats.org/officeDocument/2006/relationships/theme" Target="../theme/theme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381000" y="381000"/>
            <a:ext cx="6416675" cy="182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027" name="Rectangle 3"/>
          <p:cNvSpPr>
            <a:spLocks noGrp="1" noChangeArrowheads="1"/>
          </p:cNvSpPr>
          <p:nvPr>
            <p:ph type="body" idx="1"/>
          </p:nvPr>
        </p:nvSpPr>
        <p:spPr bwMode="auto">
          <a:xfrm>
            <a:off x="381000" y="2362200"/>
            <a:ext cx="8382000" cy="381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030" name="Rectangle 6"/>
          <p:cNvSpPr>
            <a:spLocks noGrp="1" noChangeArrowheads="1"/>
          </p:cNvSpPr>
          <p:nvPr>
            <p:ph type="sldNum" sz="quarter" idx="4"/>
          </p:nvPr>
        </p:nvSpPr>
        <p:spPr bwMode="auto">
          <a:xfrm>
            <a:off x="7391400" y="6245225"/>
            <a:ext cx="15240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lnSpc>
                <a:spcPct val="100000"/>
              </a:lnSpc>
              <a:defRPr sz="1400" b="0">
                <a:solidFill>
                  <a:schemeClr val="tx1"/>
                </a:solidFill>
                <a:ea typeface="MS PGothic" pitchFamily="34" charset="-128"/>
              </a:defRPr>
            </a:lvl1pPr>
          </a:lstStyle>
          <a:p>
            <a:pPr>
              <a:defRPr/>
            </a:pPr>
            <a:fld id="{A74B3DE5-65C4-40A6-A4BA-E4AA441D905F}" type="slidenum">
              <a:rPr lang="en-US"/>
              <a:pPr>
                <a:defRPr/>
              </a:pPr>
              <a:t>‹#›</a:t>
            </a:fld>
            <a:endParaRPr lang="en-US" dirty="0"/>
          </a:p>
        </p:txBody>
      </p:sp>
      <p:pic>
        <p:nvPicPr>
          <p:cNvPr id="1029" name="Picture 12"/>
          <p:cNvPicPr>
            <a:picLocks noChangeAspect="1" noChangeArrowheads="1"/>
          </p:cNvPicPr>
          <p:nvPr/>
        </p:nvPicPr>
        <p:blipFill>
          <a:blip r:embed="rId15">
            <a:extLst>
              <a:ext uri="{28A0092B-C50C-407E-A947-70E740481C1C}">
                <a14:useLocalDpi xmlns:a14="http://schemas.microsoft.com/office/drawing/2010/main" val="0"/>
              </a:ext>
            </a:extLst>
          </a:blip>
          <a:srcRect t="11472" b="2867"/>
          <a:stretch>
            <a:fillRect/>
          </a:stretch>
        </p:blipFill>
        <p:spPr bwMode="auto">
          <a:xfrm>
            <a:off x="6934200" y="381000"/>
            <a:ext cx="2093913" cy="328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4032" r:id="rId1"/>
    <p:sldLayoutId id="2147484009" r:id="rId2"/>
    <p:sldLayoutId id="2147484010" r:id="rId3"/>
    <p:sldLayoutId id="2147484011" r:id="rId4"/>
    <p:sldLayoutId id="2147484012" r:id="rId5"/>
    <p:sldLayoutId id="2147484013" r:id="rId6"/>
    <p:sldLayoutId id="2147484014" r:id="rId7"/>
    <p:sldLayoutId id="2147484015" r:id="rId8"/>
    <p:sldLayoutId id="2147484016" r:id="rId9"/>
    <p:sldLayoutId id="2147484017" r:id="rId10"/>
    <p:sldLayoutId id="2147484018" r:id="rId11"/>
    <p:sldLayoutId id="2147484019" r:id="rId12"/>
    <p:sldLayoutId id="2147484020" r:id="rId13"/>
  </p:sldLayoutIdLst>
  <p:hf hdr="0" ftr="0" dt="0"/>
  <p:txStyles>
    <p:titleStyle>
      <a:lvl1pPr algn="l" rtl="0" eaLnBrk="0" fontAlgn="base" hangingPunct="0">
        <a:lnSpc>
          <a:spcPct val="85000"/>
        </a:lnSpc>
        <a:spcBef>
          <a:spcPct val="0"/>
        </a:spcBef>
        <a:spcAft>
          <a:spcPct val="0"/>
        </a:spcAft>
        <a:defRPr sz="4400" b="1">
          <a:solidFill>
            <a:schemeClr val="accent2"/>
          </a:solidFill>
          <a:latin typeface="+mj-lt"/>
          <a:ea typeface="MS PGothic" pitchFamily="34" charset="-128"/>
          <a:cs typeface="ＭＳ Ｐゴシック" charset="0"/>
        </a:defRPr>
      </a:lvl1pPr>
      <a:lvl2pPr algn="l" rtl="0" eaLnBrk="0" fontAlgn="base" hangingPunct="0">
        <a:lnSpc>
          <a:spcPct val="85000"/>
        </a:lnSpc>
        <a:spcBef>
          <a:spcPct val="0"/>
        </a:spcBef>
        <a:spcAft>
          <a:spcPct val="0"/>
        </a:spcAft>
        <a:defRPr sz="4400" b="1">
          <a:solidFill>
            <a:schemeClr val="accent2"/>
          </a:solidFill>
          <a:latin typeface="Arial" charset="0"/>
          <a:ea typeface="MS PGothic" pitchFamily="34" charset="-128"/>
          <a:cs typeface="ＭＳ Ｐゴシック" charset="0"/>
        </a:defRPr>
      </a:lvl2pPr>
      <a:lvl3pPr algn="l" rtl="0" eaLnBrk="0" fontAlgn="base" hangingPunct="0">
        <a:lnSpc>
          <a:spcPct val="85000"/>
        </a:lnSpc>
        <a:spcBef>
          <a:spcPct val="0"/>
        </a:spcBef>
        <a:spcAft>
          <a:spcPct val="0"/>
        </a:spcAft>
        <a:defRPr sz="4400" b="1">
          <a:solidFill>
            <a:schemeClr val="accent2"/>
          </a:solidFill>
          <a:latin typeface="Arial" charset="0"/>
          <a:ea typeface="MS PGothic" pitchFamily="34" charset="-128"/>
          <a:cs typeface="ＭＳ Ｐゴシック" charset="0"/>
        </a:defRPr>
      </a:lvl3pPr>
      <a:lvl4pPr algn="l" rtl="0" eaLnBrk="0" fontAlgn="base" hangingPunct="0">
        <a:lnSpc>
          <a:spcPct val="85000"/>
        </a:lnSpc>
        <a:spcBef>
          <a:spcPct val="0"/>
        </a:spcBef>
        <a:spcAft>
          <a:spcPct val="0"/>
        </a:spcAft>
        <a:defRPr sz="4400" b="1">
          <a:solidFill>
            <a:schemeClr val="accent2"/>
          </a:solidFill>
          <a:latin typeface="Arial" charset="0"/>
          <a:ea typeface="MS PGothic" pitchFamily="34" charset="-128"/>
          <a:cs typeface="ＭＳ Ｐゴシック" charset="0"/>
        </a:defRPr>
      </a:lvl4pPr>
      <a:lvl5pPr algn="l" rtl="0" eaLnBrk="0" fontAlgn="base" hangingPunct="0">
        <a:lnSpc>
          <a:spcPct val="85000"/>
        </a:lnSpc>
        <a:spcBef>
          <a:spcPct val="0"/>
        </a:spcBef>
        <a:spcAft>
          <a:spcPct val="0"/>
        </a:spcAft>
        <a:defRPr sz="4400" b="1">
          <a:solidFill>
            <a:schemeClr val="accent2"/>
          </a:solidFill>
          <a:latin typeface="Arial" charset="0"/>
          <a:ea typeface="MS PGothic" pitchFamily="34" charset="-128"/>
          <a:cs typeface="ＭＳ Ｐゴシック" charset="0"/>
        </a:defRPr>
      </a:lvl5pPr>
      <a:lvl6pPr marL="457200" algn="l" rtl="0" fontAlgn="base">
        <a:lnSpc>
          <a:spcPct val="85000"/>
        </a:lnSpc>
        <a:spcBef>
          <a:spcPct val="0"/>
        </a:spcBef>
        <a:spcAft>
          <a:spcPct val="0"/>
        </a:spcAft>
        <a:defRPr sz="4400" b="1">
          <a:solidFill>
            <a:schemeClr val="accent2"/>
          </a:solidFill>
          <a:latin typeface="Arial" charset="0"/>
        </a:defRPr>
      </a:lvl6pPr>
      <a:lvl7pPr marL="914400" algn="l" rtl="0" fontAlgn="base">
        <a:lnSpc>
          <a:spcPct val="85000"/>
        </a:lnSpc>
        <a:spcBef>
          <a:spcPct val="0"/>
        </a:spcBef>
        <a:spcAft>
          <a:spcPct val="0"/>
        </a:spcAft>
        <a:defRPr sz="4400" b="1">
          <a:solidFill>
            <a:schemeClr val="accent2"/>
          </a:solidFill>
          <a:latin typeface="Arial" charset="0"/>
        </a:defRPr>
      </a:lvl7pPr>
      <a:lvl8pPr marL="1371600" algn="l" rtl="0" fontAlgn="base">
        <a:lnSpc>
          <a:spcPct val="85000"/>
        </a:lnSpc>
        <a:spcBef>
          <a:spcPct val="0"/>
        </a:spcBef>
        <a:spcAft>
          <a:spcPct val="0"/>
        </a:spcAft>
        <a:defRPr sz="4400" b="1">
          <a:solidFill>
            <a:schemeClr val="accent2"/>
          </a:solidFill>
          <a:latin typeface="Arial" charset="0"/>
        </a:defRPr>
      </a:lvl8pPr>
      <a:lvl9pPr marL="1828800" algn="l" rtl="0" fontAlgn="base">
        <a:lnSpc>
          <a:spcPct val="85000"/>
        </a:lnSpc>
        <a:spcBef>
          <a:spcPct val="0"/>
        </a:spcBef>
        <a:spcAft>
          <a:spcPct val="0"/>
        </a:spcAft>
        <a:defRPr sz="4400" b="1">
          <a:solidFill>
            <a:schemeClr val="accent2"/>
          </a:solidFill>
          <a:latin typeface="Arial" charset="0"/>
        </a:defRPr>
      </a:lvl9pPr>
    </p:titleStyle>
    <p:bodyStyle>
      <a:lvl1pPr marL="342900" indent="-342900" algn="l" rtl="0" eaLnBrk="0" fontAlgn="base" hangingPunct="0">
        <a:lnSpc>
          <a:spcPct val="85000"/>
        </a:lnSpc>
        <a:spcBef>
          <a:spcPct val="40000"/>
        </a:spcBef>
        <a:spcAft>
          <a:spcPct val="0"/>
        </a:spcAft>
        <a:buClr>
          <a:srgbClr val="CC0000"/>
        </a:buClr>
        <a:buFont typeface="Arial" charset="0"/>
        <a:buChar char="■"/>
        <a:defRPr sz="2800" b="1">
          <a:solidFill>
            <a:schemeClr val="accent2"/>
          </a:solidFill>
          <a:latin typeface="+mn-lt"/>
          <a:ea typeface="MS PGothic" pitchFamily="34" charset="-128"/>
          <a:cs typeface="ＭＳ Ｐゴシック" charset="0"/>
        </a:defRPr>
      </a:lvl1pPr>
      <a:lvl2pPr marL="749300" indent="-292100" algn="l" rtl="0" eaLnBrk="0" fontAlgn="base" hangingPunct="0">
        <a:lnSpc>
          <a:spcPct val="85000"/>
        </a:lnSpc>
        <a:spcBef>
          <a:spcPct val="40000"/>
        </a:spcBef>
        <a:spcAft>
          <a:spcPct val="0"/>
        </a:spcAft>
        <a:buClr>
          <a:srgbClr val="CC0000"/>
        </a:buClr>
        <a:buChar char="–"/>
        <a:defRPr sz="2800" b="1">
          <a:solidFill>
            <a:schemeClr val="accent2"/>
          </a:solidFill>
          <a:latin typeface="+mn-lt"/>
          <a:ea typeface="MS PGothic" pitchFamily="34" charset="-128"/>
        </a:defRPr>
      </a:lvl2pPr>
      <a:lvl3pPr marL="1143000" indent="-228600" algn="l" rtl="0" eaLnBrk="0" fontAlgn="base" hangingPunct="0">
        <a:lnSpc>
          <a:spcPct val="85000"/>
        </a:lnSpc>
        <a:spcBef>
          <a:spcPct val="40000"/>
        </a:spcBef>
        <a:spcAft>
          <a:spcPct val="0"/>
        </a:spcAft>
        <a:buClr>
          <a:srgbClr val="CC0000"/>
        </a:buClr>
        <a:buChar char="•"/>
        <a:defRPr sz="2800" b="1">
          <a:solidFill>
            <a:schemeClr val="accent2"/>
          </a:solidFill>
          <a:latin typeface="+mn-lt"/>
          <a:ea typeface="MS PGothic" pitchFamily="34" charset="-128"/>
        </a:defRPr>
      </a:lvl3pPr>
      <a:lvl4pPr marL="1600200" indent="-228600" algn="l" rtl="0" eaLnBrk="0" fontAlgn="base" hangingPunct="0">
        <a:lnSpc>
          <a:spcPct val="85000"/>
        </a:lnSpc>
        <a:spcBef>
          <a:spcPct val="40000"/>
        </a:spcBef>
        <a:spcAft>
          <a:spcPct val="0"/>
        </a:spcAft>
        <a:buClr>
          <a:srgbClr val="CC0000"/>
        </a:buClr>
        <a:buChar char="–"/>
        <a:defRPr sz="2800" b="1">
          <a:solidFill>
            <a:schemeClr val="accent2"/>
          </a:solidFill>
          <a:latin typeface="+mn-lt"/>
          <a:ea typeface="MS PGothic" pitchFamily="34" charset="-128"/>
        </a:defRPr>
      </a:lvl4pPr>
      <a:lvl5pPr marL="2057400" indent="-228600" algn="l" rtl="0" eaLnBrk="0" fontAlgn="base" hangingPunct="0">
        <a:lnSpc>
          <a:spcPct val="85000"/>
        </a:lnSpc>
        <a:spcBef>
          <a:spcPct val="40000"/>
        </a:spcBef>
        <a:spcAft>
          <a:spcPct val="0"/>
        </a:spcAft>
        <a:buClr>
          <a:srgbClr val="CC0000"/>
        </a:buClr>
        <a:buChar char="»"/>
        <a:defRPr sz="2800" b="1">
          <a:solidFill>
            <a:schemeClr val="accent2"/>
          </a:solidFill>
          <a:latin typeface="+mn-lt"/>
          <a:ea typeface="MS PGothic" pitchFamily="34" charset="-128"/>
        </a:defRPr>
      </a:lvl5pPr>
      <a:lvl6pPr marL="2514600" indent="-228600" algn="l" rtl="0" fontAlgn="base">
        <a:lnSpc>
          <a:spcPct val="85000"/>
        </a:lnSpc>
        <a:spcBef>
          <a:spcPct val="40000"/>
        </a:spcBef>
        <a:spcAft>
          <a:spcPct val="0"/>
        </a:spcAft>
        <a:buClr>
          <a:srgbClr val="CC0000"/>
        </a:buClr>
        <a:buChar char="»"/>
        <a:defRPr sz="2800" b="1">
          <a:solidFill>
            <a:schemeClr val="accent2"/>
          </a:solidFill>
          <a:latin typeface="+mn-lt"/>
        </a:defRPr>
      </a:lvl6pPr>
      <a:lvl7pPr marL="2971800" indent="-228600" algn="l" rtl="0" fontAlgn="base">
        <a:lnSpc>
          <a:spcPct val="85000"/>
        </a:lnSpc>
        <a:spcBef>
          <a:spcPct val="40000"/>
        </a:spcBef>
        <a:spcAft>
          <a:spcPct val="0"/>
        </a:spcAft>
        <a:buClr>
          <a:srgbClr val="CC0000"/>
        </a:buClr>
        <a:buChar char="»"/>
        <a:defRPr sz="2800" b="1">
          <a:solidFill>
            <a:schemeClr val="accent2"/>
          </a:solidFill>
          <a:latin typeface="+mn-lt"/>
        </a:defRPr>
      </a:lvl7pPr>
      <a:lvl8pPr marL="3429000" indent="-228600" algn="l" rtl="0" fontAlgn="base">
        <a:lnSpc>
          <a:spcPct val="85000"/>
        </a:lnSpc>
        <a:spcBef>
          <a:spcPct val="40000"/>
        </a:spcBef>
        <a:spcAft>
          <a:spcPct val="0"/>
        </a:spcAft>
        <a:buClr>
          <a:srgbClr val="CC0000"/>
        </a:buClr>
        <a:buChar char="»"/>
        <a:defRPr sz="2800" b="1">
          <a:solidFill>
            <a:schemeClr val="accent2"/>
          </a:solidFill>
          <a:latin typeface="+mn-lt"/>
        </a:defRPr>
      </a:lvl8pPr>
      <a:lvl9pPr marL="3886200" indent="-228600" algn="l" rtl="0" fontAlgn="base">
        <a:lnSpc>
          <a:spcPct val="85000"/>
        </a:lnSpc>
        <a:spcBef>
          <a:spcPct val="40000"/>
        </a:spcBef>
        <a:spcAft>
          <a:spcPct val="0"/>
        </a:spcAft>
        <a:buClr>
          <a:srgbClr val="CC0000"/>
        </a:buClr>
        <a:buChar char="»"/>
        <a:defRPr sz="2800" b="1">
          <a:solidFill>
            <a:schemeClr val="accent2"/>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bwMode="auto">
          <a:xfrm>
            <a:off x="381000" y="381000"/>
            <a:ext cx="6416675" cy="182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2051" name="Rectangle 3"/>
          <p:cNvSpPr>
            <a:spLocks noGrp="1" noChangeArrowheads="1"/>
          </p:cNvSpPr>
          <p:nvPr>
            <p:ph type="body" idx="1"/>
          </p:nvPr>
        </p:nvSpPr>
        <p:spPr bwMode="auto">
          <a:xfrm>
            <a:off x="381000" y="2362200"/>
            <a:ext cx="8382000" cy="381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030" name="Rectangle 6"/>
          <p:cNvSpPr>
            <a:spLocks noGrp="1" noChangeArrowheads="1"/>
          </p:cNvSpPr>
          <p:nvPr>
            <p:ph type="sldNum" sz="quarter" idx="4"/>
          </p:nvPr>
        </p:nvSpPr>
        <p:spPr bwMode="auto">
          <a:xfrm>
            <a:off x="7391400" y="6245225"/>
            <a:ext cx="15240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lnSpc>
                <a:spcPct val="100000"/>
              </a:lnSpc>
              <a:defRPr sz="1400" b="0">
                <a:solidFill>
                  <a:schemeClr val="tx1"/>
                </a:solidFill>
                <a:ea typeface="MS PGothic" pitchFamily="34" charset="-128"/>
              </a:defRPr>
            </a:lvl1pPr>
          </a:lstStyle>
          <a:p>
            <a:pPr>
              <a:defRPr/>
            </a:pPr>
            <a:fld id="{44EBA18F-3E7D-4C66-B15E-179439493384}" type="slidenum">
              <a:rPr lang="en-US"/>
              <a:pPr>
                <a:defRPr/>
              </a:pPr>
              <a:t>‹#›</a:t>
            </a:fld>
            <a:endParaRPr lang="en-US" dirty="0"/>
          </a:p>
        </p:txBody>
      </p:sp>
      <p:pic>
        <p:nvPicPr>
          <p:cNvPr id="2053" name="Picture 12"/>
          <p:cNvPicPr>
            <a:picLocks noChangeAspect="1" noChangeArrowheads="1"/>
          </p:cNvPicPr>
          <p:nvPr/>
        </p:nvPicPr>
        <p:blipFill>
          <a:blip r:embed="rId13">
            <a:extLst>
              <a:ext uri="{28A0092B-C50C-407E-A947-70E740481C1C}">
                <a14:useLocalDpi xmlns:a14="http://schemas.microsoft.com/office/drawing/2010/main" val="0"/>
              </a:ext>
            </a:extLst>
          </a:blip>
          <a:srcRect t="11472" b="2867"/>
          <a:stretch>
            <a:fillRect/>
          </a:stretch>
        </p:blipFill>
        <p:spPr bwMode="auto">
          <a:xfrm>
            <a:off x="6934200" y="381000"/>
            <a:ext cx="2093913" cy="328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4021" r:id="rId1"/>
    <p:sldLayoutId id="2147484022" r:id="rId2"/>
    <p:sldLayoutId id="2147484023" r:id="rId3"/>
    <p:sldLayoutId id="2147484024" r:id="rId4"/>
    <p:sldLayoutId id="2147484025" r:id="rId5"/>
    <p:sldLayoutId id="2147484026" r:id="rId6"/>
    <p:sldLayoutId id="2147484027" r:id="rId7"/>
    <p:sldLayoutId id="2147484028" r:id="rId8"/>
    <p:sldLayoutId id="2147484029" r:id="rId9"/>
    <p:sldLayoutId id="2147484030" r:id="rId10"/>
    <p:sldLayoutId id="2147484031" r:id="rId11"/>
  </p:sldLayoutIdLst>
  <p:hf hdr="0" ftr="0" dt="0"/>
  <p:txStyles>
    <p:titleStyle>
      <a:lvl1pPr algn="l" rtl="0" eaLnBrk="0" fontAlgn="base" hangingPunct="0">
        <a:lnSpc>
          <a:spcPct val="85000"/>
        </a:lnSpc>
        <a:spcBef>
          <a:spcPct val="0"/>
        </a:spcBef>
        <a:spcAft>
          <a:spcPct val="0"/>
        </a:spcAft>
        <a:defRPr sz="4400" b="1">
          <a:solidFill>
            <a:schemeClr val="accent2"/>
          </a:solidFill>
          <a:latin typeface="+mj-lt"/>
          <a:ea typeface="MS PGothic" pitchFamily="34" charset="-128"/>
          <a:cs typeface="ＭＳ Ｐゴシック" charset="0"/>
        </a:defRPr>
      </a:lvl1pPr>
      <a:lvl2pPr algn="l" rtl="0" eaLnBrk="0" fontAlgn="base" hangingPunct="0">
        <a:lnSpc>
          <a:spcPct val="85000"/>
        </a:lnSpc>
        <a:spcBef>
          <a:spcPct val="0"/>
        </a:spcBef>
        <a:spcAft>
          <a:spcPct val="0"/>
        </a:spcAft>
        <a:defRPr sz="4400" b="1">
          <a:solidFill>
            <a:schemeClr val="accent2"/>
          </a:solidFill>
          <a:latin typeface="Arial" charset="0"/>
          <a:ea typeface="MS PGothic" pitchFamily="34" charset="-128"/>
          <a:cs typeface="ＭＳ Ｐゴシック" charset="0"/>
        </a:defRPr>
      </a:lvl2pPr>
      <a:lvl3pPr algn="l" rtl="0" eaLnBrk="0" fontAlgn="base" hangingPunct="0">
        <a:lnSpc>
          <a:spcPct val="85000"/>
        </a:lnSpc>
        <a:spcBef>
          <a:spcPct val="0"/>
        </a:spcBef>
        <a:spcAft>
          <a:spcPct val="0"/>
        </a:spcAft>
        <a:defRPr sz="4400" b="1">
          <a:solidFill>
            <a:schemeClr val="accent2"/>
          </a:solidFill>
          <a:latin typeface="Arial" charset="0"/>
          <a:ea typeface="MS PGothic" pitchFamily="34" charset="-128"/>
          <a:cs typeface="ＭＳ Ｐゴシック" charset="0"/>
        </a:defRPr>
      </a:lvl3pPr>
      <a:lvl4pPr algn="l" rtl="0" eaLnBrk="0" fontAlgn="base" hangingPunct="0">
        <a:lnSpc>
          <a:spcPct val="85000"/>
        </a:lnSpc>
        <a:spcBef>
          <a:spcPct val="0"/>
        </a:spcBef>
        <a:spcAft>
          <a:spcPct val="0"/>
        </a:spcAft>
        <a:defRPr sz="4400" b="1">
          <a:solidFill>
            <a:schemeClr val="accent2"/>
          </a:solidFill>
          <a:latin typeface="Arial" charset="0"/>
          <a:ea typeface="MS PGothic" pitchFamily="34" charset="-128"/>
          <a:cs typeface="ＭＳ Ｐゴシック" charset="0"/>
        </a:defRPr>
      </a:lvl4pPr>
      <a:lvl5pPr algn="l" rtl="0" eaLnBrk="0" fontAlgn="base" hangingPunct="0">
        <a:lnSpc>
          <a:spcPct val="85000"/>
        </a:lnSpc>
        <a:spcBef>
          <a:spcPct val="0"/>
        </a:spcBef>
        <a:spcAft>
          <a:spcPct val="0"/>
        </a:spcAft>
        <a:defRPr sz="4400" b="1">
          <a:solidFill>
            <a:schemeClr val="accent2"/>
          </a:solidFill>
          <a:latin typeface="Arial" charset="0"/>
          <a:ea typeface="MS PGothic" pitchFamily="34" charset="-128"/>
          <a:cs typeface="ＭＳ Ｐゴシック" charset="0"/>
        </a:defRPr>
      </a:lvl5pPr>
      <a:lvl6pPr marL="457200" algn="l" rtl="0" fontAlgn="base">
        <a:lnSpc>
          <a:spcPct val="85000"/>
        </a:lnSpc>
        <a:spcBef>
          <a:spcPct val="0"/>
        </a:spcBef>
        <a:spcAft>
          <a:spcPct val="0"/>
        </a:spcAft>
        <a:defRPr sz="4400" b="1">
          <a:solidFill>
            <a:schemeClr val="accent2"/>
          </a:solidFill>
          <a:latin typeface="Arial" charset="0"/>
          <a:ea typeface="ＭＳ Ｐゴシック" charset="0"/>
        </a:defRPr>
      </a:lvl6pPr>
      <a:lvl7pPr marL="914400" algn="l" rtl="0" fontAlgn="base">
        <a:lnSpc>
          <a:spcPct val="85000"/>
        </a:lnSpc>
        <a:spcBef>
          <a:spcPct val="0"/>
        </a:spcBef>
        <a:spcAft>
          <a:spcPct val="0"/>
        </a:spcAft>
        <a:defRPr sz="4400" b="1">
          <a:solidFill>
            <a:schemeClr val="accent2"/>
          </a:solidFill>
          <a:latin typeface="Arial" charset="0"/>
          <a:ea typeface="ＭＳ Ｐゴシック" charset="0"/>
        </a:defRPr>
      </a:lvl7pPr>
      <a:lvl8pPr marL="1371600" algn="l" rtl="0" fontAlgn="base">
        <a:lnSpc>
          <a:spcPct val="85000"/>
        </a:lnSpc>
        <a:spcBef>
          <a:spcPct val="0"/>
        </a:spcBef>
        <a:spcAft>
          <a:spcPct val="0"/>
        </a:spcAft>
        <a:defRPr sz="4400" b="1">
          <a:solidFill>
            <a:schemeClr val="accent2"/>
          </a:solidFill>
          <a:latin typeface="Arial" charset="0"/>
          <a:ea typeface="ＭＳ Ｐゴシック" charset="0"/>
        </a:defRPr>
      </a:lvl8pPr>
      <a:lvl9pPr marL="1828800" algn="l" rtl="0" fontAlgn="base">
        <a:lnSpc>
          <a:spcPct val="85000"/>
        </a:lnSpc>
        <a:spcBef>
          <a:spcPct val="0"/>
        </a:spcBef>
        <a:spcAft>
          <a:spcPct val="0"/>
        </a:spcAft>
        <a:defRPr sz="4400" b="1">
          <a:solidFill>
            <a:schemeClr val="accent2"/>
          </a:solidFill>
          <a:latin typeface="Arial" charset="0"/>
          <a:ea typeface="ＭＳ Ｐゴシック" charset="0"/>
        </a:defRPr>
      </a:lvl9pPr>
    </p:titleStyle>
    <p:bodyStyle>
      <a:lvl1pPr marL="342900" indent="-342900" algn="l" rtl="0" eaLnBrk="0" fontAlgn="base" hangingPunct="0">
        <a:lnSpc>
          <a:spcPct val="85000"/>
        </a:lnSpc>
        <a:spcBef>
          <a:spcPct val="40000"/>
        </a:spcBef>
        <a:spcAft>
          <a:spcPct val="0"/>
        </a:spcAft>
        <a:buClr>
          <a:srgbClr val="CC0000"/>
        </a:buClr>
        <a:buFont typeface="Arial" charset="0"/>
        <a:buChar char="■"/>
        <a:defRPr sz="2800">
          <a:solidFill>
            <a:schemeClr val="accent2"/>
          </a:solidFill>
          <a:latin typeface="+mn-lt"/>
          <a:ea typeface="MS PGothic" pitchFamily="34" charset="-128"/>
          <a:cs typeface="ＭＳ Ｐゴシック" charset="0"/>
        </a:defRPr>
      </a:lvl1pPr>
      <a:lvl2pPr marL="749300" indent="-292100" algn="l" rtl="0" eaLnBrk="0" fontAlgn="base" hangingPunct="0">
        <a:lnSpc>
          <a:spcPct val="85000"/>
        </a:lnSpc>
        <a:spcBef>
          <a:spcPct val="40000"/>
        </a:spcBef>
        <a:spcAft>
          <a:spcPct val="0"/>
        </a:spcAft>
        <a:buClr>
          <a:srgbClr val="CC0000"/>
        </a:buClr>
        <a:buChar char="–"/>
        <a:defRPr sz="2800">
          <a:solidFill>
            <a:schemeClr val="accent2"/>
          </a:solidFill>
          <a:latin typeface="+mn-lt"/>
          <a:ea typeface="MS PGothic" pitchFamily="34" charset="-128"/>
        </a:defRPr>
      </a:lvl2pPr>
      <a:lvl3pPr marL="1143000" indent="-228600" algn="l" rtl="0" eaLnBrk="0" fontAlgn="base" hangingPunct="0">
        <a:lnSpc>
          <a:spcPct val="85000"/>
        </a:lnSpc>
        <a:spcBef>
          <a:spcPct val="40000"/>
        </a:spcBef>
        <a:spcAft>
          <a:spcPct val="0"/>
        </a:spcAft>
        <a:buClr>
          <a:srgbClr val="CC0000"/>
        </a:buClr>
        <a:buChar char="•"/>
        <a:defRPr sz="2800">
          <a:solidFill>
            <a:schemeClr val="accent2"/>
          </a:solidFill>
          <a:latin typeface="+mn-lt"/>
          <a:ea typeface="MS PGothic" pitchFamily="34" charset="-128"/>
        </a:defRPr>
      </a:lvl3pPr>
      <a:lvl4pPr marL="1600200" indent="-228600" algn="l" rtl="0" eaLnBrk="0" fontAlgn="base" hangingPunct="0">
        <a:lnSpc>
          <a:spcPct val="85000"/>
        </a:lnSpc>
        <a:spcBef>
          <a:spcPct val="40000"/>
        </a:spcBef>
        <a:spcAft>
          <a:spcPct val="0"/>
        </a:spcAft>
        <a:buClr>
          <a:srgbClr val="CC0000"/>
        </a:buClr>
        <a:buChar char="–"/>
        <a:defRPr sz="2800">
          <a:solidFill>
            <a:schemeClr val="accent2"/>
          </a:solidFill>
          <a:latin typeface="+mn-lt"/>
          <a:ea typeface="MS PGothic" pitchFamily="34" charset="-128"/>
        </a:defRPr>
      </a:lvl4pPr>
      <a:lvl5pPr marL="2057400" indent="-228600" algn="l" rtl="0" eaLnBrk="0" fontAlgn="base" hangingPunct="0">
        <a:lnSpc>
          <a:spcPct val="85000"/>
        </a:lnSpc>
        <a:spcBef>
          <a:spcPct val="40000"/>
        </a:spcBef>
        <a:spcAft>
          <a:spcPct val="0"/>
        </a:spcAft>
        <a:buClr>
          <a:srgbClr val="CC0000"/>
        </a:buClr>
        <a:buChar char="»"/>
        <a:defRPr sz="2800">
          <a:solidFill>
            <a:schemeClr val="accent2"/>
          </a:solidFill>
          <a:latin typeface="+mn-lt"/>
          <a:ea typeface="MS PGothic" pitchFamily="34" charset="-128"/>
        </a:defRPr>
      </a:lvl5pPr>
      <a:lvl6pPr marL="2514600" indent="-228600" algn="l" rtl="0" fontAlgn="base">
        <a:lnSpc>
          <a:spcPct val="85000"/>
        </a:lnSpc>
        <a:spcBef>
          <a:spcPct val="40000"/>
        </a:spcBef>
        <a:spcAft>
          <a:spcPct val="0"/>
        </a:spcAft>
        <a:buClr>
          <a:srgbClr val="CC0000"/>
        </a:buClr>
        <a:buChar char="»"/>
        <a:defRPr sz="2800">
          <a:solidFill>
            <a:schemeClr val="accent2"/>
          </a:solidFill>
          <a:latin typeface="+mn-lt"/>
          <a:ea typeface="+mn-ea"/>
        </a:defRPr>
      </a:lvl6pPr>
      <a:lvl7pPr marL="2971800" indent="-228600" algn="l" rtl="0" fontAlgn="base">
        <a:lnSpc>
          <a:spcPct val="85000"/>
        </a:lnSpc>
        <a:spcBef>
          <a:spcPct val="40000"/>
        </a:spcBef>
        <a:spcAft>
          <a:spcPct val="0"/>
        </a:spcAft>
        <a:buClr>
          <a:srgbClr val="CC0000"/>
        </a:buClr>
        <a:buChar char="»"/>
        <a:defRPr sz="2800">
          <a:solidFill>
            <a:schemeClr val="accent2"/>
          </a:solidFill>
          <a:latin typeface="+mn-lt"/>
          <a:ea typeface="+mn-ea"/>
        </a:defRPr>
      </a:lvl7pPr>
      <a:lvl8pPr marL="3429000" indent="-228600" algn="l" rtl="0" fontAlgn="base">
        <a:lnSpc>
          <a:spcPct val="85000"/>
        </a:lnSpc>
        <a:spcBef>
          <a:spcPct val="40000"/>
        </a:spcBef>
        <a:spcAft>
          <a:spcPct val="0"/>
        </a:spcAft>
        <a:buClr>
          <a:srgbClr val="CC0000"/>
        </a:buClr>
        <a:buChar char="»"/>
        <a:defRPr sz="2800">
          <a:solidFill>
            <a:schemeClr val="accent2"/>
          </a:solidFill>
          <a:latin typeface="+mn-lt"/>
          <a:ea typeface="+mn-ea"/>
        </a:defRPr>
      </a:lvl8pPr>
      <a:lvl9pPr marL="3886200" indent="-228600" algn="l" rtl="0" fontAlgn="base">
        <a:lnSpc>
          <a:spcPct val="85000"/>
        </a:lnSpc>
        <a:spcBef>
          <a:spcPct val="40000"/>
        </a:spcBef>
        <a:spcAft>
          <a:spcPct val="0"/>
        </a:spcAft>
        <a:buClr>
          <a:srgbClr val="CC0000"/>
        </a:buClr>
        <a:buChar char="»"/>
        <a:defRPr sz="2800">
          <a:solidFill>
            <a:schemeClr val="accent2"/>
          </a:solidFill>
          <a:latin typeface="+mn-lt"/>
          <a:ea typeface="+mn-ea"/>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381000" y="381000"/>
            <a:ext cx="6416675" cy="182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027" name="Rectangle 3"/>
          <p:cNvSpPr>
            <a:spLocks noGrp="1" noChangeArrowheads="1"/>
          </p:cNvSpPr>
          <p:nvPr>
            <p:ph type="body" idx="1"/>
          </p:nvPr>
        </p:nvSpPr>
        <p:spPr bwMode="auto">
          <a:xfrm>
            <a:off x="381000" y="2362200"/>
            <a:ext cx="8382000" cy="381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030" name="Rectangle 6"/>
          <p:cNvSpPr>
            <a:spLocks noGrp="1" noChangeArrowheads="1"/>
          </p:cNvSpPr>
          <p:nvPr>
            <p:ph type="sldNum" sz="quarter" idx="4"/>
          </p:nvPr>
        </p:nvSpPr>
        <p:spPr bwMode="auto">
          <a:xfrm>
            <a:off x="7391400" y="6245225"/>
            <a:ext cx="15240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lnSpc>
                <a:spcPct val="100000"/>
              </a:lnSpc>
              <a:defRPr sz="1400" b="0" smtClean="0">
                <a:solidFill>
                  <a:schemeClr val="tx1"/>
                </a:solidFill>
                <a:latin typeface="Arial" charset="0"/>
                <a:ea typeface="MS PGothic" pitchFamily="34" charset="-128"/>
              </a:defRPr>
            </a:lvl1pPr>
          </a:lstStyle>
          <a:p>
            <a:pPr>
              <a:defRPr/>
            </a:pPr>
            <a:fld id="{3CCB7CCF-7DC9-4FD4-91F9-45D0F3C61B3F}" type="slidenum">
              <a:rPr lang="en-US">
                <a:solidFill>
                  <a:srgbClr val="000066"/>
                </a:solidFill>
              </a:rPr>
              <a:pPr>
                <a:defRPr/>
              </a:pPr>
              <a:t>‹#›</a:t>
            </a:fld>
            <a:endParaRPr lang="en-US" dirty="0">
              <a:solidFill>
                <a:srgbClr val="000066"/>
              </a:solidFill>
            </a:endParaRPr>
          </a:p>
        </p:txBody>
      </p:sp>
      <p:pic>
        <p:nvPicPr>
          <p:cNvPr id="1029" name="Picture 12"/>
          <p:cNvPicPr>
            <a:picLocks noChangeAspect="1" noChangeArrowheads="1"/>
          </p:cNvPicPr>
          <p:nvPr/>
        </p:nvPicPr>
        <p:blipFill>
          <a:blip r:embed="rId15">
            <a:extLst>
              <a:ext uri="{28A0092B-C50C-407E-A947-70E740481C1C}">
                <a14:useLocalDpi xmlns:a14="http://schemas.microsoft.com/office/drawing/2010/main" val="0"/>
              </a:ext>
            </a:extLst>
          </a:blip>
          <a:srcRect t="11472" b="2867"/>
          <a:stretch>
            <a:fillRect/>
          </a:stretch>
        </p:blipFill>
        <p:spPr bwMode="auto">
          <a:xfrm>
            <a:off x="6934200" y="381000"/>
            <a:ext cx="2093913" cy="328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277048059"/>
      </p:ext>
    </p:extLst>
  </p:cSld>
  <p:clrMap bg1="lt1" tx1="dk1" bg2="lt2" tx2="dk2" accent1="accent1" accent2="accent2" accent3="accent3" accent4="accent4" accent5="accent5" accent6="accent6" hlink="hlink" folHlink="folHlink"/>
  <p:sldLayoutIdLst>
    <p:sldLayoutId id="2147484034" r:id="rId1"/>
    <p:sldLayoutId id="2147484035" r:id="rId2"/>
    <p:sldLayoutId id="2147484036" r:id="rId3"/>
    <p:sldLayoutId id="2147484037" r:id="rId4"/>
    <p:sldLayoutId id="2147484038" r:id="rId5"/>
    <p:sldLayoutId id="2147484039" r:id="rId6"/>
    <p:sldLayoutId id="2147484040" r:id="rId7"/>
    <p:sldLayoutId id="2147484041" r:id="rId8"/>
    <p:sldLayoutId id="2147484042" r:id="rId9"/>
    <p:sldLayoutId id="2147484043" r:id="rId10"/>
    <p:sldLayoutId id="2147484044" r:id="rId11"/>
    <p:sldLayoutId id="2147484045" r:id="rId12"/>
    <p:sldLayoutId id="2147484046" r:id="rId13"/>
  </p:sldLayoutIdLst>
  <p:hf hdr="0" ftr="0" dt="0"/>
  <p:txStyles>
    <p:titleStyle>
      <a:lvl1pPr algn="l" rtl="0" eaLnBrk="0" fontAlgn="base" hangingPunct="0">
        <a:lnSpc>
          <a:spcPct val="85000"/>
        </a:lnSpc>
        <a:spcBef>
          <a:spcPct val="0"/>
        </a:spcBef>
        <a:spcAft>
          <a:spcPct val="0"/>
        </a:spcAft>
        <a:defRPr sz="4400" b="1">
          <a:solidFill>
            <a:schemeClr val="accent2"/>
          </a:solidFill>
          <a:latin typeface="+mj-lt"/>
          <a:ea typeface="ＭＳ Ｐゴシック" charset="-128"/>
          <a:cs typeface="ＭＳ Ｐゴシック" charset="0"/>
        </a:defRPr>
      </a:lvl1pPr>
      <a:lvl2pPr algn="l" rtl="0" eaLnBrk="0" fontAlgn="base" hangingPunct="0">
        <a:lnSpc>
          <a:spcPct val="85000"/>
        </a:lnSpc>
        <a:spcBef>
          <a:spcPct val="0"/>
        </a:spcBef>
        <a:spcAft>
          <a:spcPct val="0"/>
        </a:spcAft>
        <a:defRPr sz="4400" b="1">
          <a:solidFill>
            <a:schemeClr val="accent2"/>
          </a:solidFill>
          <a:latin typeface="Arial" charset="0"/>
          <a:ea typeface="ＭＳ Ｐゴシック" charset="-128"/>
          <a:cs typeface="ＭＳ Ｐゴシック" charset="0"/>
        </a:defRPr>
      </a:lvl2pPr>
      <a:lvl3pPr algn="l" rtl="0" eaLnBrk="0" fontAlgn="base" hangingPunct="0">
        <a:lnSpc>
          <a:spcPct val="85000"/>
        </a:lnSpc>
        <a:spcBef>
          <a:spcPct val="0"/>
        </a:spcBef>
        <a:spcAft>
          <a:spcPct val="0"/>
        </a:spcAft>
        <a:defRPr sz="4400" b="1">
          <a:solidFill>
            <a:schemeClr val="accent2"/>
          </a:solidFill>
          <a:latin typeface="Arial" charset="0"/>
          <a:ea typeface="ＭＳ Ｐゴシック" charset="-128"/>
          <a:cs typeface="ＭＳ Ｐゴシック" charset="0"/>
        </a:defRPr>
      </a:lvl3pPr>
      <a:lvl4pPr algn="l" rtl="0" eaLnBrk="0" fontAlgn="base" hangingPunct="0">
        <a:lnSpc>
          <a:spcPct val="85000"/>
        </a:lnSpc>
        <a:spcBef>
          <a:spcPct val="0"/>
        </a:spcBef>
        <a:spcAft>
          <a:spcPct val="0"/>
        </a:spcAft>
        <a:defRPr sz="4400" b="1">
          <a:solidFill>
            <a:schemeClr val="accent2"/>
          </a:solidFill>
          <a:latin typeface="Arial" charset="0"/>
          <a:ea typeface="ＭＳ Ｐゴシック" charset="-128"/>
          <a:cs typeface="ＭＳ Ｐゴシック" charset="0"/>
        </a:defRPr>
      </a:lvl4pPr>
      <a:lvl5pPr algn="l" rtl="0" eaLnBrk="0" fontAlgn="base" hangingPunct="0">
        <a:lnSpc>
          <a:spcPct val="85000"/>
        </a:lnSpc>
        <a:spcBef>
          <a:spcPct val="0"/>
        </a:spcBef>
        <a:spcAft>
          <a:spcPct val="0"/>
        </a:spcAft>
        <a:defRPr sz="4400" b="1">
          <a:solidFill>
            <a:schemeClr val="accent2"/>
          </a:solidFill>
          <a:latin typeface="Arial" charset="0"/>
          <a:ea typeface="ＭＳ Ｐゴシック" charset="-128"/>
          <a:cs typeface="ＭＳ Ｐゴシック" charset="0"/>
        </a:defRPr>
      </a:lvl5pPr>
      <a:lvl6pPr marL="457200" algn="l" rtl="0" fontAlgn="base">
        <a:lnSpc>
          <a:spcPct val="85000"/>
        </a:lnSpc>
        <a:spcBef>
          <a:spcPct val="0"/>
        </a:spcBef>
        <a:spcAft>
          <a:spcPct val="0"/>
        </a:spcAft>
        <a:defRPr sz="4400" b="1">
          <a:solidFill>
            <a:schemeClr val="accent2"/>
          </a:solidFill>
          <a:latin typeface="Arial" charset="0"/>
        </a:defRPr>
      </a:lvl6pPr>
      <a:lvl7pPr marL="914400" algn="l" rtl="0" fontAlgn="base">
        <a:lnSpc>
          <a:spcPct val="85000"/>
        </a:lnSpc>
        <a:spcBef>
          <a:spcPct val="0"/>
        </a:spcBef>
        <a:spcAft>
          <a:spcPct val="0"/>
        </a:spcAft>
        <a:defRPr sz="4400" b="1">
          <a:solidFill>
            <a:schemeClr val="accent2"/>
          </a:solidFill>
          <a:latin typeface="Arial" charset="0"/>
        </a:defRPr>
      </a:lvl7pPr>
      <a:lvl8pPr marL="1371600" algn="l" rtl="0" fontAlgn="base">
        <a:lnSpc>
          <a:spcPct val="85000"/>
        </a:lnSpc>
        <a:spcBef>
          <a:spcPct val="0"/>
        </a:spcBef>
        <a:spcAft>
          <a:spcPct val="0"/>
        </a:spcAft>
        <a:defRPr sz="4400" b="1">
          <a:solidFill>
            <a:schemeClr val="accent2"/>
          </a:solidFill>
          <a:latin typeface="Arial" charset="0"/>
        </a:defRPr>
      </a:lvl8pPr>
      <a:lvl9pPr marL="1828800" algn="l" rtl="0" fontAlgn="base">
        <a:lnSpc>
          <a:spcPct val="85000"/>
        </a:lnSpc>
        <a:spcBef>
          <a:spcPct val="0"/>
        </a:spcBef>
        <a:spcAft>
          <a:spcPct val="0"/>
        </a:spcAft>
        <a:defRPr sz="4400" b="1">
          <a:solidFill>
            <a:schemeClr val="accent2"/>
          </a:solidFill>
          <a:latin typeface="Arial" charset="0"/>
        </a:defRPr>
      </a:lvl9pPr>
    </p:titleStyle>
    <p:bodyStyle>
      <a:lvl1pPr marL="342900" indent="-342900" algn="l" rtl="0" eaLnBrk="0" fontAlgn="base" hangingPunct="0">
        <a:lnSpc>
          <a:spcPct val="85000"/>
        </a:lnSpc>
        <a:spcBef>
          <a:spcPct val="40000"/>
        </a:spcBef>
        <a:spcAft>
          <a:spcPct val="0"/>
        </a:spcAft>
        <a:buClr>
          <a:srgbClr val="CC0000"/>
        </a:buClr>
        <a:buFont typeface="Arial" pitchFamily="34" charset="0"/>
        <a:buChar char="■"/>
        <a:defRPr sz="2800" b="1">
          <a:solidFill>
            <a:schemeClr val="accent2"/>
          </a:solidFill>
          <a:latin typeface="+mn-lt"/>
          <a:ea typeface="ＭＳ Ｐゴシック" charset="-128"/>
          <a:cs typeface="ＭＳ Ｐゴシック" charset="0"/>
        </a:defRPr>
      </a:lvl1pPr>
      <a:lvl2pPr marL="749300" indent="-292100" algn="l" rtl="0" eaLnBrk="0" fontAlgn="base" hangingPunct="0">
        <a:lnSpc>
          <a:spcPct val="85000"/>
        </a:lnSpc>
        <a:spcBef>
          <a:spcPct val="40000"/>
        </a:spcBef>
        <a:spcAft>
          <a:spcPct val="0"/>
        </a:spcAft>
        <a:buClr>
          <a:srgbClr val="CC0000"/>
        </a:buClr>
        <a:buChar char="–"/>
        <a:defRPr sz="2800" b="1">
          <a:solidFill>
            <a:schemeClr val="accent2"/>
          </a:solidFill>
          <a:latin typeface="+mn-lt"/>
          <a:ea typeface="ＭＳ Ｐゴシック" charset="-128"/>
        </a:defRPr>
      </a:lvl2pPr>
      <a:lvl3pPr marL="1143000" indent="-228600" algn="l" rtl="0" eaLnBrk="0" fontAlgn="base" hangingPunct="0">
        <a:lnSpc>
          <a:spcPct val="85000"/>
        </a:lnSpc>
        <a:spcBef>
          <a:spcPct val="40000"/>
        </a:spcBef>
        <a:spcAft>
          <a:spcPct val="0"/>
        </a:spcAft>
        <a:buClr>
          <a:srgbClr val="CC0000"/>
        </a:buClr>
        <a:buChar char="•"/>
        <a:defRPr sz="2800" b="1">
          <a:solidFill>
            <a:schemeClr val="accent2"/>
          </a:solidFill>
          <a:latin typeface="+mn-lt"/>
          <a:ea typeface="ＭＳ Ｐゴシック" charset="-128"/>
        </a:defRPr>
      </a:lvl3pPr>
      <a:lvl4pPr marL="1600200" indent="-228600" algn="l" rtl="0" eaLnBrk="0" fontAlgn="base" hangingPunct="0">
        <a:lnSpc>
          <a:spcPct val="85000"/>
        </a:lnSpc>
        <a:spcBef>
          <a:spcPct val="40000"/>
        </a:spcBef>
        <a:spcAft>
          <a:spcPct val="0"/>
        </a:spcAft>
        <a:buClr>
          <a:srgbClr val="CC0000"/>
        </a:buClr>
        <a:buChar char="–"/>
        <a:defRPr sz="2800" b="1">
          <a:solidFill>
            <a:schemeClr val="accent2"/>
          </a:solidFill>
          <a:latin typeface="+mn-lt"/>
          <a:ea typeface="ＭＳ Ｐゴシック" charset="-128"/>
        </a:defRPr>
      </a:lvl4pPr>
      <a:lvl5pPr marL="2057400" indent="-228600" algn="l" rtl="0" eaLnBrk="0" fontAlgn="base" hangingPunct="0">
        <a:lnSpc>
          <a:spcPct val="85000"/>
        </a:lnSpc>
        <a:spcBef>
          <a:spcPct val="40000"/>
        </a:spcBef>
        <a:spcAft>
          <a:spcPct val="0"/>
        </a:spcAft>
        <a:buClr>
          <a:srgbClr val="CC0000"/>
        </a:buClr>
        <a:buChar char="»"/>
        <a:defRPr sz="2800" b="1">
          <a:solidFill>
            <a:schemeClr val="accent2"/>
          </a:solidFill>
          <a:latin typeface="+mn-lt"/>
          <a:ea typeface="ＭＳ Ｐゴシック" charset="-128"/>
        </a:defRPr>
      </a:lvl5pPr>
      <a:lvl6pPr marL="2514600" indent="-228600" algn="l" rtl="0" fontAlgn="base">
        <a:lnSpc>
          <a:spcPct val="85000"/>
        </a:lnSpc>
        <a:spcBef>
          <a:spcPct val="40000"/>
        </a:spcBef>
        <a:spcAft>
          <a:spcPct val="0"/>
        </a:spcAft>
        <a:buClr>
          <a:srgbClr val="CC0000"/>
        </a:buClr>
        <a:buChar char="»"/>
        <a:defRPr sz="2800" b="1">
          <a:solidFill>
            <a:schemeClr val="accent2"/>
          </a:solidFill>
          <a:latin typeface="+mn-lt"/>
        </a:defRPr>
      </a:lvl6pPr>
      <a:lvl7pPr marL="2971800" indent="-228600" algn="l" rtl="0" fontAlgn="base">
        <a:lnSpc>
          <a:spcPct val="85000"/>
        </a:lnSpc>
        <a:spcBef>
          <a:spcPct val="40000"/>
        </a:spcBef>
        <a:spcAft>
          <a:spcPct val="0"/>
        </a:spcAft>
        <a:buClr>
          <a:srgbClr val="CC0000"/>
        </a:buClr>
        <a:buChar char="»"/>
        <a:defRPr sz="2800" b="1">
          <a:solidFill>
            <a:schemeClr val="accent2"/>
          </a:solidFill>
          <a:latin typeface="+mn-lt"/>
        </a:defRPr>
      </a:lvl7pPr>
      <a:lvl8pPr marL="3429000" indent="-228600" algn="l" rtl="0" fontAlgn="base">
        <a:lnSpc>
          <a:spcPct val="85000"/>
        </a:lnSpc>
        <a:spcBef>
          <a:spcPct val="40000"/>
        </a:spcBef>
        <a:spcAft>
          <a:spcPct val="0"/>
        </a:spcAft>
        <a:buClr>
          <a:srgbClr val="CC0000"/>
        </a:buClr>
        <a:buChar char="»"/>
        <a:defRPr sz="2800" b="1">
          <a:solidFill>
            <a:schemeClr val="accent2"/>
          </a:solidFill>
          <a:latin typeface="+mn-lt"/>
        </a:defRPr>
      </a:lvl8pPr>
      <a:lvl9pPr marL="3886200" indent="-228600" algn="l" rtl="0" fontAlgn="base">
        <a:lnSpc>
          <a:spcPct val="85000"/>
        </a:lnSpc>
        <a:spcBef>
          <a:spcPct val="40000"/>
        </a:spcBef>
        <a:spcAft>
          <a:spcPct val="0"/>
        </a:spcAft>
        <a:buClr>
          <a:srgbClr val="CC0000"/>
        </a:buClr>
        <a:buChar char="»"/>
        <a:defRPr sz="2800" b="1">
          <a:solidFill>
            <a:schemeClr val="accent2"/>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381000" y="381000"/>
            <a:ext cx="6416675" cy="182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027" name="Rectangle 3"/>
          <p:cNvSpPr>
            <a:spLocks noGrp="1" noChangeArrowheads="1"/>
          </p:cNvSpPr>
          <p:nvPr>
            <p:ph type="body" idx="1"/>
          </p:nvPr>
        </p:nvSpPr>
        <p:spPr bwMode="auto">
          <a:xfrm>
            <a:off x="381000" y="2362200"/>
            <a:ext cx="8382000" cy="381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030" name="Rectangle 6"/>
          <p:cNvSpPr>
            <a:spLocks noGrp="1" noChangeArrowheads="1"/>
          </p:cNvSpPr>
          <p:nvPr>
            <p:ph type="sldNum" sz="quarter" idx="4"/>
          </p:nvPr>
        </p:nvSpPr>
        <p:spPr bwMode="auto">
          <a:xfrm>
            <a:off x="7391400" y="6245225"/>
            <a:ext cx="15240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lnSpc>
                <a:spcPct val="100000"/>
              </a:lnSpc>
              <a:defRPr sz="1400" b="0">
                <a:solidFill>
                  <a:schemeClr val="tx1"/>
                </a:solidFill>
                <a:ea typeface="MS PGothic" pitchFamily="34" charset="-128"/>
              </a:defRPr>
            </a:lvl1pPr>
          </a:lstStyle>
          <a:p>
            <a:pPr>
              <a:defRPr/>
            </a:pPr>
            <a:fld id="{0226C8BD-05BD-4170-96D5-2F10FF692FDD}" type="slidenum">
              <a:rPr lang="en-US">
                <a:solidFill>
                  <a:srgbClr val="000066"/>
                </a:solidFill>
              </a:rPr>
              <a:pPr>
                <a:defRPr/>
              </a:pPr>
              <a:t>‹#›</a:t>
            </a:fld>
            <a:endParaRPr lang="en-US" dirty="0">
              <a:solidFill>
                <a:srgbClr val="000066"/>
              </a:solidFill>
            </a:endParaRPr>
          </a:p>
        </p:txBody>
      </p:sp>
      <p:pic>
        <p:nvPicPr>
          <p:cNvPr id="1029" name="Picture 12"/>
          <p:cNvPicPr>
            <a:picLocks noChangeAspect="1" noChangeArrowheads="1"/>
          </p:cNvPicPr>
          <p:nvPr/>
        </p:nvPicPr>
        <p:blipFill>
          <a:blip r:embed="rId15">
            <a:extLst>
              <a:ext uri="{28A0092B-C50C-407E-A947-70E740481C1C}">
                <a14:useLocalDpi xmlns:a14="http://schemas.microsoft.com/office/drawing/2010/main" val="0"/>
              </a:ext>
            </a:extLst>
          </a:blip>
          <a:srcRect t="11472" b="2867"/>
          <a:stretch>
            <a:fillRect/>
          </a:stretch>
        </p:blipFill>
        <p:spPr bwMode="auto">
          <a:xfrm>
            <a:off x="6934200" y="381000"/>
            <a:ext cx="2093913" cy="328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855929356"/>
      </p:ext>
    </p:extLst>
  </p:cSld>
  <p:clrMap bg1="lt1" tx1="dk1" bg2="lt2" tx2="dk2" accent1="accent1" accent2="accent2" accent3="accent3" accent4="accent4" accent5="accent5" accent6="accent6" hlink="hlink" folHlink="folHlink"/>
  <p:sldLayoutIdLst>
    <p:sldLayoutId id="2147484048" r:id="rId1"/>
    <p:sldLayoutId id="2147484049" r:id="rId2"/>
    <p:sldLayoutId id="2147484050" r:id="rId3"/>
    <p:sldLayoutId id="2147484051" r:id="rId4"/>
    <p:sldLayoutId id="2147484052" r:id="rId5"/>
    <p:sldLayoutId id="2147484053" r:id="rId6"/>
    <p:sldLayoutId id="2147484054" r:id="rId7"/>
    <p:sldLayoutId id="2147484055" r:id="rId8"/>
    <p:sldLayoutId id="2147484056" r:id="rId9"/>
    <p:sldLayoutId id="2147484057" r:id="rId10"/>
    <p:sldLayoutId id="2147484058" r:id="rId11"/>
    <p:sldLayoutId id="2147484059" r:id="rId12"/>
    <p:sldLayoutId id="2147484060" r:id="rId13"/>
  </p:sldLayoutIdLst>
  <p:hf hdr="0" ftr="0" dt="0"/>
  <p:txStyles>
    <p:titleStyle>
      <a:lvl1pPr algn="l" rtl="0" eaLnBrk="0" fontAlgn="base" hangingPunct="0">
        <a:lnSpc>
          <a:spcPct val="85000"/>
        </a:lnSpc>
        <a:spcBef>
          <a:spcPct val="0"/>
        </a:spcBef>
        <a:spcAft>
          <a:spcPct val="0"/>
        </a:spcAft>
        <a:defRPr sz="4400" b="1">
          <a:solidFill>
            <a:schemeClr val="accent2"/>
          </a:solidFill>
          <a:latin typeface="+mj-lt"/>
          <a:ea typeface="ＭＳ Ｐゴシック" pitchFamily="34" charset="-128"/>
          <a:cs typeface="ＭＳ Ｐゴシック" charset="0"/>
        </a:defRPr>
      </a:lvl1pPr>
      <a:lvl2pPr algn="l" rtl="0" eaLnBrk="0" fontAlgn="base" hangingPunct="0">
        <a:lnSpc>
          <a:spcPct val="85000"/>
        </a:lnSpc>
        <a:spcBef>
          <a:spcPct val="0"/>
        </a:spcBef>
        <a:spcAft>
          <a:spcPct val="0"/>
        </a:spcAft>
        <a:defRPr sz="4400" b="1">
          <a:solidFill>
            <a:schemeClr val="accent2"/>
          </a:solidFill>
          <a:latin typeface="Arial" charset="0"/>
          <a:ea typeface="ＭＳ Ｐゴシック" pitchFamily="34" charset="-128"/>
          <a:cs typeface="ＭＳ Ｐゴシック" charset="0"/>
        </a:defRPr>
      </a:lvl2pPr>
      <a:lvl3pPr algn="l" rtl="0" eaLnBrk="0" fontAlgn="base" hangingPunct="0">
        <a:lnSpc>
          <a:spcPct val="85000"/>
        </a:lnSpc>
        <a:spcBef>
          <a:spcPct val="0"/>
        </a:spcBef>
        <a:spcAft>
          <a:spcPct val="0"/>
        </a:spcAft>
        <a:defRPr sz="4400" b="1">
          <a:solidFill>
            <a:schemeClr val="accent2"/>
          </a:solidFill>
          <a:latin typeface="Arial" charset="0"/>
          <a:ea typeface="ＭＳ Ｐゴシック" pitchFamily="34" charset="-128"/>
          <a:cs typeface="ＭＳ Ｐゴシック" charset="0"/>
        </a:defRPr>
      </a:lvl3pPr>
      <a:lvl4pPr algn="l" rtl="0" eaLnBrk="0" fontAlgn="base" hangingPunct="0">
        <a:lnSpc>
          <a:spcPct val="85000"/>
        </a:lnSpc>
        <a:spcBef>
          <a:spcPct val="0"/>
        </a:spcBef>
        <a:spcAft>
          <a:spcPct val="0"/>
        </a:spcAft>
        <a:defRPr sz="4400" b="1">
          <a:solidFill>
            <a:schemeClr val="accent2"/>
          </a:solidFill>
          <a:latin typeface="Arial" charset="0"/>
          <a:ea typeface="ＭＳ Ｐゴシック" pitchFamily="34" charset="-128"/>
          <a:cs typeface="ＭＳ Ｐゴシック" charset="0"/>
        </a:defRPr>
      </a:lvl4pPr>
      <a:lvl5pPr algn="l" rtl="0" eaLnBrk="0" fontAlgn="base" hangingPunct="0">
        <a:lnSpc>
          <a:spcPct val="85000"/>
        </a:lnSpc>
        <a:spcBef>
          <a:spcPct val="0"/>
        </a:spcBef>
        <a:spcAft>
          <a:spcPct val="0"/>
        </a:spcAft>
        <a:defRPr sz="4400" b="1">
          <a:solidFill>
            <a:schemeClr val="accent2"/>
          </a:solidFill>
          <a:latin typeface="Arial" charset="0"/>
          <a:ea typeface="ＭＳ Ｐゴシック" pitchFamily="34" charset="-128"/>
          <a:cs typeface="ＭＳ Ｐゴシック" charset="0"/>
        </a:defRPr>
      </a:lvl5pPr>
      <a:lvl6pPr marL="457200" algn="l" rtl="0" fontAlgn="base">
        <a:lnSpc>
          <a:spcPct val="85000"/>
        </a:lnSpc>
        <a:spcBef>
          <a:spcPct val="0"/>
        </a:spcBef>
        <a:spcAft>
          <a:spcPct val="0"/>
        </a:spcAft>
        <a:defRPr sz="4400" b="1">
          <a:solidFill>
            <a:schemeClr val="accent2"/>
          </a:solidFill>
          <a:latin typeface="Arial" charset="0"/>
        </a:defRPr>
      </a:lvl6pPr>
      <a:lvl7pPr marL="914400" algn="l" rtl="0" fontAlgn="base">
        <a:lnSpc>
          <a:spcPct val="85000"/>
        </a:lnSpc>
        <a:spcBef>
          <a:spcPct val="0"/>
        </a:spcBef>
        <a:spcAft>
          <a:spcPct val="0"/>
        </a:spcAft>
        <a:defRPr sz="4400" b="1">
          <a:solidFill>
            <a:schemeClr val="accent2"/>
          </a:solidFill>
          <a:latin typeface="Arial" charset="0"/>
        </a:defRPr>
      </a:lvl7pPr>
      <a:lvl8pPr marL="1371600" algn="l" rtl="0" fontAlgn="base">
        <a:lnSpc>
          <a:spcPct val="85000"/>
        </a:lnSpc>
        <a:spcBef>
          <a:spcPct val="0"/>
        </a:spcBef>
        <a:spcAft>
          <a:spcPct val="0"/>
        </a:spcAft>
        <a:defRPr sz="4400" b="1">
          <a:solidFill>
            <a:schemeClr val="accent2"/>
          </a:solidFill>
          <a:latin typeface="Arial" charset="0"/>
        </a:defRPr>
      </a:lvl8pPr>
      <a:lvl9pPr marL="1828800" algn="l" rtl="0" fontAlgn="base">
        <a:lnSpc>
          <a:spcPct val="85000"/>
        </a:lnSpc>
        <a:spcBef>
          <a:spcPct val="0"/>
        </a:spcBef>
        <a:spcAft>
          <a:spcPct val="0"/>
        </a:spcAft>
        <a:defRPr sz="4400" b="1">
          <a:solidFill>
            <a:schemeClr val="accent2"/>
          </a:solidFill>
          <a:latin typeface="Arial" charset="0"/>
        </a:defRPr>
      </a:lvl9pPr>
    </p:titleStyle>
    <p:bodyStyle>
      <a:lvl1pPr marL="342900" indent="-342900" algn="l" rtl="0" eaLnBrk="0" fontAlgn="base" hangingPunct="0">
        <a:lnSpc>
          <a:spcPct val="85000"/>
        </a:lnSpc>
        <a:spcBef>
          <a:spcPct val="40000"/>
        </a:spcBef>
        <a:spcAft>
          <a:spcPct val="0"/>
        </a:spcAft>
        <a:buClr>
          <a:srgbClr val="CC0000"/>
        </a:buClr>
        <a:buFont typeface="Arial" charset="0"/>
        <a:buChar char="■"/>
        <a:defRPr sz="2800" b="1">
          <a:solidFill>
            <a:schemeClr val="accent2"/>
          </a:solidFill>
          <a:latin typeface="+mn-lt"/>
          <a:ea typeface="ＭＳ Ｐゴシック" pitchFamily="34" charset="-128"/>
          <a:cs typeface="ＭＳ Ｐゴシック" charset="0"/>
        </a:defRPr>
      </a:lvl1pPr>
      <a:lvl2pPr marL="749300" indent="-292100" algn="l" rtl="0" eaLnBrk="0" fontAlgn="base" hangingPunct="0">
        <a:lnSpc>
          <a:spcPct val="85000"/>
        </a:lnSpc>
        <a:spcBef>
          <a:spcPct val="40000"/>
        </a:spcBef>
        <a:spcAft>
          <a:spcPct val="0"/>
        </a:spcAft>
        <a:buClr>
          <a:srgbClr val="CC0000"/>
        </a:buClr>
        <a:buChar char="–"/>
        <a:defRPr sz="2800" b="1">
          <a:solidFill>
            <a:schemeClr val="accent2"/>
          </a:solidFill>
          <a:latin typeface="+mn-lt"/>
          <a:ea typeface="ＭＳ Ｐゴシック" pitchFamily="34" charset="-128"/>
        </a:defRPr>
      </a:lvl2pPr>
      <a:lvl3pPr marL="1143000" indent="-228600" algn="l" rtl="0" eaLnBrk="0" fontAlgn="base" hangingPunct="0">
        <a:lnSpc>
          <a:spcPct val="85000"/>
        </a:lnSpc>
        <a:spcBef>
          <a:spcPct val="40000"/>
        </a:spcBef>
        <a:spcAft>
          <a:spcPct val="0"/>
        </a:spcAft>
        <a:buClr>
          <a:srgbClr val="CC0000"/>
        </a:buClr>
        <a:buChar char="•"/>
        <a:defRPr sz="2800" b="1">
          <a:solidFill>
            <a:schemeClr val="accent2"/>
          </a:solidFill>
          <a:latin typeface="+mn-lt"/>
          <a:ea typeface="ＭＳ Ｐゴシック" pitchFamily="34" charset="-128"/>
        </a:defRPr>
      </a:lvl3pPr>
      <a:lvl4pPr marL="1600200" indent="-228600" algn="l" rtl="0" eaLnBrk="0" fontAlgn="base" hangingPunct="0">
        <a:lnSpc>
          <a:spcPct val="85000"/>
        </a:lnSpc>
        <a:spcBef>
          <a:spcPct val="40000"/>
        </a:spcBef>
        <a:spcAft>
          <a:spcPct val="0"/>
        </a:spcAft>
        <a:buClr>
          <a:srgbClr val="CC0000"/>
        </a:buClr>
        <a:buChar char="–"/>
        <a:defRPr sz="2800" b="1">
          <a:solidFill>
            <a:schemeClr val="accent2"/>
          </a:solidFill>
          <a:latin typeface="+mn-lt"/>
          <a:ea typeface="ＭＳ Ｐゴシック" pitchFamily="34" charset="-128"/>
        </a:defRPr>
      </a:lvl4pPr>
      <a:lvl5pPr marL="2057400" indent="-228600" algn="l" rtl="0" eaLnBrk="0" fontAlgn="base" hangingPunct="0">
        <a:lnSpc>
          <a:spcPct val="85000"/>
        </a:lnSpc>
        <a:spcBef>
          <a:spcPct val="40000"/>
        </a:spcBef>
        <a:spcAft>
          <a:spcPct val="0"/>
        </a:spcAft>
        <a:buClr>
          <a:srgbClr val="CC0000"/>
        </a:buClr>
        <a:buChar char="»"/>
        <a:defRPr sz="2800" b="1">
          <a:solidFill>
            <a:schemeClr val="accent2"/>
          </a:solidFill>
          <a:latin typeface="+mn-lt"/>
          <a:ea typeface="ＭＳ Ｐゴシック" pitchFamily="34" charset="-128"/>
        </a:defRPr>
      </a:lvl5pPr>
      <a:lvl6pPr marL="2514600" indent="-228600" algn="l" rtl="0" fontAlgn="base">
        <a:lnSpc>
          <a:spcPct val="85000"/>
        </a:lnSpc>
        <a:spcBef>
          <a:spcPct val="40000"/>
        </a:spcBef>
        <a:spcAft>
          <a:spcPct val="0"/>
        </a:spcAft>
        <a:buClr>
          <a:srgbClr val="CC0000"/>
        </a:buClr>
        <a:buChar char="»"/>
        <a:defRPr sz="2800" b="1">
          <a:solidFill>
            <a:schemeClr val="accent2"/>
          </a:solidFill>
          <a:latin typeface="+mn-lt"/>
        </a:defRPr>
      </a:lvl6pPr>
      <a:lvl7pPr marL="2971800" indent="-228600" algn="l" rtl="0" fontAlgn="base">
        <a:lnSpc>
          <a:spcPct val="85000"/>
        </a:lnSpc>
        <a:spcBef>
          <a:spcPct val="40000"/>
        </a:spcBef>
        <a:spcAft>
          <a:spcPct val="0"/>
        </a:spcAft>
        <a:buClr>
          <a:srgbClr val="CC0000"/>
        </a:buClr>
        <a:buChar char="»"/>
        <a:defRPr sz="2800" b="1">
          <a:solidFill>
            <a:schemeClr val="accent2"/>
          </a:solidFill>
          <a:latin typeface="+mn-lt"/>
        </a:defRPr>
      </a:lvl7pPr>
      <a:lvl8pPr marL="3429000" indent="-228600" algn="l" rtl="0" fontAlgn="base">
        <a:lnSpc>
          <a:spcPct val="85000"/>
        </a:lnSpc>
        <a:spcBef>
          <a:spcPct val="40000"/>
        </a:spcBef>
        <a:spcAft>
          <a:spcPct val="0"/>
        </a:spcAft>
        <a:buClr>
          <a:srgbClr val="CC0000"/>
        </a:buClr>
        <a:buChar char="»"/>
        <a:defRPr sz="2800" b="1">
          <a:solidFill>
            <a:schemeClr val="accent2"/>
          </a:solidFill>
          <a:latin typeface="+mn-lt"/>
        </a:defRPr>
      </a:lvl8pPr>
      <a:lvl9pPr marL="3886200" indent="-228600" algn="l" rtl="0" fontAlgn="base">
        <a:lnSpc>
          <a:spcPct val="85000"/>
        </a:lnSpc>
        <a:spcBef>
          <a:spcPct val="40000"/>
        </a:spcBef>
        <a:spcAft>
          <a:spcPct val="0"/>
        </a:spcAft>
        <a:buClr>
          <a:srgbClr val="CC0000"/>
        </a:buClr>
        <a:buChar char="»"/>
        <a:defRPr sz="2800" b="1">
          <a:solidFill>
            <a:schemeClr val="accent2"/>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381000" y="381000"/>
            <a:ext cx="6416675" cy="182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027" name="Rectangle 3"/>
          <p:cNvSpPr>
            <a:spLocks noGrp="1" noChangeArrowheads="1"/>
          </p:cNvSpPr>
          <p:nvPr>
            <p:ph type="body" idx="1"/>
          </p:nvPr>
        </p:nvSpPr>
        <p:spPr bwMode="auto">
          <a:xfrm>
            <a:off x="381000" y="2362200"/>
            <a:ext cx="8382000" cy="381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030" name="Rectangle 6"/>
          <p:cNvSpPr>
            <a:spLocks noGrp="1" noChangeArrowheads="1"/>
          </p:cNvSpPr>
          <p:nvPr>
            <p:ph type="sldNum" sz="quarter" idx="4"/>
          </p:nvPr>
        </p:nvSpPr>
        <p:spPr bwMode="auto">
          <a:xfrm>
            <a:off x="7391400" y="6245225"/>
            <a:ext cx="15240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lnSpc>
                <a:spcPct val="100000"/>
              </a:lnSpc>
              <a:defRPr sz="1400" b="0">
                <a:solidFill>
                  <a:schemeClr val="tx1"/>
                </a:solidFill>
                <a:latin typeface="Arial" charset="0"/>
                <a:ea typeface="MS PGothic" pitchFamily="34" charset="-128"/>
              </a:defRPr>
            </a:lvl1pPr>
          </a:lstStyle>
          <a:p>
            <a:pPr>
              <a:defRPr/>
            </a:pPr>
            <a:fld id="{EA7960CF-88EB-4060-8693-0ED69AD23AA3}" type="slidenum">
              <a:rPr lang="en-US">
                <a:solidFill>
                  <a:srgbClr val="000066"/>
                </a:solidFill>
              </a:rPr>
              <a:pPr>
                <a:defRPr/>
              </a:pPr>
              <a:t>‹#›</a:t>
            </a:fld>
            <a:endParaRPr lang="en-US" dirty="0">
              <a:solidFill>
                <a:srgbClr val="000066"/>
              </a:solidFill>
            </a:endParaRPr>
          </a:p>
        </p:txBody>
      </p:sp>
      <p:pic>
        <p:nvPicPr>
          <p:cNvPr id="1029" name="Picture 12"/>
          <p:cNvPicPr>
            <a:picLocks noChangeAspect="1" noChangeArrowheads="1"/>
          </p:cNvPicPr>
          <p:nvPr/>
        </p:nvPicPr>
        <p:blipFill>
          <a:blip r:embed="rId15">
            <a:extLst>
              <a:ext uri="{28A0092B-C50C-407E-A947-70E740481C1C}">
                <a14:useLocalDpi xmlns:a14="http://schemas.microsoft.com/office/drawing/2010/main" val="0"/>
              </a:ext>
            </a:extLst>
          </a:blip>
          <a:srcRect t="11472" b="2867"/>
          <a:stretch>
            <a:fillRect/>
          </a:stretch>
        </p:blipFill>
        <p:spPr bwMode="auto">
          <a:xfrm>
            <a:off x="6934200" y="381000"/>
            <a:ext cx="2093913" cy="328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283840161"/>
      </p:ext>
    </p:extLst>
  </p:cSld>
  <p:clrMap bg1="lt1" tx1="dk1" bg2="lt2" tx2="dk2" accent1="accent1" accent2="accent2" accent3="accent3" accent4="accent4" accent5="accent5" accent6="accent6" hlink="hlink" folHlink="folHlink"/>
  <p:sldLayoutIdLst>
    <p:sldLayoutId id="2147484076" r:id="rId1"/>
    <p:sldLayoutId id="2147484077" r:id="rId2"/>
    <p:sldLayoutId id="2147484078" r:id="rId3"/>
    <p:sldLayoutId id="2147484079" r:id="rId4"/>
    <p:sldLayoutId id="2147484080" r:id="rId5"/>
    <p:sldLayoutId id="2147484081" r:id="rId6"/>
    <p:sldLayoutId id="2147484082" r:id="rId7"/>
    <p:sldLayoutId id="2147484083" r:id="rId8"/>
    <p:sldLayoutId id="2147484084" r:id="rId9"/>
    <p:sldLayoutId id="2147484085" r:id="rId10"/>
    <p:sldLayoutId id="2147484086" r:id="rId11"/>
    <p:sldLayoutId id="2147484087" r:id="rId12"/>
    <p:sldLayoutId id="2147484088" r:id="rId13"/>
  </p:sldLayoutIdLst>
  <p:hf hdr="0" ftr="0" dt="0"/>
  <p:txStyles>
    <p:titleStyle>
      <a:lvl1pPr algn="l" rtl="0" eaLnBrk="0" fontAlgn="base" hangingPunct="0">
        <a:lnSpc>
          <a:spcPct val="85000"/>
        </a:lnSpc>
        <a:spcBef>
          <a:spcPct val="0"/>
        </a:spcBef>
        <a:spcAft>
          <a:spcPct val="0"/>
        </a:spcAft>
        <a:defRPr sz="4400" b="1">
          <a:solidFill>
            <a:schemeClr val="accent2"/>
          </a:solidFill>
          <a:latin typeface="+mj-lt"/>
          <a:ea typeface="ＭＳ Ｐゴシック" pitchFamily="34" charset="-128"/>
          <a:cs typeface="ＭＳ Ｐゴシック" charset="0"/>
        </a:defRPr>
      </a:lvl1pPr>
      <a:lvl2pPr algn="l" rtl="0" eaLnBrk="0" fontAlgn="base" hangingPunct="0">
        <a:lnSpc>
          <a:spcPct val="85000"/>
        </a:lnSpc>
        <a:spcBef>
          <a:spcPct val="0"/>
        </a:spcBef>
        <a:spcAft>
          <a:spcPct val="0"/>
        </a:spcAft>
        <a:defRPr sz="4400" b="1">
          <a:solidFill>
            <a:schemeClr val="accent2"/>
          </a:solidFill>
          <a:latin typeface="Arial" charset="0"/>
          <a:ea typeface="ＭＳ Ｐゴシック" pitchFamily="34" charset="-128"/>
          <a:cs typeface="ＭＳ Ｐゴシック" charset="0"/>
        </a:defRPr>
      </a:lvl2pPr>
      <a:lvl3pPr algn="l" rtl="0" eaLnBrk="0" fontAlgn="base" hangingPunct="0">
        <a:lnSpc>
          <a:spcPct val="85000"/>
        </a:lnSpc>
        <a:spcBef>
          <a:spcPct val="0"/>
        </a:spcBef>
        <a:spcAft>
          <a:spcPct val="0"/>
        </a:spcAft>
        <a:defRPr sz="4400" b="1">
          <a:solidFill>
            <a:schemeClr val="accent2"/>
          </a:solidFill>
          <a:latin typeface="Arial" charset="0"/>
          <a:ea typeface="ＭＳ Ｐゴシック" pitchFamily="34" charset="-128"/>
          <a:cs typeface="ＭＳ Ｐゴシック" charset="0"/>
        </a:defRPr>
      </a:lvl3pPr>
      <a:lvl4pPr algn="l" rtl="0" eaLnBrk="0" fontAlgn="base" hangingPunct="0">
        <a:lnSpc>
          <a:spcPct val="85000"/>
        </a:lnSpc>
        <a:spcBef>
          <a:spcPct val="0"/>
        </a:spcBef>
        <a:spcAft>
          <a:spcPct val="0"/>
        </a:spcAft>
        <a:defRPr sz="4400" b="1">
          <a:solidFill>
            <a:schemeClr val="accent2"/>
          </a:solidFill>
          <a:latin typeface="Arial" charset="0"/>
          <a:ea typeface="ＭＳ Ｐゴシック" pitchFamily="34" charset="-128"/>
          <a:cs typeface="ＭＳ Ｐゴシック" charset="0"/>
        </a:defRPr>
      </a:lvl4pPr>
      <a:lvl5pPr algn="l" rtl="0" eaLnBrk="0" fontAlgn="base" hangingPunct="0">
        <a:lnSpc>
          <a:spcPct val="85000"/>
        </a:lnSpc>
        <a:spcBef>
          <a:spcPct val="0"/>
        </a:spcBef>
        <a:spcAft>
          <a:spcPct val="0"/>
        </a:spcAft>
        <a:defRPr sz="4400" b="1">
          <a:solidFill>
            <a:schemeClr val="accent2"/>
          </a:solidFill>
          <a:latin typeface="Arial" charset="0"/>
          <a:ea typeface="ＭＳ Ｐゴシック" pitchFamily="34" charset="-128"/>
          <a:cs typeface="ＭＳ Ｐゴシック" charset="0"/>
        </a:defRPr>
      </a:lvl5pPr>
      <a:lvl6pPr marL="457200" algn="l" rtl="0" fontAlgn="base">
        <a:lnSpc>
          <a:spcPct val="85000"/>
        </a:lnSpc>
        <a:spcBef>
          <a:spcPct val="0"/>
        </a:spcBef>
        <a:spcAft>
          <a:spcPct val="0"/>
        </a:spcAft>
        <a:defRPr sz="4400" b="1">
          <a:solidFill>
            <a:schemeClr val="accent2"/>
          </a:solidFill>
          <a:latin typeface="Arial" charset="0"/>
        </a:defRPr>
      </a:lvl6pPr>
      <a:lvl7pPr marL="914400" algn="l" rtl="0" fontAlgn="base">
        <a:lnSpc>
          <a:spcPct val="85000"/>
        </a:lnSpc>
        <a:spcBef>
          <a:spcPct val="0"/>
        </a:spcBef>
        <a:spcAft>
          <a:spcPct val="0"/>
        </a:spcAft>
        <a:defRPr sz="4400" b="1">
          <a:solidFill>
            <a:schemeClr val="accent2"/>
          </a:solidFill>
          <a:latin typeface="Arial" charset="0"/>
        </a:defRPr>
      </a:lvl7pPr>
      <a:lvl8pPr marL="1371600" algn="l" rtl="0" fontAlgn="base">
        <a:lnSpc>
          <a:spcPct val="85000"/>
        </a:lnSpc>
        <a:spcBef>
          <a:spcPct val="0"/>
        </a:spcBef>
        <a:spcAft>
          <a:spcPct val="0"/>
        </a:spcAft>
        <a:defRPr sz="4400" b="1">
          <a:solidFill>
            <a:schemeClr val="accent2"/>
          </a:solidFill>
          <a:latin typeface="Arial" charset="0"/>
        </a:defRPr>
      </a:lvl8pPr>
      <a:lvl9pPr marL="1828800" algn="l" rtl="0" fontAlgn="base">
        <a:lnSpc>
          <a:spcPct val="85000"/>
        </a:lnSpc>
        <a:spcBef>
          <a:spcPct val="0"/>
        </a:spcBef>
        <a:spcAft>
          <a:spcPct val="0"/>
        </a:spcAft>
        <a:defRPr sz="4400" b="1">
          <a:solidFill>
            <a:schemeClr val="accent2"/>
          </a:solidFill>
          <a:latin typeface="Arial" charset="0"/>
        </a:defRPr>
      </a:lvl9pPr>
    </p:titleStyle>
    <p:bodyStyle>
      <a:lvl1pPr marL="342900" indent="-342900" algn="l" rtl="0" eaLnBrk="0" fontAlgn="base" hangingPunct="0">
        <a:lnSpc>
          <a:spcPct val="85000"/>
        </a:lnSpc>
        <a:spcBef>
          <a:spcPct val="40000"/>
        </a:spcBef>
        <a:spcAft>
          <a:spcPct val="0"/>
        </a:spcAft>
        <a:buClr>
          <a:srgbClr val="CC0000"/>
        </a:buClr>
        <a:buFont typeface="Arial" pitchFamily="34" charset="0"/>
        <a:buChar char="■"/>
        <a:defRPr sz="2800" b="1">
          <a:solidFill>
            <a:schemeClr val="accent2"/>
          </a:solidFill>
          <a:latin typeface="+mn-lt"/>
          <a:ea typeface="ＭＳ Ｐゴシック" pitchFamily="34" charset="-128"/>
          <a:cs typeface="ＭＳ Ｐゴシック" charset="0"/>
        </a:defRPr>
      </a:lvl1pPr>
      <a:lvl2pPr marL="749300" indent="-292100" algn="l" rtl="0" eaLnBrk="0" fontAlgn="base" hangingPunct="0">
        <a:lnSpc>
          <a:spcPct val="85000"/>
        </a:lnSpc>
        <a:spcBef>
          <a:spcPct val="40000"/>
        </a:spcBef>
        <a:spcAft>
          <a:spcPct val="0"/>
        </a:spcAft>
        <a:buClr>
          <a:srgbClr val="CC0000"/>
        </a:buClr>
        <a:buChar char="–"/>
        <a:defRPr sz="2800" b="1">
          <a:solidFill>
            <a:schemeClr val="accent2"/>
          </a:solidFill>
          <a:latin typeface="+mn-lt"/>
          <a:ea typeface="ＭＳ Ｐゴシック" pitchFamily="34" charset="-128"/>
        </a:defRPr>
      </a:lvl2pPr>
      <a:lvl3pPr marL="1143000" indent="-228600" algn="l" rtl="0" eaLnBrk="0" fontAlgn="base" hangingPunct="0">
        <a:lnSpc>
          <a:spcPct val="85000"/>
        </a:lnSpc>
        <a:spcBef>
          <a:spcPct val="40000"/>
        </a:spcBef>
        <a:spcAft>
          <a:spcPct val="0"/>
        </a:spcAft>
        <a:buClr>
          <a:srgbClr val="CC0000"/>
        </a:buClr>
        <a:buChar char="•"/>
        <a:defRPr sz="2800" b="1">
          <a:solidFill>
            <a:schemeClr val="accent2"/>
          </a:solidFill>
          <a:latin typeface="+mn-lt"/>
          <a:ea typeface="ＭＳ Ｐゴシック" pitchFamily="34" charset="-128"/>
        </a:defRPr>
      </a:lvl3pPr>
      <a:lvl4pPr marL="1600200" indent="-228600" algn="l" rtl="0" eaLnBrk="0" fontAlgn="base" hangingPunct="0">
        <a:lnSpc>
          <a:spcPct val="85000"/>
        </a:lnSpc>
        <a:spcBef>
          <a:spcPct val="40000"/>
        </a:spcBef>
        <a:spcAft>
          <a:spcPct val="0"/>
        </a:spcAft>
        <a:buClr>
          <a:srgbClr val="CC0000"/>
        </a:buClr>
        <a:buChar char="–"/>
        <a:defRPr sz="2800" b="1">
          <a:solidFill>
            <a:schemeClr val="accent2"/>
          </a:solidFill>
          <a:latin typeface="+mn-lt"/>
          <a:ea typeface="ＭＳ Ｐゴシック" pitchFamily="34" charset="-128"/>
        </a:defRPr>
      </a:lvl4pPr>
      <a:lvl5pPr marL="2057400" indent="-228600" algn="l" rtl="0" eaLnBrk="0" fontAlgn="base" hangingPunct="0">
        <a:lnSpc>
          <a:spcPct val="85000"/>
        </a:lnSpc>
        <a:spcBef>
          <a:spcPct val="40000"/>
        </a:spcBef>
        <a:spcAft>
          <a:spcPct val="0"/>
        </a:spcAft>
        <a:buClr>
          <a:srgbClr val="CC0000"/>
        </a:buClr>
        <a:buChar char="»"/>
        <a:defRPr sz="2800" b="1">
          <a:solidFill>
            <a:schemeClr val="accent2"/>
          </a:solidFill>
          <a:latin typeface="+mn-lt"/>
          <a:ea typeface="ＭＳ Ｐゴシック" pitchFamily="34" charset="-128"/>
        </a:defRPr>
      </a:lvl5pPr>
      <a:lvl6pPr marL="2514600" indent="-228600" algn="l" rtl="0" fontAlgn="base">
        <a:lnSpc>
          <a:spcPct val="85000"/>
        </a:lnSpc>
        <a:spcBef>
          <a:spcPct val="40000"/>
        </a:spcBef>
        <a:spcAft>
          <a:spcPct val="0"/>
        </a:spcAft>
        <a:buClr>
          <a:srgbClr val="CC0000"/>
        </a:buClr>
        <a:buChar char="»"/>
        <a:defRPr sz="2800" b="1">
          <a:solidFill>
            <a:schemeClr val="accent2"/>
          </a:solidFill>
          <a:latin typeface="+mn-lt"/>
        </a:defRPr>
      </a:lvl6pPr>
      <a:lvl7pPr marL="2971800" indent="-228600" algn="l" rtl="0" fontAlgn="base">
        <a:lnSpc>
          <a:spcPct val="85000"/>
        </a:lnSpc>
        <a:spcBef>
          <a:spcPct val="40000"/>
        </a:spcBef>
        <a:spcAft>
          <a:spcPct val="0"/>
        </a:spcAft>
        <a:buClr>
          <a:srgbClr val="CC0000"/>
        </a:buClr>
        <a:buChar char="»"/>
        <a:defRPr sz="2800" b="1">
          <a:solidFill>
            <a:schemeClr val="accent2"/>
          </a:solidFill>
          <a:latin typeface="+mn-lt"/>
        </a:defRPr>
      </a:lvl7pPr>
      <a:lvl8pPr marL="3429000" indent="-228600" algn="l" rtl="0" fontAlgn="base">
        <a:lnSpc>
          <a:spcPct val="85000"/>
        </a:lnSpc>
        <a:spcBef>
          <a:spcPct val="40000"/>
        </a:spcBef>
        <a:spcAft>
          <a:spcPct val="0"/>
        </a:spcAft>
        <a:buClr>
          <a:srgbClr val="CC0000"/>
        </a:buClr>
        <a:buChar char="»"/>
        <a:defRPr sz="2800" b="1">
          <a:solidFill>
            <a:schemeClr val="accent2"/>
          </a:solidFill>
          <a:latin typeface="+mn-lt"/>
        </a:defRPr>
      </a:lvl8pPr>
      <a:lvl9pPr marL="3886200" indent="-228600" algn="l" rtl="0" fontAlgn="base">
        <a:lnSpc>
          <a:spcPct val="85000"/>
        </a:lnSpc>
        <a:spcBef>
          <a:spcPct val="40000"/>
        </a:spcBef>
        <a:spcAft>
          <a:spcPct val="0"/>
        </a:spcAft>
        <a:buClr>
          <a:srgbClr val="CC0000"/>
        </a:buClr>
        <a:buChar char="»"/>
        <a:defRPr sz="2800" b="1">
          <a:solidFill>
            <a:schemeClr val="accent2"/>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52.xml"/></Relationships>
</file>

<file path=ppt/slides/_rels/slide11.xml.rels><?xml version="1.0" encoding="UTF-8" standalone="yes"?>
<Relationships xmlns="http://schemas.openxmlformats.org/package/2006/relationships"><Relationship Id="rId3" Type="http://schemas.openxmlformats.org/officeDocument/2006/relationships/hyperlink" Target="http://www.mass.gov/masshealth/onecare" TargetMode="External"/><Relationship Id="rId2" Type="http://schemas.openxmlformats.org/officeDocument/2006/relationships/notesSlide" Target="../notesSlides/notesSlide8.xml"/><Relationship Id="rId1" Type="http://schemas.openxmlformats.org/officeDocument/2006/relationships/slideLayout" Target="../slideLayouts/slideLayout25.xml"/><Relationship Id="rId4" Type="http://schemas.openxmlformats.org/officeDocument/2006/relationships/hyperlink" Target="mailto:OneCare@state.ma.us" TargetMode="Externa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9.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4.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39.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57.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xml"/><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5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Rectangle 3"/>
          <p:cNvSpPr>
            <a:spLocks noGrp="1" noChangeArrowheads="1"/>
          </p:cNvSpPr>
          <p:nvPr>
            <p:ph type="ctrTitle"/>
          </p:nvPr>
        </p:nvSpPr>
        <p:spPr>
          <a:xfrm>
            <a:off x="228600" y="3429000"/>
            <a:ext cx="6400800" cy="838200"/>
          </a:xfrm>
        </p:spPr>
        <p:txBody>
          <a:bodyPr/>
          <a:lstStyle/>
          <a:p>
            <a:pPr eaLnBrk="1" hangingPunct="1"/>
            <a:r>
              <a:rPr lang="en-US" altLang="en-US" sz="2800" b="0" dirty="0" smtClean="0"/>
              <a:t>MassHealth Demonstration </a:t>
            </a:r>
            <a:br>
              <a:rPr lang="en-US" altLang="en-US" sz="2800" b="0" dirty="0" smtClean="0"/>
            </a:br>
            <a:r>
              <a:rPr lang="en-US" altLang="en-US" sz="2800" b="0" dirty="0" smtClean="0"/>
              <a:t>to Integrate Care for Dual Eligibles</a:t>
            </a:r>
          </a:p>
        </p:txBody>
      </p:sp>
      <p:sp>
        <p:nvSpPr>
          <p:cNvPr id="4100" name="Rectangle 3"/>
          <p:cNvSpPr>
            <a:spLocks noChangeArrowheads="1"/>
          </p:cNvSpPr>
          <p:nvPr/>
        </p:nvSpPr>
        <p:spPr bwMode="auto">
          <a:xfrm>
            <a:off x="304800" y="2133600"/>
            <a:ext cx="83820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40000"/>
              </a:spcBef>
              <a:buClr>
                <a:srgbClr val="CC0000"/>
              </a:buClr>
              <a:buFont typeface="Arial" charset="0"/>
              <a:buChar char="■"/>
              <a:defRPr sz="2800" b="1">
                <a:solidFill>
                  <a:schemeClr val="accent2"/>
                </a:solidFill>
                <a:latin typeface="Arial" charset="0"/>
                <a:ea typeface="MS PGothic" pitchFamily="34" charset="-128"/>
              </a:defRPr>
            </a:lvl1pPr>
            <a:lvl2pPr marL="749300" indent="-292100" eaLnBrk="0" hangingPunct="0">
              <a:spcBef>
                <a:spcPct val="40000"/>
              </a:spcBef>
              <a:buClr>
                <a:srgbClr val="CC0000"/>
              </a:buClr>
              <a:buChar char="–"/>
              <a:defRPr sz="2800" b="1">
                <a:solidFill>
                  <a:schemeClr val="accent2"/>
                </a:solidFill>
                <a:latin typeface="Arial" charset="0"/>
                <a:ea typeface="MS PGothic" pitchFamily="34" charset="-128"/>
              </a:defRPr>
            </a:lvl2pPr>
            <a:lvl3pPr marL="1143000" indent="-228600" eaLnBrk="0" hangingPunct="0">
              <a:spcBef>
                <a:spcPct val="40000"/>
              </a:spcBef>
              <a:buClr>
                <a:srgbClr val="CC0000"/>
              </a:buClr>
              <a:buChar char="•"/>
              <a:defRPr sz="2800" b="1">
                <a:solidFill>
                  <a:schemeClr val="accent2"/>
                </a:solidFill>
                <a:latin typeface="Arial" charset="0"/>
                <a:ea typeface="MS PGothic" pitchFamily="34" charset="-128"/>
              </a:defRPr>
            </a:lvl3pPr>
            <a:lvl4pPr marL="1600200" indent="-228600" eaLnBrk="0" hangingPunct="0">
              <a:spcBef>
                <a:spcPct val="40000"/>
              </a:spcBef>
              <a:buClr>
                <a:srgbClr val="CC0000"/>
              </a:buClr>
              <a:buChar char="–"/>
              <a:defRPr sz="2800" b="1">
                <a:solidFill>
                  <a:schemeClr val="accent2"/>
                </a:solidFill>
                <a:latin typeface="Arial" charset="0"/>
                <a:ea typeface="MS PGothic" pitchFamily="34" charset="-128"/>
              </a:defRPr>
            </a:lvl4pPr>
            <a:lvl5pPr marL="2057400" indent="-228600" eaLnBrk="0" hangingPunct="0">
              <a:spcBef>
                <a:spcPct val="40000"/>
              </a:spcBef>
              <a:buClr>
                <a:srgbClr val="CC0000"/>
              </a:buClr>
              <a:buChar char="»"/>
              <a:defRPr sz="2800" b="1">
                <a:solidFill>
                  <a:schemeClr val="accent2"/>
                </a:solidFill>
                <a:latin typeface="Arial" charset="0"/>
                <a:ea typeface="MS PGothic" pitchFamily="34" charset="-128"/>
              </a:defRPr>
            </a:lvl5pPr>
            <a:lvl6pPr marL="2514600" indent="-228600" eaLnBrk="0" fontAlgn="base" hangingPunct="0">
              <a:lnSpc>
                <a:spcPct val="85000"/>
              </a:lnSpc>
              <a:spcBef>
                <a:spcPct val="40000"/>
              </a:spcBef>
              <a:spcAft>
                <a:spcPct val="0"/>
              </a:spcAft>
              <a:buClr>
                <a:srgbClr val="CC0000"/>
              </a:buClr>
              <a:buChar char="»"/>
              <a:defRPr sz="2800" b="1">
                <a:solidFill>
                  <a:schemeClr val="accent2"/>
                </a:solidFill>
                <a:latin typeface="Arial" charset="0"/>
                <a:ea typeface="MS PGothic" pitchFamily="34" charset="-128"/>
              </a:defRPr>
            </a:lvl6pPr>
            <a:lvl7pPr marL="2971800" indent="-228600" eaLnBrk="0" fontAlgn="base" hangingPunct="0">
              <a:lnSpc>
                <a:spcPct val="85000"/>
              </a:lnSpc>
              <a:spcBef>
                <a:spcPct val="40000"/>
              </a:spcBef>
              <a:spcAft>
                <a:spcPct val="0"/>
              </a:spcAft>
              <a:buClr>
                <a:srgbClr val="CC0000"/>
              </a:buClr>
              <a:buChar char="»"/>
              <a:defRPr sz="2800" b="1">
                <a:solidFill>
                  <a:schemeClr val="accent2"/>
                </a:solidFill>
                <a:latin typeface="Arial" charset="0"/>
                <a:ea typeface="MS PGothic" pitchFamily="34" charset="-128"/>
              </a:defRPr>
            </a:lvl7pPr>
            <a:lvl8pPr marL="3429000" indent="-228600" eaLnBrk="0" fontAlgn="base" hangingPunct="0">
              <a:lnSpc>
                <a:spcPct val="85000"/>
              </a:lnSpc>
              <a:spcBef>
                <a:spcPct val="40000"/>
              </a:spcBef>
              <a:spcAft>
                <a:spcPct val="0"/>
              </a:spcAft>
              <a:buClr>
                <a:srgbClr val="CC0000"/>
              </a:buClr>
              <a:buChar char="»"/>
              <a:defRPr sz="2800" b="1">
                <a:solidFill>
                  <a:schemeClr val="accent2"/>
                </a:solidFill>
                <a:latin typeface="Arial" charset="0"/>
                <a:ea typeface="MS PGothic" pitchFamily="34" charset="-128"/>
              </a:defRPr>
            </a:lvl8pPr>
            <a:lvl9pPr marL="3886200" indent="-228600" eaLnBrk="0" fontAlgn="base" hangingPunct="0">
              <a:lnSpc>
                <a:spcPct val="85000"/>
              </a:lnSpc>
              <a:spcBef>
                <a:spcPct val="40000"/>
              </a:spcBef>
              <a:spcAft>
                <a:spcPct val="0"/>
              </a:spcAft>
              <a:buClr>
                <a:srgbClr val="CC0000"/>
              </a:buClr>
              <a:buChar char="»"/>
              <a:defRPr sz="2800" b="1">
                <a:solidFill>
                  <a:schemeClr val="accent2"/>
                </a:solidFill>
                <a:latin typeface="Arial" charset="0"/>
                <a:ea typeface="MS PGothic" pitchFamily="34" charset="-128"/>
              </a:defRPr>
            </a:lvl9pPr>
          </a:lstStyle>
          <a:p>
            <a:pPr algn="ctr" eaLnBrk="1" hangingPunct="1">
              <a:spcBef>
                <a:spcPct val="0"/>
              </a:spcBef>
              <a:buClrTx/>
              <a:buFontTx/>
              <a:buNone/>
            </a:pPr>
            <a:r>
              <a:rPr lang="en-US" altLang="en-US" sz="3600" dirty="0">
                <a:solidFill>
                  <a:srgbClr val="333399"/>
                </a:solidFill>
              </a:rPr>
              <a:t>One Care: MassHealth plus Medicare</a:t>
            </a:r>
          </a:p>
        </p:txBody>
      </p:sp>
      <p:sp>
        <p:nvSpPr>
          <p:cNvPr id="6" name="Rectangle 2"/>
          <p:cNvSpPr txBox="1">
            <a:spLocks noChangeArrowheads="1"/>
          </p:cNvSpPr>
          <p:nvPr/>
        </p:nvSpPr>
        <p:spPr bwMode="auto">
          <a:xfrm>
            <a:off x="304800" y="4648200"/>
            <a:ext cx="7315200" cy="182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0" indent="0" algn="l" rtl="0" eaLnBrk="0" fontAlgn="base" hangingPunct="0">
              <a:lnSpc>
                <a:spcPct val="85000"/>
              </a:lnSpc>
              <a:spcBef>
                <a:spcPct val="40000"/>
              </a:spcBef>
              <a:spcAft>
                <a:spcPct val="0"/>
              </a:spcAft>
              <a:buClr>
                <a:srgbClr val="CC0000"/>
              </a:buClr>
              <a:buFont typeface="Arial" charset="0"/>
              <a:buNone/>
              <a:defRPr sz="2800" b="1">
                <a:solidFill>
                  <a:schemeClr val="accent2"/>
                </a:solidFill>
                <a:latin typeface="+mn-lt"/>
                <a:ea typeface="MS PGothic" pitchFamily="34" charset="-128"/>
                <a:cs typeface="ＭＳ Ｐゴシック" charset="0"/>
              </a:defRPr>
            </a:lvl1pPr>
            <a:lvl2pPr marL="749300" indent="-292100" algn="l" rtl="0" eaLnBrk="0" fontAlgn="base" hangingPunct="0">
              <a:lnSpc>
                <a:spcPct val="85000"/>
              </a:lnSpc>
              <a:spcBef>
                <a:spcPct val="40000"/>
              </a:spcBef>
              <a:spcAft>
                <a:spcPct val="0"/>
              </a:spcAft>
              <a:buClr>
                <a:srgbClr val="CC0000"/>
              </a:buClr>
              <a:buChar char="–"/>
              <a:defRPr sz="2800" b="1">
                <a:solidFill>
                  <a:schemeClr val="accent2"/>
                </a:solidFill>
                <a:latin typeface="+mn-lt"/>
                <a:ea typeface="MS PGothic" pitchFamily="34" charset="-128"/>
              </a:defRPr>
            </a:lvl2pPr>
            <a:lvl3pPr marL="1143000" indent="-228600" algn="l" rtl="0" eaLnBrk="0" fontAlgn="base" hangingPunct="0">
              <a:lnSpc>
                <a:spcPct val="85000"/>
              </a:lnSpc>
              <a:spcBef>
                <a:spcPct val="40000"/>
              </a:spcBef>
              <a:spcAft>
                <a:spcPct val="0"/>
              </a:spcAft>
              <a:buClr>
                <a:srgbClr val="CC0000"/>
              </a:buClr>
              <a:buChar char="•"/>
              <a:defRPr sz="2800" b="1">
                <a:solidFill>
                  <a:schemeClr val="accent2"/>
                </a:solidFill>
                <a:latin typeface="+mn-lt"/>
                <a:ea typeface="MS PGothic" pitchFamily="34" charset="-128"/>
              </a:defRPr>
            </a:lvl3pPr>
            <a:lvl4pPr marL="1600200" indent="-228600" algn="l" rtl="0" eaLnBrk="0" fontAlgn="base" hangingPunct="0">
              <a:lnSpc>
                <a:spcPct val="85000"/>
              </a:lnSpc>
              <a:spcBef>
                <a:spcPct val="40000"/>
              </a:spcBef>
              <a:spcAft>
                <a:spcPct val="0"/>
              </a:spcAft>
              <a:buClr>
                <a:srgbClr val="CC0000"/>
              </a:buClr>
              <a:buChar char="–"/>
              <a:defRPr sz="2800" b="1">
                <a:solidFill>
                  <a:schemeClr val="accent2"/>
                </a:solidFill>
                <a:latin typeface="+mn-lt"/>
                <a:ea typeface="MS PGothic" pitchFamily="34" charset="-128"/>
              </a:defRPr>
            </a:lvl4pPr>
            <a:lvl5pPr marL="2057400" indent="-228600" algn="l" rtl="0" eaLnBrk="0" fontAlgn="base" hangingPunct="0">
              <a:lnSpc>
                <a:spcPct val="85000"/>
              </a:lnSpc>
              <a:spcBef>
                <a:spcPct val="40000"/>
              </a:spcBef>
              <a:spcAft>
                <a:spcPct val="0"/>
              </a:spcAft>
              <a:buClr>
                <a:srgbClr val="CC0000"/>
              </a:buClr>
              <a:buChar char="»"/>
              <a:defRPr sz="2800" b="1">
                <a:solidFill>
                  <a:schemeClr val="accent2"/>
                </a:solidFill>
                <a:latin typeface="+mn-lt"/>
                <a:ea typeface="MS PGothic" pitchFamily="34" charset="-128"/>
              </a:defRPr>
            </a:lvl5pPr>
            <a:lvl6pPr marL="2514600" indent="-228600" algn="l" rtl="0" fontAlgn="base">
              <a:lnSpc>
                <a:spcPct val="85000"/>
              </a:lnSpc>
              <a:spcBef>
                <a:spcPct val="40000"/>
              </a:spcBef>
              <a:spcAft>
                <a:spcPct val="0"/>
              </a:spcAft>
              <a:buClr>
                <a:srgbClr val="CC0000"/>
              </a:buClr>
              <a:buChar char="»"/>
              <a:defRPr sz="2800" b="1">
                <a:solidFill>
                  <a:schemeClr val="accent2"/>
                </a:solidFill>
                <a:latin typeface="+mn-lt"/>
              </a:defRPr>
            </a:lvl6pPr>
            <a:lvl7pPr marL="2971800" indent="-228600" algn="l" rtl="0" fontAlgn="base">
              <a:lnSpc>
                <a:spcPct val="85000"/>
              </a:lnSpc>
              <a:spcBef>
                <a:spcPct val="40000"/>
              </a:spcBef>
              <a:spcAft>
                <a:spcPct val="0"/>
              </a:spcAft>
              <a:buClr>
                <a:srgbClr val="CC0000"/>
              </a:buClr>
              <a:buChar char="»"/>
              <a:defRPr sz="2800" b="1">
                <a:solidFill>
                  <a:schemeClr val="accent2"/>
                </a:solidFill>
                <a:latin typeface="+mn-lt"/>
              </a:defRPr>
            </a:lvl7pPr>
            <a:lvl8pPr marL="3429000" indent="-228600" algn="l" rtl="0" fontAlgn="base">
              <a:lnSpc>
                <a:spcPct val="85000"/>
              </a:lnSpc>
              <a:spcBef>
                <a:spcPct val="40000"/>
              </a:spcBef>
              <a:spcAft>
                <a:spcPct val="0"/>
              </a:spcAft>
              <a:buClr>
                <a:srgbClr val="CC0000"/>
              </a:buClr>
              <a:buChar char="»"/>
              <a:defRPr sz="2800" b="1">
                <a:solidFill>
                  <a:schemeClr val="accent2"/>
                </a:solidFill>
                <a:latin typeface="+mn-lt"/>
              </a:defRPr>
            </a:lvl8pPr>
            <a:lvl9pPr marL="3886200" indent="-228600" algn="l" rtl="0" fontAlgn="base">
              <a:lnSpc>
                <a:spcPct val="85000"/>
              </a:lnSpc>
              <a:spcBef>
                <a:spcPct val="40000"/>
              </a:spcBef>
              <a:spcAft>
                <a:spcPct val="0"/>
              </a:spcAft>
              <a:buClr>
                <a:srgbClr val="CC0000"/>
              </a:buClr>
              <a:buChar char="»"/>
              <a:defRPr sz="2800" b="1">
                <a:solidFill>
                  <a:schemeClr val="accent2"/>
                </a:solidFill>
                <a:latin typeface="+mn-lt"/>
              </a:defRPr>
            </a:lvl9pPr>
          </a:lstStyle>
          <a:p>
            <a:pPr eaLnBrk="1" hangingPunct="1"/>
            <a:r>
              <a:rPr lang="en-US" altLang="en-US" sz="2200" b="0" kern="0" dirty="0" smtClean="0"/>
              <a:t>MassHealth Updates to the Implementation Council </a:t>
            </a:r>
          </a:p>
          <a:p>
            <a:pPr eaLnBrk="1" hangingPunct="1"/>
            <a:r>
              <a:rPr lang="en-US" altLang="en-US" sz="2200" b="0" kern="0" dirty="0" smtClean="0"/>
              <a:t>September 12, 2014,1:00 PM – 3:00 PM</a:t>
            </a:r>
          </a:p>
          <a:p>
            <a:pPr eaLnBrk="1" hangingPunct="1"/>
            <a:r>
              <a:rPr lang="en-US" altLang="en-US" sz="2200" b="0" kern="0" dirty="0" smtClean="0"/>
              <a:t>One Ashburton Place, 21</a:t>
            </a:r>
            <a:r>
              <a:rPr lang="en-US" altLang="en-US" sz="2200" b="0" kern="0" baseline="30000" dirty="0" smtClean="0"/>
              <a:t>st</a:t>
            </a:r>
            <a:r>
              <a:rPr lang="en-US" altLang="en-US" sz="2200" b="0" kern="0" dirty="0" smtClean="0"/>
              <a:t> Floor</a:t>
            </a:r>
          </a:p>
          <a:p>
            <a:pPr eaLnBrk="1" hangingPunct="1"/>
            <a:r>
              <a:rPr lang="en-US" altLang="en-US" sz="2200" b="0" kern="0" dirty="0" smtClean="0"/>
              <a:t>Boston, MA</a:t>
            </a:r>
            <a:endParaRPr lang="en-US" altLang="en-US" sz="2200" b="0" kern="0" dirty="0"/>
          </a:p>
        </p:txBody>
      </p:sp>
    </p:spTree>
    <p:extLst>
      <p:ext uri="{BB962C8B-B14F-4D97-AF65-F5344CB8AC3E}">
        <p14:creationId xmlns:p14="http://schemas.microsoft.com/office/powerpoint/2010/main" val="214344945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152399"/>
            <a:ext cx="6553200" cy="898525"/>
          </a:xfrm>
        </p:spPr>
        <p:txBody>
          <a:bodyPr/>
          <a:lstStyle/>
          <a:p>
            <a:r>
              <a:rPr lang="en-US" sz="2800" dirty="0">
                <a:latin typeface="Arial" panose="020B0604020202020204" pitchFamily="34" charset="0"/>
                <a:cs typeface="Arial" panose="020B0604020202020204" pitchFamily="34" charset="0"/>
              </a:rPr>
              <a:t>Contract </a:t>
            </a:r>
            <a:r>
              <a:rPr lang="en-US" sz="2800" dirty="0" smtClean="0">
                <a:latin typeface="Arial" panose="020B0604020202020204" pitchFamily="34" charset="0"/>
                <a:cs typeface="Arial" panose="020B0604020202020204" pitchFamily="34" charset="0"/>
              </a:rPr>
              <a:t>Management/Monitoring (cont’d)</a:t>
            </a:r>
            <a:endParaRPr lang="en-US" sz="2800" dirty="0">
              <a:solidFill>
                <a:srgbClr val="C00000"/>
              </a:solidFill>
            </a:endParaRPr>
          </a:p>
        </p:txBody>
      </p:sp>
      <p:sp>
        <p:nvSpPr>
          <p:cNvPr id="3" name="Content Placeholder 2"/>
          <p:cNvSpPr>
            <a:spLocks noGrp="1"/>
          </p:cNvSpPr>
          <p:nvPr>
            <p:ph idx="1"/>
          </p:nvPr>
        </p:nvSpPr>
        <p:spPr>
          <a:xfrm>
            <a:off x="304800" y="1203326"/>
            <a:ext cx="8686800" cy="5518149"/>
          </a:xfrm>
        </p:spPr>
        <p:txBody>
          <a:bodyPr>
            <a:normAutofit fontScale="92500" lnSpcReduction="10000"/>
          </a:bodyPr>
          <a:lstStyle/>
          <a:p>
            <a:pPr>
              <a:lnSpc>
                <a:spcPct val="100000"/>
              </a:lnSpc>
            </a:pPr>
            <a:r>
              <a:rPr lang="en-US" sz="2200" b="0" dirty="0" smtClean="0"/>
              <a:t>Plan Contract Management – Behavioral Health Privacy 	</a:t>
            </a:r>
          </a:p>
          <a:p>
            <a:pPr lvl="1">
              <a:lnSpc>
                <a:spcPct val="100000"/>
              </a:lnSpc>
            </a:pPr>
            <a:r>
              <a:rPr lang="en-US" sz="2200" b="0" dirty="0" smtClean="0"/>
              <a:t>MassHealth held the second Behavioral Health Privacy meeting on 9/11/14. Attendees included </a:t>
            </a:r>
          </a:p>
          <a:p>
            <a:pPr lvl="2">
              <a:lnSpc>
                <a:spcPct val="100000"/>
              </a:lnSpc>
            </a:pPr>
            <a:r>
              <a:rPr lang="en-US" sz="2200" b="0" dirty="0" smtClean="0"/>
              <a:t>Department of Mental Health (DMH)</a:t>
            </a:r>
          </a:p>
          <a:p>
            <a:pPr lvl="2">
              <a:lnSpc>
                <a:spcPct val="100000"/>
              </a:lnSpc>
            </a:pPr>
            <a:r>
              <a:rPr lang="en-US" sz="2200" b="0" dirty="0" smtClean="0"/>
              <a:t>Department of Public Health (DPH)</a:t>
            </a:r>
          </a:p>
          <a:p>
            <a:pPr lvl="2">
              <a:lnSpc>
                <a:spcPct val="100000"/>
              </a:lnSpc>
            </a:pPr>
            <a:r>
              <a:rPr lang="en-US" sz="2200" b="0" dirty="0" smtClean="0"/>
              <a:t>Mental Health Legal Advisors</a:t>
            </a:r>
          </a:p>
          <a:p>
            <a:pPr lvl="2">
              <a:lnSpc>
                <a:spcPct val="100000"/>
              </a:lnSpc>
            </a:pPr>
            <a:r>
              <a:rPr lang="en-US" sz="2200" b="0" dirty="0" smtClean="0"/>
              <a:t>Implementation Council members</a:t>
            </a:r>
          </a:p>
          <a:p>
            <a:pPr lvl="2">
              <a:lnSpc>
                <a:spcPct val="100000"/>
              </a:lnSpc>
            </a:pPr>
            <a:r>
              <a:rPr lang="en-US" sz="2200" b="0" dirty="0" smtClean="0"/>
              <a:t>One Care plans</a:t>
            </a:r>
          </a:p>
          <a:p>
            <a:pPr lvl="1">
              <a:lnSpc>
                <a:spcPct val="100000"/>
              </a:lnSpc>
            </a:pPr>
            <a:r>
              <a:rPr lang="en-US" sz="2200" b="0" dirty="0" smtClean="0"/>
              <a:t>Topics of discussion </a:t>
            </a:r>
          </a:p>
          <a:p>
            <a:pPr lvl="2">
              <a:lnSpc>
                <a:spcPct val="100000"/>
              </a:lnSpc>
            </a:pPr>
            <a:r>
              <a:rPr lang="en-US" sz="2200" b="0" dirty="0" smtClean="0"/>
              <a:t>Review of One Care plans Readiness Review documents</a:t>
            </a:r>
          </a:p>
          <a:p>
            <a:pPr lvl="2">
              <a:lnSpc>
                <a:spcPct val="100000"/>
              </a:lnSpc>
            </a:pPr>
            <a:r>
              <a:rPr lang="en-US" sz="2200" b="0" dirty="0" smtClean="0"/>
              <a:t>Improving Behavioral Health through integrated care</a:t>
            </a:r>
          </a:p>
          <a:p>
            <a:pPr lvl="3">
              <a:lnSpc>
                <a:spcPct val="100000"/>
              </a:lnSpc>
            </a:pPr>
            <a:r>
              <a:rPr lang="en-US" sz="2200" b="0" dirty="0" smtClean="0"/>
              <a:t>Provider roles and responsibilities</a:t>
            </a:r>
          </a:p>
          <a:p>
            <a:pPr lvl="3">
              <a:lnSpc>
                <a:spcPct val="100000"/>
              </a:lnSpc>
            </a:pPr>
            <a:r>
              <a:rPr lang="en-US" sz="2200" b="0" dirty="0" smtClean="0"/>
              <a:t>Member rights and management of PHI (focus on BH diagnosis)</a:t>
            </a:r>
          </a:p>
          <a:p>
            <a:pPr lvl="2">
              <a:lnSpc>
                <a:spcPct val="90000"/>
              </a:lnSpc>
            </a:pPr>
            <a:endParaRPr lang="en-US" sz="2200" dirty="0"/>
          </a:p>
        </p:txBody>
      </p:sp>
      <p:sp>
        <p:nvSpPr>
          <p:cNvPr id="4" name="Slide Number Placeholder 3"/>
          <p:cNvSpPr>
            <a:spLocks noGrp="1"/>
          </p:cNvSpPr>
          <p:nvPr>
            <p:ph type="sldNum" sz="quarter" idx="10"/>
          </p:nvPr>
        </p:nvSpPr>
        <p:spPr/>
        <p:txBody>
          <a:bodyPr/>
          <a:lstStyle/>
          <a:p>
            <a:pPr>
              <a:defRPr/>
            </a:pPr>
            <a:fld id="{5A5E6EFD-F2E3-4CF8-B30C-61A833C1ADDE}" type="slidenum">
              <a:rPr lang="en-US" smtClean="0"/>
              <a:pPr>
                <a:defRPr/>
              </a:pPr>
              <a:t>10</a:t>
            </a:fld>
            <a:endParaRPr lang="en-US" dirty="0"/>
          </a:p>
        </p:txBody>
      </p:sp>
    </p:spTree>
    <p:extLst>
      <p:ext uri="{BB962C8B-B14F-4D97-AF65-F5344CB8AC3E}">
        <p14:creationId xmlns:p14="http://schemas.microsoft.com/office/powerpoint/2010/main" val="252386737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3"/>
          <p:cNvSpPr>
            <a:spLocks noGrp="1" noChangeArrowheads="1"/>
          </p:cNvSpPr>
          <p:nvPr>
            <p:ph type="body" idx="4294967295"/>
          </p:nvPr>
        </p:nvSpPr>
        <p:spPr>
          <a:xfrm>
            <a:off x="228600" y="762000"/>
            <a:ext cx="8686800" cy="5181600"/>
          </a:xfrm>
        </p:spPr>
        <p:txBody>
          <a:bodyPr/>
          <a:lstStyle/>
          <a:p>
            <a:pPr algn="ctr">
              <a:buFont typeface="Arial" pitchFamily="34" charset="0"/>
              <a:buNone/>
            </a:pPr>
            <a:endParaRPr lang="en-US" altLang="en-US" dirty="0" smtClean="0"/>
          </a:p>
          <a:p>
            <a:pPr algn="ctr">
              <a:buFont typeface="Arial" pitchFamily="34" charset="0"/>
              <a:buNone/>
            </a:pPr>
            <a:endParaRPr lang="en-US" altLang="en-US" dirty="0" smtClean="0"/>
          </a:p>
          <a:p>
            <a:pPr algn="ctr">
              <a:buFont typeface="Arial" pitchFamily="34" charset="0"/>
              <a:buNone/>
            </a:pPr>
            <a:endParaRPr lang="en-US" altLang="en-US" dirty="0" smtClean="0"/>
          </a:p>
          <a:p>
            <a:pPr algn="ctr">
              <a:buFont typeface="Arial" pitchFamily="34" charset="0"/>
              <a:buNone/>
            </a:pPr>
            <a:endParaRPr lang="en-US" altLang="en-US" dirty="0" smtClean="0"/>
          </a:p>
          <a:p>
            <a:pPr algn="ctr">
              <a:buFont typeface="Arial" pitchFamily="34" charset="0"/>
              <a:buNone/>
            </a:pPr>
            <a:r>
              <a:rPr lang="en-US" altLang="en-US" dirty="0" smtClean="0"/>
              <a:t>Visit us at </a:t>
            </a:r>
            <a:r>
              <a:rPr lang="en-US" altLang="en-US" dirty="0" smtClean="0">
                <a:hlinkClick r:id="rId3"/>
              </a:rPr>
              <a:t>www.mass.gov/masshealth/onecare</a:t>
            </a:r>
            <a:r>
              <a:rPr lang="en-US" altLang="en-US" dirty="0" smtClean="0"/>
              <a:t> </a:t>
            </a:r>
          </a:p>
          <a:p>
            <a:pPr algn="ctr">
              <a:buFont typeface="Arial" pitchFamily="34" charset="0"/>
              <a:buNone/>
            </a:pPr>
            <a:endParaRPr lang="en-US" altLang="en-US" dirty="0" smtClean="0"/>
          </a:p>
          <a:p>
            <a:pPr algn="ctr">
              <a:buFont typeface="Arial" pitchFamily="34" charset="0"/>
              <a:buNone/>
            </a:pPr>
            <a:r>
              <a:rPr lang="en-US" altLang="en-US" dirty="0" smtClean="0"/>
              <a:t>Email us at </a:t>
            </a:r>
            <a:r>
              <a:rPr lang="en-US" altLang="en-US" dirty="0" smtClean="0">
                <a:hlinkClick r:id="rId4"/>
              </a:rPr>
              <a:t>OneCare@state.ma.us</a:t>
            </a:r>
            <a:endParaRPr lang="en-US" altLang="en-US" dirty="0" smtClean="0"/>
          </a:p>
        </p:txBody>
      </p:sp>
    </p:spTree>
    <p:extLst>
      <p:ext uri="{BB962C8B-B14F-4D97-AF65-F5344CB8AC3E}">
        <p14:creationId xmlns:p14="http://schemas.microsoft.com/office/powerpoint/2010/main" val="348983553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3" name="Rectangle 6"/>
          <p:cNvSpPr txBox="1">
            <a:spLocks noGrp="1" noChangeArrowheads="1"/>
          </p:cNvSpPr>
          <p:nvPr/>
        </p:nvSpPr>
        <p:spPr bwMode="auto">
          <a:xfrm>
            <a:off x="7391400" y="6245225"/>
            <a:ext cx="1524000"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40000"/>
              </a:spcBef>
              <a:buClr>
                <a:srgbClr val="CC0000"/>
              </a:buClr>
              <a:buFont typeface="Arial" charset="0"/>
              <a:buChar char="■"/>
              <a:defRPr sz="2800" b="1">
                <a:solidFill>
                  <a:schemeClr val="accent2"/>
                </a:solidFill>
                <a:latin typeface="Arial" charset="0"/>
                <a:ea typeface="MS PGothic" pitchFamily="34" charset="-128"/>
              </a:defRPr>
            </a:lvl1pPr>
            <a:lvl2pPr marL="742950" indent="-285750" eaLnBrk="0" hangingPunct="0">
              <a:spcBef>
                <a:spcPct val="40000"/>
              </a:spcBef>
              <a:buClr>
                <a:srgbClr val="CC0000"/>
              </a:buClr>
              <a:buChar char="–"/>
              <a:defRPr sz="2800" b="1">
                <a:solidFill>
                  <a:schemeClr val="accent2"/>
                </a:solidFill>
                <a:latin typeface="Arial" charset="0"/>
                <a:ea typeface="MS PGothic" pitchFamily="34" charset="-128"/>
              </a:defRPr>
            </a:lvl2pPr>
            <a:lvl3pPr marL="1143000" indent="-228600" eaLnBrk="0" hangingPunct="0">
              <a:spcBef>
                <a:spcPct val="40000"/>
              </a:spcBef>
              <a:buClr>
                <a:srgbClr val="CC0000"/>
              </a:buClr>
              <a:buChar char="•"/>
              <a:defRPr sz="2800" b="1">
                <a:solidFill>
                  <a:schemeClr val="accent2"/>
                </a:solidFill>
                <a:latin typeface="Arial" charset="0"/>
                <a:ea typeface="MS PGothic" pitchFamily="34" charset="-128"/>
              </a:defRPr>
            </a:lvl3pPr>
            <a:lvl4pPr marL="1600200" indent="-228600" eaLnBrk="0" hangingPunct="0">
              <a:spcBef>
                <a:spcPct val="40000"/>
              </a:spcBef>
              <a:buClr>
                <a:srgbClr val="CC0000"/>
              </a:buClr>
              <a:buChar char="–"/>
              <a:defRPr sz="2800" b="1">
                <a:solidFill>
                  <a:schemeClr val="accent2"/>
                </a:solidFill>
                <a:latin typeface="Arial" charset="0"/>
                <a:ea typeface="MS PGothic" pitchFamily="34" charset="-128"/>
              </a:defRPr>
            </a:lvl4pPr>
            <a:lvl5pPr marL="2057400" indent="-228600" eaLnBrk="0" hangingPunct="0">
              <a:spcBef>
                <a:spcPct val="40000"/>
              </a:spcBef>
              <a:buClr>
                <a:srgbClr val="CC0000"/>
              </a:buClr>
              <a:buChar char="»"/>
              <a:defRPr sz="2800" b="1">
                <a:solidFill>
                  <a:schemeClr val="accent2"/>
                </a:solidFill>
                <a:latin typeface="Arial" charset="0"/>
                <a:ea typeface="MS PGothic" pitchFamily="34" charset="-128"/>
              </a:defRPr>
            </a:lvl5pPr>
            <a:lvl6pPr marL="2514600" indent="-228600" eaLnBrk="0" fontAlgn="base" hangingPunct="0">
              <a:lnSpc>
                <a:spcPct val="85000"/>
              </a:lnSpc>
              <a:spcBef>
                <a:spcPct val="40000"/>
              </a:spcBef>
              <a:spcAft>
                <a:spcPct val="0"/>
              </a:spcAft>
              <a:buClr>
                <a:srgbClr val="CC0000"/>
              </a:buClr>
              <a:buChar char="»"/>
              <a:defRPr sz="2800" b="1">
                <a:solidFill>
                  <a:schemeClr val="accent2"/>
                </a:solidFill>
                <a:latin typeface="Arial" charset="0"/>
                <a:ea typeface="MS PGothic" pitchFamily="34" charset="-128"/>
              </a:defRPr>
            </a:lvl6pPr>
            <a:lvl7pPr marL="2971800" indent="-228600" eaLnBrk="0" fontAlgn="base" hangingPunct="0">
              <a:lnSpc>
                <a:spcPct val="85000"/>
              </a:lnSpc>
              <a:spcBef>
                <a:spcPct val="40000"/>
              </a:spcBef>
              <a:spcAft>
                <a:spcPct val="0"/>
              </a:spcAft>
              <a:buClr>
                <a:srgbClr val="CC0000"/>
              </a:buClr>
              <a:buChar char="»"/>
              <a:defRPr sz="2800" b="1">
                <a:solidFill>
                  <a:schemeClr val="accent2"/>
                </a:solidFill>
                <a:latin typeface="Arial" charset="0"/>
                <a:ea typeface="MS PGothic" pitchFamily="34" charset="-128"/>
              </a:defRPr>
            </a:lvl7pPr>
            <a:lvl8pPr marL="3429000" indent="-228600" eaLnBrk="0" fontAlgn="base" hangingPunct="0">
              <a:lnSpc>
                <a:spcPct val="85000"/>
              </a:lnSpc>
              <a:spcBef>
                <a:spcPct val="40000"/>
              </a:spcBef>
              <a:spcAft>
                <a:spcPct val="0"/>
              </a:spcAft>
              <a:buClr>
                <a:srgbClr val="CC0000"/>
              </a:buClr>
              <a:buChar char="»"/>
              <a:defRPr sz="2800" b="1">
                <a:solidFill>
                  <a:schemeClr val="accent2"/>
                </a:solidFill>
                <a:latin typeface="Arial" charset="0"/>
                <a:ea typeface="MS PGothic" pitchFamily="34" charset="-128"/>
              </a:defRPr>
            </a:lvl8pPr>
            <a:lvl9pPr marL="3886200" indent="-228600" eaLnBrk="0" fontAlgn="base" hangingPunct="0">
              <a:lnSpc>
                <a:spcPct val="85000"/>
              </a:lnSpc>
              <a:spcBef>
                <a:spcPct val="40000"/>
              </a:spcBef>
              <a:spcAft>
                <a:spcPct val="0"/>
              </a:spcAft>
              <a:buClr>
                <a:srgbClr val="CC0000"/>
              </a:buClr>
              <a:buChar char="»"/>
              <a:defRPr sz="2800" b="1">
                <a:solidFill>
                  <a:schemeClr val="accent2"/>
                </a:solidFill>
                <a:latin typeface="Arial" charset="0"/>
                <a:ea typeface="MS PGothic" pitchFamily="34" charset="-128"/>
              </a:defRPr>
            </a:lvl9pPr>
          </a:lstStyle>
          <a:p>
            <a:pPr algn="r" eaLnBrk="1" hangingPunct="1">
              <a:lnSpc>
                <a:spcPct val="100000"/>
              </a:lnSpc>
              <a:spcBef>
                <a:spcPct val="0"/>
              </a:spcBef>
              <a:buClrTx/>
              <a:buFontTx/>
              <a:buNone/>
            </a:pPr>
            <a:fld id="{1A0CDADD-04C1-4152-ADEA-94CFE2AB235D}" type="slidenum">
              <a:rPr lang="en-US" altLang="en-US" sz="1400" b="0">
                <a:solidFill>
                  <a:srgbClr val="000066"/>
                </a:solidFill>
              </a:rPr>
              <a:pPr algn="r" eaLnBrk="1" hangingPunct="1">
                <a:lnSpc>
                  <a:spcPct val="100000"/>
                </a:lnSpc>
                <a:spcBef>
                  <a:spcPct val="0"/>
                </a:spcBef>
                <a:buClrTx/>
                <a:buFontTx/>
                <a:buNone/>
              </a:pPr>
              <a:t>2</a:t>
            </a:fld>
            <a:endParaRPr lang="en-US" altLang="en-US" sz="1400" b="0" dirty="0">
              <a:solidFill>
                <a:srgbClr val="000066"/>
              </a:solidFill>
            </a:endParaRPr>
          </a:p>
        </p:txBody>
      </p:sp>
      <p:sp>
        <p:nvSpPr>
          <p:cNvPr id="5124" name="Rectangle 6"/>
          <p:cNvSpPr txBox="1">
            <a:spLocks noGrp="1" noChangeArrowheads="1"/>
          </p:cNvSpPr>
          <p:nvPr/>
        </p:nvSpPr>
        <p:spPr bwMode="auto">
          <a:xfrm>
            <a:off x="7391400" y="6245225"/>
            <a:ext cx="1524000"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40000"/>
              </a:spcBef>
              <a:buClr>
                <a:srgbClr val="CC0000"/>
              </a:buClr>
              <a:buFont typeface="Arial" charset="0"/>
              <a:buChar char="■"/>
              <a:defRPr sz="2800" b="1">
                <a:solidFill>
                  <a:schemeClr val="accent2"/>
                </a:solidFill>
                <a:latin typeface="Arial" charset="0"/>
                <a:ea typeface="MS PGothic" pitchFamily="34" charset="-128"/>
              </a:defRPr>
            </a:lvl1pPr>
            <a:lvl2pPr marL="742950" indent="-285750" eaLnBrk="0" hangingPunct="0">
              <a:spcBef>
                <a:spcPct val="40000"/>
              </a:spcBef>
              <a:buClr>
                <a:srgbClr val="CC0000"/>
              </a:buClr>
              <a:buChar char="–"/>
              <a:defRPr sz="2800" b="1">
                <a:solidFill>
                  <a:schemeClr val="accent2"/>
                </a:solidFill>
                <a:latin typeface="Arial" charset="0"/>
                <a:ea typeface="MS PGothic" pitchFamily="34" charset="-128"/>
              </a:defRPr>
            </a:lvl2pPr>
            <a:lvl3pPr marL="1143000" indent="-228600" eaLnBrk="0" hangingPunct="0">
              <a:spcBef>
                <a:spcPct val="40000"/>
              </a:spcBef>
              <a:buClr>
                <a:srgbClr val="CC0000"/>
              </a:buClr>
              <a:buChar char="•"/>
              <a:defRPr sz="2800" b="1">
                <a:solidFill>
                  <a:schemeClr val="accent2"/>
                </a:solidFill>
                <a:latin typeface="Arial" charset="0"/>
                <a:ea typeface="MS PGothic" pitchFamily="34" charset="-128"/>
              </a:defRPr>
            </a:lvl3pPr>
            <a:lvl4pPr marL="1600200" indent="-228600" eaLnBrk="0" hangingPunct="0">
              <a:spcBef>
                <a:spcPct val="40000"/>
              </a:spcBef>
              <a:buClr>
                <a:srgbClr val="CC0000"/>
              </a:buClr>
              <a:buChar char="–"/>
              <a:defRPr sz="2800" b="1">
                <a:solidFill>
                  <a:schemeClr val="accent2"/>
                </a:solidFill>
                <a:latin typeface="Arial" charset="0"/>
                <a:ea typeface="MS PGothic" pitchFamily="34" charset="-128"/>
              </a:defRPr>
            </a:lvl4pPr>
            <a:lvl5pPr marL="2057400" indent="-228600" eaLnBrk="0" hangingPunct="0">
              <a:spcBef>
                <a:spcPct val="40000"/>
              </a:spcBef>
              <a:buClr>
                <a:srgbClr val="CC0000"/>
              </a:buClr>
              <a:buChar char="»"/>
              <a:defRPr sz="2800" b="1">
                <a:solidFill>
                  <a:schemeClr val="accent2"/>
                </a:solidFill>
                <a:latin typeface="Arial" charset="0"/>
                <a:ea typeface="MS PGothic" pitchFamily="34" charset="-128"/>
              </a:defRPr>
            </a:lvl5pPr>
            <a:lvl6pPr marL="2514600" indent="-228600" eaLnBrk="0" fontAlgn="base" hangingPunct="0">
              <a:lnSpc>
                <a:spcPct val="85000"/>
              </a:lnSpc>
              <a:spcBef>
                <a:spcPct val="40000"/>
              </a:spcBef>
              <a:spcAft>
                <a:spcPct val="0"/>
              </a:spcAft>
              <a:buClr>
                <a:srgbClr val="CC0000"/>
              </a:buClr>
              <a:buChar char="»"/>
              <a:defRPr sz="2800" b="1">
                <a:solidFill>
                  <a:schemeClr val="accent2"/>
                </a:solidFill>
                <a:latin typeface="Arial" charset="0"/>
                <a:ea typeface="MS PGothic" pitchFamily="34" charset="-128"/>
              </a:defRPr>
            </a:lvl6pPr>
            <a:lvl7pPr marL="2971800" indent="-228600" eaLnBrk="0" fontAlgn="base" hangingPunct="0">
              <a:lnSpc>
                <a:spcPct val="85000"/>
              </a:lnSpc>
              <a:spcBef>
                <a:spcPct val="40000"/>
              </a:spcBef>
              <a:spcAft>
                <a:spcPct val="0"/>
              </a:spcAft>
              <a:buClr>
                <a:srgbClr val="CC0000"/>
              </a:buClr>
              <a:buChar char="»"/>
              <a:defRPr sz="2800" b="1">
                <a:solidFill>
                  <a:schemeClr val="accent2"/>
                </a:solidFill>
                <a:latin typeface="Arial" charset="0"/>
                <a:ea typeface="MS PGothic" pitchFamily="34" charset="-128"/>
              </a:defRPr>
            </a:lvl7pPr>
            <a:lvl8pPr marL="3429000" indent="-228600" eaLnBrk="0" fontAlgn="base" hangingPunct="0">
              <a:lnSpc>
                <a:spcPct val="85000"/>
              </a:lnSpc>
              <a:spcBef>
                <a:spcPct val="40000"/>
              </a:spcBef>
              <a:spcAft>
                <a:spcPct val="0"/>
              </a:spcAft>
              <a:buClr>
                <a:srgbClr val="CC0000"/>
              </a:buClr>
              <a:buChar char="»"/>
              <a:defRPr sz="2800" b="1">
                <a:solidFill>
                  <a:schemeClr val="accent2"/>
                </a:solidFill>
                <a:latin typeface="Arial" charset="0"/>
                <a:ea typeface="MS PGothic" pitchFamily="34" charset="-128"/>
              </a:defRPr>
            </a:lvl8pPr>
            <a:lvl9pPr marL="3886200" indent="-228600" eaLnBrk="0" fontAlgn="base" hangingPunct="0">
              <a:lnSpc>
                <a:spcPct val="85000"/>
              </a:lnSpc>
              <a:spcBef>
                <a:spcPct val="40000"/>
              </a:spcBef>
              <a:spcAft>
                <a:spcPct val="0"/>
              </a:spcAft>
              <a:buClr>
                <a:srgbClr val="CC0000"/>
              </a:buClr>
              <a:buChar char="»"/>
              <a:defRPr sz="2800" b="1">
                <a:solidFill>
                  <a:schemeClr val="accent2"/>
                </a:solidFill>
                <a:latin typeface="Arial" charset="0"/>
                <a:ea typeface="MS PGothic" pitchFamily="34" charset="-128"/>
              </a:defRPr>
            </a:lvl9pPr>
          </a:lstStyle>
          <a:p>
            <a:pPr algn="r" eaLnBrk="1" hangingPunct="1">
              <a:lnSpc>
                <a:spcPct val="100000"/>
              </a:lnSpc>
              <a:spcBef>
                <a:spcPct val="0"/>
              </a:spcBef>
              <a:buClrTx/>
              <a:buFontTx/>
              <a:buNone/>
            </a:pPr>
            <a:fld id="{1DC207F8-4571-4B71-8E88-F6AB81696BF5}" type="slidenum">
              <a:rPr lang="en-US" altLang="en-US" sz="1400" b="0">
                <a:solidFill>
                  <a:srgbClr val="000066"/>
                </a:solidFill>
              </a:rPr>
              <a:pPr algn="r" eaLnBrk="1" hangingPunct="1">
                <a:lnSpc>
                  <a:spcPct val="100000"/>
                </a:lnSpc>
                <a:spcBef>
                  <a:spcPct val="0"/>
                </a:spcBef>
                <a:buClrTx/>
                <a:buFontTx/>
                <a:buNone/>
              </a:pPr>
              <a:t>2</a:t>
            </a:fld>
            <a:endParaRPr lang="en-US" altLang="en-US" sz="1400" b="0" dirty="0">
              <a:solidFill>
                <a:srgbClr val="000066"/>
              </a:solidFill>
            </a:endParaRPr>
          </a:p>
        </p:txBody>
      </p:sp>
      <p:sp>
        <p:nvSpPr>
          <p:cNvPr id="5125" name="Rectangle 6"/>
          <p:cNvSpPr txBox="1">
            <a:spLocks noGrp="1" noChangeArrowheads="1"/>
          </p:cNvSpPr>
          <p:nvPr/>
        </p:nvSpPr>
        <p:spPr bwMode="auto">
          <a:xfrm>
            <a:off x="7391400" y="6245225"/>
            <a:ext cx="1524000"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40000"/>
              </a:spcBef>
              <a:buClr>
                <a:srgbClr val="CC0000"/>
              </a:buClr>
              <a:buFont typeface="Arial" charset="0"/>
              <a:buChar char="■"/>
              <a:defRPr sz="2800" b="1">
                <a:solidFill>
                  <a:schemeClr val="accent2"/>
                </a:solidFill>
                <a:latin typeface="Arial" charset="0"/>
                <a:ea typeface="MS PGothic" pitchFamily="34" charset="-128"/>
              </a:defRPr>
            </a:lvl1pPr>
            <a:lvl2pPr marL="742950" indent="-285750" eaLnBrk="0" hangingPunct="0">
              <a:spcBef>
                <a:spcPct val="40000"/>
              </a:spcBef>
              <a:buClr>
                <a:srgbClr val="CC0000"/>
              </a:buClr>
              <a:buChar char="–"/>
              <a:defRPr sz="2800" b="1">
                <a:solidFill>
                  <a:schemeClr val="accent2"/>
                </a:solidFill>
                <a:latin typeface="Arial" charset="0"/>
                <a:ea typeface="MS PGothic" pitchFamily="34" charset="-128"/>
              </a:defRPr>
            </a:lvl2pPr>
            <a:lvl3pPr marL="1143000" indent="-228600" eaLnBrk="0" hangingPunct="0">
              <a:spcBef>
                <a:spcPct val="40000"/>
              </a:spcBef>
              <a:buClr>
                <a:srgbClr val="CC0000"/>
              </a:buClr>
              <a:buChar char="•"/>
              <a:defRPr sz="2800" b="1">
                <a:solidFill>
                  <a:schemeClr val="accent2"/>
                </a:solidFill>
                <a:latin typeface="Arial" charset="0"/>
                <a:ea typeface="MS PGothic" pitchFamily="34" charset="-128"/>
              </a:defRPr>
            </a:lvl3pPr>
            <a:lvl4pPr marL="1600200" indent="-228600" eaLnBrk="0" hangingPunct="0">
              <a:spcBef>
                <a:spcPct val="40000"/>
              </a:spcBef>
              <a:buClr>
                <a:srgbClr val="CC0000"/>
              </a:buClr>
              <a:buChar char="–"/>
              <a:defRPr sz="2800" b="1">
                <a:solidFill>
                  <a:schemeClr val="accent2"/>
                </a:solidFill>
                <a:latin typeface="Arial" charset="0"/>
                <a:ea typeface="MS PGothic" pitchFamily="34" charset="-128"/>
              </a:defRPr>
            </a:lvl4pPr>
            <a:lvl5pPr marL="2057400" indent="-228600" eaLnBrk="0" hangingPunct="0">
              <a:spcBef>
                <a:spcPct val="40000"/>
              </a:spcBef>
              <a:buClr>
                <a:srgbClr val="CC0000"/>
              </a:buClr>
              <a:buChar char="»"/>
              <a:defRPr sz="2800" b="1">
                <a:solidFill>
                  <a:schemeClr val="accent2"/>
                </a:solidFill>
                <a:latin typeface="Arial" charset="0"/>
                <a:ea typeface="MS PGothic" pitchFamily="34" charset="-128"/>
              </a:defRPr>
            </a:lvl5pPr>
            <a:lvl6pPr marL="2514600" indent="-228600" eaLnBrk="0" fontAlgn="base" hangingPunct="0">
              <a:lnSpc>
                <a:spcPct val="85000"/>
              </a:lnSpc>
              <a:spcBef>
                <a:spcPct val="40000"/>
              </a:spcBef>
              <a:spcAft>
                <a:spcPct val="0"/>
              </a:spcAft>
              <a:buClr>
                <a:srgbClr val="CC0000"/>
              </a:buClr>
              <a:buChar char="»"/>
              <a:defRPr sz="2800" b="1">
                <a:solidFill>
                  <a:schemeClr val="accent2"/>
                </a:solidFill>
                <a:latin typeface="Arial" charset="0"/>
                <a:ea typeface="MS PGothic" pitchFamily="34" charset="-128"/>
              </a:defRPr>
            </a:lvl6pPr>
            <a:lvl7pPr marL="2971800" indent="-228600" eaLnBrk="0" fontAlgn="base" hangingPunct="0">
              <a:lnSpc>
                <a:spcPct val="85000"/>
              </a:lnSpc>
              <a:spcBef>
                <a:spcPct val="40000"/>
              </a:spcBef>
              <a:spcAft>
                <a:spcPct val="0"/>
              </a:spcAft>
              <a:buClr>
                <a:srgbClr val="CC0000"/>
              </a:buClr>
              <a:buChar char="»"/>
              <a:defRPr sz="2800" b="1">
                <a:solidFill>
                  <a:schemeClr val="accent2"/>
                </a:solidFill>
                <a:latin typeface="Arial" charset="0"/>
                <a:ea typeface="MS PGothic" pitchFamily="34" charset="-128"/>
              </a:defRPr>
            </a:lvl7pPr>
            <a:lvl8pPr marL="3429000" indent="-228600" eaLnBrk="0" fontAlgn="base" hangingPunct="0">
              <a:lnSpc>
                <a:spcPct val="85000"/>
              </a:lnSpc>
              <a:spcBef>
                <a:spcPct val="40000"/>
              </a:spcBef>
              <a:spcAft>
                <a:spcPct val="0"/>
              </a:spcAft>
              <a:buClr>
                <a:srgbClr val="CC0000"/>
              </a:buClr>
              <a:buChar char="»"/>
              <a:defRPr sz="2800" b="1">
                <a:solidFill>
                  <a:schemeClr val="accent2"/>
                </a:solidFill>
                <a:latin typeface="Arial" charset="0"/>
                <a:ea typeface="MS PGothic" pitchFamily="34" charset="-128"/>
              </a:defRPr>
            </a:lvl8pPr>
            <a:lvl9pPr marL="3886200" indent="-228600" eaLnBrk="0" fontAlgn="base" hangingPunct="0">
              <a:lnSpc>
                <a:spcPct val="85000"/>
              </a:lnSpc>
              <a:spcBef>
                <a:spcPct val="40000"/>
              </a:spcBef>
              <a:spcAft>
                <a:spcPct val="0"/>
              </a:spcAft>
              <a:buClr>
                <a:srgbClr val="CC0000"/>
              </a:buClr>
              <a:buChar char="»"/>
              <a:defRPr sz="2800" b="1">
                <a:solidFill>
                  <a:schemeClr val="accent2"/>
                </a:solidFill>
                <a:latin typeface="Arial" charset="0"/>
                <a:ea typeface="MS PGothic" pitchFamily="34" charset="-128"/>
              </a:defRPr>
            </a:lvl9pPr>
          </a:lstStyle>
          <a:p>
            <a:pPr algn="r" eaLnBrk="1" hangingPunct="1">
              <a:lnSpc>
                <a:spcPct val="100000"/>
              </a:lnSpc>
              <a:spcBef>
                <a:spcPct val="0"/>
              </a:spcBef>
              <a:buClrTx/>
              <a:buFontTx/>
              <a:buNone/>
            </a:pPr>
            <a:fld id="{215227C4-FF5F-4055-8787-7F0B1FD30C5C}" type="slidenum">
              <a:rPr lang="en-US" altLang="en-US" sz="1400" b="0">
                <a:solidFill>
                  <a:srgbClr val="000066"/>
                </a:solidFill>
              </a:rPr>
              <a:pPr algn="r" eaLnBrk="1" hangingPunct="1">
                <a:lnSpc>
                  <a:spcPct val="100000"/>
                </a:lnSpc>
                <a:spcBef>
                  <a:spcPct val="0"/>
                </a:spcBef>
                <a:buClrTx/>
                <a:buFontTx/>
                <a:buNone/>
              </a:pPr>
              <a:t>2</a:t>
            </a:fld>
            <a:endParaRPr lang="en-US" altLang="en-US" sz="1400" b="0" dirty="0">
              <a:solidFill>
                <a:srgbClr val="000066"/>
              </a:solidFill>
            </a:endParaRPr>
          </a:p>
        </p:txBody>
      </p:sp>
      <p:sp>
        <p:nvSpPr>
          <p:cNvPr id="5126" name="Rectangle 6"/>
          <p:cNvSpPr txBox="1">
            <a:spLocks noGrp="1" noChangeArrowheads="1"/>
          </p:cNvSpPr>
          <p:nvPr/>
        </p:nvSpPr>
        <p:spPr bwMode="auto">
          <a:xfrm>
            <a:off x="7391400" y="6245225"/>
            <a:ext cx="1524000"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40000"/>
              </a:spcBef>
              <a:buClr>
                <a:srgbClr val="CC0000"/>
              </a:buClr>
              <a:buFont typeface="Arial" charset="0"/>
              <a:buChar char="■"/>
              <a:defRPr sz="2800" b="1">
                <a:solidFill>
                  <a:schemeClr val="accent2"/>
                </a:solidFill>
                <a:latin typeface="Arial" charset="0"/>
                <a:ea typeface="MS PGothic" pitchFamily="34" charset="-128"/>
              </a:defRPr>
            </a:lvl1pPr>
            <a:lvl2pPr marL="742950" indent="-285750" eaLnBrk="0" hangingPunct="0">
              <a:spcBef>
                <a:spcPct val="40000"/>
              </a:spcBef>
              <a:buClr>
                <a:srgbClr val="CC0000"/>
              </a:buClr>
              <a:buChar char="–"/>
              <a:defRPr sz="2800" b="1">
                <a:solidFill>
                  <a:schemeClr val="accent2"/>
                </a:solidFill>
                <a:latin typeface="Arial" charset="0"/>
                <a:ea typeface="MS PGothic" pitchFamily="34" charset="-128"/>
              </a:defRPr>
            </a:lvl2pPr>
            <a:lvl3pPr marL="1143000" indent="-228600" eaLnBrk="0" hangingPunct="0">
              <a:spcBef>
                <a:spcPct val="40000"/>
              </a:spcBef>
              <a:buClr>
                <a:srgbClr val="CC0000"/>
              </a:buClr>
              <a:buChar char="•"/>
              <a:defRPr sz="2800" b="1">
                <a:solidFill>
                  <a:schemeClr val="accent2"/>
                </a:solidFill>
                <a:latin typeface="Arial" charset="0"/>
                <a:ea typeface="MS PGothic" pitchFamily="34" charset="-128"/>
              </a:defRPr>
            </a:lvl3pPr>
            <a:lvl4pPr marL="1600200" indent="-228600" eaLnBrk="0" hangingPunct="0">
              <a:spcBef>
                <a:spcPct val="40000"/>
              </a:spcBef>
              <a:buClr>
                <a:srgbClr val="CC0000"/>
              </a:buClr>
              <a:buChar char="–"/>
              <a:defRPr sz="2800" b="1">
                <a:solidFill>
                  <a:schemeClr val="accent2"/>
                </a:solidFill>
                <a:latin typeface="Arial" charset="0"/>
                <a:ea typeface="MS PGothic" pitchFamily="34" charset="-128"/>
              </a:defRPr>
            </a:lvl4pPr>
            <a:lvl5pPr marL="2057400" indent="-228600" eaLnBrk="0" hangingPunct="0">
              <a:spcBef>
                <a:spcPct val="40000"/>
              </a:spcBef>
              <a:buClr>
                <a:srgbClr val="CC0000"/>
              </a:buClr>
              <a:buChar char="»"/>
              <a:defRPr sz="2800" b="1">
                <a:solidFill>
                  <a:schemeClr val="accent2"/>
                </a:solidFill>
                <a:latin typeface="Arial" charset="0"/>
                <a:ea typeface="MS PGothic" pitchFamily="34" charset="-128"/>
              </a:defRPr>
            </a:lvl5pPr>
            <a:lvl6pPr marL="2514600" indent="-228600" eaLnBrk="0" fontAlgn="base" hangingPunct="0">
              <a:lnSpc>
                <a:spcPct val="85000"/>
              </a:lnSpc>
              <a:spcBef>
                <a:spcPct val="40000"/>
              </a:spcBef>
              <a:spcAft>
                <a:spcPct val="0"/>
              </a:spcAft>
              <a:buClr>
                <a:srgbClr val="CC0000"/>
              </a:buClr>
              <a:buChar char="»"/>
              <a:defRPr sz="2800" b="1">
                <a:solidFill>
                  <a:schemeClr val="accent2"/>
                </a:solidFill>
                <a:latin typeface="Arial" charset="0"/>
                <a:ea typeface="MS PGothic" pitchFamily="34" charset="-128"/>
              </a:defRPr>
            </a:lvl6pPr>
            <a:lvl7pPr marL="2971800" indent="-228600" eaLnBrk="0" fontAlgn="base" hangingPunct="0">
              <a:lnSpc>
                <a:spcPct val="85000"/>
              </a:lnSpc>
              <a:spcBef>
                <a:spcPct val="40000"/>
              </a:spcBef>
              <a:spcAft>
                <a:spcPct val="0"/>
              </a:spcAft>
              <a:buClr>
                <a:srgbClr val="CC0000"/>
              </a:buClr>
              <a:buChar char="»"/>
              <a:defRPr sz="2800" b="1">
                <a:solidFill>
                  <a:schemeClr val="accent2"/>
                </a:solidFill>
                <a:latin typeface="Arial" charset="0"/>
                <a:ea typeface="MS PGothic" pitchFamily="34" charset="-128"/>
              </a:defRPr>
            </a:lvl7pPr>
            <a:lvl8pPr marL="3429000" indent="-228600" eaLnBrk="0" fontAlgn="base" hangingPunct="0">
              <a:lnSpc>
                <a:spcPct val="85000"/>
              </a:lnSpc>
              <a:spcBef>
                <a:spcPct val="40000"/>
              </a:spcBef>
              <a:spcAft>
                <a:spcPct val="0"/>
              </a:spcAft>
              <a:buClr>
                <a:srgbClr val="CC0000"/>
              </a:buClr>
              <a:buChar char="»"/>
              <a:defRPr sz="2800" b="1">
                <a:solidFill>
                  <a:schemeClr val="accent2"/>
                </a:solidFill>
                <a:latin typeface="Arial" charset="0"/>
                <a:ea typeface="MS PGothic" pitchFamily="34" charset="-128"/>
              </a:defRPr>
            </a:lvl8pPr>
            <a:lvl9pPr marL="3886200" indent="-228600" eaLnBrk="0" fontAlgn="base" hangingPunct="0">
              <a:lnSpc>
                <a:spcPct val="85000"/>
              </a:lnSpc>
              <a:spcBef>
                <a:spcPct val="40000"/>
              </a:spcBef>
              <a:spcAft>
                <a:spcPct val="0"/>
              </a:spcAft>
              <a:buClr>
                <a:srgbClr val="CC0000"/>
              </a:buClr>
              <a:buChar char="»"/>
              <a:defRPr sz="2800" b="1">
                <a:solidFill>
                  <a:schemeClr val="accent2"/>
                </a:solidFill>
                <a:latin typeface="Arial" charset="0"/>
                <a:ea typeface="MS PGothic" pitchFamily="34" charset="-128"/>
              </a:defRPr>
            </a:lvl9pPr>
          </a:lstStyle>
          <a:p>
            <a:pPr algn="r" eaLnBrk="1" hangingPunct="1">
              <a:lnSpc>
                <a:spcPct val="100000"/>
              </a:lnSpc>
              <a:spcBef>
                <a:spcPct val="0"/>
              </a:spcBef>
              <a:buClrTx/>
              <a:buFontTx/>
              <a:buNone/>
            </a:pPr>
            <a:fld id="{B12C7DE9-A72B-4DC8-9486-A62088D04E98}" type="slidenum">
              <a:rPr lang="en-US" altLang="en-US" sz="1400" b="0">
                <a:solidFill>
                  <a:srgbClr val="000066"/>
                </a:solidFill>
              </a:rPr>
              <a:pPr algn="r" eaLnBrk="1" hangingPunct="1">
                <a:lnSpc>
                  <a:spcPct val="100000"/>
                </a:lnSpc>
                <a:spcBef>
                  <a:spcPct val="0"/>
                </a:spcBef>
                <a:buClrTx/>
                <a:buFontTx/>
                <a:buNone/>
              </a:pPr>
              <a:t>2</a:t>
            </a:fld>
            <a:endParaRPr lang="en-US" altLang="en-US" sz="1400" b="0" dirty="0">
              <a:solidFill>
                <a:srgbClr val="000066"/>
              </a:solidFill>
            </a:endParaRPr>
          </a:p>
        </p:txBody>
      </p:sp>
      <p:sp>
        <p:nvSpPr>
          <p:cNvPr id="5127" name="Rectangle 6"/>
          <p:cNvSpPr txBox="1">
            <a:spLocks noGrp="1" noChangeArrowheads="1"/>
          </p:cNvSpPr>
          <p:nvPr/>
        </p:nvSpPr>
        <p:spPr bwMode="auto">
          <a:xfrm>
            <a:off x="7391400" y="6245225"/>
            <a:ext cx="1524000"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40000"/>
              </a:spcBef>
              <a:buClr>
                <a:srgbClr val="CC0000"/>
              </a:buClr>
              <a:buFont typeface="Arial" charset="0"/>
              <a:buChar char="■"/>
              <a:defRPr sz="2800" b="1">
                <a:solidFill>
                  <a:schemeClr val="accent2"/>
                </a:solidFill>
                <a:latin typeface="Arial" charset="0"/>
                <a:ea typeface="MS PGothic" pitchFamily="34" charset="-128"/>
              </a:defRPr>
            </a:lvl1pPr>
            <a:lvl2pPr marL="742950" indent="-285750" eaLnBrk="0" hangingPunct="0">
              <a:spcBef>
                <a:spcPct val="40000"/>
              </a:spcBef>
              <a:buClr>
                <a:srgbClr val="CC0000"/>
              </a:buClr>
              <a:buChar char="–"/>
              <a:defRPr sz="2800" b="1">
                <a:solidFill>
                  <a:schemeClr val="accent2"/>
                </a:solidFill>
                <a:latin typeface="Arial" charset="0"/>
                <a:ea typeface="MS PGothic" pitchFamily="34" charset="-128"/>
              </a:defRPr>
            </a:lvl2pPr>
            <a:lvl3pPr marL="1143000" indent="-228600" eaLnBrk="0" hangingPunct="0">
              <a:spcBef>
                <a:spcPct val="40000"/>
              </a:spcBef>
              <a:buClr>
                <a:srgbClr val="CC0000"/>
              </a:buClr>
              <a:buChar char="•"/>
              <a:defRPr sz="2800" b="1">
                <a:solidFill>
                  <a:schemeClr val="accent2"/>
                </a:solidFill>
                <a:latin typeface="Arial" charset="0"/>
                <a:ea typeface="MS PGothic" pitchFamily="34" charset="-128"/>
              </a:defRPr>
            </a:lvl3pPr>
            <a:lvl4pPr marL="1600200" indent="-228600" eaLnBrk="0" hangingPunct="0">
              <a:spcBef>
                <a:spcPct val="40000"/>
              </a:spcBef>
              <a:buClr>
                <a:srgbClr val="CC0000"/>
              </a:buClr>
              <a:buChar char="–"/>
              <a:defRPr sz="2800" b="1">
                <a:solidFill>
                  <a:schemeClr val="accent2"/>
                </a:solidFill>
                <a:latin typeface="Arial" charset="0"/>
                <a:ea typeface="MS PGothic" pitchFamily="34" charset="-128"/>
              </a:defRPr>
            </a:lvl4pPr>
            <a:lvl5pPr marL="2057400" indent="-228600" eaLnBrk="0" hangingPunct="0">
              <a:spcBef>
                <a:spcPct val="40000"/>
              </a:spcBef>
              <a:buClr>
                <a:srgbClr val="CC0000"/>
              </a:buClr>
              <a:buChar char="»"/>
              <a:defRPr sz="2800" b="1">
                <a:solidFill>
                  <a:schemeClr val="accent2"/>
                </a:solidFill>
                <a:latin typeface="Arial" charset="0"/>
                <a:ea typeface="MS PGothic" pitchFamily="34" charset="-128"/>
              </a:defRPr>
            </a:lvl5pPr>
            <a:lvl6pPr marL="2514600" indent="-228600" eaLnBrk="0" fontAlgn="base" hangingPunct="0">
              <a:lnSpc>
                <a:spcPct val="85000"/>
              </a:lnSpc>
              <a:spcBef>
                <a:spcPct val="40000"/>
              </a:spcBef>
              <a:spcAft>
                <a:spcPct val="0"/>
              </a:spcAft>
              <a:buClr>
                <a:srgbClr val="CC0000"/>
              </a:buClr>
              <a:buChar char="»"/>
              <a:defRPr sz="2800" b="1">
                <a:solidFill>
                  <a:schemeClr val="accent2"/>
                </a:solidFill>
                <a:latin typeface="Arial" charset="0"/>
                <a:ea typeface="MS PGothic" pitchFamily="34" charset="-128"/>
              </a:defRPr>
            </a:lvl6pPr>
            <a:lvl7pPr marL="2971800" indent="-228600" eaLnBrk="0" fontAlgn="base" hangingPunct="0">
              <a:lnSpc>
                <a:spcPct val="85000"/>
              </a:lnSpc>
              <a:spcBef>
                <a:spcPct val="40000"/>
              </a:spcBef>
              <a:spcAft>
                <a:spcPct val="0"/>
              </a:spcAft>
              <a:buClr>
                <a:srgbClr val="CC0000"/>
              </a:buClr>
              <a:buChar char="»"/>
              <a:defRPr sz="2800" b="1">
                <a:solidFill>
                  <a:schemeClr val="accent2"/>
                </a:solidFill>
                <a:latin typeface="Arial" charset="0"/>
                <a:ea typeface="MS PGothic" pitchFamily="34" charset="-128"/>
              </a:defRPr>
            </a:lvl7pPr>
            <a:lvl8pPr marL="3429000" indent="-228600" eaLnBrk="0" fontAlgn="base" hangingPunct="0">
              <a:lnSpc>
                <a:spcPct val="85000"/>
              </a:lnSpc>
              <a:spcBef>
                <a:spcPct val="40000"/>
              </a:spcBef>
              <a:spcAft>
                <a:spcPct val="0"/>
              </a:spcAft>
              <a:buClr>
                <a:srgbClr val="CC0000"/>
              </a:buClr>
              <a:buChar char="»"/>
              <a:defRPr sz="2800" b="1">
                <a:solidFill>
                  <a:schemeClr val="accent2"/>
                </a:solidFill>
                <a:latin typeface="Arial" charset="0"/>
                <a:ea typeface="MS PGothic" pitchFamily="34" charset="-128"/>
              </a:defRPr>
            </a:lvl8pPr>
            <a:lvl9pPr marL="3886200" indent="-228600" eaLnBrk="0" fontAlgn="base" hangingPunct="0">
              <a:lnSpc>
                <a:spcPct val="85000"/>
              </a:lnSpc>
              <a:spcBef>
                <a:spcPct val="40000"/>
              </a:spcBef>
              <a:spcAft>
                <a:spcPct val="0"/>
              </a:spcAft>
              <a:buClr>
                <a:srgbClr val="CC0000"/>
              </a:buClr>
              <a:buChar char="»"/>
              <a:defRPr sz="2800" b="1">
                <a:solidFill>
                  <a:schemeClr val="accent2"/>
                </a:solidFill>
                <a:latin typeface="Arial" charset="0"/>
                <a:ea typeface="MS PGothic" pitchFamily="34" charset="-128"/>
              </a:defRPr>
            </a:lvl9pPr>
          </a:lstStyle>
          <a:p>
            <a:pPr algn="r" eaLnBrk="1" hangingPunct="1">
              <a:lnSpc>
                <a:spcPct val="100000"/>
              </a:lnSpc>
              <a:spcBef>
                <a:spcPct val="0"/>
              </a:spcBef>
              <a:buClrTx/>
              <a:buFontTx/>
              <a:buNone/>
            </a:pPr>
            <a:fld id="{FF06D120-2CE5-43B5-8515-0EA57A0E46B7}" type="slidenum">
              <a:rPr lang="en-US" altLang="en-US" sz="1400" b="0">
                <a:solidFill>
                  <a:srgbClr val="000066"/>
                </a:solidFill>
              </a:rPr>
              <a:pPr algn="r" eaLnBrk="1" hangingPunct="1">
                <a:lnSpc>
                  <a:spcPct val="100000"/>
                </a:lnSpc>
                <a:spcBef>
                  <a:spcPct val="0"/>
                </a:spcBef>
                <a:buClrTx/>
                <a:buFontTx/>
                <a:buNone/>
              </a:pPr>
              <a:t>2</a:t>
            </a:fld>
            <a:endParaRPr lang="en-US" altLang="en-US" sz="1400" b="0" dirty="0">
              <a:solidFill>
                <a:srgbClr val="000066"/>
              </a:solidFill>
            </a:endParaRPr>
          </a:p>
        </p:txBody>
      </p:sp>
      <p:sp>
        <p:nvSpPr>
          <p:cNvPr id="5128" name="Slide Number Placeholder 3"/>
          <p:cNvSpPr txBox="1">
            <a:spLocks noGrp="1"/>
          </p:cNvSpPr>
          <p:nvPr/>
        </p:nvSpPr>
        <p:spPr bwMode="auto">
          <a:xfrm>
            <a:off x="7391400" y="6245225"/>
            <a:ext cx="1524000"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40000"/>
              </a:spcBef>
              <a:buClr>
                <a:srgbClr val="CC0000"/>
              </a:buClr>
              <a:buFont typeface="Arial" charset="0"/>
              <a:buChar char="■"/>
              <a:defRPr sz="2800" b="1">
                <a:solidFill>
                  <a:schemeClr val="accent2"/>
                </a:solidFill>
                <a:latin typeface="Arial" charset="0"/>
                <a:ea typeface="MS PGothic" pitchFamily="34" charset="-128"/>
              </a:defRPr>
            </a:lvl1pPr>
            <a:lvl2pPr marL="742950" indent="-285750" eaLnBrk="0" hangingPunct="0">
              <a:spcBef>
                <a:spcPct val="40000"/>
              </a:spcBef>
              <a:buClr>
                <a:srgbClr val="CC0000"/>
              </a:buClr>
              <a:buChar char="–"/>
              <a:defRPr sz="2800" b="1">
                <a:solidFill>
                  <a:schemeClr val="accent2"/>
                </a:solidFill>
                <a:latin typeface="Arial" charset="0"/>
                <a:ea typeface="MS PGothic" pitchFamily="34" charset="-128"/>
              </a:defRPr>
            </a:lvl2pPr>
            <a:lvl3pPr marL="1143000" indent="-228600" eaLnBrk="0" hangingPunct="0">
              <a:spcBef>
                <a:spcPct val="40000"/>
              </a:spcBef>
              <a:buClr>
                <a:srgbClr val="CC0000"/>
              </a:buClr>
              <a:buChar char="•"/>
              <a:defRPr sz="2800" b="1">
                <a:solidFill>
                  <a:schemeClr val="accent2"/>
                </a:solidFill>
                <a:latin typeface="Arial" charset="0"/>
                <a:ea typeface="MS PGothic" pitchFamily="34" charset="-128"/>
              </a:defRPr>
            </a:lvl3pPr>
            <a:lvl4pPr marL="1600200" indent="-228600" eaLnBrk="0" hangingPunct="0">
              <a:spcBef>
                <a:spcPct val="40000"/>
              </a:spcBef>
              <a:buClr>
                <a:srgbClr val="CC0000"/>
              </a:buClr>
              <a:buChar char="–"/>
              <a:defRPr sz="2800" b="1">
                <a:solidFill>
                  <a:schemeClr val="accent2"/>
                </a:solidFill>
                <a:latin typeface="Arial" charset="0"/>
                <a:ea typeface="MS PGothic" pitchFamily="34" charset="-128"/>
              </a:defRPr>
            </a:lvl4pPr>
            <a:lvl5pPr marL="2057400" indent="-228600" eaLnBrk="0" hangingPunct="0">
              <a:spcBef>
                <a:spcPct val="40000"/>
              </a:spcBef>
              <a:buClr>
                <a:srgbClr val="CC0000"/>
              </a:buClr>
              <a:buChar char="»"/>
              <a:defRPr sz="2800" b="1">
                <a:solidFill>
                  <a:schemeClr val="accent2"/>
                </a:solidFill>
                <a:latin typeface="Arial" charset="0"/>
                <a:ea typeface="MS PGothic" pitchFamily="34" charset="-128"/>
              </a:defRPr>
            </a:lvl5pPr>
            <a:lvl6pPr marL="2514600" indent="-228600" eaLnBrk="0" fontAlgn="base" hangingPunct="0">
              <a:lnSpc>
                <a:spcPct val="85000"/>
              </a:lnSpc>
              <a:spcBef>
                <a:spcPct val="40000"/>
              </a:spcBef>
              <a:spcAft>
                <a:spcPct val="0"/>
              </a:spcAft>
              <a:buClr>
                <a:srgbClr val="CC0000"/>
              </a:buClr>
              <a:buChar char="»"/>
              <a:defRPr sz="2800" b="1">
                <a:solidFill>
                  <a:schemeClr val="accent2"/>
                </a:solidFill>
                <a:latin typeface="Arial" charset="0"/>
                <a:ea typeface="MS PGothic" pitchFamily="34" charset="-128"/>
              </a:defRPr>
            </a:lvl6pPr>
            <a:lvl7pPr marL="2971800" indent="-228600" eaLnBrk="0" fontAlgn="base" hangingPunct="0">
              <a:lnSpc>
                <a:spcPct val="85000"/>
              </a:lnSpc>
              <a:spcBef>
                <a:spcPct val="40000"/>
              </a:spcBef>
              <a:spcAft>
                <a:spcPct val="0"/>
              </a:spcAft>
              <a:buClr>
                <a:srgbClr val="CC0000"/>
              </a:buClr>
              <a:buChar char="»"/>
              <a:defRPr sz="2800" b="1">
                <a:solidFill>
                  <a:schemeClr val="accent2"/>
                </a:solidFill>
                <a:latin typeface="Arial" charset="0"/>
                <a:ea typeface="MS PGothic" pitchFamily="34" charset="-128"/>
              </a:defRPr>
            </a:lvl7pPr>
            <a:lvl8pPr marL="3429000" indent="-228600" eaLnBrk="0" fontAlgn="base" hangingPunct="0">
              <a:lnSpc>
                <a:spcPct val="85000"/>
              </a:lnSpc>
              <a:spcBef>
                <a:spcPct val="40000"/>
              </a:spcBef>
              <a:spcAft>
                <a:spcPct val="0"/>
              </a:spcAft>
              <a:buClr>
                <a:srgbClr val="CC0000"/>
              </a:buClr>
              <a:buChar char="»"/>
              <a:defRPr sz="2800" b="1">
                <a:solidFill>
                  <a:schemeClr val="accent2"/>
                </a:solidFill>
                <a:latin typeface="Arial" charset="0"/>
                <a:ea typeface="MS PGothic" pitchFamily="34" charset="-128"/>
              </a:defRPr>
            </a:lvl8pPr>
            <a:lvl9pPr marL="3886200" indent="-228600" eaLnBrk="0" fontAlgn="base" hangingPunct="0">
              <a:lnSpc>
                <a:spcPct val="85000"/>
              </a:lnSpc>
              <a:spcBef>
                <a:spcPct val="40000"/>
              </a:spcBef>
              <a:spcAft>
                <a:spcPct val="0"/>
              </a:spcAft>
              <a:buClr>
                <a:srgbClr val="CC0000"/>
              </a:buClr>
              <a:buChar char="»"/>
              <a:defRPr sz="2800" b="1">
                <a:solidFill>
                  <a:schemeClr val="accent2"/>
                </a:solidFill>
                <a:latin typeface="Arial" charset="0"/>
                <a:ea typeface="MS PGothic" pitchFamily="34" charset="-128"/>
              </a:defRPr>
            </a:lvl9pPr>
          </a:lstStyle>
          <a:p>
            <a:pPr algn="r" eaLnBrk="1" hangingPunct="1">
              <a:lnSpc>
                <a:spcPct val="100000"/>
              </a:lnSpc>
              <a:spcBef>
                <a:spcPct val="0"/>
              </a:spcBef>
              <a:buClrTx/>
              <a:buFontTx/>
              <a:buNone/>
            </a:pPr>
            <a:fld id="{C66C3D75-E0AF-4849-B02F-30FC0A514246}" type="slidenum">
              <a:rPr lang="en-US" altLang="en-US" sz="1400" b="0">
                <a:solidFill>
                  <a:srgbClr val="000066"/>
                </a:solidFill>
              </a:rPr>
              <a:pPr algn="r" eaLnBrk="1" hangingPunct="1">
                <a:lnSpc>
                  <a:spcPct val="100000"/>
                </a:lnSpc>
                <a:spcBef>
                  <a:spcPct val="0"/>
                </a:spcBef>
                <a:buClrTx/>
                <a:buFontTx/>
                <a:buNone/>
              </a:pPr>
              <a:t>2</a:t>
            </a:fld>
            <a:endParaRPr lang="en-US" altLang="en-US" sz="1400" b="0" dirty="0">
              <a:solidFill>
                <a:srgbClr val="000066"/>
              </a:solidFill>
            </a:endParaRPr>
          </a:p>
        </p:txBody>
      </p:sp>
      <p:sp>
        <p:nvSpPr>
          <p:cNvPr id="5129" name="Rectangle 2"/>
          <p:cNvSpPr>
            <a:spLocks noGrp="1" noChangeArrowheads="1"/>
          </p:cNvSpPr>
          <p:nvPr>
            <p:ph type="title"/>
          </p:nvPr>
        </p:nvSpPr>
        <p:spPr>
          <a:xfrm>
            <a:off x="304800" y="381000"/>
            <a:ext cx="6324600" cy="609600"/>
          </a:xfrm>
          <a:noFill/>
        </p:spPr>
        <p:txBody>
          <a:bodyPr anchor="t"/>
          <a:lstStyle/>
          <a:p>
            <a:pPr eaLnBrk="1" hangingPunct="1"/>
            <a:r>
              <a:rPr lang="en-US" altLang="en-US" sz="2800" dirty="0" smtClean="0"/>
              <a:t>Agenda for MassHealth Updates</a:t>
            </a:r>
          </a:p>
        </p:txBody>
      </p:sp>
      <p:sp>
        <p:nvSpPr>
          <p:cNvPr id="5130" name="Rectangle 3"/>
          <p:cNvSpPr>
            <a:spLocks noChangeArrowheads="1"/>
          </p:cNvSpPr>
          <p:nvPr/>
        </p:nvSpPr>
        <p:spPr bwMode="auto">
          <a:xfrm>
            <a:off x="381000" y="1219200"/>
            <a:ext cx="8382000" cy="502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spcBef>
                <a:spcPct val="40000"/>
              </a:spcBef>
              <a:buClr>
                <a:srgbClr val="CC0000"/>
              </a:buClr>
              <a:buFont typeface="Arial" charset="0"/>
              <a:buChar char="■"/>
              <a:defRPr sz="2800" b="1">
                <a:solidFill>
                  <a:schemeClr val="accent2"/>
                </a:solidFill>
                <a:latin typeface="Arial" charset="0"/>
                <a:ea typeface="MS PGothic" pitchFamily="34" charset="-128"/>
              </a:defRPr>
            </a:lvl1pPr>
            <a:lvl2pPr marL="800100" indent="-342900" eaLnBrk="0" hangingPunct="0">
              <a:spcBef>
                <a:spcPct val="40000"/>
              </a:spcBef>
              <a:buClr>
                <a:srgbClr val="CC0000"/>
              </a:buClr>
              <a:buChar char="–"/>
              <a:defRPr sz="2800" b="1">
                <a:solidFill>
                  <a:schemeClr val="accent2"/>
                </a:solidFill>
                <a:latin typeface="Arial" charset="0"/>
                <a:ea typeface="MS PGothic" pitchFamily="34" charset="-128"/>
              </a:defRPr>
            </a:lvl2pPr>
            <a:lvl3pPr marL="1143000" indent="-228600" eaLnBrk="0" hangingPunct="0">
              <a:spcBef>
                <a:spcPct val="40000"/>
              </a:spcBef>
              <a:buClr>
                <a:srgbClr val="CC0000"/>
              </a:buClr>
              <a:buChar char="•"/>
              <a:defRPr sz="2800" b="1">
                <a:solidFill>
                  <a:schemeClr val="accent2"/>
                </a:solidFill>
                <a:latin typeface="Arial" charset="0"/>
                <a:ea typeface="MS PGothic" pitchFamily="34" charset="-128"/>
              </a:defRPr>
            </a:lvl3pPr>
            <a:lvl4pPr marL="1600200" indent="-228600" eaLnBrk="0" hangingPunct="0">
              <a:spcBef>
                <a:spcPct val="40000"/>
              </a:spcBef>
              <a:buClr>
                <a:srgbClr val="CC0000"/>
              </a:buClr>
              <a:buChar char="–"/>
              <a:defRPr sz="2800" b="1">
                <a:solidFill>
                  <a:schemeClr val="accent2"/>
                </a:solidFill>
                <a:latin typeface="Arial" charset="0"/>
                <a:ea typeface="MS PGothic" pitchFamily="34" charset="-128"/>
              </a:defRPr>
            </a:lvl4pPr>
            <a:lvl5pPr marL="2057400" indent="-228600" eaLnBrk="0" hangingPunct="0">
              <a:spcBef>
                <a:spcPct val="40000"/>
              </a:spcBef>
              <a:buClr>
                <a:srgbClr val="CC0000"/>
              </a:buClr>
              <a:buChar char="»"/>
              <a:defRPr sz="2800" b="1">
                <a:solidFill>
                  <a:schemeClr val="accent2"/>
                </a:solidFill>
                <a:latin typeface="Arial" charset="0"/>
                <a:ea typeface="MS PGothic" pitchFamily="34" charset="-128"/>
              </a:defRPr>
            </a:lvl5pPr>
            <a:lvl6pPr marL="2514600" indent="-228600" eaLnBrk="0" fontAlgn="base" hangingPunct="0">
              <a:lnSpc>
                <a:spcPct val="85000"/>
              </a:lnSpc>
              <a:spcBef>
                <a:spcPct val="40000"/>
              </a:spcBef>
              <a:spcAft>
                <a:spcPct val="0"/>
              </a:spcAft>
              <a:buClr>
                <a:srgbClr val="CC0000"/>
              </a:buClr>
              <a:buChar char="»"/>
              <a:defRPr sz="2800" b="1">
                <a:solidFill>
                  <a:schemeClr val="accent2"/>
                </a:solidFill>
                <a:latin typeface="Arial" charset="0"/>
                <a:ea typeface="MS PGothic" pitchFamily="34" charset="-128"/>
              </a:defRPr>
            </a:lvl6pPr>
            <a:lvl7pPr marL="2971800" indent="-228600" eaLnBrk="0" fontAlgn="base" hangingPunct="0">
              <a:lnSpc>
                <a:spcPct val="85000"/>
              </a:lnSpc>
              <a:spcBef>
                <a:spcPct val="40000"/>
              </a:spcBef>
              <a:spcAft>
                <a:spcPct val="0"/>
              </a:spcAft>
              <a:buClr>
                <a:srgbClr val="CC0000"/>
              </a:buClr>
              <a:buChar char="»"/>
              <a:defRPr sz="2800" b="1">
                <a:solidFill>
                  <a:schemeClr val="accent2"/>
                </a:solidFill>
                <a:latin typeface="Arial" charset="0"/>
                <a:ea typeface="MS PGothic" pitchFamily="34" charset="-128"/>
              </a:defRPr>
            </a:lvl7pPr>
            <a:lvl8pPr marL="3429000" indent="-228600" eaLnBrk="0" fontAlgn="base" hangingPunct="0">
              <a:lnSpc>
                <a:spcPct val="85000"/>
              </a:lnSpc>
              <a:spcBef>
                <a:spcPct val="40000"/>
              </a:spcBef>
              <a:spcAft>
                <a:spcPct val="0"/>
              </a:spcAft>
              <a:buClr>
                <a:srgbClr val="CC0000"/>
              </a:buClr>
              <a:buChar char="»"/>
              <a:defRPr sz="2800" b="1">
                <a:solidFill>
                  <a:schemeClr val="accent2"/>
                </a:solidFill>
                <a:latin typeface="Arial" charset="0"/>
                <a:ea typeface="MS PGothic" pitchFamily="34" charset="-128"/>
              </a:defRPr>
            </a:lvl8pPr>
            <a:lvl9pPr marL="3886200" indent="-228600" eaLnBrk="0" fontAlgn="base" hangingPunct="0">
              <a:lnSpc>
                <a:spcPct val="85000"/>
              </a:lnSpc>
              <a:spcBef>
                <a:spcPct val="40000"/>
              </a:spcBef>
              <a:spcAft>
                <a:spcPct val="0"/>
              </a:spcAft>
              <a:buClr>
                <a:srgbClr val="CC0000"/>
              </a:buClr>
              <a:buChar char="»"/>
              <a:defRPr sz="2800" b="1">
                <a:solidFill>
                  <a:schemeClr val="accent2"/>
                </a:solidFill>
                <a:latin typeface="Arial" charset="0"/>
                <a:ea typeface="MS PGothic" pitchFamily="34" charset="-128"/>
              </a:defRPr>
            </a:lvl9pPr>
          </a:lstStyle>
          <a:p>
            <a:pPr eaLnBrk="1" hangingPunct="1">
              <a:lnSpc>
                <a:spcPct val="100000"/>
              </a:lnSpc>
              <a:spcBef>
                <a:spcPct val="50000"/>
              </a:spcBef>
            </a:pPr>
            <a:r>
              <a:rPr lang="en-US" altLang="en-US" b="0" dirty="0" smtClean="0">
                <a:solidFill>
                  <a:srgbClr val="333399"/>
                </a:solidFill>
              </a:rPr>
              <a:t>Enrollment Update</a:t>
            </a:r>
          </a:p>
          <a:p>
            <a:pPr eaLnBrk="1" hangingPunct="1">
              <a:lnSpc>
                <a:spcPct val="100000"/>
              </a:lnSpc>
              <a:spcBef>
                <a:spcPct val="50000"/>
              </a:spcBef>
            </a:pPr>
            <a:r>
              <a:rPr lang="en-US" altLang="en-US" b="0" dirty="0">
                <a:solidFill>
                  <a:srgbClr val="333399"/>
                </a:solidFill>
              </a:rPr>
              <a:t>LTS Coordinator Training</a:t>
            </a:r>
          </a:p>
          <a:p>
            <a:pPr eaLnBrk="1" hangingPunct="1">
              <a:lnSpc>
                <a:spcPct val="100000"/>
              </a:lnSpc>
              <a:spcBef>
                <a:spcPct val="50000"/>
              </a:spcBef>
            </a:pPr>
            <a:r>
              <a:rPr lang="en-US" altLang="en-US" b="0" dirty="0" smtClean="0">
                <a:solidFill>
                  <a:srgbClr val="333399"/>
                </a:solidFill>
              </a:rPr>
              <a:t>Encounter Data </a:t>
            </a:r>
          </a:p>
          <a:p>
            <a:pPr eaLnBrk="1" hangingPunct="1">
              <a:lnSpc>
                <a:spcPct val="100000"/>
              </a:lnSpc>
              <a:spcBef>
                <a:spcPct val="50000"/>
              </a:spcBef>
            </a:pPr>
            <a:r>
              <a:rPr lang="en-US" altLang="en-US" b="0" dirty="0" smtClean="0">
                <a:solidFill>
                  <a:srgbClr val="333399"/>
                </a:solidFill>
              </a:rPr>
              <a:t>Contract Management and Monitoring</a:t>
            </a:r>
            <a:endParaRPr lang="en-US" altLang="en-US" b="0" dirty="0">
              <a:solidFill>
                <a:srgbClr val="333399"/>
              </a:solidFill>
            </a:endParaRPr>
          </a:p>
          <a:p>
            <a:pPr eaLnBrk="1" hangingPunct="1">
              <a:lnSpc>
                <a:spcPct val="100000"/>
              </a:lnSpc>
              <a:spcBef>
                <a:spcPct val="50000"/>
              </a:spcBef>
            </a:pPr>
            <a:endParaRPr lang="en-US" altLang="en-US" b="0" dirty="0" smtClean="0">
              <a:solidFill>
                <a:srgbClr val="333399"/>
              </a:solidFill>
            </a:endParaRPr>
          </a:p>
        </p:txBody>
      </p:sp>
    </p:spTree>
    <p:extLst>
      <p:ext uri="{BB962C8B-B14F-4D97-AF65-F5344CB8AC3E}">
        <p14:creationId xmlns:p14="http://schemas.microsoft.com/office/powerpoint/2010/main" val="170875075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le 1"/>
          <p:cNvSpPr>
            <a:spLocks noGrp="1"/>
          </p:cNvSpPr>
          <p:nvPr>
            <p:ph type="title" idx="4294967295"/>
          </p:nvPr>
        </p:nvSpPr>
        <p:spPr>
          <a:xfrm>
            <a:off x="228600" y="228600"/>
            <a:ext cx="6324600" cy="609600"/>
          </a:xfrm>
        </p:spPr>
        <p:txBody>
          <a:bodyPr/>
          <a:lstStyle/>
          <a:p>
            <a:r>
              <a:rPr lang="en-US" altLang="en-US" sz="2800" dirty="0" smtClean="0"/>
              <a:t>Total Enrollment</a:t>
            </a:r>
          </a:p>
        </p:txBody>
      </p:sp>
      <p:sp>
        <p:nvSpPr>
          <p:cNvPr id="6147" name="Slide Number Placeholder 6"/>
          <p:cNvSpPr txBox="1">
            <a:spLocks noGrp="1"/>
          </p:cNvSpPr>
          <p:nvPr/>
        </p:nvSpPr>
        <p:spPr bwMode="auto">
          <a:xfrm>
            <a:off x="7391400" y="6245225"/>
            <a:ext cx="1524000"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40000"/>
              </a:spcBef>
              <a:buClr>
                <a:srgbClr val="CC0000"/>
              </a:buClr>
              <a:buFont typeface="Arial" charset="0"/>
              <a:buChar char="■"/>
              <a:defRPr sz="2800" b="1">
                <a:solidFill>
                  <a:schemeClr val="accent2"/>
                </a:solidFill>
                <a:latin typeface="Arial" charset="0"/>
                <a:ea typeface="MS PGothic" pitchFamily="34" charset="-128"/>
              </a:defRPr>
            </a:lvl1pPr>
            <a:lvl2pPr marL="742950" indent="-285750" eaLnBrk="0" hangingPunct="0">
              <a:spcBef>
                <a:spcPct val="40000"/>
              </a:spcBef>
              <a:buClr>
                <a:srgbClr val="CC0000"/>
              </a:buClr>
              <a:buChar char="–"/>
              <a:defRPr sz="2800" b="1">
                <a:solidFill>
                  <a:schemeClr val="accent2"/>
                </a:solidFill>
                <a:latin typeface="Arial" charset="0"/>
                <a:ea typeface="MS PGothic" pitchFamily="34" charset="-128"/>
              </a:defRPr>
            </a:lvl2pPr>
            <a:lvl3pPr marL="1143000" indent="-228600" eaLnBrk="0" hangingPunct="0">
              <a:spcBef>
                <a:spcPct val="40000"/>
              </a:spcBef>
              <a:buClr>
                <a:srgbClr val="CC0000"/>
              </a:buClr>
              <a:buChar char="•"/>
              <a:defRPr sz="2800" b="1">
                <a:solidFill>
                  <a:schemeClr val="accent2"/>
                </a:solidFill>
                <a:latin typeface="Arial" charset="0"/>
                <a:ea typeface="MS PGothic" pitchFamily="34" charset="-128"/>
              </a:defRPr>
            </a:lvl3pPr>
            <a:lvl4pPr marL="1600200" indent="-228600" eaLnBrk="0" hangingPunct="0">
              <a:spcBef>
                <a:spcPct val="40000"/>
              </a:spcBef>
              <a:buClr>
                <a:srgbClr val="CC0000"/>
              </a:buClr>
              <a:buChar char="–"/>
              <a:defRPr sz="2800" b="1">
                <a:solidFill>
                  <a:schemeClr val="accent2"/>
                </a:solidFill>
                <a:latin typeface="Arial" charset="0"/>
                <a:ea typeface="MS PGothic" pitchFamily="34" charset="-128"/>
              </a:defRPr>
            </a:lvl4pPr>
            <a:lvl5pPr marL="2057400" indent="-228600" eaLnBrk="0" hangingPunct="0">
              <a:spcBef>
                <a:spcPct val="40000"/>
              </a:spcBef>
              <a:buClr>
                <a:srgbClr val="CC0000"/>
              </a:buClr>
              <a:buChar char="»"/>
              <a:defRPr sz="2800" b="1">
                <a:solidFill>
                  <a:schemeClr val="accent2"/>
                </a:solidFill>
                <a:latin typeface="Arial" charset="0"/>
                <a:ea typeface="MS PGothic" pitchFamily="34" charset="-128"/>
              </a:defRPr>
            </a:lvl5pPr>
            <a:lvl6pPr marL="2514600" indent="-228600" eaLnBrk="0" fontAlgn="base" hangingPunct="0">
              <a:lnSpc>
                <a:spcPct val="85000"/>
              </a:lnSpc>
              <a:spcBef>
                <a:spcPct val="40000"/>
              </a:spcBef>
              <a:spcAft>
                <a:spcPct val="0"/>
              </a:spcAft>
              <a:buClr>
                <a:srgbClr val="CC0000"/>
              </a:buClr>
              <a:buChar char="»"/>
              <a:defRPr sz="2800" b="1">
                <a:solidFill>
                  <a:schemeClr val="accent2"/>
                </a:solidFill>
                <a:latin typeface="Arial" charset="0"/>
                <a:ea typeface="MS PGothic" pitchFamily="34" charset="-128"/>
              </a:defRPr>
            </a:lvl6pPr>
            <a:lvl7pPr marL="2971800" indent="-228600" eaLnBrk="0" fontAlgn="base" hangingPunct="0">
              <a:lnSpc>
                <a:spcPct val="85000"/>
              </a:lnSpc>
              <a:spcBef>
                <a:spcPct val="40000"/>
              </a:spcBef>
              <a:spcAft>
                <a:spcPct val="0"/>
              </a:spcAft>
              <a:buClr>
                <a:srgbClr val="CC0000"/>
              </a:buClr>
              <a:buChar char="»"/>
              <a:defRPr sz="2800" b="1">
                <a:solidFill>
                  <a:schemeClr val="accent2"/>
                </a:solidFill>
                <a:latin typeface="Arial" charset="0"/>
                <a:ea typeface="MS PGothic" pitchFamily="34" charset="-128"/>
              </a:defRPr>
            </a:lvl7pPr>
            <a:lvl8pPr marL="3429000" indent="-228600" eaLnBrk="0" fontAlgn="base" hangingPunct="0">
              <a:lnSpc>
                <a:spcPct val="85000"/>
              </a:lnSpc>
              <a:spcBef>
                <a:spcPct val="40000"/>
              </a:spcBef>
              <a:spcAft>
                <a:spcPct val="0"/>
              </a:spcAft>
              <a:buClr>
                <a:srgbClr val="CC0000"/>
              </a:buClr>
              <a:buChar char="»"/>
              <a:defRPr sz="2800" b="1">
                <a:solidFill>
                  <a:schemeClr val="accent2"/>
                </a:solidFill>
                <a:latin typeface="Arial" charset="0"/>
                <a:ea typeface="MS PGothic" pitchFamily="34" charset="-128"/>
              </a:defRPr>
            </a:lvl8pPr>
            <a:lvl9pPr marL="3886200" indent="-228600" eaLnBrk="0" fontAlgn="base" hangingPunct="0">
              <a:lnSpc>
                <a:spcPct val="85000"/>
              </a:lnSpc>
              <a:spcBef>
                <a:spcPct val="40000"/>
              </a:spcBef>
              <a:spcAft>
                <a:spcPct val="0"/>
              </a:spcAft>
              <a:buClr>
                <a:srgbClr val="CC0000"/>
              </a:buClr>
              <a:buChar char="»"/>
              <a:defRPr sz="2800" b="1">
                <a:solidFill>
                  <a:schemeClr val="accent2"/>
                </a:solidFill>
                <a:latin typeface="Arial" charset="0"/>
                <a:ea typeface="MS PGothic" pitchFamily="34" charset="-128"/>
              </a:defRPr>
            </a:lvl9pPr>
          </a:lstStyle>
          <a:p>
            <a:pPr algn="r" eaLnBrk="1" hangingPunct="1">
              <a:lnSpc>
                <a:spcPct val="100000"/>
              </a:lnSpc>
              <a:spcBef>
                <a:spcPct val="0"/>
              </a:spcBef>
              <a:buClrTx/>
              <a:buFontTx/>
              <a:buNone/>
            </a:pPr>
            <a:fld id="{1CF58799-EF8D-48FA-8E28-2FB5B006BA48}" type="slidenum">
              <a:rPr lang="en-US" altLang="en-US" sz="1400" b="0">
                <a:solidFill>
                  <a:schemeClr val="tx1"/>
                </a:solidFill>
              </a:rPr>
              <a:pPr algn="r" eaLnBrk="1" hangingPunct="1">
                <a:lnSpc>
                  <a:spcPct val="100000"/>
                </a:lnSpc>
                <a:spcBef>
                  <a:spcPct val="0"/>
                </a:spcBef>
                <a:buClrTx/>
                <a:buFontTx/>
                <a:buNone/>
              </a:pPr>
              <a:t>3</a:t>
            </a:fld>
            <a:endParaRPr lang="en-US" altLang="en-US" sz="1400" b="0" dirty="0">
              <a:solidFill>
                <a:schemeClr val="tx1"/>
              </a:solidFill>
            </a:endParaRPr>
          </a:p>
        </p:txBody>
      </p:sp>
      <p:sp>
        <p:nvSpPr>
          <p:cNvPr id="6148" name="Content Placeholder 2"/>
          <p:cNvSpPr>
            <a:spLocks/>
          </p:cNvSpPr>
          <p:nvPr/>
        </p:nvSpPr>
        <p:spPr bwMode="auto">
          <a:xfrm>
            <a:off x="228600" y="1066800"/>
            <a:ext cx="8610600"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spcBef>
                <a:spcPct val="40000"/>
              </a:spcBef>
              <a:buClr>
                <a:srgbClr val="CC0000"/>
              </a:buClr>
              <a:buFont typeface="Arial" charset="0"/>
              <a:buChar char="■"/>
              <a:defRPr sz="2800" b="1">
                <a:solidFill>
                  <a:schemeClr val="accent2"/>
                </a:solidFill>
                <a:latin typeface="Arial" charset="0"/>
                <a:ea typeface="MS PGothic" pitchFamily="34" charset="-128"/>
              </a:defRPr>
            </a:lvl1pPr>
            <a:lvl2pPr marL="749300" indent="-292100" eaLnBrk="0" hangingPunct="0">
              <a:spcBef>
                <a:spcPct val="40000"/>
              </a:spcBef>
              <a:buClr>
                <a:srgbClr val="CC0000"/>
              </a:buClr>
              <a:buChar char="–"/>
              <a:defRPr sz="2800" b="1">
                <a:solidFill>
                  <a:schemeClr val="accent2"/>
                </a:solidFill>
                <a:latin typeface="Arial" charset="0"/>
                <a:ea typeface="MS PGothic" pitchFamily="34" charset="-128"/>
              </a:defRPr>
            </a:lvl2pPr>
            <a:lvl3pPr marL="1143000" indent="-228600" eaLnBrk="0" hangingPunct="0">
              <a:spcBef>
                <a:spcPct val="40000"/>
              </a:spcBef>
              <a:buClr>
                <a:srgbClr val="CC0000"/>
              </a:buClr>
              <a:buChar char="•"/>
              <a:defRPr sz="2800" b="1">
                <a:solidFill>
                  <a:schemeClr val="accent2"/>
                </a:solidFill>
                <a:latin typeface="Arial" charset="0"/>
                <a:ea typeface="MS PGothic" pitchFamily="34" charset="-128"/>
              </a:defRPr>
            </a:lvl3pPr>
            <a:lvl4pPr marL="1600200" indent="-228600" eaLnBrk="0" hangingPunct="0">
              <a:spcBef>
                <a:spcPct val="40000"/>
              </a:spcBef>
              <a:buClr>
                <a:srgbClr val="CC0000"/>
              </a:buClr>
              <a:buChar char="–"/>
              <a:defRPr sz="2800" b="1">
                <a:solidFill>
                  <a:schemeClr val="accent2"/>
                </a:solidFill>
                <a:latin typeface="Arial" charset="0"/>
                <a:ea typeface="MS PGothic" pitchFamily="34" charset="-128"/>
              </a:defRPr>
            </a:lvl4pPr>
            <a:lvl5pPr marL="2057400" indent="-228600" eaLnBrk="0" hangingPunct="0">
              <a:spcBef>
                <a:spcPct val="40000"/>
              </a:spcBef>
              <a:buClr>
                <a:srgbClr val="CC0000"/>
              </a:buClr>
              <a:buChar char="»"/>
              <a:defRPr sz="2800" b="1">
                <a:solidFill>
                  <a:schemeClr val="accent2"/>
                </a:solidFill>
                <a:latin typeface="Arial" charset="0"/>
                <a:ea typeface="MS PGothic" pitchFamily="34" charset="-128"/>
              </a:defRPr>
            </a:lvl5pPr>
            <a:lvl6pPr marL="2514600" indent="-228600" eaLnBrk="0" fontAlgn="base" hangingPunct="0">
              <a:lnSpc>
                <a:spcPct val="85000"/>
              </a:lnSpc>
              <a:spcBef>
                <a:spcPct val="40000"/>
              </a:spcBef>
              <a:spcAft>
                <a:spcPct val="0"/>
              </a:spcAft>
              <a:buClr>
                <a:srgbClr val="CC0000"/>
              </a:buClr>
              <a:buChar char="»"/>
              <a:defRPr sz="2800" b="1">
                <a:solidFill>
                  <a:schemeClr val="accent2"/>
                </a:solidFill>
                <a:latin typeface="Arial" charset="0"/>
                <a:ea typeface="MS PGothic" pitchFamily="34" charset="-128"/>
              </a:defRPr>
            </a:lvl6pPr>
            <a:lvl7pPr marL="2971800" indent="-228600" eaLnBrk="0" fontAlgn="base" hangingPunct="0">
              <a:lnSpc>
                <a:spcPct val="85000"/>
              </a:lnSpc>
              <a:spcBef>
                <a:spcPct val="40000"/>
              </a:spcBef>
              <a:spcAft>
                <a:spcPct val="0"/>
              </a:spcAft>
              <a:buClr>
                <a:srgbClr val="CC0000"/>
              </a:buClr>
              <a:buChar char="»"/>
              <a:defRPr sz="2800" b="1">
                <a:solidFill>
                  <a:schemeClr val="accent2"/>
                </a:solidFill>
                <a:latin typeface="Arial" charset="0"/>
                <a:ea typeface="MS PGothic" pitchFamily="34" charset="-128"/>
              </a:defRPr>
            </a:lvl7pPr>
            <a:lvl8pPr marL="3429000" indent="-228600" eaLnBrk="0" fontAlgn="base" hangingPunct="0">
              <a:lnSpc>
                <a:spcPct val="85000"/>
              </a:lnSpc>
              <a:spcBef>
                <a:spcPct val="40000"/>
              </a:spcBef>
              <a:spcAft>
                <a:spcPct val="0"/>
              </a:spcAft>
              <a:buClr>
                <a:srgbClr val="CC0000"/>
              </a:buClr>
              <a:buChar char="»"/>
              <a:defRPr sz="2800" b="1">
                <a:solidFill>
                  <a:schemeClr val="accent2"/>
                </a:solidFill>
                <a:latin typeface="Arial" charset="0"/>
                <a:ea typeface="MS PGothic" pitchFamily="34" charset="-128"/>
              </a:defRPr>
            </a:lvl8pPr>
            <a:lvl9pPr marL="3886200" indent="-228600" eaLnBrk="0" fontAlgn="base" hangingPunct="0">
              <a:lnSpc>
                <a:spcPct val="85000"/>
              </a:lnSpc>
              <a:spcBef>
                <a:spcPct val="40000"/>
              </a:spcBef>
              <a:spcAft>
                <a:spcPct val="0"/>
              </a:spcAft>
              <a:buClr>
                <a:srgbClr val="CC0000"/>
              </a:buClr>
              <a:buChar char="»"/>
              <a:defRPr sz="2800" b="1">
                <a:solidFill>
                  <a:schemeClr val="accent2"/>
                </a:solidFill>
                <a:latin typeface="Arial" charset="0"/>
                <a:ea typeface="MS PGothic" pitchFamily="34" charset="-128"/>
              </a:defRPr>
            </a:lvl9pPr>
          </a:lstStyle>
          <a:p>
            <a:pPr>
              <a:lnSpc>
                <a:spcPct val="90000"/>
              </a:lnSpc>
            </a:pPr>
            <a:r>
              <a:rPr lang="en-US" altLang="en-US" sz="2200" b="0" dirty="0"/>
              <a:t>Effective </a:t>
            </a:r>
            <a:r>
              <a:rPr lang="en-US" altLang="en-US" sz="2200" dirty="0" smtClean="0"/>
              <a:t>September 1</a:t>
            </a:r>
            <a:r>
              <a:rPr lang="en-US" altLang="en-US" sz="2200" b="0" dirty="0"/>
              <a:t>, total number of enrollees: </a:t>
            </a:r>
            <a:r>
              <a:rPr lang="en-US" altLang="en-US" sz="2200" dirty="0" smtClean="0"/>
              <a:t>17,739</a:t>
            </a:r>
          </a:p>
          <a:p>
            <a:pPr>
              <a:lnSpc>
                <a:spcPct val="90000"/>
              </a:lnSpc>
            </a:pPr>
            <a:endParaRPr lang="en-US" altLang="en-US" sz="2200" dirty="0" smtClean="0"/>
          </a:p>
        </p:txBody>
      </p:sp>
      <p:graphicFrame>
        <p:nvGraphicFramePr>
          <p:cNvPr id="7217" name="Group 49"/>
          <p:cNvGraphicFramePr>
            <a:graphicFrameLocks noGrp="1"/>
          </p:cNvGraphicFramePr>
          <p:nvPr>
            <p:extLst>
              <p:ext uri="{D42A27DB-BD31-4B8C-83A1-F6EECF244321}">
                <p14:modId xmlns:p14="http://schemas.microsoft.com/office/powerpoint/2010/main" val="299764200"/>
              </p:ext>
            </p:extLst>
          </p:nvPr>
        </p:nvGraphicFramePr>
        <p:xfrm>
          <a:off x="304800" y="1747208"/>
          <a:ext cx="4724400" cy="2819400"/>
        </p:xfrm>
        <a:graphic>
          <a:graphicData uri="http://schemas.openxmlformats.org/drawingml/2006/table">
            <a:tbl>
              <a:tblPr/>
              <a:tblGrid>
                <a:gridCol w="2819400"/>
                <a:gridCol w="1905000"/>
              </a:tblGrid>
              <a:tr h="533400">
                <a:tc gridSpan="2">
                  <a:txBody>
                    <a:bodyPr/>
                    <a:lstStyle>
                      <a:lvl1pPr eaLnBrk="0" hangingPunct="0">
                        <a:spcBef>
                          <a:spcPct val="40000"/>
                        </a:spcBef>
                        <a:buClr>
                          <a:srgbClr val="CC0000"/>
                        </a:buClr>
                        <a:buFont typeface="Arial" charset="0"/>
                        <a:defRPr sz="2400" b="1">
                          <a:solidFill>
                            <a:schemeClr val="accent2"/>
                          </a:solidFill>
                          <a:latin typeface="Arial" charset="0"/>
                          <a:ea typeface="ＭＳ Ｐゴシック" pitchFamily="34" charset="-128"/>
                        </a:defRPr>
                      </a:lvl1pPr>
                      <a:lvl2pPr marL="742950" indent="-285750" eaLnBrk="0" hangingPunct="0">
                        <a:spcBef>
                          <a:spcPct val="40000"/>
                        </a:spcBef>
                        <a:buClr>
                          <a:srgbClr val="CC0000"/>
                        </a:buClr>
                        <a:defRPr sz="2400" b="1">
                          <a:solidFill>
                            <a:schemeClr val="accent2"/>
                          </a:solidFill>
                          <a:latin typeface="Arial" charset="0"/>
                          <a:ea typeface="ＭＳ Ｐゴシック" pitchFamily="34" charset="-128"/>
                        </a:defRPr>
                      </a:lvl2pPr>
                      <a:lvl3pPr marL="1143000" indent="-228600" eaLnBrk="0" hangingPunct="0">
                        <a:spcBef>
                          <a:spcPct val="40000"/>
                        </a:spcBef>
                        <a:buClr>
                          <a:srgbClr val="CC0000"/>
                        </a:buClr>
                        <a:defRPr sz="2400" b="1">
                          <a:solidFill>
                            <a:schemeClr val="accent2"/>
                          </a:solidFill>
                          <a:latin typeface="Arial" charset="0"/>
                          <a:ea typeface="ＭＳ Ｐゴシック" pitchFamily="34" charset="-128"/>
                        </a:defRPr>
                      </a:lvl3pPr>
                      <a:lvl4pPr marL="1600200" indent="-228600" eaLnBrk="0" hangingPunct="0">
                        <a:spcBef>
                          <a:spcPct val="40000"/>
                        </a:spcBef>
                        <a:buClr>
                          <a:srgbClr val="CC0000"/>
                        </a:buClr>
                        <a:defRPr sz="2400" b="1">
                          <a:solidFill>
                            <a:schemeClr val="accent2"/>
                          </a:solidFill>
                          <a:latin typeface="Arial" charset="0"/>
                          <a:ea typeface="ＭＳ Ｐゴシック" pitchFamily="34" charset="-128"/>
                        </a:defRPr>
                      </a:lvl4pPr>
                      <a:lvl5pPr marL="2057400" indent="-228600" eaLnBrk="0" hangingPunct="0">
                        <a:spcBef>
                          <a:spcPct val="40000"/>
                        </a:spcBef>
                        <a:buClr>
                          <a:srgbClr val="CC0000"/>
                        </a:buClr>
                        <a:defRPr sz="2400" b="1">
                          <a:solidFill>
                            <a:schemeClr val="accent2"/>
                          </a:solidFill>
                          <a:latin typeface="Arial" charset="0"/>
                          <a:ea typeface="ＭＳ Ｐゴシック" pitchFamily="34" charset="-128"/>
                        </a:defRPr>
                      </a:lvl5pPr>
                      <a:lvl6pPr marL="2514600" indent="-228600" eaLnBrk="0" fontAlgn="base" hangingPunct="0">
                        <a:lnSpc>
                          <a:spcPct val="85000"/>
                        </a:lnSpc>
                        <a:spcBef>
                          <a:spcPct val="40000"/>
                        </a:spcBef>
                        <a:spcAft>
                          <a:spcPct val="0"/>
                        </a:spcAft>
                        <a:buClr>
                          <a:srgbClr val="CC0000"/>
                        </a:buClr>
                        <a:defRPr sz="2400" b="1">
                          <a:solidFill>
                            <a:schemeClr val="accent2"/>
                          </a:solidFill>
                          <a:latin typeface="Arial" charset="0"/>
                          <a:ea typeface="ＭＳ Ｐゴシック" pitchFamily="34" charset="-128"/>
                        </a:defRPr>
                      </a:lvl6pPr>
                      <a:lvl7pPr marL="2971800" indent="-228600" eaLnBrk="0" fontAlgn="base" hangingPunct="0">
                        <a:lnSpc>
                          <a:spcPct val="85000"/>
                        </a:lnSpc>
                        <a:spcBef>
                          <a:spcPct val="40000"/>
                        </a:spcBef>
                        <a:spcAft>
                          <a:spcPct val="0"/>
                        </a:spcAft>
                        <a:buClr>
                          <a:srgbClr val="CC0000"/>
                        </a:buClr>
                        <a:defRPr sz="2400" b="1">
                          <a:solidFill>
                            <a:schemeClr val="accent2"/>
                          </a:solidFill>
                          <a:latin typeface="Arial" charset="0"/>
                          <a:ea typeface="ＭＳ Ｐゴシック" pitchFamily="34" charset="-128"/>
                        </a:defRPr>
                      </a:lvl7pPr>
                      <a:lvl8pPr marL="3429000" indent="-228600" eaLnBrk="0" fontAlgn="base" hangingPunct="0">
                        <a:lnSpc>
                          <a:spcPct val="85000"/>
                        </a:lnSpc>
                        <a:spcBef>
                          <a:spcPct val="40000"/>
                        </a:spcBef>
                        <a:spcAft>
                          <a:spcPct val="0"/>
                        </a:spcAft>
                        <a:buClr>
                          <a:srgbClr val="CC0000"/>
                        </a:buClr>
                        <a:defRPr sz="2400" b="1">
                          <a:solidFill>
                            <a:schemeClr val="accent2"/>
                          </a:solidFill>
                          <a:latin typeface="Arial" charset="0"/>
                          <a:ea typeface="ＭＳ Ｐゴシック" pitchFamily="34" charset="-128"/>
                        </a:defRPr>
                      </a:lvl8pPr>
                      <a:lvl9pPr marL="3886200" indent="-228600" eaLnBrk="0" fontAlgn="base" hangingPunct="0">
                        <a:lnSpc>
                          <a:spcPct val="85000"/>
                        </a:lnSpc>
                        <a:spcBef>
                          <a:spcPct val="40000"/>
                        </a:spcBef>
                        <a:spcAft>
                          <a:spcPct val="0"/>
                        </a:spcAft>
                        <a:buClr>
                          <a:srgbClr val="CC0000"/>
                        </a:buClr>
                        <a:defRPr sz="2400" b="1">
                          <a:solidFill>
                            <a:schemeClr val="accent2"/>
                          </a:solidFill>
                          <a:latin typeface="Arial" charset="0"/>
                          <a:ea typeface="ＭＳ Ｐゴシック" pitchFamily="34" charset="-128"/>
                        </a:defRPr>
                      </a:lvl9pPr>
                    </a:lstStyle>
                    <a:p>
                      <a:pPr marL="0" marR="0" lvl="0" indent="0" algn="ctr" defTabSz="914400" rtl="0" eaLnBrk="0" fontAlgn="base" latinLnBrk="0" hangingPunct="0">
                        <a:lnSpc>
                          <a:spcPct val="85000"/>
                        </a:lnSpc>
                        <a:spcBef>
                          <a:spcPct val="40000"/>
                        </a:spcBef>
                        <a:spcAft>
                          <a:spcPct val="0"/>
                        </a:spcAft>
                        <a:buClr>
                          <a:srgbClr val="CC0000"/>
                        </a:buClr>
                        <a:buSzTx/>
                        <a:buFont typeface="Arial" charset="0"/>
                        <a:buNone/>
                        <a:tabLst/>
                      </a:pPr>
                      <a:r>
                        <a:rPr kumimoji="0" lang="en-US" altLang="en-US" sz="2000" b="0" i="0" u="none" strike="noStrike" cap="none" normalizeH="0" baseline="0" dirty="0" smtClean="0">
                          <a:ln>
                            <a:noFill/>
                          </a:ln>
                          <a:solidFill>
                            <a:srgbClr val="C00000"/>
                          </a:solidFill>
                          <a:effectLst/>
                          <a:latin typeface="Arial" charset="0"/>
                          <a:ea typeface="ＭＳ Ｐゴシック" pitchFamily="34" charset="-128"/>
                        </a:rPr>
                        <a:t>Total Enrollment by Plan</a:t>
                      </a:r>
                    </a:p>
                  </a:txBody>
                  <a:tcPr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lang="en-US"/>
                    </a:p>
                  </a:txBody>
                  <a:tcPr/>
                </a:tc>
              </a:tr>
              <a:tr h="533400">
                <a:tc>
                  <a:txBody>
                    <a:bodyPr/>
                    <a:lstStyle>
                      <a:lvl1pPr eaLnBrk="0" hangingPunct="0">
                        <a:spcBef>
                          <a:spcPct val="40000"/>
                        </a:spcBef>
                        <a:buClr>
                          <a:srgbClr val="CC0000"/>
                        </a:buClr>
                        <a:buFont typeface="Arial" charset="0"/>
                        <a:defRPr sz="2400" b="1">
                          <a:solidFill>
                            <a:schemeClr val="accent2"/>
                          </a:solidFill>
                          <a:latin typeface="Arial" charset="0"/>
                          <a:ea typeface="ＭＳ Ｐゴシック" pitchFamily="34" charset="-128"/>
                        </a:defRPr>
                      </a:lvl1pPr>
                      <a:lvl2pPr marL="742950" indent="-285750" eaLnBrk="0" hangingPunct="0">
                        <a:spcBef>
                          <a:spcPct val="40000"/>
                        </a:spcBef>
                        <a:buClr>
                          <a:srgbClr val="CC0000"/>
                        </a:buClr>
                        <a:defRPr sz="2400" b="1">
                          <a:solidFill>
                            <a:schemeClr val="accent2"/>
                          </a:solidFill>
                          <a:latin typeface="Arial" charset="0"/>
                          <a:ea typeface="ＭＳ Ｐゴシック" pitchFamily="34" charset="-128"/>
                        </a:defRPr>
                      </a:lvl2pPr>
                      <a:lvl3pPr marL="1143000" indent="-228600" eaLnBrk="0" hangingPunct="0">
                        <a:spcBef>
                          <a:spcPct val="40000"/>
                        </a:spcBef>
                        <a:buClr>
                          <a:srgbClr val="CC0000"/>
                        </a:buClr>
                        <a:defRPr sz="2400" b="1">
                          <a:solidFill>
                            <a:schemeClr val="accent2"/>
                          </a:solidFill>
                          <a:latin typeface="Arial" charset="0"/>
                          <a:ea typeface="ＭＳ Ｐゴシック" pitchFamily="34" charset="-128"/>
                        </a:defRPr>
                      </a:lvl3pPr>
                      <a:lvl4pPr marL="1600200" indent="-228600" eaLnBrk="0" hangingPunct="0">
                        <a:spcBef>
                          <a:spcPct val="40000"/>
                        </a:spcBef>
                        <a:buClr>
                          <a:srgbClr val="CC0000"/>
                        </a:buClr>
                        <a:defRPr sz="2400" b="1">
                          <a:solidFill>
                            <a:schemeClr val="accent2"/>
                          </a:solidFill>
                          <a:latin typeface="Arial" charset="0"/>
                          <a:ea typeface="ＭＳ Ｐゴシック" pitchFamily="34" charset="-128"/>
                        </a:defRPr>
                      </a:lvl4pPr>
                      <a:lvl5pPr marL="2057400" indent="-228600" eaLnBrk="0" hangingPunct="0">
                        <a:spcBef>
                          <a:spcPct val="40000"/>
                        </a:spcBef>
                        <a:buClr>
                          <a:srgbClr val="CC0000"/>
                        </a:buClr>
                        <a:defRPr sz="2400" b="1">
                          <a:solidFill>
                            <a:schemeClr val="accent2"/>
                          </a:solidFill>
                          <a:latin typeface="Arial" charset="0"/>
                          <a:ea typeface="ＭＳ Ｐゴシック" pitchFamily="34" charset="-128"/>
                        </a:defRPr>
                      </a:lvl5pPr>
                      <a:lvl6pPr marL="2514600" indent="-228600" eaLnBrk="0" fontAlgn="base" hangingPunct="0">
                        <a:lnSpc>
                          <a:spcPct val="85000"/>
                        </a:lnSpc>
                        <a:spcBef>
                          <a:spcPct val="40000"/>
                        </a:spcBef>
                        <a:spcAft>
                          <a:spcPct val="0"/>
                        </a:spcAft>
                        <a:buClr>
                          <a:srgbClr val="CC0000"/>
                        </a:buClr>
                        <a:defRPr sz="2400" b="1">
                          <a:solidFill>
                            <a:schemeClr val="accent2"/>
                          </a:solidFill>
                          <a:latin typeface="Arial" charset="0"/>
                          <a:ea typeface="ＭＳ Ｐゴシック" pitchFamily="34" charset="-128"/>
                        </a:defRPr>
                      </a:lvl6pPr>
                      <a:lvl7pPr marL="2971800" indent="-228600" eaLnBrk="0" fontAlgn="base" hangingPunct="0">
                        <a:lnSpc>
                          <a:spcPct val="85000"/>
                        </a:lnSpc>
                        <a:spcBef>
                          <a:spcPct val="40000"/>
                        </a:spcBef>
                        <a:spcAft>
                          <a:spcPct val="0"/>
                        </a:spcAft>
                        <a:buClr>
                          <a:srgbClr val="CC0000"/>
                        </a:buClr>
                        <a:defRPr sz="2400" b="1">
                          <a:solidFill>
                            <a:schemeClr val="accent2"/>
                          </a:solidFill>
                          <a:latin typeface="Arial" charset="0"/>
                          <a:ea typeface="ＭＳ Ｐゴシック" pitchFamily="34" charset="-128"/>
                        </a:defRPr>
                      </a:lvl7pPr>
                      <a:lvl8pPr marL="3429000" indent="-228600" eaLnBrk="0" fontAlgn="base" hangingPunct="0">
                        <a:lnSpc>
                          <a:spcPct val="85000"/>
                        </a:lnSpc>
                        <a:spcBef>
                          <a:spcPct val="40000"/>
                        </a:spcBef>
                        <a:spcAft>
                          <a:spcPct val="0"/>
                        </a:spcAft>
                        <a:buClr>
                          <a:srgbClr val="CC0000"/>
                        </a:buClr>
                        <a:defRPr sz="2400" b="1">
                          <a:solidFill>
                            <a:schemeClr val="accent2"/>
                          </a:solidFill>
                          <a:latin typeface="Arial" charset="0"/>
                          <a:ea typeface="ＭＳ Ｐゴシック" pitchFamily="34" charset="-128"/>
                        </a:defRPr>
                      </a:lvl8pPr>
                      <a:lvl9pPr marL="3886200" indent="-228600" eaLnBrk="0" fontAlgn="base" hangingPunct="0">
                        <a:lnSpc>
                          <a:spcPct val="85000"/>
                        </a:lnSpc>
                        <a:spcBef>
                          <a:spcPct val="40000"/>
                        </a:spcBef>
                        <a:spcAft>
                          <a:spcPct val="0"/>
                        </a:spcAft>
                        <a:buClr>
                          <a:srgbClr val="CC0000"/>
                        </a:buClr>
                        <a:defRPr sz="2400" b="1">
                          <a:solidFill>
                            <a:schemeClr val="accent2"/>
                          </a:solidFill>
                          <a:latin typeface="Arial" charset="0"/>
                          <a:ea typeface="ＭＳ Ｐゴシック" pitchFamily="34" charset="-128"/>
                        </a:defRPr>
                      </a:lvl9pPr>
                    </a:lstStyle>
                    <a:p>
                      <a:pPr marL="0" marR="0" lvl="0" indent="0" algn="l" defTabSz="914400" rtl="0" eaLnBrk="0" fontAlgn="base" latinLnBrk="0" hangingPunct="0">
                        <a:lnSpc>
                          <a:spcPct val="85000"/>
                        </a:lnSpc>
                        <a:spcBef>
                          <a:spcPct val="40000"/>
                        </a:spcBef>
                        <a:spcAft>
                          <a:spcPct val="0"/>
                        </a:spcAft>
                        <a:buClr>
                          <a:srgbClr val="CC0000"/>
                        </a:buClr>
                        <a:buSzTx/>
                        <a:buFont typeface="Arial" charset="0"/>
                        <a:buNone/>
                        <a:tabLst/>
                      </a:pPr>
                      <a:r>
                        <a:rPr kumimoji="0" lang="en-US" altLang="en-US" sz="2000" b="0" i="0" u="none" strike="noStrike" cap="none" normalizeH="0" baseline="0" dirty="0" smtClean="0">
                          <a:ln>
                            <a:noFill/>
                          </a:ln>
                          <a:solidFill>
                            <a:schemeClr val="accent2"/>
                          </a:solidFill>
                          <a:effectLst/>
                          <a:latin typeface="Arial" charset="0"/>
                          <a:ea typeface="ＭＳ Ｐゴシック" pitchFamily="34" charset="-128"/>
                        </a:rPr>
                        <a:t>Commonwealth Care Alliance (CCA)</a:t>
                      </a:r>
                    </a:p>
                  </a:txBody>
                  <a:tcPr anchor="b"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ctr" fontAlgn="b"/>
                      <a:r>
                        <a:rPr lang="en-US" sz="2000" b="0" i="0" u="none" strike="noStrike" dirty="0" smtClean="0">
                          <a:solidFill>
                            <a:schemeClr val="accent2"/>
                          </a:solidFill>
                          <a:effectLst/>
                          <a:latin typeface="Arial"/>
                        </a:rPr>
                        <a:t>9,864 (55.6%)</a:t>
                      </a:r>
                    </a:p>
                  </a:txBody>
                  <a:tcPr marL="9525" marR="9525" marT="9525" marB="0" anchor="b">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33400">
                <a:tc>
                  <a:txBody>
                    <a:bodyPr/>
                    <a:lstStyle>
                      <a:lvl1pPr eaLnBrk="0" hangingPunct="0">
                        <a:spcBef>
                          <a:spcPct val="40000"/>
                        </a:spcBef>
                        <a:buClr>
                          <a:srgbClr val="CC0000"/>
                        </a:buClr>
                        <a:buFont typeface="Arial" charset="0"/>
                        <a:defRPr sz="2400" b="1">
                          <a:solidFill>
                            <a:schemeClr val="accent2"/>
                          </a:solidFill>
                          <a:latin typeface="Arial" charset="0"/>
                          <a:ea typeface="ＭＳ Ｐゴシック" pitchFamily="34" charset="-128"/>
                        </a:defRPr>
                      </a:lvl1pPr>
                      <a:lvl2pPr marL="742950" indent="-285750" eaLnBrk="0" hangingPunct="0">
                        <a:spcBef>
                          <a:spcPct val="40000"/>
                        </a:spcBef>
                        <a:buClr>
                          <a:srgbClr val="CC0000"/>
                        </a:buClr>
                        <a:defRPr sz="2400" b="1">
                          <a:solidFill>
                            <a:schemeClr val="accent2"/>
                          </a:solidFill>
                          <a:latin typeface="Arial" charset="0"/>
                          <a:ea typeface="ＭＳ Ｐゴシック" pitchFamily="34" charset="-128"/>
                        </a:defRPr>
                      </a:lvl2pPr>
                      <a:lvl3pPr marL="1143000" indent="-228600" eaLnBrk="0" hangingPunct="0">
                        <a:spcBef>
                          <a:spcPct val="40000"/>
                        </a:spcBef>
                        <a:buClr>
                          <a:srgbClr val="CC0000"/>
                        </a:buClr>
                        <a:defRPr sz="2400" b="1">
                          <a:solidFill>
                            <a:schemeClr val="accent2"/>
                          </a:solidFill>
                          <a:latin typeface="Arial" charset="0"/>
                          <a:ea typeface="ＭＳ Ｐゴシック" pitchFamily="34" charset="-128"/>
                        </a:defRPr>
                      </a:lvl3pPr>
                      <a:lvl4pPr marL="1600200" indent="-228600" eaLnBrk="0" hangingPunct="0">
                        <a:spcBef>
                          <a:spcPct val="40000"/>
                        </a:spcBef>
                        <a:buClr>
                          <a:srgbClr val="CC0000"/>
                        </a:buClr>
                        <a:defRPr sz="2400" b="1">
                          <a:solidFill>
                            <a:schemeClr val="accent2"/>
                          </a:solidFill>
                          <a:latin typeface="Arial" charset="0"/>
                          <a:ea typeface="ＭＳ Ｐゴシック" pitchFamily="34" charset="-128"/>
                        </a:defRPr>
                      </a:lvl4pPr>
                      <a:lvl5pPr marL="2057400" indent="-228600" eaLnBrk="0" hangingPunct="0">
                        <a:spcBef>
                          <a:spcPct val="40000"/>
                        </a:spcBef>
                        <a:buClr>
                          <a:srgbClr val="CC0000"/>
                        </a:buClr>
                        <a:defRPr sz="2400" b="1">
                          <a:solidFill>
                            <a:schemeClr val="accent2"/>
                          </a:solidFill>
                          <a:latin typeface="Arial" charset="0"/>
                          <a:ea typeface="ＭＳ Ｐゴシック" pitchFamily="34" charset="-128"/>
                        </a:defRPr>
                      </a:lvl5pPr>
                      <a:lvl6pPr marL="2514600" indent="-228600" eaLnBrk="0" fontAlgn="base" hangingPunct="0">
                        <a:lnSpc>
                          <a:spcPct val="85000"/>
                        </a:lnSpc>
                        <a:spcBef>
                          <a:spcPct val="40000"/>
                        </a:spcBef>
                        <a:spcAft>
                          <a:spcPct val="0"/>
                        </a:spcAft>
                        <a:buClr>
                          <a:srgbClr val="CC0000"/>
                        </a:buClr>
                        <a:defRPr sz="2400" b="1">
                          <a:solidFill>
                            <a:schemeClr val="accent2"/>
                          </a:solidFill>
                          <a:latin typeface="Arial" charset="0"/>
                          <a:ea typeface="ＭＳ Ｐゴシック" pitchFamily="34" charset="-128"/>
                        </a:defRPr>
                      </a:lvl6pPr>
                      <a:lvl7pPr marL="2971800" indent="-228600" eaLnBrk="0" fontAlgn="base" hangingPunct="0">
                        <a:lnSpc>
                          <a:spcPct val="85000"/>
                        </a:lnSpc>
                        <a:spcBef>
                          <a:spcPct val="40000"/>
                        </a:spcBef>
                        <a:spcAft>
                          <a:spcPct val="0"/>
                        </a:spcAft>
                        <a:buClr>
                          <a:srgbClr val="CC0000"/>
                        </a:buClr>
                        <a:defRPr sz="2400" b="1">
                          <a:solidFill>
                            <a:schemeClr val="accent2"/>
                          </a:solidFill>
                          <a:latin typeface="Arial" charset="0"/>
                          <a:ea typeface="ＭＳ Ｐゴシック" pitchFamily="34" charset="-128"/>
                        </a:defRPr>
                      </a:lvl7pPr>
                      <a:lvl8pPr marL="3429000" indent="-228600" eaLnBrk="0" fontAlgn="base" hangingPunct="0">
                        <a:lnSpc>
                          <a:spcPct val="85000"/>
                        </a:lnSpc>
                        <a:spcBef>
                          <a:spcPct val="40000"/>
                        </a:spcBef>
                        <a:spcAft>
                          <a:spcPct val="0"/>
                        </a:spcAft>
                        <a:buClr>
                          <a:srgbClr val="CC0000"/>
                        </a:buClr>
                        <a:defRPr sz="2400" b="1">
                          <a:solidFill>
                            <a:schemeClr val="accent2"/>
                          </a:solidFill>
                          <a:latin typeface="Arial" charset="0"/>
                          <a:ea typeface="ＭＳ Ｐゴシック" pitchFamily="34" charset="-128"/>
                        </a:defRPr>
                      </a:lvl8pPr>
                      <a:lvl9pPr marL="3886200" indent="-228600" eaLnBrk="0" fontAlgn="base" hangingPunct="0">
                        <a:lnSpc>
                          <a:spcPct val="85000"/>
                        </a:lnSpc>
                        <a:spcBef>
                          <a:spcPct val="40000"/>
                        </a:spcBef>
                        <a:spcAft>
                          <a:spcPct val="0"/>
                        </a:spcAft>
                        <a:buClr>
                          <a:srgbClr val="CC0000"/>
                        </a:buClr>
                        <a:defRPr sz="2400" b="1">
                          <a:solidFill>
                            <a:schemeClr val="accent2"/>
                          </a:solidFill>
                          <a:latin typeface="Arial" charset="0"/>
                          <a:ea typeface="ＭＳ Ｐゴシック" pitchFamily="34" charset="-128"/>
                        </a:defRPr>
                      </a:lvl9pPr>
                    </a:lstStyle>
                    <a:p>
                      <a:pPr marL="0" marR="0" lvl="0" indent="0" algn="l" defTabSz="914400" rtl="0" eaLnBrk="0" fontAlgn="base" latinLnBrk="0" hangingPunct="0">
                        <a:lnSpc>
                          <a:spcPct val="85000"/>
                        </a:lnSpc>
                        <a:spcBef>
                          <a:spcPct val="40000"/>
                        </a:spcBef>
                        <a:spcAft>
                          <a:spcPct val="0"/>
                        </a:spcAft>
                        <a:buClr>
                          <a:srgbClr val="CC0000"/>
                        </a:buClr>
                        <a:buSzTx/>
                        <a:buFont typeface="Arial" charset="0"/>
                        <a:buNone/>
                        <a:tabLst/>
                      </a:pPr>
                      <a:r>
                        <a:rPr kumimoji="0" lang="en-US" altLang="en-US" sz="2000" b="0" i="0" u="none" strike="noStrike" cap="none" normalizeH="0" baseline="0" dirty="0" smtClean="0">
                          <a:ln>
                            <a:noFill/>
                          </a:ln>
                          <a:solidFill>
                            <a:schemeClr val="accent2"/>
                          </a:solidFill>
                          <a:effectLst/>
                          <a:latin typeface="Arial" charset="0"/>
                          <a:ea typeface="ＭＳ Ｐゴシック" pitchFamily="34" charset="-128"/>
                        </a:rPr>
                        <a:t>Fallon Total Care (FTC)</a:t>
                      </a:r>
                    </a:p>
                  </a:txBody>
                  <a:tcPr anchor="b"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ctr" fontAlgn="b"/>
                      <a:r>
                        <a:rPr lang="en-US" sz="2000" b="0" i="0" u="none" strike="noStrike" dirty="0" smtClean="0">
                          <a:solidFill>
                            <a:schemeClr val="accent2"/>
                          </a:solidFill>
                          <a:effectLst/>
                          <a:latin typeface="Arial"/>
                        </a:rPr>
                        <a:t>6,415 (36.2%)</a:t>
                      </a:r>
                    </a:p>
                  </a:txBody>
                  <a:tcPr marL="9525" marR="9525" marT="9525" marB="0" anchor="b">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33400">
                <a:tc>
                  <a:txBody>
                    <a:bodyPr/>
                    <a:lstStyle>
                      <a:lvl1pPr eaLnBrk="0" hangingPunct="0">
                        <a:spcBef>
                          <a:spcPct val="40000"/>
                        </a:spcBef>
                        <a:buClr>
                          <a:srgbClr val="CC0000"/>
                        </a:buClr>
                        <a:buFont typeface="Arial" charset="0"/>
                        <a:defRPr sz="2400" b="1">
                          <a:solidFill>
                            <a:schemeClr val="accent2"/>
                          </a:solidFill>
                          <a:latin typeface="Arial" charset="0"/>
                          <a:ea typeface="ＭＳ Ｐゴシック" pitchFamily="34" charset="-128"/>
                        </a:defRPr>
                      </a:lvl1pPr>
                      <a:lvl2pPr marL="742950" indent="-285750" eaLnBrk="0" hangingPunct="0">
                        <a:spcBef>
                          <a:spcPct val="40000"/>
                        </a:spcBef>
                        <a:buClr>
                          <a:srgbClr val="CC0000"/>
                        </a:buClr>
                        <a:defRPr sz="2400" b="1">
                          <a:solidFill>
                            <a:schemeClr val="accent2"/>
                          </a:solidFill>
                          <a:latin typeface="Arial" charset="0"/>
                          <a:ea typeface="ＭＳ Ｐゴシック" pitchFamily="34" charset="-128"/>
                        </a:defRPr>
                      </a:lvl2pPr>
                      <a:lvl3pPr marL="1143000" indent="-228600" eaLnBrk="0" hangingPunct="0">
                        <a:spcBef>
                          <a:spcPct val="40000"/>
                        </a:spcBef>
                        <a:buClr>
                          <a:srgbClr val="CC0000"/>
                        </a:buClr>
                        <a:defRPr sz="2400" b="1">
                          <a:solidFill>
                            <a:schemeClr val="accent2"/>
                          </a:solidFill>
                          <a:latin typeface="Arial" charset="0"/>
                          <a:ea typeface="ＭＳ Ｐゴシック" pitchFamily="34" charset="-128"/>
                        </a:defRPr>
                      </a:lvl3pPr>
                      <a:lvl4pPr marL="1600200" indent="-228600" eaLnBrk="0" hangingPunct="0">
                        <a:spcBef>
                          <a:spcPct val="40000"/>
                        </a:spcBef>
                        <a:buClr>
                          <a:srgbClr val="CC0000"/>
                        </a:buClr>
                        <a:defRPr sz="2400" b="1">
                          <a:solidFill>
                            <a:schemeClr val="accent2"/>
                          </a:solidFill>
                          <a:latin typeface="Arial" charset="0"/>
                          <a:ea typeface="ＭＳ Ｐゴシック" pitchFamily="34" charset="-128"/>
                        </a:defRPr>
                      </a:lvl4pPr>
                      <a:lvl5pPr marL="2057400" indent="-228600" eaLnBrk="0" hangingPunct="0">
                        <a:spcBef>
                          <a:spcPct val="40000"/>
                        </a:spcBef>
                        <a:buClr>
                          <a:srgbClr val="CC0000"/>
                        </a:buClr>
                        <a:defRPr sz="2400" b="1">
                          <a:solidFill>
                            <a:schemeClr val="accent2"/>
                          </a:solidFill>
                          <a:latin typeface="Arial" charset="0"/>
                          <a:ea typeface="ＭＳ Ｐゴシック" pitchFamily="34" charset="-128"/>
                        </a:defRPr>
                      </a:lvl5pPr>
                      <a:lvl6pPr marL="2514600" indent="-228600" eaLnBrk="0" fontAlgn="base" hangingPunct="0">
                        <a:lnSpc>
                          <a:spcPct val="85000"/>
                        </a:lnSpc>
                        <a:spcBef>
                          <a:spcPct val="40000"/>
                        </a:spcBef>
                        <a:spcAft>
                          <a:spcPct val="0"/>
                        </a:spcAft>
                        <a:buClr>
                          <a:srgbClr val="CC0000"/>
                        </a:buClr>
                        <a:defRPr sz="2400" b="1">
                          <a:solidFill>
                            <a:schemeClr val="accent2"/>
                          </a:solidFill>
                          <a:latin typeface="Arial" charset="0"/>
                          <a:ea typeface="ＭＳ Ｐゴシック" pitchFamily="34" charset="-128"/>
                        </a:defRPr>
                      </a:lvl6pPr>
                      <a:lvl7pPr marL="2971800" indent="-228600" eaLnBrk="0" fontAlgn="base" hangingPunct="0">
                        <a:lnSpc>
                          <a:spcPct val="85000"/>
                        </a:lnSpc>
                        <a:spcBef>
                          <a:spcPct val="40000"/>
                        </a:spcBef>
                        <a:spcAft>
                          <a:spcPct val="0"/>
                        </a:spcAft>
                        <a:buClr>
                          <a:srgbClr val="CC0000"/>
                        </a:buClr>
                        <a:defRPr sz="2400" b="1">
                          <a:solidFill>
                            <a:schemeClr val="accent2"/>
                          </a:solidFill>
                          <a:latin typeface="Arial" charset="0"/>
                          <a:ea typeface="ＭＳ Ｐゴシック" pitchFamily="34" charset="-128"/>
                        </a:defRPr>
                      </a:lvl7pPr>
                      <a:lvl8pPr marL="3429000" indent="-228600" eaLnBrk="0" fontAlgn="base" hangingPunct="0">
                        <a:lnSpc>
                          <a:spcPct val="85000"/>
                        </a:lnSpc>
                        <a:spcBef>
                          <a:spcPct val="40000"/>
                        </a:spcBef>
                        <a:spcAft>
                          <a:spcPct val="0"/>
                        </a:spcAft>
                        <a:buClr>
                          <a:srgbClr val="CC0000"/>
                        </a:buClr>
                        <a:defRPr sz="2400" b="1">
                          <a:solidFill>
                            <a:schemeClr val="accent2"/>
                          </a:solidFill>
                          <a:latin typeface="Arial" charset="0"/>
                          <a:ea typeface="ＭＳ Ｐゴシック" pitchFamily="34" charset="-128"/>
                        </a:defRPr>
                      </a:lvl8pPr>
                      <a:lvl9pPr marL="3886200" indent="-228600" eaLnBrk="0" fontAlgn="base" hangingPunct="0">
                        <a:lnSpc>
                          <a:spcPct val="85000"/>
                        </a:lnSpc>
                        <a:spcBef>
                          <a:spcPct val="40000"/>
                        </a:spcBef>
                        <a:spcAft>
                          <a:spcPct val="0"/>
                        </a:spcAft>
                        <a:buClr>
                          <a:srgbClr val="CC0000"/>
                        </a:buClr>
                        <a:defRPr sz="2400" b="1">
                          <a:solidFill>
                            <a:schemeClr val="accent2"/>
                          </a:solidFill>
                          <a:latin typeface="Arial" charset="0"/>
                          <a:ea typeface="ＭＳ Ｐゴシック" pitchFamily="34" charset="-128"/>
                        </a:defRPr>
                      </a:lvl9pPr>
                    </a:lstStyle>
                    <a:p>
                      <a:pPr marL="0" marR="0" lvl="0" indent="0" algn="l" defTabSz="914400" rtl="0" eaLnBrk="0" fontAlgn="base" latinLnBrk="0" hangingPunct="0">
                        <a:lnSpc>
                          <a:spcPct val="85000"/>
                        </a:lnSpc>
                        <a:spcBef>
                          <a:spcPct val="40000"/>
                        </a:spcBef>
                        <a:spcAft>
                          <a:spcPct val="0"/>
                        </a:spcAft>
                        <a:buClr>
                          <a:srgbClr val="CC0000"/>
                        </a:buClr>
                        <a:buSzTx/>
                        <a:buFont typeface="Arial" charset="0"/>
                        <a:buNone/>
                        <a:tabLst/>
                      </a:pPr>
                      <a:r>
                        <a:rPr kumimoji="0" lang="en-US" altLang="en-US" sz="2000" b="0" i="0" u="none" strike="noStrike" cap="none" normalizeH="0" baseline="0" dirty="0" smtClean="0">
                          <a:ln>
                            <a:noFill/>
                          </a:ln>
                          <a:solidFill>
                            <a:schemeClr val="accent2"/>
                          </a:solidFill>
                          <a:effectLst/>
                          <a:latin typeface="Arial" charset="0"/>
                          <a:ea typeface="ＭＳ Ｐゴシック" pitchFamily="34" charset="-128"/>
                        </a:rPr>
                        <a:t>Network Health</a:t>
                      </a:r>
                    </a:p>
                  </a:txBody>
                  <a:tcPr anchor="b"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ctr" fontAlgn="b"/>
                      <a:r>
                        <a:rPr lang="en-US" sz="2000" b="0" i="0" u="none" strike="noStrike" dirty="0" smtClean="0">
                          <a:solidFill>
                            <a:schemeClr val="accent2"/>
                          </a:solidFill>
                          <a:effectLst/>
                          <a:latin typeface="Arial"/>
                        </a:rPr>
                        <a:t>1,460 (8.2%)</a:t>
                      </a:r>
                      <a:endParaRPr lang="en-US" sz="2000" b="0" i="0" u="none" strike="noStrike" dirty="0">
                        <a:solidFill>
                          <a:schemeClr val="accent2"/>
                        </a:solidFill>
                        <a:effectLst/>
                        <a:latin typeface="Arial"/>
                      </a:endParaRPr>
                    </a:p>
                  </a:txBody>
                  <a:tcPr marL="9525" marR="9525" marT="9525" marB="0" anchor="b">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33400">
                <a:tc>
                  <a:txBody>
                    <a:bodyPr/>
                    <a:lstStyle>
                      <a:lvl1pPr eaLnBrk="0" hangingPunct="0">
                        <a:spcBef>
                          <a:spcPct val="40000"/>
                        </a:spcBef>
                        <a:buClr>
                          <a:srgbClr val="CC0000"/>
                        </a:buClr>
                        <a:buFont typeface="Arial" charset="0"/>
                        <a:defRPr sz="2400" b="1">
                          <a:solidFill>
                            <a:schemeClr val="accent2"/>
                          </a:solidFill>
                          <a:latin typeface="Arial" charset="0"/>
                          <a:ea typeface="ＭＳ Ｐゴシック" pitchFamily="34" charset="-128"/>
                        </a:defRPr>
                      </a:lvl1pPr>
                      <a:lvl2pPr marL="742950" indent="-285750" eaLnBrk="0" hangingPunct="0">
                        <a:spcBef>
                          <a:spcPct val="40000"/>
                        </a:spcBef>
                        <a:buClr>
                          <a:srgbClr val="CC0000"/>
                        </a:buClr>
                        <a:defRPr sz="2400" b="1">
                          <a:solidFill>
                            <a:schemeClr val="accent2"/>
                          </a:solidFill>
                          <a:latin typeface="Arial" charset="0"/>
                          <a:ea typeface="ＭＳ Ｐゴシック" pitchFamily="34" charset="-128"/>
                        </a:defRPr>
                      </a:lvl2pPr>
                      <a:lvl3pPr marL="1143000" indent="-228600" eaLnBrk="0" hangingPunct="0">
                        <a:spcBef>
                          <a:spcPct val="40000"/>
                        </a:spcBef>
                        <a:buClr>
                          <a:srgbClr val="CC0000"/>
                        </a:buClr>
                        <a:defRPr sz="2400" b="1">
                          <a:solidFill>
                            <a:schemeClr val="accent2"/>
                          </a:solidFill>
                          <a:latin typeface="Arial" charset="0"/>
                          <a:ea typeface="ＭＳ Ｐゴシック" pitchFamily="34" charset="-128"/>
                        </a:defRPr>
                      </a:lvl3pPr>
                      <a:lvl4pPr marL="1600200" indent="-228600" eaLnBrk="0" hangingPunct="0">
                        <a:spcBef>
                          <a:spcPct val="40000"/>
                        </a:spcBef>
                        <a:buClr>
                          <a:srgbClr val="CC0000"/>
                        </a:buClr>
                        <a:defRPr sz="2400" b="1">
                          <a:solidFill>
                            <a:schemeClr val="accent2"/>
                          </a:solidFill>
                          <a:latin typeface="Arial" charset="0"/>
                          <a:ea typeface="ＭＳ Ｐゴシック" pitchFamily="34" charset="-128"/>
                        </a:defRPr>
                      </a:lvl4pPr>
                      <a:lvl5pPr marL="2057400" indent="-228600" eaLnBrk="0" hangingPunct="0">
                        <a:spcBef>
                          <a:spcPct val="40000"/>
                        </a:spcBef>
                        <a:buClr>
                          <a:srgbClr val="CC0000"/>
                        </a:buClr>
                        <a:defRPr sz="2400" b="1">
                          <a:solidFill>
                            <a:schemeClr val="accent2"/>
                          </a:solidFill>
                          <a:latin typeface="Arial" charset="0"/>
                          <a:ea typeface="ＭＳ Ｐゴシック" pitchFamily="34" charset="-128"/>
                        </a:defRPr>
                      </a:lvl5pPr>
                      <a:lvl6pPr marL="2514600" indent="-228600" eaLnBrk="0" fontAlgn="base" hangingPunct="0">
                        <a:lnSpc>
                          <a:spcPct val="85000"/>
                        </a:lnSpc>
                        <a:spcBef>
                          <a:spcPct val="40000"/>
                        </a:spcBef>
                        <a:spcAft>
                          <a:spcPct val="0"/>
                        </a:spcAft>
                        <a:buClr>
                          <a:srgbClr val="CC0000"/>
                        </a:buClr>
                        <a:defRPr sz="2400" b="1">
                          <a:solidFill>
                            <a:schemeClr val="accent2"/>
                          </a:solidFill>
                          <a:latin typeface="Arial" charset="0"/>
                          <a:ea typeface="ＭＳ Ｐゴシック" pitchFamily="34" charset="-128"/>
                        </a:defRPr>
                      </a:lvl6pPr>
                      <a:lvl7pPr marL="2971800" indent="-228600" eaLnBrk="0" fontAlgn="base" hangingPunct="0">
                        <a:lnSpc>
                          <a:spcPct val="85000"/>
                        </a:lnSpc>
                        <a:spcBef>
                          <a:spcPct val="40000"/>
                        </a:spcBef>
                        <a:spcAft>
                          <a:spcPct val="0"/>
                        </a:spcAft>
                        <a:buClr>
                          <a:srgbClr val="CC0000"/>
                        </a:buClr>
                        <a:defRPr sz="2400" b="1">
                          <a:solidFill>
                            <a:schemeClr val="accent2"/>
                          </a:solidFill>
                          <a:latin typeface="Arial" charset="0"/>
                          <a:ea typeface="ＭＳ Ｐゴシック" pitchFamily="34" charset="-128"/>
                        </a:defRPr>
                      </a:lvl7pPr>
                      <a:lvl8pPr marL="3429000" indent="-228600" eaLnBrk="0" fontAlgn="base" hangingPunct="0">
                        <a:lnSpc>
                          <a:spcPct val="85000"/>
                        </a:lnSpc>
                        <a:spcBef>
                          <a:spcPct val="40000"/>
                        </a:spcBef>
                        <a:spcAft>
                          <a:spcPct val="0"/>
                        </a:spcAft>
                        <a:buClr>
                          <a:srgbClr val="CC0000"/>
                        </a:buClr>
                        <a:defRPr sz="2400" b="1">
                          <a:solidFill>
                            <a:schemeClr val="accent2"/>
                          </a:solidFill>
                          <a:latin typeface="Arial" charset="0"/>
                          <a:ea typeface="ＭＳ Ｐゴシック" pitchFamily="34" charset="-128"/>
                        </a:defRPr>
                      </a:lvl8pPr>
                      <a:lvl9pPr marL="3886200" indent="-228600" eaLnBrk="0" fontAlgn="base" hangingPunct="0">
                        <a:lnSpc>
                          <a:spcPct val="85000"/>
                        </a:lnSpc>
                        <a:spcBef>
                          <a:spcPct val="40000"/>
                        </a:spcBef>
                        <a:spcAft>
                          <a:spcPct val="0"/>
                        </a:spcAft>
                        <a:buClr>
                          <a:srgbClr val="CC0000"/>
                        </a:buClr>
                        <a:defRPr sz="2400" b="1">
                          <a:solidFill>
                            <a:schemeClr val="accent2"/>
                          </a:solidFill>
                          <a:latin typeface="Arial" charset="0"/>
                          <a:ea typeface="ＭＳ Ｐゴシック" pitchFamily="34" charset="-128"/>
                        </a:defRPr>
                      </a:lvl9pPr>
                    </a:lstStyle>
                    <a:p>
                      <a:pPr marL="0" marR="0" lvl="0" indent="0" algn="r" defTabSz="914400" rtl="0" eaLnBrk="0" fontAlgn="base" latinLnBrk="0" hangingPunct="0">
                        <a:lnSpc>
                          <a:spcPct val="85000"/>
                        </a:lnSpc>
                        <a:spcBef>
                          <a:spcPct val="40000"/>
                        </a:spcBef>
                        <a:spcAft>
                          <a:spcPct val="0"/>
                        </a:spcAft>
                        <a:buClr>
                          <a:srgbClr val="CC0000"/>
                        </a:buClr>
                        <a:buSzTx/>
                        <a:buFont typeface="Arial" charset="0"/>
                        <a:buNone/>
                        <a:tabLst/>
                      </a:pPr>
                      <a:r>
                        <a:rPr kumimoji="0" lang="en-US" altLang="en-US" sz="2000" b="0" i="0" u="none" strike="noStrike" cap="none" normalizeH="0" baseline="0" dirty="0" smtClean="0">
                          <a:ln>
                            <a:noFill/>
                          </a:ln>
                          <a:solidFill>
                            <a:schemeClr val="accent2"/>
                          </a:solidFill>
                          <a:effectLst/>
                          <a:latin typeface="Arial" charset="0"/>
                          <a:ea typeface="ＭＳ Ｐゴシック" pitchFamily="34" charset="-128"/>
                        </a:rPr>
                        <a:t>Total</a:t>
                      </a:r>
                    </a:p>
                  </a:txBody>
                  <a:tcPr anchor="b"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2"/>
                    </a:solidFill>
                  </a:tcPr>
                </a:tc>
                <a:tc>
                  <a:txBody>
                    <a:bodyPr/>
                    <a:lstStyle>
                      <a:lvl1pPr eaLnBrk="0" hangingPunct="0">
                        <a:spcBef>
                          <a:spcPct val="40000"/>
                        </a:spcBef>
                        <a:buClr>
                          <a:srgbClr val="CC0000"/>
                        </a:buClr>
                        <a:buFont typeface="Arial" charset="0"/>
                        <a:defRPr sz="2400" b="1">
                          <a:solidFill>
                            <a:schemeClr val="accent2"/>
                          </a:solidFill>
                          <a:latin typeface="Arial" charset="0"/>
                          <a:ea typeface="ＭＳ Ｐゴシック" pitchFamily="34" charset="-128"/>
                        </a:defRPr>
                      </a:lvl1pPr>
                      <a:lvl2pPr marL="742950" indent="-285750" eaLnBrk="0" hangingPunct="0">
                        <a:spcBef>
                          <a:spcPct val="40000"/>
                        </a:spcBef>
                        <a:buClr>
                          <a:srgbClr val="CC0000"/>
                        </a:buClr>
                        <a:defRPr sz="2400" b="1">
                          <a:solidFill>
                            <a:schemeClr val="accent2"/>
                          </a:solidFill>
                          <a:latin typeface="Arial" charset="0"/>
                          <a:ea typeface="ＭＳ Ｐゴシック" pitchFamily="34" charset="-128"/>
                        </a:defRPr>
                      </a:lvl2pPr>
                      <a:lvl3pPr marL="1143000" indent="-228600" eaLnBrk="0" hangingPunct="0">
                        <a:spcBef>
                          <a:spcPct val="40000"/>
                        </a:spcBef>
                        <a:buClr>
                          <a:srgbClr val="CC0000"/>
                        </a:buClr>
                        <a:defRPr sz="2400" b="1">
                          <a:solidFill>
                            <a:schemeClr val="accent2"/>
                          </a:solidFill>
                          <a:latin typeface="Arial" charset="0"/>
                          <a:ea typeface="ＭＳ Ｐゴシック" pitchFamily="34" charset="-128"/>
                        </a:defRPr>
                      </a:lvl3pPr>
                      <a:lvl4pPr marL="1600200" indent="-228600" eaLnBrk="0" hangingPunct="0">
                        <a:spcBef>
                          <a:spcPct val="40000"/>
                        </a:spcBef>
                        <a:buClr>
                          <a:srgbClr val="CC0000"/>
                        </a:buClr>
                        <a:defRPr sz="2400" b="1">
                          <a:solidFill>
                            <a:schemeClr val="accent2"/>
                          </a:solidFill>
                          <a:latin typeface="Arial" charset="0"/>
                          <a:ea typeface="ＭＳ Ｐゴシック" pitchFamily="34" charset="-128"/>
                        </a:defRPr>
                      </a:lvl4pPr>
                      <a:lvl5pPr marL="2057400" indent="-228600" eaLnBrk="0" hangingPunct="0">
                        <a:spcBef>
                          <a:spcPct val="40000"/>
                        </a:spcBef>
                        <a:buClr>
                          <a:srgbClr val="CC0000"/>
                        </a:buClr>
                        <a:defRPr sz="2400" b="1">
                          <a:solidFill>
                            <a:schemeClr val="accent2"/>
                          </a:solidFill>
                          <a:latin typeface="Arial" charset="0"/>
                          <a:ea typeface="ＭＳ Ｐゴシック" pitchFamily="34" charset="-128"/>
                        </a:defRPr>
                      </a:lvl5pPr>
                      <a:lvl6pPr marL="2514600" indent="-228600" eaLnBrk="0" fontAlgn="base" hangingPunct="0">
                        <a:lnSpc>
                          <a:spcPct val="85000"/>
                        </a:lnSpc>
                        <a:spcBef>
                          <a:spcPct val="40000"/>
                        </a:spcBef>
                        <a:spcAft>
                          <a:spcPct val="0"/>
                        </a:spcAft>
                        <a:buClr>
                          <a:srgbClr val="CC0000"/>
                        </a:buClr>
                        <a:defRPr sz="2400" b="1">
                          <a:solidFill>
                            <a:schemeClr val="accent2"/>
                          </a:solidFill>
                          <a:latin typeface="Arial" charset="0"/>
                          <a:ea typeface="ＭＳ Ｐゴシック" pitchFamily="34" charset="-128"/>
                        </a:defRPr>
                      </a:lvl6pPr>
                      <a:lvl7pPr marL="2971800" indent="-228600" eaLnBrk="0" fontAlgn="base" hangingPunct="0">
                        <a:lnSpc>
                          <a:spcPct val="85000"/>
                        </a:lnSpc>
                        <a:spcBef>
                          <a:spcPct val="40000"/>
                        </a:spcBef>
                        <a:spcAft>
                          <a:spcPct val="0"/>
                        </a:spcAft>
                        <a:buClr>
                          <a:srgbClr val="CC0000"/>
                        </a:buClr>
                        <a:defRPr sz="2400" b="1">
                          <a:solidFill>
                            <a:schemeClr val="accent2"/>
                          </a:solidFill>
                          <a:latin typeface="Arial" charset="0"/>
                          <a:ea typeface="ＭＳ Ｐゴシック" pitchFamily="34" charset="-128"/>
                        </a:defRPr>
                      </a:lvl7pPr>
                      <a:lvl8pPr marL="3429000" indent="-228600" eaLnBrk="0" fontAlgn="base" hangingPunct="0">
                        <a:lnSpc>
                          <a:spcPct val="85000"/>
                        </a:lnSpc>
                        <a:spcBef>
                          <a:spcPct val="40000"/>
                        </a:spcBef>
                        <a:spcAft>
                          <a:spcPct val="0"/>
                        </a:spcAft>
                        <a:buClr>
                          <a:srgbClr val="CC0000"/>
                        </a:buClr>
                        <a:defRPr sz="2400" b="1">
                          <a:solidFill>
                            <a:schemeClr val="accent2"/>
                          </a:solidFill>
                          <a:latin typeface="Arial" charset="0"/>
                          <a:ea typeface="ＭＳ Ｐゴシック" pitchFamily="34" charset="-128"/>
                        </a:defRPr>
                      </a:lvl8pPr>
                      <a:lvl9pPr marL="3886200" indent="-228600" eaLnBrk="0" fontAlgn="base" hangingPunct="0">
                        <a:lnSpc>
                          <a:spcPct val="85000"/>
                        </a:lnSpc>
                        <a:spcBef>
                          <a:spcPct val="40000"/>
                        </a:spcBef>
                        <a:spcAft>
                          <a:spcPct val="0"/>
                        </a:spcAft>
                        <a:buClr>
                          <a:srgbClr val="CC0000"/>
                        </a:buClr>
                        <a:defRPr sz="2400" b="1">
                          <a:solidFill>
                            <a:schemeClr val="accent2"/>
                          </a:solidFill>
                          <a:latin typeface="Arial" charset="0"/>
                          <a:ea typeface="ＭＳ Ｐゴシック" pitchFamily="34" charset="-128"/>
                        </a:defRPr>
                      </a:lvl9pPr>
                    </a:lstStyle>
                    <a:p>
                      <a:pPr marL="0" marR="0" lvl="0" indent="0" algn="r" defTabSz="914400" rtl="0" eaLnBrk="0" fontAlgn="base" latinLnBrk="0" hangingPunct="0">
                        <a:lnSpc>
                          <a:spcPct val="85000"/>
                        </a:lnSpc>
                        <a:spcBef>
                          <a:spcPct val="40000"/>
                        </a:spcBef>
                        <a:spcAft>
                          <a:spcPct val="0"/>
                        </a:spcAft>
                        <a:buClr>
                          <a:srgbClr val="CC0000"/>
                        </a:buClr>
                        <a:buSzTx/>
                        <a:buFont typeface="Arial" charset="0"/>
                        <a:buNone/>
                        <a:tabLst/>
                      </a:pPr>
                      <a:r>
                        <a:rPr kumimoji="0" lang="en-US" altLang="en-US" sz="2000" b="0" i="0" u="none" strike="noStrike" cap="none" normalizeH="0" baseline="0" dirty="0" smtClean="0">
                          <a:ln>
                            <a:noFill/>
                          </a:ln>
                          <a:solidFill>
                            <a:schemeClr val="accent2"/>
                          </a:solidFill>
                          <a:effectLst/>
                          <a:latin typeface="Arial" charset="0"/>
                          <a:ea typeface="ＭＳ Ｐゴシック" pitchFamily="34" charset="-128"/>
                        </a:rPr>
                        <a:t>17,739</a:t>
                      </a:r>
                    </a:p>
                  </a:txBody>
                  <a:tcPr anchor="b" anchorCtr="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2"/>
                    </a:solidFill>
                  </a:tcPr>
                </a:tc>
              </a:tr>
            </a:tbl>
          </a:graphicData>
        </a:graphic>
      </p:graphicFrame>
      <p:graphicFrame>
        <p:nvGraphicFramePr>
          <p:cNvPr id="8" name="Group 47"/>
          <p:cNvGraphicFramePr>
            <a:graphicFrameLocks noGrp="1"/>
          </p:cNvGraphicFramePr>
          <p:nvPr>
            <p:extLst>
              <p:ext uri="{D42A27DB-BD31-4B8C-83A1-F6EECF244321}">
                <p14:modId xmlns:p14="http://schemas.microsoft.com/office/powerpoint/2010/main" val="3827080138"/>
              </p:ext>
            </p:extLst>
          </p:nvPr>
        </p:nvGraphicFramePr>
        <p:xfrm>
          <a:off x="5562600" y="1747208"/>
          <a:ext cx="3010166" cy="4370128"/>
        </p:xfrm>
        <a:graphic>
          <a:graphicData uri="http://schemas.openxmlformats.org/drawingml/2006/table">
            <a:tbl>
              <a:tblPr/>
              <a:tblGrid>
                <a:gridCol w="1981200"/>
                <a:gridCol w="1028966"/>
              </a:tblGrid>
              <a:tr h="713216">
                <a:tc gridSpan="2">
                  <a:txBody>
                    <a:bodyPr/>
                    <a:lstStyle>
                      <a:lvl1pPr eaLnBrk="0" hangingPunct="0">
                        <a:spcBef>
                          <a:spcPct val="40000"/>
                        </a:spcBef>
                        <a:buClr>
                          <a:srgbClr val="CC0000"/>
                        </a:buClr>
                        <a:buFont typeface="Arial" charset="0"/>
                        <a:defRPr sz="2400" b="1">
                          <a:solidFill>
                            <a:schemeClr val="accent2"/>
                          </a:solidFill>
                          <a:latin typeface="Arial" charset="0"/>
                          <a:ea typeface="ＭＳ Ｐゴシック" pitchFamily="34" charset="-128"/>
                        </a:defRPr>
                      </a:lvl1pPr>
                      <a:lvl2pPr marL="742950" indent="-285750" eaLnBrk="0" hangingPunct="0">
                        <a:spcBef>
                          <a:spcPct val="40000"/>
                        </a:spcBef>
                        <a:buClr>
                          <a:srgbClr val="CC0000"/>
                        </a:buClr>
                        <a:defRPr sz="2400" b="1">
                          <a:solidFill>
                            <a:schemeClr val="accent2"/>
                          </a:solidFill>
                          <a:latin typeface="Arial" charset="0"/>
                          <a:ea typeface="ＭＳ Ｐゴシック" pitchFamily="34" charset="-128"/>
                        </a:defRPr>
                      </a:lvl2pPr>
                      <a:lvl3pPr marL="1143000" indent="-228600" eaLnBrk="0" hangingPunct="0">
                        <a:spcBef>
                          <a:spcPct val="40000"/>
                        </a:spcBef>
                        <a:buClr>
                          <a:srgbClr val="CC0000"/>
                        </a:buClr>
                        <a:defRPr sz="2400" b="1">
                          <a:solidFill>
                            <a:schemeClr val="accent2"/>
                          </a:solidFill>
                          <a:latin typeface="Arial" charset="0"/>
                          <a:ea typeface="ＭＳ Ｐゴシック" pitchFamily="34" charset="-128"/>
                        </a:defRPr>
                      </a:lvl3pPr>
                      <a:lvl4pPr marL="1600200" indent="-228600" eaLnBrk="0" hangingPunct="0">
                        <a:spcBef>
                          <a:spcPct val="40000"/>
                        </a:spcBef>
                        <a:buClr>
                          <a:srgbClr val="CC0000"/>
                        </a:buClr>
                        <a:defRPr sz="2400" b="1">
                          <a:solidFill>
                            <a:schemeClr val="accent2"/>
                          </a:solidFill>
                          <a:latin typeface="Arial" charset="0"/>
                          <a:ea typeface="ＭＳ Ｐゴシック" pitchFamily="34" charset="-128"/>
                        </a:defRPr>
                      </a:lvl4pPr>
                      <a:lvl5pPr marL="2057400" indent="-228600" eaLnBrk="0" hangingPunct="0">
                        <a:spcBef>
                          <a:spcPct val="40000"/>
                        </a:spcBef>
                        <a:buClr>
                          <a:srgbClr val="CC0000"/>
                        </a:buClr>
                        <a:defRPr sz="2400" b="1">
                          <a:solidFill>
                            <a:schemeClr val="accent2"/>
                          </a:solidFill>
                          <a:latin typeface="Arial" charset="0"/>
                          <a:ea typeface="ＭＳ Ｐゴシック" pitchFamily="34" charset="-128"/>
                        </a:defRPr>
                      </a:lvl5pPr>
                      <a:lvl6pPr marL="2514600" indent="-228600" eaLnBrk="0" fontAlgn="base" hangingPunct="0">
                        <a:lnSpc>
                          <a:spcPct val="85000"/>
                        </a:lnSpc>
                        <a:spcBef>
                          <a:spcPct val="40000"/>
                        </a:spcBef>
                        <a:spcAft>
                          <a:spcPct val="0"/>
                        </a:spcAft>
                        <a:buClr>
                          <a:srgbClr val="CC0000"/>
                        </a:buClr>
                        <a:defRPr sz="2400" b="1">
                          <a:solidFill>
                            <a:schemeClr val="accent2"/>
                          </a:solidFill>
                          <a:latin typeface="Arial" charset="0"/>
                          <a:ea typeface="ＭＳ Ｐゴシック" pitchFamily="34" charset="-128"/>
                        </a:defRPr>
                      </a:lvl6pPr>
                      <a:lvl7pPr marL="2971800" indent="-228600" eaLnBrk="0" fontAlgn="base" hangingPunct="0">
                        <a:lnSpc>
                          <a:spcPct val="85000"/>
                        </a:lnSpc>
                        <a:spcBef>
                          <a:spcPct val="40000"/>
                        </a:spcBef>
                        <a:spcAft>
                          <a:spcPct val="0"/>
                        </a:spcAft>
                        <a:buClr>
                          <a:srgbClr val="CC0000"/>
                        </a:buClr>
                        <a:defRPr sz="2400" b="1">
                          <a:solidFill>
                            <a:schemeClr val="accent2"/>
                          </a:solidFill>
                          <a:latin typeface="Arial" charset="0"/>
                          <a:ea typeface="ＭＳ Ｐゴシック" pitchFamily="34" charset="-128"/>
                        </a:defRPr>
                      </a:lvl7pPr>
                      <a:lvl8pPr marL="3429000" indent="-228600" eaLnBrk="0" fontAlgn="base" hangingPunct="0">
                        <a:lnSpc>
                          <a:spcPct val="85000"/>
                        </a:lnSpc>
                        <a:spcBef>
                          <a:spcPct val="40000"/>
                        </a:spcBef>
                        <a:spcAft>
                          <a:spcPct val="0"/>
                        </a:spcAft>
                        <a:buClr>
                          <a:srgbClr val="CC0000"/>
                        </a:buClr>
                        <a:defRPr sz="2400" b="1">
                          <a:solidFill>
                            <a:schemeClr val="accent2"/>
                          </a:solidFill>
                          <a:latin typeface="Arial" charset="0"/>
                          <a:ea typeface="ＭＳ Ｐゴシック" pitchFamily="34" charset="-128"/>
                        </a:defRPr>
                      </a:lvl8pPr>
                      <a:lvl9pPr marL="3886200" indent="-228600" eaLnBrk="0" fontAlgn="base" hangingPunct="0">
                        <a:lnSpc>
                          <a:spcPct val="85000"/>
                        </a:lnSpc>
                        <a:spcBef>
                          <a:spcPct val="40000"/>
                        </a:spcBef>
                        <a:spcAft>
                          <a:spcPct val="0"/>
                        </a:spcAft>
                        <a:buClr>
                          <a:srgbClr val="CC0000"/>
                        </a:buClr>
                        <a:defRPr sz="2400" b="1">
                          <a:solidFill>
                            <a:schemeClr val="accent2"/>
                          </a:solidFill>
                          <a:latin typeface="Arial" charset="0"/>
                          <a:ea typeface="ＭＳ Ｐゴシック" pitchFamily="34" charset="-128"/>
                        </a:defRPr>
                      </a:lvl9pPr>
                    </a:lstStyle>
                    <a:p>
                      <a:pPr marL="0" marR="0" lvl="0" indent="0" algn="ctr" defTabSz="914400" rtl="0" eaLnBrk="0" fontAlgn="base" latinLnBrk="0" hangingPunct="0">
                        <a:lnSpc>
                          <a:spcPct val="85000"/>
                        </a:lnSpc>
                        <a:spcBef>
                          <a:spcPct val="40000"/>
                        </a:spcBef>
                        <a:spcAft>
                          <a:spcPct val="0"/>
                        </a:spcAft>
                        <a:buClr>
                          <a:srgbClr val="CC0000"/>
                        </a:buClr>
                        <a:buSzTx/>
                        <a:buFont typeface="Arial" charset="0"/>
                        <a:buNone/>
                        <a:tabLst/>
                      </a:pPr>
                      <a:r>
                        <a:rPr kumimoji="0" lang="en-US" altLang="en-US" sz="2000" b="0" i="0" u="none" strike="noStrike" cap="none" normalizeH="0" baseline="0" dirty="0" smtClean="0">
                          <a:ln>
                            <a:noFill/>
                          </a:ln>
                          <a:solidFill>
                            <a:srgbClr val="C00000"/>
                          </a:solidFill>
                          <a:effectLst/>
                          <a:latin typeface="Arial" charset="0"/>
                          <a:ea typeface="ＭＳ Ｐゴシック" pitchFamily="34" charset="-128"/>
                        </a:rPr>
                        <a:t>Total Enrollment by </a:t>
                      </a:r>
                      <a:br>
                        <a:rPr kumimoji="0" lang="en-US" altLang="en-US" sz="2000" b="0" i="0" u="none" strike="noStrike" cap="none" normalizeH="0" baseline="0" dirty="0" smtClean="0">
                          <a:ln>
                            <a:noFill/>
                          </a:ln>
                          <a:solidFill>
                            <a:srgbClr val="C00000"/>
                          </a:solidFill>
                          <a:effectLst/>
                          <a:latin typeface="Arial" charset="0"/>
                          <a:ea typeface="ＭＳ Ｐゴシック" pitchFamily="34" charset="-128"/>
                        </a:rPr>
                      </a:br>
                      <a:r>
                        <a:rPr kumimoji="0" lang="en-US" altLang="en-US" sz="2000" b="0" i="0" u="none" strike="noStrike" cap="none" normalizeH="0" baseline="0" dirty="0" smtClean="0">
                          <a:ln>
                            <a:noFill/>
                          </a:ln>
                          <a:solidFill>
                            <a:srgbClr val="C00000"/>
                          </a:solidFill>
                          <a:effectLst/>
                          <a:latin typeface="Arial" charset="0"/>
                          <a:ea typeface="ＭＳ Ｐゴシック" pitchFamily="34" charset="-128"/>
                        </a:rPr>
                        <a:t>Rating Category</a:t>
                      </a:r>
                    </a:p>
                  </a:txBody>
                  <a:tcPr marL="91414" marR="91414" marT="45712" marB="45712"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lang="en-US"/>
                    </a:p>
                  </a:txBody>
                  <a:tcPr/>
                </a:tc>
              </a:tr>
              <a:tr h="457114">
                <a:tc>
                  <a:txBody>
                    <a:bodyPr/>
                    <a:lstStyle>
                      <a:lvl1pPr eaLnBrk="0" hangingPunct="0">
                        <a:spcBef>
                          <a:spcPct val="40000"/>
                        </a:spcBef>
                        <a:buClr>
                          <a:srgbClr val="CC0000"/>
                        </a:buClr>
                        <a:buFont typeface="Arial" charset="0"/>
                        <a:defRPr sz="2400" b="1">
                          <a:solidFill>
                            <a:schemeClr val="accent2"/>
                          </a:solidFill>
                          <a:latin typeface="Arial" charset="0"/>
                          <a:ea typeface="ＭＳ Ｐゴシック" pitchFamily="34" charset="-128"/>
                        </a:defRPr>
                      </a:lvl1pPr>
                      <a:lvl2pPr marL="742950" indent="-285750" eaLnBrk="0" hangingPunct="0">
                        <a:spcBef>
                          <a:spcPct val="40000"/>
                        </a:spcBef>
                        <a:buClr>
                          <a:srgbClr val="CC0000"/>
                        </a:buClr>
                        <a:defRPr sz="2400" b="1">
                          <a:solidFill>
                            <a:schemeClr val="accent2"/>
                          </a:solidFill>
                          <a:latin typeface="Arial" charset="0"/>
                          <a:ea typeface="ＭＳ Ｐゴシック" pitchFamily="34" charset="-128"/>
                        </a:defRPr>
                      </a:lvl2pPr>
                      <a:lvl3pPr marL="1143000" indent="-228600" eaLnBrk="0" hangingPunct="0">
                        <a:spcBef>
                          <a:spcPct val="40000"/>
                        </a:spcBef>
                        <a:buClr>
                          <a:srgbClr val="CC0000"/>
                        </a:buClr>
                        <a:defRPr sz="2400" b="1">
                          <a:solidFill>
                            <a:schemeClr val="accent2"/>
                          </a:solidFill>
                          <a:latin typeface="Arial" charset="0"/>
                          <a:ea typeface="ＭＳ Ｐゴシック" pitchFamily="34" charset="-128"/>
                        </a:defRPr>
                      </a:lvl3pPr>
                      <a:lvl4pPr marL="1600200" indent="-228600" eaLnBrk="0" hangingPunct="0">
                        <a:spcBef>
                          <a:spcPct val="40000"/>
                        </a:spcBef>
                        <a:buClr>
                          <a:srgbClr val="CC0000"/>
                        </a:buClr>
                        <a:defRPr sz="2400" b="1">
                          <a:solidFill>
                            <a:schemeClr val="accent2"/>
                          </a:solidFill>
                          <a:latin typeface="Arial" charset="0"/>
                          <a:ea typeface="ＭＳ Ｐゴシック" pitchFamily="34" charset="-128"/>
                        </a:defRPr>
                      </a:lvl4pPr>
                      <a:lvl5pPr marL="2057400" indent="-228600" eaLnBrk="0" hangingPunct="0">
                        <a:spcBef>
                          <a:spcPct val="40000"/>
                        </a:spcBef>
                        <a:buClr>
                          <a:srgbClr val="CC0000"/>
                        </a:buClr>
                        <a:defRPr sz="2400" b="1">
                          <a:solidFill>
                            <a:schemeClr val="accent2"/>
                          </a:solidFill>
                          <a:latin typeface="Arial" charset="0"/>
                          <a:ea typeface="ＭＳ Ｐゴシック" pitchFamily="34" charset="-128"/>
                        </a:defRPr>
                      </a:lvl5pPr>
                      <a:lvl6pPr marL="2514600" indent="-228600" eaLnBrk="0" fontAlgn="base" hangingPunct="0">
                        <a:lnSpc>
                          <a:spcPct val="85000"/>
                        </a:lnSpc>
                        <a:spcBef>
                          <a:spcPct val="40000"/>
                        </a:spcBef>
                        <a:spcAft>
                          <a:spcPct val="0"/>
                        </a:spcAft>
                        <a:buClr>
                          <a:srgbClr val="CC0000"/>
                        </a:buClr>
                        <a:defRPr sz="2400" b="1">
                          <a:solidFill>
                            <a:schemeClr val="accent2"/>
                          </a:solidFill>
                          <a:latin typeface="Arial" charset="0"/>
                          <a:ea typeface="ＭＳ Ｐゴシック" pitchFamily="34" charset="-128"/>
                        </a:defRPr>
                      </a:lvl6pPr>
                      <a:lvl7pPr marL="2971800" indent="-228600" eaLnBrk="0" fontAlgn="base" hangingPunct="0">
                        <a:lnSpc>
                          <a:spcPct val="85000"/>
                        </a:lnSpc>
                        <a:spcBef>
                          <a:spcPct val="40000"/>
                        </a:spcBef>
                        <a:spcAft>
                          <a:spcPct val="0"/>
                        </a:spcAft>
                        <a:buClr>
                          <a:srgbClr val="CC0000"/>
                        </a:buClr>
                        <a:defRPr sz="2400" b="1">
                          <a:solidFill>
                            <a:schemeClr val="accent2"/>
                          </a:solidFill>
                          <a:latin typeface="Arial" charset="0"/>
                          <a:ea typeface="ＭＳ Ｐゴシック" pitchFamily="34" charset="-128"/>
                        </a:defRPr>
                      </a:lvl7pPr>
                      <a:lvl8pPr marL="3429000" indent="-228600" eaLnBrk="0" fontAlgn="base" hangingPunct="0">
                        <a:lnSpc>
                          <a:spcPct val="85000"/>
                        </a:lnSpc>
                        <a:spcBef>
                          <a:spcPct val="40000"/>
                        </a:spcBef>
                        <a:spcAft>
                          <a:spcPct val="0"/>
                        </a:spcAft>
                        <a:buClr>
                          <a:srgbClr val="CC0000"/>
                        </a:buClr>
                        <a:defRPr sz="2400" b="1">
                          <a:solidFill>
                            <a:schemeClr val="accent2"/>
                          </a:solidFill>
                          <a:latin typeface="Arial" charset="0"/>
                          <a:ea typeface="ＭＳ Ｐゴシック" pitchFamily="34" charset="-128"/>
                        </a:defRPr>
                      </a:lvl8pPr>
                      <a:lvl9pPr marL="3886200" indent="-228600" eaLnBrk="0" fontAlgn="base" hangingPunct="0">
                        <a:lnSpc>
                          <a:spcPct val="85000"/>
                        </a:lnSpc>
                        <a:spcBef>
                          <a:spcPct val="40000"/>
                        </a:spcBef>
                        <a:spcAft>
                          <a:spcPct val="0"/>
                        </a:spcAft>
                        <a:buClr>
                          <a:srgbClr val="CC0000"/>
                        </a:buClr>
                        <a:defRPr sz="2400" b="1">
                          <a:solidFill>
                            <a:schemeClr val="accent2"/>
                          </a:solidFill>
                          <a:latin typeface="Arial" charset="0"/>
                          <a:ea typeface="ＭＳ Ｐゴシック" pitchFamily="34" charset="-128"/>
                        </a:defRPr>
                      </a:lvl9pPr>
                    </a:lstStyle>
                    <a:p>
                      <a:pPr marL="0" marR="0" lvl="0" indent="0" algn="l" defTabSz="914400" rtl="0" eaLnBrk="0" fontAlgn="base" latinLnBrk="0" hangingPunct="0">
                        <a:lnSpc>
                          <a:spcPct val="85000"/>
                        </a:lnSpc>
                        <a:spcBef>
                          <a:spcPct val="40000"/>
                        </a:spcBef>
                        <a:spcAft>
                          <a:spcPct val="0"/>
                        </a:spcAft>
                        <a:buClr>
                          <a:srgbClr val="CC0000"/>
                        </a:buClr>
                        <a:buSzTx/>
                        <a:buFont typeface="Arial" charset="0"/>
                        <a:buNone/>
                        <a:tabLst/>
                      </a:pPr>
                      <a:r>
                        <a:rPr kumimoji="0" lang="en-US" altLang="en-US" sz="2000" b="0" i="0" u="none" strike="noStrike" cap="none" normalizeH="0" baseline="0" dirty="0" smtClean="0">
                          <a:ln>
                            <a:noFill/>
                          </a:ln>
                          <a:solidFill>
                            <a:schemeClr val="accent2"/>
                          </a:solidFill>
                          <a:effectLst/>
                          <a:latin typeface="Arial" charset="0"/>
                          <a:ea typeface="ＭＳ Ｐゴシック" pitchFamily="34" charset="-128"/>
                        </a:rPr>
                        <a:t>F1</a:t>
                      </a:r>
                    </a:p>
                  </a:txBody>
                  <a:tcPr marL="91414" marR="91414" marT="45712" marB="45712" anchor="b"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ct val="40000"/>
                        </a:spcBef>
                        <a:buClr>
                          <a:srgbClr val="CC0000"/>
                        </a:buClr>
                        <a:buFont typeface="Arial" charset="0"/>
                        <a:defRPr sz="2400" b="1">
                          <a:solidFill>
                            <a:schemeClr val="accent2"/>
                          </a:solidFill>
                          <a:latin typeface="Arial" charset="0"/>
                          <a:ea typeface="ＭＳ Ｐゴシック" pitchFamily="34" charset="-128"/>
                        </a:defRPr>
                      </a:lvl1pPr>
                      <a:lvl2pPr marL="742950" indent="-285750" eaLnBrk="0" hangingPunct="0">
                        <a:spcBef>
                          <a:spcPct val="40000"/>
                        </a:spcBef>
                        <a:buClr>
                          <a:srgbClr val="CC0000"/>
                        </a:buClr>
                        <a:defRPr sz="2400" b="1">
                          <a:solidFill>
                            <a:schemeClr val="accent2"/>
                          </a:solidFill>
                          <a:latin typeface="Arial" charset="0"/>
                          <a:ea typeface="ＭＳ Ｐゴシック" pitchFamily="34" charset="-128"/>
                        </a:defRPr>
                      </a:lvl2pPr>
                      <a:lvl3pPr marL="1143000" indent="-228600" eaLnBrk="0" hangingPunct="0">
                        <a:spcBef>
                          <a:spcPct val="40000"/>
                        </a:spcBef>
                        <a:buClr>
                          <a:srgbClr val="CC0000"/>
                        </a:buClr>
                        <a:defRPr sz="2400" b="1">
                          <a:solidFill>
                            <a:schemeClr val="accent2"/>
                          </a:solidFill>
                          <a:latin typeface="Arial" charset="0"/>
                          <a:ea typeface="ＭＳ Ｐゴシック" pitchFamily="34" charset="-128"/>
                        </a:defRPr>
                      </a:lvl3pPr>
                      <a:lvl4pPr marL="1600200" indent="-228600" eaLnBrk="0" hangingPunct="0">
                        <a:spcBef>
                          <a:spcPct val="40000"/>
                        </a:spcBef>
                        <a:buClr>
                          <a:srgbClr val="CC0000"/>
                        </a:buClr>
                        <a:defRPr sz="2400" b="1">
                          <a:solidFill>
                            <a:schemeClr val="accent2"/>
                          </a:solidFill>
                          <a:latin typeface="Arial" charset="0"/>
                          <a:ea typeface="ＭＳ Ｐゴシック" pitchFamily="34" charset="-128"/>
                        </a:defRPr>
                      </a:lvl4pPr>
                      <a:lvl5pPr marL="2057400" indent="-228600" eaLnBrk="0" hangingPunct="0">
                        <a:spcBef>
                          <a:spcPct val="40000"/>
                        </a:spcBef>
                        <a:buClr>
                          <a:srgbClr val="CC0000"/>
                        </a:buClr>
                        <a:defRPr sz="2400" b="1">
                          <a:solidFill>
                            <a:schemeClr val="accent2"/>
                          </a:solidFill>
                          <a:latin typeface="Arial" charset="0"/>
                          <a:ea typeface="ＭＳ Ｐゴシック" pitchFamily="34" charset="-128"/>
                        </a:defRPr>
                      </a:lvl5pPr>
                      <a:lvl6pPr marL="2514600" indent="-228600" eaLnBrk="0" fontAlgn="base" hangingPunct="0">
                        <a:lnSpc>
                          <a:spcPct val="85000"/>
                        </a:lnSpc>
                        <a:spcBef>
                          <a:spcPct val="40000"/>
                        </a:spcBef>
                        <a:spcAft>
                          <a:spcPct val="0"/>
                        </a:spcAft>
                        <a:buClr>
                          <a:srgbClr val="CC0000"/>
                        </a:buClr>
                        <a:defRPr sz="2400" b="1">
                          <a:solidFill>
                            <a:schemeClr val="accent2"/>
                          </a:solidFill>
                          <a:latin typeface="Arial" charset="0"/>
                          <a:ea typeface="ＭＳ Ｐゴシック" pitchFamily="34" charset="-128"/>
                        </a:defRPr>
                      </a:lvl6pPr>
                      <a:lvl7pPr marL="2971800" indent="-228600" eaLnBrk="0" fontAlgn="base" hangingPunct="0">
                        <a:lnSpc>
                          <a:spcPct val="85000"/>
                        </a:lnSpc>
                        <a:spcBef>
                          <a:spcPct val="40000"/>
                        </a:spcBef>
                        <a:spcAft>
                          <a:spcPct val="0"/>
                        </a:spcAft>
                        <a:buClr>
                          <a:srgbClr val="CC0000"/>
                        </a:buClr>
                        <a:defRPr sz="2400" b="1">
                          <a:solidFill>
                            <a:schemeClr val="accent2"/>
                          </a:solidFill>
                          <a:latin typeface="Arial" charset="0"/>
                          <a:ea typeface="ＭＳ Ｐゴシック" pitchFamily="34" charset="-128"/>
                        </a:defRPr>
                      </a:lvl7pPr>
                      <a:lvl8pPr marL="3429000" indent="-228600" eaLnBrk="0" fontAlgn="base" hangingPunct="0">
                        <a:lnSpc>
                          <a:spcPct val="85000"/>
                        </a:lnSpc>
                        <a:spcBef>
                          <a:spcPct val="40000"/>
                        </a:spcBef>
                        <a:spcAft>
                          <a:spcPct val="0"/>
                        </a:spcAft>
                        <a:buClr>
                          <a:srgbClr val="CC0000"/>
                        </a:buClr>
                        <a:defRPr sz="2400" b="1">
                          <a:solidFill>
                            <a:schemeClr val="accent2"/>
                          </a:solidFill>
                          <a:latin typeface="Arial" charset="0"/>
                          <a:ea typeface="ＭＳ Ｐゴシック" pitchFamily="34" charset="-128"/>
                        </a:defRPr>
                      </a:lvl8pPr>
                      <a:lvl9pPr marL="3886200" indent="-228600" eaLnBrk="0" fontAlgn="base" hangingPunct="0">
                        <a:lnSpc>
                          <a:spcPct val="85000"/>
                        </a:lnSpc>
                        <a:spcBef>
                          <a:spcPct val="40000"/>
                        </a:spcBef>
                        <a:spcAft>
                          <a:spcPct val="0"/>
                        </a:spcAft>
                        <a:buClr>
                          <a:srgbClr val="CC0000"/>
                        </a:buClr>
                        <a:defRPr sz="2400" b="1">
                          <a:solidFill>
                            <a:schemeClr val="accent2"/>
                          </a:solidFill>
                          <a:latin typeface="Arial" charset="0"/>
                          <a:ea typeface="ＭＳ Ｐゴシック" pitchFamily="34" charset="-128"/>
                        </a:defRPr>
                      </a:lvl9pPr>
                    </a:lstStyle>
                    <a:p>
                      <a:pPr marL="0" marR="0" lvl="0" indent="0" algn="r" defTabSz="914400" rtl="0" eaLnBrk="0" fontAlgn="base" latinLnBrk="0" hangingPunct="0">
                        <a:lnSpc>
                          <a:spcPct val="85000"/>
                        </a:lnSpc>
                        <a:spcBef>
                          <a:spcPct val="40000"/>
                        </a:spcBef>
                        <a:spcAft>
                          <a:spcPct val="0"/>
                        </a:spcAft>
                        <a:buClr>
                          <a:srgbClr val="CC0000"/>
                        </a:buClr>
                        <a:buSzTx/>
                        <a:buFont typeface="Arial" charset="0"/>
                        <a:buNone/>
                        <a:tabLst/>
                      </a:pPr>
                      <a:r>
                        <a:rPr kumimoji="0" lang="en-US" altLang="en-US" sz="2000" b="0" i="0" u="none" strike="noStrike" cap="none" normalizeH="0" baseline="0" dirty="0" smtClean="0">
                          <a:ln>
                            <a:noFill/>
                          </a:ln>
                          <a:solidFill>
                            <a:schemeClr val="accent2"/>
                          </a:solidFill>
                          <a:effectLst/>
                          <a:latin typeface="Arial" charset="0"/>
                          <a:ea typeface="ＭＳ Ｐゴシック" pitchFamily="34" charset="-128"/>
                        </a:rPr>
                        <a:t>27</a:t>
                      </a:r>
                    </a:p>
                  </a:txBody>
                  <a:tcPr marL="91414" marR="91414" marT="45712" marB="45712" anchor="b" anchorCtr="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57114">
                <a:tc>
                  <a:txBody>
                    <a:bodyPr/>
                    <a:lstStyle>
                      <a:lvl1pPr eaLnBrk="0" hangingPunct="0">
                        <a:spcBef>
                          <a:spcPct val="40000"/>
                        </a:spcBef>
                        <a:buClr>
                          <a:srgbClr val="CC0000"/>
                        </a:buClr>
                        <a:buFont typeface="Arial" charset="0"/>
                        <a:defRPr sz="2400" b="1">
                          <a:solidFill>
                            <a:schemeClr val="accent2"/>
                          </a:solidFill>
                          <a:latin typeface="Arial" charset="0"/>
                          <a:ea typeface="ＭＳ Ｐゴシック" pitchFamily="34" charset="-128"/>
                        </a:defRPr>
                      </a:lvl1pPr>
                      <a:lvl2pPr marL="742950" indent="-285750" eaLnBrk="0" hangingPunct="0">
                        <a:spcBef>
                          <a:spcPct val="40000"/>
                        </a:spcBef>
                        <a:buClr>
                          <a:srgbClr val="CC0000"/>
                        </a:buClr>
                        <a:defRPr sz="2400" b="1">
                          <a:solidFill>
                            <a:schemeClr val="accent2"/>
                          </a:solidFill>
                          <a:latin typeface="Arial" charset="0"/>
                          <a:ea typeface="ＭＳ Ｐゴシック" pitchFamily="34" charset="-128"/>
                        </a:defRPr>
                      </a:lvl2pPr>
                      <a:lvl3pPr marL="1143000" indent="-228600" eaLnBrk="0" hangingPunct="0">
                        <a:spcBef>
                          <a:spcPct val="40000"/>
                        </a:spcBef>
                        <a:buClr>
                          <a:srgbClr val="CC0000"/>
                        </a:buClr>
                        <a:defRPr sz="2400" b="1">
                          <a:solidFill>
                            <a:schemeClr val="accent2"/>
                          </a:solidFill>
                          <a:latin typeface="Arial" charset="0"/>
                          <a:ea typeface="ＭＳ Ｐゴシック" pitchFamily="34" charset="-128"/>
                        </a:defRPr>
                      </a:lvl3pPr>
                      <a:lvl4pPr marL="1600200" indent="-228600" eaLnBrk="0" hangingPunct="0">
                        <a:spcBef>
                          <a:spcPct val="40000"/>
                        </a:spcBef>
                        <a:buClr>
                          <a:srgbClr val="CC0000"/>
                        </a:buClr>
                        <a:defRPr sz="2400" b="1">
                          <a:solidFill>
                            <a:schemeClr val="accent2"/>
                          </a:solidFill>
                          <a:latin typeface="Arial" charset="0"/>
                          <a:ea typeface="ＭＳ Ｐゴシック" pitchFamily="34" charset="-128"/>
                        </a:defRPr>
                      </a:lvl4pPr>
                      <a:lvl5pPr marL="2057400" indent="-228600" eaLnBrk="0" hangingPunct="0">
                        <a:spcBef>
                          <a:spcPct val="40000"/>
                        </a:spcBef>
                        <a:buClr>
                          <a:srgbClr val="CC0000"/>
                        </a:buClr>
                        <a:defRPr sz="2400" b="1">
                          <a:solidFill>
                            <a:schemeClr val="accent2"/>
                          </a:solidFill>
                          <a:latin typeface="Arial" charset="0"/>
                          <a:ea typeface="ＭＳ Ｐゴシック" pitchFamily="34" charset="-128"/>
                        </a:defRPr>
                      </a:lvl5pPr>
                      <a:lvl6pPr marL="2514600" indent="-228600" eaLnBrk="0" fontAlgn="base" hangingPunct="0">
                        <a:lnSpc>
                          <a:spcPct val="85000"/>
                        </a:lnSpc>
                        <a:spcBef>
                          <a:spcPct val="40000"/>
                        </a:spcBef>
                        <a:spcAft>
                          <a:spcPct val="0"/>
                        </a:spcAft>
                        <a:buClr>
                          <a:srgbClr val="CC0000"/>
                        </a:buClr>
                        <a:defRPr sz="2400" b="1">
                          <a:solidFill>
                            <a:schemeClr val="accent2"/>
                          </a:solidFill>
                          <a:latin typeface="Arial" charset="0"/>
                          <a:ea typeface="ＭＳ Ｐゴシック" pitchFamily="34" charset="-128"/>
                        </a:defRPr>
                      </a:lvl6pPr>
                      <a:lvl7pPr marL="2971800" indent="-228600" eaLnBrk="0" fontAlgn="base" hangingPunct="0">
                        <a:lnSpc>
                          <a:spcPct val="85000"/>
                        </a:lnSpc>
                        <a:spcBef>
                          <a:spcPct val="40000"/>
                        </a:spcBef>
                        <a:spcAft>
                          <a:spcPct val="0"/>
                        </a:spcAft>
                        <a:buClr>
                          <a:srgbClr val="CC0000"/>
                        </a:buClr>
                        <a:defRPr sz="2400" b="1">
                          <a:solidFill>
                            <a:schemeClr val="accent2"/>
                          </a:solidFill>
                          <a:latin typeface="Arial" charset="0"/>
                          <a:ea typeface="ＭＳ Ｐゴシック" pitchFamily="34" charset="-128"/>
                        </a:defRPr>
                      </a:lvl7pPr>
                      <a:lvl8pPr marL="3429000" indent="-228600" eaLnBrk="0" fontAlgn="base" hangingPunct="0">
                        <a:lnSpc>
                          <a:spcPct val="85000"/>
                        </a:lnSpc>
                        <a:spcBef>
                          <a:spcPct val="40000"/>
                        </a:spcBef>
                        <a:spcAft>
                          <a:spcPct val="0"/>
                        </a:spcAft>
                        <a:buClr>
                          <a:srgbClr val="CC0000"/>
                        </a:buClr>
                        <a:defRPr sz="2400" b="1">
                          <a:solidFill>
                            <a:schemeClr val="accent2"/>
                          </a:solidFill>
                          <a:latin typeface="Arial" charset="0"/>
                          <a:ea typeface="ＭＳ Ｐゴシック" pitchFamily="34" charset="-128"/>
                        </a:defRPr>
                      </a:lvl8pPr>
                      <a:lvl9pPr marL="3886200" indent="-228600" eaLnBrk="0" fontAlgn="base" hangingPunct="0">
                        <a:lnSpc>
                          <a:spcPct val="85000"/>
                        </a:lnSpc>
                        <a:spcBef>
                          <a:spcPct val="40000"/>
                        </a:spcBef>
                        <a:spcAft>
                          <a:spcPct val="0"/>
                        </a:spcAft>
                        <a:buClr>
                          <a:srgbClr val="CC0000"/>
                        </a:buClr>
                        <a:defRPr sz="2400" b="1">
                          <a:solidFill>
                            <a:schemeClr val="accent2"/>
                          </a:solidFill>
                          <a:latin typeface="Arial" charset="0"/>
                          <a:ea typeface="ＭＳ Ｐゴシック" pitchFamily="34" charset="-128"/>
                        </a:defRPr>
                      </a:lvl9pPr>
                    </a:lstStyle>
                    <a:p>
                      <a:pPr marL="0" marR="0" lvl="0" indent="0" algn="l" defTabSz="914400" rtl="0" eaLnBrk="0" fontAlgn="base" latinLnBrk="0" hangingPunct="0">
                        <a:lnSpc>
                          <a:spcPct val="85000"/>
                        </a:lnSpc>
                        <a:spcBef>
                          <a:spcPct val="40000"/>
                        </a:spcBef>
                        <a:spcAft>
                          <a:spcPct val="0"/>
                        </a:spcAft>
                        <a:buClr>
                          <a:srgbClr val="CC0000"/>
                        </a:buClr>
                        <a:buSzTx/>
                        <a:buFont typeface="Arial" charset="0"/>
                        <a:buNone/>
                        <a:tabLst/>
                      </a:pPr>
                      <a:r>
                        <a:rPr kumimoji="0" lang="en-US" altLang="en-US" sz="2000" b="0" i="0" u="none" strike="noStrike" cap="none" normalizeH="0" baseline="0" dirty="0" smtClean="0">
                          <a:ln>
                            <a:noFill/>
                          </a:ln>
                          <a:solidFill>
                            <a:schemeClr val="accent2"/>
                          </a:solidFill>
                          <a:effectLst/>
                          <a:latin typeface="Arial" charset="0"/>
                          <a:ea typeface="ＭＳ Ｐゴシック" pitchFamily="34" charset="-128"/>
                        </a:rPr>
                        <a:t>C3B</a:t>
                      </a:r>
                    </a:p>
                  </a:txBody>
                  <a:tcPr marL="91414" marR="91414" marT="45712" marB="45712" anchor="b"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ct val="40000"/>
                        </a:spcBef>
                        <a:buClr>
                          <a:srgbClr val="CC0000"/>
                        </a:buClr>
                        <a:buFont typeface="Arial" charset="0"/>
                        <a:defRPr sz="2400" b="1">
                          <a:solidFill>
                            <a:schemeClr val="accent2"/>
                          </a:solidFill>
                          <a:latin typeface="Arial" charset="0"/>
                          <a:ea typeface="ＭＳ Ｐゴシック" pitchFamily="34" charset="-128"/>
                        </a:defRPr>
                      </a:lvl1pPr>
                      <a:lvl2pPr marL="742950" indent="-285750" eaLnBrk="0" hangingPunct="0">
                        <a:spcBef>
                          <a:spcPct val="40000"/>
                        </a:spcBef>
                        <a:buClr>
                          <a:srgbClr val="CC0000"/>
                        </a:buClr>
                        <a:defRPr sz="2400" b="1">
                          <a:solidFill>
                            <a:schemeClr val="accent2"/>
                          </a:solidFill>
                          <a:latin typeface="Arial" charset="0"/>
                          <a:ea typeface="ＭＳ Ｐゴシック" pitchFamily="34" charset="-128"/>
                        </a:defRPr>
                      </a:lvl2pPr>
                      <a:lvl3pPr marL="1143000" indent="-228600" eaLnBrk="0" hangingPunct="0">
                        <a:spcBef>
                          <a:spcPct val="40000"/>
                        </a:spcBef>
                        <a:buClr>
                          <a:srgbClr val="CC0000"/>
                        </a:buClr>
                        <a:defRPr sz="2400" b="1">
                          <a:solidFill>
                            <a:schemeClr val="accent2"/>
                          </a:solidFill>
                          <a:latin typeface="Arial" charset="0"/>
                          <a:ea typeface="ＭＳ Ｐゴシック" pitchFamily="34" charset="-128"/>
                        </a:defRPr>
                      </a:lvl3pPr>
                      <a:lvl4pPr marL="1600200" indent="-228600" eaLnBrk="0" hangingPunct="0">
                        <a:spcBef>
                          <a:spcPct val="40000"/>
                        </a:spcBef>
                        <a:buClr>
                          <a:srgbClr val="CC0000"/>
                        </a:buClr>
                        <a:defRPr sz="2400" b="1">
                          <a:solidFill>
                            <a:schemeClr val="accent2"/>
                          </a:solidFill>
                          <a:latin typeface="Arial" charset="0"/>
                          <a:ea typeface="ＭＳ Ｐゴシック" pitchFamily="34" charset="-128"/>
                        </a:defRPr>
                      </a:lvl4pPr>
                      <a:lvl5pPr marL="2057400" indent="-228600" eaLnBrk="0" hangingPunct="0">
                        <a:spcBef>
                          <a:spcPct val="40000"/>
                        </a:spcBef>
                        <a:buClr>
                          <a:srgbClr val="CC0000"/>
                        </a:buClr>
                        <a:defRPr sz="2400" b="1">
                          <a:solidFill>
                            <a:schemeClr val="accent2"/>
                          </a:solidFill>
                          <a:latin typeface="Arial" charset="0"/>
                          <a:ea typeface="ＭＳ Ｐゴシック" pitchFamily="34" charset="-128"/>
                        </a:defRPr>
                      </a:lvl5pPr>
                      <a:lvl6pPr marL="2514600" indent="-228600" eaLnBrk="0" fontAlgn="base" hangingPunct="0">
                        <a:lnSpc>
                          <a:spcPct val="85000"/>
                        </a:lnSpc>
                        <a:spcBef>
                          <a:spcPct val="40000"/>
                        </a:spcBef>
                        <a:spcAft>
                          <a:spcPct val="0"/>
                        </a:spcAft>
                        <a:buClr>
                          <a:srgbClr val="CC0000"/>
                        </a:buClr>
                        <a:defRPr sz="2400" b="1">
                          <a:solidFill>
                            <a:schemeClr val="accent2"/>
                          </a:solidFill>
                          <a:latin typeface="Arial" charset="0"/>
                          <a:ea typeface="ＭＳ Ｐゴシック" pitchFamily="34" charset="-128"/>
                        </a:defRPr>
                      </a:lvl6pPr>
                      <a:lvl7pPr marL="2971800" indent="-228600" eaLnBrk="0" fontAlgn="base" hangingPunct="0">
                        <a:lnSpc>
                          <a:spcPct val="85000"/>
                        </a:lnSpc>
                        <a:spcBef>
                          <a:spcPct val="40000"/>
                        </a:spcBef>
                        <a:spcAft>
                          <a:spcPct val="0"/>
                        </a:spcAft>
                        <a:buClr>
                          <a:srgbClr val="CC0000"/>
                        </a:buClr>
                        <a:defRPr sz="2400" b="1">
                          <a:solidFill>
                            <a:schemeClr val="accent2"/>
                          </a:solidFill>
                          <a:latin typeface="Arial" charset="0"/>
                          <a:ea typeface="ＭＳ Ｐゴシック" pitchFamily="34" charset="-128"/>
                        </a:defRPr>
                      </a:lvl7pPr>
                      <a:lvl8pPr marL="3429000" indent="-228600" eaLnBrk="0" fontAlgn="base" hangingPunct="0">
                        <a:lnSpc>
                          <a:spcPct val="85000"/>
                        </a:lnSpc>
                        <a:spcBef>
                          <a:spcPct val="40000"/>
                        </a:spcBef>
                        <a:spcAft>
                          <a:spcPct val="0"/>
                        </a:spcAft>
                        <a:buClr>
                          <a:srgbClr val="CC0000"/>
                        </a:buClr>
                        <a:defRPr sz="2400" b="1">
                          <a:solidFill>
                            <a:schemeClr val="accent2"/>
                          </a:solidFill>
                          <a:latin typeface="Arial" charset="0"/>
                          <a:ea typeface="ＭＳ Ｐゴシック" pitchFamily="34" charset="-128"/>
                        </a:defRPr>
                      </a:lvl8pPr>
                      <a:lvl9pPr marL="3886200" indent="-228600" eaLnBrk="0" fontAlgn="base" hangingPunct="0">
                        <a:lnSpc>
                          <a:spcPct val="85000"/>
                        </a:lnSpc>
                        <a:spcBef>
                          <a:spcPct val="40000"/>
                        </a:spcBef>
                        <a:spcAft>
                          <a:spcPct val="0"/>
                        </a:spcAft>
                        <a:buClr>
                          <a:srgbClr val="CC0000"/>
                        </a:buClr>
                        <a:defRPr sz="2400" b="1">
                          <a:solidFill>
                            <a:schemeClr val="accent2"/>
                          </a:solidFill>
                          <a:latin typeface="Arial" charset="0"/>
                          <a:ea typeface="ＭＳ Ｐゴシック" pitchFamily="34" charset="-128"/>
                        </a:defRPr>
                      </a:lvl9pPr>
                    </a:lstStyle>
                    <a:p>
                      <a:pPr marL="0" marR="0" lvl="0" indent="0" algn="l" defTabSz="914400" rtl="0" eaLnBrk="0" fontAlgn="base" latinLnBrk="0" hangingPunct="0">
                        <a:lnSpc>
                          <a:spcPct val="85000"/>
                        </a:lnSpc>
                        <a:spcBef>
                          <a:spcPct val="40000"/>
                        </a:spcBef>
                        <a:spcAft>
                          <a:spcPct val="0"/>
                        </a:spcAft>
                        <a:buClr>
                          <a:srgbClr val="CC0000"/>
                        </a:buClr>
                        <a:buSzTx/>
                        <a:buFont typeface="Arial" charset="0"/>
                        <a:buNone/>
                        <a:tabLst/>
                      </a:pPr>
                      <a:r>
                        <a:rPr kumimoji="0" lang="en-US" altLang="en-US" sz="2000" b="0" i="0" u="none" strike="noStrike" cap="none" normalizeH="0" baseline="0" dirty="0" smtClean="0">
                          <a:ln>
                            <a:noFill/>
                          </a:ln>
                          <a:solidFill>
                            <a:schemeClr val="accent2"/>
                          </a:solidFill>
                          <a:effectLst/>
                          <a:latin typeface="Arial" charset="0"/>
                          <a:ea typeface="ＭＳ Ｐゴシック" pitchFamily="34" charset="-128"/>
                        </a:rPr>
                        <a:t>142</a:t>
                      </a:r>
                    </a:p>
                  </a:txBody>
                  <a:tcPr marL="91414" marR="91414" marT="45712" marB="45712" anchor="b" anchorCtr="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57114">
                <a:tc>
                  <a:txBody>
                    <a:bodyPr/>
                    <a:lstStyle/>
                    <a:p>
                      <a:pPr marL="0" marR="0" lvl="0" indent="0" algn="l" defTabSz="914400" rtl="0" eaLnBrk="0" fontAlgn="base" latinLnBrk="0" hangingPunct="0">
                        <a:lnSpc>
                          <a:spcPct val="85000"/>
                        </a:lnSpc>
                        <a:spcBef>
                          <a:spcPct val="40000"/>
                        </a:spcBef>
                        <a:spcAft>
                          <a:spcPct val="0"/>
                        </a:spcAft>
                        <a:buClr>
                          <a:srgbClr val="CC0000"/>
                        </a:buClr>
                        <a:buSzTx/>
                        <a:buFont typeface="Arial" charset="0"/>
                        <a:buNone/>
                        <a:tabLst/>
                      </a:pPr>
                      <a:r>
                        <a:rPr kumimoji="0" lang="en-US" altLang="en-US" sz="2000" b="0" i="0" u="none" strike="noStrike" cap="none" normalizeH="0" baseline="0" dirty="0" smtClean="0">
                          <a:ln>
                            <a:noFill/>
                          </a:ln>
                          <a:solidFill>
                            <a:schemeClr val="accent2"/>
                          </a:solidFill>
                          <a:effectLst/>
                          <a:latin typeface="Arial" charset="0"/>
                          <a:ea typeface="ＭＳ Ｐゴシック" pitchFamily="34" charset="-128"/>
                        </a:rPr>
                        <a:t>C3A</a:t>
                      </a:r>
                    </a:p>
                  </a:txBody>
                  <a:tcPr marL="91414" marR="91414" marT="45712" marB="45712" anchor="b"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85000"/>
                        </a:lnSpc>
                        <a:spcBef>
                          <a:spcPct val="40000"/>
                        </a:spcBef>
                        <a:spcAft>
                          <a:spcPct val="0"/>
                        </a:spcAft>
                        <a:buClr>
                          <a:srgbClr val="CC0000"/>
                        </a:buClr>
                        <a:buSzTx/>
                        <a:buFont typeface="Arial" charset="0"/>
                        <a:buNone/>
                        <a:tabLst/>
                      </a:pPr>
                      <a:r>
                        <a:rPr kumimoji="0" lang="en-US" altLang="en-US" sz="2000" b="0" i="0" u="none" strike="noStrike" cap="none" normalizeH="0" baseline="0" dirty="0" smtClean="0">
                          <a:ln>
                            <a:noFill/>
                          </a:ln>
                          <a:solidFill>
                            <a:schemeClr val="accent2"/>
                          </a:solidFill>
                          <a:effectLst/>
                          <a:latin typeface="Arial" charset="0"/>
                          <a:ea typeface="ＭＳ Ｐゴシック" pitchFamily="34" charset="-128"/>
                        </a:rPr>
                        <a:t>2,852</a:t>
                      </a:r>
                    </a:p>
                  </a:txBody>
                  <a:tcPr marL="91414" marR="91414" marT="45712" marB="45712" anchor="b" anchorCtr="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57114">
                <a:tc>
                  <a:txBody>
                    <a:bodyPr/>
                    <a:lstStyle>
                      <a:lvl1pPr eaLnBrk="0" hangingPunct="0">
                        <a:spcBef>
                          <a:spcPct val="40000"/>
                        </a:spcBef>
                        <a:buClr>
                          <a:srgbClr val="CC0000"/>
                        </a:buClr>
                        <a:buFont typeface="Arial" charset="0"/>
                        <a:defRPr sz="2400" b="1">
                          <a:solidFill>
                            <a:schemeClr val="accent2"/>
                          </a:solidFill>
                          <a:latin typeface="Arial" charset="0"/>
                          <a:ea typeface="ＭＳ Ｐゴシック" pitchFamily="34" charset="-128"/>
                        </a:defRPr>
                      </a:lvl1pPr>
                      <a:lvl2pPr marL="742950" indent="-285750" eaLnBrk="0" hangingPunct="0">
                        <a:spcBef>
                          <a:spcPct val="40000"/>
                        </a:spcBef>
                        <a:buClr>
                          <a:srgbClr val="CC0000"/>
                        </a:buClr>
                        <a:defRPr sz="2400" b="1">
                          <a:solidFill>
                            <a:schemeClr val="accent2"/>
                          </a:solidFill>
                          <a:latin typeface="Arial" charset="0"/>
                          <a:ea typeface="ＭＳ Ｐゴシック" pitchFamily="34" charset="-128"/>
                        </a:defRPr>
                      </a:lvl2pPr>
                      <a:lvl3pPr marL="1143000" indent="-228600" eaLnBrk="0" hangingPunct="0">
                        <a:spcBef>
                          <a:spcPct val="40000"/>
                        </a:spcBef>
                        <a:buClr>
                          <a:srgbClr val="CC0000"/>
                        </a:buClr>
                        <a:defRPr sz="2400" b="1">
                          <a:solidFill>
                            <a:schemeClr val="accent2"/>
                          </a:solidFill>
                          <a:latin typeface="Arial" charset="0"/>
                          <a:ea typeface="ＭＳ Ｐゴシック" pitchFamily="34" charset="-128"/>
                        </a:defRPr>
                      </a:lvl3pPr>
                      <a:lvl4pPr marL="1600200" indent="-228600" eaLnBrk="0" hangingPunct="0">
                        <a:spcBef>
                          <a:spcPct val="40000"/>
                        </a:spcBef>
                        <a:buClr>
                          <a:srgbClr val="CC0000"/>
                        </a:buClr>
                        <a:defRPr sz="2400" b="1">
                          <a:solidFill>
                            <a:schemeClr val="accent2"/>
                          </a:solidFill>
                          <a:latin typeface="Arial" charset="0"/>
                          <a:ea typeface="ＭＳ Ｐゴシック" pitchFamily="34" charset="-128"/>
                        </a:defRPr>
                      </a:lvl4pPr>
                      <a:lvl5pPr marL="2057400" indent="-228600" eaLnBrk="0" hangingPunct="0">
                        <a:spcBef>
                          <a:spcPct val="40000"/>
                        </a:spcBef>
                        <a:buClr>
                          <a:srgbClr val="CC0000"/>
                        </a:buClr>
                        <a:defRPr sz="2400" b="1">
                          <a:solidFill>
                            <a:schemeClr val="accent2"/>
                          </a:solidFill>
                          <a:latin typeface="Arial" charset="0"/>
                          <a:ea typeface="ＭＳ Ｐゴシック" pitchFamily="34" charset="-128"/>
                        </a:defRPr>
                      </a:lvl5pPr>
                      <a:lvl6pPr marL="2514600" indent="-228600" eaLnBrk="0" fontAlgn="base" hangingPunct="0">
                        <a:lnSpc>
                          <a:spcPct val="85000"/>
                        </a:lnSpc>
                        <a:spcBef>
                          <a:spcPct val="40000"/>
                        </a:spcBef>
                        <a:spcAft>
                          <a:spcPct val="0"/>
                        </a:spcAft>
                        <a:buClr>
                          <a:srgbClr val="CC0000"/>
                        </a:buClr>
                        <a:defRPr sz="2400" b="1">
                          <a:solidFill>
                            <a:schemeClr val="accent2"/>
                          </a:solidFill>
                          <a:latin typeface="Arial" charset="0"/>
                          <a:ea typeface="ＭＳ Ｐゴシック" pitchFamily="34" charset="-128"/>
                        </a:defRPr>
                      </a:lvl6pPr>
                      <a:lvl7pPr marL="2971800" indent="-228600" eaLnBrk="0" fontAlgn="base" hangingPunct="0">
                        <a:lnSpc>
                          <a:spcPct val="85000"/>
                        </a:lnSpc>
                        <a:spcBef>
                          <a:spcPct val="40000"/>
                        </a:spcBef>
                        <a:spcAft>
                          <a:spcPct val="0"/>
                        </a:spcAft>
                        <a:buClr>
                          <a:srgbClr val="CC0000"/>
                        </a:buClr>
                        <a:defRPr sz="2400" b="1">
                          <a:solidFill>
                            <a:schemeClr val="accent2"/>
                          </a:solidFill>
                          <a:latin typeface="Arial" charset="0"/>
                          <a:ea typeface="ＭＳ Ｐゴシック" pitchFamily="34" charset="-128"/>
                        </a:defRPr>
                      </a:lvl7pPr>
                      <a:lvl8pPr marL="3429000" indent="-228600" eaLnBrk="0" fontAlgn="base" hangingPunct="0">
                        <a:lnSpc>
                          <a:spcPct val="85000"/>
                        </a:lnSpc>
                        <a:spcBef>
                          <a:spcPct val="40000"/>
                        </a:spcBef>
                        <a:spcAft>
                          <a:spcPct val="0"/>
                        </a:spcAft>
                        <a:buClr>
                          <a:srgbClr val="CC0000"/>
                        </a:buClr>
                        <a:defRPr sz="2400" b="1">
                          <a:solidFill>
                            <a:schemeClr val="accent2"/>
                          </a:solidFill>
                          <a:latin typeface="Arial" charset="0"/>
                          <a:ea typeface="ＭＳ Ｐゴシック" pitchFamily="34" charset="-128"/>
                        </a:defRPr>
                      </a:lvl8pPr>
                      <a:lvl9pPr marL="3886200" indent="-228600" eaLnBrk="0" fontAlgn="base" hangingPunct="0">
                        <a:lnSpc>
                          <a:spcPct val="85000"/>
                        </a:lnSpc>
                        <a:spcBef>
                          <a:spcPct val="40000"/>
                        </a:spcBef>
                        <a:spcAft>
                          <a:spcPct val="0"/>
                        </a:spcAft>
                        <a:buClr>
                          <a:srgbClr val="CC0000"/>
                        </a:buClr>
                        <a:defRPr sz="2400" b="1">
                          <a:solidFill>
                            <a:schemeClr val="accent2"/>
                          </a:solidFill>
                          <a:latin typeface="Arial" charset="0"/>
                          <a:ea typeface="ＭＳ Ｐゴシック" pitchFamily="34" charset="-128"/>
                        </a:defRPr>
                      </a:lvl9pPr>
                    </a:lstStyle>
                    <a:p>
                      <a:pPr marL="0" marR="0" lvl="0" indent="0" algn="l" defTabSz="914400" rtl="0" eaLnBrk="0" fontAlgn="base" latinLnBrk="0" hangingPunct="0">
                        <a:lnSpc>
                          <a:spcPct val="85000"/>
                        </a:lnSpc>
                        <a:spcBef>
                          <a:spcPct val="40000"/>
                        </a:spcBef>
                        <a:spcAft>
                          <a:spcPct val="0"/>
                        </a:spcAft>
                        <a:buClr>
                          <a:srgbClr val="CC0000"/>
                        </a:buClr>
                        <a:buSzTx/>
                        <a:buFont typeface="Arial" charset="0"/>
                        <a:buNone/>
                        <a:tabLst/>
                      </a:pPr>
                      <a:r>
                        <a:rPr kumimoji="0" lang="en-US" altLang="en-US" sz="2000" b="0" i="0" u="none" strike="noStrike" cap="none" normalizeH="0" baseline="0" dirty="0" smtClean="0">
                          <a:ln>
                            <a:noFill/>
                          </a:ln>
                          <a:solidFill>
                            <a:schemeClr val="accent2"/>
                          </a:solidFill>
                          <a:effectLst/>
                          <a:latin typeface="Arial" charset="0"/>
                          <a:ea typeface="ＭＳ Ｐゴシック" pitchFamily="34" charset="-128"/>
                        </a:rPr>
                        <a:t>C2B</a:t>
                      </a:r>
                    </a:p>
                  </a:txBody>
                  <a:tcPr marL="91414" marR="91414" marT="45712" marB="45712" anchor="b"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ct val="40000"/>
                        </a:spcBef>
                        <a:buClr>
                          <a:srgbClr val="CC0000"/>
                        </a:buClr>
                        <a:buFont typeface="Arial" charset="0"/>
                        <a:defRPr sz="2400" b="1">
                          <a:solidFill>
                            <a:schemeClr val="accent2"/>
                          </a:solidFill>
                          <a:latin typeface="Arial" charset="0"/>
                          <a:ea typeface="ＭＳ Ｐゴシック" pitchFamily="34" charset="-128"/>
                        </a:defRPr>
                      </a:lvl1pPr>
                      <a:lvl2pPr marL="742950" indent="-285750" eaLnBrk="0" hangingPunct="0">
                        <a:spcBef>
                          <a:spcPct val="40000"/>
                        </a:spcBef>
                        <a:buClr>
                          <a:srgbClr val="CC0000"/>
                        </a:buClr>
                        <a:defRPr sz="2400" b="1">
                          <a:solidFill>
                            <a:schemeClr val="accent2"/>
                          </a:solidFill>
                          <a:latin typeface="Arial" charset="0"/>
                          <a:ea typeface="ＭＳ Ｐゴシック" pitchFamily="34" charset="-128"/>
                        </a:defRPr>
                      </a:lvl2pPr>
                      <a:lvl3pPr marL="1143000" indent="-228600" eaLnBrk="0" hangingPunct="0">
                        <a:spcBef>
                          <a:spcPct val="40000"/>
                        </a:spcBef>
                        <a:buClr>
                          <a:srgbClr val="CC0000"/>
                        </a:buClr>
                        <a:defRPr sz="2400" b="1">
                          <a:solidFill>
                            <a:schemeClr val="accent2"/>
                          </a:solidFill>
                          <a:latin typeface="Arial" charset="0"/>
                          <a:ea typeface="ＭＳ Ｐゴシック" pitchFamily="34" charset="-128"/>
                        </a:defRPr>
                      </a:lvl3pPr>
                      <a:lvl4pPr marL="1600200" indent="-228600" eaLnBrk="0" hangingPunct="0">
                        <a:spcBef>
                          <a:spcPct val="40000"/>
                        </a:spcBef>
                        <a:buClr>
                          <a:srgbClr val="CC0000"/>
                        </a:buClr>
                        <a:defRPr sz="2400" b="1">
                          <a:solidFill>
                            <a:schemeClr val="accent2"/>
                          </a:solidFill>
                          <a:latin typeface="Arial" charset="0"/>
                          <a:ea typeface="ＭＳ Ｐゴシック" pitchFamily="34" charset="-128"/>
                        </a:defRPr>
                      </a:lvl4pPr>
                      <a:lvl5pPr marL="2057400" indent="-228600" eaLnBrk="0" hangingPunct="0">
                        <a:spcBef>
                          <a:spcPct val="40000"/>
                        </a:spcBef>
                        <a:buClr>
                          <a:srgbClr val="CC0000"/>
                        </a:buClr>
                        <a:defRPr sz="2400" b="1">
                          <a:solidFill>
                            <a:schemeClr val="accent2"/>
                          </a:solidFill>
                          <a:latin typeface="Arial" charset="0"/>
                          <a:ea typeface="ＭＳ Ｐゴシック" pitchFamily="34" charset="-128"/>
                        </a:defRPr>
                      </a:lvl5pPr>
                      <a:lvl6pPr marL="2514600" indent="-228600" eaLnBrk="0" fontAlgn="base" hangingPunct="0">
                        <a:lnSpc>
                          <a:spcPct val="85000"/>
                        </a:lnSpc>
                        <a:spcBef>
                          <a:spcPct val="40000"/>
                        </a:spcBef>
                        <a:spcAft>
                          <a:spcPct val="0"/>
                        </a:spcAft>
                        <a:buClr>
                          <a:srgbClr val="CC0000"/>
                        </a:buClr>
                        <a:defRPr sz="2400" b="1">
                          <a:solidFill>
                            <a:schemeClr val="accent2"/>
                          </a:solidFill>
                          <a:latin typeface="Arial" charset="0"/>
                          <a:ea typeface="ＭＳ Ｐゴシック" pitchFamily="34" charset="-128"/>
                        </a:defRPr>
                      </a:lvl6pPr>
                      <a:lvl7pPr marL="2971800" indent="-228600" eaLnBrk="0" fontAlgn="base" hangingPunct="0">
                        <a:lnSpc>
                          <a:spcPct val="85000"/>
                        </a:lnSpc>
                        <a:spcBef>
                          <a:spcPct val="40000"/>
                        </a:spcBef>
                        <a:spcAft>
                          <a:spcPct val="0"/>
                        </a:spcAft>
                        <a:buClr>
                          <a:srgbClr val="CC0000"/>
                        </a:buClr>
                        <a:defRPr sz="2400" b="1">
                          <a:solidFill>
                            <a:schemeClr val="accent2"/>
                          </a:solidFill>
                          <a:latin typeface="Arial" charset="0"/>
                          <a:ea typeface="ＭＳ Ｐゴシック" pitchFamily="34" charset="-128"/>
                        </a:defRPr>
                      </a:lvl7pPr>
                      <a:lvl8pPr marL="3429000" indent="-228600" eaLnBrk="0" fontAlgn="base" hangingPunct="0">
                        <a:lnSpc>
                          <a:spcPct val="85000"/>
                        </a:lnSpc>
                        <a:spcBef>
                          <a:spcPct val="40000"/>
                        </a:spcBef>
                        <a:spcAft>
                          <a:spcPct val="0"/>
                        </a:spcAft>
                        <a:buClr>
                          <a:srgbClr val="CC0000"/>
                        </a:buClr>
                        <a:defRPr sz="2400" b="1">
                          <a:solidFill>
                            <a:schemeClr val="accent2"/>
                          </a:solidFill>
                          <a:latin typeface="Arial" charset="0"/>
                          <a:ea typeface="ＭＳ Ｐゴシック" pitchFamily="34" charset="-128"/>
                        </a:defRPr>
                      </a:lvl8pPr>
                      <a:lvl9pPr marL="3886200" indent="-228600" eaLnBrk="0" fontAlgn="base" hangingPunct="0">
                        <a:lnSpc>
                          <a:spcPct val="85000"/>
                        </a:lnSpc>
                        <a:spcBef>
                          <a:spcPct val="40000"/>
                        </a:spcBef>
                        <a:spcAft>
                          <a:spcPct val="0"/>
                        </a:spcAft>
                        <a:buClr>
                          <a:srgbClr val="CC0000"/>
                        </a:buClr>
                        <a:defRPr sz="2400" b="1">
                          <a:solidFill>
                            <a:schemeClr val="accent2"/>
                          </a:solidFill>
                          <a:latin typeface="Arial" charset="0"/>
                          <a:ea typeface="ＭＳ Ｐゴシック" pitchFamily="34" charset="-128"/>
                        </a:defRPr>
                      </a:lvl9pPr>
                    </a:lstStyle>
                    <a:p>
                      <a:pPr marL="0" marR="0" lvl="0" indent="0" algn="l" defTabSz="914400" rtl="0" eaLnBrk="0" fontAlgn="base" latinLnBrk="0" hangingPunct="0">
                        <a:lnSpc>
                          <a:spcPct val="85000"/>
                        </a:lnSpc>
                        <a:spcBef>
                          <a:spcPct val="40000"/>
                        </a:spcBef>
                        <a:spcAft>
                          <a:spcPct val="0"/>
                        </a:spcAft>
                        <a:buClr>
                          <a:srgbClr val="CC0000"/>
                        </a:buClr>
                        <a:buSzTx/>
                        <a:buFont typeface="Arial" charset="0"/>
                        <a:buNone/>
                        <a:tabLst/>
                      </a:pPr>
                      <a:r>
                        <a:rPr kumimoji="0" lang="en-US" altLang="en-US" sz="2000" b="0" i="0" u="none" strike="noStrike" cap="none" normalizeH="0" baseline="0" dirty="0" smtClean="0">
                          <a:ln>
                            <a:noFill/>
                          </a:ln>
                          <a:solidFill>
                            <a:schemeClr val="accent2"/>
                          </a:solidFill>
                          <a:effectLst/>
                          <a:latin typeface="Arial" charset="0"/>
                          <a:ea typeface="ＭＳ Ｐゴシック" pitchFamily="34" charset="-128"/>
                        </a:rPr>
                        <a:t>764</a:t>
                      </a:r>
                    </a:p>
                  </a:txBody>
                  <a:tcPr marL="91414" marR="91414" marT="45712" marB="45712" anchor="b" anchorCtr="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57114">
                <a:tc>
                  <a:txBody>
                    <a:bodyPr/>
                    <a:lstStyle/>
                    <a:p>
                      <a:pPr marL="0" marR="0" lvl="0" indent="0" algn="l" defTabSz="914400" rtl="0" eaLnBrk="0" fontAlgn="base" latinLnBrk="0" hangingPunct="0">
                        <a:lnSpc>
                          <a:spcPct val="85000"/>
                        </a:lnSpc>
                        <a:spcBef>
                          <a:spcPct val="40000"/>
                        </a:spcBef>
                        <a:spcAft>
                          <a:spcPct val="0"/>
                        </a:spcAft>
                        <a:buClr>
                          <a:srgbClr val="CC0000"/>
                        </a:buClr>
                        <a:buSzTx/>
                        <a:buFont typeface="Arial" charset="0"/>
                        <a:buNone/>
                        <a:tabLst/>
                      </a:pPr>
                      <a:r>
                        <a:rPr kumimoji="0" lang="en-US" altLang="en-US" sz="2000" b="0" i="0" u="none" strike="noStrike" cap="none" normalizeH="0" baseline="0" dirty="0" smtClean="0">
                          <a:ln>
                            <a:noFill/>
                          </a:ln>
                          <a:solidFill>
                            <a:schemeClr val="accent2"/>
                          </a:solidFill>
                          <a:effectLst/>
                          <a:latin typeface="Arial" charset="0"/>
                          <a:ea typeface="ＭＳ Ｐゴシック" pitchFamily="34" charset="-128"/>
                        </a:rPr>
                        <a:t>C2A</a:t>
                      </a:r>
                    </a:p>
                  </a:txBody>
                  <a:tcPr marL="91414" marR="91414" marT="45712" marB="45712" anchor="b"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85000"/>
                        </a:lnSpc>
                        <a:spcBef>
                          <a:spcPct val="40000"/>
                        </a:spcBef>
                        <a:spcAft>
                          <a:spcPct val="0"/>
                        </a:spcAft>
                        <a:buClr>
                          <a:srgbClr val="CC0000"/>
                        </a:buClr>
                        <a:buSzTx/>
                        <a:buFont typeface="Arial" charset="0"/>
                        <a:buNone/>
                        <a:tabLst/>
                      </a:pPr>
                      <a:r>
                        <a:rPr kumimoji="0" lang="en-US" altLang="en-US" sz="2000" b="0" i="0" u="none" strike="noStrike" cap="none" normalizeH="0" baseline="0" dirty="0" smtClean="0">
                          <a:ln>
                            <a:noFill/>
                          </a:ln>
                          <a:solidFill>
                            <a:schemeClr val="accent2"/>
                          </a:solidFill>
                          <a:effectLst/>
                          <a:latin typeface="Arial" charset="0"/>
                          <a:ea typeface="ＭＳ Ｐゴシック" pitchFamily="34" charset="-128"/>
                        </a:rPr>
                        <a:t>3,724</a:t>
                      </a:r>
                    </a:p>
                  </a:txBody>
                  <a:tcPr marL="91414" marR="91414" marT="45712" marB="45712" anchor="b" anchorCtr="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57114">
                <a:tc>
                  <a:txBody>
                    <a:bodyPr/>
                    <a:lstStyle>
                      <a:lvl1pPr eaLnBrk="0" hangingPunct="0">
                        <a:spcBef>
                          <a:spcPct val="40000"/>
                        </a:spcBef>
                        <a:buClr>
                          <a:srgbClr val="CC0000"/>
                        </a:buClr>
                        <a:buFont typeface="Arial" charset="0"/>
                        <a:defRPr sz="2400" b="1">
                          <a:solidFill>
                            <a:schemeClr val="accent2"/>
                          </a:solidFill>
                          <a:latin typeface="Arial" charset="0"/>
                          <a:ea typeface="ＭＳ Ｐゴシック" pitchFamily="34" charset="-128"/>
                        </a:defRPr>
                      </a:lvl1pPr>
                      <a:lvl2pPr marL="742950" indent="-285750" eaLnBrk="0" hangingPunct="0">
                        <a:spcBef>
                          <a:spcPct val="40000"/>
                        </a:spcBef>
                        <a:buClr>
                          <a:srgbClr val="CC0000"/>
                        </a:buClr>
                        <a:defRPr sz="2400" b="1">
                          <a:solidFill>
                            <a:schemeClr val="accent2"/>
                          </a:solidFill>
                          <a:latin typeface="Arial" charset="0"/>
                          <a:ea typeface="ＭＳ Ｐゴシック" pitchFamily="34" charset="-128"/>
                        </a:defRPr>
                      </a:lvl2pPr>
                      <a:lvl3pPr marL="1143000" indent="-228600" eaLnBrk="0" hangingPunct="0">
                        <a:spcBef>
                          <a:spcPct val="40000"/>
                        </a:spcBef>
                        <a:buClr>
                          <a:srgbClr val="CC0000"/>
                        </a:buClr>
                        <a:defRPr sz="2400" b="1">
                          <a:solidFill>
                            <a:schemeClr val="accent2"/>
                          </a:solidFill>
                          <a:latin typeface="Arial" charset="0"/>
                          <a:ea typeface="ＭＳ Ｐゴシック" pitchFamily="34" charset="-128"/>
                        </a:defRPr>
                      </a:lvl3pPr>
                      <a:lvl4pPr marL="1600200" indent="-228600" eaLnBrk="0" hangingPunct="0">
                        <a:spcBef>
                          <a:spcPct val="40000"/>
                        </a:spcBef>
                        <a:buClr>
                          <a:srgbClr val="CC0000"/>
                        </a:buClr>
                        <a:defRPr sz="2400" b="1">
                          <a:solidFill>
                            <a:schemeClr val="accent2"/>
                          </a:solidFill>
                          <a:latin typeface="Arial" charset="0"/>
                          <a:ea typeface="ＭＳ Ｐゴシック" pitchFamily="34" charset="-128"/>
                        </a:defRPr>
                      </a:lvl4pPr>
                      <a:lvl5pPr marL="2057400" indent="-228600" eaLnBrk="0" hangingPunct="0">
                        <a:spcBef>
                          <a:spcPct val="40000"/>
                        </a:spcBef>
                        <a:buClr>
                          <a:srgbClr val="CC0000"/>
                        </a:buClr>
                        <a:defRPr sz="2400" b="1">
                          <a:solidFill>
                            <a:schemeClr val="accent2"/>
                          </a:solidFill>
                          <a:latin typeface="Arial" charset="0"/>
                          <a:ea typeface="ＭＳ Ｐゴシック" pitchFamily="34" charset="-128"/>
                        </a:defRPr>
                      </a:lvl5pPr>
                      <a:lvl6pPr marL="2514600" indent="-228600" eaLnBrk="0" fontAlgn="base" hangingPunct="0">
                        <a:lnSpc>
                          <a:spcPct val="85000"/>
                        </a:lnSpc>
                        <a:spcBef>
                          <a:spcPct val="40000"/>
                        </a:spcBef>
                        <a:spcAft>
                          <a:spcPct val="0"/>
                        </a:spcAft>
                        <a:buClr>
                          <a:srgbClr val="CC0000"/>
                        </a:buClr>
                        <a:defRPr sz="2400" b="1">
                          <a:solidFill>
                            <a:schemeClr val="accent2"/>
                          </a:solidFill>
                          <a:latin typeface="Arial" charset="0"/>
                          <a:ea typeface="ＭＳ Ｐゴシック" pitchFamily="34" charset="-128"/>
                        </a:defRPr>
                      </a:lvl6pPr>
                      <a:lvl7pPr marL="2971800" indent="-228600" eaLnBrk="0" fontAlgn="base" hangingPunct="0">
                        <a:lnSpc>
                          <a:spcPct val="85000"/>
                        </a:lnSpc>
                        <a:spcBef>
                          <a:spcPct val="40000"/>
                        </a:spcBef>
                        <a:spcAft>
                          <a:spcPct val="0"/>
                        </a:spcAft>
                        <a:buClr>
                          <a:srgbClr val="CC0000"/>
                        </a:buClr>
                        <a:defRPr sz="2400" b="1">
                          <a:solidFill>
                            <a:schemeClr val="accent2"/>
                          </a:solidFill>
                          <a:latin typeface="Arial" charset="0"/>
                          <a:ea typeface="ＭＳ Ｐゴシック" pitchFamily="34" charset="-128"/>
                        </a:defRPr>
                      </a:lvl7pPr>
                      <a:lvl8pPr marL="3429000" indent="-228600" eaLnBrk="0" fontAlgn="base" hangingPunct="0">
                        <a:lnSpc>
                          <a:spcPct val="85000"/>
                        </a:lnSpc>
                        <a:spcBef>
                          <a:spcPct val="40000"/>
                        </a:spcBef>
                        <a:spcAft>
                          <a:spcPct val="0"/>
                        </a:spcAft>
                        <a:buClr>
                          <a:srgbClr val="CC0000"/>
                        </a:buClr>
                        <a:defRPr sz="2400" b="1">
                          <a:solidFill>
                            <a:schemeClr val="accent2"/>
                          </a:solidFill>
                          <a:latin typeface="Arial" charset="0"/>
                          <a:ea typeface="ＭＳ Ｐゴシック" pitchFamily="34" charset="-128"/>
                        </a:defRPr>
                      </a:lvl8pPr>
                      <a:lvl9pPr marL="3886200" indent="-228600" eaLnBrk="0" fontAlgn="base" hangingPunct="0">
                        <a:lnSpc>
                          <a:spcPct val="85000"/>
                        </a:lnSpc>
                        <a:spcBef>
                          <a:spcPct val="40000"/>
                        </a:spcBef>
                        <a:spcAft>
                          <a:spcPct val="0"/>
                        </a:spcAft>
                        <a:buClr>
                          <a:srgbClr val="CC0000"/>
                        </a:buClr>
                        <a:defRPr sz="2400" b="1">
                          <a:solidFill>
                            <a:schemeClr val="accent2"/>
                          </a:solidFill>
                          <a:latin typeface="Arial" charset="0"/>
                          <a:ea typeface="ＭＳ Ｐゴシック" pitchFamily="34" charset="-128"/>
                        </a:defRPr>
                      </a:lvl9pPr>
                    </a:lstStyle>
                    <a:p>
                      <a:pPr marL="0" marR="0" lvl="0" indent="0" algn="l" defTabSz="914400" rtl="0" eaLnBrk="0" fontAlgn="base" latinLnBrk="0" hangingPunct="0">
                        <a:lnSpc>
                          <a:spcPct val="85000"/>
                        </a:lnSpc>
                        <a:spcBef>
                          <a:spcPct val="40000"/>
                        </a:spcBef>
                        <a:spcAft>
                          <a:spcPct val="0"/>
                        </a:spcAft>
                        <a:buClr>
                          <a:srgbClr val="CC0000"/>
                        </a:buClr>
                        <a:buSzTx/>
                        <a:buFont typeface="Arial" charset="0"/>
                        <a:buNone/>
                        <a:tabLst/>
                      </a:pPr>
                      <a:r>
                        <a:rPr kumimoji="0" lang="en-US" altLang="en-US" sz="2000" b="0" i="0" u="none" strike="noStrike" cap="none" normalizeH="0" baseline="0" dirty="0" smtClean="0">
                          <a:ln>
                            <a:noFill/>
                          </a:ln>
                          <a:solidFill>
                            <a:schemeClr val="accent2"/>
                          </a:solidFill>
                          <a:effectLst/>
                          <a:latin typeface="Arial" charset="0"/>
                          <a:ea typeface="ＭＳ Ｐゴシック" pitchFamily="34" charset="-128"/>
                        </a:rPr>
                        <a:t>C1</a:t>
                      </a:r>
                    </a:p>
                  </a:txBody>
                  <a:tcPr marL="91414" marR="91414" marT="45712" marB="45712" anchor="b"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ct val="40000"/>
                        </a:spcBef>
                        <a:buClr>
                          <a:srgbClr val="CC0000"/>
                        </a:buClr>
                        <a:buFont typeface="Arial" charset="0"/>
                        <a:defRPr sz="2400" b="1">
                          <a:solidFill>
                            <a:schemeClr val="accent2"/>
                          </a:solidFill>
                          <a:latin typeface="Arial" charset="0"/>
                          <a:ea typeface="ＭＳ Ｐゴシック" pitchFamily="34" charset="-128"/>
                        </a:defRPr>
                      </a:lvl1pPr>
                      <a:lvl2pPr marL="742950" indent="-285750" eaLnBrk="0" hangingPunct="0">
                        <a:spcBef>
                          <a:spcPct val="40000"/>
                        </a:spcBef>
                        <a:buClr>
                          <a:srgbClr val="CC0000"/>
                        </a:buClr>
                        <a:defRPr sz="2400" b="1">
                          <a:solidFill>
                            <a:schemeClr val="accent2"/>
                          </a:solidFill>
                          <a:latin typeface="Arial" charset="0"/>
                          <a:ea typeface="ＭＳ Ｐゴシック" pitchFamily="34" charset="-128"/>
                        </a:defRPr>
                      </a:lvl2pPr>
                      <a:lvl3pPr marL="1143000" indent="-228600" eaLnBrk="0" hangingPunct="0">
                        <a:spcBef>
                          <a:spcPct val="40000"/>
                        </a:spcBef>
                        <a:buClr>
                          <a:srgbClr val="CC0000"/>
                        </a:buClr>
                        <a:defRPr sz="2400" b="1">
                          <a:solidFill>
                            <a:schemeClr val="accent2"/>
                          </a:solidFill>
                          <a:latin typeface="Arial" charset="0"/>
                          <a:ea typeface="ＭＳ Ｐゴシック" pitchFamily="34" charset="-128"/>
                        </a:defRPr>
                      </a:lvl3pPr>
                      <a:lvl4pPr marL="1600200" indent="-228600" eaLnBrk="0" hangingPunct="0">
                        <a:spcBef>
                          <a:spcPct val="40000"/>
                        </a:spcBef>
                        <a:buClr>
                          <a:srgbClr val="CC0000"/>
                        </a:buClr>
                        <a:defRPr sz="2400" b="1">
                          <a:solidFill>
                            <a:schemeClr val="accent2"/>
                          </a:solidFill>
                          <a:latin typeface="Arial" charset="0"/>
                          <a:ea typeface="ＭＳ Ｐゴシック" pitchFamily="34" charset="-128"/>
                        </a:defRPr>
                      </a:lvl4pPr>
                      <a:lvl5pPr marL="2057400" indent="-228600" eaLnBrk="0" hangingPunct="0">
                        <a:spcBef>
                          <a:spcPct val="40000"/>
                        </a:spcBef>
                        <a:buClr>
                          <a:srgbClr val="CC0000"/>
                        </a:buClr>
                        <a:defRPr sz="2400" b="1">
                          <a:solidFill>
                            <a:schemeClr val="accent2"/>
                          </a:solidFill>
                          <a:latin typeface="Arial" charset="0"/>
                          <a:ea typeface="ＭＳ Ｐゴシック" pitchFamily="34" charset="-128"/>
                        </a:defRPr>
                      </a:lvl5pPr>
                      <a:lvl6pPr marL="2514600" indent="-228600" eaLnBrk="0" fontAlgn="base" hangingPunct="0">
                        <a:lnSpc>
                          <a:spcPct val="85000"/>
                        </a:lnSpc>
                        <a:spcBef>
                          <a:spcPct val="40000"/>
                        </a:spcBef>
                        <a:spcAft>
                          <a:spcPct val="0"/>
                        </a:spcAft>
                        <a:buClr>
                          <a:srgbClr val="CC0000"/>
                        </a:buClr>
                        <a:defRPr sz="2400" b="1">
                          <a:solidFill>
                            <a:schemeClr val="accent2"/>
                          </a:solidFill>
                          <a:latin typeface="Arial" charset="0"/>
                          <a:ea typeface="ＭＳ Ｐゴシック" pitchFamily="34" charset="-128"/>
                        </a:defRPr>
                      </a:lvl6pPr>
                      <a:lvl7pPr marL="2971800" indent="-228600" eaLnBrk="0" fontAlgn="base" hangingPunct="0">
                        <a:lnSpc>
                          <a:spcPct val="85000"/>
                        </a:lnSpc>
                        <a:spcBef>
                          <a:spcPct val="40000"/>
                        </a:spcBef>
                        <a:spcAft>
                          <a:spcPct val="0"/>
                        </a:spcAft>
                        <a:buClr>
                          <a:srgbClr val="CC0000"/>
                        </a:buClr>
                        <a:defRPr sz="2400" b="1">
                          <a:solidFill>
                            <a:schemeClr val="accent2"/>
                          </a:solidFill>
                          <a:latin typeface="Arial" charset="0"/>
                          <a:ea typeface="ＭＳ Ｐゴシック" pitchFamily="34" charset="-128"/>
                        </a:defRPr>
                      </a:lvl7pPr>
                      <a:lvl8pPr marL="3429000" indent="-228600" eaLnBrk="0" fontAlgn="base" hangingPunct="0">
                        <a:lnSpc>
                          <a:spcPct val="85000"/>
                        </a:lnSpc>
                        <a:spcBef>
                          <a:spcPct val="40000"/>
                        </a:spcBef>
                        <a:spcAft>
                          <a:spcPct val="0"/>
                        </a:spcAft>
                        <a:buClr>
                          <a:srgbClr val="CC0000"/>
                        </a:buClr>
                        <a:defRPr sz="2400" b="1">
                          <a:solidFill>
                            <a:schemeClr val="accent2"/>
                          </a:solidFill>
                          <a:latin typeface="Arial" charset="0"/>
                          <a:ea typeface="ＭＳ Ｐゴシック" pitchFamily="34" charset="-128"/>
                        </a:defRPr>
                      </a:lvl8pPr>
                      <a:lvl9pPr marL="3886200" indent="-228600" eaLnBrk="0" fontAlgn="base" hangingPunct="0">
                        <a:lnSpc>
                          <a:spcPct val="85000"/>
                        </a:lnSpc>
                        <a:spcBef>
                          <a:spcPct val="40000"/>
                        </a:spcBef>
                        <a:spcAft>
                          <a:spcPct val="0"/>
                        </a:spcAft>
                        <a:buClr>
                          <a:srgbClr val="CC0000"/>
                        </a:buClr>
                        <a:defRPr sz="2400" b="1">
                          <a:solidFill>
                            <a:schemeClr val="accent2"/>
                          </a:solidFill>
                          <a:latin typeface="Arial" charset="0"/>
                          <a:ea typeface="ＭＳ Ｐゴシック" pitchFamily="34" charset="-128"/>
                        </a:defRPr>
                      </a:lvl9pPr>
                    </a:lstStyle>
                    <a:p>
                      <a:pPr marL="0" marR="0" lvl="0" indent="0" algn="l" defTabSz="914400" rtl="0" eaLnBrk="0" fontAlgn="base" latinLnBrk="0" hangingPunct="0">
                        <a:lnSpc>
                          <a:spcPct val="85000"/>
                        </a:lnSpc>
                        <a:spcBef>
                          <a:spcPct val="40000"/>
                        </a:spcBef>
                        <a:spcAft>
                          <a:spcPct val="0"/>
                        </a:spcAft>
                        <a:buClr>
                          <a:srgbClr val="CC0000"/>
                        </a:buClr>
                        <a:buSzTx/>
                        <a:buFont typeface="Arial" charset="0"/>
                        <a:buNone/>
                        <a:tabLst/>
                      </a:pPr>
                      <a:r>
                        <a:rPr kumimoji="0" lang="en-US" altLang="en-US" sz="2000" b="0" i="0" u="none" strike="noStrike" cap="none" normalizeH="0" baseline="0" dirty="0" smtClean="0">
                          <a:ln>
                            <a:noFill/>
                          </a:ln>
                          <a:solidFill>
                            <a:schemeClr val="accent2"/>
                          </a:solidFill>
                          <a:effectLst/>
                          <a:latin typeface="Arial" charset="0"/>
                          <a:ea typeface="ＭＳ Ｐゴシック" pitchFamily="34" charset="-128"/>
                        </a:rPr>
                        <a:t>10,223</a:t>
                      </a:r>
                    </a:p>
                  </a:txBody>
                  <a:tcPr marL="91414" marR="91414" marT="45712" marB="45712" anchor="b" anchorCtr="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57114">
                <a:tc>
                  <a:txBody>
                    <a:bodyPr/>
                    <a:lstStyle/>
                    <a:p>
                      <a:pPr marL="0" marR="0" lvl="0" indent="0" algn="l" defTabSz="914400" rtl="0" eaLnBrk="0" fontAlgn="base" latinLnBrk="0" hangingPunct="0">
                        <a:lnSpc>
                          <a:spcPct val="85000"/>
                        </a:lnSpc>
                        <a:spcBef>
                          <a:spcPct val="40000"/>
                        </a:spcBef>
                        <a:spcAft>
                          <a:spcPct val="0"/>
                        </a:spcAft>
                        <a:buClr>
                          <a:srgbClr val="CC0000"/>
                        </a:buClr>
                        <a:buSzTx/>
                        <a:buFont typeface="Arial" charset="0"/>
                        <a:buNone/>
                        <a:tabLst/>
                      </a:pPr>
                      <a:r>
                        <a:rPr kumimoji="0" lang="en-US" altLang="en-US" sz="2000" b="0" i="0" u="none" strike="noStrike" cap="none" normalizeH="0" baseline="0" dirty="0" smtClean="0">
                          <a:ln>
                            <a:noFill/>
                          </a:ln>
                          <a:solidFill>
                            <a:schemeClr val="accent2"/>
                          </a:solidFill>
                          <a:effectLst/>
                          <a:latin typeface="Arial" charset="0"/>
                          <a:ea typeface="ＭＳ Ｐゴシック" pitchFamily="34" charset="-128"/>
                        </a:rPr>
                        <a:t>Unavailable*</a:t>
                      </a:r>
                    </a:p>
                  </a:txBody>
                  <a:tcPr marL="91414" marR="91414" marT="45712" marB="45712" anchor="b"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85000"/>
                        </a:lnSpc>
                        <a:spcBef>
                          <a:spcPct val="40000"/>
                        </a:spcBef>
                        <a:spcAft>
                          <a:spcPct val="0"/>
                        </a:spcAft>
                        <a:buClr>
                          <a:srgbClr val="CC0000"/>
                        </a:buClr>
                        <a:buSzTx/>
                        <a:buFont typeface="Arial" charset="0"/>
                        <a:buNone/>
                        <a:tabLst/>
                      </a:pPr>
                      <a:r>
                        <a:rPr kumimoji="0" lang="en-US" altLang="en-US" sz="2000" b="0" i="0" u="none" strike="noStrike" cap="none" normalizeH="0" baseline="0" dirty="0" smtClean="0">
                          <a:ln>
                            <a:noFill/>
                          </a:ln>
                          <a:solidFill>
                            <a:schemeClr val="accent2"/>
                          </a:solidFill>
                          <a:effectLst/>
                          <a:latin typeface="Arial" charset="0"/>
                          <a:ea typeface="ＭＳ Ｐゴシック" pitchFamily="34" charset="-128"/>
                        </a:rPr>
                        <a:t>7</a:t>
                      </a:r>
                    </a:p>
                  </a:txBody>
                  <a:tcPr marL="91414" marR="91414" marT="45712" marB="45712" anchor="b" anchorCtr="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57114">
                <a:tc>
                  <a:txBody>
                    <a:bodyPr/>
                    <a:lstStyle>
                      <a:lvl1pPr eaLnBrk="0" hangingPunct="0">
                        <a:spcBef>
                          <a:spcPct val="40000"/>
                        </a:spcBef>
                        <a:buClr>
                          <a:srgbClr val="CC0000"/>
                        </a:buClr>
                        <a:buFont typeface="Arial" charset="0"/>
                        <a:defRPr sz="2400" b="1">
                          <a:solidFill>
                            <a:schemeClr val="accent2"/>
                          </a:solidFill>
                          <a:latin typeface="Arial" charset="0"/>
                          <a:ea typeface="ＭＳ Ｐゴシック" pitchFamily="34" charset="-128"/>
                        </a:defRPr>
                      </a:lvl1pPr>
                      <a:lvl2pPr marL="742950" indent="-285750" eaLnBrk="0" hangingPunct="0">
                        <a:spcBef>
                          <a:spcPct val="40000"/>
                        </a:spcBef>
                        <a:buClr>
                          <a:srgbClr val="CC0000"/>
                        </a:buClr>
                        <a:defRPr sz="2400" b="1">
                          <a:solidFill>
                            <a:schemeClr val="accent2"/>
                          </a:solidFill>
                          <a:latin typeface="Arial" charset="0"/>
                          <a:ea typeface="ＭＳ Ｐゴシック" pitchFamily="34" charset="-128"/>
                        </a:defRPr>
                      </a:lvl2pPr>
                      <a:lvl3pPr marL="1143000" indent="-228600" eaLnBrk="0" hangingPunct="0">
                        <a:spcBef>
                          <a:spcPct val="40000"/>
                        </a:spcBef>
                        <a:buClr>
                          <a:srgbClr val="CC0000"/>
                        </a:buClr>
                        <a:defRPr sz="2400" b="1">
                          <a:solidFill>
                            <a:schemeClr val="accent2"/>
                          </a:solidFill>
                          <a:latin typeface="Arial" charset="0"/>
                          <a:ea typeface="ＭＳ Ｐゴシック" pitchFamily="34" charset="-128"/>
                        </a:defRPr>
                      </a:lvl3pPr>
                      <a:lvl4pPr marL="1600200" indent="-228600" eaLnBrk="0" hangingPunct="0">
                        <a:spcBef>
                          <a:spcPct val="40000"/>
                        </a:spcBef>
                        <a:buClr>
                          <a:srgbClr val="CC0000"/>
                        </a:buClr>
                        <a:defRPr sz="2400" b="1">
                          <a:solidFill>
                            <a:schemeClr val="accent2"/>
                          </a:solidFill>
                          <a:latin typeface="Arial" charset="0"/>
                          <a:ea typeface="ＭＳ Ｐゴシック" pitchFamily="34" charset="-128"/>
                        </a:defRPr>
                      </a:lvl4pPr>
                      <a:lvl5pPr marL="2057400" indent="-228600" eaLnBrk="0" hangingPunct="0">
                        <a:spcBef>
                          <a:spcPct val="40000"/>
                        </a:spcBef>
                        <a:buClr>
                          <a:srgbClr val="CC0000"/>
                        </a:buClr>
                        <a:defRPr sz="2400" b="1">
                          <a:solidFill>
                            <a:schemeClr val="accent2"/>
                          </a:solidFill>
                          <a:latin typeface="Arial" charset="0"/>
                          <a:ea typeface="ＭＳ Ｐゴシック" pitchFamily="34" charset="-128"/>
                        </a:defRPr>
                      </a:lvl5pPr>
                      <a:lvl6pPr marL="2514600" indent="-228600" eaLnBrk="0" fontAlgn="base" hangingPunct="0">
                        <a:lnSpc>
                          <a:spcPct val="85000"/>
                        </a:lnSpc>
                        <a:spcBef>
                          <a:spcPct val="40000"/>
                        </a:spcBef>
                        <a:spcAft>
                          <a:spcPct val="0"/>
                        </a:spcAft>
                        <a:buClr>
                          <a:srgbClr val="CC0000"/>
                        </a:buClr>
                        <a:defRPr sz="2400" b="1">
                          <a:solidFill>
                            <a:schemeClr val="accent2"/>
                          </a:solidFill>
                          <a:latin typeface="Arial" charset="0"/>
                          <a:ea typeface="ＭＳ Ｐゴシック" pitchFamily="34" charset="-128"/>
                        </a:defRPr>
                      </a:lvl6pPr>
                      <a:lvl7pPr marL="2971800" indent="-228600" eaLnBrk="0" fontAlgn="base" hangingPunct="0">
                        <a:lnSpc>
                          <a:spcPct val="85000"/>
                        </a:lnSpc>
                        <a:spcBef>
                          <a:spcPct val="40000"/>
                        </a:spcBef>
                        <a:spcAft>
                          <a:spcPct val="0"/>
                        </a:spcAft>
                        <a:buClr>
                          <a:srgbClr val="CC0000"/>
                        </a:buClr>
                        <a:defRPr sz="2400" b="1">
                          <a:solidFill>
                            <a:schemeClr val="accent2"/>
                          </a:solidFill>
                          <a:latin typeface="Arial" charset="0"/>
                          <a:ea typeface="ＭＳ Ｐゴシック" pitchFamily="34" charset="-128"/>
                        </a:defRPr>
                      </a:lvl7pPr>
                      <a:lvl8pPr marL="3429000" indent="-228600" eaLnBrk="0" fontAlgn="base" hangingPunct="0">
                        <a:lnSpc>
                          <a:spcPct val="85000"/>
                        </a:lnSpc>
                        <a:spcBef>
                          <a:spcPct val="40000"/>
                        </a:spcBef>
                        <a:spcAft>
                          <a:spcPct val="0"/>
                        </a:spcAft>
                        <a:buClr>
                          <a:srgbClr val="CC0000"/>
                        </a:buClr>
                        <a:defRPr sz="2400" b="1">
                          <a:solidFill>
                            <a:schemeClr val="accent2"/>
                          </a:solidFill>
                          <a:latin typeface="Arial" charset="0"/>
                          <a:ea typeface="ＭＳ Ｐゴシック" pitchFamily="34" charset="-128"/>
                        </a:defRPr>
                      </a:lvl8pPr>
                      <a:lvl9pPr marL="3886200" indent="-228600" eaLnBrk="0" fontAlgn="base" hangingPunct="0">
                        <a:lnSpc>
                          <a:spcPct val="85000"/>
                        </a:lnSpc>
                        <a:spcBef>
                          <a:spcPct val="40000"/>
                        </a:spcBef>
                        <a:spcAft>
                          <a:spcPct val="0"/>
                        </a:spcAft>
                        <a:buClr>
                          <a:srgbClr val="CC0000"/>
                        </a:buClr>
                        <a:defRPr sz="2400" b="1">
                          <a:solidFill>
                            <a:schemeClr val="accent2"/>
                          </a:solidFill>
                          <a:latin typeface="Arial" charset="0"/>
                          <a:ea typeface="ＭＳ Ｐゴシック" pitchFamily="34" charset="-128"/>
                        </a:defRPr>
                      </a:lvl9pPr>
                    </a:lstStyle>
                    <a:p>
                      <a:pPr marL="0" marR="0" lvl="0" indent="0" algn="r" defTabSz="914400" rtl="0" eaLnBrk="0" fontAlgn="base" latinLnBrk="0" hangingPunct="0">
                        <a:lnSpc>
                          <a:spcPct val="85000"/>
                        </a:lnSpc>
                        <a:spcBef>
                          <a:spcPct val="40000"/>
                        </a:spcBef>
                        <a:spcAft>
                          <a:spcPct val="0"/>
                        </a:spcAft>
                        <a:buClr>
                          <a:srgbClr val="CC0000"/>
                        </a:buClr>
                        <a:buSzTx/>
                        <a:buFont typeface="Arial" charset="0"/>
                        <a:buNone/>
                        <a:tabLst/>
                      </a:pPr>
                      <a:r>
                        <a:rPr kumimoji="0" lang="en-US" altLang="en-US" sz="2000" b="0" i="0" u="none" strike="noStrike" cap="none" normalizeH="0" baseline="0" dirty="0" smtClean="0">
                          <a:ln>
                            <a:noFill/>
                          </a:ln>
                          <a:solidFill>
                            <a:schemeClr val="accent2"/>
                          </a:solidFill>
                          <a:effectLst/>
                          <a:latin typeface="Arial" charset="0"/>
                          <a:ea typeface="ＭＳ Ｐゴシック" pitchFamily="34" charset="-128"/>
                        </a:rPr>
                        <a:t>Total</a:t>
                      </a:r>
                    </a:p>
                  </a:txBody>
                  <a:tcPr marL="91414" marR="91414" marT="45712" marB="45712" anchor="b"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D9D9D9"/>
                    </a:solidFill>
                  </a:tcPr>
                </a:tc>
                <a:tc>
                  <a:txBody>
                    <a:bodyPr/>
                    <a:lstStyle>
                      <a:lvl1pPr eaLnBrk="0" hangingPunct="0">
                        <a:spcBef>
                          <a:spcPct val="40000"/>
                        </a:spcBef>
                        <a:buClr>
                          <a:srgbClr val="CC0000"/>
                        </a:buClr>
                        <a:buFont typeface="Arial" charset="0"/>
                        <a:defRPr sz="2400" b="1">
                          <a:solidFill>
                            <a:schemeClr val="accent2"/>
                          </a:solidFill>
                          <a:latin typeface="Arial" charset="0"/>
                          <a:ea typeface="ＭＳ Ｐゴシック" pitchFamily="34" charset="-128"/>
                        </a:defRPr>
                      </a:lvl1pPr>
                      <a:lvl2pPr marL="742950" indent="-285750" eaLnBrk="0" hangingPunct="0">
                        <a:spcBef>
                          <a:spcPct val="40000"/>
                        </a:spcBef>
                        <a:buClr>
                          <a:srgbClr val="CC0000"/>
                        </a:buClr>
                        <a:defRPr sz="2400" b="1">
                          <a:solidFill>
                            <a:schemeClr val="accent2"/>
                          </a:solidFill>
                          <a:latin typeface="Arial" charset="0"/>
                          <a:ea typeface="ＭＳ Ｐゴシック" pitchFamily="34" charset="-128"/>
                        </a:defRPr>
                      </a:lvl2pPr>
                      <a:lvl3pPr marL="1143000" indent="-228600" eaLnBrk="0" hangingPunct="0">
                        <a:spcBef>
                          <a:spcPct val="40000"/>
                        </a:spcBef>
                        <a:buClr>
                          <a:srgbClr val="CC0000"/>
                        </a:buClr>
                        <a:defRPr sz="2400" b="1">
                          <a:solidFill>
                            <a:schemeClr val="accent2"/>
                          </a:solidFill>
                          <a:latin typeface="Arial" charset="0"/>
                          <a:ea typeface="ＭＳ Ｐゴシック" pitchFamily="34" charset="-128"/>
                        </a:defRPr>
                      </a:lvl3pPr>
                      <a:lvl4pPr marL="1600200" indent="-228600" eaLnBrk="0" hangingPunct="0">
                        <a:spcBef>
                          <a:spcPct val="40000"/>
                        </a:spcBef>
                        <a:buClr>
                          <a:srgbClr val="CC0000"/>
                        </a:buClr>
                        <a:defRPr sz="2400" b="1">
                          <a:solidFill>
                            <a:schemeClr val="accent2"/>
                          </a:solidFill>
                          <a:latin typeface="Arial" charset="0"/>
                          <a:ea typeface="ＭＳ Ｐゴシック" pitchFamily="34" charset="-128"/>
                        </a:defRPr>
                      </a:lvl4pPr>
                      <a:lvl5pPr marL="2057400" indent="-228600" eaLnBrk="0" hangingPunct="0">
                        <a:spcBef>
                          <a:spcPct val="40000"/>
                        </a:spcBef>
                        <a:buClr>
                          <a:srgbClr val="CC0000"/>
                        </a:buClr>
                        <a:defRPr sz="2400" b="1">
                          <a:solidFill>
                            <a:schemeClr val="accent2"/>
                          </a:solidFill>
                          <a:latin typeface="Arial" charset="0"/>
                          <a:ea typeface="ＭＳ Ｐゴシック" pitchFamily="34" charset="-128"/>
                        </a:defRPr>
                      </a:lvl5pPr>
                      <a:lvl6pPr marL="2514600" indent="-228600" eaLnBrk="0" fontAlgn="base" hangingPunct="0">
                        <a:lnSpc>
                          <a:spcPct val="85000"/>
                        </a:lnSpc>
                        <a:spcBef>
                          <a:spcPct val="40000"/>
                        </a:spcBef>
                        <a:spcAft>
                          <a:spcPct val="0"/>
                        </a:spcAft>
                        <a:buClr>
                          <a:srgbClr val="CC0000"/>
                        </a:buClr>
                        <a:defRPr sz="2400" b="1">
                          <a:solidFill>
                            <a:schemeClr val="accent2"/>
                          </a:solidFill>
                          <a:latin typeface="Arial" charset="0"/>
                          <a:ea typeface="ＭＳ Ｐゴシック" pitchFamily="34" charset="-128"/>
                        </a:defRPr>
                      </a:lvl6pPr>
                      <a:lvl7pPr marL="2971800" indent="-228600" eaLnBrk="0" fontAlgn="base" hangingPunct="0">
                        <a:lnSpc>
                          <a:spcPct val="85000"/>
                        </a:lnSpc>
                        <a:spcBef>
                          <a:spcPct val="40000"/>
                        </a:spcBef>
                        <a:spcAft>
                          <a:spcPct val="0"/>
                        </a:spcAft>
                        <a:buClr>
                          <a:srgbClr val="CC0000"/>
                        </a:buClr>
                        <a:defRPr sz="2400" b="1">
                          <a:solidFill>
                            <a:schemeClr val="accent2"/>
                          </a:solidFill>
                          <a:latin typeface="Arial" charset="0"/>
                          <a:ea typeface="ＭＳ Ｐゴシック" pitchFamily="34" charset="-128"/>
                        </a:defRPr>
                      </a:lvl7pPr>
                      <a:lvl8pPr marL="3429000" indent="-228600" eaLnBrk="0" fontAlgn="base" hangingPunct="0">
                        <a:lnSpc>
                          <a:spcPct val="85000"/>
                        </a:lnSpc>
                        <a:spcBef>
                          <a:spcPct val="40000"/>
                        </a:spcBef>
                        <a:spcAft>
                          <a:spcPct val="0"/>
                        </a:spcAft>
                        <a:buClr>
                          <a:srgbClr val="CC0000"/>
                        </a:buClr>
                        <a:defRPr sz="2400" b="1">
                          <a:solidFill>
                            <a:schemeClr val="accent2"/>
                          </a:solidFill>
                          <a:latin typeface="Arial" charset="0"/>
                          <a:ea typeface="ＭＳ Ｐゴシック" pitchFamily="34" charset="-128"/>
                        </a:defRPr>
                      </a:lvl8pPr>
                      <a:lvl9pPr marL="3886200" indent="-228600" eaLnBrk="0" fontAlgn="base" hangingPunct="0">
                        <a:lnSpc>
                          <a:spcPct val="85000"/>
                        </a:lnSpc>
                        <a:spcBef>
                          <a:spcPct val="40000"/>
                        </a:spcBef>
                        <a:spcAft>
                          <a:spcPct val="0"/>
                        </a:spcAft>
                        <a:buClr>
                          <a:srgbClr val="CC0000"/>
                        </a:buClr>
                        <a:defRPr sz="2400" b="1">
                          <a:solidFill>
                            <a:schemeClr val="accent2"/>
                          </a:solidFill>
                          <a:latin typeface="Arial" charset="0"/>
                          <a:ea typeface="ＭＳ Ｐゴシック" pitchFamily="34" charset="-128"/>
                        </a:defRPr>
                      </a:lvl9pPr>
                    </a:lstStyle>
                    <a:p>
                      <a:pPr marL="0" marR="0" lvl="0" indent="0" algn="l" defTabSz="914400" rtl="0" eaLnBrk="0" fontAlgn="base" latinLnBrk="0" hangingPunct="0">
                        <a:lnSpc>
                          <a:spcPct val="85000"/>
                        </a:lnSpc>
                        <a:spcBef>
                          <a:spcPct val="40000"/>
                        </a:spcBef>
                        <a:spcAft>
                          <a:spcPct val="0"/>
                        </a:spcAft>
                        <a:buClr>
                          <a:srgbClr val="CC0000"/>
                        </a:buClr>
                        <a:buSzTx/>
                        <a:buFont typeface="Arial" charset="0"/>
                        <a:buNone/>
                        <a:tabLst/>
                      </a:pPr>
                      <a:r>
                        <a:rPr kumimoji="0" lang="en-US" altLang="en-US" sz="2000" b="0" i="0" u="none" strike="noStrike" cap="none" normalizeH="0" baseline="0" dirty="0" smtClean="0">
                          <a:ln>
                            <a:noFill/>
                          </a:ln>
                          <a:solidFill>
                            <a:schemeClr val="accent2"/>
                          </a:solidFill>
                          <a:effectLst/>
                          <a:latin typeface="Arial" charset="0"/>
                          <a:ea typeface="ＭＳ Ｐゴシック" pitchFamily="34" charset="-128"/>
                        </a:rPr>
                        <a:t>17,739</a:t>
                      </a:r>
                    </a:p>
                  </a:txBody>
                  <a:tcPr marL="91414" marR="91414" marT="45712" marB="45712" anchor="b" anchorCtr="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D9D9D9"/>
                    </a:solidFill>
                  </a:tcPr>
                </a:tc>
              </a:tr>
            </a:tbl>
          </a:graphicData>
        </a:graphic>
      </p:graphicFrame>
      <p:sp>
        <p:nvSpPr>
          <p:cNvPr id="2" name="TextBox 1"/>
          <p:cNvSpPr txBox="1"/>
          <p:nvPr/>
        </p:nvSpPr>
        <p:spPr>
          <a:xfrm>
            <a:off x="5410200" y="6324600"/>
            <a:ext cx="3657600" cy="406265"/>
          </a:xfrm>
          <a:prstGeom prst="rect">
            <a:avLst/>
          </a:prstGeom>
          <a:noFill/>
        </p:spPr>
        <p:txBody>
          <a:bodyPr wrap="square" rtlCol="0">
            <a:spAutoFit/>
          </a:bodyPr>
          <a:lstStyle/>
          <a:p>
            <a:r>
              <a:rPr lang="en-US" sz="1200" b="0" dirty="0" smtClean="0">
                <a:solidFill>
                  <a:srgbClr val="000000"/>
                </a:solidFill>
              </a:rPr>
              <a:t>*The rating category for seven enrollments was unavailable at the time of this report.</a:t>
            </a:r>
            <a:endParaRPr lang="en-US" sz="1200" b="0" dirty="0">
              <a:solidFill>
                <a:srgbClr val="000000"/>
              </a:solidFill>
            </a:endParaRPr>
          </a:p>
        </p:txBody>
      </p:sp>
    </p:spTree>
    <p:extLst>
      <p:ext uri="{BB962C8B-B14F-4D97-AF65-F5344CB8AC3E}">
        <p14:creationId xmlns:p14="http://schemas.microsoft.com/office/powerpoint/2010/main" val="349259237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9"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3399" y="739775"/>
            <a:ext cx="7897903" cy="5737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123" name="Rectangle 6"/>
          <p:cNvSpPr txBox="1">
            <a:spLocks noGrp="1" noChangeArrowheads="1"/>
          </p:cNvSpPr>
          <p:nvPr/>
        </p:nvSpPr>
        <p:spPr bwMode="auto">
          <a:xfrm>
            <a:off x="7391400" y="6245225"/>
            <a:ext cx="1524000"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40000"/>
              </a:spcBef>
              <a:buClr>
                <a:srgbClr val="CC0000"/>
              </a:buClr>
              <a:buFont typeface="Arial" charset="0"/>
              <a:buChar char="■"/>
              <a:defRPr sz="2800" b="1">
                <a:solidFill>
                  <a:schemeClr val="accent2"/>
                </a:solidFill>
                <a:latin typeface="Arial" charset="0"/>
                <a:ea typeface="MS PGothic" pitchFamily="34" charset="-128"/>
              </a:defRPr>
            </a:lvl1pPr>
            <a:lvl2pPr marL="742950" indent="-285750" eaLnBrk="0" hangingPunct="0">
              <a:spcBef>
                <a:spcPct val="40000"/>
              </a:spcBef>
              <a:buClr>
                <a:srgbClr val="CC0000"/>
              </a:buClr>
              <a:buChar char="–"/>
              <a:defRPr sz="2800" b="1">
                <a:solidFill>
                  <a:schemeClr val="accent2"/>
                </a:solidFill>
                <a:latin typeface="Arial" charset="0"/>
                <a:ea typeface="MS PGothic" pitchFamily="34" charset="-128"/>
              </a:defRPr>
            </a:lvl2pPr>
            <a:lvl3pPr marL="1143000" indent="-228600" eaLnBrk="0" hangingPunct="0">
              <a:spcBef>
                <a:spcPct val="40000"/>
              </a:spcBef>
              <a:buClr>
                <a:srgbClr val="CC0000"/>
              </a:buClr>
              <a:buChar char="•"/>
              <a:defRPr sz="2800" b="1">
                <a:solidFill>
                  <a:schemeClr val="accent2"/>
                </a:solidFill>
                <a:latin typeface="Arial" charset="0"/>
                <a:ea typeface="MS PGothic" pitchFamily="34" charset="-128"/>
              </a:defRPr>
            </a:lvl3pPr>
            <a:lvl4pPr marL="1600200" indent="-228600" eaLnBrk="0" hangingPunct="0">
              <a:spcBef>
                <a:spcPct val="40000"/>
              </a:spcBef>
              <a:buClr>
                <a:srgbClr val="CC0000"/>
              </a:buClr>
              <a:buChar char="–"/>
              <a:defRPr sz="2800" b="1">
                <a:solidFill>
                  <a:schemeClr val="accent2"/>
                </a:solidFill>
                <a:latin typeface="Arial" charset="0"/>
                <a:ea typeface="MS PGothic" pitchFamily="34" charset="-128"/>
              </a:defRPr>
            </a:lvl4pPr>
            <a:lvl5pPr marL="2057400" indent="-228600" eaLnBrk="0" hangingPunct="0">
              <a:spcBef>
                <a:spcPct val="40000"/>
              </a:spcBef>
              <a:buClr>
                <a:srgbClr val="CC0000"/>
              </a:buClr>
              <a:buChar char="»"/>
              <a:defRPr sz="2800" b="1">
                <a:solidFill>
                  <a:schemeClr val="accent2"/>
                </a:solidFill>
                <a:latin typeface="Arial" charset="0"/>
                <a:ea typeface="MS PGothic" pitchFamily="34" charset="-128"/>
              </a:defRPr>
            </a:lvl5pPr>
            <a:lvl6pPr marL="2514600" indent="-228600" eaLnBrk="0" fontAlgn="base" hangingPunct="0">
              <a:lnSpc>
                <a:spcPct val="85000"/>
              </a:lnSpc>
              <a:spcBef>
                <a:spcPct val="40000"/>
              </a:spcBef>
              <a:spcAft>
                <a:spcPct val="0"/>
              </a:spcAft>
              <a:buClr>
                <a:srgbClr val="CC0000"/>
              </a:buClr>
              <a:buChar char="»"/>
              <a:defRPr sz="2800" b="1">
                <a:solidFill>
                  <a:schemeClr val="accent2"/>
                </a:solidFill>
                <a:latin typeface="Arial" charset="0"/>
                <a:ea typeface="MS PGothic" pitchFamily="34" charset="-128"/>
              </a:defRPr>
            </a:lvl6pPr>
            <a:lvl7pPr marL="2971800" indent="-228600" eaLnBrk="0" fontAlgn="base" hangingPunct="0">
              <a:lnSpc>
                <a:spcPct val="85000"/>
              </a:lnSpc>
              <a:spcBef>
                <a:spcPct val="40000"/>
              </a:spcBef>
              <a:spcAft>
                <a:spcPct val="0"/>
              </a:spcAft>
              <a:buClr>
                <a:srgbClr val="CC0000"/>
              </a:buClr>
              <a:buChar char="»"/>
              <a:defRPr sz="2800" b="1">
                <a:solidFill>
                  <a:schemeClr val="accent2"/>
                </a:solidFill>
                <a:latin typeface="Arial" charset="0"/>
                <a:ea typeface="MS PGothic" pitchFamily="34" charset="-128"/>
              </a:defRPr>
            </a:lvl7pPr>
            <a:lvl8pPr marL="3429000" indent="-228600" eaLnBrk="0" fontAlgn="base" hangingPunct="0">
              <a:lnSpc>
                <a:spcPct val="85000"/>
              </a:lnSpc>
              <a:spcBef>
                <a:spcPct val="40000"/>
              </a:spcBef>
              <a:spcAft>
                <a:spcPct val="0"/>
              </a:spcAft>
              <a:buClr>
                <a:srgbClr val="CC0000"/>
              </a:buClr>
              <a:buChar char="»"/>
              <a:defRPr sz="2800" b="1">
                <a:solidFill>
                  <a:schemeClr val="accent2"/>
                </a:solidFill>
                <a:latin typeface="Arial" charset="0"/>
                <a:ea typeface="MS PGothic" pitchFamily="34" charset="-128"/>
              </a:defRPr>
            </a:lvl8pPr>
            <a:lvl9pPr marL="3886200" indent="-228600" eaLnBrk="0" fontAlgn="base" hangingPunct="0">
              <a:lnSpc>
                <a:spcPct val="85000"/>
              </a:lnSpc>
              <a:spcBef>
                <a:spcPct val="40000"/>
              </a:spcBef>
              <a:spcAft>
                <a:spcPct val="0"/>
              </a:spcAft>
              <a:buClr>
                <a:srgbClr val="CC0000"/>
              </a:buClr>
              <a:buChar char="»"/>
              <a:defRPr sz="2800" b="1">
                <a:solidFill>
                  <a:schemeClr val="accent2"/>
                </a:solidFill>
                <a:latin typeface="Arial" charset="0"/>
                <a:ea typeface="MS PGothic" pitchFamily="34" charset="-128"/>
              </a:defRPr>
            </a:lvl9pPr>
          </a:lstStyle>
          <a:p>
            <a:pPr algn="r" eaLnBrk="1" hangingPunct="1">
              <a:lnSpc>
                <a:spcPct val="100000"/>
              </a:lnSpc>
              <a:spcBef>
                <a:spcPct val="0"/>
              </a:spcBef>
              <a:buClrTx/>
              <a:buFontTx/>
              <a:buNone/>
            </a:pPr>
            <a:fld id="{1A0CDADD-04C1-4152-ADEA-94CFE2AB235D}" type="slidenum">
              <a:rPr lang="en-US" altLang="en-US" sz="1400" b="0">
                <a:solidFill>
                  <a:srgbClr val="000066"/>
                </a:solidFill>
              </a:rPr>
              <a:pPr algn="r" eaLnBrk="1" hangingPunct="1">
                <a:lnSpc>
                  <a:spcPct val="100000"/>
                </a:lnSpc>
                <a:spcBef>
                  <a:spcPct val="0"/>
                </a:spcBef>
                <a:buClrTx/>
                <a:buFontTx/>
                <a:buNone/>
              </a:pPr>
              <a:t>4</a:t>
            </a:fld>
            <a:endParaRPr lang="en-US" altLang="en-US" sz="1400" b="0" dirty="0">
              <a:solidFill>
                <a:srgbClr val="000066"/>
              </a:solidFill>
            </a:endParaRPr>
          </a:p>
        </p:txBody>
      </p:sp>
      <p:sp>
        <p:nvSpPr>
          <p:cNvPr id="5124" name="Rectangle 6"/>
          <p:cNvSpPr txBox="1">
            <a:spLocks noGrp="1" noChangeArrowheads="1"/>
          </p:cNvSpPr>
          <p:nvPr/>
        </p:nvSpPr>
        <p:spPr bwMode="auto">
          <a:xfrm>
            <a:off x="7391400" y="6245225"/>
            <a:ext cx="1524000"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40000"/>
              </a:spcBef>
              <a:buClr>
                <a:srgbClr val="CC0000"/>
              </a:buClr>
              <a:buFont typeface="Arial" charset="0"/>
              <a:buChar char="■"/>
              <a:defRPr sz="2800" b="1">
                <a:solidFill>
                  <a:schemeClr val="accent2"/>
                </a:solidFill>
                <a:latin typeface="Arial" charset="0"/>
                <a:ea typeface="MS PGothic" pitchFamily="34" charset="-128"/>
              </a:defRPr>
            </a:lvl1pPr>
            <a:lvl2pPr marL="742950" indent="-285750" eaLnBrk="0" hangingPunct="0">
              <a:spcBef>
                <a:spcPct val="40000"/>
              </a:spcBef>
              <a:buClr>
                <a:srgbClr val="CC0000"/>
              </a:buClr>
              <a:buChar char="–"/>
              <a:defRPr sz="2800" b="1">
                <a:solidFill>
                  <a:schemeClr val="accent2"/>
                </a:solidFill>
                <a:latin typeface="Arial" charset="0"/>
                <a:ea typeface="MS PGothic" pitchFamily="34" charset="-128"/>
              </a:defRPr>
            </a:lvl2pPr>
            <a:lvl3pPr marL="1143000" indent="-228600" eaLnBrk="0" hangingPunct="0">
              <a:spcBef>
                <a:spcPct val="40000"/>
              </a:spcBef>
              <a:buClr>
                <a:srgbClr val="CC0000"/>
              </a:buClr>
              <a:buChar char="•"/>
              <a:defRPr sz="2800" b="1">
                <a:solidFill>
                  <a:schemeClr val="accent2"/>
                </a:solidFill>
                <a:latin typeface="Arial" charset="0"/>
                <a:ea typeface="MS PGothic" pitchFamily="34" charset="-128"/>
              </a:defRPr>
            </a:lvl3pPr>
            <a:lvl4pPr marL="1600200" indent="-228600" eaLnBrk="0" hangingPunct="0">
              <a:spcBef>
                <a:spcPct val="40000"/>
              </a:spcBef>
              <a:buClr>
                <a:srgbClr val="CC0000"/>
              </a:buClr>
              <a:buChar char="–"/>
              <a:defRPr sz="2800" b="1">
                <a:solidFill>
                  <a:schemeClr val="accent2"/>
                </a:solidFill>
                <a:latin typeface="Arial" charset="0"/>
                <a:ea typeface="MS PGothic" pitchFamily="34" charset="-128"/>
              </a:defRPr>
            </a:lvl4pPr>
            <a:lvl5pPr marL="2057400" indent="-228600" eaLnBrk="0" hangingPunct="0">
              <a:spcBef>
                <a:spcPct val="40000"/>
              </a:spcBef>
              <a:buClr>
                <a:srgbClr val="CC0000"/>
              </a:buClr>
              <a:buChar char="»"/>
              <a:defRPr sz="2800" b="1">
                <a:solidFill>
                  <a:schemeClr val="accent2"/>
                </a:solidFill>
                <a:latin typeface="Arial" charset="0"/>
                <a:ea typeface="MS PGothic" pitchFamily="34" charset="-128"/>
              </a:defRPr>
            </a:lvl5pPr>
            <a:lvl6pPr marL="2514600" indent="-228600" eaLnBrk="0" fontAlgn="base" hangingPunct="0">
              <a:lnSpc>
                <a:spcPct val="85000"/>
              </a:lnSpc>
              <a:spcBef>
                <a:spcPct val="40000"/>
              </a:spcBef>
              <a:spcAft>
                <a:spcPct val="0"/>
              </a:spcAft>
              <a:buClr>
                <a:srgbClr val="CC0000"/>
              </a:buClr>
              <a:buChar char="»"/>
              <a:defRPr sz="2800" b="1">
                <a:solidFill>
                  <a:schemeClr val="accent2"/>
                </a:solidFill>
                <a:latin typeface="Arial" charset="0"/>
                <a:ea typeface="MS PGothic" pitchFamily="34" charset="-128"/>
              </a:defRPr>
            </a:lvl6pPr>
            <a:lvl7pPr marL="2971800" indent="-228600" eaLnBrk="0" fontAlgn="base" hangingPunct="0">
              <a:lnSpc>
                <a:spcPct val="85000"/>
              </a:lnSpc>
              <a:spcBef>
                <a:spcPct val="40000"/>
              </a:spcBef>
              <a:spcAft>
                <a:spcPct val="0"/>
              </a:spcAft>
              <a:buClr>
                <a:srgbClr val="CC0000"/>
              </a:buClr>
              <a:buChar char="»"/>
              <a:defRPr sz="2800" b="1">
                <a:solidFill>
                  <a:schemeClr val="accent2"/>
                </a:solidFill>
                <a:latin typeface="Arial" charset="0"/>
                <a:ea typeface="MS PGothic" pitchFamily="34" charset="-128"/>
              </a:defRPr>
            </a:lvl7pPr>
            <a:lvl8pPr marL="3429000" indent="-228600" eaLnBrk="0" fontAlgn="base" hangingPunct="0">
              <a:lnSpc>
                <a:spcPct val="85000"/>
              </a:lnSpc>
              <a:spcBef>
                <a:spcPct val="40000"/>
              </a:spcBef>
              <a:spcAft>
                <a:spcPct val="0"/>
              </a:spcAft>
              <a:buClr>
                <a:srgbClr val="CC0000"/>
              </a:buClr>
              <a:buChar char="»"/>
              <a:defRPr sz="2800" b="1">
                <a:solidFill>
                  <a:schemeClr val="accent2"/>
                </a:solidFill>
                <a:latin typeface="Arial" charset="0"/>
                <a:ea typeface="MS PGothic" pitchFamily="34" charset="-128"/>
              </a:defRPr>
            </a:lvl8pPr>
            <a:lvl9pPr marL="3886200" indent="-228600" eaLnBrk="0" fontAlgn="base" hangingPunct="0">
              <a:lnSpc>
                <a:spcPct val="85000"/>
              </a:lnSpc>
              <a:spcBef>
                <a:spcPct val="40000"/>
              </a:spcBef>
              <a:spcAft>
                <a:spcPct val="0"/>
              </a:spcAft>
              <a:buClr>
                <a:srgbClr val="CC0000"/>
              </a:buClr>
              <a:buChar char="»"/>
              <a:defRPr sz="2800" b="1">
                <a:solidFill>
                  <a:schemeClr val="accent2"/>
                </a:solidFill>
                <a:latin typeface="Arial" charset="0"/>
                <a:ea typeface="MS PGothic" pitchFamily="34" charset="-128"/>
              </a:defRPr>
            </a:lvl9pPr>
          </a:lstStyle>
          <a:p>
            <a:pPr algn="r" eaLnBrk="1" hangingPunct="1">
              <a:lnSpc>
                <a:spcPct val="100000"/>
              </a:lnSpc>
              <a:spcBef>
                <a:spcPct val="0"/>
              </a:spcBef>
              <a:buClrTx/>
              <a:buFontTx/>
              <a:buNone/>
            </a:pPr>
            <a:fld id="{1DC207F8-4571-4B71-8E88-F6AB81696BF5}" type="slidenum">
              <a:rPr lang="en-US" altLang="en-US" sz="1400" b="0">
                <a:solidFill>
                  <a:srgbClr val="000066"/>
                </a:solidFill>
              </a:rPr>
              <a:pPr algn="r" eaLnBrk="1" hangingPunct="1">
                <a:lnSpc>
                  <a:spcPct val="100000"/>
                </a:lnSpc>
                <a:spcBef>
                  <a:spcPct val="0"/>
                </a:spcBef>
                <a:buClrTx/>
                <a:buFontTx/>
                <a:buNone/>
              </a:pPr>
              <a:t>4</a:t>
            </a:fld>
            <a:endParaRPr lang="en-US" altLang="en-US" sz="1400" b="0" dirty="0">
              <a:solidFill>
                <a:srgbClr val="000066"/>
              </a:solidFill>
            </a:endParaRPr>
          </a:p>
        </p:txBody>
      </p:sp>
      <p:sp>
        <p:nvSpPr>
          <p:cNvPr id="5125" name="Rectangle 6"/>
          <p:cNvSpPr txBox="1">
            <a:spLocks noGrp="1" noChangeArrowheads="1"/>
          </p:cNvSpPr>
          <p:nvPr/>
        </p:nvSpPr>
        <p:spPr bwMode="auto">
          <a:xfrm>
            <a:off x="7391400" y="6245225"/>
            <a:ext cx="1524000"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40000"/>
              </a:spcBef>
              <a:buClr>
                <a:srgbClr val="CC0000"/>
              </a:buClr>
              <a:buFont typeface="Arial" charset="0"/>
              <a:buChar char="■"/>
              <a:defRPr sz="2800" b="1">
                <a:solidFill>
                  <a:schemeClr val="accent2"/>
                </a:solidFill>
                <a:latin typeface="Arial" charset="0"/>
                <a:ea typeface="MS PGothic" pitchFamily="34" charset="-128"/>
              </a:defRPr>
            </a:lvl1pPr>
            <a:lvl2pPr marL="742950" indent="-285750" eaLnBrk="0" hangingPunct="0">
              <a:spcBef>
                <a:spcPct val="40000"/>
              </a:spcBef>
              <a:buClr>
                <a:srgbClr val="CC0000"/>
              </a:buClr>
              <a:buChar char="–"/>
              <a:defRPr sz="2800" b="1">
                <a:solidFill>
                  <a:schemeClr val="accent2"/>
                </a:solidFill>
                <a:latin typeface="Arial" charset="0"/>
                <a:ea typeface="MS PGothic" pitchFamily="34" charset="-128"/>
              </a:defRPr>
            </a:lvl2pPr>
            <a:lvl3pPr marL="1143000" indent="-228600" eaLnBrk="0" hangingPunct="0">
              <a:spcBef>
                <a:spcPct val="40000"/>
              </a:spcBef>
              <a:buClr>
                <a:srgbClr val="CC0000"/>
              </a:buClr>
              <a:buChar char="•"/>
              <a:defRPr sz="2800" b="1">
                <a:solidFill>
                  <a:schemeClr val="accent2"/>
                </a:solidFill>
                <a:latin typeface="Arial" charset="0"/>
                <a:ea typeface="MS PGothic" pitchFamily="34" charset="-128"/>
              </a:defRPr>
            </a:lvl3pPr>
            <a:lvl4pPr marL="1600200" indent="-228600" eaLnBrk="0" hangingPunct="0">
              <a:spcBef>
                <a:spcPct val="40000"/>
              </a:spcBef>
              <a:buClr>
                <a:srgbClr val="CC0000"/>
              </a:buClr>
              <a:buChar char="–"/>
              <a:defRPr sz="2800" b="1">
                <a:solidFill>
                  <a:schemeClr val="accent2"/>
                </a:solidFill>
                <a:latin typeface="Arial" charset="0"/>
                <a:ea typeface="MS PGothic" pitchFamily="34" charset="-128"/>
              </a:defRPr>
            </a:lvl4pPr>
            <a:lvl5pPr marL="2057400" indent="-228600" eaLnBrk="0" hangingPunct="0">
              <a:spcBef>
                <a:spcPct val="40000"/>
              </a:spcBef>
              <a:buClr>
                <a:srgbClr val="CC0000"/>
              </a:buClr>
              <a:buChar char="»"/>
              <a:defRPr sz="2800" b="1">
                <a:solidFill>
                  <a:schemeClr val="accent2"/>
                </a:solidFill>
                <a:latin typeface="Arial" charset="0"/>
                <a:ea typeface="MS PGothic" pitchFamily="34" charset="-128"/>
              </a:defRPr>
            </a:lvl5pPr>
            <a:lvl6pPr marL="2514600" indent="-228600" eaLnBrk="0" fontAlgn="base" hangingPunct="0">
              <a:lnSpc>
                <a:spcPct val="85000"/>
              </a:lnSpc>
              <a:spcBef>
                <a:spcPct val="40000"/>
              </a:spcBef>
              <a:spcAft>
                <a:spcPct val="0"/>
              </a:spcAft>
              <a:buClr>
                <a:srgbClr val="CC0000"/>
              </a:buClr>
              <a:buChar char="»"/>
              <a:defRPr sz="2800" b="1">
                <a:solidFill>
                  <a:schemeClr val="accent2"/>
                </a:solidFill>
                <a:latin typeface="Arial" charset="0"/>
                <a:ea typeface="MS PGothic" pitchFamily="34" charset="-128"/>
              </a:defRPr>
            </a:lvl6pPr>
            <a:lvl7pPr marL="2971800" indent="-228600" eaLnBrk="0" fontAlgn="base" hangingPunct="0">
              <a:lnSpc>
                <a:spcPct val="85000"/>
              </a:lnSpc>
              <a:spcBef>
                <a:spcPct val="40000"/>
              </a:spcBef>
              <a:spcAft>
                <a:spcPct val="0"/>
              </a:spcAft>
              <a:buClr>
                <a:srgbClr val="CC0000"/>
              </a:buClr>
              <a:buChar char="»"/>
              <a:defRPr sz="2800" b="1">
                <a:solidFill>
                  <a:schemeClr val="accent2"/>
                </a:solidFill>
                <a:latin typeface="Arial" charset="0"/>
                <a:ea typeface="MS PGothic" pitchFamily="34" charset="-128"/>
              </a:defRPr>
            </a:lvl7pPr>
            <a:lvl8pPr marL="3429000" indent="-228600" eaLnBrk="0" fontAlgn="base" hangingPunct="0">
              <a:lnSpc>
                <a:spcPct val="85000"/>
              </a:lnSpc>
              <a:spcBef>
                <a:spcPct val="40000"/>
              </a:spcBef>
              <a:spcAft>
                <a:spcPct val="0"/>
              </a:spcAft>
              <a:buClr>
                <a:srgbClr val="CC0000"/>
              </a:buClr>
              <a:buChar char="»"/>
              <a:defRPr sz="2800" b="1">
                <a:solidFill>
                  <a:schemeClr val="accent2"/>
                </a:solidFill>
                <a:latin typeface="Arial" charset="0"/>
                <a:ea typeface="MS PGothic" pitchFamily="34" charset="-128"/>
              </a:defRPr>
            </a:lvl8pPr>
            <a:lvl9pPr marL="3886200" indent="-228600" eaLnBrk="0" fontAlgn="base" hangingPunct="0">
              <a:lnSpc>
                <a:spcPct val="85000"/>
              </a:lnSpc>
              <a:spcBef>
                <a:spcPct val="40000"/>
              </a:spcBef>
              <a:spcAft>
                <a:spcPct val="0"/>
              </a:spcAft>
              <a:buClr>
                <a:srgbClr val="CC0000"/>
              </a:buClr>
              <a:buChar char="»"/>
              <a:defRPr sz="2800" b="1">
                <a:solidFill>
                  <a:schemeClr val="accent2"/>
                </a:solidFill>
                <a:latin typeface="Arial" charset="0"/>
                <a:ea typeface="MS PGothic" pitchFamily="34" charset="-128"/>
              </a:defRPr>
            </a:lvl9pPr>
          </a:lstStyle>
          <a:p>
            <a:pPr algn="r" eaLnBrk="1" hangingPunct="1">
              <a:lnSpc>
                <a:spcPct val="100000"/>
              </a:lnSpc>
              <a:spcBef>
                <a:spcPct val="0"/>
              </a:spcBef>
              <a:buClrTx/>
              <a:buFontTx/>
              <a:buNone/>
            </a:pPr>
            <a:fld id="{215227C4-FF5F-4055-8787-7F0B1FD30C5C}" type="slidenum">
              <a:rPr lang="en-US" altLang="en-US" sz="1400" b="0">
                <a:solidFill>
                  <a:srgbClr val="000066"/>
                </a:solidFill>
              </a:rPr>
              <a:pPr algn="r" eaLnBrk="1" hangingPunct="1">
                <a:lnSpc>
                  <a:spcPct val="100000"/>
                </a:lnSpc>
                <a:spcBef>
                  <a:spcPct val="0"/>
                </a:spcBef>
                <a:buClrTx/>
                <a:buFontTx/>
                <a:buNone/>
              </a:pPr>
              <a:t>4</a:t>
            </a:fld>
            <a:endParaRPr lang="en-US" altLang="en-US" sz="1400" b="0" dirty="0">
              <a:solidFill>
                <a:srgbClr val="000066"/>
              </a:solidFill>
            </a:endParaRPr>
          </a:p>
        </p:txBody>
      </p:sp>
      <p:sp>
        <p:nvSpPr>
          <p:cNvPr id="5126" name="Rectangle 6"/>
          <p:cNvSpPr txBox="1">
            <a:spLocks noGrp="1" noChangeArrowheads="1"/>
          </p:cNvSpPr>
          <p:nvPr/>
        </p:nvSpPr>
        <p:spPr bwMode="auto">
          <a:xfrm>
            <a:off x="7391400" y="6245225"/>
            <a:ext cx="1524000"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40000"/>
              </a:spcBef>
              <a:buClr>
                <a:srgbClr val="CC0000"/>
              </a:buClr>
              <a:buFont typeface="Arial" charset="0"/>
              <a:buChar char="■"/>
              <a:defRPr sz="2800" b="1">
                <a:solidFill>
                  <a:schemeClr val="accent2"/>
                </a:solidFill>
                <a:latin typeface="Arial" charset="0"/>
                <a:ea typeface="MS PGothic" pitchFamily="34" charset="-128"/>
              </a:defRPr>
            </a:lvl1pPr>
            <a:lvl2pPr marL="742950" indent="-285750" eaLnBrk="0" hangingPunct="0">
              <a:spcBef>
                <a:spcPct val="40000"/>
              </a:spcBef>
              <a:buClr>
                <a:srgbClr val="CC0000"/>
              </a:buClr>
              <a:buChar char="–"/>
              <a:defRPr sz="2800" b="1">
                <a:solidFill>
                  <a:schemeClr val="accent2"/>
                </a:solidFill>
                <a:latin typeface="Arial" charset="0"/>
                <a:ea typeface="MS PGothic" pitchFamily="34" charset="-128"/>
              </a:defRPr>
            </a:lvl2pPr>
            <a:lvl3pPr marL="1143000" indent="-228600" eaLnBrk="0" hangingPunct="0">
              <a:spcBef>
                <a:spcPct val="40000"/>
              </a:spcBef>
              <a:buClr>
                <a:srgbClr val="CC0000"/>
              </a:buClr>
              <a:buChar char="•"/>
              <a:defRPr sz="2800" b="1">
                <a:solidFill>
                  <a:schemeClr val="accent2"/>
                </a:solidFill>
                <a:latin typeface="Arial" charset="0"/>
                <a:ea typeface="MS PGothic" pitchFamily="34" charset="-128"/>
              </a:defRPr>
            </a:lvl3pPr>
            <a:lvl4pPr marL="1600200" indent="-228600" eaLnBrk="0" hangingPunct="0">
              <a:spcBef>
                <a:spcPct val="40000"/>
              </a:spcBef>
              <a:buClr>
                <a:srgbClr val="CC0000"/>
              </a:buClr>
              <a:buChar char="–"/>
              <a:defRPr sz="2800" b="1">
                <a:solidFill>
                  <a:schemeClr val="accent2"/>
                </a:solidFill>
                <a:latin typeface="Arial" charset="0"/>
                <a:ea typeface="MS PGothic" pitchFamily="34" charset="-128"/>
              </a:defRPr>
            </a:lvl4pPr>
            <a:lvl5pPr marL="2057400" indent="-228600" eaLnBrk="0" hangingPunct="0">
              <a:spcBef>
                <a:spcPct val="40000"/>
              </a:spcBef>
              <a:buClr>
                <a:srgbClr val="CC0000"/>
              </a:buClr>
              <a:buChar char="»"/>
              <a:defRPr sz="2800" b="1">
                <a:solidFill>
                  <a:schemeClr val="accent2"/>
                </a:solidFill>
                <a:latin typeface="Arial" charset="0"/>
                <a:ea typeface="MS PGothic" pitchFamily="34" charset="-128"/>
              </a:defRPr>
            </a:lvl5pPr>
            <a:lvl6pPr marL="2514600" indent="-228600" eaLnBrk="0" fontAlgn="base" hangingPunct="0">
              <a:lnSpc>
                <a:spcPct val="85000"/>
              </a:lnSpc>
              <a:spcBef>
                <a:spcPct val="40000"/>
              </a:spcBef>
              <a:spcAft>
                <a:spcPct val="0"/>
              </a:spcAft>
              <a:buClr>
                <a:srgbClr val="CC0000"/>
              </a:buClr>
              <a:buChar char="»"/>
              <a:defRPr sz="2800" b="1">
                <a:solidFill>
                  <a:schemeClr val="accent2"/>
                </a:solidFill>
                <a:latin typeface="Arial" charset="0"/>
                <a:ea typeface="MS PGothic" pitchFamily="34" charset="-128"/>
              </a:defRPr>
            </a:lvl6pPr>
            <a:lvl7pPr marL="2971800" indent="-228600" eaLnBrk="0" fontAlgn="base" hangingPunct="0">
              <a:lnSpc>
                <a:spcPct val="85000"/>
              </a:lnSpc>
              <a:spcBef>
                <a:spcPct val="40000"/>
              </a:spcBef>
              <a:spcAft>
                <a:spcPct val="0"/>
              </a:spcAft>
              <a:buClr>
                <a:srgbClr val="CC0000"/>
              </a:buClr>
              <a:buChar char="»"/>
              <a:defRPr sz="2800" b="1">
                <a:solidFill>
                  <a:schemeClr val="accent2"/>
                </a:solidFill>
                <a:latin typeface="Arial" charset="0"/>
                <a:ea typeface="MS PGothic" pitchFamily="34" charset="-128"/>
              </a:defRPr>
            </a:lvl7pPr>
            <a:lvl8pPr marL="3429000" indent="-228600" eaLnBrk="0" fontAlgn="base" hangingPunct="0">
              <a:lnSpc>
                <a:spcPct val="85000"/>
              </a:lnSpc>
              <a:spcBef>
                <a:spcPct val="40000"/>
              </a:spcBef>
              <a:spcAft>
                <a:spcPct val="0"/>
              </a:spcAft>
              <a:buClr>
                <a:srgbClr val="CC0000"/>
              </a:buClr>
              <a:buChar char="»"/>
              <a:defRPr sz="2800" b="1">
                <a:solidFill>
                  <a:schemeClr val="accent2"/>
                </a:solidFill>
                <a:latin typeface="Arial" charset="0"/>
                <a:ea typeface="MS PGothic" pitchFamily="34" charset="-128"/>
              </a:defRPr>
            </a:lvl8pPr>
            <a:lvl9pPr marL="3886200" indent="-228600" eaLnBrk="0" fontAlgn="base" hangingPunct="0">
              <a:lnSpc>
                <a:spcPct val="85000"/>
              </a:lnSpc>
              <a:spcBef>
                <a:spcPct val="40000"/>
              </a:spcBef>
              <a:spcAft>
                <a:spcPct val="0"/>
              </a:spcAft>
              <a:buClr>
                <a:srgbClr val="CC0000"/>
              </a:buClr>
              <a:buChar char="»"/>
              <a:defRPr sz="2800" b="1">
                <a:solidFill>
                  <a:schemeClr val="accent2"/>
                </a:solidFill>
                <a:latin typeface="Arial" charset="0"/>
                <a:ea typeface="MS PGothic" pitchFamily="34" charset="-128"/>
              </a:defRPr>
            </a:lvl9pPr>
          </a:lstStyle>
          <a:p>
            <a:pPr algn="r" eaLnBrk="1" hangingPunct="1">
              <a:lnSpc>
                <a:spcPct val="100000"/>
              </a:lnSpc>
              <a:spcBef>
                <a:spcPct val="0"/>
              </a:spcBef>
              <a:buClrTx/>
              <a:buFontTx/>
              <a:buNone/>
            </a:pPr>
            <a:fld id="{B12C7DE9-A72B-4DC8-9486-A62088D04E98}" type="slidenum">
              <a:rPr lang="en-US" altLang="en-US" sz="1400" b="0">
                <a:solidFill>
                  <a:srgbClr val="000066"/>
                </a:solidFill>
              </a:rPr>
              <a:pPr algn="r" eaLnBrk="1" hangingPunct="1">
                <a:lnSpc>
                  <a:spcPct val="100000"/>
                </a:lnSpc>
                <a:spcBef>
                  <a:spcPct val="0"/>
                </a:spcBef>
                <a:buClrTx/>
                <a:buFontTx/>
                <a:buNone/>
              </a:pPr>
              <a:t>4</a:t>
            </a:fld>
            <a:endParaRPr lang="en-US" altLang="en-US" sz="1400" b="0" dirty="0">
              <a:solidFill>
                <a:srgbClr val="000066"/>
              </a:solidFill>
            </a:endParaRPr>
          </a:p>
        </p:txBody>
      </p:sp>
      <p:sp>
        <p:nvSpPr>
          <p:cNvPr id="5127" name="Rectangle 6"/>
          <p:cNvSpPr txBox="1">
            <a:spLocks noGrp="1" noChangeArrowheads="1"/>
          </p:cNvSpPr>
          <p:nvPr/>
        </p:nvSpPr>
        <p:spPr bwMode="auto">
          <a:xfrm>
            <a:off x="7391400" y="6245225"/>
            <a:ext cx="1524000"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40000"/>
              </a:spcBef>
              <a:buClr>
                <a:srgbClr val="CC0000"/>
              </a:buClr>
              <a:buFont typeface="Arial" charset="0"/>
              <a:buChar char="■"/>
              <a:defRPr sz="2800" b="1">
                <a:solidFill>
                  <a:schemeClr val="accent2"/>
                </a:solidFill>
                <a:latin typeface="Arial" charset="0"/>
                <a:ea typeface="MS PGothic" pitchFamily="34" charset="-128"/>
              </a:defRPr>
            </a:lvl1pPr>
            <a:lvl2pPr marL="742950" indent="-285750" eaLnBrk="0" hangingPunct="0">
              <a:spcBef>
                <a:spcPct val="40000"/>
              </a:spcBef>
              <a:buClr>
                <a:srgbClr val="CC0000"/>
              </a:buClr>
              <a:buChar char="–"/>
              <a:defRPr sz="2800" b="1">
                <a:solidFill>
                  <a:schemeClr val="accent2"/>
                </a:solidFill>
                <a:latin typeface="Arial" charset="0"/>
                <a:ea typeface="MS PGothic" pitchFamily="34" charset="-128"/>
              </a:defRPr>
            </a:lvl2pPr>
            <a:lvl3pPr marL="1143000" indent="-228600" eaLnBrk="0" hangingPunct="0">
              <a:spcBef>
                <a:spcPct val="40000"/>
              </a:spcBef>
              <a:buClr>
                <a:srgbClr val="CC0000"/>
              </a:buClr>
              <a:buChar char="•"/>
              <a:defRPr sz="2800" b="1">
                <a:solidFill>
                  <a:schemeClr val="accent2"/>
                </a:solidFill>
                <a:latin typeface="Arial" charset="0"/>
                <a:ea typeface="MS PGothic" pitchFamily="34" charset="-128"/>
              </a:defRPr>
            </a:lvl3pPr>
            <a:lvl4pPr marL="1600200" indent="-228600" eaLnBrk="0" hangingPunct="0">
              <a:spcBef>
                <a:spcPct val="40000"/>
              </a:spcBef>
              <a:buClr>
                <a:srgbClr val="CC0000"/>
              </a:buClr>
              <a:buChar char="–"/>
              <a:defRPr sz="2800" b="1">
                <a:solidFill>
                  <a:schemeClr val="accent2"/>
                </a:solidFill>
                <a:latin typeface="Arial" charset="0"/>
                <a:ea typeface="MS PGothic" pitchFamily="34" charset="-128"/>
              </a:defRPr>
            </a:lvl4pPr>
            <a:lvl5pPr marL="2057400" indent="-228600" eaLnBrk="0" hangingPunct="0">
              <a:spcBef>
                <a:spcPct val="40000"/>
              </a:spcBef>
              <a:buClr>
                <a:srgbClr val="CC0000"/>
              </a:buClr>
              <a:buChar char="»"/>
              <a:defRPr sz="2800" b="1">
                <a:solidFill>
                  <a:schemeClr val="accent2"/>
                </a:solidFill>
                <a:latin typeface="Arial" charset="0"/>
                <a:ea typeface="MS PGothic" pitchFamily="34" charset="-128"/>
              </a:defRPr>
            </a:lvl5pPr>
            <a:lvl6pPr marL="2514600" indent="-228600" eaLnBrk="0" fontAlgn="base" hangingPunct="0">
              <a:lnSpc>
                <a:spcPct val="85000"/>
              </a:lnSpc>
              <a:spcBef>
                <a:spcPct val="40000"/>
              </a:spcBef>
              <a:spcAft>
                <a:spcPct val="0"/>
              </a:spcAft>
              <a:buClr>
                <a:srgbClr val="CC0000"/>
              </a:buClr>
              <a:buChar char="»"/>
              <a:defRPr sz="2800" b="1">
                <a:solidFill>
                  <a:schemeClr val="accent2"/>
                </a:solidFill>
                <a:latin typeface="Arial" charset="0"/>
                <a:ea typeface="MS PGothic" pitchFamily="34" charset="-128"/>
              </a:defRPr>
            </a:lvl6pPr>
            <a:lvl7pPr marL="2971800" indent="-228600" eaLnBrk="0" fontAlgn="base" hangingPunct="0">
              <a:lnSpc>
                <a:spcPct val="85000"/>
              </a:lnSpc>
              <a:spcBef>
                <a:spcPct val="40000"/>
              </a:spcBef>
              <a:spcAft>
                <a:spcPct val="0"/>
              </a:spcAft>
              <a:buClr>
                <a:srgbClr val="CC0000"/>
              </a:buClr>
              <a:buChar char="»"/>
              <a:defRPr sz="2800" b="1">
                <a:solidFill>
                  <a:schemeClr val="accent2"/>
                </a:solidFill>
                <a:latin typeface="Arial" charset="0"/>
                <a:ea typeface="MS PGothic" pitchFamily="34" charset="-128"/>
              </a:defRPr>
            </a:lvl7pPr>
            <a:lvl8pPr marL="3429000" indent="-228600" eaLnBrk="0" fontAlgn="base" hangingPunct="0">
              <a:lnSpc>
                <a:spcPct val="85000"/>
              </a:lnSpc>
              <a:spcBef>
                <a:spcPct val="40000"/>
              </a:spcBef>
              <a:spcAft>
                <a:spcPct val="0"/>
              </a:spcAft>
              <a:buClr>
                <a:srgbClr val="CC0000"/>
              </a:buClr>
              <a:buChar char="»"/>
              <a:defRPr sz="2800" b="1">
                <a:solidFill>
                  <a:schemeClr val="accent2"/>
                </a:solidFill>
                <a:latin typeface="Arial" charset="0"/>
                <a:ea typeface="MS PGothic" pitchFamily="34" charset="-128"/>
              </a:defRPr>
            </a:lvl8pPr>
            <a:lvl9pPr marL="3886200" indent="-228600" eaLnBrk="0" fontAlgn="base" hangingPunct="0">
              <a:lnSpc>
                <a:spcPct val="85000"/>
              </a:lnSpc>
              <a:spcBef>
                <a:spcPct val="40000"/>
              </a:spcBef>
              <a:spcAft>
                <a:spcPct val="0"/>
              </a:spcAft>
              <a:buClr>
                <a:srgbClr val="CC0000"/>
              </a:buClr>
              <a:buChar char="»"/>
              <a:defRPr sz="2800" b="1">
                <a:solidFill>
                  <a:schemeClr val="accent2"/>
                </a:solidFill>
                <a:latin typeface="Arial" charset="0"/>
                <a:ea typeface="MS PGothic" pitchFamily="34" charset="-128"/>
              </a:defRPr>
            </a:lvl9pPr>
          </a:lstStyle>
          <a:p>
            <a:pPr algn="r" eaLnBrk="1" hangingPunct="1">
              <a:lnSpc>
                <a:spcPct val="100000"/>
              </a:lnSpc>
              <a:spcBef>
                <a:spcPct val="0"/>
              </a:spcBef>
              <a:buClrTx/>
              <a:buFontTx/>
              <a:buNone/>
            </a:pPr>
            <a:fld id="{FF06D120-2CE5-43B5-8515-0EA57A0E46B7}" type="slidenum">
              <a:rPr lang="en-US" altLang="en-US" sz="1400" b="0">
                <a:solidFill>
                  <a:srgbClr val="000066"/>
                </a:solidFill>
              </a:rPr>
              <a:pPr algn="r" eaLnBrk="1" hangingPunct="1">
                <a:lnSpc>
                  <a:spcPct val="100000"/>
                </a:lnSpc>
                <a:spcBef>
                  <a:spcPct val="0"/>
                </a:spcBef>
                <a:buClrTx/>
                <a:buFontTx/>
                <a:buNone/>
              </a:pPr>
              <a:t>4</a:t>
            </a:fld>
            <a:endParaRPr lang="en-US" altLang="en-US" sz="1400" b="0" dirty="0">
              <a:solidFill>
                <a:srgbClr val="000066"/>
              </a:solidFill>
            </a:endParaRPr>
          </a:p>
        </p:txBody>
      </p:sp>
      <p:sp>
        <p:nvSpPr>
          <p:cNvPr id="5128" name="Slide Number Placeholder 3"/>
          <p:cNvSpPr txBox="1">
            <a:spLocks noGrp="1"/>
          </p:cNvSpPr>
          <p:nvPr/>
        </p:nvSpPr>
        <p:spPr bwMode="auto">
          <a:xfrm>
            <a:off x="7391400" y="6245225"/>
            <a:ext cx="1524000"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40000"/>
              </a:spcBef>
              <a:buClr>
                <a:srgbClr val="CC0000"/>
              </a:buClr>
              <a:buFont typeface="Arial" charset="0"/>
              <a:buChar char="■"/>
              <a:defRPr sz="2800" b="1">
                <a:solidFill>
                  <a:schemeClr val="accent2"/>
                </a:solidFill>
                <a:latin typeface="Arial" charset="0"/>
                <a:ea typeface="MS PGothic" pitchFamily="34" charset="-128"/>
              </a:defRPr>
            </a:lvl1pPr>
            <a:lvl2pPr marL="742950" indent="-285750" eaLnBrk="0" hangingPunct="0">
              <a:spcBef>
                <a:spcPct val="40000"/>
              </a:spcBef>
              <a:buClr>
                <a:srgbClr val="CC0000"/>
              </a:buClr>
              <a:buChar char="–"/>
              <a:defRPr sz="2800" b="1">
                <a:solidFill>
                  <a:schemeClr val="accent2"/>
                </a:solidFill>
                <a:latin typeface="Arial" charset="0"/>
                <a:ea typeface="MS PGothic" pitchFamily="34" charset="-128"/>
              </a:defRPr>
            </a:lvl2pPr>
            <a:lvl3pPr marL="1143000" indent="-228600" eaLnBrk="0" hangingPunct="0">
              <a:spcBef>
                <a:spcPct val="40000"/>
              </a:spcBef>
              <a:buClr>
                <a:srgbClr val="CC0000"/>
              </a:buClr>
              <a:buChar char="•"/>
              <a:defRPr sz="2800" b="1">
                <a:solidFill>
                  <a:schemeClr val="accent2"/>
                </a:solidFill>
                <a:latin typeface="Arial" charset="0"/>
                <a:ea typeface="MS PGothic" pitchFamily="34" charset="-128"/>
              </a:defRPr>
            </a:lvl3pPr>
            <a:lvl4pPr marL="1600200" indent="-228600" eaLnBrk="0" hangingPunct="0">
              <a:spcBef>
                <a:spcPct val="40000"/>
              </a:spcBef>
              <a:buClr>
                <a:srgbClr val="CC0000"/>
              </a:buClr>
              <a:buChar char="–"/>
              <a:defRPr sz="2800" b="1">
                <a:solidFill>
                  <a:schemeClr val="accent2"/>
                </a:solidFill>
                <a:latin typeface="Arial" charset="0"/>
                <a:ea typeface="MS PGothic" pitchFamily="34" charset="-128"/>
              </a:defRPr>
            </a:lvl4pPr>
            <a:lvl5pPr marL="2057400" indent="-228600" eaLnBrk="0" hangingPunct="0">
              <a:spcBef>
                <a:spcPct val="40000"/>
              </a:spcBef>
              <a:buClr>
                <a:srgbClr val="CC0000"/>
              </a:buClr>
              <a:buChar char="»"/>
              <a:defRPr sz="2800" b="1">
                <a:solidFill>
                  <a:schemeClr val="accent2"/>
                </a:solidFill>
                <a:latin typeface="Arial" charset="0"/>
                <a:ea typeface="MS PGothic" pitchFamily="34" charset="-128"/>
              </a:defRPr>
            </a:lvl5pPr>
            <a:lvl6pPr marL="2514600" indent="-228600" eaLnBrk="0" fontAlgn="base" hangingPunct="0">
              <a:lnSpc>
                <a:spcPct val="85000"/>
              </a:lnSpc>
              <a:spcBef>
                <a:spcPct val="40000"/>
              </a:spcBef>
              <a:spcAft>
                <a:spcPct val="0"/>
              </a:spcAft>
              <a:buClr>
                <a:srgbClr val="CC0000"/>
              </a:buClr>
              <a:buChar char="»"/>
              <a:defRPr sz="2800" b="1">
                <a:solidFill>
                  <a:schemeClr val="accent2"/>
                </a:solidFill>
                <a:latin typeface="Arial" charset="0"/>
                <a:ea typeface="MS PGothic" pitchFamily="34" charset="-128"/>
              </a:defRPr>
            </a:lvl6pPr>
            <a:lvl7pPr marL="2971800" indent="-228600" eaLnBrk="0" fontAlgn="base" hangingPunct="0">
              <a:lnSpc>
                <a:spcPct val="85000"/>
              </a:lnSpc>
              <a:spcBef>
                <a:spcPct val="40000"/>
              </a:spcBef>
              <a:spcAft>
                <a:spcPct val="0"/>
              </a:spcAft>
              <a:buClr>
                <a:srgbClr val="CC0000"/>
              </a:buClr>
              <a:buChar char="»"/>
              <a:defRPr sz="2800" b="1">
                <a:solidFill>
                  <a:schemeClr val="accent2"/>
                </a:solidFill>
                <a:latin typeface="Arial" charset="0"/>
                <a:ea typeface="MS PGothic" pitchFamily="34" charset="-128"/>
              </a:defRPr>
            </a:lvl7pPr>
            <a:lvl8pPr marL="3429000" indent="-228600" eaLnBrk="0" fontAlgn="base" hangingPunct="0">
              <a:lnSpc>
                <a:spcPct val="85000"/>
              </a:lnSpc>
              <a:spcBef>
                <a:spcPct val="40000"/>
              </a:spcBef>
              <a:spcAft>
                <a:spcPct val="0"/>
              </a:spcAft>
              <a:buClr>
                <a:srgbClr val="CC0000"/>
              </a:buClr>
              <a:buChar char="»"/>
              <a:defRPr sz="2800" b="1">
                <a:solidFill>
                  <a:schemeClr val="accent2"/>
                </a:solidFill>
                <a:latin typeface="Arial" charset="0"/>
                <a:ea typeface="MS PGothic" pitchFamily="34" charset="-128"/>
              </a:defRPr>
            </a:lvl8pPr>
            <a:lvl9pPr marL="3886200" indent="-228600" eaLnBrk="0" fontAlgn="base" hangingPunct="0">
              <a:lnSpc>
                <a:spcPct val="85000"/>
              </a:lnSpc>
              <a:spcBef>
                <a:spcPct val="40000"/>
              </a:spcBef>
              <a:spcAft>
                <a:spcPct val="0"/>
              </a:spcAft>
              <a:buClr>
                <a:srgbClr val="CC0000"/>
              </a:buClr>
              <a:buChar char="»"/>
              <a:defRPr sz="2800" b="1">
                <a:solidFill>
                  <a:schemeClr val="accent2"/>
                </a:solidFill>
                <a:latin typeface="Arial" charset="0"/>
                <a:ea typeface="MS PGothic" pitchFamily="34" charset="-128"/>
              </a:defRPr>
            </a:lvl9pPr>
          </a:lstStyle>
          <a:p>
            <a:pPr algn="r" eaLnBrk="1" hangingPunct="1">
              <a:lnSpc>
                <a:spcPct val="100000"/>
              </a:lnSpc>
              <a:spcBef>
                <a:spcPct val="0"/>
              </a:spcBef>
              <a:buClrTx/>
              <a:buFontTx/>
              <a:buNone/>
            </a:pPr>
            <a:fld id="{C66C3D75-E0AF-4849-B02F-30FC0A514246}" type="slidenum">
              <a:rPr lang="en-US" altLang="en-US" sz="1400" b="0">
                <a:solidFill>
                  <a:srgbClr val="000000"/>
                </a:solidFill>
                <a:latin typeface="+mn-lt"/>
              </a:rPr>
              <a:pPr algn="r" eaLnBrk="1" hangingPunct="1">
                <a:lnSpc>
                  <a:spcPct val="100000"/>
                </a:lnSpc>
                <a:spcBef>
                  <a:spcPct val="0"/>
                </a:spcBef>
                <a:buClrTx/>
                <a:buFontTx/>
                <a:buNone/>
              </a:pPr>
              <a:t>4</a:t>
            </a:fld>
            <a:endParaRPr lang="en-US" altLang="en-US" sz="1400" b="0" dirty="0">
              <a:solidFill>
                <a:srgbClr val="000000"/>
              </a:solidFill>
              <a:latin typeface="+mn-lt"/>
            </a:endParaRPr>
          </a:p>
        </p:txBody>
      </p:sp>
      <p:sp>
        <p:nvSpPr>
          <p:cNvPr id="5129" name="Rectangle 2"/>
          <p:cNvSpPr>
            <a:spLocks noGrp="1" noChangeArrowheads="1"/>
          </p:cNvSpPr>
          <p:nvPr>
            <p:ph type="title"/>
          </p:nvPr>
        </p:nvSpPr>
        <p:spPr>
          <a:xfrm>
            <a:off x="304800" y="228600"/>
            <a:ext cx="6324600" cy="827964"/>
          </a:xfrm>
          <a:noFill/>
        </p:spPr>
        <p:txBody>
          <a:bodyPr anchor="t"/>
          <a:lstStyle/>
          <a:p>
            <a:pPr eaLnBrk="1" hangingPunct="1">
              <a:lnSpc>
                <a:spcPct val="100000"/>
              </a:lnSpc>
            </a:pPr>
            <a:r>
              <a:rPr lang="en-US" altLang="en-US" sz="2800" dirty="0" smtClean="0"/>
              <a:t>Rating Category Enrollment by Plan</a:t>
            </a:r>
            <a:br>
              <a:rPr lang="en-US" altLang="en-US" sz="2800" dirty="0" smtClean="0"/>
            </a:br>
            <a:r>
              <a:rPr lang="en-US" altLang="en-US" sz="2000" i="1" dirty="0" smtClean="0"/>
              <a:t>(As of September 1, 2014)</a:t>
            </a:r>
          </a:p>
        </p:txBody>
      </p:sp>
      <p:sp>
        <p:nvSpPr>
          <p:cNvPr id="2" name="TextBox 1"/>
          <p:cNvSpPr txBox="1"/>
          <p:nvPr/>
        </p:nvSpPr>
        <p:spPr>
          <a:xfrm>
            <a:off x="152400" y="6484013"/>
            <a:ext cx="3733800" cy="249299"/>
          </a:xfrm>
          <a:prstGeom prst="rect">
            <a:avLst/>
          </a:prstGeom>
          <a:noFill/>
        </p:spPr>
        <p:txBody>
          <a:bodyPr wrap="square" rtlCol="0">
            <a:spAutoFit/>
          </a:bodyPr>
          <a:lstStyle/>
          <a:p>
            <a:r>
              <a:rPr lang="en-US" sz="1200" b="0" i="1" dirty="0">
                <a:solidFill>
                  <a:srgbClr val="000000"/>
                </a:solidFill>
              </a:rPr>
              <a:t>F1 &lt; 1% of enrollments in each </a:t>
            </a:r>
            <a:r>
              <a:rPr lang="en-US" sz="1200" b="0" i="1" dirty="0" smtClean="0">
                <a:solidFill>
                  <a:srgbClr val="000000"/>
                </a:solidFill>
              </a:rPr>
              <a:t>plan</a:t>
            </a:r>
            <a:endParaRPr lang="en-US" sz="1200" i="1" dirty="0">
              <a:solidFill>
                <a:srgbClr val="000000"/>
              </a:solidFill>
            </a:endParaRPr>
          </a:p>
        </p:txBody>
      </p:sp>
      <p:sp>
        <p:nvSpPr>
          <p:cNvPr id="6" name="Rectangle 5"/>
          <p:cNvSpPr/>
          <p:nvPr/>
        </p:nvSpPr>
        <p:spPr bwMode="auto">
          <a:xfrm>
            <a:off x="6019800" y="1143000"/>
            <a:ext cx="1295400" cy="5426075"/>
          </a:xfrm>
          <a:prstGeom prst="rect">
            <a:avLst/>
          </a:prstGeom>
          <a:noFill/>
          <a:ln w="25400" cap="flat" cmpd="sng" algn="ctr">
            <a:solidFill>
              <a:srgbClr val="000000"/>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85000"/>
              </a:lnSpc>
              <a:spcBef>
                <a:spcPct val="0"/>
              </a:spcBef>
              <a:spcAft>
                <a:spcPct val="0"/>
              </a:spcAft>
              <a:buClrTx/>
              <a:buSzTx/>
              <a:buFontTx/>
              <a:buNone/>
              <a:tabLst/>
            </a:pPr>
            <a:endParaRPr kumimoji="0" lang="en-US" sz="4400" b="1" i="0" u="none" strike="noStrike" cap="none" normalizeH="0" baseline="0" dirty="0" smtClean="0">
              <a:ln>
                <a:noFill/>
              </a:ln>
              <a:solidFill>
                <a:schemeClr val="accent2"/>
              </a:solidFill>
              <a:effectLst/>
              <a:latin typeface="Arial" charset="0"/>
            </a:endParaRPr>
          </a:p>
        </p:txBody>
      </p:sp>
    </p:spTree>
    <p:extLst>
      <p:ext uri="{BB962C8B-B14F-4D97-AF65-F5344CB8AC3E}">
        <p14:creationId xmlns:p14="http://schemas.microsoft.com/office/powerpoint/2010/main" val="264681829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3" name="Slide Number Placeholder 3"/>
          <p:cNvSpPr txBox="1">
            <a:spLocks noGrp="1"/>
          </p:cNvSpPr>
          <p:nvPr/>
        </p:nvSpPr>
        <p:spPr bwMode="auto">
          <a:xfrm>
            <a:off x="7467600" y="6245225"/>
            <a:ext cx="1524000"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40000"/>
              </a:spcBef>
              <a:buClr>
                <a:srgbClr val="CC0000"/>
              </a:buClr>
              <a:buFont typeface="Arial" pitchFamily="34" charset="0"/>
              <a:buChar char="■"/>
              <a:defRPr sz="2800" b="1">
                <a:solidFill>
                  <a:schemeClr val="accent2"/>
                </a:solidFill>
                <a:latin typeface="Arial" pitchFamily="34" charset="0"/>
                <a:ea typeface="ＭＳ Ｐゴシック" charset="-128"/>
              </a:defRPr>
            </a:lvl1pPr>
            <a:lvl2pPr marL="742950" indent="-285750" eaLnBrk="0" hangingPunct="0">
              <a:spcBef>
                <a:spcPct val="40000"/>
              </a:spcBef>
              <a:buClr>
                <a:srgbClr val="CC0000"/>
              </a:buClr>
              <a:buChar char="–"/>
              <a:defRPr sz="2800" b="1">
                <a:solidFill>
                  <a:schemeClr val="accent2"/>
                </a:solidFill>
                <a:latin typeface="Arial" pitchFamily="34" charset="0"/>
                <a:ea typeface="ＭＳ Ｐゴシック" charset="-128"/>
              </a:defRPr>
            </a:lvl2pPr>
            <a:lvl3pPr marL="1143000" indent="-228600" eaLnBrk="0" hangingPunct="0">
              <a:spcBef>
                <a:spcPct val="40000"/>
              </a:spcBef>
              <a:buClr>
                <a:srgbClr val="CC0000"/>
              </a:buClr>
              <a:buChar char="•"/>
              <a:defRPr sz="2800" b="1">
                <a:solidFill>
                  <a:schemeClr val="accent2"/>
                </a:solidFill>
                <a:latin typeface="Arial" pitchFamily="34" charset="0"/>
                <a:ea typeface="ＭＳ Ｐゴシック" charset="-128"/>
              </a:defRPr>
            </a:lvl3pPr>
            <a:lvl4pPr marL="1600200" indent="-228600" eaLnBrk="0" hangingPunct="0">
              <a:spcBef>
                <a:spcPct val="40000"/>
              </a:spcBef>
              <a:buClr>
                <a:srgbClr val="CC0000"/>
              </a:buClr>
              <a:buChar char="–"/>
              <a:defRPr sz="2800" b="1">
                <a:solidFill>
                  <a:schemeClr val="accent2"/>
                </a:solidFill>
                <a:latin typeface="Arial" pitchFamily="34" charset="0"/>
                <a:ea typeface="ＭＳ Ｐゴシック" charset="-128"/>
              </a:defRPr>
            </a:lvl4pPr>
            <a:lvl5pPr marL="2057400" indent="-228600" eaLnBrk="0" hangingPunct="0">
              <a:spcBef>
                <a:spcPct val="40000"/>
              </a:spcBef>
              <a:buClr>
                <a:srgbClr val="CC0000"/>
              </a:buClr>
              <a:buChar char="»"/>
              <a:defRPr sz="2800" b="1">
                <a:solidFill>
                  <a:schemeClr val="accent2"/>
                </a:solidFill>
                <a:latin typeface="Arial" pitchFamily="34" charset="0"/>
                <a:ea typeface="ＭＳ Ｐゴシック" charset="-128"/>
              </a:defRPr>
            </a:lvl5pPr>
            <a:lvl6pPr marL="2514600" indent="-228600" eaLnBrk="0" fontAlgn="base" hangingPunct="0">
              <a:lnSpc>
                <a:spcPct val="85000"/>
              </a:lnSpc>
              <a:spcBef>
                <a:spcPct val="40000"/>
              </a:spcBef>
              <a:spcAft>
                <a:spcPct val="0"/>
              </a:spcAft>
              <a:buClr>
                <a:srgbClr val="CC0000"/>
              </a:buClr>
              <a:buChar char="»"/>
              <a:defRPr sz="2800" b="1">
                <a:solidFill>
                  <a:schemeClr val="accent2"/>
                </a:solidFill>
                <a:latin typeface="Arial" pitchFamily="34" charset="0"/>
                <a:ea typeface="ＭＳ Ｐゴシック" charset="-128"/>
              </a:defRPr>
            </a:lvl6pPr>
            <a:lvl7pPr marL="2971800" indent="-228600" eaLnBrk="0" fontAlgn="base" hangingPunct="0">
              <a:lnSpc>
                <a:spcPct val="85000"/>
              </a:lnSpc>
              <a:spcBef>
                <a:spcPct val="40000"/>
              </a:spcBef>
              <a:spcAft>
                <a:spcPct val="0"/>
              </a:spcAft>
              <a:buClr>
                <a:srgbClr val="CC0000"/>
              </a:buClr>
              <a:buChar char="»"/>
              <a:defRPr sz="2800" b="1">
                <a:solidFill>
                  <a:schemeClr val="accent2"/>
                </a:solidFill>
                <a:latin typeface="Arial" pitchFamily="34" charset="0"/>
                <a:ea typeface="ＭＳ Ｐゴシック" charset="-128"/>
              </a:defRPr>
            </a:lvl7pPr>
            <a:lvl8pPr marL="3429000" indent="-228600" eaLnBrk="0" fontAlgn="base" hangingPunct="0">
              <a:lnSpc>
                <a:spcPct val="85000"/>
              </a:lnSpc>
              <a:spcBef>
                <a:spcPct val="40000"/>
              </a:spcBef>
              <a:spcAft>
                <a:spcPct val="0"/>
              </a:spcAft>
              <a:buClr>
                <a:srgbClr val="CC0000"/>
              </a:buClr>
              <a:buChar char="»"/>
              <a:defRPr sz="2800" b="1">
                <a:solidFill>
                  <a:schemeClr val="accent2"/>
                </a:solidFill>
                <a:latin typeface="Arial" pitchFamily="34" charset="0"/>
                <a:ea typeface="ＭＳ Ｐゴシック" charset="-128"/>
              </a:defRPr>
            </a:lvl8pPr>
            <a:lvl9pPr marL="3886200" indent="-228600" eaLnBrk="0" fontAlgn="base" hangingPunct="0">
              <a:lnSpc>
                <a:spcPct val="85000"/>
              </a:lnSpc>
              <a:spcBef>
                <a:spcPct val="40000"/>
              </a:spcBef>
              <a:spcAft>
                <a:spcPct val="0"/>
              </a:spcAft>
              <a:buClr>
                <a:srgbClr val="CC0000"/>
              </a:buClr>
              <a:buChar char="»"/>
              <a:defRPr sz="2800" b="1">
                <a:solidFill>
                  <a:schemeClr val="accent2"/>
                </a:solidFill>
                <a:latin typeface="Arial" pitchFamily="34" charset="0"/>
                <a:ea typeface="ＭＳ Ｐゴシック" charset="-128"/>
              </a:defRPr>
            </a:lvl9pPr>
          </a:lstStyle>
          <a:p>
            <a:pPr algn="r" eaLnBrk="1" hangingPunct="1">
              <a:lnSpc>
                <a:spcPct val="100000"/>
              </a:lnSpc>
              <a:spcBef>
                <a:spcPct val="0"/>
              </a:spcBef>
              <a:buClrTx/>
              <a:buFontTx/>
              <a:buNone/>
            </a:pPr>
            <a:fld id="{ED0203ED-B042-4055-91EB-DDA0D3C7E410}" type="slidenum">
              <a:rPr lang="en-US" altLang="en-US" sz="1400" b="0" smtClean="0">
                <a:solidFill>
                  <a:srgbClr val="000066"/>
                </a:solidFill>
              </a:rPr>
              <a:pPr algn="r" eaLnBrk="1" hangingPunct="1">
                <a:lnSpc>
                  <a:spcPct val="100000"/>
                </a:lnSpc>
                <a:spcBef>
                  <a:spcPct val="0"/>
                </a:spcBef>
                <a:buClrTx/>
                <a:buFontTx/>
                <a:buNone/>
              </a:pPr>
              <a:t>5</a:t>
            </a:fld>
            <a:endParaRPr lang="en-US" altLang="en-US" sz="1400" b="0" dirty="0" smtClean="0">
              <a:solidFill>
                <a:srgbClr val="000066"/>
              </a:solidFill>
            </a:endParaRPr>
          </a:p>
        </p:txBody>
      </p:sp>
      <p:sp>
        <p:nvSpPr>
          <p:cNvPr id="15365" name="Rectangle 3"/>
          <p:cNvSpPr>
            <a:spLocks noGrp="1" noChangeArrowheads="1"/>
          </p:cNvSpPr>
          <p:nvPr>
            <p:ph type="body" idx="4294967295"/>
          </p:nvPr>
        </p:nvSpPr>
        <p:spPr>
          <a:xfrm>
            <a:off x="228600" y="1219199"/>
            <a:ext cx="8686800" cy="5502275"/>
          </a:xfrm>
        </p:spPr>
        <p:txBody>
          <a:bodyPr>
            <a:normAutofit/>
          </a:bodyPr>
          <a:lstStyle/>
          <a:p>
            <a:pPr>
              <a:lnSpc>
                <a:spcPct val="105000"/>
              </a:lnSpc>
            </a:pPr>
            <a:r>
              <a:rPr lang="en-US" altLang="en-US" sz="2400" b="0" dirty="0" smtClean="0">
                <a:ea typeface="ＭＳ Ｐゴシック" charset="-128"/>
              </a:rPr>
              <a:t>MassHealth auto-assigned 1,332 people to Tufts Health Plan – Network Health for coverage beginning November 1, 2014</a:t>
            </a:r>
          </a:p>
          <a:p>
            <a:pPr>
              <a:lnSpc>
                <a:spcPct val="105000"/>
              </a:lnSpc>
            </a:pPr>
            <a:r>
              <a:rPr lang="en-US" altLang="en-US" sz="2400" b="0" dirty="0" smtClean="0">
                <a:ea typeface="ＭＳ Ｐゴシック" charset="-128"/>
              </a:rPr>
              <a:t>MassHealth mailed 60-day auto-assignment notices and a Part D insert to those people on Thur., Aug. 28</a:t>
            </a:r>
          </a:p>
          <a:p>
            <a:pPr>
              <a:lnSpc>
                <a:spcPct val="105000"/>
              </a:lnSpc>
            </a:pPr>
            <a:r>
              <a:rPr lang="en-US" altLang="en-US" sz="2400" b="0" dirty="0" smtClean="0">
                <a:ea typeface="ＭＳ Ｐゴシック" charset="-128"/>
              </a:rPr>
              <a:t>MassHealth will mail 30-day reminder notices at the end of September 2014</a:t>
            </a:r>
          </a:p>
          <a:p>
            <a:pPr>
              <a:lnSpc>
                <a:spcPct val="105000"/>
              </a:lnSpc>
            </a:pPr>
            <a:r>
              <a:rPr lang="en-US" altLang="en-US" sz="2400" b="0" dirty="0" smtClean="0">
                <a:ea typeface="ＭＳ Ｐゴシック" charset="-128"/>
              </a:rPr>
              <a:t>Individuals can choose to enroll before November 1, opt out, or enroll in a different One Care plan</a:t>
            </a:r>
          </a:p>
        </p:txBody>
      </p:sp>
      <p:sp>
        <p:nvSpPr>
          <p:cNvPr id="6" name="Rectangle 2"/>
          <p:cNvSpPr txBox="1">
            <a:spLocks noChangeArrowheads="1"/>
          </p:cNvSpPr>
          <p:nvPr/>
        </p:nvSpPr>
        <p:spPr bwMode="auto">
          <a:xfrm>
            <a:off x="228600" y="228600"/>
            <a:ext cx="70104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l" rtl="0" eaLnBrk="0" fontAlgn="base" hangingPunct="0">
              <a:lnSpc>
                <a:spcPct val="85000"/>
              </a:lnSpc>
              <a:spcBef>
                <a:spcPct val="0"/>
              </a:spcBef>
              <a:spcAft>
                <a:spcPct val="0"/>
              </a:spcAft>
              <a:defRPr sz="4400" b="1">
                <a:solidFill>
                  <a:schemeClr val="accent2"/>
                </a:solidFill>
                <a:latin typeface="+mj-lt"/>
                <a:ea typeface="ＭＳ Ｐゴシック" pitchFamily="34" charset="-128"/>
                <a:cs typeface="ＭＳ Ｐゴシック" charset="0"/>
              </a:defRPr>
            </a:lvl1pPr>
            <a:lvl2pPr algn="l" rtl="0" eaLnBrk="0" fontAlgn="base" hangingPunct="0">
              <a:lnSpc>
                <a:spcPct val="85000"/>
              </a:lnSpc>
              <a:spcBef>
                <a:spcPct val="0"/>
              </a:spcBef>
              <a:spcAft>
                <a:spcPct val="0"/>
              </a:spcAft>
              <a:defRPr sz="4400" b="1">
                <a:solidFill>
                  <a:schemeClr val="accent2"/>
                </a:solidFill>
                <a:latin typeface="Arial" charset="0"/>
                <a:ea typeface="ＭＳ Ｐゴシック" pitchFamily="34" charset="-128"/>
                <a:cs typeface="ＭＳ Ｐゴシック" charset="0"/>
              </a:defRPr>
            </a:lvl2pPr>
            <a:lvl3pPr algn="l" rtl="0" eaLnBrk="0" fontAlgn="base" hangingPunct="0">
              <a:lnSpc>
                <a:spcPct val="85000"/>
              </a:lnSpc>
              <a:spcBef>
                <a:spcPct val="0"/>
              </a:spcBef>
              <a:spcAft>
                <a:spcPct val="0"/>
              </a:spcAft>
              <a:defRPr sz="4400" b="1">
                <a:solidFill>
                  <a:schemeClr val="accent2"/>
                </a:solidFill>
                <a:latin typeface="Arial" charset="0"/>
                <a:ea typeface="ＭＳ Ｐゴシック" pitchFamily="34" charset="-128"/>
                <a:cs typeface="ＭＳ Ｐゴシック" charset="0"/>
              </a:defRPr>
            </a:lvl3pPr>
            <a:lvl4pPr algn="l" rtl="0" eaLnBrk="0" fontAlgn="base" hangingPunct="0">
              <a:lnSpc>
                <a:spcPct val="85000"/>
              </a:lnSpc>
              <a:spcBef>
                <a:spcPct val="0"/>
              </a:spcBef>
              <a:spcAft>
                <a:spcPct val="0"/>
              </a:spcAft>
              <a:defRPr sz="4400" b="1">
                <a:solidFill>
                  <a:schemeClr val="accent2"/>
                </a:solidFill>
                <a:latin typeface="Arial" charset="0"/>
                <a:ea typeface="ＭＳ Ｐゴシック" pitchFamily="34" charset="-128"/>
                <a:cs typeface="ＭＳ Ｐゴシック" charset="0"/>
              </a:defRPr>
            </a:lvl4pPr>
            <a:lvl5pPr algn="l" rtl="0" eaLnBrk="0" fontAlgn="base" hangingPunct="0">
              <a:lnSpc>
                <a:spcPct val="85000"/>
              </a:lnSpc>
              <a:spcBef>
                <a:spcPct val="0"/>
              </a:spcBef>
              <a:spcAft>
                <a:spcPct val="0"/>
              </a:spcAft>
              <a:defRPr sz="4400" b="1">
                <a:solidFill>
                  <a:schemeClr val="accent2"/>
                </a:solidFill>
                <a:latin typeface="Arial" charset="0"/>
                <a:ea typeface="ＭＳ Ｐゴシック" pitchFamily="34" charset="-128"/>
                <a:cs typeface="ＭＳ Ｐゴシック" charset="0"/>
              </a:defRPr>
            </a:lvl5pPr>
            <a:lvl6pPr marL="457200" algn="l" rtl="0" fontAlgn="base">
              <a:lnSpc>
                <a:spcPct val="85000"/>
              </a:lnSpc>
              <a:spcBef>
                <a:spcPct val="0"/>
              </a:spcBef>
              <a:spcAft>
                <a:spcPct val="0"/>
              </a:spcAft>
              <a:defRPr sz="4400" b="1">
                <a:solidFill>
                  <a:schemeClr val="accent2"/>
                </a:solidFill>
                <a:latin typeface="Arial" charset="0"/>
              </a:defRPr>
            </a:lvl6pPr>
            <a:lvl7pPr marL="914400" algn="l" rtl="0" fontAlgn="base">
              <a:lnSpc>
                <a:spcPct val="85000"/>
              </a:lnSpc>
              <a:spcBef>
                <a:spcPct val="0"/>
              </a:spcBef>
              <a:spcAft>
                <a:spcPct val="0"/>
              </a:spcAft>
              <a:defRPr sz="4400" b="1">
                <a:solidFill>
                  <a:schemeClr val="accent2"/>
                </a:solidFill>
                <a:latin typeface="Arial" charset="0"/>
              </a:defRPr>
            </a:lvl7pPr>
            <a:lvl8pPr marL="1371600" algn="l" rtl="0" fontAlgn="base">
              <a:lnSpc>
                <a:spcPct val="85000"/>
              </a:lnSpc>
              <a:spcBef>
                <a:spcPct val="0"/>
              </a:spcBef>
              <a:spcAft>
                <a:spcPct val="0"/>
              </a:spcAft>
              <a:defRPr sz="4400" b="1">
                <a:solidFill>
                  <a:schemeClr val="accent2"/>
                </a:solidFill>
                <a:latin typeface="Arial" charset="0"/>
              </a:defRPr>
            </a:lvl8pPr>
            <a:lvl9pPr marL="1828800" algn="l" rtl="0" fontAlgn="base">
              <a:lnSpc>
                <a:spcPct val="85000"/>
              </a:lnSpc>
              <a:spcBef>
                <a:spcPct val="0"/>
              </a:spcBef>
              <a:spcAft>
                <a:spcPct val="0"/>
              </a:spcAft>
              <a:defRPr sz="4400" b="1">
                <a:solidFill>
                  <a:schemeClr val="accent2"/>
                </a:solidFill>
                <a:latin typeface="Arial" charset="0"/>
              </a:defRPr>
            </a:lvl9pPr>
          </a:lstStyle>
          <a:p>
            <a:pPr eaLnBrk="1" hangingPunct="1">
              <a:lnSpc>
                <a:spcPct val="100000"/>
              </a:lnSpc>
            </a:pPr>
            <a:r>
              <a:rPr lang="en-US" altLang="en-US" sz="2800" kern="0" dirty="0" smtClean="0">
                <a:ea typeface="ＭＳ Ｐゴシック" charset="-128"/>
              </a:rPr>
              <a:t>Round Four Auto-Assignment</a:t>
            </a:r>
          </a:p>
        </p:txBody>
      </p:sp>
    </p:spTree>
    <p:extLst>
      <p:ext uri="{BB962C8B-B14F-4D97-AF65-F5344CB8AC3E}">
        <p14:creationId xmlns:p14="http://schemas.microsoft.com/office/powerpoint/2010/main" val="231191999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3" name="Slide Number Placeholder 3"/>
          <p:cNvSpPr txBox="1">
            <a:spLocks noGrp="1"/>
          </p:cNvSpPr>
          <p:nvPr/>
        </p:nvSpPr>
        <p:spPr bwMode="auto">
          <a:xfrm>
            <a:off x="7467600" y="6245225"/>
            <a:ext cx="1524000"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40000"/>
              </a:spcBef>
              <a:buClr>
                <a:srgbClr val="CC0000"/>
              </a:buClr>
              <a:buFont typeface="Arial" pitchFamily="34" charset="0"/>
              <a:buChar char="■"/>
              <a:defRPr sz="2800" b="1">
                <a:solidFill>
                  <a:schemeClr val="accent2"/>
                </a:solidFill>
                <a:latin typeface="Arial" pitchFamily="34" charset="0"/>
                <a:ea typeface="ＭＳ Ｐゴシック" charset="-128"/>
              </a:defRPr>
            </a:lvl1pPr>
            <a:lvl2pPr marL="742950" indent="-285750" eaLnBrk="0" hangingPunct="0">
              <a:spcBef>
                <a:spcPct val="40000"/>
              </a:spcBef>
              <a:buClr>
                <a:srgbClr val="CC0000"/>
              </a:buClr>
              <a:buChar char="–"/>
              <a:defRPr sz="2800" b="1">
                <a:solidFill>
                  <a:schemeClr val="accent2"/>
                </a:solidFill>
                <a:latin typeface="Arial" pitchFamily="34" charset="0"/>
                <a:ea typeface="ＭＳ Ｐゴシック" charset="-128"/>
              </a:defRPr>
            </a:lvl2pPr>
            <a:lvl3pPr marL="1143000" indent="-228600" eaLnBrk="0" hangingPunct="0">
              <a:spcBef>
                <a:spcPct val="40000"/>
              </a:spcBef>
              <a:buClr>
                <a:srgbClr val="CC0000"/>
              </a:buClr>
              <a:buChar char="•"/>
              <a:defRPr sz="2800" b="1">
                <a:solidFill>
                  <a:schemeClr val="accent2"/>
                </a:solidFill>
                <a:latin typeface="Arial" pitchFamily="34" charset="0"/>
                <a:ea typeface="ＭＳ Ｐゴシック" charset="-128"/>
              </a:defRPr>
            </a:lvl3pPr>
            <a:lvl4pPr marL="1600200" indent="-228600" eaLnBrk="0" hangingPunct="0">
              <a:spcBef>
                <a:spcPct val="40000"/>
              </a:spcBef>
              <a:buClr>
                <a:srgbClr val="CC0000"/>
              </a:buClr>
              <a:buChar char="–"/>
              <a:defRPr sz="2800" b="1">
                <a:solidFill>
                  <a:schemeClr val="accent2"/>
                </a:solidFill>
                <a:latin typeface="Arial" pitchFamily="34" charset="0"/>
                <a:ea typeface="ＭＳ Ｐゴシック" charset="-128"/>
              </a:defRPr>
            </a:lvl4pPr>
            <a:lvl5pPr marL="2057400" indent="-228600" eaLnBrk="0" hangingPunct="0">
              <a:spcBef>
                <a:spcPct val="40000"/>
              </a:spcBef>
              <a:buClr>
                <a:srgbClr val="CC0000"/>
              </a:buClr>
              <a:buChar char="»"/>
              <a:defRPr sz="2800" b="1">
                <a:solidFill>
                  <a:schemeClr val="accent2"/>
                </a:solidFill>
                <a:latin typeface="Arial" pitchFamily="34" charset="0"/>
                <a:ea typeface="ＭＳ Ｐゴシック" charset="-128"/>
              </a:defRPr>
            </a:lvl5pPr>
            <a:lvl6pPr marL="2514600" indent="-228600" eaLnBrk="0" fontAlgn="base" hangingPunct="0">
              <a:lnSpc>
                <a:spcPct val="85000"/>
              </a:lnSpc>
              <a:spcBef>
                <a:spcPct val="40000"/>
              </a:spcBef>
              <a:spcAft>
                <a:spcPct val="0"/>
              </a:spcAft>
              <a:buClr>
                <a:srgbClr val="CC0000"/>
              </a:buClr>
              <a:buChar char="»"/>
              <a:defRPr sz="2800" b="1">
                <a:solidFill>
                  <a:schemeClr val="accent2"/>
                </a:solidFill>
                <a:latin typeface="Arial" pitchFamily="34" charset="0"/>
                <a:ea typeface="ＭＳ Ｐゴシック" charset="-128"/>
              </a:defRPr>
            </a:lvl6pPr>
            <a:lvl7pPr marL="2971800" indent="-228600" eaLnBrk="0" fontAlgn="base" hangingPunct="0">
              <a:lnSpc>
                <a:spcPct val="85000"/>
              </a:lnSpc>
              <a:spcBef>
                <a:spcPct val="40000"/>
              </a:spcBef>
              <a:spcAft>
                <a:spcPct val="0"/>
              </a:spcAft>
              <a:buClr>
                <a:srgbClr val="CC0000"/>
              </a:buClr>
              <a:buChar char="»"/>
              <a:defRPr sz="2800" b="1">
                <a:solidFill>
                  <a:schemeClr val="accent2"/>
                </a:solidFill>
                <a:latin typeface="Arial" pitchFamily="34" charset="0"/>
                <a:ea typeface="ＭＳ Ｐゴシック" charset="-128"/>
              </a:defRPr>
            </a:lvl7pPr>
            <a:lvl8pPr marL="3429000" indent="-228600" eaLnBrk="0" fontAlgn="base" hangingPunct="0">
              <a:lnSpc>
                <a:spcPct val="85000"/>
              </a:lnSpc>
              <a:spcBef>
                <a:spcPct val="40000"/>
              </a:spcBef>
              <a:spcAft>
                <a:spcPct val="0"/>
              </a:spcAft>
              <a:buClr>
                <a:srgbClr val="CC0000"/>
              </a:buClr>
              <a:buChar char="»"/>
              <a:defRPr sz="2800" b="1">
                <a:solidFill>
                  <a:schemeClr val="accent2"/>
                </a:solidFill>
                <a:latin typeface="Arial" pitchFamily="34" charset="0"/>
                <a:ea typeface="ＭＳ Ｐゴシック" charset="-128"/>
              </a:defRPr>
            </a:lvl8pPr>
            <a:lvl9pPr marL="3886200" indent="-228600" eaLnBrk="0" fontAlgn="base" hangingPunct="0">
              <a:lnSpc>
                <a:spcPct val="85000"/>
              </a:lnSpc>
              <a:spcBef>
                <a:spcPct val="40000"/>
              </a:spcBef>
              <a:spcAft>
                <a:spcPct val="0"/>
              </a:spcAft>
              <a:buClr>
                <a:srgbClr val="CC0000"/>
              </a:buClr>
              <a:buChar char="»"/>
              <a:defRPr sz="2800" b="1">
                <a:solidFill>
                  <a:schemeClr val="accent2"/>
                </a:solidFill>
                <a:latin typeface="Arial" pitchFamily="34" charset="0"/>
                <a:ea typeface="ＭＳ Ｐゴシック" charset="-128"/>
              </a:defRPr>
            </a:lvl9pPr>
          </a:lstStyle>
          <a:p>
            <a:pPr algn="r" eaLnBrk="1" hangingPunct="1">
              <a:lnSpc>
                <a:spcPct val="100000"/>
              </a:lnSpc>
              <a:spcBef>
                <a:spcPct val="0"/>
              </a:spcBef>
              <a:buClrTx/>
              <a:buFontTx/>
              <a:buNone/>
            </a:pPr>
            <a:fld id="{ED0203ED-B042-4055-91EB-DDA0D3C7E410}" type="slidenum">
              <a:rPr lang="en-US" altLang="en-US" sz="1400" b="0" smtClean="0">
                <a:solidFill>
                  <a:srgbClr val="000066"/>
                </a:solidFill>
              </a:rPr>
              <a:pPr algn="r" eaLnBrk="1" hangingPunct="1">
                <a:lnSpc>
                  <a:spcPct val="100000"/>
                </a:lnSpc>
                <a:spcBef>
                  <a:spcPct val="0"/>
                </a:spcBef>
                <a:buClrTx/>
                <a:buFontTx/>
                <a:buNone/>
              </a:pPr>
              <a:t>6</a:t>
            </a:fld>
            <a:endParaRPr lang="en-US" altLang="en-US" sz="1400" b="0" dirty="0" smtClean="0">
              <a:solidFill>
                <a:srgbClr val="000066"/>
              </a:solidFill>
            </a:endParaRPr>
          </a:p>
        </p:txBody>
      </p:sp>
      <p:sp>
        <p:nvSpPr>
          <p:cNvPr id="6" name="Rectangle 2"/>
          <p:cNvSpPr txBox="1">
            <a:spLocks noChangeArrowheads="1"/>
          </p:cNvSpPr>
          <p:nvPr/>
        </p:nvSpPr>
        <p:spPr bwMode="auto">
          <a:xfrm>
            <a:off x="228600" y="228600"/>
            <a:ext cx="70104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l" rtl="0" eaLnBrk="0" fontAlgn="base" hangingPunct="0">
              <a:lnSpc>
                <a:spcPct val="85000"/>
              </a:lnSpc>
              <a:spcBef>
                <a:spcPct val="0"/>
              </a:spcBef>
              <a:spcAft>
                <a:spcPct val="0"/>
              </a:spcAft>
              <a:defRPr sz="4400" b="1">
                <a:solidFill>
                  <a:schemeClr val="accent2"/>
                </a:solidFill>
                <a:latin typeface="+mj-lt"/>
                <a:ea typeface="ＭＳ Ｐゴシック" pitchFamily="34" charset="-128"/>
                <a:cs typeface="ＭＳ Ｐゴシック" charset="0"/>
              </a:defRPr>
            </a:lvl1pPr>
            <a:lvl2pPr algn="l" rtl="0" eaLnBrk="0" fontAlgn="base" hangingPunct="0">
              <a:lnSpc>
                <a:spcPct val="85000"/>
              </a:lnSpc>
              <a:spcBef>
                <a:spcPct val="0"/>
              </a:spcBef>
              <a:spcAft>
                <a:spcPct val="0"/>
              </a:spcAft>
              <a:defRPr sz="4400" b="1">
                <a:solidFill>
                  <a:schemeClr val="accent2"/>
                </a:solidFill>
                <a:latin typeface="Arial" charset="0"/>
                <a:ea typeface="ＭＳ Ｐゴシック" pitchFamily="34" charset="-128"/>
                <a:cs typeface="ＭＳ Ｐゴシック" charset="0"/>
              </a:defRPr>
            </a:lvl2pPr>
            <a:lvl3pPr algn="l" rtl="0" eaLnBrk="0" fontAlgn="base" hangingPunct="0">
              <a:lnSpc>
                <a:spcPct val="85000"/>
              </a:lnSpc>
              <a:spcBef>
                <a:spcPct val="0"/>
              </a:spcBef>
              <a:spcAft>
                <a:spcPct val="0"/>
              </a:spcAft>
              <a:defRPr sz="4400" b="1">
                <a:solidFill>
                  <a:schemeClr val="accent2"/>
                </a:solidFill>
                <a:latin typeface="Arial" charset="0"/>
                <a:ea typeface="ＭＳ Ｐゴシック" pitchFamily="34" charset="-128"/>
                <a:cs typeface="ＭＳ Ｐゴシック" charset="0"/>
              </a:defRPr>
            </a:lvl3pPr>
            <a:lvl4pPr algn="l" rtl="0" eaLnBrk="0" fontAlgn="base" hangingPunct="0">
              <a:lnSpc>
                <a:spcPct val="85000"/>
              </a:lnSpc>
              <a:spcBef>
                <a:spcPct val="0"/>
              </a:spcBef>
              <a:spcAft>
                <a:spcPct val="0"/>
              </a:spcAft>
              <a:defRPr sz="4400" b="1">
                <a:solidFill>
                  <a:schemeClr val="accent2"/>
                </a:solidFill>
                <a:latin typeface="Arial" charset="0"/>
                <a:ea typeface="ＭＳ Ｐゴシック" pitchFamily="34" charset="-128"/>
                <a:cs typeface="ＭＳ Ｐゴシック" charset="0"/>
              </a:defRPr>
            </a:lvl4pPr>
            <a:lvl5pPr algn="l" rtl="0" eaLnBrk="0" fontAlgn="base" hangingPunct="0">
              <a:lnSpc>
                <a:spcPct val="85000"/>
              </a:lnSpc>
              <a:spcBef>
                <a:spcPct val="0"/>
              </a:spcBef>
              <a:spcAft>
                <a:spcPct val="0"/>
              </a:spcAft>
              <a:defRPr sz="4400" b="1">
                <a:solidFill>
                  <a:schemeClr val="accent2"/>
                </a:solidFill>
                <a:latin typeface="Arial" charset="0"/>
                <a:ea typeface="ＭＳ Ｐゴシック" pitchFamily="34" charset="-128"/>
                <a:cs typeface="ＭＳ Ｐゴシック" charset="0"/>
              </a:defRPr>
            </a:lvl5pPr>
            <a:lvl6pPr marL="457200" algn="l" rtl="0" fontAlgn="base">
              <a:lnSpc>
                <a:spcPct val="85000"/>
              </a:lnSpc>
              <a:spcBef>
                <a:spcPct val="0"/>
              </a:spcBef>
              <a:spcAft>
                <a:spcPct val="0"/>
              </a:spcAft>
              <a:defRPr sz="4400" b="1">
                <a:solidFill>
                  <a:schemeClr val="accent2"/>
                </a:solidFill>
                <a:latin typeface="Arial" charset="0"/>
              </a:defRPr>
            </a:lvl6pPr>
            <a:lvl7pPr marL="914400" algn="l" rtl="0" fontAlgn="base">
              <a:lnSpc>
                <a:spcPct val="85000"/>
              </a:lnSpc>
              <a:spcBef>
                <a:spcPct val="0"/>
              </a:spcBef>
              <a:spcAft>
                <a:spcPct val="0"/>
              </a:spcAft>
              <a:defRPr sz="4400" b="1">
                <a:solidFill>
                  <a:schemeClr val="accent2"/>
                </a:solidFill>
                <a:latin typeface="Arial" charset="0"/>
              </a:defRPr>
            </a:lvl7pPr>
            <a:lvl8pPr marL="1371600" algn="l" rtl="0" fontAlgn="base">
              <a:lnSpc>
                <a:spcPct val="85000"/>
              </a:lnSpc>
              <a:spcBef>
                <a:spcPct val="0"/>
              </a:spcBef>
              <a:spcAft>
                <a:spcPct val="0"/>
              </a:spcAft>
              <a:defRPr sz="4400" b="1">
                <a:solidFill>
                  <a:schemeClr val="accent2"/>
                </a:solidFill>
                <a:latin typeface="Arial" charset="0"/>
              </a:defRPr>
            </a:lvl8pPr>
            <a:lvl9pPr marL="1828800" algn="l" rtl="0" fontAlgn="base">
              <a:lnSpc>
                <a:spcPct val="85000"/>
              </a:lnSpc>
              <a:spcBef>
                <a:spcPct val="0"/>
              </a:spcBef>
              <a:spcAft>
                <a:spcPct val="0"/>
              </a:spcAft>
              <a:defRPr sz="4400" b="1">
                <a:solidFill>
                  <a:schemeClr val="accent2"/>
                </a:solidFill>
                <a:latin typeface="Arial" charset="0"/>
              </a:defRPr>
            </a:lvl9pPr>
          </a:lstStyle>
          <a:p>
            <a:pPr eaLnBrk="1" hangingPunct="1">
              <a:lnSpc>
                <a:spcPct val="100000"/>
              </a:lnSpc>
            </a:pPr>
            <a:r>
              <a:rPr lang="en-US" altLang="en-US" sz="2800" kern="0" dirty="0" smtClean="0">
                <a:ea typeface="ＭＳ Ｐゴシック" charset="-128"/>
              </a:rPr>
              <a:t>LTS Coordinator Training Webinar</a:t>
            </a:r>
          </a:p>
        </p:txBody>
      </p:sp>
      <p:sp>
        <p:nvSpPr>
          <p:cNvPr id="4" name="Rectangle 3"/>
          <p:cNvSpPr/>
          <p:nvPr/>
        </p:nvSpPr>
        <p:spPr>
          <a:xfrm>
            <a:off x="0" y="1093253"/>
            <a:ext cx="9144000" cy="369332"/>
          </a:xfrm>
          <a:prstGeom prst="rect">
            <a:avLst/>
          </a:prstGeom>
        </p:spPr>
        <p:txBody>
          <a:bodyPr wrap="square">
            <a:spAutoFit/>
          </a:bodyPr>
          <a:lstStyle/>
          <a:p>
            <a:pPr algn="ctr">
              <a:lnSpc>
                <a:spcPct val="90000"/>
              </a:lnSpc>
            </a:pPr>
            <a:r>
              <a:rPr lang="en-US" sz="2000" dirty="0" smtClean="0"/>
              <a:t>The LTS Coordinator: Role and Benefits for One Care Enrollees</a:t>
            </a:r>
            <a:endParaRPr lang="en-US" sz="2000" dirty="0"/>
          </a:p>
        </p:txBody>
      </p:sp>
      <p:sp>
        <p:nvSpPr>
          <p:cNvPr id="7" name="Text Placeholder 6"/>
          <p:cNvSpPr>
            <a:spLocks noGrp="1"/>
          </p:cNvSpPr>
          <p:nvPr>
            <p:ph type="body" sz="half" idx="1"/>
          </p:nvPr>
        </p:nvSpPr>
        <p:spPr>
          <a:xfrm>
            <a:off x="168322" y="1761698"/>
            <a:ext cx="4419600" cy="4686395"/>
          </a:xfrm>
        </p:spPr>
        <p:txBody>
          <a:bodyPr/>
          <a:lstStyle/>
          <a:p>
            <a:pPr>
              <a:lnSpc>
                <a:spcPct val="90000"/>
              </a:lnSpc>
            </a:pPr>
            <a:r>
              <a:rPr lang="en-US" sz="2000" b="0" dirty="0" smtClean="0"/>
              <a:t>Thursday</a:t>
            </a:r>
            <a:r>
              <a:rPr lang="en-US" sz="2000" b="0" dirty="0"/>
              <a:t>, September 18, </a:t>
            </a:r>
            <a:r>
              <a:rPr lang="en-US" sz="2000" b="0" dirty="0" smtClean="0"/>
              <a:t>2014</a:t>
            </a:r>
          </a:p>
          <a:p>
            <a:pPr>
              <a:lnSpc>
                <a:spcPct val="90000"/>
              </a:lnSpc>
            </a:pPr>
            <a:r>
              <a:rPr lang="en-US" sz="2000" b="0" dirty="0" smtClean="0"/>
              <a:t>Noon </a:t>
            </a:r>
            <a:r>
              <a:rPr lang="en-US" sz="2000" b="0" dirty="0"/>
              <a:t>- 1pm</a:t>
            </a:r>
          </a:p>
          <a:p>
            <a:pPr>
              <a:lnSpc>
                <a:spcPct val="90000"/>
              </a:lnSpc>
            </a:pPr>
            <a:r>
              <a:rPr lang="en-US" sz="2000" b="0" dirty="0"/>
              <a:t>During this webinar, we will </a:t>
            </a:r>
            <a:r>
              <a:rPr lang="en-US" sz="2000" b="0" dirty="0" smtClean="0"/>
              <a:t>discuss:</a:t>
            </a:r>
          </a:p>
          <a:p>
            <a:pPr lvl="1">
              <a:lnSpc>
                <a:spcPct val="90000"/>
              </a:lnSpc>
            </a:pPr>
            <a:r>
              <a:rPr lang="en-US" sz="2000" b="0" dirty="0" smtClean="0"/>
              <a:t>making </a:t>
            </a:r>
            <a:r>
              <a:rPr lang="en-US" sz="2000" b="0" dirty="0"/>
              <a:t>referrals to Independent Living and Long-Term Services (LTS) and Supports </a:t>
            </a:r>
            <a:r>
              <a:rPr lang="en-US" sz="2000" b="0" dirty="0" smtClean="0"/>
              <a:t>Coordinators; </a:t>
            </a:r>
          </a:p>
          <a:p>
            <a:pPr lvl="1">
              <a:lnSpc>
                <a:spcPct val="90000"/>
              </a:lnSpc>
            </a:pPr>
            <a:r>
              <a:rPr lang="en-US" sz="2000" b="0" dirty="0" smtClean="0"/>
              <a:t>ways </a:t>
            </a:r>
            <a:r>
              <a:rPr lang="en-US" sz="2000" b="0" dirty="0"/>
              <a:t>to explain this role to One Care </a:t>
            </a:r>
            <a:r>
              <a:rPr lang="en-US" sz="2000" b="0" dirty="0" smtClean="0"/>
              <a:t>enrollees; </a:t>
            </a:r>
            <a:r>
              <a:rPr lang="en-US" sz="2000" b="0" dirty="0"/>
              <a:t>and </a:t>
            </a:r>
            <a:endParaRPr lang="en-US" sz="2000" b="0" dirty="0" smtClean="0"/>
          </a:p>
          <a:p>
            <a:pPr lvl="1">
              <a:lnSpc>
                <a:spcPct val="90000"/>
              </a:lnSpc>
            </a:pPr>
            <a:r>
              <a:rPr lang="en-US" sz="2000" b="0" dirty="0" smtClean="0"/>
              <a:t>the </a:t>
            </a:r>
            <a:r>
              <a:rPr lang="en-US" sz="2000" b="0" dirty="0"/>
              <a:t>benefits of </a:t>
            </a:r>
            <a:r>
              <a:rPr lang="en-US" sz="2000" b="0" dirty="0" smtClean="0"/>
              <a:t>engaging</a:t>
            </a:r>
            <a:br>
              <a:rPr lang="en-US" sz="2000" b="0" dirty="0" smtClean="0"/>
            </a:br>
            <a:r>
              <a:rPr lang="en-US" sz="2000" b="0" dirty="0" smtClean="0"/>
              <a:t>LTS </a:t>
            </a:r>
            <a:r>
              <a:rPr lang="en-US" sz="2000" b="0" dirty="0"/>
              <a:t>Coordinators on </a:t>
            </a:r>
            <a:r>
              <a:rPr lang="en-US" sz="2000" b="0" dirty="0" smtClean="0"/>
              <a:t>care </a:t>
            </a:r>
            <a:r>
              <a:rPr lang="en-US" sz="2000" b="0" dirty="0"/>
              <a:t>teams.</a:t>
            </a:r>
          </a:p>
          <a:p>
            <a:pPr marL="0" indent="0">
              <a:buNone/>
            </a:pPr>
            <a:endParaRPr lang="en-US" sz="2000" b="0" dirty="0"/>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24400" y="1885310"/>
            <a:ext cx="4176713" cy="3121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42757540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304800" y="228600"/>
            <a:ext cx="6416675" cy="685800"/>
          </a:xfrm>
        </p:spPr>
        <p:txBody>
          <a:bodyPr/>
          <a:lstStyle/>
          <a:p>
            <a:r>
              <a:rPr lang="en-US" sz="2800" dirty="0" smtClean="0"/>
              <a:t>Encounter Data</a:t>
            </a:r>
            <a:endParaRPr lang="en-US" sz="2800" dirty="0"/>
          </a:p>
        </p:txBody>
      </p:sp>
      <p:sp>
        <p:nvSpPr>
          <p:cNvPr id="6" name="Content Placeholder 5"/>
          <p:cNvSpPr>
            <a:spLocks noGrp="1"/>
          </p:cNvSpPr>
          <p:nvPr>
            <p:ph idx="1"/>
          </p:nvPr>
        </p:nvSpPr>
        <p:spPr>
          <a:xfrm>
            <a:off x="228600" y="914401"/>
            <a:ext cx="8686800" cy="5638800"/>
          </a:xfrm>
        </p:spPr>
        <p:txBody>
          <a:bodyPr>
            <a:normAutofit fontScale="92500" lnSpcReduction="20000"/>
          </a:bodyPr>
          <a:lstStyle/>
          <a:p>
            <a:pPr>
              <a:lnSpc>
                <a:spcPct val="110000"/>
              </a:lnSpc>
            </a:pPr>
            <a:r>
              <a:rPr lang="en-US" sz="2200" b="0" dirty="0" smtClean="0"/>
              <a:t>What are encounter data?</a:t>
            </a:r>
          </a:p>
          <a:p>
            <a:pPr lvl="1">
              <a:lnSpc>
                <a:spcPct val="110000"/>
              </a:lnSpc>
            </a:pPr>
            <a:r>
              <a:rPr lang="en-US" sz="2200" b="0" dirty="0" smtClean="0"/>
              <a:t>Records </a:t>
            </a:r>
            <a:r>
              <a:rPr lang="en-US" sz="2200" b="0" dirty="0"/>
              <a:t>of </a:t>
            </a:r>
            <a:r>
              <a:rPr lang="en-US" sz="2200" b="0" dirty="0" smtClean="0"/>
              <a:t>services delivered </a:t>
            </a:r>
            <a:r>
              <a:rPr lang="en-US" sz="2200" b="0" dirty="0"/>
              <a:t>to Medicaid beneficiaries enrolled in managed care </a:t>
            </a:r>
            <a:endParaRPr lang="en-US" sz="2200" b="0" dirty="0" smtClean="0"/>
          </a:p>
          <a:p>
            <a:pPr lvl="1">
              <a:lnSpc>
                <a:spcPct val="110000"/>
              </a:lnSpc>
            </a:pPr>
            <a:r>
              <a:rPr lang="en-US" sz="2200" b="0" dirty="0" smtClean="0"/>
              <a:t>Typically </a:t>
            </a:r>
            <a:r>
              <a:rPr lang="en-US" sz="2200" b="0" dirty="0"/>
              <a:t>come </a:t>
            </a:r>
            <a:r>
              <a:rPr lang="en-US" sz="2200" b="0" dirty="0" smtClean="0"/>
              <a:t>from billed </a:t>
            </a:r>
            <a:r>
              <a:rPr lang="en-US" sz="2200" b="0" dirty="0"/>
              <a:t>claims that providers submit to managed care </a:t>
            </a:r>
            <a:r>
              <a:rPr lang="en-US" sz="2200" b="0" dirty="0" smtClean="0"/>
              <a:t>plans</a:t>
            </a:r>
          </a:p>
          <a:p>
            <a:pPr lvl="1">
              <a:lnSpc>
                <a:spcPct val="110000"/>
              </a:lnSpc>
            </a:pPr>
            <a:r>
              <a:rPr lang="en-US" sz="2200" b="0" dirty="0" smtClean="0"/>
              <a:t>We can use ad hoc inquiries and/or standardized reports to understand the data</a:t>
            </a:r>
          </a:p>
          <a:p>
            <a:pPr>
              <a:lnSpc>
                <a:spcPct val="110000"/>
              </a:lnSpc>
            </a:pPr>
            <a:r>
              <a:rPr lang="en-US" sz="2200" b="0" dirty="0"/>
              <a:t>Encounter </a:t>
            </a:r>
            <a:r>
              <a:rPr lang="en-US" sz="2200" b="0" dirty="0" smtClean="0"/>
              <a:t>data </a:t>
            </a:r>
            <a:r>
              <a:rPr lang="en-US" sz="2200" b="0" dirty="0"/>
              <a:t>can be used to</a:t>
            </a:r>
          </a:p>
          <a:p>
            <a:pPr lvl="1">
              <a:lnSpc>
                <a:spcPct val="110000"/>
              </a:lnSpc>
            </a:pPr>
            <a:r>
              <a:rPr lang="en-US" sz="2200" b="0" dirty="0"/>
              <a:t>Provide plan-level information about member service utilization</a:t>
            </a:r>
          </a:p>
          <a:p>
            <a:pPr lvl="1">
              <a:lnSpc>
                <a:spcPct val="110000"/>
              </a:lnSpc>
            </a:pPr>
            <a:r>
              <a:rPr lang="en-US" sz="2200" b="0" dirty="0"/>
              <a:t>Measure and monitor quality, utilization, finance and compliance with contractual requirements</a:t>
            </a:r>
          </a:p>
          <a:p>
            <a:pPr lvl="1">
              <a:lnSpc>
                <a:spcPct val="110000"/>
              </a:lnSpc>
            </a:pPr>
            <a:r>
              <a:rPr lang="en-US" sz="2200" b="0" dirty="0"/>
              <a:t>Monitor which providers are delivering services to </a:t>
            </a:r>
            <a:r>
              <a:rPr lang="en-US" sz="2200" b="0" dirty="0" smtClean="0"/>
              <a:t>One Care </a:t>
            </a:r>
            <a:r>
              <a:rPr lang="en-US" sz="2200" b="0" dirty="0"/>
              <a:t>members</a:t>
            </a:r>
          </a:p>
          <a:p>
            <a:pPr lvl="1">
              <a:lnSpc>
                <a:spcPct val="110000"/>
              </a:lnSpc>
            </a:pPr>
            <a:r>
              <a:rPr lang="en-US" sz="2200" b="0" dirty="0"/>
              <a:t>Inform the capitation rate-setting process</a:t>
            </a:r>
          </a:p>
          <a:p>
            <a:pPr lvl="1">
              <a:lnSpc>
                <a:spcPct val="110000"/>
              </a:lnSpc>
            </a:pPr>
            <a:r>
              <a:rPr lang="en-US" sz="2200" b="0" dirty="0"/>
              <a:t>Perform risk-adjustment to account for differences in member health status across plans</a:t>
            </a:r>
          </a:p>
          <a:p>
            <a:pPr lvl="1"/>
            <a:endParaRPr lang="en-US" sz="2200" b="0" dirty="0" smtClean="0"/>
          </a:p>
          <a:p>
            <a:pPr marL="457200" lvl="1" indent="0">
              <a:buNone/>
            </a:pPr>
            <a:endParaRPr lang="en-US" sz="2200" b="0" dirty="0" smtClean="0"/>
          </a:p>
          <a:p>
            <a:pPr lvl="1"/>
            <a:endParaRPr lang="en-US" sz="2200" dirty="0" smtClean="0"/>
          </a:p>
          <a:p>
            <a:pPr lvl="1"/>
            <a:endParaRPr lang="en-US" sz="2200" dirty="0" smtClean="0"/>
          </a:p>
          <a:p>
            <a:pPr lvl="1"/>
            <a:endParaRPr lang="en-US" sz="2200" dirty="0" smtClean="0"/>
          </a:p>
          <a:p>
            <a:pPr lvl="1"/>
            <a:endParaRPr lang="en-US" sz="2200" dirty="0"/>
          </a:p>
        </p:txBody>
      </p:sp>
      <p:sp>
        <p:nvSpPr>
          <p:cNvPr id="4" name="Slide Number Placeholder 3"/>
          <p:cNvSpPr>
            <a:spLocks noGrp="1"/>
          </p:cNvSpPr>
          <p:nvPr>
            <p:ph type="sldNum" sz="quarter" idx="10"/>
          </p:nvPr>
        </p:nvSpPr>
        <p:spPr/>
        <p:txBody>
          <a:bodyPr/>
          <a:lstStyle/>
          <a:p>
            <a:pPr>
              <a:defRPr/>
            </a:pPr>
            <a:fld id="{51C8BD02-4FB0-441B-900F-96883EB630E7}" type="slidenum">
              <a:rPr lang="en-US" smtClean="0">
                <a:solidFill>
                  <a:srgbClr val="000066"/>
                </a:solidFill>
              </a:rPr>
              <a:pPr>
                <a:defRPr/>
              </a:pPr>
              <a:t>7</a:t>
            </a:fld>
            <a:endParaRPr lang="en-US" dirty="0">
              <a:solidFill>
                <a:srgbClr val="000066"/>
              </a:solidFill>
            </a:endParaRPr>
          </a:p>
        </p:txBody>
      </p:sp>
      <p:sp>
        <p:nvSpPr>
          <p:cNvPr id="7" name="Rectangle 6"/>
          <p:cNvSpPr/>
          <p:nvPr/>
        </p:nvSpPr>
        <p:spPr>
          <a:xfrm>
            <a:off x="76200" y="6477000"/>
            <a:ext cx="8610600" cy="380104"/>
          </a:xfrm>
          <a:prstGeom prst="rect">
            <a:avLst/>
          </a:prstGeom>
        </p:spPr>
        <p:txBody>
          <a:bodyPr wrap="square">
            <a:spAutoFit/>
          </a:bodyPr>
          <a:lstStyle/>
          <a:p>
            <a:r>
              <a:rPr lang="en-US" sz="1100" i="1" dirty="0" smtClean="0"/>
              <a:t>http</a:t>
            </a:r>
            <a:r>
              <a:rPr lang="en-US" sz="1100" i="1" dirty="0"/>
              <a:t>://www.medicaid.gov/Medicaid-CHIP-Program-Information/By-Topics/Data-and-Systems/Downloads/Medicaid-Encounter-Data-toolkit.pdf</a:t>
            </a:r>
          </a:p>
        </p:txBody>
      </p:sp>
    </p:spTree>
    <p:extLst>
      <p:ext uri="{BB962C8B-B14F-4D97-AF65-F5344CB8AC3E}">
        <p14:creationId xmlns:p14="http://schemas.microsoft.com/office/powerpoint/2010/main" val="241586059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304800"/>
            <a:ext cx="6416675" cy="685800"/>
          </a:xfrm>
        </p:spPr>
        <p:txBody>
          <a:bodyPr/>
          <a:lstStyle/>
          <a:p>
            <a:r>
              <a:rPr lang="en-US" sz="2800" dirty="0"/>
              <a:t>Encounter Data</a:t>
            </a:r>
          </a:p>
        </p:txBody>
      </p:sp>
      <p:sp>
        <p:nvSpPr>
          <p:cNvPr id="3" name="Content Placeholder 2"/>
          <p:cNvSpPr>
            <a:spLocks noGrp="1"/>
          </p:cNvSpPr>
          <p:nvPr>
            <p:ph idx="1"/>
          </p:nvPr>
        </p:nvSpPr>
        <p:spPr>
          <a:xfrm>
            <a:off x="381000" y="1066801"/>
            <a:ext cx="8382000" cy="5486400"/>
          </a:xfrm>
        </p:spPr>
        <p:txBody>
          <a:bodyPr>
            <a:normAutofit fontScale="92500" lnSpcReduction="10000"/>
          </a:bodyPr>
          <a:lstStyle/>
          <a:p>
            <a:pPr>
              <a:lnSpc>
                <a:spcPct val="110000"/>
              </a:lnSpc>
            </a:pPr>
            <a:r>
              <a:rPr lang="en-US" sz="2200" b="0" dirty="0" smtClean="0"/>
              <a:t>How will MassHealth </a:t>
            </a:r>
            <a:r>
              <a:rPr lang="en-US" sz="2200" b="0" dirty="0"/>
              <a:t>use </a:t>
            </a:r>
            <a:r>
              <a:rPr lang="en-US" sz="2200" b="0" dirty="0" smtClean="0"/>
              <a:t>encounter data for One Care? </a:t>
            </a:r>
            <a:endParaRPr lang="en-US" sz="2200" b="0" dirty="0"/>
          </a:p>
          <a:p>
            <a:pPr lvl="1">
              <a:lnSpc>
                <a:spcPct val="110000"/>
              </a:lnSpc>
            </a:pPr>
            <a:r>
              <a:rPr lang="en-US" sz="2200" b="0" dirty="0" smtClean="0"/>
              <a:t>Encounter data reporting can help us understand the unique features of One Care, and how enrollees are using services</a:t>
            </a:r>
          </a:p>
          <a:p>
            <a:pPr lvl="1">
              <a:lnSpc>
                <a:spcPct val="110000"/>
              </a:lnSpc>
            </a:pPr>
            <a:r>
              <a:rPr lang="en-US" sz="2200" b="0" dirty="0" smtClean="0"/>
              <a:t>We are reviewing other product lines (e.g., MCOs and SCOs) to learn from how they are using and reporting encounter data</a:t>
            </a:r>
          </a:p>
          <a:p>
            <a:pPr lvl="1">
              <a:lnSpc>
                <a:spcPct val="110000"/>
              </a:lnSpc>
            </a:pPr>
            <a:r>
              <a:rPr lang="en-US" sz="2200" b="0" dirty="0" smtClean="0"/>
              <a:t>Encounter data can help us see how people use services in One Care compared to fee-for-service</a:t>
            </a:r>
          </a:p>
          <a:p>
            <a:pPr lvl="2">
              <a:lnSpc>
                <a:spcPct val="110000"/>
              </a:lnSpc>
            </a:pPr>
            <a:r>
              <a:rPr lang="en-US" sz="2200" b="0" dirty="0"/>
              <a:t>E.g.: PCA utilization, hospital admissions, behavioral health diversionary service utilization vs. inpatient psych; dental visit frequency </a:t>
            </a:r>
            <a:endParaRPr lang="en-US" sz="2200" b="0" dirty="0" smtClean="0"/>
          </a:p>
          <a:p>
            <a:pPr lvl="1">
              <a:lnSpc>
                <a:spcPct val="110000"/>
              </a:lnSpc>
            </a:pPr>
            <a:r>
              <a:rPr lang="en-US" sz="2200" b="0" dirty="0" smtClean="0"/>
              <a:t>We invite MassHealth Implementation Council input on specific areas we should focus on in One Care encounter data analysis and reports</a:t>
            </a:r>
          </a:p>
          <a:p>
            <a:pPr>
              <a:lnSpc>
                <a:spcPct val="90000"/>
              </a:lnSpc>
            </a:pPr>
            <a:r>
              <a:rPr lang="en-US" sz="2200" b="0" dirty="0" smtClean="0"/>
              <a:t>Timing: The </a:t>
            </a:r>
            <a:r>
              <a:rPr lang="en-US" sz="2200" b="0" dirty="0"/>
              <a:t>One Care plans will report </a:t>
            </a:r>
            <a:r>
              <a:rPr lang="en-US" sz="2200" b="0" dirty="0" smtClean="0"/>
              <a:t>encounter data on a monthly basis.  We expect the data to be ready sometime next year.</a:t>
            </a:r>
          </a:p>
          <a:p>
            <a:pPr lvl="1">
              <a:lnSpc>
                <a:spcPct val="110000"/>
              </a:lnSpc>
            </a:pPr>
            <a:endParaRPr lang="en-US" sz="2200" b="0" dirty="0"/>
          </a:p>
          <a:p>
            <a:pPr>
              <a:lnSpc>
                <a:spcPct val="110000"/>
              </a:lnSpc>
            </a:pPr>
            <a:endParaRPr lang="en-US" sz="2200" dirty="0"/>
          </a:p>
        </p:txBody>
      </p:sp>
      <p:sp>
        <p:nvSpPr>
          <p:cNvPr id="4" name="Slide Number Placeholder 3"/>
          <p:cNvSpPr>
            <a:spLocks noGrp="1"/>
          </p:cNvSpPr>
          <p:nvPr>
            <p:ph type="sldNum" sz="quarter" idx="10"/>
          </p:nvPr>
        </p:nvSpPr>
        <p:spPr/>
        <p:txBody>
          <a:bodyPr/>
          <a:lstStyle/>
          <a:p>
            <a:pPr>
              <a:defRPr/>
            </a:pPr>
            <a:fld id="{DAEA4B19-0171-4632-87CC-E08591B4FCBE}" type="slidenum">
              <a:rPr lang="en-US" smtClean="0">
                <a:solidFill>
                  <a:srgbClr val="000066"/>
                </a:solidFill>
              </a:rPr>
              <a:pPr>
                <a:defRPr/>
              </a:pPr>
              <a:t>8</a:t>
            </a:fld>
            <a:endParaRPr lang="en-US" dirty="0">
              <a:solidFill>
                <a:srgbClr val="000066"/>
              </a:solidFill>
            </a:endParaRPr>
          </a:p>
        </p:txBody>
      </p:sp>
    </p:spTree>
    <p:extLst>
      <p:ext uri="{BB962C8B-B14F-4D97-AF65-F5344CB8AC3E}">
        <p14:creationId xmlns:p14="http://schemas.microsoft.com/office/powerpoint/2010/main" val="280854917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152400"/>
            <a:ext cx="6553200" cy="762000"/>
          </a:xfrm>
        </p:spPr>
        <p:txBody>
          <a:bodyPr/>
          <a:lstStyle/>
          <a:p>
            <a:r>
              <a:rPr lang="en-US" sz="2800" dirty="0">
                <a:latin typeface="Arial" panose="020B0604020202020204" pitchFamily="34" charset="0"/>
                <a:cs typeface="Arial" panose="020B0604020202020204" pitchFamily="34" charset="0"/>
              </a:rPr>
              <a:t>Contract </a:t>
            </a:r>
            <a:r>
              <a:rPr lang="en-US" sz="2800" dirty="0" smtClean="0">
                <a:latin typeface="Arial" panose="020B0604020202020204" pitchFamily="34" charset="0"/>
                <a:cs typeface="Arial" panose="020B0604020202020204" pitchFamily="34" charset="0"/>
              </a:rPr>
              <a:t>Management/Monitoring</a:t>
            </a:r>
            <a:endParaRPr lang="en-US" sz="2800" dirty="0">
              <a:solidFill>
                <a:srgbClr val="C00000"/>
              </a:solidFill>
            </a:endParaRPr>
          </a:p>
        </p:txBody>
      </p:sp>
      <p:sp>
        <p:nvSpPr>
          <p:cNvPr id="3" name="Content Placeholder 2"/>
          <p:cNvSpPr>
            <a:spLocks noGrp="1"/>
          </p:cNvSpPr>
          <p:nvPr>
            <p:ph idx="1"/>
          </p:nvPr>
        </p:nvSpPr>
        <p:spPr>
          <a:xfrm>
            <a:off x="228600" y="1066800"/>
            <a:ext cx="8686800" cy="5715000"/>
          </a:xfrm>
        </p:spPr>
        <p:txBody>
          <a:bodyPr>
            <a:noAutofit/>
          </a:bodyPr>
          <a:lstStyle/>
          <a:p>
            <a:pPr marL="342900" lvl="1" indent="-342900">
              <a:lnSpc>
                <a:spcPct val="90000"/>
              </a:lnSpc>
              <a:buSzPct val="90000"/>
              <a:buFont typeface="Arial" charset="0"/>
              <a:buChar char="■"/>
            </a:pPr>
            <a:r>
              <a:rPr lang="en-US" sz="2200" b="0" dirty="0"/>
              <a:t>Quality Monitoring and Outcomes Measurement</a:t>
            </a:r>
          </a:p>
          <a:p>
            <a:pPr lvl="1">
              <a:lnSpc>
                <a:spcPct val="90000"/>
              </a:lnSpc>
            </a:pPr>
            <a:r>
              <a:rPr lang="en-US" sz="2200" b="0" dirty="0" smtClean="0"/>
              <a:t>The first Implementation Council Quality Subgroup meeting was held on Aug. 13, 2014. The group reviewed </a:t>
            </a:r>
          </a:p>
          <a:p>
            <a:pPr lvl="2">
              <a:lnSpc>
                <a:spcPct val="90000"/>
              </a:lnSpc>
            </a:pPr>
            <a:r>
              <a:rPr lang="en-US" sz="2200" b="0" dirty="0" smtClean="0"/>
              <a:t>Types of measures plans are required to report </a:t>
            </a:r>
          </a:p>
          <a:p>
            <a:pPr lvl="2">
              <a:lnSpc>
                <a:spcPct val="90000"/>
              </a:lnSpc>
            </a:pPr>
            <a:r>
              <a:rPr lang="en-US" sz="2200" b="0" dirty="0" smtClean="0"/>
              <a:t>Timelines for submission of measures</a:t>
            </a:r>
          </a:p>
          <a:p>
            <a:pPr lvl="1">
              <a:lnSpc>
                <a:spcPct val="90000"/>
              </a:lnSpc>
            </a:pPr>
            <a:r>
              <a:rPr lang="en-US" sz="2200" b="0" dirty="0" smtClean="0"/>
              <a:t>The group provided feedback on administration of the Mental Health Recovery Measure (MHRM) survey and cover letter.  This survey is slated to be administered by UMASS Office of Survey Research (OSR) later this year.  </a:t>
            </a:r>
          </a:p>
          <a:p>
            <a:pPr lvl="2">
              <a:lnSpc>
                <a:spcPct val="90000"/>
              </a:lnSpc>
            </a:pPr>
            <a:r>
              <a:rPr lang="en-US" sz="2200" b="0" dirty="0" smtClean="0"/>
              <a:t>The group continues to provide feedback on messaging to encourage survey participation, including increasing awareness of the survey’s objectives</a:t>
            </a:r>
          </a:p>
          <a:p>
            <a:pPr lvl="1">
              <a:lnSpc>
                <a:spcPct val="90000"/>
              </a:lnSpc>
            </a:pPr>
            <a:r>
              <a:rPr lang="en-US" sz="2200" b="0" dirty="0" smtClean="0"/>
              <a:t>The </a:t>
            </a:r>
            <a:r>
              <a:rPr lang="en-US" sz="2200" b="0" dirty="0"/>
              <a:t>next meeting is scheduled for Oct 22, 2014 from </a:t>
            </a:r>
            <a:r>
              <a:rPr lang="en-US" sz="2200" b="0" dirty="0" smtClean="0"/>
              <a:t>2-4 pm</a:t>
            </a:r>
          </a:p>
        </p:txBody>
      </p:sp>
      <p:sp>
        <p:nvSpPr>
          <p:cNvPr id="4" name="Slide Number Placeholder 3"/>
          <p:cNvSpPr>
            <a:spLocks noGrp="1"/>
          </p:cNvSpPr>
          <p:nvPr>
            <p:ph type="sldNum" sz="quarter" idx="10"/>
          </p:nvPr>
        </p:nvSpPr>
        <p:spPr/>
        <p:txBody>
          <a:bodyPr/>
          <a:lstStyle/>
          <a:p>
            <a:pPr>
              <a:defRPr/>
            </a:pPr>
            <a:fld id="{5A5E6EFD-F2E3-4CF8-B30C-61A833C1ADDE}" type="slidenum">
              <a:rPr lang="en-US" smtClean="0"/>
              <a:pPr>
                <a:defRPr/>
              </a:pPr>
              <a:t>9</a:t>
            </a:fld>
            <a:endParaRPr lang="en-US" dirty="0"/>
          </a:p>
        </p:txBody>
      </p:sp>
    </p:spTree>
    <p:extLst>
      <p:ext uri="{BB962C8B-B14F-4D97-AF65-F5344CB8AC3E}">
        <p14:creationId xmlns:p14="http://schemas.microsoft.com/office/powerpoint/2010/main" val="2935852055"/>
      </p:ext>
    </p:extLst>
  </p:cSld>
  <p:clrMapOvr>
    <a:masterClrMapping/>
  </p:clrMapOvr>
  <p:timing>
    <p:tnLst>
      <p:par>
        <p:cTn id="1" dur="indefinite" restart="never" nodeType="tmRoot"/>
      </p:par>
    </p:tnLst>
  </p:timing>
</p:sld>
</file>

<file path=ppt/theme/theme1.xml><?xml version="1.0" encoding="utf-8"?>
<a:theme xmlns:a="http://schemas.openxmlformats.org/drawingml/2006/main" name="Default Design">
  <a:themeElements>
    <a:clrScheme name="Default Design 13">
      <a:dk1>
        <a:srgbClr val="000066"/>
      </a:dk1>
      <a:lt1>
        <a:srgbClr val="FFFFFF"/>
      </a:lt1>
      <a:dk2>
        <a:srgbClr val="000066"/>
      </a:dk2>
      <a:lt2>
        <a:srgbClr val="DDDDDD"/>
      </a:lt2>
      <a:accent1>
        <a:srgbClr val="AFD5EF"/>
      </a:accent1>
      <a:accent2>
        <a:srgbClr val="333399"/>
      </a:accent2>
      <a:accent3>
        <a:srgbClr val="FFFFFF"/>
      </a:accent3>
      <a:accent4>
        <a:srgbClr val="000056"/>
      </a:accent4>
      <a:accent5>
        <a:srgbClr val="D4E7F6"/>
      </a:accent5>
      <a:accent6>
        <a:srgbClr val="2D2D8A"/>
      </a:accent6>
      <a:hlink>
        <a:srgbClr val="CC9900"/>
      </a:hlink>
      <a:folHlink>
        <a:srgbClr val="CBCE6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ctr" anchorCtr="0" compatLnSpc="1">
        <a:prstTxWarp prst="textNoShape">
          <a:avLst/>
        </a:prstTxWarp>
      </a:bodyPr>
      <a:lstStyle>
        <a:defPPr marL="0" marR="0" indent="0" algn="l" defTabSz="914400" rtl="0" eaLnBrk="1" fontAlgn="base" latinLnBrk="0" hangingPunct="1">
          <a:lnSpc>
            <a:spcPct val="85000"/>
          </a:lnSpc>
          <a:spcBef>
            <a:spcPct val="0"/>
          </a:spcBef>
          <a:spcAft>
            <a:spcPct val="0"/>
          </a:spcAft>
          <a:buClrTx/>
          <a:buSzTx/>
          <a:buFontTx/>
          <a:buNone/>
          <a:tabLst/>
          <a:defRPr kumimoji="0" lang="en-US" sz="4400" b="1" i="0" u="none" strike="noStrike" cap="none" normalizeH="0" baseline="0" smtClean="0">
            <a:ln>
              <a:noFill/>
            </a:ln>
            <a:solidFill>
              <a:schemeClr val="accent2"/>
            </a:solidFill>
            <a:effectLst/>
            <a:latin typeface="Arial"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ctr" anchorCtr="0" compatLnSpc="1">
        <a:prstTxWarp prst="textNoShape">
          <a:avLst/>
        </a:prstTxWarp>
      </a:bodyPr>
      <a:lstStyle>
        <a:defPPr marL="0" marR="0" indent="0" algn="l" defTabSz="914400" rtl="0" eaLnBrk="1" fontAlgn="base" latinLnBrk="0" hangingPunct="1">
          <a:lnSpc>
            <a:spcPct val="85000"/>
          </a:lnSpc>
          <a:spcBef>
            <a:spcPct val="0"/>
          </a:spcBef>
          <a:spcAft>
            <a:spcPct val="0"/>
          </a:spcAft>
          <a:buClrTx/>
          <a:buSzTx/>
          <a:buFontTx/>
          <a:buNone/>
          <a:tabLst/>
          <a:defRPr kumimoji="0" lang="en-US" sz="4400" b="1" i="0" u="none" strike="noStrike" cap="none" normalizeH="0" baseline="0" smtClean="0">
            <a:ln>
              <a:noFill/>
            </a:ln>
            <a:solidFill>
              <a:schemeClr val="accent2"/>
            </a:solidFill>
            <a:effectLst/>
            <a:latin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Default Design 13">
        <a:dk1>
          <a:srgbClr val="000066"/>
        </a:dk1>
        <a:lt1>
          <a:srgbClr val="FFFFFF"/>
        </a:lt1>
        <a:dk2>
          <a:srgbClr val="000066"/>
        </a:dk2>
        <a:lt2>
          <a:srgbClr val="DDDDDD"/>
        </a:lt2>
        <a:accent1>
          <a:srgbClr val="AFD5EF"/>
        </a:accent1>
        <a:accent2>
          <a:srgbClr val="333399"/>
        </a:accent2>
        <a:accent3>
          <a:srgbClr val="FFFFFF"/>
        </a:accent3>
        <a:accent4>
          <a:srgbClr val="000056"/>
        </a:accent4>
        <a:accent5>
          <a:srgbClr val="D4E7F6"/>
        </a:accent5>
        <a:accent6>
          <a:srgbClr val="2D2D8A"/>
        </a:accent6>
        <a:hlink>
          <a:srgbClr val="CC9900"/>
        </a:hlink>
        <a:folHlink>
          <a:srgbClr val="CBCE60"/>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3_Default Design">
  <a:themeElements>
    <a:clrScheme name="3_Default Design 13">
      <a:dk1>
        <a:srgbClr val="000066"/>
      </a:dk1>
      <a:lt1>
        <a:srgbClr val="FFFFFF"/>
      </a:lt1>
      <a:dk2>
        <a:srgbClr val="000066"/>
      </a:dk2>
      <a:lt2>
        <a:srgbClr val="DDDDDD"/>
      </a:lt2>
      <a:accent1>
        <a:srgbClr val="AFD5EF"/>
      </a:accent1>
      <a:accent2>
        <a:srgbClr val="333399"/>
      </a:accent2>
      <a:accent3>
        <a:srgbClr val="FFFFFF"/>
      </a:accent3>
      <a:accent4>
        <a:srgbClr val="000056"/>
      </a:accent4>
      <a:accent5>
        <a:srgbClr val="D4E7F6"/>
      </a:accent5>
      <a:accent6>
        <a:srgbClr val="2D2D8A"/>
      </a:accent6>
      <a:hlink>
        <a:srgbClr val="CC9900"/>
      </a:hlink>
      <a:folHlink>
        <a:srgbClr val="CBCE60"/>
      </a:folHlink>
    </a:clrScheme>
    <a:fontScheme name="3_Default Design">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raClrScheme>
      <a:clrScheme name="3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3_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3_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3_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3_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3_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3_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3_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3_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3_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3_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3_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3_Default Design 13">
        <a:dk1>
          <a:srgbClr val="000066"/>
        </a:dk1>
        <a:lt1>
          <a:srgbClr val="FFFFFF"/>
        </a:lt1>
        <a:dk2>
          <a:srgbClr val="000066"/>
        </a:dk2>
        <a:lt2>
          <a:srgbClr val="DDDDDD"/>
        </a:lt2>
        <a:accent1>
          <a:srgbClr val="AFD5EF"/>
        </a:accent1>
        <a:accent2>
          <a:srgbClr val="333399"/>
        </a:accent2>
        <a:accent3>
          <a:srgbClr val="FFFFFF"/>
        </a:accent3>
        <a:accent4>
          <a:srgbClr val="000056"/>
        </a:accent4>
        <a:accent5>
          <a:srgbClr val="D4E7F6"/>
        </a:accent5>
        <a:accent6>
          <a:srgbClr val="2D2D8A"/>
        </a:accent6>
        <a:hlink>
          <a:srgbClr val="CC9900"/>
        </a:hlink>
        <a:folHlink>
          <a:srgbClr val="CBCE60"/>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1_Default Design">
  <a:themeElements>
    <a:clrScheme name="Default Design 13">
      <a:dk1>
        <a:srgbClr val="000066"/>
      </a:dk1>
      <a:lt1>
        <a:srgbClr val="FFFFFF"/>
      </a:lt1>
      <a:dk2>
        <a:srgbClr val="000066"/>
      </a:dk2>
      <a:lt2>
        <a:srgbClr val="DDDDDD"/>
      </a:lt2>
      <a:accent1>
        <a:srgbClr val="AFD5EF"/>
      </a:accent1>
      <a:accent2>
        <a:srgbClr val="333399"/>
      </a:accent2>
      <a:accent3>
        <a:srgbClr val="FFFFFF"/>
      </a:accent3>
      <a:accent4>
        <a:srgbClr val="000056"/>
      </a:accent4>
      <a:accent5>
        <a:srgbClr val="D4E7F6"/>
      </a:accent5>
      <a:accent6>
        <a:srgbClr val="2D2D8A"/>
      </a:accent6>
      <a:hlink>
        <a:srgbClr val="CC9900"/>
      </a:hlink>
      <a:folHlink>
        <a:srgbClr val="CBCE6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ctr" anchorCtr="0" compatLnSpc="1">
        <a:prstTxWarp prst="textNoShape">
          <a:avLst/>
        </a:prstTxWarp>
      </a:bodyPr>
      <a:lstStyle>
        <a:defPPr marL="0" marR="0" indent="0" algn="l" defTabSz="914400" rtl="0" eaLnBrk="1" fontAlgn="base" latinLnBrk="0" hangingPunct="1">
          <a:lnSpc>
            <a:spcPct val="85000"/>
          </a:lnSpc>
          <a:spcBef>
            <a:spcPct val="0"/>
          </a:spcBef>
          <a:spcAft>
            <a:spcPct val="0"/>
          </a:spcAft>
          <a:buClrTx/>
          <a:buSzTx/>
          <a:buFontTx/>
          <a:buNone/>
          <a:tabLst/>
          <a:defRPr kumimoji="0" lang="en-US" sz="4400" b="1" i="0" u="none" strike="noStrike" cap="none" normalizeH="0" baseline="0" smtClean="0">
            <a:ln>
              <a:noFill/>
            </a:ln>
            <a:solidFill>
              <a:schemeClr val="accent2"/>
            </a:solidFill>
            <a:effectLst/>
            <a:latin typeface="Arial"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ctr" anchorCtr="0" compatLnSpc="1">
        <a:prstTxWarp prst="textNoShape">
          <a:avLst/>
        </a:prstTxWarp>
      </a:bodyPr>
      <a:lstStyle>
        <a:defPPr marL="0" marR="0" indent="0" algn="l" defTabSz="914400" rtl="0" eaLnBrk="1" fontAlgn="base" latinLnBrk="0" hangingPunct="1">
          <a:lnSpc>
            <a:spcPct val="85000"/>
          </a:lnSpc>
          <a:spcBef>
            <a:spcPct val="0"/>
          </a:spcBef>
          <a:spcAft>
            <a:spcPct val="0"/>
          </a:spcAft>
          <a:buClrTx/>
          <a:buSzTx/>
          <a:buFontTx/>
          <a:buNone/>
          <a:tabLst/>
          <a:defRPr kumimoji="0" lang="en-US" sz="4400" b="1" i="0" u="none" strike="noStrike" cap="none" normalizeH="0" baseline="0" smtClean="0">
            <a:ln>
              <a:noFill/>
            </a:ln>
            <a:solidFill>
              <a:schemeClr val="accent2"/>
            </a:solidFill>
            <a:effectLst/>
            <a:latin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Default Design 13">
        <a:dk1>
          <a:srgbClr val="000066"/>
        </a:dk1>
        <a:lt1>
          <a:srgbClr val="FFFFFF"/>
        </a:lt1>
        <a:dk2>
          <a:srgbClr val="000066"/>
        </a:dk2>
        <a:lt2>
          <a:srgbClr val="DDDDDD"/>
        </a:lt2>
        <a:accent1>
          <a:srgbClr val="AFD5EF"/>
        </a:accent1>
        <a:accent2>
          <a:srgbClr val="333399"/>
        </a:accent2>
        <a:accent3>
          <a:srgbClr val="FFFFFF"/>
        </a:accent3>
        <a:accent4>
          <a:srgbClr val="000056"/>
        </a:accent4>
        <a:accent5>
          <a:srgbClr val="D4E7F6"/>
        </a:accent5>
        <a:accent6>
          <a:srgbClr val="2D2D8A"/>
        </a:accent6>
        <a:hlink>
          <a:srgbClr val="CC9900"/>
        </a:hlink>
        <a:folHlink>
          <a:srgbClr val="CBCE60"/>
        </a:folHlink>
      </a:clrScheme>
      <a:clrMap bg1="lt1" tx1="dk1" bg2="lt2" tx2="dk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2_Default Design">
  <a:themeElements>
    <a:clrScheme name="Default Design 13">
      <a:dk1>
        <a:srgbClr val="000066"/>
      </a:dk1>
      <a:lt1>
        <a:srgbClr val="FFFFFF"/>
      </a:lt1>
      <a:dk2>
        <a:srgbClr val="000066"/>
      </a:dk2>
      <a:lt2>
        <a:srgbClr val="DDDDDD"/>
      </a:lt2>
      <a:accent1>
        <a:srgbClr val="AFD5EF"/>
      </a:accent1>
      <a:accent2>
        <a:srgbClr val="333399"/>
      </a:accent2>
      <a:accent3>
        <a:srgbClr val="FFFFFF"/>
      </a:accent3>
      <a:accent4>
        <a:srgbClr val="000056"/>
      </a:accent4>
      <a:accent5>
        <a:srgbClr val="D4E7F6"/>
      </a:accent5>
      <a:accent6>
        <a:srgbClr val="2D2D8A"/>
      </a:accent6>
      <a:hlink>
        <a:srgbClr val="CC9900"/>
      </a:hlink>
      <a:folHlink>
        <a:srgbClr val="CBCE6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ctr" anchorCtr="0" compatLnSpc="1">
        <a:prstTxWarp prst="textNoShape">
          <a:avLst/>
        </a:prstTxWarp>
      </a:bodyPr>
      <a:lstStyle>
        <a:defPPr marL="0" marR="0" indent="0" algn="l" defTabSz="914400" rtl="0" eaLnBrk="1" fontAlgn="base" latinLnBrk="0" hangingPunct="1">
          <a:lnSpc>
            <a:spcPct val="85000"/>
          </a:lnSpc>
          <a:spcBef>
            <a:spcPct val="0"/>
          </a:spcBef>
          <a:spcAft>
            <a:spcPct val="0"/>
          </a:spcAft>
          <a:buClrTx/>
          <a:buSzTx/>
          <a:buFontTx/>
          <a:buNone/>
          <a:tabLst/>
          <a:defRPr kumimoji="0" lang="en-US" sz="4400" b="1" i="0" u="none" strike="noStrike" cap="none" normalizeH="0" baseline="0" smtClean="0">
            <a:ln>
              <a:noFill/>
            </a:ln>
            <a:solidFill>
              <a:schemeClr val="accent2"/>
            </a:solidFill>
            <a:effectLst/>
            <a:latin typeface="Arial"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ctr" anchorCtr="0" compatLnSpc="1">
        <a:prstTxWarp prst="textNoShape">
          <a:avLst/>
        </a:prstTxWarp>
      </a:bodyPr>
      <a:lstStyle>
        <a:defPPr marL="0" marR="0" indent="0" algn="l" defTabSz="914400" rtl="0" eaLnBrk="1" fontAlgn="base" latinLnBrk="0" hangingPunct="1">
          <a:lnSpc>
            <a:spcPct val="85000"/>
          </a:lnSpc>
          <a:spcBef>
            <a:spcPct val="0"/>
          </a:spcBef>
          <a:spcAft>
            <a:spcPct val="0"/>
          </a:spcAft>
          <a:buClrTx/>
          <a:buSzTx/>
          <a:buFontTx/>
          <a:buNone/>
          <a:tabLst/>
          <a:defRPr kumimoji="0" lang="en-US" sz="4400" b="1" i="0" u="none" strike="noStrike" cap="none" normalizeH="0" baseline="0" smtClean="0">
            <a:ln>
              <a:noFill/>
            </a:ln>
            <a:solidFill>
              <a:schemeClr val="accent2"/>
            </a:solidFill>
            <a:effectLst/>
            <a:latin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Default Design 13">
        <a:dk1>
          <a:srgbClr val="000066"/>
        </a:dk1>
        <a:lt1>
          <a:srgbClr val="FFFFFF"/>
        </a:lt1>
        <a:dk2>
          <a:srgbClr val="000066"/>
        </a:dk2>
        <a:lt2>
          <a:srgbClr val="DDDDDD"/>
        </a:lt2>
        <a:accent1>
          <a:srgbClr val="AFD5EF"/>
        </a:accent1>
        <a:accent2>
          <a:srgbClr val="333399"/>
        </a:accent2>
        <a:accent3>
          <a:srgbClr val="FFFFFF"/>
        </a:accent3>
        <a:accent4>
          <a:srgbClr val="000056"/>
        </a:accent4>
        <a:accent5>
          <a:srgbClr val="D4E7F6"/>
        </a:accent5>
        <a:accent6>
          <a:srgbClr val="2D2D8A"/>
        </a:accent6>
        <a:hlink>
          <a:srgbClr val="CC9900"/>
        </a:hlink>
        <a:folHlink>
          <a:srgbClr val="CBCE60"/>
        </a:folHlink>
      </a:clrScheme>
      <a:clrMap bg1="lt1" tx1="dk1" bg2="lt2" tx2="dk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5_Default Design">
  <a:themeElements>
    <a:clrScheme name="Default Design 13">
      <a:dk1>
        <a:srgbClr val="000066"/>
      </a:dk1>
      <a:lt1>
        <a:srgbClr val="FFFFFF"/>
      </a:lt1>
      <a:dk2>
        <a:srgbClr val="000066"/>
      </a:dk2>
      <a:lt2>
        <a:srgbClr val="DDDDDD"/>
      </a:lt2>
      <a:accent1>
        <a:srgbClr val="AFD5EF"/>
      </a:accent1>
      <a:accent2>
        <a:srgbClr val="333399"/>
      </a:accent2>
      <a:accent3>
        <a:srgbClr val="FFFFFF"/>
      </a:accent3>
      <a:accent4>
        <a:srgbClr val="000056"/>
      </a:accent4>
      <a:accent5>
        <a:srgbClr val="D4E7F6"/>
      </a:accent5>
      <a:accent6>
        <a:srgbClr val="2D2D8A"/>
      </a:accent6>
      <a:hlink>
        <a:srgbClr val="CC9900"/>
      </a:hlink>
      <a:folHlink>
        <a:srgbClr val="CBCE6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ctr" anchorCtr="0" compatLnSpc="1">
        <a:prstTxWarp prst="textNoShape">
          <a:avLst/>
        </a:prstTxWarp>
      </a:bodyPr>
      <a:lstStyle>
        <a:defPPr marL="0" marR="0" indent="0" algn="l" defTabSz="914400" rtl="0" eaLnBrk="1" fontAlgn="base" latinLnBrk="0" hangingPunct="1">
          <a:lnSpc>
            <a:spcPct val="85000"/>
          </a:lnSpc>
          <a:spcBef>
            <a:spcPct val="0"/>
          </a:spcBef>
          <a:spcAft>
            <a:spcPct val="0"/>
          </a:spcAft>
          <a:buClrTx/>
          <a:buSzTx/>
          <a:buFontTx/>
          <a:buNone/>
          <a:tabLst/>
          <a:defRPr kumimoji="0" lang="en-US" sz="4400" b="1" i="0" u="none" strike="noStrike" cap="none" normalizeH="0" baseline="0" smtClean="0">
            <a:ln>
              <a:noFill/>
            </a:ln>
            <a:solidFill>
              <a:schemeClr val="accent2"/>
            </a:solidFill>
            <a:effectLst/>
            <a:latin typeface="Arial"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ctr" anchorCtr="0" compatLnSpc="1">
        <a:prstTxWarp prst="textNoShape">
          <a:avLst/>
        </a:prstTxWarp>
      </a:bodyPr>
      <a:lstStyle>
        <a:defPPr marL="0" marR="0" indent="0" algn="l" defTabSz="914400" rtl="0" eaLnBrk="1" fontAlgn="base" latinLnBrk="0" hangingPunct="1">
          <a:lnSpc>
            <a:spcPct val="85000"/>
          </a:lnSpc>
          <a:spcBef>
            <a:spcPct val="0"/>
          </a:spcBef>
          <a:spcAft>
            <a:spcPct val="0"/>
          </a:spcAft>
          <a:buClrTx/>
          <a:buSzTx/>
          <a:buFontTx/>
          <a:buNone/>
          <a:tabLst/>
          <a:defRPr kumimoji="0" lang="en-US" sz="4400" b="1" i="0" u="none" strike="noStrike" cap="none" normalizeH="0" baseline="0" smtClean="0">
            <a:ln>
              <a:noFill/>
            </a:ln>
            <a:solidFill>
              <a:schemeClr val="accent2"/>
            </a:solidFill>
            <a:effectLst/>
            <a:latin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Default Design 13">
        <a:dk1>
          <a:srgbClr val="000066"/>
        </a:dk1>
        <a:lt1>
          <a:srgbClr val="FFFFFF"/>
        </a:lt1>
        <a:dk2>
          <a:srgbClr val="000066"/>
        </a:dk2>
        <a:lt2>
          <a:srgbClr val="DDDDDD"/>
        </a:lt2>
        <a:accent1>
          <a:srgbClr val="AFD5EF"/>
        </a:accent1>
        <a:accent2>
          <a:srgbClr val="333399"/>
        </a:accent2>
        <a:accent3>
          <a:srgbClr val="FFFFFF"/>
        </a:accent3>
        <a:accent4>
          <a:srgbClr val="000056"/>
        </a:accent4>
        <a:accent5>
          <a:srgbClr val="D4E7F6"/>
        </a:accent5>
        <a:accent6>
          <a:srgbClr val="2D2D8A"/>
        </a:accent6>
        <a:hlink>
          <a:srgbClr val="CC9900"/>
        </a:hlink>
        <a:folHlink>
          <a:srgbClr val="CBCE60"/>
        </a:folHlink>
      </a:clrScheme>
      <a:clrMap bg1="lt1" tx1="dk1" bg2="lt2" tx2="dk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57935</TotalTime>
  <Words>672</Words>
  <Application>Microsoft Office PowerPoint</Application>
  <PresentationFormat>On-screen Show (4:3)</PresentationFormat>
  <Paragraphs>134</Paragraphs>
  <Slides>11</Slides>
  <Notes>8</Notes>
  <HiddenSlides>0</HiddenSlides>
  <MMClips>0</MMClips>
  <ScaleCrop>false</ScaleCrop>
  <HeadingPairs>
    <vt:vector size="4" baseType="variant">
      <vt:variant>
        <vt:lpstr>Theme</vt:lpstr>
      </vt:variant>
      <vt:variant>
        <vt:i4>5</vt:i4>
      </vt:variant>
      <vt:variant>
        <vt:lpstr>Slide Titles</vt:lpstr>
      </vt:variant>
      <vt:variant>
        <vt:i4>11</vt:i4>
      </vt:variant>
    </vt:vector>
  </HeadingPairs>
  <TitlesOfParts>
    <vt:vector size="16" baseType="lpstr">
      <vt:lpstr>Default Design</vt:lpstr>
      <vt:lpstr>3_Default Design</vt:lpstr>
      <vt:lpstr>1_Default Design</vt:lpstr>
      <vt:lpstr>2_Default Design</vt:lpstr>
      <vt:lpstr>5_Default Design</vt:lpstr>
      <vt:lpstr>MassHealth Demonstration  to Integrate Care for Dual Eligibles</vt:lpstr>
      <vt:lpstr>Agenda for MassHealth Updates</vt:lpstr>
      <vt:lpstr>Total Enrollment</vt:lpstr>
      <vt:lpstr>Rating Category Enrollment by Plan (As of September 1, 2014)</vt:lpstr>
      <vt:lpstr>PowerPoint Presentation</vt:lpstr>
      <vt:lpstr>PowerPoint Presentation</vt:lpstr>
      <vt:lpstr>Encounter Data</vt:lpstr>
      <vt:lpstr>Encounter Data</vt:lpstr>
      <vt:lpstr>Contract Management/Monitoring</vt:lpstr>
      <vt:lpstr>Contract Management/Monitoring (cont’d)</vt:lpstr>
      <vt:lpstr>PowerPoint Presentation</vt:lpstr>
    </vt:vector>
  </TitlesOfParts>
  <Company>EHS</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lcolella</dc:creator>
  <cp:lastModifiedBy>Jenna</cp:lastModifiedBy>
  <cp:revision>1243</cp:revision>
  <cp:lastPrinted>2014-03-20T15:14:34Z</cp:lastPrinted>
  <dcterms:created xsi:type="dcterms:W3CDTF">2014-07-23T15:53:35Z</dcterms:created>
  <dcterms:modified xsi:type="dcterms:W3CDTF">2017-10-30T15:57:44Z</dcterms:modified>
</cp:coreProperties>
</file>