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6" r:id="rId4"/>
    <p:sldMasterId id="2147483648" r:id="rId5"/>
  </p:sldMasterIdLst>
  <p:notesMasterIdLst>
    <p:notesMasterId r:id="rId22"/>
  </p:notesMasterIdLst>
  <p:sldIdLst>
    <p:sldId id="286" r:id="rId6"/>
    <p:sldId id="257" r:id="rId7"/>
    <p:sldId id="269" r:id="rId8"/>
    <p:sldId id="287" r:id="rId9"/>
    <p:sldId id="291" r:id="rId10"/>
    <p:sldId id="274" r:id="rId11"/>
    <p:sldId id="270" r:id="rId12"/>
    <p:sldId id="288" r:id="rId13"/>
    <p:sldId id="294" r:id="rId14"/>
    <p:sldId id="289" r:id="rId15"/>
    <p:sldId id="295" r:id="rId16"/>
    <p:sldId id="276" r:id="rId17"/>
    <p:sldId id="277" r:id="rId18"/>
    <p:sldId id="278" r:id="rId19"/>
    <p:sldId id="292" r:id="rId20"/>
    <p:sldId id="267" r:id="rId21"/>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adhard, Sacha (EOL)" initials="S(" lastIdx="7" clrIdx="0">
    <p:extLst>
      <p:ext uri="{19B8F6BF-5375-455C-9EA6-DF929625EA0E}">
        <p15:presenceInfo xmlns:p15="http://schemas.microsoft.com/office/powerpoint/2012/main" userId="S::sacha.stadhard@detma.org::fba5cd91-7722-40f5-88cf-02dbb42025c9" providerId="AD"/>
      </p:ext>
    </p:extLst>
  </p:cmAuthor>
  <p:cmAuthor id="2" name="Hurley, Diane (EOL)" initials="HD(" lastIdx="1" clrIdx="1">
    <p:extLst>
      <p:ext uri="{19B8F6BF-5375-455C-9EA6-DF929625EA0E}">
        <p15:presenceInfo xmlns:p15="http://schemas.microsoft.com/office/powerpoint/2012/main" userId="S::Diane.L.Hurley@detma.org::9a9a73bb-6928-4eb1-9414-93fe1e8d2d0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A6DF26-FF24-3B0D-D323-8367CB0A07EF}" v="80" dt="2021-02-10T19:41:35.285"/>
    <p1510:client id="{1825B1B3-C0FD-F79E-9B72-3BCCD7999182}" v="439" dt="2021-02-11T18:19:32.555"/>
    <p1510:client id="{22382321-F3D9-85BE-835B-D9C8E2D65628}" v="58" dt="2021-02-11T18:24:21.089"/>
    <p1510:client id="{34E289AC-822F-4B04-CB96-DBF659FE5A2C}" v="129" dt="2021-02-12T02:45:35.046"/>
    <p1510:client id="{81DF6A2C-590F-E0D7-5AA6-B27A36B6593E}" v="528" dt="2021-02-10T17:49:59.599"/>
    <p1510:client id="{8F1E987C-820B-0297-23AB-26792272B5F8}" v="2793" dt="2021-02-09T21:25:32.728"/>
    <p1510:client id="{A10F5866-8C32-6D11-182F-4E820043E262}" v="36" dt="2021-02-09T21:46:07.767"/>
    <p1510:client id="{C207F5A5-20D3-4B6B-A3A5-1F7C5317FBA4}" v="9" dt="2021-02-10T15:27:17.481"/>
    <p1510:client id="{C8000FD8-DE63-1306-EDA0-6768C0F10172}" v="825" dt="2021-02-09T18:22:45.199"/>
  </p1510:revLst>
</p1510:revInfo>
</file>

<file path=ppt/tableStyles.xml><?xml version="1.0" encoding="utf-8"?>
<a:tblStyleLst xmlns:a="http://schemas.openxmlformats.org/drawingml/2006/main" def="{05D0556F-220F-4FC2-ABDD-FF0801D3DDD8}">
  <a:tblStyle styleId="{05D0556F-220F-4FC2-ABDD-FF0801D3DDD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2" d="100"/>
          <a:sy n="42" d="100"/>
        </p:scale>
        <p:origin x="924" y="4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28"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6.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856C41-7CED-427A-B610-899C96C327A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60629720-E838-4AB9-AD52-38E1F1379409}">
      <dgm:prSet/>
      <dgm:spPr/>
      <dgm:t>
        <a:bodyPr/>
        <a:lstStyle/>
        <a:p>
          <a:r>
            <a:rPr lang="en-US"/>
            <a:t>Please use the chat box to introduce yourself. </a:t>
          </a:r>
        </a:p>
      </dgm:t>
    </dgm:pt>
    <dgm:pt modelId="{F1D81EFB-6335-4C7C-9A5A-03A7B91629A3}" type="parTrans" cxnId="{552BEB85-32DF-4A10-A262-01FAE2496838}">
      <dgm:prSet/>
      <dgm:spPr/>
      <dgm:t>
        <a:bodyPr/>
        <a:lstStyle/>
        <a:p>
          <a:endParaRPr lang="en-US"/>
        </a:p>
      </dgm:t>
    </dgm:pt>
    <dgm:pt modelId="{0784E48B-E58D-472D-B1DB-E4CC7219B249}" type="sibTrans" cxnId="{552BEB85-32DF-4A10-A262-01FAE2496838}">
      <dgm:prSet/>
      <dgm:spPr/>
      <dgm:t>
        <a:bodyPr/>
        <a:lstStyle/>
        <a:p>
          <a:endParaRPr lang="en-US"/>
        </a:p>
      </dgm:t>
    </dgm:pt>
    <dgm:pt modelId="{2255B731-BF50-4552-BB0F-34B4835416C0}">
      <dgm:prSet/>
      <dgm:spPr/>
      <dgm:t>
        <a:bodyPr/>
        <a:lstStyle/>
        <a:p>
          <a:r>
            <a:rPr lang="en-US"/>
            <a:t>You can listen through speakers or use the dial-in option listed with the webinar link.</a:t>
          </a:r>
        </a:p>
      </dgm:t>
    </dgm:pt>
    <dgm:pt modelId="{71E5E179-A750-4B9F-A168-1990DAFA35AE}" type="parTrans" cxnId="{A8B81FC6-3BD1-4C0C-AE4B-EBAA2D096603}">
      <dgm:prSet/>
      <dgm:spPr/>
      <dgm:t>
        <a:bodyPr/>
        <a:lstStyle/>
        <a:p>
          <a:endParaRPr lang="en-US"/>
        </a:p>
      </dgm:t>
    </dgm:pt>
    <dgm:pt modelId="{C8045121-9F1D-443B-96FB-8E8E9547149F}" type="sibTrans" cxnId="{A8B81FC6-3BD1-4C0C-AE4B-EBAA2D096603}">
      <dgm:prSet/>
      <dgm:spPr/>
      <dgm:t>
        <a:bodyPr/>
        <a:lstStyle/>
        <a:p>
          <a:endParaRPr lang="en-US"/>
        </a:p>
      </dgm:t>
    </dgm:pt>
    <dgm:pt modelId="{2E177E15-5179-4E90-8974-C4A8C61FF2F5}">
      <dgm:prSet/>
      <dgm:spPr/>
      <dgm:t>
        <a:bodyPr/>
        <a:lstStyle/>
        <a:p>
          <a:r>
            <a:rPr lang="en-US"/>
            <a:t>You can use the chat box or “raise hand” feature to ask a question.</a:t>
          </a:r>
        </a:p>
      </dgm:t>
    </dgm:pt>
    <dgm:pt modelId="{7F92FA30-4796-4BF1-9674-F2449FCBAA1A}" type="parTrans" cxnId="{2D917F86-CF61-4E26-9128-6CAB360414E3}">
      <dgm:prSet/>
      <dgm:spPr/>
      <dgm:t>
        <a:bodyPr/>
        <a:lstStyle/>
        <a:p>
          <a:endParaRPr lang="en-US"/>
        </a:p>
      </dgm:t>
    </dgm:pt>
    <dgm:pt modelId="{A9C83367-D2DF-4CA7-B329-164A99E22A76}" type="sibTrans" cxnId="{2D917F86-CF61-4E26-9128-6CAB360414E3}">
      <dgm:prSet/>
      <dgm:spPr/>
      <dgm:t>
        <a:bodyPr/>
        <a:lstStyle/>
        <a:p>
          <a:endParaRPr lang="en-US"/>
        </a:p>
      </dgm:t>
    </dgm:pt>
    <dgm:pt modelId="{127E8D93-641B-435E-851C-A40311072694}">
      <dgm:prSet/>
      <dgm:spPr/>
      <dgm:t>
        <a:bodyPr/>
        <a:lstStyle/>
        <a:p>
          <a:r>
            <a:rPr lang="en-US"/>
            <a:t>Please remember to mute your computers and phones to minimize background noise. </a:t>
          </a:r>
        </a:p>
      </dgm:t>
    </dgm:pt>
    <dgm:pt modelId="{E296C07F-C712-4A77-9D25-208682DCA753}" type="parTrans" cxnId="{E095E5C9-A842-4D10-97FE-D755E8409C49}">
      <dgm:prSet/>
      <dgm:spPr/>
      <dgm:t>
        <a:bodyPr/>
        <a:lstStyle/>
        <a:p>
          <a:endParaRPr lang="en-US"/>
        </a:p>
      </dgm:t>
    </dgm:pt>
    <dgm:pt modelId="{34A7C5E6-5CC5-4E11-81A5-CA867F7FAC18}" type="sibTrans" cxnId="{E095E5C9-A842-4D10-97FE-D755E8409C49}">
      <dgm:prSet/>
      <dgm:spPr/>
      <dgm:t>
        <a:bodyPr/>
        <a:lstStyle/>
        <a:p>
          <a:endParaRPr lang="en-US"/>
        </a:p>
      </dgm:t>
    </dgm:pt>
    <dgm:pt modelId="{956CBC83-0AF2-49FD-B3EC-69A2A3CF0B46}" type="pres">
      <dgm:prSet presAssocID="{D5856C41-7CED-427A-B610-899C96C327A9}" presName="root" presStyleCnt="0">
        <dgm:presLayoutVars>
          <dgm:dir/>
          <dgm:resizeHandles val="exact"/>
        </dgm:presLayoutVars>
      </dgm:prSet>
      <dgm:spPr/>
      <dgm:t>
        <a:bodyPr/>
        <a:lstStyle/>
        <a:p>
          <a:endParaRPr lang="en-US"/>
        </a:p>
      </dgm:t>
    </dgm:pt>
    <dgm:pt modelId="{CA90BF8F-366A-48C0-9B33-9A287AC1D38D}" type="pres">
      <dgm:prSet presAssocID="{60629720-E838-4AB9-AD52-38E1F1379409}" presName="compNode" presStyleCnt="0"/>
      <dgm:spPr/>
    </dgm:pt>
    <dgm:pt modelId="{39BC79FE-7D76-4531-83C8-510C94255536}" type="pres">
      <dgm:prSet presAssocID="{60629720-E838-4AB9-AD52-38E1F1379409}" presName="bgRect" presStyleLbl="bgShp" presStyleIdx="0" presStyleCnt="4"/>
      <dgm:spPr/>
    </dgm:pt>
    <dgm:pt modelId="{AE2552AD-67B7-4D27-83B5-0F9E43FF942E}" type="pres">
      <dgm:prSet presAssocID="{60629720-E838-4AB9-AD52-38E1F1379409}"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a:noFill/>
        </a:ln>
      </dgm:spPr>
      <dgm:extLst>
        <a:ext uri="{E40237B7-FDA0-4F09-8148-C483321AD2D9}">
          <dgm14:cNvPr xmlns:dgm14="http://schemas.microsoft.com/office/drawing/2010/diagram" id="0" name="" descr="Chat"/>
        </a:ext>
      </dgm:extLst>
    </dgm:pt>
    <dgm:pt modelId="{CDB994E4-AAE5-4F56-808A-DCCEFEFF7240}" type="pres">
      <dgm:prSet presAssocID="{60629720-E838-4AB9-AD52-38E1F1379409}" presName="spaceRect" presStyleCnt="0"/>
      <dgm:spPr/>
    </dgm:pt>
    <dgm:pt modelId="{469ADCA0-053E-4C6B-9E32-333C220E223D}" type="pres">
      <dgm:prSet presAssocID="{60629720-E838-4AB9-AD52-38E1F1379409}" presName="parTx" presStyleLbl="revTx" presStyleIdx="0" presStyleCnt="4">
        <dgm:presLayoutVars>
          <dgm:chMax val="0"/>
          <dgm:chPref val="0"/>
        </dgm:presLayoutVars>
      </dgm:prSet>
      <dgm:spPr/>
      <dgm:t>
        <a:bodyPr/>
        <a:lstStyle/>
        <a:p>
          <a:endParaRPr lang="en-US"/>
        </a:p>
      </dgm:t>
    </dgm:pt>
    <dgm:pt modelId="{2657DBED-C3C4-4533-92D9-EAF055939565}" type="pres">
      <dgm:prSet presAssocID="{0784E48B-E58D-472D-B1DB-E4CC7219B249}" presName="sibTrans" presStyleCnt="0"/>
      <dgm:spPr/>
    </dgm:pt>
    <dgm:pt modelId="{15074627-2F95-4873-B8A5-19FF7B8ECD66}" type="pres">
      <dgm:prSet presAssocID="{2255B731-BF50-4552-BB0F-34B4835416C0}" presName="compNode" presStyleCnt="0"/>
      <dgm:spPr/>
    </dgm:pt>
    <dgm:pt modelId="{6DD018A1-A6D5-4B2B-88C3-3DC47E84503A}" type="pres">
      <dgm:prSet presAssocID="{2255B731-BF50-4552-BB0F-34B4835416C0}" presName="bgRect" presStyleLbl="bgShp" presStyleIdx="1" presStyleCnt="4"/>
      <dgm:spPr/>
    </dgm:pt>
    <dgm:pt modelId="{BCC160CB-5CD0-4BA8-BF2F-2124C4B2648A}" type="pres">
      <dgm:prSet presAssocID="{2255B731-BF50-4552-BB0F-34B4835416C0}"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a:noFill/>
        </a:ln>
      </dgm:spPr>
      <dgm:extLst>
        <a:ext uri="{E40237B7-FDA0-4F09-8148-C483321AD2D9}">
          <dgm14:cNvPr xmlns:dgm14="http://schemas.microsoft.com/office/drawing/2010/diagram" id="0" name="" descr="Speakers"/>
        </a:ext>
      </dgm:extLst>
    </dgm:pt>
    <dgm:pt modelId="{5AE94E89-D4FA-4CA9-AFE4-6AD6659CD045}" type="pres">
      <dgm:prSet presAssocID="{2255B731-BF50-4552-BB0F-34B4835416C0}" presName="spaceRect" presStyleCnt="0"/>
      <dgm:spPr/>
    </dgm:pt>
    <dgm:pt modelId="{E102F71F-1920-41CC-8527-6F1149C53D49}" type="pres">
      <dgm:prSet presAssocID="{2255B731-BF50-4552-BB0F-34B4835416C0}" presName="parTx" presStyleLbl="revTx" presStyleIdx="1" presStyleCnt="4">
        <dgm:presLayoutVars>
          <dgm:chMax val="0"/>
          <dgm:chPref val="0"/>
        </dgm:presLayoutVars>
      </dgm:prSet>
      <dgm:spPr/>
      <dgm:t>
        <a:bodyPr/>
        <a:lstStyle/>
        <a:p>
          <a:endParaRPr lang="en-US"/>
        </a:p>
      </dgm:t>
    </dgm:pt>
    <dgm:pt modelId="{8BF2CE4B-A747-435E-92AA-599B7B559ED0}" type="pres">
      <dgm:prSet presAssocID="{C8045121-9F1D-443B-96FB-8E8E9547149F}" presName="sibTrans" presStyleCnt="0"/>
      <dgm:spPr/>
    </dgm:pt>
    <dgm:pt modelId="{6570D8D3-BAFB-4730-B180-A007E103D1BF}" type="pres">
      <dgm:prSet presAssocID="{2E177E15-5179-4E90-8974-C4A8C61FF2F5}" presName="compNode" presStyleCnt="0"/>
      <dgm:spPr/>
    </dgm:pt>
    <dgm:pt modelId="{09C76DB0-B4A0-4514-9B87-2C1237382026}" type="pres">
      <dgm:prSet presAssocID="{2E177E15-5179-4E90-8974-C4A8C61FF2F5}" presName="bgRect" presStyleLbl="bgShp" presStyleIdx="2" presStyleCnt="4"/>
      <dgm:spPr/>
    </dgm:pt>
    <dgm:pt modelId="{1E67BC09-F206-44EC-832B-862E0F2AA4ED}" type="pres">
      <dgm:prSet presAssocID="{2E177E15-5179-4E90-8974-C4A8C61FF2F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a:noFill/>
        </a:ln>
      </dgm:spPr>
      <dgm:extLst>
        <a:ext uri="{E40237B7-FDA0-4F09-8148-C483321AD2D9}">
          <dgm14:cNvPr xmlns:dgm14="http://schemas.microsoft.com/office/drawing/2010/diagram" id="0" name="" descr="Chat Bubble"/>
        </a:ext>
      </dgm:extLst>
    </dgm:pt>
    <dgm:pt modelId="{37705F3B-3ED1-4087-A03B-056D2F4EBA19}" type="pres">
      <dgm:prSet presAssocID="{2E177E15-5179-4E90-8974-C4A8C61FF2F5}" presName="spaceRect" presStyleCnt="0"/>
      <dgm:spPr/>
    </dgm:pt>
    <dgm:pt modelId="{F42F1B4B-797C-448A-B9C4-F13C9CE46106}" type="pres">
      <dgm:prSet presAssocID="{2E177E15-5179-4E90-8974-C4A8C61FF2F5}" presName="parTx" presStyleLbl="revTx" presStyleIdx="2" presStyleCnt="4">
        <dgm:presLayoutVars>
          <dgm:chMax val="0"/>
          <dgm:chPref val="0"/>
        </dgm:presLayoutVars>
      </dgm:prSet>
      <dgm:spPr/>
      <dgm:t>
        <a:bodyPr/>
        <a:lstStyle/>
        <a:p>
          <a:endParaRPr lang="en-US"/>
        </a:p>
      </dgm:t>
    </dgm:pt>
    <dgm:pt modelId="{EFA80921-962A-45B3-9F6C-6A6871BF3A96}" type="pres">
      <dgm:prSet presAssocID="{A9C83367-D2DF-4CA7-B329-164A99E22A76}" presName="sibTrans" presStyleCnt="0"/>
      <dgm:spPr/>
    </dgm:pt>
    <dgm:pt modelId="{03E97B01-12CB-4371-A045-5D63DAC525F6}" type="pres">
      <dgm:prSet presAssocID="{127E8D93-641B-435E-851C-A40311072694}" presName="compNode" presStyleCnt="0"/>
      <dgm:spPr/>
    </dgm:pt>
    <dgm:pt modelId="{AF246853-2711-4B4F-A894-96F112CBD4E9}" type="pres">
      <dgm:prSet presAssocID="{127E8D93-641B-435E-851C-A40311072694}" presName="bgRect" presStyleLbl="bgShp" presStyleIdx="3" presStyleCnt="4"/>
      <dgm:spPr/>
    </dgm:pt>
    <dgm:pt modelId="{2AC5B6DD-B048-41CE-9DDC-77D96DE1D713}" type="pres">
      <dgm:prSet presAssocID="{127E8D93-641B-435E-851C-A4031107269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a:noFill/>
        </a:ln>
      </dgm:spPr>
      <dgm:extLst>
        <a:ext uri="{E40237B7-FDA0-4F09-8148-C483321AD2D9}">
          <dgm14:cNvPr xmlns:dgm14="http://schemas.microsoft.com/office/drawing/2010/diagram" id="0" name="" descr="Mute Speaker"/>
        </a:ext>
      </dgm:extLst>
    </dgm:pt>
    <dgm:pt modelId="{A2220277-931D-4EB8-9415-AD041CF0D628}" type="pres">
      <dgm:prSet presAssocID="{127E8D93-641B-435E-851C-A40311072694}" presName="spaceRect" presStyleCnt="0"/>
      <dgm:spPr/>
    </dgm:pt>
    <dgm:pt modelId="{CC7D1801-5246-4322-8606-50A8C512C9FB}" type="pres">
      <dgm:prSet presAssocID="{127E8D93-641B-435E-851C-A40311072694}" presName="parTx" presStyleLbl="revTx" presStyleIdx="3" presStyleCnt="4">
        <dgm:presLayoutVars>
          <dgm:chMax val="0"/>
          <dgm:chPref val="0"/>
        </dgm:presLayoutVars>
      </dgm:prSet>
      <dgm:spPr/>
      <dgm:t>
        <a:bodyPr/>
        <a:lstStyle/>
        <a:p>
          <a:endParaRPr lang="en-US"/>
        </a:p>
      </dgm:t>
    </dgm:pt>
  </dgm:ptLst>
  <dgm:cxnLst>
    <dgm:cxn modelId="{EA422D80-7537-41DF-AE7F-ADF5518F5C3E}" type="presOf" srcId="{127E8D93-641B-435E-851C-A40311072694}" destId="{CC7D1801-5246-4322-8606-50A8C512C9FB}" srcOrd="0" destOrd="0" presId="urn:microsoft.com/office/officeart/2018/2/layout/IconVerticalSolidList"/>
    <dgm:cxn modelId="{78331CED-9FC9-4D32-B578-95E2C70A4116}" type="presOf" srcId="{2255B731-BF50-4552-BB0F-34B4835416C0}" destId="{E102F71F-1920-41CC-8527-6F1149C53D49}" srcOrd="0" destOrd="0" presId="urn:microsoft.com/office/officeart/2018/2/layout/IconVerticalSolidList"/>
    <dgm:cxn modelId="{8F184A9D-C5C5-4E2D-B069-BA184783BC2B}" type="presOf" srcId="{2E177E15-5179-4E90-8974-C4A8C61FF2F5}" destId="{F42F1B4B-797C-448A-B9C4-F13C9CE46106}" srcOrd="0" destOrd="0" presId="urn:microsoft.com/office/officeart/2018/2/layout/IconVerticalSolidList"/>
    <dgm:cxn modelId="{552BEB85-32DF-4A10-A262-01FAE2496838}" srcId="{D5856C41-7CED-427A-B610-899C96C327A9}" destId="{60629720-E838-4AB9-AD52-38E1F1379409}" srcOrd="0" destOrd="0" parTransId="{F1D81EFB-6335-4C7C-9A5A-03A7B91629A3}" sibTransId="{0784E48B-E58D-472D-B1DB-E4CC7219B249}"/>
    <dgm:cxn modelId="{93F44F93-6AB3-4A1B-9DF2-1549820F23B5}" type="presOf" srcId="{D5856C41-7CED-427A-B610-899C96C327A9}" destId="{956CBC83-0AF2-49FD-B3EC-69A2A3CF0B46}" srcOrd="0" destOrd="0" presId="urn:microsoft.com/office/officeart/2018/2/layout/IconVerticalSolidList"/>
    <dgm:cxn modelId="{E095E5C9-A842-4D10-97FE-D755E8409C49}" srcId="{D5856C41-7CED-427A-B610-899C96C327A9}" destId="{127E8D93-641B-435E-851C-A40311072694}" srcOrd="3" destOrd="0" parTransId="{E296C07F-C712-4A77-9D25-208682DCA753}" sibTransId="{34A7C5E6-5CC5-4E11-81A5-CA867F7FAC18}"/>
    <dgm:cxn modelId="{2D917F86-CF61-4E26-9128-6CAB360414E3}" srcId="{D5856C41-7CED-427A-B610-899C96C327A9}" destId="{2E177E15-5179-4E90-8974-C4A8C61FF2F5}" srcOrd="2" destOrd="0" parTransId="{7F92FA30-4796-4BF1-9674-F2449FCBAA1A}" sibTransId="{A9C83367-D2DF-4CA7-B329-164A99E22A76}"/>
    <dgm:cxn modelId="{DF4A05C6-744F-481D-9588-EF930C19D3D4}" type="presOf" srcId="{60629720-E838-4AB9-AD52-38E1F1379409}" destId="{469ADCA0-053E-4C6B-9E32-333C220E223D}" srcOrd="0" destOrd="0" presId="urn:microsoft.com/office/officeart/2018/2/layout/IconVerticalSolidList"/>
    <dgm:cxn modelId="{A8B81FC6-3BD1-4C0C-AE4B-EBAA2D096603}" srcId="{D5856C41-7CED-427A-B610-899C96C327A9}" destId="{2255B731-BF50-4552-BB0F-34B4835416C0}" srcOrd="1" destOrd="0" parTransId="{71E5E179-A750-4B9F-A168-1990DAFA35AE}" sibTransId="{C8045121-9F1D-443B-96FB-8E8E9547149F}"/>
    <dgm:cxn modelId="{9A1ACEC6-94E9-46CC-B61E-B9264FF57978}" type="presParOf" srcId="{956CBC83-0AF2-49FD-B3EC-69A2A3CF0B46}" destId="{CA90BF8F-366A-48C0-9B33-9A287AC1D38D}" srcOrd="0" destOrd="0" presId="urn:microsoft.com/office/officeart/2018/2/layout/IconVerticalSolidList"/>
    <dgm:cxn modelId="{7F1F55AD-D503-4F53-A24E-86756623F085}" type="presParOf" srcId="{CA90BF8F-366A-48C0-9B33-9A287AC1D38D}" destId="{39BC79FE-7D76-4531-83C8-510C94255536}" srcOrd="0" destOrd="0" presId="urn:microsoft.com/office/officeart/2018/2/layout/IconVerticalSolidList"/>
    <dgm:cxn modelId="{F883ED4A-E0E4-46E9-8C15-56B166A2429F}" type="presParOf" srcId="{CA90BF8F-366A-48C0-9B33-9A287AC1D38D}" destId="{AE2552AD-67B7-4D27-83B5-0F9E43FF942E}" srcOrd="1" destOrd="0" presId="urn:microsoft.com/office/officeart/2018/2/layout/IconVerticalSolidList"/>
    <dgm:cxn modelId="{0074BF1A-C4EB-4449-BEE4-9ADE7F19C0A4}" type="presParOf" srcId="{CA90BF8F-366A-48C0-9B33-9A287AC1D38D}" destId="{CDB994E4-AAE5-4F56-808A-DCCEFEFF7240}" srcOrd="2" destOrd="0" presId="urn:microsoft.com/office/officeart/2018/2/layout/IconVerticalSolidList"/>
    <dgm:cxn modelId="{6960338D-037C-498E-B5C4-CB13FA2D6604}" type="presParOf" srcId="{CA90BF8F-366A-48C0-9B33-9A287AC1D38D}" destId="{469ADCA0-053E-4C6B-9E32-333C220E223D}" srcOrd="3" destOrd="0" presId="urn:microsoft.com/office/officeart/2018/2/layout/IconVerticalSolidList"/>
    <dgm:cxn modelId="{4102BB84-0B2A-42B6-B2ED-B459717089CC}" type="presParOf" srcId="{956CBC83-0AF2-49FD-B3EC-69A2A3CF0B46}" destId="{2657DBED-C3C4-4533-92D9-EAF055939565}" srcOrd="1" destOrd="0" presId="urn:microsoft.com/office/officeart/2018/2/layout/IconVerticalSolidList"/>
    <dgm:cxn modelId="{6CE2DBB7-20A6-4A64-8631-0848F1D9EC6F}" type="presParOf" srcId="{956CBC83-0AF2-49FD-B3EC-69A2A3CF0B46}" destId="{15074627-2F95-4873-B8A5-19FF7B8ECD66}" srcOrd="2" destOrd="0" presId="urn:microsoft.com/office/officeart/2018/2/layout/IconVerticalSolidList"/>
    <dgm:cxn modelId="{12207854-E848-4042-B417-4E5BEF5912B9}" type="presParOf" srcId="{15074627-2F95-4873-B8A5-19FF7B8ECD66}" destId="{6DD018A1-A6D5-4B2B-88C3-3DC47E84503A}" srcOrd="0" destOrd="0" presId="urn:microsoft.com/office/officeart/2018/2/layout/IconVerticalSolidList"/>
    <dgm:cxn modelId="{E43B4179-5C23-46BE-B852-7A710FBAC61B}" type="presParOf" srcId="{15074627-2F95-4873-B8A5-19FF7B8ECD66}" destId="{BCC160CB-5CD0-4BA8-BF2F-2124C4B2648A}" srcOrd="1" destOrd="0" presId="urn:microsoft.com/office/officeart/2018/2/layout/IconVerticalSolidList"/>
    <dgm:cxn modelId="{60AEE215-53E6-408E-9B18-6C795F16D852}" type="presParOf" srcId="{15074627-2F95-4873-B8A5-19FF7B8ECD66}" destId="{5AE94E89-D4FA-4CA9-AFE4-6AD6659CD045}" srcOrd="2" destOrd="0" presId="urn:microsoft.com/office/officeart/2018/2/layout/IconVerticalSolidList"/>
    <dgm:cxn modelId="{35D9B29F-2A52-4064-AEF3-4E585D181B00}" type="presParOf" srcId="{15074627-2F95-4873-B8A5-19FF7B8ECD66}" destId="{E102F71F-1920-41CC-8527-6F1149C53D49}" srcOrd="3" destOrd="0" presId="urn:microsoft.com/office/officeart/2018/2/layout/IconVerticalSolidList"/>
    <dgm:cxn modelId="{262A90DE-CF1F-47E1-9B63-8F0E3030518F}" type="presParOf" srcId="{956CBC83-0AF2-49FD-B3EC-69A2A3CF0B46}" destId="{8BF2CE4B-A747-435E-92AA-599B7B559ED0}" srcOrd="3" destOrd="0" presId="urn:microsoft.com/office/officeart/2018/2/layout/IconVerticalSolidList"/>
    <dgm:cxn modelId="{6B59BD13-7C89-430C-A813-F8D9F8084C19}" type="presParOf" srcId="{956CBC83-0AF2-49FD-B3EC-69A2A3CF0B46}" destId="{6570D8D3-BAFB-4730-B180-A007E103D1BF}" srcOrd="4" destOrd="0" presId="urn:microsoft.com/office/officeart/2018/2/layout/IconVerticalSolidList"/>
    <dgm:cxn modelId="{55EF3299-3D94-4ACA-8F36-EAA29F7B279D}" type="presParOf" srcId="{6570D8D3-BAFB-4730-B180-A007E103D1BF}" destId="{09C76DB0-B4A0-4514-9B87-2C1237382026}" srcOrd="0" destOrd="0" presId="urn:microsoft.com/office/officeart/2018/2/layout/IconVerticalSolidList"/>
    <dgm:cxn modelId="{3B55BA10-F566-465A-8D3E-86A9187B8A2C}" type="presParOf" srcId="{6570D8D3-BAFB-4730-B180-A007E103D1BF}" destId="{1E67BC09-F206-44EC-832B-862E0F2AA4ED}" srcOrd="1" destOrd="0" presId="urn:microsoft.com/office/officeart/2018/2/layout/IconVerticalSolidList"/>
    <dgm:cxn modelId="{1972A08C-AAC2-4EDB-B16C-F21BD8B7C94D}" type="presParOf" srcId="{6570D8D3-BAFB-4730-B180-A007E103D1BF}" destId="{37705F3B-3ED1-4087-A03B-056D2F4EBA19}" srcOrd="2" destOrd="0" presId="urn:microsoft.com/office/officeart/2018/2/layout/IconVerticalSolidList"/>
    <dgm:cxn modelId="{339151C3-EC72-4C09-A8A4-2C093726DF30}" type="presParOf" srcId="{6570D8D3-BAFB-4730-B180-A007E103D1BF}" destId="{F42F1B4B-797C-448A-B9C4-F13C9CE46106}" srcOrd="3" destOrd="0" presId="urn:microsoft.com/office/officeart/2018/2/layout/IconVerticalSolidList"/>
    <dgm:cxn modelId="{DC452944-DE23-47D8-A971-EAC42A6220E0}" type="presParOf" srcId="{956CBC83-0AF2-49FD-B3EC-69A2A3CF0B46}" destId="{EFA80921-962A-45B3-9F6C-6A6871BF3A96}" srcOrd="5" destOrd="0" presId="urn:microsoft.com/office/officeart/2018/2/layout/IconVerticalSolidList"/>
    <dgm:cxn modelId="{72B15913-21DA-4845-9B0B-5BB968ECF89C}" type="presParOf" srcId="{956CBC83-0AF2-49FD-B3EC-69A2A3CF0B46}" destId="{03E97B01-12CB-4371-A045-5D63DAC525F6}" srcOrd="6" destOrd="0" presId="urn:microsoft.com/office/officeart/2018/2/layout/IconVerticalSolidList"/>
    <dgm:cxn modelId="{96F2C5B1-9E29-482D-A396-26B284F370B7}" type="presParOf" srcId="{03E97B01-12CB-4371-A045-5D63DAC525F6}" destId="{AF246853-2711-4B4F-A894-96F112CBD4E9}" srcOrd="0" destOrd="0" presId="urn:microsoft.com/office/officeart/2018/2/layout/IconVerticalSolidList"/>
    <dgm:cxn modelId="{339D788A-BDEC-42C8-B782-85714C72CD45}" type="presParOf" srcId="{03E97B01-12CB-4371-A045-5D63DAC525F6}" destId="{2AC5B6DD-B048-41CE-9DDC-77D96DE1D713}" srcOrd="1" destOrd="0" presId="urn:microsoft.com/office/officeart/2018/2/layout/IconVerticalSolidList"/>
    <dgm:cxn modelId="{62FB5E2D-E496-4A38-8C82-F589A6109AE4}" type="presParOf" srcId="{03E97B01-12CB-4371-A045-5D63DAC525F6}" destId="{A2220277-931D-4EB8-9415-AD041CF0D628}" srcOrd="2" destOrd="0" presId="urn:microsoft.com/office/officeart/2018/2/layout/IconVerticalSolidList"/>
    <dgm:cxn modelId="{2FCBF865-5029-4152-BF90-0EADD5C7BB29}" type="presParOf" srcId="{03E97B01-12CB-4371-A045-5D63DAC525F6}" destId="{CC7D1801-5246-4322-8606-50A8C512C9F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A41E6F-B9D2-4B3C-91C3-D0C0FAB35F87}"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12547440-96EA-4B6E-9DA0-F68673943114}">
      <dgm:prSet/>
      <dgm:spPr/>
      <dgm:t>
        <a:bodyPr/>
        <a:lstStyle/>
        <a:p>
          <a:pPr rtl="0"/>
          <a:r>
            <a:rPr lang="en-US" dirty="0"/>
            <a:t>Project Overview</a:t>
          </a:r>
          <a:r>
            <a:rPr lang="en-US" dirty="0">
              <a:latin typeface="Arial"/>
            </a:rPr>
            <a:t> </a:t>
          </a:r>
          <a:endParaRPr lang="en-US" dirty="0"/>
        </a:p>
      </dgm:t>
    </dgm:pt>
    <dgm:pt modelId="{D6B495F7-0154-4011-9ADB-CA7049AE6066}" type="parTrans" cxnId="{645BB5D9-BDBE-487F-840F-5EF60CC791DF}">
      <dgm:prSet/>
      <dgm:spPr/>
      <dgm:t>
        <a:bodyPr/>
        <a:lstStyle/>
        <a:p>
          <a:endParaRPr lang="en-US"/>
        </a:p>
      </dgm:t>
    </dgm:pt>
    <dgm:pt modelId="{753DDCC1-8018-4733-BC5B-989997FF4984}" type="sibTrans" cxnId="{645BB5D9-BDBE-487F-840F-5EF60CC791DF}">
      <dgm:prSet/>
      <dgm:spPr/>
      <dgm:t>
        <a:bodyPr/>
        <a:lstStyle/>
        <a:p>
          <a:endParaRPr lang="en-US"/>
        </a:p>
      </dgm:t>
    </dgm:pt>
    <dgm:pt modelId="{F685E326-FA38-46BA-AEDB-A9DE210F06D1}">
      <dgm:prSet/>
      <dgm:spPr/>
      <dgm:t>
        <a:bodyPr/>
        <a:lstStyle/>
        <a:p>
          <a:pPr rtl="0"/>
          <a:r>
            <a:rPr lang="en-US" dirty="0">
              <a:latin typeface="Arial"/>
            </a:rPr>
            <a:t>Participant Eligibility</a:t>
          </a:r>
          <a:endParaRPr lang="en-US" dirty="0"/>
        </a:p>
      </dgm:t>
    </dgm:pt>
    <dgm:pt modelId="{45CE78B0-103A-4BC8-A8D8-46812C15789E}" type="parTrans" cxnId="{326448A4-C30B-46AA-AE1F-C89D08C727B9}">
      <dgm:prSet/>
      <dgm:spPr/>
      <dgm:t>
        <a:bodyPr/>
        <a:lstStyle/>
        <a:p>
          <a:endParaRPr lang="en-US"/>
        </a:p>
      </dgm:t>
    </dgm:pt>
    <dgm:pt modelId="{2501A0FB-A5BF-401D-8921-9B4B7E87A1EE}" type="sibTrans" cxnId="{326448A4-C30B-46AA-AE1F-C89D08C727B9}">
      <dgm:prSet/>
      <dgm:spPr/>
      <dgm:t>
        <a:bodyPr/>
        <a:lstStyle/>
        <a:p>
          <a:endParaRPr lang="en-US"/>
        </a:p>
      </dgm:t>
    </dgm:pt>
    <dgm:pt modelId="{171A93B6-811F-4457-A89E-E4CA1521E746}">
      <dgm:prSet/>
      <dgm:spPr/>
      <dgm:t>
        <a:bodyPr/>
        <a:lstStyle/>
        <a:p>
          <a:pPr rtl="0"/>
          <a:r>
            <a:rPr lang="en-US" dirty="0"/>
            <a:t>Recruitment</a:t>
          </a:r>
          <a:r>
            <a:rPr lang="en-US" dirty="0">
              <a:latin typeface="Arial"/>
            </a:rPr>
            <a:t>/ Referrals  </a:t>
          </a:r>
          <a:endParaRPr lang="en-US" dirty="0"/>
        </a:p>
      </dgm:t>
    </dgm:pt>
    <dgm:pt modelId="{339EE603-10FE-435F-80F0-052DA7D5F505}" type="parTrans" cxnId="{05C289A7-1A35-41F5-A416-10F8E006B8FA}">
      <dgm:prSet/>
      <dgm:spPr/>
      <dgm:t>
        <a:bodyPr/>
        <a:lstStyle/>
        <a:p>
          <a:endParaRPr lang="en-US"/>
        </a:p>
      </dgm:t>
    </dgm:pt>
    <dgm:pt modelId="{51421AA1-9BC7-44B4-8F2D-312E123D9DEA}" type="sibTrans" cxnId="{05C289A7-1A35-41F5-A416-10F8E006B8FA}">
      <dgm:prSet/>
      <dgm:spPr/>
      <dgm:t>
        <a:bodyPr/>
        <a:lstStyle/>
        <a:p>
          <a:endParaRPr lang="en-US"/>
        </a:p>
      </dgm:t>
    </dgm:pt>
    <dgm:pt modelId="{B4C3118F-7624-4A6F-B087-23C82B7B33A6}">
      <dgm:prSet/>
      <dgm:spPr/>
      <dgm:t>
        <a:bodyPr/>
        <a:lstStyle/>
        <a:p>
          <a:pPr rtl="0"/>
          <a:r>
            <a:rPr lang="en-US" dirty="0"/>
            <a:t>Interview Process</a:t>
          </a:r>
          <a:r>
            <a:rPr lang="en-US" dirty="0">
              <a:latin typeface="Arial"/>
            </a:rPr>
            <a:t>/ Hiring Decisions</a:t>
          </a:r>
          <a:endParaRPr lang="en-US" dirty="0"/>
        </a:p>
      </dgm:t>
    </dgm:pt>
    <dgm:pt modelId="{FB4BB1BA-B969-42B3-AAB4-E95D80224FEF}" type="parTrans" cxnId="{6CA5A999-3CBB-4AC1-858D-B6019EF4F855}">
      <dgm:prSet/>
      <dgm:spPr/>
      <dgm:t>
        <a:bodyPr/>
        <a:lstStyle/>
        <a:p>
          <a:endParaRPr lang="en-US"/>
        </a:p>
      </dgm:t>
    </dgm:pt>
    <dgm:pt modelId="{4C23ABBC-CA90-44D2-A626-CB0E44CA6EC6}" type="sibTrans" cxnId="{6CA5A999-3CBB-4AC1-858D-B6019EF4F855}">
      <dgm:prSet/>
      <dgm:spPr/>
      <dgm:t>
        <a:bodyPr/>
        <a:lstStyle/>
        <a:p>
          <a:endParaRPr lang="en-US"/>
        </a:p>
      </dgm:t>
    </dgm:pt>
    <dgm:pt modelId="{C59EE97C-9B25-47FE-B24E-AB1EEDD6E0C4}">
      <dgm:prSet/>
      <dgm:spPr/>
      <dgm:t>
        <a:bodyPr/>
        <a:lstStyle/>
        <a:p>
          <a:r>
            <a:rPr lang="en-US" dirty="0"/>
            <a:t>Training for Security Personnel </a:t>
          </a:r>
        </a:p>
      </dgm:t>
    </dgm:pt>
    <dgm:pt modelId="{03B33779-82D0-46E7-9BEA-B787E5AE42A5}" type="parTrans" cxnId="{8B16FDC2-C625-4702-B1A9-52C384694CCF}">
      <dgm:prSet/>
      <dgm:spPr/>
      <dgm:t>
        <a:bodyPr/>
        <a:lstStyle/>
        <a:p>
          <a:endParaRPr lang="en-US"/>
        </a:p>
      </dgm:t>
    </dgm:pt>
    <dgm:pt modelId="{F59573C1-F2E1-40DF-95B3-BBD8122740CE}" type="sibTrans" cxnId="{8B16FDC2-C625-4702-B1A9-52C384694CCF}">
      <dgm:prSet/>
      <dgm:spPr/>
      <dgm:t>
        <a:bodyPr/>
        <a:lstStyle/>
        <a:p>
          <a:endParaRPr lang="en-US"/>
        </a:p>
      </dgm:t>
    </dgm:pt>
    <dgm:pt modelId="{209FB65F-486C-4F8E-AEDB-66B80F55E88C}">
      <dgm:prSet phldr="0"/>
      <dgm:spPr/>
      <dgm:t>
        <a:bodyPr/>
        <a:lstStyle/>
        <a:p>
          <a:pPr rtl="0"/>
          <a:r>
            <a:rPr lang="en-US" dirty="0">
              <a:latin typeface="Arial"/>
            </a:rPr>
            <a:t>Tracking Participants in MOSES</a:t>
          </a:r>
        </a:p>
      </dgm:t>
    </dgm:pt>
    <dgm:pt modelId="{46FB8D32-A014-402B-988B-E3C4D202F334}" type="parTrans" cxnId="{E6AA5B23-D47D-4990-BF65-FD620648F14C}">
      <dgm:prSet/>
      <dgm:spPr/>
    </dgm:pt>
    <dgm:pt modelId="{E6A347FB-0A98-4EAC-8D61-3EE857CCF6C4}" type="sibTrans" cxnId="{E6AA5B23-D47D-4990-BF65-FD620648F14C}">
      <dgm:prSet/>
      <dgm:spPr/>
      <dgm:t>
        <a:bodyPr/>
        <a:lstStyle/>
        <a:p>
          <a:endParaRPr lang="en-US"/>
        </a:p>
      </dgm:t>
    </dgm:pt>
    <dgm:pt modelId="{B080B295-B3A6-4202-B5B7-B2F521F510C7}">
      <dgm:prSet phldr="0"/>
      <dgm:spPr/>
      <dgm:t>
        <a:bodyPr/>
        <a:lstStyle/>
        <a:p>
          <a:pPr rtl="0"/>
          <a:r>
            <a:rPr lang="en-US" dirty="0">
              <a:latin typeface="Arial"/>
            </a:rPr>
            <a:t>Single Points of Contact (</a:t>
          </a:r>
          <a:r>
            <a:rPr lang="en-US" dirty="0" err="1">
              <a:latin typeface="Arial"/>
            </a:rPr>
            <a:t>SPoC</a:t>
          </a:r>
          <a:r>
            <a:rPr lang="en-US" dirty="0">
              <a:latin typeface="Arial"/>
            </a:rPr>
            <a:t>)</a:t>
          </a:r>
        </a:p>
      </dgm:t>
    </dgm:pt>
    <dgm:pt modelId="{D11151CD-7C98-4235-A073-C6538DDB4673}" type="parTrans" cxnId="{B502E112-507A-4FE6-8B30-F65503234CCC}">
      <dgm:prSet/>
      <dgm:spPr/>
    </dgm:pt>
    <dgm:pt modelId="{29688DBF-A310-4F01-AAA1-283A9E1CBF16}" type="sibTrans" cxnId="{B502E112-507A-4FE6-8B30-F65503234CCC}">
      <dgm:prSet/>
      <dgm:spPr/>
      <dgm:t>
        <a:bodyPr/>
        <a:lstStyle/>
        <a:p>
          <a:endParaRPr lang="en-US"/>
        </a:p>
      </dgm:t>
    </dgm:pt>
    <dgm:pt modelId="{48AD73DD-6044-4A7F-9982-FA110C8777F0}">
      <dgm:prSet phldr="0"/>
      <dgm:spPr/>
      <dgm:t>
        <a:bodyPr/>
        <a:lstStyle/>
        <a:p>
          <a:pPr rtl="0"/>
          <a:r>
            <a:rPr lang="en-US" dirty="0">
              <a:latin typeface="Arial"/>
            </a:rPr>
            <a:t>Worksite Agreement/ Addendum </a:t>
          </a:r>
        </a:p>
      </dgm:t>
    </dgm:pt>
    <dgm:pt modelId="{A1165FC2-0E70-4221-878B-5CE55B78EA95}" type="parTrans" cxnId="{6A6F1B09-978C-4940-9456-971A337C5E15}">
      <dgm:prSet/>
      <dgm:spPr/>
    </dgm:pt>
    <dgm:pt modelId="{1E941E95-21AD-42A9-BB04-329F34B53D30}" type="sibTrans" cxnId="{6A6F1B09-978C-4940-9456-971A337C5E15}">
      <dgm:prSet/>
      <dgm:spPr/>
    </dgm:pt>
    <dgm:pt modelId="{7AEB3674-F504-4B52-B768-99EE48493456}">
      <dgm:prSet phldr="0"/>
      <dgm:spPr/>
      <dgm:t>
        <a:bodyPr/>
        <a:lstStyle/>
        <a:p>
          <a:pPr rtl="0"/>
          <a:r>
            <a:rPr lang="en-US" dirty="0">
              <a:latin typeface="Arial"/>
            </a:rPr>
            <a:t>Support Services </a:t>
          </a:r>
        </a:p>
      </dgm:t>
    </dgm:pt>
    <dgm:pt modelId="{25EF4D82-2E8B-490E-A562-817BFA5FD82B}" type="parTrans" cxnId="{8E75EAFA-DE02-403B-B9AC-928E09E5BC70}">
      <dgm:prSet/>
      <dgm:spPr/>
    </dgm:pt>
    <dgm:pt modelId="{FF8E9B6D-A9F3-4D97-9552-7AF7E8CFF7AC}" type="sibTrans" cxnId="{8E75EAFA-DE02-403B-B9AC-928E09E5BC70}">
      <dgm:prSet/>
      <dgm:spPr/>
    </dgm:pt>
    <dgm:pt modelId="{3CCE30BE-B7A1-4060-B1C6-EDC3A4FEA15B}">
      <dgm:prSet phldr="0"/>
      <dgm:spPr/>
      <dgm:t>
        <a:bodyPr/>
        <a:lstStyle/>
        <a:p>
          <a:pPr rtl="0"/>
          <a:r>
            <a:rPr lang="en-US" dirty="0">
              <a:latin typeface="Arial"/>
            </a:rPr>
            <a:t>Worksite Monitoring </a:t>
          </a:r>
        </a:p>
      </dgm:t>
    </dgm:pt>
    <dgm:pt modelId="{FCA7AAD4-9BBD-4683-BC36-6E41FC95A082}" type="parTrans" cxnId="{44B6A504-8E66-4665-9733-3BC92CDA71AE}">
      <dgm:prSet/>
      <dgm:spPr/>
    </dgm:pt>
    <dgm:pt modelId="{9498AED6-41FA-4185-8A0D-8C3E099516B3}" type="sibTrans" cxnId="{44B6A504-8E66-4665-9733-3BC92CDA71AE}">
      <dgm:prSet/>
      <dgm:spPr/>
    </dgm:pt>
    <dgm:pt modelId="{F2B9288F-EA2B-428D-8FD4-266C5F6C52E5}" type="pres">
      <dgm:prSet presAssocID="{2EA41E6F-B9D2-4B3C-91C3-D0C0FAB35F87}" presName="vert0" presStyleCnt="0">
        <dgm:presLayoutVars>
          <dgm:dir/>
          <dgm:animOne val="branch"/>
          <dgm:animLvl val="lvl"/>
        </dgm:presLayoutVars>
      </dgm:prSet>
      <dgm:spPr/>
      <dgm:t>
        <a:bodyPr/>
        <a:lstStyle/>
        <a:p>
          <a:endParaRPr lang="en-US"/>
        </a:p>
      </dgm:t>
    </dgm:pt>
    <dgm:pt modelId="{AE8C3E59-B415-4E0D-B97E-B8EC02B62D31}" type="pres">
      <dgm:prSet presAssocID="{12547440-96EA-4B6E-9DA0-F68673943114}" presName="thickLine" presStyleLbl="alignNode1" presStyleIdx="0" presStyleCnt="10"/>
      <dgm:spPr/>
    </dgm:pt>
    <dgm:pt modelId="{13AFD231-CEA8-4C7E-ADDA-090FC2B90D24}" type="pres">
      <dgm:prSet presAssocID="{12547440-96EA-4B6E-9DA0-F68673943114}" presName="horz1" presStyleCnt="0"/>
      <dgm:spPr/>
    </dgm:pt>
    <dgm:pt modelId="{3D08AD96-254D-4C24-B593-616E700E2C5B}" type="pres">
      <dgm:prSet presAssocID="{12547440-96EA-4B6E-9DA0-F68673943114}" presName="tx1" presStyleLbl="revTx" presStyleIdx="0" presStyleCnt="10"/>
      <dgm:spPr/>
      <dgm:t>
        <a:bodyPr/>
        <a:lstStyle/>
        <a:p>
          <a:endParaRPr lang="en-US"/>
        </a:p>
      </dgm:t>
    </dgm:pt>
    <dgm:pt modelId="{34BB1A0D-9C5B-4D62-A08A-24642CD4CC2E}" type="pres">
      <dgm:prSet presAssocID="{12547440-96EA-4B6E-9DA0-F68673943114}" presName="vert1" presStyleCnt="0"/>
      <dgm:spPr/>
    </dgm:pt>
    <dgm:pt modelId="{6E400D31-1F0C-45D8-BD8B-403429DA8872}" type="pres">
      <dgm:prSet presAssocID="{F685E326-FA38-46BA-AEDB-A9DE210F06D1}" presName="thickLine" presStyleLbl="alignNode1" presStyleIdx="1" presStyleCnt="10"/>
      <dgm:spPr/>
    </dgm:pt>
    <dgm:pt modelId="{6823AF83-EEB8-4671-8ED8-A7C179614E6B}" type="pres">
      <dgm:prSet presAssocID="{F685E326-FA38-46BA-AEDB-A9DE210F06D1}" presName="horz1" presStyleCnt="0"/>
      <dgm:spPr/>
    </dgm:pt>
    <dgm:pt modelId="{08A6F351-C139-4201-8470-60ED2D16F541}" type="pres">
      <dgm:prSet presAssocID="{F685E326-FA38-46BA-AEDB-A9DE210F06D1}" presName="tx1" presStyleLbl="revTx" presStyleIdx="1" presStyleCnt="10"/>
      <dgm:spPr/>
      <dgm:t>
        <a:bodyPr/>
        <a:lstStyle/>
        <a:p>
          <a:endParaRPr lang="en-US"/>
        </a:p>
      </dgm:t>
    </dgm:pt>
    <dgm:pt modelId="{5821072C-1048-4123-AC6A-059E747D8D31}" type="pres">
      <dgm:prSet presAssocID="{F685E326-FA38-46BA-AEDB-A9DE210F06D1}" presName="vert1" presStyleCnt="0"/>
      <dgm:spPr/>
    </dgm:pt>
    <dgm:pt modelId="{2E9C7012-7B09-4799-8E44-132756C3C649}" type="pres">
      <dgm:prSet presAssocID="{B080B295-B3A6-4202-B5B7-B2F521F510C7}" presName="thickLine" presStyleLbl="alignNode1" presStyleIdx="2" presStyleCnt="10"/>
      <dgm:spPr/>
    </dgm:pt>
    <dgm:pt modelId="{C3D86496-35F8-4D19-8F6A-8AF5CD807D22}" type="pres">
      <dgm:prSet presAssocID="{B080B295-B3A6-4202-B5B7-B2F521F510C7}" presName="horz1" presStyleCnt="0"/>
      <dgm:spPr/>
    </dgm:pt>
    <dgm:pt modelId="{4163B0E4-BA69-406E-AADE-2DCF65D4E68B}" type="pres">
      <dgm:prSet presAssocID="{B080B295-B3A6-4202-B5B7-B2F521F510C7}" presName="tx1" presStyleLbl="revTx" presStyleIdx="2" presStyleCnt="10"/>
      <dgm:spPr/>
      <dgm:t>
        <a:bodyPr/>
        <a:lstStyle/>
        <a:p>
          <a:endParaRPr lang="en-US"/>
        </a:p>
      </dgm:t>
    </dgm:pt>
    <dgm:pt modelId="{6A718EB9-F371-4B3B-8106-56B99FBA9F36}" type="pres">
      <dgm:prSet presAssocID="{B080B295-B3A6-4202-B5B7-B2F521F510C7}" presName="vert1" presStyleCnt="0"/>
      <dgm:spPr/>
    </dgm:pt>
    <dgm:pt modelId="{47CC672D-2F40-486F-B880-EA94FEF65A71}" type="pres">
      <dgm:prSet presAssocID="{171A93B6-811F-4457-A89E-E4CA1521E746}" presName="thickLine" presStyleLbl="alignNode1" presStyleIdx="3" presStyleCnt="10"/>
      <dgm:spPr/>
    </dgm:pt>
    <dgm:pt modelId="{03A3DF0C-F887-408B-8061-75062139B299}" type="pres">
      <dgm:prSet presAssocID="{171A93B6-811F-4457-A89E-E4CA1521E746}" presName="horz1" presStyleCnt="0"/>
      <dgm:spPr/>
    </dgm:pt>
    <dgm:pt modelId="{B6F4FE48-FE73-45D6-B642-ACA46416EBFC}" type="pres">
      <dgm:prSet presAssocID="{171A93B6-811F-4457-A89E-E4CA1521E746}" presName="tx1" presStyleLbl="revTx" presStyleIdx="3" presStyleCnt="10"/>
      <dgm:spPr/>
      <dgm:t>
        <a:bodyPr/>
        <a:lstStyle/>
        <a:p>
          <a:endParaRPr lang="en-US"/>
        </a:p>
      </dgm:t>
    </dgm:pt>
    <dgm:pt modelId="{9199E087-1C53-4452-ACB6-5DA3AE7F6C73}" type="pres">
      <dgm:prSet presAssocID="{171A93B6-811F-4457-A89E-E4CA1521E746}" presName="vert1" presStyleCnt="0"/>
      <dgm:spPr/>
    </dgm:pt>
    <dgm:pt modelId="{102C92EB-5558-4205-8FD2-4C130E3CD889}" type="pres">
      <dgm:prSet presAssocID="{B4C3118F-7624-4A6F-B087-23C82B7B33A6}" presName="thickLine" presStyleLbl="alignNode1" presStyleIdx="4" presStyleCnt="10"/>
      <dgm:spPr/>
    </dgm:pt>
    <dgm:pt modelId="{90EC185E-1AC9-4A3D-A9D8-85CAC8063FA5}" type="pres">
      <dgm:prSet presAssocID="{B4C3118F-7624-4A6F-B087-23C82B7B33A6}" presName="horz1" presStyleCnt="0"/>
      <dgm:spPr/>
    </dgm:pt>
    <dgm:pt modelId="{62BD8DB5-F6F2-4B83-B30E-3A5E180CF8FE}" type="pres">
      <dgm:prSet presAssocID="{B4C3118F-7624-4A6F-B087-23C82B7B33A6}" presName="tx1" presStyleLbl="revTx" presStyleIdx="4" presStyleCnt="10"/>
      <dgm:spPr/>
      <dgm:t>
        <a:bodyPr/>
        <a:lstStyle/>
        <a:p>
          <a:endParaRPr lang="en-US"/>
        </a:p>
      </dgm:t>
    </dgm:pt>
    <dgm:pt modelId="{9EAC57E0-4949-4317-99E3-24F102612594}" type="pres">
      <dgm:prSet presAssocID="{B4C3118F-7624-4A6F-B087-23C82B7B33A6}" presName="vert1" presStyleCnt="0"/>
      <dgm:spPr/>
    </dgm:pt>
    <dgm:pt modelId="{F4D33B0A-C810-4CB4-B551-16AE7F7EDE36}" type="pres">
      <dgm:prSet presAssocID="{48AD73DD-6044-4A7F-9982-FA110C8777F0}" presName="thickLine" presStyleLbl="alignNode1" presStyleIdx="5" presStyleCnt="10"/>
      <dgm:spPr/>
    </dgm:pt>
    <dgm:pt modelId="{CB3C389A-D8E2-4CC7-80E9-ACDA5DBD613E}" type="pres">
      <dgm:prSet presAssocID="{48AD73DD-6044-4A7F-9982-FA110C8777F0}" presName="horz1" presStyleCnt="0"/>
      <dgm:spPr/>
    </dgm:pt>
    <dgm:pt modelId="{B60AF53B-5065-40CF-89DF-930FE7C92EDB}" type="pres">
      <dgm:prSet presAssocID="{48AD73DD-6044-4A7F-9982-FA110C8777F0}" presName="tx1" presStyleLbl="revTx" presStyleIdx="5" presStyleCnt="10"/>
      <dgm:spPr/>
      <dgm:t>
        <a:bodyPr/>
        <a:lstStyle/>
        <a:p>
          <a:endParaRPr lang="en-US"/>
        </a:p>
      </dgm:t>
    </dgm:pt>
    <dgm:pt modelId="{F535435D-B1BB-444B-B0A0-AB784773581F}" type="pres">
      <dgm:prSet presAssocID="{48AD73DD-6044-4A7F-9982-FA110C8777F0}" presName="vert1" presStyleCnt="0"/>
      <dgm:spPr/>
    </dgm:pt>
    <dgm:pt modelId="{623C14D0-2FD7-47F2-9E02-F9CD8C3797B0}" type="pres">
      <dgm:prSet presAssocID="{3CCE30BE-B7A1-4060-B1C6-EDC3A4FEA15B}" presName="thickLine" presStyleLbl="alignNode1" presStyleIdx="6" presStyleCnt="10"/>
      <dgm:spPr/>
    </dgm:pt>
    <dgm:pt modelId="{D172AA57-9218-418A-BEC6-FC8AF986324A}" type="pres">
      <dgm:prSet presAssocID="{3CCE30BE-B7A1-4060-B1C6-EDC3A4FEA15B}" presName="horz1" presStyleCnt="0"/>
      <dgm:spPr/>
    </dgm:pt>
    <dgm:pt modelId="{F9854326-6B9A-4658-A301-B8DD2E2A7D8A}" type="pres">
      <dgm:prSet presAssocID="{3CCE30BE-B7A1-4060-B1C6-EDC3A4FEA15B}" presName="tx1" presStyleLbl="revTx" presStyleIdx="6" presStyleCnt="10"/>
      <dgm:spPr/>
      <dgm:t>
        <a:bodyPr/>
        <a:lstStyle/>
        <a:p>
          <a:endParaRPr lang="en-US"/>
        </a:p>
      </dgm:t>
    </dgm:pt>
    <dgm:pt modelId="{B67DFC43-283D-4AC7-AA1B-321025A59C33}" type="pres">
      <dgm:prSet presAssocID="{3CCE30BE-B7A1-4060-B1C6-EDC3A4FEA15B}" presName="vert1" presStyleCnt="0"/>
      <dgm:spPr/>
    </dgm:pt>
    <dgm:pt modelId="{517B7EEA-5A46-4931-9A26-B4F320D40172}" type="pres">
      <dgm:prSet presAssocID="{7AEB3674-F504-4B52-B768-99EE48493456}" presName="thickLine" presStyleLbl="alignNode1" presStyleIdx="7" presStyleCnt="10"/>
      <dgm:spPr/>
    </dgm:pt>
    <dgm:pt modelId="{7CA7E9C1-9412-4E3E-AAA2-676E1EDCDA04}" type="pres">
      <dgm:prSet presAssocID="{7AEB3674-F504-4B52-B768-99EE48493456}" presName="horz1" presStyleCnt="0"/>
      <dgm:spPr/>
    </dgm:pt>
    <dgm:pt modelId="{B8FC3B07-F043-4C04-BF00-6B3BA202320D}" type="pres">
      <dgm:prSet presAssocID="{7AEB3674-F504-4B52-B768-99EE48493456}" presName="tx1" presStyleLbl="revTx" presStyleIdx="7" presStyleCnt="10"/>
      <dgm:spPr/>
      <dgm:t>
        <a:bodyPr/>
        <a:lstStyle/>
        <a:p>
          <a:endParaRPr lang="en-US"/>
        </a:p>
      </dgm:t>
    </dgm:pt>
    <dgm:pt modelId="{401607EA-7D4D-4356-93D1-F98963845FB1}" type="pres">
      <dgm:prSet presAssocID="{7AEB3674-F504-4B52-B768-99EE48493456}" presName="vert1" presStyleCnt="0"/>
      <dgm:spPr/>
    </dgm:pt>
    <dgm:pt modelId="{DB0E4501-8BE9-40C3-8415-0F552ADD69C6}" type="pres">
      <dgm:prSet presAssocID="{C59EE97C-9B25-47FE-B24E-AB1EEDD6E0C4}" presName="thickLine" presStyleLbl="alignNode1" presStyleIdx="8" presStyleCnt="10"/>
      <dgm:spPr/>
    </dgm:pt>
    <dgm:pt modelId="{7733754D-8D89-416D-9C3B-3E1771D5D8BB}" type="pres">
      <dgm:prSet presAssocID="{C59EE97C-9B25-47FE-B24E-AB1EEDD6E0C4}" presName="horz1" presStyleCnt="0"/>
      <dgm:spPr/>
    </dgm:pt>
    <dgm:pt modelId="{D5B9E487-3C46-44D0-9A19-A2B2F2C4D293}" type="pres">
      <dgm:prSet presAssocID="{C59EE97C-9B25-47FE-B24E-AB1EEDD6E0C4}" presName="tx1" presStyleLbl="revTx" presStyleIdx="8" presStyleCnt="10"/>
      <dgm:spPr/>
      <dgm:t>
        <a:bodyPr/>
        <a:lstStyle/>
        <a:p>
          <a:endParaRPr lang="en-US"/>
        </a:p>
      </dgm:t>
    </dgm:pt>
    <dgm:pt modelId="{E9D6C905-0A2E-437C-A9D6-3AF26E8836D9}" type="pres">
      <dgm:prSet presAssocID="{C59EE97C-9B25-47FE-B24E-AB1EEDD6E0C4}" presName="vert1" presStyleCnt="0"/>
      <dgm:spPr/>
    </dgm:pt>
    <dgm:pt modelId="{98F17EDA-CA8B-4118-BF9A-37BC8AF2F79F}" type="pres">
      <dgm:prSet presAssocID="{209FB65F-486C-4F8E-AEDB-66B80F55E88C}" presName="thickLine" presStyleLbl="alignNode1" presStyleIdx="9" presStyleCnt="10"/>
      <dgm:spPr/>
    </dgm:pt>
    <dgm:pt modelId="{1521B827-5CB8-4A0E-B756-189A4B1EDE9E}" type="pres">
      <dgm:prSet presAssocID="{209FB65F-486C-4F8E-AEDB-66B80F55E88C}" presName="horz1" presStyleCnt="0"/>
      <dgm:spPr/>
    </dgm:pt>
    <dgm:pt modelId="{6BD869C8-D803-4D75-B6BC-8F2D7E10198C}" type="pres">
      <dgm:prSet presAssocID="{209FB65F-486C-4F8E-AEDB-66B80F55E88C}" presName="tx1" presStyleLbl="revTx" presStyleIdx="9" presStyleCnt="10"/>
      <dgm:spPr/>
      <dgm:t>
        <a:bodyPr/>
        <a:lstStyle/>
        <a:p>
          <a:endParaRPr lang="en-US"/>
        </a:p>
      </dgm:t>
    </dgm:pt>
    <dgm:pt modelId="{1D9B44C1-C974-4866-AE37-B65B28539ED1}" type="pres">
      <dgm:prSet presAssocID="{209FB65F-486C-4F8E-AEDB-66B80F55E88C}" presName="vert1" presStyleCnt="0"/>
      <dgm:spPr/>
    </dgm:pt>
  </dgm:ptLst>
  <dgm:cxnLst>
    <dgm:cxn modelId="{6A6F1B09-978C-4940-9456-971A337C5E15}" srcId="{2EA41E6F-B9D2-4B3C-91C3-D0C0FAB35F87}" destId="{48AD73DD-6044-4A7F-9982-FA110C8777F0}" srcOrd="5" destOrd="0" parTransId="{A1165FC2-0E70-4221-878B-5CE55B78EA95}" sibTransId="{1E941E95-21AD-42A9-BB04-329F34B53D30}"/>
    <dgm:cxn modelId="{2CF499AE-37E0-403E-86F3-8293606B91D9}" type="presOf" srcId="{2EA41E6F-B9D2-4B3C-91C3-D0C0FAB35F87}" destId="{F2B9288F-EA2B-428D-8FD4-266C5F6C52E5}" srcOrd="0" destOrd="0" presId="urn:microsoft.com/office/officeart/2008/layout/LinedList"/>
    <dgm:cxn modelId="{53931BD3-F769-428C-9F17-FB6DFAD16851}" type="presOf" srcId="{C59EE97C-9B25-47FE-B24E-AB1EEDD6E0C4}" destId="{D5B9E487-3C46-44D0-9A19-A2B2F2C4D293}" srcOrd="0" destOrd="0" presId="urn:microsoft.com/office/officeart/2008/layout/LinedList"/>
    <dgm:cxn modelId="{232CB5DD-B2CA-415E-83ED-B52AD28A261B}" type="presOf" srcId="{B4C3118F-7624-4A6F-B087-23C82B7B33A6}" destId="{62BD8DB5-F6F2-4B83-B30E-3A5E180CF8FE}" srcOrd="0" destOrd="0" presId="urn:microsoft.com/office/officeart/2008/layout/LinedList"/>
    <dgm:cxn modelId="{8B16FDC2-C625-4702-B1A9-52C384694CCF}" srcId="{2EA41E6F-B9D2-4B3C-91C3-D0C0FAB35F87}" destId="{C59EE97C-9B25-47FE-B24E-AB1EEDD6E0C4}" srcOrd="8" destOrd="0" parTransId="{03B33779-82D0-46E7-9BEA-B787E5AE42A5}" sibTransId="{F59573C1-F2E1-40DF-95B3-BBD8122740CE}"/>
    <dgm:cxn modelId="{66B686C0-5626-4E0D-96C3-3C11DAC9703A}" type="presOf" srcId="{B080B295-B3A6-4202-B5B7-B2F521F510C7}" destId="{4163B0E4-BA69-406E-AADE-2DCF65D4E68B}" srcOrd="0" destOrd="0" presId="urn:microsoft.com/office/officeart/2008/layout/LinedList"/>
    <dgm:cxn modelId="{F55C3E23-A2A8-46AC-839D-D86D6B0C086E}" type="presOf" srcId="{171A93B6-811F-4457-A89E-E4CA1521E746}" destId="{B6F4FE48-FE73-45D6-B642-ACA46416EBFC}" srcOrd="0" destOrd="0" presId="urn:microsoft.com/office/officeart/2008/layout/LinedList"/>
    <dgm:cxn modelId="{44B6A504-8E66-4665-9733-3BC92CDA71AE}" srcId="{2EA41E6F-B9D2-4B3C-91C3-D0C0FAB35F87}" destId="{3CCE30BE-B7A1-4060-B1C6-EDC3A4FEA15B}" srcOrd="6" destOrd="0" parTransId="{FCA7AAD4-9BBD-4683-BC36-6E41FC95A082}" sibTransId="{9498AED6-41FA-4185-8A0D-8C3E099516B3}"/>
    <dgm:cxn modelId="{645BB5D9-BDBE-487F-840F-5EF60CC791DF}" srcId="{2EA41E6F-B9D2-4B3C-91C3-D0C0FAB35F87}" destId="{12547440-96EA-4B6E-9DA0-F68673943114}" srcOrd="0" destOrd="0" parTransId="{D6B495F7-0154-4011-9ADB-CA7049AE6066}" sibTransId="{753DDCC1-8018-4733-BC5B-989997FF4984}"/>
    <dgm:cxn modelId="{E6AA5B23-D47D-4990-BF65-FD620648F14C}" srcId="{2EA41E6F-B9D2-4B3C-91C3-D0C0FAB35F87}" destId="{209FB65F-486C-4F8E-AEDB-66B80F55E88C}" srcOrd="9" destOrd="0" parTransId="{46FB8D32-A014-402B-988B-E3C4D202F334}" sibTransId="{E6A347FB-0A98-4EAC-8D61-3EE857CCF6C4}"/>
    <dgm:cxn modelId="{B502E112-507A-4FE6-8B30-F65503234CCC}" srcId="{2EA41E6F-B9D2-4B3C-91C3-D0C0FAB35F87}" destId="{B080B295-B3A6-4202-B5B7-B2F521F510C7}" srcOrd="2" destOrd="0" parTransId="{D11151CD-7C98-4235-A073-C6538DDB4673}" sibTransId="{29688DBF-A310-4F01-AAA1-283A9E1CBF16}"/>
    <dgm:cxn modelId="{6CA5A999-3CBB-4AC1-858D-B6019EF4F855}" srcId="{2EA41E6F-B9D2-4B3C-91C3-D0C0FAB35F87}" destId="{B4C3118F-7624-4A6F-B087-23C82B7B33A6}" srcOrd="4" destOrd="0" parTransId="{FB4BB1BA-B969-42B3-AAB4-E95D80224FEF}" sibTransId="{4C23ABBC-CA90-44D2-A626-CB0E44CA6EC6}"/>
    <dgm:cxn modelId="{326448A4-C30B-46AA-AE1F-C89D08C727B9}" srcId="{2EA41E6F-B9D2-4B3C-91C3-D0C0FAB35F87}" destId="{F685E326-FA38-46BA-AEDB-A9DE210F06D1}" srcOrd="1" destOrd="0" parTransId="{45CE78B0-103A-4BC8-A8D8-46812C15789E}" sibTransId="{2501A0FB-A5BF-401D-8921-9B4B7E87A1EE}"/>
    <dgm:cxn modelId="{EECFB9B7-3104-41DD-8A78-1B3D3E24CBF3}" type="presOf" srcId="{12547440-96EA-4B6E-9DA0-F68673943114}" destId="{3D08AD96-254D-4C24-B593-616E700E2C5B}" srcOrd="0" destOrd="0" presId="urn:microsoft.com/office/officeart/2008/layout/LinedList"/>
    <dgm:cxn modelId="{FCE07FA5-B97D-4404-8E50-BC217D5B1477}" type="presOf" srcId="{209FB65F-486C-4F8E-AEDB-66B80F55E88C}" destId="{6BD869C8-D803-4D75-B6BC-8F2D7E10198C}" srcOrd="0" destOrd="0" presId="urn:microsoft.com/office/officeart/2008/layout/LinedList"/>
    <dgm:cxn modelId="{05C289A7-1A35-41F5-A416-10F8E006B8FA}" srcId="{2EA41E6F-B9D2-4B3C-91C3-D0C0FAB35F87}" destId="{171A93B6-811F-4457-A89E-E4CA1521E746}" srcOrd="3" destOrd="0" parTransId="{339EE603-10FE-435F-80F0-052DA7D5F505}" sibTransId="{51421AA1-9BC7-44B4-8F2D-312E123D9DEA}"/>
    <dgm:cxn modelId="{AA7EEDA3-7598-44C7-97EC-55171A197F9B}" type="presOf" srcId="{48AD73DD-6044-4A7F-9982-FA110C8777F0}" destId="{B60AF53B-5065-40CF-89DF-930FE7C92EDB}" srcOrd="0" destOrd="0" presId="urn:microsoft.com/office/officeart/2008/layout/LinedList"/>
    <dgm:cxn modelId="{713D575F-FB83-42BE-B5B0-67A0B11C5C8F}" type="presOf" srcId="{7AEB3674-F504-4B52-B768-99EE48493456}" destId="{B8FC3B07-F043-4C04-BF00-6B3BA202320D}" srcOrd="0" destOrd="0" presId="urn:microsoft.com/office/officeart/2008/layout/LinedList"/>
    <dgm:cxn modelId="{F3AE0FAE-7769-4068-8BFB-4960F2376861}" type="presOf" srcId="{3CCE30BE-B7A1-4060-B1C6-EDC3A4FEA15B}" destId="{F9854326-6B9A-4658-A301-B8DD2E2A7D8A}" srcOrd="0" destOrd="0" presId="urn:microsoft.com/office/officeart/2008/layout/LinedList"/>
    <dgm:cxn modelId="{55942941-C37F-405B-8BB5-03FDA8BB5F6F}" type="presOf" srcId="{F685E326-FA38-46BA-AEDB-A9DE210F06D1}" destId="{08A6F351-C139-4201-8470-60ED2D16F541}" srcOrd="0" destOrd="0" presId="urn:microsoft.com/office/officeart/2008/layout/LinedList"/>
    <dgm:cxn modelId="{8E75EAFA-DE02-403B-B9AC-928E09E5BC70}" srcId="{2EA41E6F-B9D2-4B3C-91C3-D0C0FAB35F87}" destId="{7AEB3674-F504-4B52-B768-99EE48493456}" srcOrd="7" destOrd="0" parTransId="{25EF4D82-2E8B-490E-A562-817BFA5FD82B}" sibTransId="{FF8E9B6D-A9F3-4D97-9552-7AF7E8CFF7AC}"/>
    <dgm:cxn modelId="{7AD27FBC-DB84-4B75-A7D5-FD353B0B9B52}" type="presParOf" srcId="{F2B9288F-EA2B-428D-8FD4-266C5F6C52E5}" destId="{AE8C3E59-B415-4E0D-B97E-B8EC02B62D31}" srcOrd="0" destOrd="0" presId="urn:microsoft.com/office/officeart/2008/layout/LinedList"/>
    <dgm:cxn modelId="{FD307267-B213-4440-9918-A3170340EC2D}" type="presParOf" srcId="{F2B9288F-EA2B-428D-8FD4-266C5F6C52E5}" destId="{13AFD231-CEA8-4C7E-ADDA-090FC2B90D24}" srcOrd="1" destOrd="0" presId="urn:microsoft.com/office/officeart/2008/layout/LinedList"/>
    <dgm:cxn modelId="{D16EFF79-D9C4-4352-8C53-7BB7B5F94FC3}" type="presParOf" srcId="{13AFD231-CEA8-4C7E-ADDA-090FC2B90D24}" destId="{3D08AD96-254D-4C24-B593-616E700E2C5B}" srcOrd="0" destOrd="0" presId="urn:microsoft.com/office/officeart/2008/layout/LinedList"/>
    <dgm:cxn modelId="{284518EA-E629-405D-B52E-15602F2F847C}" type="presParOf" srcId="{13AFD231-CEA8-4C7E-ADDA-090FC2B90D24}" destId="{34BB1A0D-9C5B-4D62-A08A-24642CD4CC2E}" srcOrd="1" destOrd="0" presId="urn:microsoft.com/office/officeart/2008/layout/LinedList"/>
    <dgm:cxn modelId="{A3FAC8AC-1793-4CA5-A329-67B929211665}" type="presParOf" srcId="{F2B9288F-EA2B-428D-8FD4-266C5F6C52E5}" destId="{6E400D31-1F0C-45D8-BD8B-403429DA8872}" srcOrd="2" destOrd="0" presId="urn:microsoft.com/office/officeart/2008/layout/LinedList"/>
    <dgm:cxn modelId="{2CFC200C-0443-4F3F-ABE1-26B6087F1558}" type="presParOf" srcId="{F2B9288F-EA2B-428D-8FD4-266C5F6C52E5}" destId="{6823AF83-EEB8-4671-8ED8-A7C179614E6B}" srcOrd="3" destOrd="0" presId="urn:microsoft.com/office/officeart/2008/layout/LinedList"/>
    <dgm:cxn modelId="{20FFC3AF-E599-493D-85FF-647918B96A94}" type="presParOf" srcId="{6823AF83-EEB8-4671-8ED8-A7C179614E6B}" destId="{08A6F351-C139-4201-8470-60ED2D16F541}" srcOrd="0" destOrd="0" presId="urn:microsoft.com/office/officeart/2008/layout/LinedList"/>
    <dgm:cxn modelId="{10018272-086E-46F2-8B8D-42CEFE7C5D1B}" type="presParOf" srcId="{6823AF83-EEB8-4671-8ED8-A7C179614E6B}" destId="{5821072C-1048-4123-AC6A-059E747D8D31}" srcOrd="1" destOrd="0" presId="urn:microsoft.com/office/officeart/2008/layout/LinedList"/>
    <dgm:cxn modelId="{64C56DFA-FAE2-4B34-85C8-AF1E4C256D73}" type="presParOf" srcId="{F2B9288F-EA2B-428D-8FD4-266C5F6C52E5}" destId="{2E9C7012-7B09-4799-8E44-132756C3C649}" srcOrd="4" destOrd="0" presId="urn:microsoft.com/office/officeart/2008/layout/LinedList"/>
    <dgm:cxn modelId="{1ACF274F-EEC5-41B9-99DB-E6CFEC32AB4C}" type="presParOf" srcId="{F2B9288F-EA2B-428D-8FD4-266C5F6C52E5}" destId="{C3D86496-35F8-4D19-8F6A-8AF5CD807D22}" srcOrd="5" destOrd="0" presId="urn:microsoft.com/office/officeart/2008/layout/LinedList"/>
    <dgm:cxn modelId="{1E25E3B5-E231-435D-B8D8-F4CC678F75CB}" type="presParOf" srcId="{C3D86496-35F8-4D19-8F6A-8AF5CD807D22}" destId="{4163B0E4-BA69-406E-AADE-2DCF65D4E68B}" srcOrd="0" destOrd="0" presId="urn:microsoft.com/office/officeart/2008/layout/LinedList"/>
    <dgm:cxn modelId="{355B598A-D227-4E05-9C81-CB4580D819EB}" type="presParOf" srcId="{C3D86496-35F8-4D19-8F6A-8AF5CD807D22}" destId="{6A718EB9-F371-4B3B-8106-56B99FBA9F36}" srcOrd="1" destOrd="0" presId="urn:microsoft.com/office/officeart/2008/layout/LinedList"/>
    <dgm:cxn modelId="{8F497BAE-1EAE-4205-AED1-31A393F5B30A}" type="presParOf" srcId="{F2B9288F-EA2B-428D-8FD4-266C5F6C52E5}" destId="{47CC672D-2F40-486F-B880-EA94FEF65A71}" srcOrd="6" destOrd="0" presId="urn:microsoft.com/office/officeart/2008/layout/LinedList"/>
    <dgm:cxn modelId="{BD9F6F18-E165-4ED7-BF74-0B0036ACC147}" type="presParOf" srcId="{F2B9288F-EA2B-428D-8FD4-266C5F6C52E5}" destId="{03A3DF0C-F887-408B-8061-75062139B299}" srcOrd="7" destOrd="0" presId="urn:microsoft.com/office/officeart/2008/layout/LinedList"/>
    <dgm:cxn modelId="{8A344277-50F8-4A88-97A9-564A89E58C91}" type="presParOf" srcId="{03A3DF0C-F887-408B-8061-75062139B299}" destId="{B6F4FE48-FE73-45D6-B642-ACA46416EBFC}" srcOrd="0" destOrd="0" presId="urn:microsoft.com/office/officeart/2008/layout/LinedList"/>
    <dgm:cxn modelId="{EB7EB4E1-BD06-4EA6-8D05-2AF463EE9B71}" type="presParOf" srcId="{03A3DF0C-F887-408B-8061-75062139B299}" destId="{9199E087-1C53-4452-ACB6-5DA3AE7F6C73}" srcOrd="1" destOrd="0" presId="urn:microsoft.com/office/officeart/2008/layout/LinedList"/>
    <dgm:cxn modelId="{F7279697-511B-47ED-9B85-C8F0CCDC9D45}" type="presParOf" srcId="{F2B9288F-EA2B-428D-8FD4-266C5F6C52E5}" destId="{102C92EB-5558-4205-8FD2-4C130E3CD889}" srcOrd="8" destOrd="0" presId="urn:microsoft.com/office/officeart/2008/layout/LinedList"/>
    <dgm:cxn modelId="{0554E677-2369-4A36-BCEC-33FF1F6685DE}" type="presParOf" srcId="{F2B9288F-EA2B-428D-8FD4-266C5F6C52E5}" destId="{90EC185E-1AC9-4A3D-A9D8-85CAC8063FA5}" srcOrd="9" destOrd="0" presId="urn:microsoft.com/office/officeart/2008/layout/LinedList"/>
    <dgm:cxn modelId="{F27014C1-9F36-480F-8C9D-DF574539E906}" type="presParOf" srcId="{90EC185E-1AC9-4A3D-A9D8-85CAC8063FA5}" destId="{62BD8DB5-F6F2-4B83-B30E-3A5E180CF8FE}" srcOrd="0" destOrd="0" presId="urn:microsoft.com/office/officeart/2008/layout/LinedList"/>
    <dgm:cxn modelId="{B757554A-092F-4EA6-B6B7-19B26CA0BA96}" type="presParOf" srcId="{90EC185E-1AC9-4A3D-A9D8-85CAC8063FA5}" destId="{9EAC57E0-4949-4317-99E3-24F102612594}" srcOrd="1" destOrd="0" presId="urn:microsoft.com/office/officeart/2008/layout/LinedList"/>
    <dgm:cxn modelId="{46F530B7-FCE7-4DD6-9690-D9CD71468DDF}" type="presParOf" srcId="{F2B9288F-EA2B-428D-8FD4-266C5F6C52E5}" destId="{F4D33B0A-C810-4CB4-B551-16AE7F7EDE36}" srcOrd="10" destOrd="0" presId="urn:microsoft.com/office/officeart/2008/layout/LinedList"/>
    <dgm:cxn modelId="{85603CE1-9B2D-45FB-9FB0-74A60C082E0F}" type="presParOf" srcId="{F2B9288F-EA2B-428D-8FD4-266C5F6C52E5}" destId="{CB3C389A-D8E2-4CC7-80E9-ACDA5DBD613E}" srcOrd="11" destOrd="0" presId="urn:microsoft.com/office/officeart/2008/layout/LinedList"/>
    <dgm:cxn modelId="{4F0567D7-15BF-4D12-8F89-FE06D41D652D}" type="presParOf" srcId="{CB3C389A-D8E2-4CC7-80E9-ACDA5DBD613E}" destId="{B60AF53B-5065-40CF-89DF-930FE7C92EDB}" srcOrd="0" destOrd="0" presId="urn:microsoft.com/office/officeart/2008/layout/LinedList"/>
    <dgm:cxn modelId="{99E6C8F8-9880-431F-9C93-500ECCF06858}" type="presParOf" srcId="{CB3C389A-D8E2-4CC7-80E9-ACDA5DBD613E}" destId="{F535435D-B1BB-444B-B0A0-AB784773581F}" srcOrd="1" destOrd="0" presId="urn:microsoft.com/office/officeart/2008/layout/LinedList"/>
    <dgm:cxn modelId="{C67FB33F-EED9-462F-8748-3008112F66A1}" type="presParOf" srcId="{F2B9288F-EA2B-428D-8FD4-266C5F6C52E5}" destId="{623C14D0-2FD7-47F2-9E02-F9CD8C3797B0}" srcOrd="12" destOrd="0" presId="urn:microsoft.com/office/officeart/2008/layout/LinedList"/>
    <dgm:cxn modelId="{778550AD-F822-4FBE-8F75-1F30E3698E17}" type="presParOf" srcId="{F2B9288F-EA2B-428D-8FD4-266C5F6C52E5}" destId="{D172AA57-9218-418A-BEC6-FC8AF986324A}" srcOrd="13" destOrd="0" presId="urn:microsoft.com/office/officeart/2008/layout/LinedList"/>
    <dgm:cxn modelId="{217E0DB3-6371-43C4-B50B-1DC82E00F5C7}" type="presParOf" srcId="{D172AA57-9218-418A-BEC6-FC8AF986324A}" destId="{F9854326-6B9A-4658-A301-B8DD2E2A7D8A}" srcOrd="0" destOrd="0" presId="urn:microsoft.com/office/officeart/2008/layout/LinedList"/>
    <dgm:cxn modelId="{F831C62F-685E-4F5D-B725-9DC50E46437E}" type="presParOf" srcId="{D172AA57-9218-418A-BEC6-FC8AF986324A}" destId="{B67DFC43-283D-4AC7-AA1B-321025A59C33}" srcOrd="1" destOrd="0" presId="urn:microsoft.com/office/officeart/2008/layout/LinedList"/>
    <dgm:cxn modelId="{1EAC0628-2FCE-4E68-818B-A66D2A37BF20}" type="presParOf" srcId="{F2B9288F-EA2B-428D-8FD4-266C5F6C52E5}" destId="{517B7EEA-5A46-4931-9A26-B4F320D40172}" srcOrd="14" destOrd="0" presId="urn:microsoft.com/office/officeart/2008/layout/LinedList"/>
    <dgm:cxn modelId="{FDC22AE3-51A3-4631-B3F7-D2DA2459C3ED}" type="presParOf" srcId="{F2B9288F-EA2B-428D-8FD4-266C5F6C52E5}" destId="{7CA7E9C1-9412-4E3E-AAA2-676E1EDCDA04}" srcOrd="15" destOrd="0" presId="urn:microsoft.com/office/officeart/2008/layout/LinedList"/>
    <dgm:cxn modelId="{1C51688A-410B-445E-A5F0-82DB6A168B75}" type="presParOf" srcId="{7CA7E9C1-9412-4E3E-AAA2-676E1EDCDA04}" destId="{B8FC3B07-F043-4C04-BF00-6B3BA202320D}" srcOrd="0" destOrd="0" presId="urn:microsoft.com/office/officeart/2008/layout/LinedList"/>
    <dgm:cxn modelId="{A6D62F25-8751-4997-85BA-F4F9659401C5}" type="presParOf" srcId="{7CA7E9C1-9412-4E3E-AAA2-676E1EDCDA04}" destId="{401607EA-7D4D-4356-93D1-F98963845FB1}" srcOrd="1" destOrd="0" presId="urn:microsoft.com/office/officeart/2008/layout/LinedList"/>
    <dgm:cxn modelId="{AD1C4104-7F57-4CE8-B478-BEC6A65F3D43}" type="presParOf" srcId="{F2B9288F-EA2B-428D-8FD4-266C5F6C52E5}" destId="{DB0E4501-8BE9-40C3-8415-0F552ADD69C6}" srcOrd="16" destOrd="0" presId="urn:microsoft.com/office/officeart/2008/layout/LinedList"/>
    <dgm:cxn modelId="{BE8E900B-3C58-4FF4-B210-7C6C9FC90BBB}" type="presParOf" srcId="{F2B9288F-EA2B-428D-8FD4-266C5F6C52E5}" destId="{7733754D-8D89-416D-9C3B-3E1771D5D8BB}" srcOrd="17" destOrd="0" presId="urn:microsoft.com/office/officeart/2008/layout/LinedList"/>
    <dgm:cxn modelId="{109AE70F-5ACD-48C7-B584-B7A1C0E19AB5}" type="presParOf" srcId="{7733754D-8D89-416D-9C3B-3E1771D5D8BB}" destId="{D5B9E487-3C46-44D0-9A19-A2B2F2C4D293}" srcOrd="0" destOrd="0" presId="urn:microsoft.com/office/officeart/2008/layout/LinedList"/>
    <dgm:cxn modelId="{785BA354-21CB-4B15-9EEB-DDAA976CB961}" type="presParOf" srcId="{7733754D-8D89-416D-9C3B-3E1771D5D8BB}" destId="{E9D6C905-0A2E-437C-A9D6-3AF26E8836D9}" srcOrd="1" destOrd="0" presId="urn:microsoft.com/office/officeart/2008/layout/LinedList"/>
    <dgm:cxn modelId="{62FB06C6-1E57-491C-9BDB-2A197A310B89}" type="presParOf" srcId="{F2B9288F-EA2B-428D-8FD4-266C5F6C52E5}" destId="{98F17EDA-CA8B-4118-BF9A-37BC8AF2F79F}" srcOrd="18" destOrd="0" presId="urn:microsoft.com/office/officeart/2008/layout/LinedList"/>
    <dgm:cxn modelId="{5DAE184D-6C80-454A-B82A-BFD1E3DF9765}" type="presParOf" srcId="{F2B9288F-EA2B-428D-8FD4-266C5F6C52E5}" destId="{1521B827-5CB8-4A0E-B756-189A4B1EDE9E}" srcOrd="19" destOrd="0" presId="urn:microsoft.com/office/officeart/2008/layout/LinedList"/>
    <dgm:cxn modelId="{7497E3B6-35A4-4555-BC5E-63FE1BF14E09}" type="presParOf" srcId="{1521B827-5CB8-4A0E-B756-189A4B1EDE9E}" destId="{6BD869C8-D803-4D75-B6BC-8F2D7E10198C}" srcOrd="0" destOrd="0" presId="urn:microsoft.com/office/officeart/2008/layout/LinedList"/>
    <dgm:cxn modelId="{150603D6-D29E-4F4D-AB87-F9B134560AC3}" type="presParOf" srcId="{1521B827-5CB8-4A0E-B756-189A4B1EDE9E}" destId="{1D9B44C1-C974-4866-AE37-B65B28539ED1}"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BC79FE-7D76-4531-83C8-510C94255536}">
      <dsp:nvSpPr>
        <dsp:cNvPr id="0" name=""/>
        <dsp:cNvSpPr/>
      </dsp:nvSpPr>
      <dsp:spPr>
        <a:xfrm>
          <a:off x="0" y="2347"/>
          <a:ext cx="62484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2552AD-67B7-4D27-83B5-0F9E43FF942E}">
      <dsp:nvSpPr>
        <dsp:cNvPr id="0" name=""/>
        <dsp:cNvSpPr/>
      </dsp:nvSpPr>
      <dsp:spPr>
        <a:xfrm>
          <a:off x="359915" y="270053"/>
          <a:ext cx="654392" cy="654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xmlns=""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69ADCA0-053E-4C6B-9E32-333C220E223D}">
      <dsp:nvSpPr>
        <dsp:cNvPr id="0" name=""/>
        <dsp:cNvSpPr/>
      </dsp:nvSpPr>
      <dsp:spPr>
        <a:xfrm>
          <a:off x="1374223" y="2347"/>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lvl="0" algn="l" defTabSz="977900">
            <a:lnSpc>
              <a:spcPct val="90000"/>
            </a:lnSpc>
            <a:spcBef>
              <a:spcPct val="0"/>
            </a:spcBef>
            <a:spcAft>
              <a:spcPct val="35000"/>
            </a:spcAft>
          </a:pPr>
          <a:r>
            <a:rPr lang="en-US" sz="2200" kern="1200"/>
            <a:t>Please use the chat box to introduce yourself. </a:t>
          </a:r>
        </a:p>
      </dsp:txBody>
      <dsp:txXfrm>
        <a:off x="1374223" y="2347"/>
        <a:ext cx="4874176" cy="1189803"/>
      </dsp:txXfrm>
    </dsp:sp>
    <dsp:sp modelId="{6DD018A1-A6D5-4B2B-88C3-3DC47E84503A}">
      <dsp:nvSpPr>
        <dsp:cNvPr id="0" name=""/>
        <dsp:cNvSpPr/>
      </dsp:nvSpPr>
      <dsp:spPr>
        <a:xfrm>
          <a:off x="0" y="1489602"/>
          <a:ext cx="62484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CC160CB-5CD0-4BA8-BF2F-2124C4B2648A}">
      <dsp:nvSpPr>
        <dsp:cNvPr id="0" name=""/>
        <dsp:cNvSpPr/>
      </dsp:nvSpPr>
      <dsp:spPr>
        <a:xfrm>
          <a:off x="359915" y="1757308"/>
          <a:ext cx="654392" cy="654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102F71F-1920-41CC-8527-6F1149C53D49}">
      <dsp:nvSpPr>
        <dsp:cNvPr id="0" name=""/>
        <dsp:cNvSpPr/>
      </dsp:nvSpPr>
      <dsp:spPr>
        <a:xfrm>
          <a:off x="1374223" y="1489602"/>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lvl="0" algn="l" defTabSz="977900">
            <a:lnSpc>
              <a:spcPct val="90000"/>
            </a:lnSpc>
            <a:spcBef>
              <a:spcPct val="0"/>
            </a:spcBef>
            <a:spcAft>
              <a:spcPct val="35000"/>
            </a:spcAft>
          </a:pPr>
          <a:r>
            <a:rPr lang="en-US" sz="2200" kern="1200"/>
            <a:t>You can listen through speakers or use the dial-in option listed with the webinar link.</a:t>
          </a:r>
        </a:p>
      </dsp:txBody>
      <dsp:txXfrm>
        <a:off x="1374223" y="1489602"/>
        <a:ext cx="4874176" cy="1189803"/>
      </dsp:txXfrm>
    </dsp:sp>
    <dsp:sp modelId="{09C76DB0-B4A0-4514-9B87-2C1237382026}">
      <dsp:nvSpPr>
        <dsp:cNvPr id="0" name=""/>
        <dsp:cNvSpPr/>
      </dsp:nvSpPr>
      <dsp:spPr>
        <a:xfrm>
          <a:off x="0" y="2976856"/>
          <a:ext cx="62484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67BC09-F206-44EC-832B-862E0F2AA4ED}">
      <dsp:nvSpPr>
        <dsp:cNvPr id="0" name=""/>
        <dsp:cNvSpPr/>
      </dsp:nvSpPr>
      <dsp:spPr>
        <a:xfrm>
          <a:off x="359915" y="3244562"/>
          <a:ext cx="654392" cy="654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xmlns=""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42F1B4B-797C-448A-B9C4-F13C9CE46106}">
      <dsp:nvSpPr>
        <dsp:cNvPr id="0" name=""/>
        <dsp:cNvSpPr/>
      </dsp:nvSpPr>
      <dsp:spPr>
        <a:xfrm>
          <a:off x="1374223" y="2976856"/>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lvl="0" algn="l" defTabSz="977900">
            <a:lnSpc>
              <a:spcPct val="90000"/>
            </a:lnSpc>
            <a:spcBef>
              <a:spcPct val="0"/>
            </a:spcBef>
            <a:spcAft>
              <a:spcPct val="35000"/>
            </a:spcAft>
          </a:pPr>
          <a:r>
            <a:rPr lang="en-US" sz="2200" kern="1200"/>
            <a:t>You can use the chat box or “raise hand” feature to ask a question.</a:t>
          </a:r>
        </a:p>
      </dsp:txBody>
      <dsp:txXfrm>
        <a:off x="1374223" y="2976856"/>
        <a:ext cx="4874176" cy="1189803"/>
      </dsp:txXfrm>
    </dsp:sp>
    <dsp:sp modelId="{AF246853-2711-4B4F-A894-96F112CBD4E9}">
      <dsp:nvSpPr>
        <dsp:cNvPr id="0" name=""/>
        <dsp:cNvSpPr/>
      </dsp:nvSpPr>
      <dsp:spPr>
        <a:xfrm>
          <a:off x="0" y="4464111"/>
          <a:ext cx="6248400" cy="1189803"/>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C5B6DD-B048-41CE-9DDC-77D96DE1D713}">
      <dsp:nvSpPr>
        <dsp:cNvPr id="0" name=""/>
        <dsp:cNvSpPr/>
      </dsp:nvSpPr>
      <dsp:spPr>
        <a:xfrm>
          <a:off x="359915" y="4731817"/>
          <a:ext cx="654392" cy="654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xmlns=""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C7D1801-5246-4322-8606-50A8C512C9FB}">
      <dsp:nvSpPr>
        <dsp:cNvPr id="0" name=""/>
        <dsp:cNvSpPr/>
      </dsp:nvSpPr>
      <dsp:spPr>
        <a:xfrm>
          <a:off x="1374223" y="4464111"/>
          <a:ext cx="4874176" cy="11898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921" tIns="125921" rIns="125921" bIns="125921" numCol="1" spcCol="1270" anchor="ctr" anchorCtr="0">
          <a:noAutofit/>
        </a:bodyPr>
        <a:lstStyle/>
        <a:p>
          <a:pPr lvl="0" algn="l" defTabSz="977900">
            <a:lnSpc>
              <a:spcPct val="90000"/>
            </a:lnSpc>
            <a:spcBef>
              <a:spcPct val="0"/>
            </a:spcBef>
            <a:spcAft>
              <a:spcPct val="35000"/>
            </a:spcAft>
          </a:pPr>
          <a:r>
            <a:rPr lang="en-US" sz="2200" kern="1200"/>
            <a:t>Please remember to mute your computers and phones to minimize background noise. </a:t>
          </a:r>
        </a:p>
      </dsp:txBody>
      <dsp:txXfrm>
        <a:off x="1374223" y="4464111"/>
        <a:ext cx="4874176" cy="11898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C3E59-B415-4E0D-B97E-B8EC02B62D31}">
      <dsp:nvSpPr>
        <dsp:cNvPr id="0" name=""/>
        <dsp:cNvSpPr/>
      </dsp:nvSpPr>
      <dsp:spPr>
        <a:xfrm>
          <a:off x="0" y="623"/>
          <a:ext cx="6492875" cy="0"/>
        </a:xfrm>
        <a:prstGeom prst="line">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08AD96-254D-4C24-B593-616E700E2C5B}">
      <dsp:nvSpPr>
        <dsp:cNvPr id="0" name=""/>
        <dsp:cNvSpPr/>
      </dsp:nvSpPr>
      <dsp:spPr>
        <a:xfrm>
          <a:off x="0" y="623"/>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t>Project Overview</a:t>
          </a:r>
          <a:r>
            <a:rPr lang="en-US" sz="2400" kern="1200" dirty="0">
              <a:latin typeface="Arial"/>
            </a:rPr>
            <a:t> </a:t>
          </a:r>
          <a:endParaRPr lang="en-US" sz="2400" kern="1200" dirty="0"/>
        </a:p>
      </dsp:txBody>
      <dsp:txXfrm>
        <a:off x="0" y="623"/>
        <a:ext cx="6492875" cy="510415"/>
      </dsp:txXfrm>
    </dsp:sp>
    <dsp:sp modelId="{6E400D31-1F0C-45D8-BD8B-403429DA8872}">
      <dsp:nvSpPr>
        <dsp:cNvPr id="0" name=""/>
        <dsp:cNvSpPr/>
      </dsp:nvSpPr>
      <dsp:spPr>
        <a:xfrm>
          <a:off x="0" y="511038"/>
          <a:ext cx="6492875" cy="0"/>
        </a:xfrm>
        <a:prstGeom prst="line">
          <a:avLst/>
        </a:prstGeom>
        <a:solidFill>
          <a:schemeClr val="accent2">
            <a:hueOff val="642930"/>
            <a:satOff val="-3205"/>
            <a:lumOff val="-1612"/>
            <a:alphaOff val="0"/>
          </a:schemeClr>
        </a:solidFill>
        <a:ln w="25400" cap="flat" cmpd="sng" algn="ctr">
          <a:solidFill>
            <a:schemeClr val="accent2">
              <a:hueOff val="642930"/>
              <a:satOff val="-3205"/>
              <a:lumOff val="-1612"/>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A6F351-C139-4201-8470-60ED2D16F541}">
      <dsp:nvSpPr>
        <dsp:cNvPr id="0" name=""/>
        <dsp:cNvSpPr/>
      </dsp:nvSpPr>
      <dsp:spPr>
        <a:xfrm>
          <a:off x="0" y="511038"/>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Participant Eligibility</a:t>
          </a:r>
          <a:endParaRPr lang="en-US" sz="2400" kern="1200" dirty="0"/>
        </a:p>
      </dsp:txBody>
      <dsp:txXfrm>
        <a:off x="0" y="511038"/>
        <a:ext cx="6492875" cy="510415"/>
      </dsp:txXfrm>
    </dsp:sp>
    <dsp:sp modelId="{2E9C7012-7B09-4799-8E44-132756C3C649}">
      <dsp:nvSpPr>
        <dsp:cNvPr id="0" name=""/>
        <dsp:cNvSpPr/>
      </dsp:nvSpPr>
      <dsp:spPr>
        <a:xfrm>
          <a:off x="0" y="1021453"/>
          <a:ext cx="6492875" cy="0"/>
        </a:xfrm>
        <a:prstGeom prst="line">
          <a:avLst/>
        </a:prstGeom>
        <a:solidFill>
          <a:schemeClr val="accent2">
            <a:hueOff val="1285860"/>
            <a:satOff val="-6410"/>
            <a:lumOff val="-3224"/>
            <a:alphaOff val="0"/>
          </a:schemeClr>
        </a:solidFill>
        <a:ln w="25400" cap="flat" cmpd="sng" algn="ctr">
          <a:solidFill>
            <a:schemeClr val="accent2">
              <a:hueOff val="1285860"/>
              <a:satOff val="-6410"/>
              <a:lumOff val="-32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163B0E4-BA69-406E-AADE-2DCF65D4E68B}">
      <dsp:nvSpPr>
        <dsp:cNvPr id="0" name=""/>
        <dsp:cNvSpPr/>
      </dsp:nvSpPr>
      <dsp:spPr>
        <a:xfrm>
          <a:off x="0" y="1021453"/>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Single Points of Contact (</a:t>
          </a:r>
          <a:r>
            <a:rPr lang="en-US" sz="2400" kern="1200" dirty="0" err="1">
              <a:latin typeface="Arial"/>
            </a:rPr>
            <a:t>SPoC</a:t>
          </a:r>
          <a:r>
            <a:rPr lang="en-US" sz="2400" kern="1200" dirty="0">
              <a:latin typeface="Arial"/>
            </a:rPr>
            <a:t>)</a:t>
          </a:r>
        </a:p>
      </dsp:txBody>
      <dsp:txXfrm>
        <a:off x="0" y="1021453"/>
        <a:ext cx="6492875" cy="510415"/>
      </dsp:txXfrm>
    </dsp:sp>
    <dsp:sp modelId="{47CC672D-2F40-486F-B880-EA94FEF65A71}">
      <dsp:nvSpPr>
        <dsp:cNvPr id="0" name=""/>
        <dsp:cNvSpPr/>
      </dsp:nvSpPr>
      <dsp:spPr>
        <a:xfrm>
          <a:off x="0" y="1531869"/>
          <a:ext cx="6492875" cy="0"/>
        </a:xfrm>
        <a:prstGeom prst="line">
          <a:avLst/>
        </a:prstGeom>
        <a:solidFill>
          <a:schemeClr val="accent2">
            <a:hueOff val="1928790"/>
            <a:satOff val="-9615"/>
            <a:lumOff val="-4837"/>
            <a:alphaOff val="0"/>
          </a:schemeClr>
        </a:solidFill>
        <a:ln w="25400" cap="flat" cmpd="sng" algn="ctr">
          <a:solidFill>
            <a:schemeClr val="accent2">
              <a:hueOff val="1928790"/>
              <a:satOff val="-9615"/>
              <a:lumOff val="-483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F4FE48-FE73-45D6-B642-ACA46416EBFC}">
      <dsp:nvSpPr>
        <dsp:cNvPr id="0" name=""/>
        <dsp:cNvSpPr/>
      </dsp:nvSpPr>
      <dsp:spPr>
        <a:xfrm>
          <a:off x="0" y="1531869"/>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t>Recruitment</a:t>
          </a:r>
          <a:r>
            <a:rPr lang="en-US" sz="2400" kern="1200" dirty="0">
              <a:latin typeface="Arial"/>
            </a:rPr>
            <a:t>/ Referrals  </a:t>
          </a:r>
          <a:endParaRPr lang="en-US" sz="2400" kern="1200" dirty="0"/>
        </a:p>
      </dsp:txBody>
      <dsp:txXfrm>
        <a:off x="0" y="1531869"/>
        <a:ext cx="6492875" cy="510415"/>
      </dsp:txXfrm>
    </dsp:sp>
    <dsp:sp modelId="{102C92EB-5558-4205-8FD2-4C130E3CD889}">
      <dsp:nvSpPr>
        <dsp:cNvPr id="0" name=""/>
        <dsp:cNvSpPr/>
      </dsp:nvSpPr>
      <dsp:spPr>
        <a:xfrm>
          <a:off x="0" y="2042284"/>
          <a:ext cx="6492875" cy="0"/>
        </a:xfrm>
        <a:prstGeom prst="line">
          <a:avLst/>
        </a:prstGeom>
        <a:solidFill>
          <a:schemeClr val="accent2">
            <a:hueOff val="2571719"/>
            <a:satOff val="-12820"/>
            <a:lumOff val="-6449"/>
            <a:alphaOff val="0"/>
          </a:schemeClr>
        </a:solidFill>
        <a:ln w="25400" cap="flat" cmpd="sng" algn="ctr">
          <a:solidFill>
            <a:schemeClr val="accent2">
              <a:hueOff val="2571719"/>
              <a:satOff val="-12820"/>
              <a:lumOff val="-644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BD8DB5-F6F2-4B83-B30E-3A5E180CF8FE}">
      <dsp:nvSpPr>
        <dsp:cNvPr id="0" name=""/>
        <dsp:cNvSpPr/>
      </dsp:nvSpPr>
      <dsp:spPr>
        <a:xfrm>
          <a:off x="0" y="2042284"/>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t>Interview Process</a:t>
          </a:r>
          <a:r>
            <a:rPr lang="en-US" sz="2400" kern="1200" dirty="0">
              <a:latin typeface="Arial"/>
            </a:rPr>
            <a:t>/ Hiring Decisions</a:t>
          </a:r>
          <a:endParaRPr lang="en-US" sz="2400" kern="1200" dirty="0"/>
        </a:p>
      </dsp:txBody>
      <dsp:txXfrm>
        <a:off x="0" y="2042284"/>
        <a:ext cx="6492875" cy="510415"/>
      </dsp:txXfrm>
    </dsp:sp>
    <dsp:sp modelId="{F4D33B0A-C810-4CB4-B551-16AE7F7EDE36}">
      <dsp:nvSpPr>
        <dsp:cNvPr id="0" name=""/>
        <dsp:cNvSpPr/>
      </dsp:nvSpPr>
      <dsp:spPr>
        <a:xfrm>
          <a:off x="0" y="2552700"/>
          <a:ext cx="6492875" cy="0"/>
        </a:xfrm>
        <a:prstGeom prst="line">
          <a:avLst/>
        </a:prstGeom>
        <a:solidFill>
          <a:schemeClr val="accent2">
            <a:hueOff val="3214649"/>
            <a:satOff val="-16026"/>
            <a:lumOff val="-8061"/>
            <a:alphaOff val="0"/>
          </a:schemeClr>
        </a:solidFill>
        <a:ln w="25400" cap="flat" cmpd="sng" algn="ctr">
          <a:solidFill>
            <a:schemeClr val="accent2">
              <a:hueOff val="3214649"/>
              <a:satOff val="-16026"/>
              <a:lumOff val="-806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60AF53B-5065-40CF-89DF-930FE7C92EDB}">
      <dsp:nvSpPr>
        <dsp:cNvPr id="0" name=""/>
        <dsp:cNvSpPr/>
      </dsp:nvSpPr>
      <dsp:spPr>
        <a:xfrm>
          <a:off x="0" y="2552700"/>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Worksite Agreement/ Addendum </a:t>
          </a:r>
        </a:p>
      </dsp:txBody>
      <dsp:txXfrm>
        <a:off x="0" y="2552700"/>
        <a:ext cx="6492875" cy="510415"/>
      </dsp:txXfrm>
    </dsp:sp>
    <dsp:sp modelId="{623C14D0-2FD7-47F2-9E02-F9CD8C3797B0}">
      <dsp:nvSpPr>
        <dsp:cNvPr id="0" name=""/>
        <dsp:cNvSpPr/>
      </dsp:nvSpPr>
      <dsp:spPr>
        <a:xfrm>
          <a:off x="0" y="3063115"/>
          <a:ext cx="6492875" cy="0"/>
        </a:xfrm>
        <a:prstGeom prst="line">
          <a:avLst/>
        </a:prstGeom>
        <a:solidFill>
          <a:schemeClr val="accent2">
            <a:hueOff val="3857579"/>
            <a:satOff val="-19231"/>
            <a:lumOff val="-9673"/>
            <a:alphaOff val="0"/>
          </a:schemeClr>
        </a:solidFill>
        <a:ln w="25400" cap="flat" cmpd="sng" algn="ctr">
          <a:solidFill>
            <a:schemeClr val="accent2">
              <a:hueOff val="3857579"/>
              <a:satOff val="-19231"/>
              <a:lumOff val="-967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854326-6B9A-4658-A301-B8DD2E2A7D8A}">
      <dsp:nvSpPr>
        <dsp:cNvPr id="0" name=""/>
        <dsp:cNvSpPr/>
      </dsp:nvSpPr>
      <dsp:spPr>
        <a:xfrm>
          <a:off x="0" y="3063115"/>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Worksite Monitoring </a:t>
          </a:r>
        </a:p>
      </dsp:txBody>
      <dsp:txXfrm>
        <a:off x="0" y="3063115"/>
        <a:ext cx="6492875" cy="510415"/>
      </dsp:txXfrm>
    </dsp:sp>
    <dsp:sp modelId="{517B7EEA-5A46-4931-9A26-B4F320D40172}">
      <dsp:nvSpPr>
        <dsp:cNvPr id="0" name=""/>
        <dsp:cNvSpPr/>
      </dsp:nvSpPr>
      <dsp:spPr>
        <a:xfrm>
          <a:off x="0" y="3573530"/>
          <a:ext cx="6492875" cy="0"/>
        </a:xfrm>
        <a:prstGeom prst="line">
          <a:avLst/>
        </a:prstGeom>
        <a:solidFill>
          <a:schemeClr val="accent2">
            <a:hueOff val="4500509"/>
            <a:satOff val="-22436"/>
            <a:lumOff val="-11286"/>
            <a:alphaOff val="0"/>
          </a:schemeClr>
        </a:solidFill>
        <a:ln w="25400" cap="flat" cmpd="sng" algn="ctr">
          <a:solidFill>
            <a:schemeClr val="accent2">
              <a:hueOff val="4500509"/>
              <a:satOff val="-22436"/>
              <a:lumOff val="-1128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FC3B07-F043-4C04-BF00-6B3BA202320D}">
      <dsp:nvSpPr>
        <dsp:cNvPr id="0" name=""/>
        <dsp:cNvSpPr/>
      </dsp:nvSpPr>
      <dsp:spPr>
        <a:xfrm>
          <a:off x="0" y="3573530"/>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Support Services </a:t>
          </a:r>
        </a:p>
      </dsp:txBody>
      <dsp:txXfrm>
        <a:off x="0" y="3573530"/>
        <a:ext cx="6492875" cy="510415"/>
      </dsp:txXfrm>
    </dsp:sp>
    <dsp:sp modelId="{DB0E4501-8BE9-40C3-8415-0F552ADD69C6}">
      <dsp:nvSpPr>
        <dsp:cNvPr id="0" name=""/>
        <dsp:cNvSpPr/>
      </dsp:nvSpPr>
      <dsp:spPr>
        <a:xfrm>
          <a:off x="0" y="4083946"/>
          <a:ext cx="6492875" cy="0"/>
        </a:xfrm>
        <a:prstGeom prst="line">
          <a:avLst/>
        </a:prstGeom>
        <a:solidFill>
          <a:schemeClr val="accent2">
            <a:hueOff val="5143439"/>
            <a:satOff val="-25641"/>
            <a:lumOff val="-12898"/>
            <a:alphaOff val="0"/>
          </a:schemeClr>
        </a:solidFill>
        <a:ln w="25400" cap="flat" cmpd="sng" algn="ctr">
          <a:solidFill>
            <a:schemeClr val="accent2">
              <a:hueOff val="5143439"/>
              <a:satOff val="-25641"/>
              <a:lumOff val="-1289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B9E487-3C46-44D0-9A19-A2B2F2C4D293}">
      <dsp:nvSpPr>
        <dsp:cNvPr id="0" name=""/>
        <dsp:cNvSpPr/>
      </dsp:nvSpPr>
      <dsp:spPr>
        <a:xfrm>
          <a:off x="0" y="4083946"/>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en-US" sz="2400" kern="1200" dirty="0"/>
            <a:t>Training for Security Personnel </a:t>
          </a:r>
        </a:p>
      </dsp:txBody>
      <dsp:txXfrm>
        <a:off x="0" y="4083946"/>
        <a:ext cx="6492875" cy="510415"/>
      </dsp:txXfrm>
    </dsp:sp>
    <dsp:sp modelId="{98F17EDA-CA8B-4118-BF9A-37BC8AF2F79F}">
      <dsp:nvSpPr>
        <dsp:cNvPr id="0" name=""/>
        <dsp:cNvSpPr/>
      </dsp:nvSpPr>
      <dsp:spPr>
        <a:xfrm>
          <a:off x="0" y="4594361"/>
          <a:ext cx="6492875" cy="0"/>
        </a:xfrm>
        <a:prstGeom prst="line">
          <a:avLst/>
        </a:prstGeom>
        <a:solidFill>
          <a:schemeClr val="accent2">
            <a:hueOff val="5786368"/>
            <a:satOff val="-28846"/>
            <a:lumOff val="-14510"/>
            <a:alphaOff val="0"/>
          </a:schemeClr>
        </a:solidFill>
        <a:ln w="25400" cap="flat" cmpd="sng" algn="ctr">
          <a:solidFill>
            <a:schemeClr val="accent2">
              <a:hueOff val="5786368"/>
              <a:satOff val="-28846"/>
              <a:lumOff val="-1451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D869C8-D803-4D75-B6BC-8F2D7E10198C}">
      <dsp:nvSpPr>
        <dsp:cNvPr id="0" name=""/>
        <dsp:cNvSpPr/>
      </dsp:nvSpPr>
      <dsp:spPr>
        <a:xfrm>
          <a:off x="0" y="4594361"/>
          <a:ext cx="6492875" cy="5104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r>
            <a:rPr lang="en-US" sz="2400" kern="1200" dirty="0">
              <a:latin typeface="Arial"/>
            </a:rPr>
            <a:t>Tracking Participants in MOSES</a:t>
          </a:r>
        </a:p>
      </dsp:txBody>
      <dsp:txXfrm>
        <a:off x="0" y="4594361"/>
        <a:ext cx="6492875" cy="51041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xmlns="">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4820"/>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15790"/>
            <a:ext cx="5608320" cy="4183380"/>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4820"/>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069ac5d60_3_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069ac5d60_3_11:notes"/>
          <p:cNvSpPr txBox="1">
            <a:spLocks noGrp="1"/>
          </p:cNvSpPr>
          <p:nvPr>
            <p:ph type="body" idx="1"/>
          </p:nvPr>
        </p:nvSpPr>
        <p:spPr>
          <a:xfrm>
            <a:off x="701040" y="4415790"/>
            <a:ext cx="5608200" cy="41835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126" name="Google Shape;126;g8069ac5d60_3_11:notes"/>
          <p:cNvSpPr txBox="1">
            <a:spLocks noGrp="1"/>
          </p:cNvSpPr>
          <p:nvPr>
            <p:ph type="sldNum" idx="12"/>
          </p:nvPr>
        </p:nvSpPr>
        <p:spPr>
          <a:xfrm>
            <a:off x="3970938" y="8829967"/>
            <a:ext cx="3037800" cy="4647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8069ac5d60_0_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8069ac5d60_0_15:notes"/>
          <p:cNvSpPr txBox="1">
            <a:spLocks noGrp="1"/>
          </p:cNvSpPr>
          <p:nvPr>
            <p:ph type="body" idx="1"/>
          </p:nvPr>
        </p:nvSpPr>
        <p:spPr>
          <a:xfrm>
            <a:off x="701040" y="4415790"/>
            <a:ext cx="5608200" cy="41835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a:p>
        </p:txBody>
      </p:sp>
      <p:sp>
        <p:nvSpPr>
          <p:cNvPr id="212" name="Google Shape;212;g8069ac5d60_0_15:notes"/>
          <p:cNvSpPr txBox="1">
            <a:spLocks noGrp="1"/>
          </p:cNvSpPr>
          <p:nvPr>
            <p:ph type="sldNum" idx="12"/>
          </p:nvPr>
        </p:nvSpPr>
        <p:spPr>
          <a:xfrm>
            <a:off x="3970938" y="8829967"/>
            <a:ext cx="3037800" cy="4647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0"/>
        <p:cNvGrpSpPr/>
        <p:nvPr/>
      </p:nvGrpSpPr>
      <p:grpSpPr>
        <a:xfrm>
          <a:off x="0" y="0"/>
          <a:ext cx="0" cy="0"/>
          <a:chOff x="0" y="0"/>
          <a:chExt cx="0" cy="0"/>
        </a:xfrm>
      </p:grpSpPr>
      <p:sp>
        <p:nvSpPr>
          <p:cNvPr id="21" name="Google Shape;21;p2"/>
          <p:cNvSpPr/>
          <p:nvPr/>
        </p:nvSpPr>
        <p:spPr>
          <a:xfrm>
            <a:off x="0" y="-14107"/>
            <a:ext cx="12192000" cy="4385986"/>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2" name="Google Shape;22;p2"/>
          <p:cNvSpPr txBox="1">
            <a:spLocks noGrp="1"/>
          </p:cNvSpPr>
          <p:nvPr>
            <p:ph type="title"/>
          </p:nvPr>
        </p:nvSpPr>
        <p:spPr>
          <a:xfrm>
            <a:off x="609600" y="972491"/>
            <a:ext cx="8534400" cy="1141001"/>
          </a:xfrm>
          <a:prstGeom prst="rect">
            <a:avLst/>
          </a:prstGeom>
          <a:noFill/>
          <a:ln>
            <a:noFill/>
          </a:ln>
        </p:spPr>
        <p:txBody>
          <a:bodyPr spcFirstLastPara="1" wrap="square" lIns="0" tIns="45700" rIns="0" bIns="45700" anchor="b" anchorCtr="0">
            <a:noAutofit/>
          </a:bodyPr>
          <a:lstStyle>
            <a:lvl1pPr lvl="0" algn="l">
              <a:lnSpc>
                <a:spcPct val="80000"/>
              </a:lnSpc>
              <a:spcBef>
                <a:spcPts val="0"/>
              </a:spcBef>
              <a:spcAft>
                <a:spcPts val="0"/>
              </a:spcAft>
              <a:buClr>
                <a:srgbClr val="FFFFFF"/>
              </a:buClr>
              <a:buSzPts val="5400"/>
              <a:buFont typeface="Calibri"/>
              <a:buNone/>
              <a:defRPr sz="54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
          <p:cNvSpPr txBox="1">
            <a:spLocks noGrp="1"/>
          </p:cNvSpPr>
          <p:nvPr>
            <p:ph type="body" idx="1"/>
          </p:nvPr>
        </p:nvSpPr>
        <p:spPr>
          <a:xfrm>
            <a:off x="609600" y="2286530"/>
            <a:ext cx="8796867" cy="746125"/>
          </a:xfrm>
          <a:prstGeom prst="rect">
            <a:avLst/>
          </a:prstGeom>
          <a:noFill/>
          <a:ln>
            <a:noFill/>
          </a:ln>
        </p:spPr>
        <p:txBody>
          <a:bodyPr spcFirstLastPara="1" wrap="square" lIns="0" tIns="45700" rIns="0" bIns="45700" anchor="t" anchorCtr="0">
            <a:noAutofit/>
          </a:bodyPr>
          <a:lstStyle>
            <a:lvl1pPr marL="457200" lvl="0" indent="-228600" algn="l">
              <a:lnSpc>
                <a:spcPct val="80000"/>
              </a:lnSpc>
              <a:spcBef>
                <a:spcPts val="1800"/>
              </a:spcBef>
              <a:spcAft>
                <a:spcPts val="0"/>
              </a:spcAft>
              <a:buSzPts val="3200"/>
              <a:buNone/>
              <a:defRPr sz="3200">
                <a:solidFill>
                  <a:srgbClr val="FDD809"/>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2"/>
          <p:cNvSpPr txBox="1">
            <a:spLocks noGrp="1"/>
          </p:cNvSpPr>
          <p:nvPr>
            <p:ph type="body" idx="2"/>
          </p:nvPr>
        </p:nvSpPr>
        <p:spPr>
          <a:xfrm>
            <a:off x="609600" y="3870326"/>
            <a:ext cx="6714067" cy="297677"/>
          </a:xfrm>
          <a:prstGeom prst="rect">
            <a:avLst/>
          </a:prstGeom>
          <a:noFill/>
          <a:ln>
            <a:noFill/>
          </a:ln>
        </p:spPr>
        <p:txBody>
          <a:bodyPr spcFirstLastPara="1" wrap="square" lIns="0" tIns="45700" rIns="0" bIns="45700" anchor="t" anchorCtr="0">
            <a:noAutofit/>
          </a:bodyPr>
          <a:lstStyle>
            <a:lvl1pPr marL="457200" lvl="0" indent="-228600" algn="l">
              <a:lnSpc>
                <a:spcPct val="90000"/>
              </a:lnSpc>
              <a:spcBef>
                <a:spcPts val="1800"/>
              </a:spcBef>
              <a:spcAft>
                <a:spcPts val="0"/>
              </a:spcAft>
              <a:buSzPts val="1800"/>
              <a:buNone/>
              <a:defRPr sz="1800">
                <a:solidFill>
                  <a:srgbClr val="FFFFF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5" name="Google Shape;25;p2"/>
          <p:cNvSpPr txBox="1">
            <a:spLocks noGrp="1"/>
          </p:cNvSpPr>
          <p:nvPr>
            <p:ph type="body" idx="3"/>
          </p:nvPr>
        </p:nvSpPr>
        <p:spPr>
          <a:xfrm>
            <a:off x="609600" y="5137134"/>
            <a:ext cx="4306197" cy="1459169"/>
          </a:xfrm>
          <a:prstGeom prst="rect">
            <a:avLst/>
          </a:prstGeom>
          <a:noFill/>
          <a:ln>
            <a:noFill/>
          </a:ln>
        </p:spPr>
        <p:txBody>
          <a:bodyPr spcFirstLastPara="1" wrap="square" lIns="0" tIns="45700" rIns="0" bIns="45700" anchor="t" anchorCtr="0">
            <a:noAutofit/>
          </a:bodyPr>
          <a:lstStyle>
            <a:lvl1pPr marL="457200" lvl="0" indent="-228600" algn="l">
              <a:lnSpc>
                <a:spcPct val="100000"/>
              </a:lnSpc>
              <a:spcBef>
                <a:spcPts val="1800"/>
              </a:spcBef>
              <a:spcAft>
                <a:spcPts val="0"/>
              </a:spcAft>
              <a:buSzPts val="1800"/>
              <a:buNone/>
              <a:defRPr sz="1800">
                <a:solidFill>
                  <a:srgbClr val="7F7F7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2"/>
          <p:cNvSpPr/>
          <p:nvPr/>
        </p:nvSpPr>
        <p:spPr>
          <a:xfrm rot="10800000">
            <a:off x="9811070" y="-14108"/>
            <a:ext cx="2401452" cy="4385986"/>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pic>
        <p:nvPicPr>
          <p:cNvPr id="27" name="Google Shape;27;p2" descr="49ECFA4C-D406-4EEC-836A-19C07C708CF2"/>
          <p:cNvPicPr preferRelativeResize="0"/>
          <p:nvPr/>
        </p:nvPicPr>
        <p:blipFill rotWithShape="1">
          <a:blip r:embed="rId2">
            <a:alphaModFix/>
          </a:blip>
          <a:srcRect/>
          <a:stretch/>
        </p:blipFill>
        <p:spPr>
          <a:xfrm>
            <a:off x="8110115" y="4544917"/>
            <a:ext cx="3820999" cy="216841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hart">
  <p:cSld name="Chart">
    <p:spTree>
      <p:nvGrpSpPr>
        <p:cNvPr id="1" name="Shape 91"/>
        <p:cNvGrpSpPr/>
        <p:nvPr/>
      </p:nvGrpSpPr>
      <p:grpSpPr>
        <a:xfrm>
          <a:off x="0" y="0"/>
          <a:ext cx="0" cy="0"/>
          <a:chOff x="0" y="0"/>
          <a:chExt cx="0" cy="0"/>
        </a:xfrm>
      </p:grpSpPr>
      <p:sp>
        <p:nvSpPr>
          <p:cNvPr id="92" name="Google Shape;92;p12"/>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12"/>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94" name="Google Shape;94;p12"/>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95" name="Google Shape;95;p12"/>
          <p:cNvSpPr>
            <a:spLocks noGrp="1"/>
          </p:cNvSpPr>
          <p:nvPr>
            <p:ph type="chart" idx="2"/>
          </p:nvPr>
        </p:nvSpPr>
        <p:spPr>
          <a:xfrm>
            <a:off x="609600" y="1555750"/>
            <a:ext cx="10972800" cy="430688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96"/>
        <p:cNvGrpSpPr/>
        <p:nvPr/>
      </p:nvGrpSpPr>
      <p:grpSpPr>
        <a:xfrm>
          <a:off x="0" y="0"/>
          <a:ext cx="0" cy="0"/>
          <a:chOff x="0" y="0"/>
          <a:chExt cx="0" cy="0"/>
        </a:xfrm>
      </p:grpSpPr>
      <p:sp>
        <p:nvSpPr>
          <p:cNvPr id="97" name="Google Shape;97;p13"/>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3"/>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99" name="Google Shape;99;p13"/>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mage Slide">
  <p:cSld name="Image Slide">
    <p:spTree>
      <p:nvGrpSpPr>
        <p:cNvPr id="1" name="Shape 100"/>
        <p:cNvGrpSpPr/>
        <p:nvPr/>
      </p:nvGrpSpPr>
      <p:grpSpPr>
        <a:xfrm>
          <a:off x="0" y="0"/>
          <a:ext cx="0" cy="0"/>
          <a:chOff x="0" y="0"/>
          <a:chExt cx="0" cy="0"/>
        </a:xfrm>
      </p:grpSpPr>
      <p:sp>
        <p:nvSpPr>
          <p:cNvPr id="101" name="Google Shape;101;p14"/>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4"/>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03" name="Google Shape;103;p14"/>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04" name="Google Shape;104;p14"/>
          <p:cNvSpPr>
            <a:spLocks noGrp="1"/>
          </p:cNvSpPr>
          <p:nvPr>
            <p:ph type="pic" idx="2"/>
          </p:nvPr>
        </p:nvSpPr>
        <p:spPr>
          <a:xfrm>
            <a:off x="0" y="1216122"/>
            <a:ext cx="12192000"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 Images">
  <p:cSld name="2 Images">
    <p:spTree>
      <p:nvGrpSpPr>
        <p:cNvPr id="1" name="Shape 105"/>
        <p:cNvGrpSpPr/>
        <p:nvPr/>
      </p:nvGrpSpPr>
      <p:grpSpPr>
        <a:xfrm>
          <a:off x="0" y="0"/>
          <a:ext cx="0" cy="0"/>
          <a:chOff x="0" y="0"/>
          <a:chExt cx="0" cy="0"/>
        </a:xfrm>
      </p:grpSpPr>
      <p:sp>
        <p:nvSpPr>
          <p:cNvPr id="106" name="Google Shape;106;p15"/>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5"/>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108" name="Google Shape;108;p15"/>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09" name="Google Shape;109;p15"/>
          <p:cNvSpPr>
            <a:spLocks noGrp="1"/>
          </p:cNvSpPr>
          <p:nvPr>
            <p:ph type="pic" idx="2"/>
          </p:nvPr>
        </p:nvSpPr>
        <p:spPr>
          <a:xfrm>
            <a:off x="1" y="1216122"/>
            <a:ext cx="6110111"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10" name="Google Shape;110;p15"/>
          <p:cNvSpPr>
            <a:spLocks noGrp="1"/>
          </p:cNvSpPr>
          <p:nvPr>
            <p:ph type="pic" idx="3"/>
          </p:nvPr>
        </p:nvSpPr>
        <p:spPr>
          <a:xfrm>
            <a:off x="6096001" y="1216122"/>
            <a:ext cx="6110111"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cxnSp>
        <p:nvCxnSpPr>
          <p:cNvPr id="111" name="Google Shape;111;p15"/>
          <p:cNvCxnSpPr/>
          <p:nvPr/>
        </p:nvCxnSpPr>
        <p:spPr>
          <a:xfrm>
            <a:off x="6096000" y="1216122"/>
            <a:ext cx="0" cy="4918364"/>
          </a:xfrm>
          <a:prstGeom prst="straightConnector1">
            <a:avLst/>
          </a:prstGeom>
          <a:noFill/>
          <a:ln w="25400" cap="flat" cmpd="sng">
            <a:solidFill>
              <a:srgbClr val="426480"/>
            </a:solidFill>
            <a:prstDash val="solid"/>
            <a:round/>
            <a:headEnd type="none" w="sm" len="sm"/>
            <a:tailEnd type="none" w="sm" len="sm"/>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Video Slide">
  <p:cSld name="Video Slide">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4" name="Google Shape;114;p16"/>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15" name="Google Shape;115;p16"/>
          <p:cNvSpPr txBox="1"/>
          <p:nvPr/>
        </p:nvSpPr>
        <p:spPr>
          <a:xfrm>
            <a:off x="8752859" y="6359525"/>
            <a:ext cx="2257028" cy="362076"/>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US" sz="1000">
                <a:solidFill>
                  <a:srgbClr val="042B4A"/>
                </a:solidFill>
                <a:latin typeface="Calibri"/>
                <a:ea typeface="Calibri"/>
                <a:cs typeface="Calibri"/>
                <a:sym typeface="Calibri"/>
              </a:rPr>
              <a:t>MassHireFallRiverCareers.org</a:t>
            </a:r>
            <a:endParaRPr sz="1000">
              <a:solidFill>
                <a:srgbClr val="042B4A"/>
              </a:solidFill>
              <a:latin typeface="Calibri"/>
              <a:ea typeface="Calibri"/>
              <a:cs typeface="Calibri"/>
              <a:sym typeface="Calibri"/>
            </a:endParaRPr>
          </a:p>
        </p:txBody>
      </p:sp>
      <p:cxnSp>
        <p:nvCxnSpPr>
          <p:cNvPr id="116" name="Google Shape;116;p16"/>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17" name="Google Shape;117;p16"/>
          <p:cNvSpPr>
            <a:spLocks noGrp="1"/>
          </p:cNvSpPr>
          <p:nvPr>
            <p:ph type="media" idx="2"/>
          </p:nvPr>
        </p:nvSpPr>
        <p:spPr>
          <a:xfrm>
            <a:off x="0" y="1236664"/>
            <a:ext cx="12192000" cy="5621337"/>
          </a:xfrm>
          <a:prstGeom prst="rect">
            <a:avLst/>
          </a:prstGeom>
          <a:solidFill>
            <a:schemeClr val="accent1"/>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12192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5" name="Title 14"/>
          <p:cNvSpPr>
            <a:spLocks noGrp="1"/>
          </p:cNvSpPr>
          <p:nvPr userDrawn="1">
            <p:ph type="title"/>
          </p:nvPr>
        </p:nvSpPr>
        <p:spPr>
          <a:xfrm>
            <a:off x="609600" y="972491"/>
            <a:ext cx="8534400" cy="1141001"/>
          </a:xfrm>
        </p:spPr>
        <p:txBody>
          <a:bodyPr lIns="0" rIns="0" anchor="b" anchorCtr="0"/>
          <a:lstStyle>
            <a:lvl1pPr>
              <a:lnSpc>
                <a:spcPct val="80000"/>
              </a:lnSpc>
              <a:defRPr sz="5400" b="0"/>
            </a:lvl1pPr>
          </a:lstStyle>
          <a:p>
            <a:r>
              <a:rPr lang="en-US"/>
              <a:t>Click to edit Master title style</a:t>
            </a:r>
          </a:p>
        </p:txBody>
      </p:sp>
      <p:sp>
        <p:nvSpPr>
          <p:cNvPr id="17" name="Text Placeholder 16"/>
          <p:cNvSpPr>
            <a:spLocks noGrp="1"/>
          </p:cNvSpPr>
          <p:nvPr userDrawn="1">
            <p:ph type="body" sz="quarter" idx="10"/>
          </p:nvPr>
        </p:nvSpPr>
        <p:spPr>
          <a:xfrm>
            <a:off x="609600" y="2286530"/>
            <a:ext cx="8796867"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Click to edit Master text styles</a:t>
            </a:r>
          </a:p>
        </p:txBody>
      </p:sp>
      <p:sp>
        <p:nvSpPr>
          <p:cNvPr id="20" name="Text Placeholder 16"/>
          <p:cNvSpPr>
            <a:spLocks noGrp="1"/>
          </p:cNvSpPr>
          <p:nvPr userDrawn="1">
            <p:ph type="body" sz="quarter" idx="11" hasCustomPrompt="1"/>
          </p:nvPr>
        </p:nvSpPr>
        <p:spPr>
          <a:xfrm>
            <a:off x="609600" y="3870326"/>
            <a:ext cx="6714067"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April 27, 2018</a:t>
            </a:r>
          </a:p>
        </p:txBody>
      </p:sp>
      <p:sp>
        <p:nvSpPr>
          <p:cNvPr id="22" name="Text Placeholder 16"/>
          <p:cNvSpPr>
            <a:spLocks noGrp="1"/>
          </p:cNvSpPr>
          <p:nvPr userDrawn="1">
            <p:ph type="body" sz="quarter" idx="12" hasCustomPrompt="1"/>
          </p:nvPr>
        </p:nvSpPr>
        <p:spPr>
          <a:xfrm>
            <a:off x="609600" y="5137134"/>
            <a:ext cx="4306197"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Presenter Name</a:t>
            </a:r>
            <a:br>
              <a:rPr lang="en-US"/>
            </a:br>
            <a:r>
              <a:rPr lang="en-US"/>
              <a:t>Contact information</a:t>
            </a:r>
          </a:p>
          <a:p>
            <a:pPr lvl="0"/>
            <a:r>
              <a:rPr lang="en-US"/>
              <a:t>Email</a:t>
            </a:r>
            <a:br>
              <a:rPr lang="en-US"/>
            </a:br>
            <a:r>
              <a:rPr lang="en-US"/>
              <a:t>Phone</a:t>
            </a:r>
          </a:p>
        </p:txBody>
      </p:sp>
      <p:sp>
        <p:nvSpPr>
          <p:cNvPr id="12" name="Right Triangle 11"/>
          <p:cNvSpPr/>
          <p:nvPr/>
        </p:nvSpPr>
        <p:spPr>
          <a:xfrm flipH="1" flipV="1">
            <a:off x="9811070" y="-14108"/>
            <a:ext cx="2401452"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800"/>
          </a:p>
        </p:txBody>
      </p:sp>
    </p:spTree>
    <p:extLst>
      <p:ext uri="{BB962C8B-B14F-4D97-AF65-F5344CB8AC3E}">
        <p14:creationId xmlns:p14="http://schemas.microsoft.com/office/powerpoint/2010/main" val="33508040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609600" y="1446236"/>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928640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609601" y="1446236"/>
            <a:ext cx="5204177"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6375398" y="1446236"/>
            <a:ext cx="5204177"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7878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609601" y="1446236"/>
            <a:ext cx="3468511"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1" name="Content Placeholder 16"/>
          <p:cNvSpPr>
            <a:spLocks noGrp="1"/>
          </p:cNvSpPr>
          <p:nvPr>
            <p:ph sz="quarter" idx="11"/>
          </p:nvPr>
        </p:nvSpPr>
        <p:spPr>
          <a:xfrm>
            <a:off x="8113889" y="1446236"/>
            <a:ext cx="3468511"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2" name="Content Placeholder 16"/>
          <p:cNvSpPr>
            <a:spLocks noGrp="1"/>
          </p:cNvSpPr>
          <p:nvPr>
            <p:ph sz="quarter" idx="12"/>
          </p:nvPr>
        </p:nvSpPr>
        <p:spPr>
          <a:xfrm>
            <a:off x="4368800" y="1446236"/>
            <a:ext cx="3468511"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674000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609601" y="1446236"/>
            <a:ext cx="5204177"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6375398" y="1446236"/>
            <a:ext cx="5204177"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977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8"/>
        <p:cNvGrpSpPr/>
        <p:nvPr/>
      </p:nvGrpSpPr>
      <p:grpSpPr>
        <a:xfrm>
          <a:off x="0" y="0"/>
          <a:ext cx="0" cy="0"/>
          <a:chOff x="0" y="0"/>
          <a:chExt cx="0" cy="0"/>
        </a:xfrm>
      </p:grpSpPr>
      <p:sp>
        <p:nvSpPr>
          <p:cNvPr id="29" name="Google Shape;29;p3"/>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3"/>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31" name="Google Shape;31;p3"/>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32" name="Google Shape;32;p3"/>
          <p:cNvSpPr txBox="1">
            <a:spLocks noGrp="1"/>
          </p:cNvSpPr>
          <p:nvPr>
            <p:ph type="body" idx="1"/>
          </p:nvPr>
        </p:nvSpPr>
        <p:spPr>
          <a:xfrm>
            <a:off x="609600" y="1446236"/>
            <a:ext cx="109728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900"/>
              </a:spcBef>
              <a:spcAft>
                <a:spcPts val="0"/>
              </a:spcAft>
              <a:buSzPts val="1800"/>
              <a:buChar char="–"/>
              <a:defRPr/>
            </a:lvl2pPr>
            <a:lvl3pPr marL="1371600" lvl="2" indent="-342900" algn="l">
              <a:lnSpc>
                <a:spcPct val="90000"/>
              </a:lnSpc>
              <a:spcBef>
                <a:spcPts val="900"/>
              </a:spcBef>
              <a:spcAft>
                <a:spcPts val="0"/>
              </a:spcAft>
              <a:buSzPts val="1800"/>
              <a:buChar char="•"/>
              <a:defRPr/>
            </a:lvl3pPr>
            <a:lvl4pPr marL="1828800" lvl="3" indent="-342900" algn="l">
              <a:lnSpc>
                <a:spcPct val="90000"/>
              </a:lnSpc>
              <a:spcBef>
                <a:spcPts val="900"/>
              </a:spcBef>
              <a:spcAft>
                <a:spcPts val="0"/>
              </a:spcAft>
              <a:buSzPts val="1800"/>
              <a:buChar char="–"/>
              <a:defRPr/>
            </a:lvl4pPr>
            <a:lvl5pPr marL="2286000" lvl="4" indent="-342900" algn="l">
              <a:lnSpc>
                <a:spcPct val="90000"/>
              </a:lnSpc>
              <a:spcBef>
                <a:spcPts val="90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1"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609600" y="1446237"/>
            <a:ext cx="5317067"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2" name="Content Placeholder 16"/>
          <p:cNvSpPr>
            <a:spLocks noGrp="1"/>
          </p:cNvSpPr>
          <p:nvPr>
            <p:ph sz="quarter" idx="11"/>
          </p:nvPr>
        </p:nvSpPr>
        <p:spPr>
          <a:xfrm>
            <a:off x="609600" y="3820584"/>
            <a:ext cx="5317067"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4" name="Content Placeholder 16"/>
          <p:cNvSpPr>
            <a:spLocks noGrp="1"/>
          </p:cNvSpPr>
          <p:nvPr>
            <p:ph sz="quarter" idx="12"/>
          </p:nvPr>
        </p:nvSpPr>
        <p:spPr>
          <a:xfrm>
            <a:off x="6265333" y="1446237"/>
            <a:ext cx="5317065"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6" name="Content Placeholder 16"/>
          <p:cNvSpPr>
            <a:spLocks noGrp="1"/>
          </p:cNvSpPr>
          <p:nvPr>
            <p:ph sz="quarter" idx="13"/>
          </p:nvPr>
        </p:nvSpPr>
        <p:spPr>
          <a:xfrm>
            <a:off x="6265333" y="3820584"/>
            <a:ext cx="5317065"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701834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463066"/>
            <a:ext cx="5175957"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2061480"/>
            <a:ext cx="517595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6406443" y="1463066"/>
            <a:ext cx="5175956"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Content Placeholder 3"/>
          <p:cNvSpPr>
            <a:spLocks noGrp="1"/>
          </p:cNvSpPr>
          <p:nvPr>
            <p:ph sz="half" idx="11"/>
          </p:nvPr>
        </p:nvSpPr>
        <p:spPr>
          <a:xfrm>
            <a:off x="6406444" y="2061480"/>
            <a:ext cx="5175955"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28345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1" y="1463065"/>
            <a:ext cx="3412068"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1" y="2328333"/>
            <a:ext cx="3412067"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7"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8170331" y="1463065"/>
            <a:ext cx="3412068"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half" idx="11"/>
          </p:nvPr>
        </p:nvSpPr>
        <p:spPr>
          <a:xfrm>
            <a:off x="8170332" y="2328333"/>
            <a:ext cx="3412067"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3" name="Text Placeholder 2"/>
          <p:cNvSpPr>
            <a:spLocks noGrp="1"/>
          </p:cNvSpPr>
          <p:nvPr>
            <p:ph type="body" idx="12"/>
          </p:nvPr>
        </p:nvSpPr>
        <p:spPr>
          <a:xfrm>
            <a:off x="4368801" y="1463065"/>
            <a:ext cx="3412068"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Content Placeholder 3"/>
          <p:cNvSpPr>
            <a:spLocks noGrp="1"/>
          </p:cNvSpPr>
          <p:nvPr>
            <p:ph sz="half" idx="13"/>
          </p:nvPr>
        </p:nvSpPr>
        <p:spPr>
          <a:xfrm>
            <a:off x="4368801" y="2328333"/>
            <a:ext cx="3412067"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1284872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6979014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609600" y="1555750"/>
            <a:ext cx="10972800" cy="4306888"/>
          </a:xfrm>
        </p:spPr>
        <p:txBody>
          <a:bodyPr/>
          <a:lstStyle/>
          <a:p>
            <a:endParaRPr lang="en-US"/>
          </a:p>
        </p:txBody>
      </p:sp>
    </p:spTree>
    <p:extLst>
      <p:ext uri="{BB962C8B-B14F-4D97-AF65-F5344CB8AC3E}">
        <p14:creationId xmlns:p14="http://schemas.microsoft.com/office/powerpoint/2010/main" val="395111851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609600" y="1555750"/>
            <a:ext cx="10972800" cy="4306888"/>
          </a:xfrm>
        </p:spPr>
        <p:txBody>
          <a:bodyPr/>
          <a:lstStyle/>
          <a:p>
            <a:endParaRPr lang="en-US"/>
          </a:p>
        </p:txBody>
      </p:sp>
    </p:spTree>
    <p:extLst>
      <p:ext uri="{BB962C8B-B14F-4D97-AF65-F5344CB8AC3E}">
        <p14:creationId xmlns:p14="http://schemas.microsoft.com/office/powerpoint/2010/main" val="7700913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12192000" cy="4918364"/>
          </a:xfrm>
          <a:solidFill>
            <a:srgbClr val="D1D3D4"/>
          </a:solidFill>
        </p:spPr>
        <p:txBody>
          <a:bodyPr/>
          <a:lstStyle/>
          <a:p>
            <a:endParaRPr lang="en-US"/>
          </a:p>
        </p:txBody>
      </p:sp>
    </p:spTree>
    <p:extLst>
      <p:ext uri="{BB962C8B-B14F-4D97-AF65-F5344CB8AC3E}">
        <p14:creationId xmlns:p14="http://schemas.microsoft.com/office/powerpoint/2010/main" val="30250387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1" y="1216122"/>
            <a:ext cx="6110111" cy="4918364"/>
          </a:xfrm>
          <a:solidFill>
            <a:srgbClr val="D1D3D4"/>
          </a:solidFill>
        </p:spPr>
        <p:txBody>
          <a:bodyPr>
            <a:normAutofit/>
          </a:bodyPr>
          <a:lstStyle>
            <a:lvl1pPr>
              <a:defRPr sz="2400"/>
            </a:lvl1pPr>
          </a:lstStyle>
          <a:p>
            <a:endParaRPr lang="en-US"/>
          </a:p>
        </p:txBody>
      </p:sp>
      <p:sp>
        <p:nvSpPr>
          <p:cNvPr id="7" name="Picture Placeholder 4"/>
          <p:cNvSpPr>
            <a:spLocks noGrp="1"/>
          </p:cNvSpPr>
          <p:nvPr>
            <p:ph type="pic" sz="quarter" idx="11"/>
          </p:nvPr>
        </p:nvSpPr>
        <p:spPr>
          <a:xfrm>
            <a:off x="6096001" y="1216122"/>
            <a:ext cx="6110111" cy="4918364"/>
          </a:xfrm>
          <a:solidFill>
            <a:srgbClr val="D1D3D4"/>
          </a:solidFill>
        </p:spPr>
        <p:txBody>
          <a:bodyPr>
            <a:normAutofit/>
          </a:bodyPr>
          <a:lstStyle>
            <a:lvl1pPr>
              <a:defRPr sz="2400"/>
            </a:lvl1pPr>
          </a:lstStyle>
          <a:p>
            <a:endParaRPr lang="en-US"/>
          </a:p>
        </p:txBody>
      </p:sp>
      <p:cxnSp>
        <p:nvCxnSpPr>
          <p:cNvPr id="3" name="Straight Connector 2"/>
          <p:cNvCxnSpPr/>
          <p:nvPr userDrawn="1"/>
        </p:nvCxnSpPr>
        <p:spPr>
          <a:xfrm>
            <a:off x="6096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7495930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12" name="TextBox 11"/>
          <p:cNvSpPr txBox="1"/>
          <p:nvPr userDrawn="1"/>
        </p:nvSpPr>
        <p:spPr>
          <a:xfrm>
            <a:off x="8752859" y="6359525"/>
            <a:ext cx="2257028"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a:solidFill>
                  <a:srgbClr val="042B4A"/>
                </a:solidFill>
                <a:latin typeface="+mn-lt"/>
                <a:cs typeface="Calibri"/>
              </a:rPr>
              <a:t>MassHireFallRiverCareers.org</a:t>
            </a:r>
          </a:p>
        </p:txBody>
      </p:sp>
      <p:cxnSp>
        <p:nvCxnSpPr>
          <p:cNvPr id="15" name="Straight Connector 14"/>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4"/>
            <a:ext cx="12192000" cy="5621337"/>
          </a:xfrm>
          <a:solidFill>
            <a:schemeClr val="accent1"/>
          </a:solidFill>
        </p:spPr>
        <p:txBody>
          <a:bodyPr/>
          <a:lstStyle/>
          <a:p>
            <a:endParaRPr lang="en-US"/>
          </a:p>
        </p:txBody>
      </p:sp>
    </p:spTree>
    <p:extLst>
      <p:ext uri="{BB962C8B-B14F-4D97-AF65-F5344CB8AC3E}">
        <p14:creationId xmlns:p14="http://schemas.microsoft.com/office/powerpoint/2010/main" val="5265522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Single box slide">
    <p:spTree>
      <p:nvGrpSpPr>
        <p:cNvPr id="1" name=""/>
        <p:cNvGrpSpPr/>
        <p:nvPr/>
      </p:nvGrpSpPr>
      <p:grpSpPr>
        <a:xfrm>
          <a:off x="0" y="0"/>
          <a:ext cx="0" cy="0"/>
          <a:chOff x="0" y="0"/>
          <a:chExt cx="0" cy="0"/>
        </a:xfrm>
      </p:grpSpPr>
      <p:sp>
        <p:nvSpPr>
          <p:cNvPr id="11" name="Content Placeholder 8"/>
          <p:cNvSpPr>
            <a:spLocks noGrp="1"/>
          </p:cNvSpPr>
          <p:nvPr>
            <p:ph sz="quarter" idx="14"/>
          </p:nvPr>
        </p:nvSpPr>
        <p:spPr>
          <a:xfrm>
            <a:off x="626668" y="1032387"/>
            <a:ext cx="11016691" cy="5321918"/>
          </a:xfrm>
          <a:prstGeom prst="rect">
            <a:avLst/>
          </a:prstGeom>
        </p:spPr>
        <p:txBody>
          <a:bodyPr/>
          <a:lstStyle>
            <a:lvl1pPr marL="0" indent="0">
              <a:spcBef>
                <a:spcPts val="1000"/>
              </a:spcBef>
              <a:buClr>
                <a:schemeClr val="tx1"/>
              </a:buClr>
              <a:buFont typeface="Arial" pitchFamily="34" charset="0"/>
              <a:buNone/>
              <a:defRPr sz="13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itle 1"/>
          <p:cNvSpPr>
            <a:spLocks noGrp="1"/>
          </p:cNvSpPr>
          <p:nvPr>
            <p:ph type="title"/>
          </p:nvPr>
        </p:nvSpPr>
        <p:spPr>
          <a:xfrm>
            <a:off x="616914" y="546472"/>
            <a:ext cx="10335396" cy="374495"/>
          </a:xfrm>
          <a:prstGeom prst="rect">
            <a:avLst/>
          </a:prstGeom>
        </p:spPr>
        <p:txBody>
          <a:bodyPr/>
          <a:lstStyle>
            <a:lvl1pPr>
              <a:lnSpc>
                <a:spcPct val="100000"/>
              </a:lnSpc>
              <a:defRPr sz="1600" b="1">
                <a:solidFill>
                  <a:srgbClr val="00269E"/>
                </a:solidFill>
                <a:latin typeface="Arial" pitchFamily="34" charset="0"/>
                <a:cs typeface="Arial" pitchFamily="34" charset="0"/>
              </a:defRPr>
            </a:lvl1pPr>
          </a:lstStyle>
          <a:p>
            <a:endParaRPr lang="en-US"/>
          </a:p>
        </p:txBody>
      </p:sp>
      <p:sp>
        <p:nvSpPr>
          <p:cNvPr id="7" name="Content Placeholder 8"/>
          <p:cNvSpPr>
            <a:spLocks noGrp="1"/>
          </p:cNvSpPr>
          <p:nvPr>
            <p:ph sz="quarter" idx="15" hasCustomPrompt="1"/>
          </p:nvPr>
        </p:nvSpPr>
        <p:spPr>
          <a:xfrm>
            <a:off x="512063" y="139253"/>
            <a:ext cx="10067884" cy="243887"/>
          </a:xfrm>
          <a:prstGeom prst="rect">
            <a:avLst/>
          </a:prstGeom>
        </p:spPr>
        <p:txBody>
          <a:bodyPr/>
          <a:lstStyle>
            <a:lvl1pPr marL="0" indent="0">
              <a:spcBef>
                <a:spcPts val="1000"/>
              </a:spcBef>
              <a:buClr>
                <a:schemeClr val="tx1"/>
              </a:buClr>
              <a:buFont typeface="Arial" pitchFamily="34" charset="0"/>
              <a:buNone/>
              <a:defRPr sz="1100" b="1" baseline="0">
                <a:solidFill>
                  <a:srgbClr val="00269E"/>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a:t>X. [Insert presentation or section title]</a:t>
            </a:r>
          </a:p>
        </p:txBody>
      </p:sp>
      <p:sp>
        <p:nvSpPr>
          <p:cNvPr id="12" name="Content Placeholder 8"/>
          <p:cNvSpPr>
            <a:spLocks noGrp="1"/>
          </p:cNvSpPr>
          <p:nvPr>
            <p:ph sz="quarter" idx="16" hasCustomPrompt="1"/>
          </p:nvPr>
        </p:nvSpPr>
        <p:spPr>
          <a:xfrm>
            <a:off x="501903" y="6431297"/>
            <a:ext cx="1899920" cy="175283"/>
          </a:xfrm>
          <a:prstGeom prst="rect">
            <a:avLst/>
          </a:prstGeom>
        </p:spPr>
        <p:txBody>
          <a:bodyPr/>
          <a:lstStyle>
            <a:lvl1pPr marL="0" indent="0">
              <a:spcBef>
                <a:spcPts val="1000"/>
              </a:spcBef>
              <a:buClr>
                <a:schemeClr val="tx1"/>
              </a:buClr>
              <a:buFont typeface="Arial" pitchFamily="34" charset="0"/>
              <a:buNone/>
              <a:defRPr sz="800" b="0">
                <a:solidFill>
                  <a:schemeClr val="tx2"/>
                </a:solidFill>
                <a:latin typeface="Arial" pitchFamily="34" charset="0"/>
                <a:cs typeface="Arial" pitchFamily="34" charset="0"/>
              </a:defRPr>
            </a:lvl1pPr>
            <a:lvl2pPr marL="400050" indent="-177800">
              <a:spcBef>
                <a:spcPts val="600"/>
              </a:spcBef>
              <a:buClr>
                <a:schemeClr val="tx1"/>
              </a:buClr>
              <a:buFont typeface="Arial" pitchFamily="34" charset="0"/>
              <a:buChar char="•"/>
              <a:defRPr sz="1400">
                <a:solidFill>
                  <a:schemeClr val="tx2"/>
                </a:solidFill>
                <a:latin typeface="Arial" pitchFamily="34" charset="0"/>
                <a:cs typeface="Arial" pitchFamily="34" charset="0"/>
              </a:defRPr>
            </a:lvl2pPr>
            <a:lvl3pPr marL="571500" indent="-171450">
              <a:spcBef>
                <a:spcPts val="600"/>
              </a:spcBef>
              <a:buClr>
                <a:schemeClr val="tx1"/>
              </a:buClr>
              <a:buFont typeface="Arial" pitchFamily="34" charset="0"/>
              <a:buChar char="›"/>
              <a:defRPr sz="1200">
                <a:solidFill>
                  <a:schemeClr val="tx2"/>
                </a:solidFill>
                <a:latin typeface="Arial" pitchFamily="34" charset="0"/>
                <a:cs typeface="Arial" pitchFamily="34" charset="0"/>
              </a:defRPr>
            </a:lvl3pPr>
            <a:lvl4pPr marL="742950" indent="-171450">
              <a:spcBef>
                <a:spcPts val="600"/>
              </a:spcBef>
              <a:buClr>
                <a:schemeClr val="tx1"/>
              </a:buClr>
              <a:buFont typeface="Arial" pitchFamily="34" charset="0"/>
              <a:buChar char="»"/>
              <a:defRPr sz="1050">
                <a:solidFill>
                  <a:schemeClr val="tx2"/>
                </a:solidFill>
                <a:latin typeface="Arial" pitchFamily="34" charset="0"/>
                <a:cs typeface="Arial" pitchFamily="34" charset="0"/>
              </a:defRPr>
            </a:lvl4pPr>
            <a:lvl5pPr marL="742950" indent="0">
              <a:spcBef>
                <a:spcPts val="600"/>
              </a:spcBef>
              <a:buClr>
                <a:schemeClr val="tx1"/>
              </a:buClr>
              <a:buFont typeface="Arial" pitchFamily="34" charset="0"/>
              <a:buNone/>
              <a:defRPr sz="1200">
                <a:solidFill>
                  <a:schemeClr val="tx2"/>
                </a:solidFill>
                <a:latin typeface="Arial" pitchFamily="34" charset="0"/>
                <a:cs typeface="Arial" pitchFamily="34" charset="0"/>
              </a:defRPr>
            </a:lvl5pPr>
          </a:lstStyle>
          <a:p>
            <a:pPr lvl="0"/>
            <a:r>
              <a:rPr lang="en-US"/>
              <a:t>[Click to insert Secretariat]</a:t>
            </a:r>
          </a:p>
        </p:txBody>
      </p:sp>
    </p:spTree>
    <p:extLst>
      <p:ext uri="{BB962C8B-B14F-4D97-AF65-F5344CB8AC3E}">
        <p14:creationId xmlns:p14="http://schemas.microsoft.com/office/powerpoint/2010/main" val="1215220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Content Boxes">
  <p:cSld name="2 Content Boxes">
    <p:spTree>
      <p:nvGrpSpPr>
        <p:cNvPr id="1" name="Shape 42"/>
        <p:cNvGrpSpPr/>
        <p:nvPr/>
      </p:nvGrpSpPr>
      <p:grpSpPr>
        <a:xfrm>
          <a:off x="0" y="0"/>
          <a:ext cx="0" cy="0"/>
          <a:chOff x="0" y="0"/>
          <a:chExt cx="0" cy="0"/>
        </a:xfrm>
      </p:grpSpPr>
      <p:sp>
        <p:nvSpPr>
          <p:cNvPr id="43" name="Google Shape;43;p5"/>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5"/>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45" name="Google Shape;45;p5"/>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46" name="Google Shape;46;p5"/>
          <p:cNvSpPr txBox="1">
            <a:spLocks noGrp="1"/>
          </p:cNvSpPr>
          <p:nvPr>
            <p:ph type="body" idx="1"/>
          </p:nvPr>
        </p:nvSpPr>
        <p:spPr>
          <a:xfrm>
            <a:off x="609601"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7" name="Google Shape;47;p5"/>
          <p:cNvSpPr txBox="1">
            <a:spLocks noGrp="1"/>
          </p:cNvSpPr>
          <p:nvPr>
            <p:ph type="body" idx="2"/>
          </p:nvPr>
        </p:nvSpPr>
        <p:spPr>
          <a:xfrm>
            <a:off x="6375398"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48"/>
        <p:cNvGrpSpPr/>
        <p:nvPr/>
      </p:nvGrpSpPr>
      <p:grpSpPr>
        <a:xfrm>
          <a:off x="0" y="0"/>
          <a:ext cx="0" cy="0"/>
          <a:chOff x="0" y="0"/>
          <a:chExt cx="0" cy="0"/>
        </a:xfrm>
      </p:grpSpPr>
      <p:sp>
        <p:nvSpPr>
          <p:cNvPr id="49" name="Google Shape;49;p6"/>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51" name="Google Shape;51;p6"/>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52" name="Google Shape;52;p6"/>
          <p:cNvSpPr txBox="1">
            <a:spLocks noGrp="1"/>
          </p:cNvSpPr>
          <p:nvPr>
            <p:ph type="body" idx="1"/>
          </p:nvPr>
        </p:nvSpPr>
        <p:spPr>
          <a:xfrm>
            <a:off x="609601"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3" name="Google Shape;53;p6"/>
          <p:cNvSpPr txBox="1">
            <a:spLocks noGrp="1"/>
          </p:cNvSpPr>
          <p:nvPr>
            <p:ph type="body" idx="2"/>
          </p:nvPr>
        </p:nvSpPr>
        <p:spPr>
          <a:xfrm>
            <a:off x="8113889"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 name="Google Shape;54;p6"/>
          <p:cNvSpPr txBox="1">
            <a:spLocks noGrp="1"/>
          </p:cNvSpPr>
          <p:nvPr>
            <p:ph type="body" idx="3"/>
          </p:nvPr>
        </p:nvSpPr>
        <p:spPr>
          <a:xfrm>
            <a:off x="4368800"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2 Content Boxes">
  <p:cSld name="1_2 Content Boxes">
    <p:spTree>
      <p:nvGrpSpPr>
        <p:cNvPr id="1" name="Shape 55"/>
        <p:cNvGrpSpPr/>
        <p:nvPr/>
      </p:nvGrpSpPr>
      <p:grpSpPr>
        <a:xfrm>
          <a:off x="0" y="0"/>
          <a:ext cx="0" cy="0"/>
          <a:chOff x="0" y="0"/>
          <a:chExt cx="0" cy="0"/>
        </a:xfrm>
      </p:grpSpPr>
      <p:sp>
        <p:nvSpPr>
          <p:cNvPr id="56" name="Google Shape;56;p7"/>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7"/>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58" name="Google Shape;58;p7"/>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59" name="Google Shape;59;p7"/>
          <p:cNvSpPr txBox="1">
            <a:spLocks noGrp="1"/>
          </p:cNvSpPr>
          <p:nvPr>
            <p:ph type="body" idx="1"/>
          </p:nvPr>
        </p:nvSpPr>
        <p:spPr>
          <a:xfrm>
            <a:off x="609601"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0" name="Google Shape;60;p7"/>
          <p:cNvSpPr txBox="1">
            <a:spLocks noGrp="1"/>
          </p:cNvSpPr>
          <p:nvPr>
            <p:ph type="body" idx="2"/>
          </p:nvPr>
        </p:nvSpPr>
        <p:spPr>
          <a:xfrm>
            <a:off x="6375398"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 Content Boxes">
  <p:cSld name="4 Content Boxes">
    <p:spTree>
      <p:nvGrpSpPr>
        <p:cNvPr id="1" name="Shape 61"/>
        <p:cNvGrpSpPr/>
        <p:nvPr/>
      </p:nvGrpSpPr>
      <p:grpSpPr>
        <a:xfrm>
          <a:off x="0" y="0"/>
          <a:ext cx="0" cy="0"/>
          <a:chOff x="0" y="0"/>
          <a:chExt cx="0" cy="0"/>
        </a:xfrm>
      </p:grpSpPr>
      <p:sp>
        <p:nvSpPr>
          <p:cNvPr id="62" name="Google Shape;62;p8"/>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8"/>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64" name="Google Shape;64;p8"/>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65" name="Google Shape;65;p8"/>
          <p:cNvSpPr txBox="1">
            <a:spLocks noGrp="1"/>
          </p:cNvSpPr>
          <p:nvPr>
            <p:ph type="body" idx="1"/>
          </p:nvPr>
        </p:nvSpPr>
        <p:spPr>
          <a:xfrm>
            <a:off x="609600" y="1446237"/>
            <a:ext cx="5317067"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6" name="Google Shape;66;p8"/>
          <p:cNvSpPr txBox="1">
            <a:spLocks noGrp="1"/>
          </p:cNvSpPr>
          <p:nvPr>
            <p:ph type="body" idx="2"/>
          </p:nvPr>
        </p:nvSpPr>
        <p:spPr>
          <a:xfrm>
            <a:off x="609600" y="3820584"/>
            <a:ext cx="5317067"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7" name="Google Shape;67;p8"/>
          <p:cNvSpPr txBox="1">
            <a:spLocks noGrp="1"/>
          </p:cNvSpPr>
          <p:nvPr>
            <p:ph type="body" idx="3"/>
          </p:nvPr>
        </p:nvSpPr>
        <p:spPr>
          <a:xfrm>
            <a:off x="6265333" y="1446237"/>
            <a:ext cx="5317065"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8" name="Google Shape;68;p8"/>
          <p:cNvSpPr txBox="1">
            <a:spLocks noGrp="1"/>
          </p:cNvSpPr>
          <p:nvPr>
            <p:ph type="body" idx="4"/>
          </p:nvPr>
        </p:nvSpPr>
        <p:spPr>
          <a:xfrm>
            <a:off x="6265333" y="3820584"/>
            <a:ext cx="5317065"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69"/>
        <p:cNvGrpSpPr/>
        <p:nvPr/>
      </p:nvGrpSpPr>
      <p:grpSpPr>
        <a:xfrm>
          <a:off x="0" y="0"/>
          <a:ext cx="0" cy="0"/>
          <a:chOff x="0" y="0"/>
          <a:chExt cx="0" cy="0"/>
        </a:xfrm>
      </p:grpSpPr>
      <p:sp>
        <p:nvSpPr>
          <p:cNvPr id="70" name="Google Shape;70;p9"/>
          <p:cNvSpPr txBox="1">
            <a:spLocks noGrp="1"/>
          </p:cNvSpPr>
          <p:nvPr>
            <p:ph type="body" idx="1"/>
          </p:nvPr>
        </p:nvSpPr>
        <p:spPr>
          <a:xfrm>
            <a:off x="609600" y="1463066"/>
            <a:ext cx="5175957" cy="494851"/>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1" name="Google Shape;71;p9"/>
          <p:cNvSpPr txBox="1">
            <a:spLocks noGrp="1"/>
          </p:cNvSpPr>
          <p:nvPr>
            <p:ph type="body" idx="2"/>
          </p:nvPr>
        </p:nvSpPr>
        <p:spPr>
          <a:xfrm>
            <a:off x="609601" y="2061480"/>
            <a:ext cx="5175956" cy="3910719"/>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2" name="Google Shape;72;p9"/>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9"/>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74" name="Google Shape;74;p9"/>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75" name="Google Shape;75;p9"/>
          <p:cNvSpPr txBox="1">
            <a:spLocks noGrp="1"/>
          </p:cNvSpPr>
          <p:nvPr>
            <p:ph type="body" idx="3"/>
          </p:nvPr>
        </p:nvSpPr>
        <p:spPr>
          <a:xfrm>
            <a:off x="6406443" y="1463066"/>
            <a:ext cx="5175956" cy="494851"/>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6" name="Google Shape;76;p9"/>
          <p:cNvSpPr txBox="1">
            <a:spLocks noGrp="1"/>
          </p:cNvSpPr>
          <p:nvPr>
            <p:ph type="body" idx="4"/>
          </p:nvPr>
        </p:nvSpPr>
        <p:spPr>
          <a:xfrm>
            <a:off x="6406444" y="2061480"/>
            <a:ext cx="5175955" cy="3910719"/>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77"/>
        <p:cNvGrpSpPr/>
        <p:nvPr/>
      </p:nvGrpSpPr>
      <p:grpSpPr>
        <a:xfrm>
          <a:off x="0" y="0"/>
          <a:ext cx="0" cy="0"/>
          <a:chOff x="0" y="0"/>
          <a:chExt cx="0" cy="0"/>
        </a:xfrm>
      </p:grpSpPr>
      <p:sp>
        <p:nvSpPr>
          <p:cNvPr id="78" name="Google Shape;78;p10"/>
          <p:cNvSpPr txBox="1">
            <a:spLocks noGrp="1"/>
          </p:cNvSpPr>
          <p:nvPr>
            <p:ph type="body" idx="1"/>
          </p:nvPr>
        </p:nvSpPr>
        <p:spPr>
          <a:xfrm>
            <a:off x="609601" y="1463065"/>
            <a:ext cx="3412068" cy="759435"/>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9" name="Google Shape;79;p10"/>
          <p:cNvSpPr txBox="1">
            <a:spLocks noGrp="1"/>
          </p:cNvSpPr>
          <p:nvPr>
            <p:ph type="body" idx="2"/>
          </p:nvPr>
        </p:nvSpPr>
        <p:spPr>
          <a:xfrm>
            <a:off x="609601"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0" name="Google Shape;80;p10"/>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0"/>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82" name="Google Shape;82;p10"/>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83" name="Google Shape;83;p10"/>
          <p:cNvSpPr txBox="1">
            <a:spLocks noGrp="1"/>
          </p:cNvSpPr>
          <p:nvPr>
            <p:ph type="body" idx="3"/>
          </p:nvPr>
        </p:nvSpPr>
        <p:spPr>
          <a:xfrm>
            <a:off x="8170331" y="1463065"/>
            <a:ext cx="3412068" cy="759435"/>
          </a:xfrm>
          <a:prstGeom prst="rect">
            <a:avLst/>
          </a:prstGeom>
          <a:solidFill>
            <a:srgbClr val="7D3379"/>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4" name="Google Shape;84;p10"/>
          <p:cNvSpPr txBox="1">
            <a:spLocks noGrp="1"/>
          </p:cNvSpPr>
          <p:nvPr>
            <p:ph type="body" idx="4"/>
          </p:nvPr>
        </p:nvSpPr>
        <p:spPr>
          <a:xfrm>
            <a:off x="8170332"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5" name="Google Shape;85;p10"/>
          <p:cNvSpPr txBox="1">
            <a:spLocks noGrp="1"/>
          </p:cNvSpPr>
          <p:nvPr>
            <p:ph type="body" idx="5"/>
          </p:nvPr>
        </p:nvSpPr>
        <p:spPr>
          <a:xfrm>
            <a:off x="4368801" y="1463065"/>
            <a:ext cx="3412068" cy="759435"/>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6" name="Google Shape;86;p10"/>
          <p:cNvSpPr txBox="1">
            <a:spLocks noGrp="1"/>
          </p:cNvSpPr>
          <p:nvPr>
            <p:ph type="body" idx="6"/>
          </p:nvPr>
        </p:nvSpPr>
        <p:spPr>
          <a:xfrm>
            <a:off x="4368801"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7"/>
        <p:cNvGrpSpPr/>
        <p:nvPr/>
      </p:nvGrpSpPr>
      <p:grpSpPr>
        <a:xfrm>
          <a:off x="0" y="0"/>
          <a:ext cx="0" cy="0"/>
          <a:chOff x="0" y="0"/>
          <a:chExt cx="0" cy="0"/>
        </a:xfrm>
      </p:grpSpPr>
      <p:sp>
        <p:nvSpPr>
          <p:cNvPr id="88" name="Google Shape;88;p11"/>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1"/>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cxnSp>
        <p:nvCxnSpPr>
          <p:cNvPr id="90" name="Google Shape;90;p11"/>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17" Type="http://schemas.openxmlformats.org/officeDocument/2006/relationships/image" Target="../media/image3.png"/><Relationship Id="rId2" Type="http://schemas.openxmlformats.org/officeDocument/2006/relationships/slideLayout" Target="../slideLayouts/slideLayout16.xml"/><Relationship Id="rId16" Type="http://schemas.openxmlformats.org/officeDocument/2006/relationships/theme" Target="../theme/theme2.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slideLayout" Target="../slideLayouts/slideLayout2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0" y="2"/>
            <a:ext cx="12192000" cy="1227101"/>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 name="Google Shape;11;p1"/>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FFFF"/>
              </a:buClr>
              <a:buSzPts val="3600"/>
              <a:buFont typeface="Calibri"/>
              <a:buNone/>
              <a:defRPr sz="3600" b="0"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marR="0" lvl="0" indent="0" algn="r" rtl="0">
              <a:spcBef>
                <a:spcPts val="0"/>
              </a:spcBef>
              <a:buNone/>
              <a:defRPr sz="1000" b="0" i="0" u="none" strike="noStrike" cap="none">
                <a:solidFill>
                  <a:srgbClr val="042B4A"/>
                </a:solidFill>
                <a:latin typeface="Calibri"/>
                <a:ea typeface="Calibri"/>
                <a:cs typeface="Calibri"/>
                <a:sym typeface="Calibri"/>
              </a:defRPr>
            </a:lvl1pPr>
            <a:lvl2pPr marL="0" marR="0" lvl="1" indent="0" algn="r" rtl="0">
              <a:spcBef>
                <a:spcPts val="0"/>
              </a:spcBef>
              <a:buNone/>
              <a:defRPr sz="1000" b="0" i="0" u="none" strike="noStrike" cap="none">
                <a:solidFill>
                  <a:srgbClr val="042B4A"/>
                </a:solidFill>
                <a:latin typeface="Calibri"/>
                <a:ea typeface="Calibri"/>
                <a:cs typeface="Calibri"/>
                <a:sym typeface="Calibri"/>
              </a:defRPr>
            </a:lvl2pPr>
            <a:lvl3pPr marL="0" marR="0" lvl="2" indent="0" algn="r" rtl="0">
              <a:spcBef>
                <a:spcPts val="0"/>
              </a:spcBef>
              <a:buNone/>
              <a:defRPr sz="1000" b="0" i="0" u="none" strike="noStrike" cap="none">
                <a:solidFill>
                  <a:srgbClr val="042B4A"/>
                </a:solidFill>
                <a:latin typeface="Calibri"/>
                <a:ea typeface="Calibri"/>
                <a:cs typeface="Calibri"/>
                <a:sym typeface="Calibri"/>
              </a:defRPr>
            </a:lvl3pPr>
            <a:lvl4pPr marL="0" marR="0" lvl="3" indent="0" algn="r" rtl="0">
              <a:spcBef>
                <a:spcPts val="0"/>
              </a:spcBef>
              <a:buNone/>
              <a:defRPr sz="1000" b="0" i="0" u="none" strike="noStrike" cap="none">
                <a:solidFill>
                  <a:srgbClr val="042B4A"/>
                </a:solidFill>
                <a:latin typeface="Calibri"/>
                <a:ea typeface="Calibri"/>
                <a:cs typeface="Calibri"/>
                <a:sym typeface="Calibri"/>
              </a:defRPr>
            </a:lvl4pPr>
            <a:lvl5pPr marL="0" marR="0" lvl="4" indent="0" algn="r" rtl="0">
              <a:spcBef>
                <a:spcPts val="0"/>
              </a:spcBef>
              <a:buNone/>
              <a:defRPr sz="1000" b="0" i="0" u="none" strike="noStrike" cap="none">
                <a:solidFill>
                  <a:srgbClr val="042B4A"/>
                </a:solidFill>
                <a:latin typeface="Calibri"/>
                <a:ea typeface="Calibri"/>
                <a:cs typeface="Calibri"/>
                <a:sym typeface="Calibri"/>
              </a:defRPr>
            </a:lvl5pPr>
            <a:lvl6pPr marL="0" marR="0" lvl="5" indent="0" algn="r" rtl="0">
              <a:spcBef>
                <a:spcPts val="0"/>
              </a:spcBef>
              <a:buNone/>
              <a:defRPr sz="1000" b="0" i="0" u="none" strike="noStrike" cap="none">
                <a:solidFill>
                  <a:srgbClr val="042B4A"/>
                </a:solidFill>
                <a:latin typeface="Calibri"/>
                <a:ea typeface="Calibri"/>
                <a:cs typeface="Calibri"/>
                <a:sym typeface="Calibri"/>
              </a:defRPr>
            </a:lvl6pPr>
            <a:lvl7pPr marL="0" marR="0" lvl="6" indent="0" algn="r" rtl="0">
              <a:spcBef>
                <a:spcPts val="0"/>
              </a:spcBef>
              <a:buNone/>
              <a:defRPr sz="1000" b="0" i="0" u="none" strike="noStrike" cap="none">
                <a:solidFill>
                  <a:srgbClr val="042B4A"/>
                </a:solidFill>
                <a:latin typeface="Calibri"/>
                <a:ea typeface="Calibri"/>
                <a:cs typeface="Calibri"/>
                <a:sym typeface="Calibri"/>
              </a:defRPr>
            </a:lvl7pPr>
            <a:lvl8pPr marL="0" marR="0" lvl="7" indent="0" algn="r" rtl="0">
              <a:spcBef>
                <a:spcPts val="0"/>
              </a:spcBef>
              <a:buNone/>
              <a:defRPr sz="1000" b="0" i="0" u="none" strike="noStrike" cap="none">
                <a:solidFill>
                  <a:srgbClr val="042B4A"/>
                </a:solidFill>
                <a:latin typeface="Calibri"/>
                <a:ea typeface="Calibri"/>
                <a:cs typeface="Calibri"/>
                <a:sym typeface="Calibri"/>
              </a:defRPr>
            </a:lvl8pPr>
            <a:lvl9pPr marL="0" marR="0" lvl="8" indent="0" algn="r" rtl="0">
              <a:spcBef>
                <a:spcPts val="0"/>
              </a:spcBef>
              <a:buNone/>
              <a:defRPr sz="1000" b="0" i="0" u="none" strike="noStrike" cap="none">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13" name="Google Shape;13;p1"/>
          <p:cNvSpPr txBox="1">
            <a:spLocks noGrp="1"/>
          </p:cNvSpPr>
          <p:nvPr>
            <p:ph type="body" idx="1"/>
          </p:nvPr>
        </p:nvSpPr>
        <p:spPr>
          <a:xfrm>
            <a:off x="609600" y="1446236"/>
            <a:ext cx="10972800" cy="452596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L="914400" marR="0" lvl="1" indent="-381000"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L="1371600" marR="0" lvl="2"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L="1828800" marR="0" lvl="3" indent="-355600"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L="2286000" marR="0" lvl="4"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4" name="Google Shape;14;p1" descr="MassHire Logo.png"/>
          <p:cNvPicPr preferRelativeResize="0"/>
          <p:nvPr/>
        </p:nvPicPr>
        <p:blipFill rotWithShape="1">
          <a:blip r:embed="rId16">
            <a:alphaModFix/>
          </a:blip>
          <a:srcRect/>
          <a:stretch/>
        </p:blipFill>
        <p:spPr>
          <a:xfrm>
            <a:off x="363296" y="6321715"/>
            <a:ext cx="880533" cy="418422"/>
          </a:xfrm>
          <a:prstGeom prst="rect">
            <a:avLst/>
          </a:prstGeom>
          <a:noFill/>
          <a:ln>
            <a:noFill/>
          </a:ln>
        </p:spPr>
      </p:pic>
      <p:sp>
        <p:nvSpPr>
          <p:cNvPr id="15" name="Google Shape;15;p1"/>
          <p:cNvSpPr txBox="1"/>
          <p:nvPr/>
        </p:nvSpPr>
        <p:spPr>
          <a:xfrm>
            <a:off x="8752859" y="6359525"/>
            <a:ext cx="2257028" cy="362076"/>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US" sz="1000" b="0" i="0" u="none" strike="noStrike" cap="none">
                <a:solidFill>
                  <a:srgbClr val="042B4A"/>
                </a:solidFill>
                <a:latin typeface="Calibri"/>
                <a:ea typeface="Calibri"/>
                <a:cs typeface="Calibri"/>
                <a:sym typeface="Calibri"/>
              </a:rPr>
              <a:t>Mass.Gov/LWD</a:t>
            </a:r>
            <a:endParaRPr/>
          </a:p>
        </p:txBody>
      </p:sp>
      <p:cxnSp>
        <p:nvCxnSpPr>
          <p:cNvPr id="16" name="Google Shape;16;p1"/>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cxnSp>
        <p:nvCxnSpPr>
          <p:cNvPr id="17" name="Google Shape;17;p1"/>
          <p:cNvCxnSpPr/>
          <p:nvPr/>
        </p:nvCxnSpPr>
        <p:spPr>
          <a:xfrm>
            <a:off x="0" y="6200016"/>
            <a:ext cx="12192000" cy="0"/>
          </a:xfrm>
          <a:prstGeom prst="straightConnector1">
            <a:avLst/>
          </a:prstGeom>
          <a:noFill/>
          <a:ln w="12700" cap="flat" cmpd="sng">
            <a:solidFill>
              <a:schemeClr val="dk1"/>
            </a:solidFill>
            <a:prstDash val="solid"/>
            <a:round/>
            <a:headEnd type="none" w="sm" len="sm"/>
            <a:tailEnd type="none" w="sm" len="sm"/>
          </a:ln>
        </p:spPr>
      </p:cxnSp>
      <p:sp>
        <p:nvSpPr>
          <p:cNvPr id="18" name="Google Shape;18;p1"/>
          <p:cNvSpPr/>
          <p:nvPr/>
        </p:nvSpPr>
        <p:spPr>
          <a:xfrm>
            <a:off x="10569223" y="2"/>
            <a:ext cx="986237" cy="1217082"/>
          </a:xfrm>
          <a:prstGeom prst="rtTriangle">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1"/>
          <p:cNvSpPr/>
          <p:nvPr/>
        </p:nvSpPr>
        <p:spPr>
          <a:xfrm rot="10800000">
            <a:off x="10827070" y="-14108"/>
            <a:ext cx="1385449" cy="124121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68" r:id="rId1"/>
    <p:sldLayoutId id="2147483669" r:id="rId2"/>
    <p:sldLayoutId id="2147483651" r:id="rId3"/>
    <p:sldLayoutId id="2147483671" r:id="rId4"/>
    <p:sldLayoutId id="2147483673" r:id="rId5"/>
    <p:sldLayoutId id="2147483675" r:id="rId6"/>
    <p:sldLayoutId id="2147483655" r:id="rId7"/>
    <p:sldLayoutId id="2147483677" r:id="rId8"/>
    <p:sldLayoutId id="2147483657" r:id="rId9"/>
    <p:sldLayoutId id="2147483670" r:id="rId10"/>
    <p:sldLayoutId id="2147483672" r:id="rId11"/>
    <p:sldLayoutId id="2147483674" r:id="rId12"/>
    <p:sldLayoutId id="2147483679" r:id="rId13"/>
    <p:sldLayoutId id="2147483678"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2"/>
            <a:ext cx="12192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139614"/>
            <a:ext cx="9508067" cy="954348"/>
          </a:xfrm>
          <a:prstGeom prst="rect">
            <a:avLst/>
          </a:prstGeom>
        </p:spPr>
        <p:txBody>
          <a:bodyPr vert="horz" lIns="91440" tIns="45720" rIns="91440" bIns="45720" rtlCol="0" anchor="ctr">
            <a:noAutofit/>
          </a:bodyPr>
          <a:lstStyle/>
          <a:p>
            <a:r>
              <a:rPr lang="en-US"/>
              <a:t>Click to edit Master title style</a:t>
            </a:r>
          </a:p>
        </p:txBody>
      </p:sp>
      <p:sp>
        <p:nvSpPr>
          <p:cNvPr id="3" name="Slide Number Placeholder 2"/>
          <p:cNvSpPr>
            <a:spLocks noGrp="1"/>
          </p:cNvSpPr>
          <p:nvPr>
            <p:ph type="sldNum" sz="quarter" idx="4"/>
          </p:nvPr>
        </p:nvSpPr>
        <p:spPr>
          <a:xfrm>
            <a:off x="11187289" y="6358002"/>
            <a:ext cx="395111"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4" name="Text Placeholder 3"/>
          <p:cNvSpPr>
            <a:spLocks noGrp="1"/>
          </p:cNvSpPr>
          <p:nvPr>
            <p:ph type="body" idx="1"/>
          </p:nvPr>
        </p:nvSpPr>
        <p:spPr>
          <a:xfrm>
            <a:off x="609600" y="1446236"/>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flipV="1">
            <a:off x="11208251" y="6483048"/>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12192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10569223" y="2"/>
            <a:ext cx="986237"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4" name="Right Triangle 13"/>
          <p:cNvSpPr/>
          <p:nvPr userDrawn="1"/>
        </p:nvSpPr>
        <p:spPr>
          <a:xfrm flipH="1" flipV="1">
            <a:off x="10827070" y="-14108"/>
            <a:ext cx="1385449"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800"/>
          </a:p>
        </p:txBody>
      </p:sp>
      <p:pic>
        <p:nvPicPr>
          <p:cNvPr id="5" name="Picture 4"/>
          <p:cNvPicPr>
            <a:picLocks noChangeAspect="1"/>
          </p:cNvPicPr>
          <p:nvPr userDrawn="1"/>
        </p:nvPicPr>
        <p:blipFill rotWithShape="1">
          <a:blip r:embed="rId17">
            <a:extLst>
              <a:ext uri="{28A0092B-C50C-407E-A947-70E740481C1C}">
                <a14:useLocalDpi xmlns:a14="http://schemas.microsoft.com/office/drawing/2010/main" val="0"/>
              </a:ext>
            </a:extLst>
          </a:blip>
          <a:srcRect l="1785" t="14557" r="3572" b="12388"/>
          <a:stretch/>
        </p:blipFill>
        <p:spPr>
          <a:xfrm>
            <a:off x="51335" y="6285297"/>
            <a:ext cx="2720741" cy="471638"/>
          </a:xfrm>
          <a:prstGeom prst="rect">
            <a:avLst/>
          </a:prstGeom>
        </p:spPr>
      </p:pic>
    </p:spTree>
    <p:extLst>
      <p:ext uri="{BB962C8B-B14F-4D97-AF65-F5344CB8AC3E}">
        <p14:creationId xmlns:p14="http://schemas.microsoft.com/office/powerpoint/2010/main" val="181673161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65" r:id="rId5"/>
    <p:sldLayoutId id="2147483659" r:id="rId6"/>
    <p:sldLayoutId id="2147483653" r:id="rId7"/>
    <p:sldLayoutId id="2147483660" r:id="rId8"/>
    <p:sldLayoutId id="2147483654" r:id="rId9"/>
    <p:sldLayoutId id="2147483663" r:id="rId10"/>
    <p:sldLayoutId id="2147483664" r:id="rId11"/>
    <p:sldLayoutId id="2147483656" r:id="rId12"/>
    <p:sldLayoutId id="2147483662" r:id="rId13"/>
    <p:sldLayoutId id="2147483661" r:id="rId14"/>
    <p:sldLayoutId id="2147483667" r:id="rId15"/>
  </p:sldLayoutIdLst>
  <p:hf hd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mass.gov/service-details/covid-19-disaster-recovery-dw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mass.gov/service-details/covid-19-disaster-recovery-dw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mass.gov/service-details/covid-19-disaster-recovery-dw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madisonsg.com/join_our_team.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15351" y="439338"/>
            <a:ext cx="9387631" cy="2435914"/>
          </a:xfrm>
        </p:spPr>
        <p:txBody>
          <a:bodyPr vert="horz" lIns="0" tIns="45720" rIns="0" bIns="45720" rtlCol="0" anchor="t">
            <a:noAutofit/>
          </a:bodyPr>
          <a:lstStyle/>
          <a:p>
            <a:pPr algn="ctr" fontAlgn="base">
              <a:spcBef>
                <a:spcPct val="0"/>
              </a:spcBef>
              <a:spcAft>
                <a:spcPct val="0"/>
              </a:spcAft>
              <a:defRPr/>
            </a:pPr>
            <a:endParaRPr lang="en-US" sz="2800" b="1" cap="small">
              <a:solidFill>
                <a:schemeClr val="bg1"/>
              </a:solidFill>
              <a:cs typeface="Arial" panose="020B0604020202020204" pitchFamily="34" charset="0"/>
            </a:endParaRPr>
          </a:p>
          <a:p>
            <a:pPr algn="ctr" fontAlgn="base">
              <a:spcBef>
                <a:spcPct val="0"/>
              </a:spcBef>
              <a:spcAft>
                <a:spcPct val="0"/>
              </a:spcAft>
              <a:defRPr/>
            </a:pPr>
            <a:endParaRPr lang="en-US" sz="2800" b="1" cap="small">
              <a:solidFill>
                <a:schemeClr val="bg1"/>
              </a:solidFill>
              <a:cs typeface="Arial" panose="020B0604020202020204" pitchFamily="34" charset="0"/>
            </a:endParaRPr>
          </a:p>
          <a:p>
            <a:pPr algn="ctr">
              <a:spcBef>
                <a:spcPct val="0"/>
              </a:spcBef>
              <a:spcAft>
                <a:spcPct val="0"/>
              </a:spcAft>
              <a:defRPr/>
            </a:pPr>
            <a:r>
              <a:rPr lang="en-US" sz="3600" cap="small" dirty="0" err="1">
                <a:solidFill>
                  <a:srgbClr val="FFFFFF"/>
                </a:solidFill>
                <a:ea typeface="+mn-lt"/>
                <a:cs typeface="+mn-lt"/>
              </a:rPr>
              <a:t>MassHire</a:t>
            </a:r>
            <a:r>
              <a:rPr lang="en-US" sz="3600" cap="small" dirty="0">
                <a:solidFill>
                  <a:srgbClr val="FFFFFF"/>
                </a:solidFill>
                <a:ea typeface="+mn-lt"/>
                <a:cs typeface="+mn-lt"/>
              </a:rPr>
              <a:t> COVID-19 Disaster Recovery Dislocated Worker Grant</a:t>
            </a:r>
          </a:p>
          <a:p>
            <a:pPr algn="ctr">
              <a:spcBef>
                <a:spcPct val="0"/>
              </a:spcBef>
              <a:spcAft>
                <a:spcPct val="0"/>
              </a:spcAft>
              <a:defRPr/>
            </a:pPr>
            <a:r>
              <a:rPr lang="en-US" sz="3600" cap="small" dirty="0">
                <a:solidFill>
                  <a:srgbClr val="FFFFFF"/>
                </a:solidFill>
                <a:ea typeface="+mn-lt"/>
                <a:cs typeface="+mn-lt"/>
              </a:rPr>
              <a:t>Security Personnel Project </a:t>
            </a:r>
          </a:p>
          <a:p>
            <a:pPr algn="ctr">
              <a:spcBef>
                <a:spcPct val="0"/>
              </a:spcBef>
              <a:spcAft>
                <a:spcPct val="0"/>
              </a:spcAft>
              <a:defRPr/>
            </a:pPr>
            <a:r>
              <a:rPr lang="en-US" sz="3600" cap="small" dirty="0">
                <a:solidFill>
                  <a:srgbClr val="FFFFFF"/>
                </a:solidFill>
                <a:cs typeface="Calibri"/>
              </a:rPr>
              <a:t>Webinar</a:t>
            </a:r>
          </a:p>
          <a:p>
            <a:pPr>
              <a:spcBef>
                <a:spcPct val="0"/>
              </a:spcBef>
              <a:spcAft>
                <a:spcPct val="0"/>
              </a:spcAft>
            </a:pPr>
            <a:endParaRPr lang="en-US" cap="small">
              <a:solidFill>
                <a:srgbClr val="FFFFFF"/>
              </a:solidFill>
              <a:latin typeface="Calibri"/>
              <a:cs typeface="Calibri"/>
            </a:endParaRPr>
          </a:p>
          <a:p>
            <a:pPr>
              <a:spcBef>
                <a:spcPct val="0"/>
              </a:spcBef>
              <a:spcAft>
                <a:spcPct val="0"/>
              </a:spcAft>
            </a:pPr>
            <a:endParaRPr lang="en-US" b="1" cap="small">
              <a:solidFill>
                <a:srgbClr val="FFFFFF"/>
              </a:solidFill>
              <a:latin typeface="Calibri"/>
              <a:cs typeface="Calibri"/>
            </a:endParaRPr>
          </a:p>
          <a:p>
            <a:pPr>
              <a:spcBef>
                <a:spcPct val="0"/>
              </a:spcBef>
              <a:spcAft>
                <a:spcPct val="0"/>
              </a:spcAft>
            </a:pPr>
            <a:endParaRPr lang="en-US" b="1" cap="small">
              <a:solidFill>
                <a:srgbClr val="FFFFFF"/>
              </a:solidFill>
              <a:latin typeface="Calibri"/>
              <a:cs typeface="Calibri"/>
            </a:endParaRPr>
          </a:p>
          <a:p>
            <a:pPr>
              <a:spcBef>
                <a:spcPct val="0"/>
              </a:spcBef>
              <a:spcAft>
                <a:spcPct val="0"/>
              </a:spcAft>
            </a:pPr>
            <a:endParaRPr lang="en-US">
              <a:latin typeface="Gotham Rounded Medium" pitchFamily="50" charset="0"/>
            </a:endParaRPr>
          </a:p>
        </p:txBody>
      </p:sp>
      <p:sp>
        <p:nvSpPr>
          <p:cNvPr id="4" name="Text Placeholder 3"/>
          <p:cNvSpPr>
            <a:spLocks noGrp="1"/>
          </p:cNvSpPr>
          <p:nvPr>
            <p:ph type="body" sz="quarter" idx="11"/>
          </p:nvPr>
        </p:nvSpPr>
        <p:spPr>
          <a:xfrm>
            <a:off x="60206" y="1430506"/>
            <a:ext cx="8563511" cy="695129"/>
          </a:xfrm>
        </p:spPr>
        <p:txBody>
          <a:bodyPr/>
          <a:lstStyle/>
          <a:p>
            <a:pPr algn="ctr"/>
            <a:r>
              <a:rPr lang="en-US">
                <a:latin typeface="Gotham Rounded Medium" pitchFamily="50" charset="0"/>
              </a:rPr>
              <a:t>																		</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0514" y="5062925"/>
            <a:ext cx="5015630" cy="1359739"/>
          </a:xfrm>
          <a:prstGeom prst="rect">
            <a:avLst/>
          </a:prstGeom>
        </p:spPr>
      </p:pic>
      <p:sp>
        <p:nvSpPr>
          <p:cNvPr id="6" name="Title 5">
            <a:extLst>
              <a:ext uri="{FF2B5EF4-FFF2-40B4-BE49-F238E27FC236}">
                <a16:creationId xmlns:a16="http://schemas.microsoft.com/office/drawing/2014/main" id="{5F73D68C-79B3-43A0-B9F3-D01D5ED411D9}"/>
              </a:ext>
            </a:extLst>
          </p:cNvPr>
          <p:cNvSpPr>
            <a:spLocks noGrp="1"/>
          </p:cNvSpPr>
          <p:nvPr>
            <p:ph type="title"/>
          </p:nvPr>
        </p:nvSpPr>
        <p:spPr>
          <a:xfrm>
            <a:off x="815082" y="268715"/>
            <a:ext cx="10967049" cy="3468843"/>
          </a:xfrm>
        </p:spPr>
        <p:txBody>
          <a:bodyPr/>
          <a:lstStyle/>
          <a:p>
            <a:r>
              <a:rPr lang="en-US" sz="4400" b="1"/>
              <a:t/>
            </a:r>
            <a:br>
              <a:rPr lang="en-US" sz="4400" b="1"/>
            </a:br>
            <a:r>
              <a:rPr lang="en-US" sz="4400" b="1"/>
              <a:t/>
            </a:r>
            <a:br>
              <a:rPr lang="en-US" sz="4400" b="1"/>
            </a:br>
            <a:endParaRPr lang="en-US" sz="4400" b="1"/>
          </a:p>
        </p:txBody>
      </p:sp>
      <p:sp>
        <p:nvSpPr>
          <p:cNvPr id="2" name="TextBox 1">
            <a:extLst>
              <a:ext uri="{FF2B5EF4-FFF2-40B4-BE49-F238E27FC236}">
                <a16:creationId xmlns:a16="http://schemas.microsoft.com/office/drawing/2014/main" id="{8A34074A-B64D-4E74-90A6-888EB2E325FC}"/>
              </a:ext>
            </a:extLst>
          </p:cNvPr>
          <p:cNvSpPr txBox="1"/>
          <p:nvPr/>
        </p:nvSpPr>
        <p:spPr>
          <a:xfrm>
            <a:off x="813759" y="3732362"/>
            <a:ext cx="5518030" cy="461665"/>
          </a:xfrm>
          <a:prstGeom prst="rect">
            <a:avLst/>
          </a:prstGeom>
          <a:noFill/>
          <a:ln>
            <a:solidFill>
              <a:schemeClr val="bg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solidFill>
                  <a:schemeClr val="bg1"/>
                </a:solidFill>
              </a:rPr>
              <a:t>February 12, 2021 </a:t>
            </a:r>
          </a:p>
        </p:txBody>
      </p:sp>
    </p:spTree>
    <p:extLst>
      <p:ext uri="{BB962C8B-B14F-4D97-AF65-F5344CB8AC3E}">
        <p14:creationId xmlns:p14="http://schemas.microsoft.com/office/powerpoint/2010/main" val="2097206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63BB8-46DD-494E-93FF-9DC9D3486237}"/>
              </a:ext>
            </a:extLst>
          </p:cNvPr>
          <p:cNvSpPr>
            <a:spLocks noGrp="1"/>
          </p:cNvSpPr>
          <p:nvPr>
            <p:ph type="title"/>
          </p:nvPr>
        </p:nvSpPr>
        <p:spPr/>
        <p:txBody>
          <a:bodyPr/>
          <a:lstStyle/>
          <a:p>
            <a:r>
              <a:rPr lang="en-US"/>
              <a:t>Hiring Decisions</a:t>
            </a:r>
          </a:p>
        </p:txBody>
      </p:sp>
      <p:sp>
        <p:nvSpPr>
          <p:cNvPr id="3" name="Slide Number Placeholder 2">
            <a:extLst>
              <a:ext uri="{FF2B5EF4-FFF2-40B4-BE49-F238E27FC236}">
                <a16:creationId xmlns:a16="http://schemas.microsoft.com/office/drawing/2014/main" id="{8198F89D-7402-4B6C-8A72-6D64E3E0C77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10</a:t>
            </a:fld>
            <a:endParaRPr lang="en-US"/>
          </a:p>
        </p:txBody>
      </p:sp>
      <p:sp>
        <p:nvSpPr>
          <p:cNvPr id="4" name="Text Placeholder 3">
            <a:extLst>
              <a:ext uri="{FF2B5EF4-FFF2-40B4-BE49-F238E27FC236}">
                <a16:creationId xmlns:a16="http://schemas.microsoft.com/office/drawing/2014/main" id="{84F63497-7370-4755-9797-8166028C5203}"/>
              </a:ext>
            </a:extLst>
          </p:cNvPr>
          <p:cNvSpPr>
            <a:spLocks noGrp="1"/>
          </p:cNvSpPr>
          <p:nvPr>
            <p:ph type="body" idx="1"/>
          </p:nvPr>
        </p:nvSpPr>
        <p:spPr/>
        <p:txBody>
          <a:bodyPr/>
          <a:lstStyle/>
          <a:p>
            <a:endParaRPr lang="en-US"/>
          </a:p>
          <a:p>
            <a:endParaRPr lang="en-US" dirty="0"/>
          </a:p>
          <a:p>
            <a:r>
              <a:rPr lang="en-US"/>
              <a:t>Madison Security Group will make the final decision as to whether a candidate is hired and will conduct the onboarding process of completing Form I-9 and Form W4.  </a:t>
            </a:r>
          </a:p>
          <a:p>
            <a:endParaRPr lang="en-US"/>
          </a:p>
          <a:p>
            <a:endParaRPr lang="en-US"/>
          </a:p>
          <a:p>
            <a:endParaRPr lang="en-US"/>
          </a:p>
          <a:p>
            <a:endParaRPr lang="en-US"/>
          </a:p>
        </p:txBody>
      </p:sp>
    </p:spTree>
    <p:extLst>
      <p:ext uri="{BB962C8B-B14F-4D97-AF65-F5344CB8AC3E}">
        <p14:creationId xmlns:p14="http://schemas.microsoft.com/office/powerpoint/2010/main" val="2865042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13975-38D6-491D-9B6C-3968F6E6A12C}"/>
              </a:ext>
            </a:extLst>
          </p:cNvPr>
          <p:cNvSpPr>
            <a:spLocks noGrp="1"/>
          </p:cNvSpPr>
          <p:nvPr>
            <p:ph type="title"/>
          </p:nvPr>
        </p:nvSpPr>
        <p:spPr/>
        <p:txBody>
          <a:bodyPr/>
          <a:lstStyle/>
          <a:p>
            <a:r>
              <a:rPr lang="en-US"/>
              <a:t>Training for Security Personnel  </a:t>
            </a:r>
          </a:p>
        </p:txBody>
      </p:sp>
      <p:sp>
        <p:nvSpPr>
          <p:cNvPr id="3" name="Slide Number Placeholder 2">
            <a:extLst>
              <a:ext uri="{FF2B5EF4-FFF2-40B4-BE49-F238E27FC236}">
                <a16:creationId xmlns:a16="http://schemas.microsoft.com/office/drawing/2014/main" id="{6340BC95-9EE8-42DE-AC6F-84FF34F070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11</a:t>
            </a:fld>
            <a:endParaRPr lang="en-US"/>
          </a:p>
        </p:txBody>
      </p:sp>
      <p:sp>
        <p:nvSpPr>
          <p:cNvPr id="4" name="Text Placeholder 3">
            <a:extLst>
              <a:ext uri="{FF2B5EF4-FFF2-40B4-BE49-F238E27FC236}">
                <a16:creationId xmlns:a16="http://schemas.microsoft.com/office/drawing/2014/main" id="{3049B2F5-E388-4E6D-A744-AEFC863AE34E}"/>
              </a:ext>
            </a:extLst>
          </p:cNvPr>
          <p:cNvSpPr>
            <a:spLocks noGrp="1"/>
          </p:cNvSpPr>
          <p:nvPr>
            <p:ph type="body" idx="1"/>
          </p:nvPr>
        </p:nvSpPr>
        <p:spPr/>
        <p:txBody>
          <a:bodyPr/>
          <a:lstStyle/>
          <a:p>
            <a:pPr marL="114300" indent="0">
              <a:buNone/>
            </a:pPr>
            <a:endParaRPr lang="en-US"/>
          </a:p>
          <a:p>
            <a:pPr marL="571500" indent="-457200"/>
            <a:r>
              <a:rPr lang="en-US"/>
              <a:t>Madison Security will provide safety protocol training. </a:t>
            </a:r>
          </a:p>
          <a:p>
            <a:pPr marL="571500" indent="-457200"/>
            <a:endParaRPr lang="en-US" dirty="0"/>
          </a:p>
          <a:p>
            <a:pPr marL="571500" indent="-457200"/>
            <a:r>
              <a:rPr lang="en-US"/>
              <a:t>MHCC </a:t>
            </a:r>
            <a:r>
              <a:rPr lang="en-US" err="1"/>
              <a:t>SPoC</a:t>
            </a:r>
            <a:r>
              <a:rPr lang="en-US"/>
              <a:t> will work with the Madison Security </a:t>
            </a:r>
            <a:r>
              <a:rPr lang="en-US" err="1"/>
              <a:t>SPoC</a:t>
            </a:r>
            <a:r>
              <a:rPr lang="en-US"/>
              <a:t> to identify the plan for MHCC site specific training.</a:t>
            </a:r>
          </a:p>
          <a:p>
            <a:pPr lvl="1"/>
            <a:r>
              <a:rPr lang="en-US"/>
              <a:t>Site specific trainig may include making sure security personnel is familiar with career center size, layout, floor plan, </a:t>
            </a:r>
            <a:r>
              <a:rPr lang="en-US" dirty="0"/>
              <a:t>etc. </a:t>
            </a:r>
          </a:p>
          <a:p>
            <a:pPr marL="571500" indent="-457200"/>
            <a:endParaRPr lang="en-US" dirty="0"/>
          </a:p>
        </p:txBody>
      </p:sp>
    </p:spTree>
    <p:extLst>
      <p:ext uri="{BB962C8B-B14F-4D97-AF65-F5344CB8AC3E}">
        <p14:creationId xmlns:p14="http://schemas.microsoft.com/office/powerpoint/2010/main" val="1972906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Calibri" panose="020F0502020204030204" pitchFamily="34" charset="0"/>
                <a:ea typeface="Times New Roman" panose="02020603050405020304" pitchFamily="18" charset="0"/>
              </a:rPr>
              <a:t/>
            </a:r>
            <a:br>
              <a:rPr lang="en-US">
                <a:latin typeface="Calibri" panose="020F0502020204030204" pitchFamily="34" charset="0"/>
                <a:ea typeface="Times New Roman" panose="02020603050405020304" pitchFamily="18" charset="0"/>
              </a:rPr>
            </a:br>
            <a:r>
              <a:rPr lang="en-US">
                <a:ea typeface="Times New Roman" panose="02020603050405020304" pitchFamily="18" charset="0"/>
              </a:rPr>
              <a:t>Worksite Agreement and Addendum</a:t>
            </a:r>
            <a:r>
              <a:rPr lang="en-US">
                <a:latin typeface="Times New Roman" panose="02020603050405020304" pitchFamily="18" charset="0"/>
                <a:ea typeface="Times New Roman" panose="02020603050405020304" pitchFamily="18" charset="0"/>
              </a:rPr>
              <a:t/>
            </a:r>
            <a:br>
              <a:rPr lang="en-US">
                <a:latin typeface="Times New Roman" panose="02020603050405020304" pitchFamily="18" charset="0"/>
                <a:ea typeface="Times New Roman" panose="02020603050405020304" pitchFamily="18" charset="0"/>
              </a:rPr>
            </a:br>
            <a:endParaRPr lang="en-US"/>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
        <p:nvSpPr>
          <p:cNvPr id="4" name="Text Placeholder 3"/>
          <p:cNvSpPr>
            <a:spLocks noGrp="1"/>
          </p:cNvSpPr>
          <p:nvPr>
            <p:ph type="body" idx="1"/>
          </p:nvPr>
        </p:nvSpPr>
        <p:spPr/>
        <p:txBody>
          <a:bodyPr/>
          <a:lstStyle/>
          <a:p>
            <a:pPr marL="114300" indent="0">
              <a:buNone/>
            </a:pPr>
            <a:endParaRPr lang="en-US" b="1" i="1"/>
          </a:p>
          <a:p>
            <a:r>
              <a:rPr lang="en-US"/>
              <a:t>A Worksite Agreement will be completed for each </a:t>
            </a:r>
            <a:r>
              <a:rPr lang="en-US" err="1"/>
              <a:t>MassHire</a:t>
            </a:r>
            <a:r>
              <a:rPr lang="en-US"/>
              <a:t> Career Center for this project.  </a:t>
            </a:r>
          </a:p>
          <a:p>
            <a:r>
              <a:rPr lang="en-US"/>
              <a:t>A Worksite Addendum will also be complete for each security worker assigned to the MHCC (worksite). </a:t>
            </a:r>
          </a:p>
          <a:p>
            <a:r>
              <a:rPr lang="en-US"/>
              <a:t>The MassHire Hampden County Workforce Board will be Primary Operator for the grant and will verify eligibility, ensure that Worksite Agreement and Addendum(s) are fully executed, and track MassHire Security Personnel hired for the project.</a:t>
            </a:r>
          </a:p>
          <a:p>
            <a:endParaRPr lang="en-US"/>
          </a:p>
        </p:txBody>
      </p:sp>
    </p:spTree>
    <p:extLst>
      <p:ext uri="{BB962C8B-B14F-4D97-AF65-F5344CB8AC3E}">
        <p14:creationId xmlns:p14="http://schemas.microsoft.com/office/powerpoint/2010/main" val="12010119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r>
            <a:br>
              <a:rPr lang="en-US"/>
            </a:br>
            <a:r>
              <a:rPr lang="en-US"/>
              <a:t>Worksite Monitoring </a:t>
            </a:r>
            <a:br>
              <a:rPr lang="en-US"/>
            </a:br>
            <a:endParaRPr lang="en-US"/>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p:sp>
        <p:nvSpPr>
          <p:cNvPr id="4" name="Text Placeholder 3"/>
          <p:cNvSpPr>
            <a:spLocks noGrp="1"/>
          </p:cNvSpPr>
          <p:nvPr>
            <p:ph type="body" idx="1"/>
          </p:nvPr>
        </p:nvSpPr>
        <p:spPr/>
        <p:txBody>
          <a:bodyPr/>
          <a:lstStyle/>
          <a:p>
            <a:endParaRPr lang="en-US"/>
          </a:p>
          <a:p>
            <a:r>
              <a:rPr lang="en-US"/>
              <a:t>MHCWB will monitor each MHCC and temporary worker (grant participant) at least once in person or virtually. </a:t>
            </a:r>
          </a:p>
          <a:p>
            <a:r>
              <a:rPr lang="en-US"/>
              <a:t>Monitoring will consist of:</a:t>
            </a:r>
          </a:p>
          <a:p>
            <a:pPr lvl="1"/>
            <a:r>
              <a:rPr lang="en-US"/>
              <a:t>Supervisor interview</a:t>
            </a:r>
          </a:p>
          <a:p>
            <a:pPr lvl="1"/>
            <a:r>
              <a:rPr lang="en-US"/>
              <a:t>Trainee/Employee interview</a:t>
            </a:r>
          </a:p>
          <a:p>
            <a:pPr lvl="1"/>
            <a:r>
              <a:rPr lang="en-US"/>
              <a:t>Reviewer report and observations</a:t>
            </a:r>
          </a:p>
          <a:p>
            <a:endParaRPr lang="en-US"/>
          </a:p>
        </p:txBody>
      </p:sp>
    </p:spTree>
    <p:extLst>
      <p:ext uri="{BB962C8B-B14F-4D97-AF65-F5344CB8AC3E}">
        <p14:creationId xmlns:p14="http://schemas.microsoft.com/office/powerpoint/2010/main" val="22302169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Calibri" panose="020F0502020204030204" pitchFamily="34" charset="0"/>
                <a:ea typeface="Times New Roman" panose="02020603050405020304" pitchFamily="18" charset="0"/>
              </a:rPr>
              <a:t/>
            </a:r>
            <a:br>
              <a:rPr lang="en-US">
                <a:latin typeface="Calibri" panose="020F0502020204030204" pitchFamily="34" charset="0"/>
                <a:ea typeface="Times New Roman" panose="02020603050405020304" pitchFamily="18" charset="0"/>
              </a:rPr>
            </a:br>
            <a:r>
              <a:rPr lang="en-US">
                <a:latin typeface="Calibri" panose="020F0502020204030204" pitchFamily="34" charset="0"/>
                <a:ea typeface="Times New Roman" panose="02020603050405020304" pitchFamily="18" charset="0"/>
              </a:rPr>
              <a:t>Support Services </a:t>
            </a:r>
            <a:r>
              <a:rPr lang="en-US">
                <a:latin typeface="Times New Roman" panose="02020603050405020304" pitchFamily="18" charset="0"/>
                <a:ea typeface="Times New Roman" panose="02020603050405020304" pitchFamily="18" charset="0"/>
              </a:rPr>
              <a:t/>
            </a:r>
            <a:br>
              <a:rPr lang="en-US">
                <a:latin typeface="Times New Roman" panose="02020603050405020304" pitchFamily="18" charset="0"/>
                <a:ea typeface="Times New Roman" panose="02020603050405020304" pitchFamily="18" charset="0"/>
              </a:rPr>
            </a:br>
            <a:endParaRPr lang="en-US"/>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
        <p:nvSpPr>
          <p:cNvPr id="4" name="Text Placeholder 3"/>
          <p:cNvSpPr>
            <a:spLocks noGrp="1"/>
          </p:cNvSpPr>
          <p:nvPr>
            <p:ph type="body" idx="1"/>
          </p:nvPr>
        </p:nvSpPr>
        <p:spPr>
          <a:xfrm>
            <a:off x="609600" y="940998"/>
            <a:ext cx="10972800" cy="4886325"/>
          </a:xfrm>
        </p:spPr>
        <p:txBody>
          <a:bodyPr/>
          <a:lstStyle/>
          <a:p>
            <a:pPr marL="114300" indent="0">
              <a:buNone/>
            </a:pPr>
            <a:endParaRPr lang="en-US" b="1" i="1"/>
          </a:p>
          <a:p>
            <a:r>
              <a:rPr lang="en-US"/>
              <a:t>Supportive services may be used to assist temporary security employees with obtaining the full requirements of the uniform as necessary.  </a:t>
            </a:r>
            <a:r>
              <a:rPr lang="en-US" err="1"/>
              <a:t>MassHire</a:t>
            </a:r>
            <a:r>
              <a:rPr lang="en-US"/>
              <a:t> Career Centers must adhere to their local area Supportive Services policy.</a:t>
            </a:r>
          </a:p>
          <a:p>
            <a:r>
              <a:rPr lang="en-US"/>
              <a:t>Additional support services necessary to performance on the job may be provided by the local </a:t>
            </a:r>
            <a:r>
              <a:rPr lang="en-US" err="1"/>
              <a:t>MassHire</a:t>
            </a:r>
            <a:r>
              <a:rPr lang="en-US"/>
              <a:t> Career Center upon authorization by </a:t>
            </a:r>
            <a:r>
              <a:rPr lang="en-US" err="1"/>
              <a:t>MassHire</a:t>
            </a:r>
            <a:r>
              <a:rPr lang="en-US"/>
              <a:t> Hampden County Workforce Board and/or </a:t>
            </a:r>
            <a:r>
              <a:rPr lang="en-US" err="1"/>
              <a:t>MassHire</a:t>
            </a:r>
            <a:r>
              <a:rPr lang="en-US"/>
              <a:t> Department of Career Services</a:t>
            </a:r>
          </a:p>
          <a:p>
            <a:r>
              <a:rPr lang="en-US"/>
              <a:t>In any case of additional support services provided by a local area, local support services policies prevail.</a:t>
            </a:r>
          </a:p>
        </p:txBody>
      </p:sp>
    </p:spTree>
    <p:extLst>
      <p:ext uri="{BB962C8B-B14F-4D97-AF65-F5344CB8AC3E}">
        <p14:creationId xmlns:p14="http://schemas.microsoft.com/office/powerpoint/2010/main" val="882679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EB388-8171-4A04-AF45-4BF31F6A5B94}"/>
              </a:ext>
            </a:extLst>
          </p:cNvPr>
          <p:cNvSpPr>
            <a:spLocks noGrp="1"/>
          </p:cNvSpPr>
          <p:nvPr>
            <p:ph type="title"/>
          </p:nvPr>
        </p:nvSpPr>
        <p:spPr/>
        <p:txBody>
          <a:bodyPr/>
          <a:lstStyle/>
          <a:p>
            <a:r>
              <a:rPr lang="en-US"/>
              <a:t>Participant Tracking in MOSES </a:t>
            </a:r>
          </a:p>
        </p:txBody>
      </p:sp>
      <p:sp>
        <p:nvSpPr>
          <p:cNvPr id="3" name="Slide Number Placeholder 2">
            <a:extLst>
              <a:ext uri="{FF2B5EF4-FFF2-40B4-BE49-F238E27FC236}">
                <a16:creationId xmlns:a16="http://schemas.microsoft.com/office/drawing/2014/main" id="{7944E082-3C8D-40EE-A5E3-42469919DB7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15</a:t>
            </a:fld>
            <a:endParaRPr lang="en-US"/>
          </a:p>
        </p:txBody>
      </p:sp>
      <p:sp>
        <p:nvSpPr>
          <p:cNvPr id="4" name="Text Placeholder 3">
            <a:extLst>
              <a:ext uri="{FF2B5EF4-FFF2-40B4-BE49-F238E27FC236}">
                <a16:creationId xmlns:a16="http://schemas.microsoft.com/office/drawing/2014/main" id="{50157638-E047-44C1-80C7-27B49A5D6D21}"/>
              </a:ext>
            </a:extLst>
          </p:cNvPr>
          <p:cNvSpPr>
            <a:spLocks noGrp="1"/>
          </p:cNvSpPr>
          <p:nvPr>
            <p:ph type="body" idx="1"/>
          </p:nvPr>
        </p:nvSpPr>
        <p:spPr/>
        <p:txBody>
          <a:bodyPr/>
          <a:lstStyle/>
          <a:p>
            <a:pPr marL="114300" indent="0">
              <a:buNone/>
            </a:pPr>
            <a:endParaRPr lang="en-US" sz="2400" b="1" i="1"/>
          </a:p>
          <a:p>
            <a:pPr marL="571500" indent="-457200"/>
            <a:r>
              <a:rPr lang="en-US" err="1"/>
              <a:t>MassHire</a:t>
            </a:r>
            <a:r>
              <a:rPr lang="en-US"/>
              <a:t> Career Center staff will enroll eligible individuals hired for temporary security employment in the COVID-19 Disaster Recovery Dislocated Work Grant program in MOSES.  </a:t>
            </a:r>
          </a:p>
          <a:p>
            <a:pPr marL="571500" indent="-457200"/>
            <a:r>
              <a:rPr lang="en-US"/>
              <a:t>The enrollment date will be the date that the individual begins temporary employment. </a:t>
            </a:r>
          </a:p>
        </p:txBody>
      </p:sp>
    </p:spTree>
    <p:extLst>
      <p:ext uri="{BB962C8B-B14F-4D97-AF65-F5344CB8AC3E}">
        <p14:creationId xmlns:p14="http://schemas.microsoft.com/office/powerpoint/2010/main" val="6308531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28"/>
          <p:cNvSpPr txBox="1">
            <a:spLocks noGrp="1"/>
          </p:cNvSpPr>
          <p:nvPr>
            <p:ph type="title"/>
          </p:nvPr>
        </p:nvSpPr>
        <p:spPr>
          <a:xfrm>
            <a:off x="609600" y="139614"/>
            <a:ext cx="9508200" cy="954300"/>
          </a:xfrm>
          <a:prstGeom prst="rect">
            <a:avLst/>
          </a:prstGeom>
        </p:spPr>
        <p:txBody>
          <a:bodyPr spcFirstLastPara="1" wrap="square" lIns="91425" tIns="45700" rIns="91425" bIns="45700" anchor="ctr" anchorCtr="0">
            <a:noAutofit/>
          </a:bodyPr>
          <a:lstStyle/>
          <a:p>
            <a:r>
              <a:rPr lang="en-US"/>
              <a:t>THANK YOU! </a:t>
            </a:r>
            <a:endParaRPr/>
          </a:p>
        </p:txBody>
      </p:sp>
      <p:sp>
        <p:nvSpPr>
          <p:cNvPr id="215" name="Google Shape;215;p28"/>
          <p:cNvSpPr txBox="1">
            <a:spLocks noGrp="1"/>
          </p:cNvSpPr>
          <p:nvPr>
            <p:ph type="sldNum" idx="12"/>
          </p:nvPr>
        </p:nvSpPr>
        <p:spPr>
          <a:xfrm>
            <a:off x="11187289" y="6358002"/>
            <a:ext cx="395100" cy="365100"/>
          </a:xfrm>
          <a:prstGeom prst="rect">
            <a:avLst/>
          </a:prstGeom>
        </p:spPr>
        <p:txBody>
          <a:bodyPr spcFirstLastPara="1" wrap="square" lIns="0"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dirty="0"/>
              <a:t>16</a:t>
            </a:fld>
            <a:endParaRPr/>
          </a:p>
        </p:txBody>
      </p:sp>
      <p:sp>
        <p:nvSpPr>
          <p:cNvPr id="216" name="Google Shape;216;p28"/>
          <p:cNvSpPr txBox="1">
            <a:spLocks noGrp="1"/>
          </p:cNvSpPr>
          <p:nvPr>
            <p:ph type="body" idx="1"/>
          </p:nvPr>
        </p:nvSpPr>
        <p:spPr>
          <a:xfrm>
            <a:off x="609600" y="1446236"/>
            <a:ext cx="10972800" cy="45261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None/>
            </a:pPr>
            <a:r>
              <a:rPr lang="en-US" sz="3600">
                <a:solidFill>
                  <a:srgbClr val="FFFFFF"/>
                </a:solidFill>
              </a:rPr>
              <a:t>TT</a:t>
            </a:r>
            <a:endParaRPr/>
          </a:p>
        </p:txBody>
      </p:sp>
      <p:sp>
        <p:nvSpPr>
          <p:cNvPr id="217" name="Google Shape;217;p28"/>
          <p:cNvSpPr txBox="1"/>
          <p:nvPr/>
        </p:nvSpPr>
        <p:spPr>
          <a:xfrm>
            <a:off x="539357" y="1599286"/>
            <a:ext cx="11215957" cy="3770100"/>
          </a:xfrm>
          <a:prstGeom prst="rect">
            <a:avLst/>
          </a:prstGeom>
          <a:noFill/>
          <a:ln>
            <a:noFill/>
          </a:ln>
        </p:spPr>
        <p:txBody>
          <a:bodyPr spcFirstLastPara="1" wrap="square" lIns="91425" tIns="91425" rIns="91425" bIns="91425" anchor="ctr" anchorCtr="0">
            <a:noAutofit/>
          </a:bodyPr>
          <a:lstStyle/>
          <a:p>
            <a:pPr algn="ctr"/>
            <a:r>
              <a:rPr lang="en-US" sz="2800">
                <a:ea typeface="Calibri"/>
              </a:rPr>
              <a:t>Resources and Documents for the COVID-19 Disaster Recovery DWG MH Security Personnel Project </a:t>
            </a:r>
            <a:endParaRPr lang="en-US"/>
          </a:p>
          <a:p>
            <a:pPr algn="ctr"/>
            <a:endParaRPr lang="en-US" sz="2800"/>
          </a:p>
          <a:p>
            <a:pPr algn="ctr"/>
            <a:r>
              <a:rPr lang="en-US" sz="2800">
                <a:hlinkClick r:id="rId3"/>
              </a:rPr>
              <a:t>COVID-19 Disaster Recovery DWG | Mass.gov</a:t>
            </a:r>
            <a:endParaRPr lang="en-US"/>
          </a:p>
          <a:p>
            <a:pPr algn="ctr"/>
            <a:endParaRPr lang="en-US" sz="2800">
              <a:ea typeface="Calibri"/>
            </a:endParaRPr>
          </a:p>
          <a:p>
            <a:pPr algn="ctr"/>
            <a:endParaRPr lang="en-US" sz="3600">
              <a:latin typeface="Calibri"/>
              <a:ea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27"/>
        <p:cNvGrpSpPr/>
        <p:nvPr/>
      </p:nvGrpSpPr>
      <p:grpSpPr>
        <a:xfrm>
          <a:off x="0" y="0"/>
          <a:ext cx="0" cy="0"/>
          <a:chOff x="0" y="0"/>
          <a:chExt cx="0" cy="0"/>
        </a:xfrm>
      </p:grpSpPr>
      <p:sp>
        <p:nvSpPr>
          <p:cNvPr id="72" name="Rectangle 71">
            <a:extLst>
              <a:ext uri="{FF2B5EF4-FFF2-40B4-BE49-F238E27FC236}">
                <a16:creationId xmlns:a16="http://schemas.microsoft.com/office/drawing/2014/main" id="{68575C10-8187-4AC4-AD72-C754EAFD286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65429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8" name="Google Shape;128;p18"/>
          <p:cNvSpPr txBox="1">
            <a:spLocks noGrp="1"/>
          </p:cNvSpPr>
          <p:nvPr>
            <p:ph type="title"/>
          </p:nvPr>
        </p:nvSpPr>
        <p:spPr>
          <a:xfrm>
            <a:off x="762000" y="559678"/>
            <a:ext cx="3567915" cy="4952492"/>
          </a:xfrm>
          <a:prstGeom prst="rect">
            <a:avLst/>
          </a:prstGeom>
        </p:spPr>
        <p:txBody>
          <a:bodyPr spcFirstLastPara="1" vert="horz" lIns="91440" tIns="45720" rIns="91440" bIns="45720" rtlCol="0" anchor="ctr" anchorCtr="0">
            <a:normAutofit/>
          </a:bodyPr>
          <a:lstStyle/>
          <a:p>
            <a:pPr marL="0" lvl="0" indent="0">
              <a:spcBef>
                <a:spcPct val="0"/>
              </a:spcBef>
              <a:spcAft>
                <a:spcPts val="0"/>
              </a:spcAft>
              <a:buClr>
                <a:schemeClr val="accent6"/>
              </a:buClr>
              <a:buSzPts val="1100"/>
            </a:pPr>
            <a:r>
              <a:rPr lang="en-US" sz="4400" kern="1200">
                <a:solidFill>
                  <a:schemeClr val="bg1"/>
                </a:solidFill>
                <a:latin typeface="+mj-lt"/>
                <a:ea typeface="+mj-ea"/>
                <a:cs typeface="+mj-cs"/>
              </a:rPr>
              <a:t>Today’s webinar will be recorded.</a:t>
            </a:r>
          </a:p>
        </p:txBody>
      </p:sp>
      <p:cxnSp>
        <p:nvCxnSpPr>
          <p:cNvPr id="74" name="Straight Connector 73">
            <a:extLst>
              <a:ext uri="{FF2B5EF4-FFF2-40B4-BE49-F238E27FC236}">
                <a16:creationId xmlns:a16="http://schemas.microsoft.com/office/drawing/2014/main" id="{74E776C9-ED67-41B7-B3A3-4DF76EF3ACEE}"/>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99730"/>
            <a:ext cx="4297680" cy="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
        <p:nvSpPr>
          <p:cNvPr id="129" name="Google Shape;129;p18"/>
          <p:cNvSpPr txBox="1">
            <a:spLocks noGrp="1"/>
          </p:cNvSpPr>
          <p:nvPr>
            <p:ph type="sldNum" idx="12"/>
          </p:nvPr>
        </p:nvSpPr>
        <p:spPr>
          <a:xfrm>
            <a:off x="10251024" y="6356350"/>
            <a:ext cx="1102776" cy="365125"/>
          </a:xfrm>
          <a:prstGeom prst="rect">
            <a:avLst/>
          </a:prstGeom>
        </p:spPr>
        <p:txBody>
          <a:bodyPr spcFirstLastPara="1" vert="horz" lIns="91440" tIns="45720" rIns="91440" bIns="45720" rtlCol="0" anchor="ctr" anchorCtr="0">
            <a:normAutofit/>
          </a:bodyPr>
          <a:lstStyle/>
          <a:p>
            <a:pPr lvl="0" indent="0">
              <a:spcBef>
                <a:spcPts val="0"/>
              </a:spcBef>
              <a:spcAft>
                <a:spcPts val="600"/>
              </a:spcAft>
              <a:buClr>
                <a:srgbClr val="000000"/>
              </a:buClr>
              <a:buFont typeface="Arial"/>
              <a:buNone/>
            </a:pPr>
            <a:fld id="{00000000-1234-1234-1234-123412341234}" type="slidenum">
              <a:rPr lang="en-US" sz="1200" kern="1200">
                <a:solidFill>
                  <a:schemeClr val="tx1">
                    <a:alpha val="80000"/>
                  </a:schemeClr>
                </a:solidFill>
                <a:latin typeface="+mn-lt"/>
                <a:ea typeface="+mn-ea"/>
                <a:cs typeface="+mn-cs"/>
              </a:rPr>
              <a:pPr lvl="0" indent="0">
                <a:spcBef>
                  <a:spcPts val="0"/>
                </a:spcBef>
                <a:spcAft>
                  <a:spcPts val="600"/>
                </a:spcAft>
                <a:buClr>
                  <a:srgbClr val="000000"/>
                </a:buClr>
                <a:buFont typeface="Arial"/>
                <a:buNone/>
              </a:pPr>
              <a:t>2</a:t>
            </a:fld>
            <a:endParaRPr lang="en-US" sz="1200" kern="1200">
              <a:solidFill>
                <a:schemeClr val="tx1">
                  <a:alpha val="80000"/>
                </a:schemeClr>
              </a:solidFill>
              <a:latin typeface="+mn-lt"/>
              <a:ea typeface="+mn-ea"/>
              <a:cs typeface="+mn-cs"/>
            </a:endParaRPr>
          </a:p>
        </p:txBody>
      </p:sp>
      <p:graphicFrame>
        <p:nvGraphicFramePr>
          <p:cNvPr id="132" name="Google Shape;130;p18">
            <a:extLst>
              <a:ext uri="{FF2B5EF4-FFF2-40B4-BE49-F238E27FC236}">
                <a16:creationId xmlns:a16="http://schemas.microsoft.com/office/drawing/2014/main" id="{89488426-B136-4C41-BC69-83415EF9D50D}"/>
              </a:ext>
            </a:extLst>
          </p:cNvPr>
          <p:cNvGraphicFramePr/>
          <p:nvPr>
            <p:extLst>
              <p:ext uri="{D42A27DB-BD31-4B8C-83A1-F6EECF244321}">
                <p14:modId xmlns:p14="http://schemas.microsoft.com/office/powerpoint/2010/main" val="755109331"/>
              </p:ext>
            </p:extLst>
          </p:nvPr>
        </p:nvGraphicFramePr>
        <p:xfrm>
          <a:off x="5181600" y="568325"/>
          <a:ext cx="6248400" cy="5656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6" name="Freeform: Shape 102">
            <a:extLst>
              <a:ext uri="{FF2B5EF4-FFF2-40B4-BE49-F238E27FC236}">
                <a16:creationId xmlns:a16="http://schemas.microsoft.com/office/drawing/2014/main" id="{42285737-90EE-47DC-AC80-8AE156B1196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67" name="Group 104">
            <a:extLst>
              <a:ext uri="{FF2B5EF4-FFF2-40B4-BE49-F238E27FC236}">
                <a16:creationId xmlns:a16="http://schemas.microsoft.com/office/drawing/2014/main" id="{B57BDC17-F1B3-455F-BBF1-680AA1F25C06}"/>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06"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07"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08"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09"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10"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11"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p:cNvSpPr>
            <a:spLocks noGrp="1"/>
          </p:cNvSpPr>
          <p:nvPr>
            <p:ph type="title"/>
          </p:nvPr>
        </p:nvSpPr>
        <p:spPr>
          <a:xfrm>
            <a:off x="535020" y="685800"/>
            <a:ext cx="2780271" cy="5105400"/>
          </a:xfrm>
        </p:spPr>
        <p:txBody>
          <a:bodyPr vert="horz" lIns="91440" tIns="45720" rIns="91440" bIns="45720" rtlCol="0" anchor="ctr">
            <a:normAutofit/>
          </a:bodyPr>
          <a:lstStyle/>
          <a:p>
            <a:pPr>
              <a:spcBef>
                <a:spcPct val="0"/>
              </a:spcBef>
            </a:pPr>
            <a:r>
              <a:rPr lang="en-US" sz="4000" kern="1200">
                <a:latin typeface="+mj-lt"/>
                <a:ea typeface="+mj-ea"/>
                <a:cs typeface="+mj-cs"/>
              </a:rPr>
              <a:t>Overview of Topics </a:t>
            </a:r>
          </a:p>
        </p:txBody>
      </p:sp>
      <p:sp>
        <p:nvSpPr>
          <p:cNvPr id="3" name="Slide Number Placeholder 2"/>
          <p:cNvSpPr>
            <a:spLocks noGrp="1"/>
          </p:cNvSpPr>
          <p:nvPr>
            <p:ph type="sldNum" idx="12"/>
          </p:nvPr>
        </p:nvSpPr>
        <p:spPr>
          <a:xfrm>
            <a:off x="10265568" y="6309360"/>
            <a:ext cx="1088231" cy="365125"/>
          </a:xfrm>
        </p:spPr>
        <p:txBody>
          <a:bodyPr vert="horz" lIns="91440" tIns="45720" rIns="91440" bIns="45720" rtlCol="0" anchor="ctr">
            <a:normAutofit/>
          </a:bodyPr>
          <a:lstStyle/>
          <a:p>
            <a:pPr>
              <a:spcAft>
                <a:spcPts val="600"/>
              </a:spcAft>
              <a:buClrTx/>
              <a:defRPr/>
            </a:pPr>
            <a:fld id="{00000000-1234-1234-1234-123412341234}" type="slidenum">
              <a:rPr lang="en-US" sz="1200" kern="1200">
                <a:solidFill>
                  <a:prstClr val="black">
                    <a:tint val="75000"/>
                  </a:prstClr>
                </a:solidFill>
                <a:latin typeface="+mn-lt"/>
                <a:ea typeface="+mn-ea"/>
                <a:cs typeface="+mn-cs"/>
              </a:rPr>
              <a:pPr>
                <a:spcAft>
                  <a:spcPts val="600"/>
                </a:spcAft>
                <a:buClrTx/>
                <a:defRPr/>
              </a:pPr>
              <a:t>3</a:t>
            </a:fld>
            <a:endParaRPr lang="en-US" sz="1200" kern="1200">
              <a:solidFill>
                <a:prstClr val="black">
                  <a:tint val="75000"/>
                </a:prstClr>
              </a:solidFill>
              <a:latin typeface="+mn-lt"/>
              <a:ea typeface="+mn-ea"/>
              <a:cs typeface="+mn-cs"/>
            </a:endParaRPr>
          </a:p>
        </p:txBody>
      </p:sp>
      <p:graphicFrame>
        <p:nvGraphicFramePr>
          <p:cNvPr id="18" name="Text Placeholder 3">
            <a:extLst>
              <a:ext uri="{FF2B5EF4-FFF2-40B4-BE49-F238E27FC236}">
                <a16:creationId xmlns:a16="http://schemas.microsoft.com/office/drawing/2014/main" id="{14F5C03D-35E4-428D-8ED8-7BC40C14A571}"/>
              </a:ext>
            </a:extLst>
          </p:cNvPr>
          <p:cNvGraphicFramePr/>
          <p:nvPr>
            <p:extLst>
              <p:ext uri="{D42A27DB-BD31-4B8C-83A1-F6EECF244321}">
                <p14:modId xmlns:p14="http://schemas.microsoft.com/office/powerpoint/2010/main" val="3907103192"/>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7839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0F577-1AC9-4AA4-AF07-2C43FD8DCB61}"/>
              </a:ext>
            </a:extLst>
          </p:cNvPr>
          <p:cNvSpPr>
            <a:spLocks noGrp="1"/>
          </p:cNvSpPr>
          <p:nvPr>
            <p:ph type="title"/>
          </p:nvPr>
        </p:nvSpPr>
        <p:spPr/>
        <p:txBody>
          <a:bodyPr/>
          <a:lstStyle/>
          <a:p>
            <a:r>
              <a:rPr lang="en-US"/>
              <a:t/>
            </a:r>
            <a:br>
              <a:rPr lang="en-US"/>
            </a:br>
            <a:r>
              <a:rPr lang="en-US"/>
              <a:t>Project Overview </a:t>
            </a:r>
          </a:p>
          <a:p>
            <a:endParaRPr lang="en-US"/>
          </a:p>
        </p:txBody>
      </p:sp>
      <p:sp>
        <p:nvSpPr>
          <p:cNvPr id="3" name="Slide Number Placeholder 2">
            <a:extLst>
              <a:ext uri="{FF2B5EF4-FFF2-40B4-BE49-F238E27FC236}">
                <a16:creationId xmlns:a16="http://schemas.microsoft.com/office/drawing/2014/main" id="{9C40655A-1FF4-4B6D-8C62-AC59B36533C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4</a:t>
            </a:fld>
            <a:endParaRPr lang="en-US"/>
          </a:p>
        </p:txBody>
      </p:sp>
      <p:sp>
        <p:nvSpPr>
          <p:cNvPr id="4" name="Text Placeholder 3">
            <a:extLst>
              <a:ext uri="{FF2B5EF4-FFF2-40B4-BE49-F238E27FC236}">
                <a16:creationId xmlns:a16="http://schemas.microsoft.com/office/drawing/2014/main" id="{BECD1225-3979-4A2F-A637-8E973DB2F66C}"/>
              </a:ext>
            </a:extLst>
          </p:cNvPr>
          <p:cNvSpPr>
            <a:spLocks noGrp="1"/>
          </p:cNvSpPr>
          <p:nvPr>
            <p:ph type="body" idx="1"/>
          </p:nvPr>
        </p:nvSpPr>
        <p:spPr>
          <a:xfrm>
            <a:off x="552092" y="1359972"/>
            <a:ext cx="5204177" cy="4525963"/>
          </a:xfrm>
        </p:spPr>
        <p:txBody>
          <a:bodyPr/>
          <a:lstStyle/>
          <a:p>
            <a:pPr marL="76200" indent="0">
              <a:spcBef>
                <a:spcPts val="1200"/>
              </a:spcBef>
              <a:buNone/>
            </a:pPr>
            <a:r>
              <a:rPr lang="en-US" sz="1800">
                <a:solidFill>
                  <a:schemeClr val="accent6"/>
                </a:solidFill>
              </a:rPr>
              <a:t>MA awarded </a:t>
            </a:r>
            <a:r>
              <a:rPr lang="en-US" sz="1800" b="1">
                <a:solidFill>
                  <a:schemeClr val="accent6"/>
                </a:solidFill>
              </a:rPr>
              <a:t>$6,993,000 in USDOL DWG funds </a:t>
            </a:r>
            <a:r>
              <a:rPr lang="en-US" sz="1800">
                <a:solidFill>
                  <a:schemeClr val="accent6"/>
                </a:solidFill>
              </a:rPr>
              <a:t>for workforce response to the COVID-19 Pandemic </a:t>
            </a:r>
            <a:endParaRPr lang="en-US"/>
          </a:p>
          <a:p>
            <a:pPr marL="76200" indent="0">
              <a:spcBef>
                <a:spcPts val="1200"/>
              </a:spcBef>
              <a:buNone/>
            </a:pPr>
            <a:r>
              <a:rPr lang="en-US" sz="1800">
                <a:solidFill>
                  <a:schemeClr val="accent6"/>
                </a:solidFill>
              </a:rPr>
              <a:t>The COVID-19 </a:t>
            </a:r>
            <a:r>
              <a:rPr lang="en-US" sz="1800" b="1">
                <a:solidFill>
                  <a:schemeClr val="accent6"/>
                </a:solidFill>
              </a:rPr>
              <a:t>Disaster DWG will serve  520 people </a:t>
            </a:r>
            <a:r>
              <a:rPr lang="en-US" sz="1800">
                <a:solidFill>
                  <a:schemeClr val="accent6"/>
                </a:solidFill>
              </a:rPr>
              <a:t>through the following components:</a:t>
            </a:r>
          </a:p>
          <a:p>
            <a:pPr marL="457200" lvl="1" indent="-285750">
              <a:spcBef>
                <a:spcPts val="250"/>
              </a:spcBef>
              <a:spcAft>
                <a:spcPts val="250"/>
              </a:spcAft>
            </a:pPr>
            <a:r>
              <a:rPr lang="en-US" sz="1800">
                <a:solidFill>
                  <a:schemeClr val="accent6"/>
                </a:solidFill>
              </a:rPr>
              <a:t>Humanitarian Food Service Relief (</a:t>
            </a:r>
            <a:r>
              <a:rPr lang="en-US" sz="1800" b="1" i="1">
                <a:solidFill>
                  <a:schemeClr val="accent6"/>
                </a:solidFill>
              </a:rPr>
              <a:t>200 temporary jobs</a:t>
            </a:r>
            <a:r>
              <a:rPr lang="en-US" sz="1800">
                <a:solidFill>
                  <a:schemeClr val="accent6"/>
                </a:solidFill>
              </a:rPr>
              <a:t>)</a:t>
            </a:r>
          </a:p>
          <a:p>
            <a:pPr marL="457200" lvl="1" indent="-285750">
              <a:spcBef>
                <a:spcPts val="250"/>
              </a:spcBef>
              <a:spcAft>
                <a:spcPts val="250"/>
              </a:spcAft>
            </a:pPr>
            <a:r>
              <a:rPr lang="en-US" sz="1800" b="1">
                <a:solidFill>
                  <a:schemeClr val="accent6"/>
                </a:solidFill>
                <a:highlight>
                  <a:srgbClr val="FFFF00"/>
                </a:highlight>
              </a:rPr>
              <a:t>Support to the </a:t>
            </a:r>
            <a:r>
              <a:rPr lang="en-US" sz="1800" b="1" err="1">
                <a:solidFill>
                  <a:schemeClr val="accent6"/>
                </a:solidFill>
                <a:highlight>
                  <a:srgbClr val="FFFF00"/>
                </a:highlight>
              </a:rPr>
              <a:t>MassHire</a:t>
            </a:r>
            <a:r>
              <a:rPr lang="en-US" sz="1800" b="1">
                <a:solidFill>
                  <a:schemeClr val="accent6"/>
                </a:solidFill>
                <a:highlight>
                  <a:srgbClr val="FFFF00"/>
                </a:highlight>
              </a:rPr>
              <a:t> Career Centers to ensure COVID-related precautions and physical security (</a:t>
            </a:r>
            <a:r>
              <a:rPr lang="en-US" sz="1800" b="1" i="1">
                <a:solidFill>
                  <a:schemeClr val="accent6"/>
                </a:solidFill>
                <a:highlight>
                  <a:srgbClr val="FFFF00"/>
                </a:highlight>
              </a:rPr>
              <a:t>80 temporary jobs</a:t>
            </a:r>
            <a:r>
              <a:rPr lang="en-US" sz="1800" b="1">
                <a:solidFill>
                  <a:schemeClr val="accent6"/>
                </a:solidFill>
                <a:highlight>
                  <a:srgbClr val="FFFF00"/>
                </a:highlight>
              </a:rPr>
              <a:t>)</a:t>
            </a:r>
            <a:endParaRPr lang="en-US" sz="1800">
              <a:solidFill>
                <a:schemeClr val="accent6"/>
              </a:solidFill>
            </a:endParaRPr>
          </a:p>
          <a:p>
            <a:pPr marL="457200" lvl="1" indent="-285750">
              <a:spcBef>
                <a:spcPts val="250"/>
              </a:spcBef>
              <a:spcAft>
                <a:spcPts val="250"/>
              </a:spcAft>
            </a:pPr>
            <a:r>
              <a:rPr lang="en-US" sz="1800">
                <a:solidFill>
                  <a:schemeClr val="accent6"/>
                </a:solidFill>
              </a:rPr>
              <a:t>Career and Training services –  </a:t>
            </a:r>
            <a:r>
              <a:rPr lang="en-US" sz="1800" b="1" i="1">
                <a:solidFill>
                  <a:schemeClr val="accent6"/>
                </a:solidFill>
              </a:rPr>
              <a:t>340 individuals </a:t>
            </a:r>
            <a:r>
              <a:rPr lang="en-US" sz="1800">
                <a:solidFill>
                  <a:schemeClr val="accent6"/>
                </a:solidFill>
              </a:rPr>
              <a:t>will benefit from occupational training  (Individual Training Accounts, On-the-Job Training, Apprenticeships) and career support leading to full-time employment</a:t>
            </a:r>
          </a:p>
          <a:p>
            <a:endParaRPr lang="en-US"/>
          </a:p>
          <a:p>
            <a:endParaRPr lang="en-US"/>
          </a:p>
        </p:txBody>
      </p:sp>
      <p:sp>
        <p:nvSpPr>
          <p:cNvPr id="5" name="Text Placeholder 4">
            <a:extLst>
              <a:ext uri="{FF2B5EF4-FFF2-40B4-BE49-F238E27FC236}">
                <a16:creationId xmlns:a16="http://schemas.microsoft.com/office/drawing/2014/main" id="{114D450A-831F-43CA-BDFF-B348AACAF64D}"/>
              </a:ext>
            </a:extLst>
          </p:cNvPr>
          <p:cNvSpPr>
            <a:spLocks noGrp="1"/>
          </p:cNvSpPr>
          <p:nvPr>
            <p:ph type="body" idx="2"/>
          </p:nvPr>
        </p:nvSpPr>
        <p:spPr>
          <a:xfrm>
            <a:off x="6389776" y="1417482"/>
            <a:ext cx="5247308" cy="4799132"/>
          </a:xfrm>
        </p:spPr>
        <p:txBody>
          <a:bodyPr/>
          <a:lstStyle/>
          <a:p>
            <a:r>
              <a:rPr lang="en-US" b="1">
                <a:solidFill>
                  <a:srgbClr val="0070C0"/>
                </a:solidFill>
              </a:rPr>
              <a:t>Temporary Security Personnel</a:t>
            </a:r>
          </a:p>
          <a:p>
            <a:pPr marL="457200" lvl="1">
              <a:buSzPts val="2400"/>
            </a:pPr>
            <a:r>
              <a:rPr lang="en-US">
                <a:solidFill>
                  <a:schemeClr val="accent6"/>
                </a:solidFill>
              </a:rPr>
              <a:t>Madison Security Group – Employer of Record</a:t>
            </a:r>
          </a:p>
          <a:p>
            <a:pPr marL="457200" lvl="1">
              <a:buSzPts val="2400"/>
            </a:pPr>
            <a:r>
              <a:rPr lang="en-US">
                <a:solidFill>
                  <a:schemeClr val="accent6"/>
                </a:solidFill>
              </a:rPr>
              <a:t>MHCC will recruit candidates </a:t>
            </a:r>
          </a:p>
          <a:p>
            <a:pPr marL="457200" lvl="1"/>
            <a:r>
              <a:rPr lang="en-US">
                <a:solidFill>
                  <a:schemeClr val="accent6"/>
                </a:solidFill>
              </a:rPr>
              <a:t>Participants must meet NDWG eligibility requirements </a:t>
            </a:r>
          </a:p>
          <a:p>
            <a:pPr marL="457200" lvl="1"/>
            <a:r>
              <a:rPr lang="en-US">
                <a:solidFill>
                  <a:schemeClr val="accent6"/>
                </a:solidFill>
              </a:rPr>
              <a:t>Placements will begin in April/May </a:t>
            </a:r>
          </a:p>
          <a:p>
            <a:pPr marL="457200" lvl="1"/>
            <a:r>
              <a:rPr lang="en-US">
                <a:solidFill>
                  <a:schemeClr val="accent6"/>
                </a:solidFill>
              </a:rPr>
              <a:t>Temporary employment component of the grant is 42 weeks in duration </a:t>
            </a:r>
          </a:p>
          <a:p>
            <a:pPr marL="457200" lvl="1"/>
            <a:r>
              <a:rPr lang="en-US">
                <a:solidFill>
                  <a:schemeClr val="accent6"/>
                </a:solidFill>
              </a:rPr>
              <a:t>Temporary employment is limited to 21 weeks per participant</a:t>
            </a:r>
          </a:p>
          <a:p>
            <a:pPr marL="457200" lvl="1"/>
            <a:r>
              <a:rPr lang="en-US">
                <a:solidFill>
                  <a:schemeClr val="accent6"/>
                </a:solidFill>
              </a:rPr>
              <a:t>Temp employees will be eligible to participate in career services and training. </a:t>
            </a:r>
          </a:p>
          <a:p>
            <a:pPr marL="457200" lvl="2"/>
            <a:endParaRPr lang="en-US"/>
          </a:p>
          <a:p>
            <a:pPr lvl="1"/>
            <a:endParaRPr lang="en-US"/>
          </a:p>
        </p:txBody>
      </p:sp>
      <p:sp>
        <p:nvSpPr>
          <p:cNvPr id="6" name="Arrow: Right 5">
            <a:extLst>
              <a:ext uri="{FF2B5EF4-FFF2-40B4-BE49-F238E27FC236}">
                <a16:creationId xmlns:a16="http://schemas.microsoft.com/office/drawing/2014/main" id="{0DC7BB05-175C-4371-A1E1-A0D7DEE8A235}"/>
              </a:ext>
            </a:extLst>
          </p:cNvPr>
          <p:cNvSpPr/>
          <p:nvPr/>
        </p:nvSpPr>
        <p:spPr>
          <a:xfrm>
            <a:off x="5362381" y="3215439"/>
            <a:ext cx="977660" cy="48883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85286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2CABB-A951-4AD1-8C10-13533DF5F13B}"/>
              </a:ext>
            </a:extLst>
          </p:cNvPr>
          <p:cNvSpPr>
            <a:spLocks noGrp="1"/>
          </p:cNvSpPr>
          <p:nvPr>
            <p:ph type="title"/>
          </p:nvPr>
        </p:nvSpPr>
        <p:spPr/>
        <p:txBody>
          <a:bodyPr/>
          <a:lstStyle/>
          <a:p>
            <a:r>
              <a:rPr lang="en-US" err="1"/>
              <a:t>MassHire</a:t>
            </a:r>
            <a:r>
              <a:rPr lang="en-US"/>
              <a:t> Career Center </a:t>
            </a:r>
            <a:br>
              <a:rPr lang="en-US"/>
            </a:br>
            <a:r>
              <a:rPr lang="en-US"/>
              <a:t>Single Point of Contacts (</a:t>
            </a:r>
            <a:r>
              <a:rPr lang="en-US" err="1"/>
              <a:t>SPoCs</a:t>
            </a:r>
            <a:r>
              <a:rPr lang="en-US"/>
              <a:t>) </a:t>
            </a:r>
          </a:p>
        </p:txBody>
      </p:sp>
      <p:sp>
        <p:nvSpPr>
          <p:cNvPr id="3" name="Slide Number Placeholder 2">
            <a:extLst>
              <a:ext uri="{FF2B5EF4-FFF2-40B4-BE49-F238E27FC236}">
                <a16:creationId xmlns:a16="http://schemas.microsoft.com/office/drawing/2014/main" id="{30A7D513-7B8E-4BF6-9F29-D9493368F18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5</a:t>
            </a:fld>
            <a:endParaRPr lang="en-US"/>
          </a:p>
        </p:txBody>
      </p:sp>
      <p:sp>
        <p:nvSpPr>
          <p:cNvPr id="4" name="Text Placeholder 3">
            <a:extLst>
              <a:ext uri="{FF2B5EF4-FFF2-40B4-BE49-F238E27FC236}">
                <a16:creationId xmlns:a16="http://schemas.microsoft.com/office/drawing/2014/main" id="{D4336E17-C1B8-44FE-B23B-253F313255E2}"/>
              </a:ext>
            </a:extLst>
          </p:cNvPr>
          <p:cNvSpPr>
            <a:spLocks noGrp="1"/>
          </p:cNvSpPr>
          <p:nvPr>
            <p:ph type="body" idx="1"/>
          </p:nvPr>
        </p:nvSpPr>
        <p:spPr/>
        <p:txBody>
          <a:bodyPr/>
          <a:lstStyle/>
          <a:p>
            <a:pPr marL="285750" indent="-285750"/>
            <a:r>
              <a:rPr lang="en-US" sz="2400" err="1"/>
              <a:t>MassHire</a:t>
            </a:r>
            <a:r>
              <a:rPr lang="en-US" sz="2400"/>
              <a:t> </a:t>
            </a:r>
            <a:r>
              <a:rPr lang="en-US" sz="2400" err="1"/>
              <a:t>SPoCs</a:t>
            </a:r>
            <a:r>
              <a:rPr lang="en-US" sz="2400"/>
              <a:t> will oversee recruitment of job candidates, assessment for grant eligibility and referral of job candidates to Madison Security for interviews and vetting. </a:t>
            </a:r>
            <a:endParaRPr lang="en-US" sz="2400" b="1"/>
          </a:p>
          <a:p>
            <a:pPr marL="285750" indent="-285750"/>
            <a:r>
              <a:rPr lang="en-US" sz="2400"/>
              <a:t>Each MHCC will identify a primary and a back-up MH Security Personnel </a:t>
            </a:r>
            <a:r>
              <a:rPr lang="en-US" sz="2400" err="1"/>
              <a:t>SPoC</a:t>
            </a:r>
            <a:r>
              <a:rPr lang="en-US" sz="2400"/>
              <a:t> responsible for all activities in conjunction with the project for the local area.</a:t>
            </a:r>
            <a:endParaRPr lang="en-US" sz="2400" b="1"/>
          </a:p>
          <a:p>
            <a:pPr marL="285750" indent="-285750"/>
            <a:r>
              <a:rPr lang="en-US" sz="2400"/>
              <a:t>Please identify </a:t>
            </a:r>
            <a:r>
              <a:rPr lang="en-US" sz="2400" err="1"/>
              <a:t>SPoC</a:t>
            </a:r>
            <a:r>
              <a:rPr lang="en-US" sz="2400"/>
              <a:t> by February 28, 2021</a:t>
            </a:r>
          </a:p>
          <a:p>
            <a:pPr marL="285750" indent="-285750"/>
            <a:r>
              <a:rPr lang="en-US" sz="2400"/>
              <a:t>Please use the link to enter the MH Security Personnel </a:t>
            </a:r>
            <a:r>
              <a:rPr lang="en-US" sz="2400" err="1"/>
              <a:t>SPoC</a:t>
            </a:r>
            <a:r>
              <a:rPr lang="en-US" sz="2400"/>
              <a:t> here: </a:t>
            </a:r>
            <a:endParaRPr lang="en-US"/>
          </a:p>
          <a:p>
            <a:pPr lvl="1"/>
            <a:r>
              <a:rPr lang="en-US" sz="2000">
                <a:hlinkClick r:id="rId2"/>
              </a:rPr>
              <a:t>COVID-19 Disaster Recovery DWG | Mass.gov</a:t>
            </a:r>
            <a:endParaRPr lang="en-US" sz="2000"/>
          </a:p>
          <a:p>
            <a:r>
              <a:rPr lang="en-US" sz="2400"/>
              <a:t>Madison Security will also identify a </a:t>
            </a:r>
            <a:r>
              <a:rPr lang="en-US" sz="2400" err="1"/>
              <a:t>SPoC</a:t>
            </a:r>
            <a:r>
              <a:rPr lang="en-US" sz="2400"/>
              <a:t> to liaise  with the MHCC </a:t>
            </a:r>
            <a:r>
              <a:rPr lang="en-US" sz="2400" err="1"/>
              <a:t>SPoC</a:t>
            </a:r>
            <a:r>
              <a:rPr lang="en-US" sz="2400"/>
              <a:t>. </a:t>
            </a:r>
            <a:endParaRPr lang="en-US"/>
          </a:p>
          <a:p>
            <a:pPr marL="285750" indent="-285750"/>
            <a:endParaRPr lang="en-US" sz="2400"/>
          </a:p>
          <a:p>
            <a:pPr marL="285750" indent="-285750"/>
            <a:endParaRPr lang="en-US" sz="2400"/>
          </a:p>
          <a:p>
            <a:pPr marL="114300" indent="0">
              <a:buNone/>
            </a:pPr>
            <a:endParaRPr lang="en-US" b="1" i="1"/>
          </a:p>
        </p:txBody>
      </p:sp>
    </p:spTree>
    <p:extLst>
      <p:ext uri="{BB962C8B-B14F-4D97-AF65-F5344CB8AC3E}">
        <p14:creationId xmlns:p14="http://schemas.microsoft.com/office/powerpoint/2010/main" val="174840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
            </a:r>
            <a:br>
              <a:rPr lang="en-US"/>
            </a:br>
            <a:r>
              <a:rPr lang="en-US"/>
              <a:t>COVID-19 NDWG Eligible Participant(s)</a:t>
            </a:r>
            <a:br>
              <a:rPr lang="en-US"/>
            </a:br>
            <a:endParaRPr lang="en-US"/>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
        <p:nvSpPr>
          <p:cNvPr id="4" name="Text Placeholder 3"/>
          <p:cNvSpPr>
            <a:spLocks noGrp="1"/>
          </p:cNvSpPr>
          <p:nvPr>
            <p:ph type="body" idx="1"/>
          </p:nvPr>
        </p:nvSpPr>
        <p:spPr>
          <a:xfrm>
            <a:off x="539261" y="1296766"/>
            <a:ext cx="10972800" cy="4893019"/>
          </a:xfrm>
        </p:spPr>
        <p:txBody>
          <a:bodyPr/>
          <a:lstStyle/>
          <a:p>
            <a:pPr marL="114300" indent="0">
              <a:buNone/>
            </a:pPr>
            <a:endParaRPr lang="en-US" sz="2400" b="1" i="1"/>
          </a:p>
          <a:p>
            <a:pPr>
              <a:buFont typeface="Wingdings" panose="05000000000000000000" pitchFamily="2" charset="2"/>
              <a:buChar char="v"/>
            </a:pPr>
            <a:r>
              <a:rPr lang="en-US" sz="2400"/>
              <a:t>Participant eligibility: </a:t>
            </a:r>
            <a:endParaRPr lang="en-US"/>
          </a:p>
          <a:p>
            <a:pPr marL="114300" indent="0">
              <a:lnSpc>
                <a:spcPct val="100000"/>
              </a:lnSpc>
              <a:spcBef>
                <a:spcPts val="600"/>
              </a:spcBef>
              <a:buNone/>
            </a:pPr>
            <a:r>
              <a:rPr lang="en-US" sz="2400"/>
              <a:t>An individual eligible to receive services through a Disaster Recovery DWG must be one of the following, per 20 CFR 687.170(b):</a:t>
            </a:r>
          </a:p>
          <a:p>
            <a:pPr>
              <a:lnSpc>
                <a:spcPct val="100000"/>
              </a:lnSpc>
              <a:spcBef>
                <a:spcPts val="600"/>
              </a:spcBef>
              <a:buFont typeface="Arial" panose="020B0604020202020204" pitchFamily="34" charset="0"/>
              <a:buChar char="•"/>
            </a:pPr>
            <a:r>
              <a:rPr lang="en-US" sz="2400"/>
              <a:t>temporarily or permanently laid off as a consequence of the disaster;</a:t>
            </a:r>
          </a:p>
          <a:p>
            <a:pPr>
              <a:lnSpc>
                <a:spcPct val="100000"/>
              </a:lnSpc>
              <a:spcBef>
                <a:spcPts val="600"/>
              </a:spcBef>
              <a:buFont typeface="Arial" panose="020B0604020202020204" pitchFamily="34" charset="0"/>
              <a:buChar char="•"/>
            </a:pPr>
            <a:r>
              <a:rPr lang="en-US" sz="2400"/>
              <a:t>a dislocated worker as defined at 29 U.S.C. 3102(3)(15);</a:t>
            </a:r>
          </a:p>
          <a:p>
            <a:pPr>
              <a:lnSpc>
                <a:spcPct val="100000"/>
              </a:lnSpc>
              <a:spcBef>
                <a:spcPts val="600"/>
              </a:spcBef>
              <a:buFont typeface="Arial" panose="020B0604020202020204" pitchFamily="34" charset="0"/>
              <a:buChar char="•"/>
            </a:pPr>
            <a:r>
              <a:rPr lang="en-US" sz="2400"/>
              <a:t>a long-term unemployed worker; or</a:t>
            </a:r>
          </a:p>
          <a:p>
            <a:pPr>
              <a:lnSpc>
                <a:spcPct val="100000"/>
              </a:lnSpc>
              <a:spcBef>
                <a:spcPts val="600"/>
              </a:spcBef>
              <a:buFont typeface="Arial" panose="020B0604020202020204" pitchFamily="34" charset="0"/>
              <a:buChar char="•"/>
            </a:pPr>
            <a:r>
              <a:rPr lang="en-US" sz="2400"/>
              <a:t>a self-employed individual who became unemployed or significantly underemployed as a result of the disaster or emergency</a:t>
            </a:r>
          </a:p>
          <a:p>
            <a:pPr>
              <a:lnSpc>
                <a:spcPct val="100000"/>
              </a:lnSpc>
              <a:spcBef>
                <a:spcPts val="800"/>
              </a:spcBef>
              <a:buFont typeface="Wingdings" panose="05000000000000000000" pitchFamily="2" charset="2"/>
              <a:buChar char="v"/>
            </a:pPr>
            <a:endParaRPr lang="en-US" sz="2400"/>
          </a:p>
          <a:p>
            <a:pPr>
              <a:lnSpc>
                <a:spcPct val="100000"/>
              </a:lnSpc>
              <a:spcBef>
                <a:spcPts val="800"/>
              </a:spcBef>
              <a:buFont typeface="Wingdings" panose="05000000000000000000" pitchFamily="2" charset="2"/>
              <a:buChar char="v"/>
            </a:pPr>
            <a:endParaRPr lang="en-US" sz="2400"/>
          </a:p>
          <a:p>
            <a:endParaRPr lang="en-US"/>
          </a:p>
          <a:p>
            <a:endParaRPr lang="en-US"/>
          </a:p>
        </p:txBody>
      </p:sp>
    </p:spTree>
    <p:extLst>
      <p:ext uri="{BB962C8B-B14F-4D97-AF65-F5344CB8AC3E}">
        <p14:creationId xmlns:p14="http://schemas.microsoft.com/office/powerpoint/2010/main" val="2713609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atin typeface="Calibri" panose="020F0502020204030204" pitchFamily="34" charset="0"/>
                <a:ea typeface="Times New Roman" panose="02020603050405020304" pitchFamily="18" charset="0"/>
              </a:rPr>
              <a:t/>
            </a:r>
            <a:br>
              <a:rPr lang="en-US">
                <a:latin typeface="Calibri" panose="020F0502020204030204" pitchFamily="34" charset="0"/>
                <a:ea typeface="Times New Roman" panose="02020603050405020304" pitchFamily="18" charset="0"/>
              </a:rPr>
            </a:br>
            <a:r>
              <a:rPr lang="en-US">
                <a:ea typeface="Times New Roman" panose="02020603050405020304" pitchFamily="18" charset="0"/>
              </a:rPr>
              <a:t>Recruitment </a:t>
            </a:r>
            <a:r>
              <a:rPr lang="en-US">
                <a:latin typeface="Times New Roman" panose="02020603050405020304" pitchFamily="18" charset="0"/>
                <a:ea typeface="Times New Roman" panose="02020603050405020304" pitchFamily="18" charset="0"/>
              </a:rPr>
              <a:t/>
            </a:r>
            <a:br>
              <a:rPr lang="en-US">
                <a:latin typeface="Times New Roman" panose="02020603050405020304" pitchFamily="18" charset="0"/>
                <a:ea typeface="Times New Roman" panose="02020603050405020304" pitchFamily="18" charset="0"/>
              </a:rPr>
            </a:br>
            <a:endParaRPr lang="en-US"/>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
        <p:nvSpPr>
          <p:cNvPr id="4" name="Text Placeholder 3"/>
          <p:cNvSpPr>
            <a:spLocks noGrp="1"/>
          </p:cNvSpPr>
          <p:nvPr>
            <p:ph type="body" idx="1"/>
          </p:nvPr>
        </p:nvSpPr>
        <p:spPr/>
        <p:txBody>
          <a:bodyPr/>
          <a:lstStyle/>
          <a:p>
            <a:pPr marL="114300" indent="0">
              <a:buNone/>
            </a:pPr>
            <a:endParaRPr lang="en-US" sz="2400" b="1" i="1"/>
          </a:p>
          <a:p>
            <a:r>
              <a:rPr lang="en-US" sz="2400" dirty="0"/>
              <a:t>MHCCs will use a standard job description for recruitment of security personnel positions.  </a:t>
            </a:r>
          </a:p>
          <a:p>
            <a:r>
              <a:rPr lang="en-US" sz="2400" dirty="0"/>
              <a:t>Candidates will meet eligibility requirements and the qualifications outlined in the </a:t>
            </a:r>
            <a:r>
              <a:rPr lang="en-US" sz="2400" err="1"/>
              <a:t>MassHire</a:t>
            </a:r>
            <a:r>
              <a:rPr lang="en-US" sz="2400" dirty="0"/>
              <a:t> Security Personnel Job Description.  </a:t>
            </a:r>
            <a:endParaRPr lang="en-US"/>
          </a:p>
          <a:p>
            <a:r>
              <a:rPr lang="en-US" sz="2400" dirty="0"/>
              <a:t>Job description qualifications may be tailored based on local area need such as the </a:t>
            </a:r>
            <a:r>
              <a:rPr lang="en-US" sz="2400"/>
              <a:t>need for bilingual temporary security employee.   </a:t>
            </a:r>
            <a:endParaRPr lang="en-US"/>
          </a:p>
          <a:p>
            <a:pPr marL="114300" indent="0">
              <a:buNone/>
            </a:pPr>
            <a:r>
              <a:rPr lang="en-US" sz="2400" dirty="0"/>
              <a:t>Security Personnel Job Description is located here: </a:t>
            </a:r>
            <a:r>
              <a:rPr lang="en-US" sz="2400" dirty="0">
                <a:hlinkClick r:id="rId2"/>
              </a:rPr>
              <a:t>COVID-19 Disaster Recovery DWG | Mass.gov</a:t>
            </a:r>
            <a:endParaRPr lang="en-US" sz="2400" dirty="0"/>
          </a:p>
          <a:p>
            <a:endParaRPr lang="en-US"/>
          </a:p>
        </p:txBody>
      </p:sp>
    </p:spTree>
    <p:extLst>
      <p:ext uri="{BB962C8B-B14F-4D97-AF65-F5344CB8AC3E}">
        <p14:creationId xmlns:p14="http://schemas.microsoft.com/office/powerpoint/2010/main" val="3562210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941AD-ADD4-438F-A311-D551275B2796}"/>
              </a:ext>
            </a:extLst>
          </p:cNvPr>
          <p:cNvSpPr>
            <a:spLocks noGrp="1"/>
          </p:cNvSpPr>
          <p:nvPr>
            <p:ph type="title"/>
          </p:nvPr>
        </p:nvSpPr>
        <p:spPr/>
        <p:txBody>
          <a:bodyPr/>
          <a:lstStyle/>
          <a:p>
            <a:r>
              <a:rPr lang="en-US"/>
              <a:t>Referrals </a:t>
            </a:r>
          </a:p>
        </p:txBody>
      </p:sp>
      <p:sp>
        <p:nvSpPr>
          <p:cNvPr id="3" name="Slide Number Placeholder 2">
            <a:extLst>
              <a:ext uri="{FF2B5EF4-FFF2-40B4-BE49-F238E27FC236}">
                <a16:creationId xmlns:a16="http://schemas.microsoft.com/office/drawing/2014/main" id="{CEB8C4F4-4F23-48F6-A6DC-2474D80E665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8</a:t>
            </a:fld>
            <a:endParaRPr lang="en-US"/>
          </a:p>
        </p:txBody>
      </p:sp>
      <p:sp>
        <p:nvSpPr>
          <p:cNvPr id="4" name="Text Placeholder 3">
            <a:extLst>
              <a:ext uri="{FF2B5EF4-FFF2-40B4-BE49-F238E27FC236}">
                <a16:creationId xmlns:a16="http://schemas.microsoft.com/office/drawing/2014/main" id="{63F23206-1461-4F74-A39E-ADC4757BE4D2}"/>
              </a:ext>
            </a:extLst>
          </p:cNvPr>
          <p:cNvSpPr>
            <a:spLocks noGrp="1"/>
          </p:cNvSpPr>
          <p:nvPr>
            <p:ph type="body" idx="1"/>
          </p:nvPr>
        </p:nvSpPr>
        <p:spPr>
          <a:xfrm>
            <a:off x="825260" y="1474991"/>
            <a:ext cx="10972800" cy="4525963"/>
          </a:xfrm>
        </p:spPr>
        <p:txBody>
          <a:bodyPr/>
          <a:lstStyle/>
          <a:p>
            <a:pPr marL="114300" indent="0">
              <a:buNone/>
            </a:pPr>
            <a:endParaRPr lang="en-US" sz="2400" b="1" i="1"/>
          </a:p>
          <a:p>
            <a:pPr marL="571500" indent="-457200"/>
            <a:r>
              <a:rPr lang="en-US"/>
              <a:t>Eligible candidates will fill out the Madison Security </a:t>
            </a:r>
            <a:r>
              <a:rPr lang="en-US" dirty="0"/>
              <a:t>employment application.</a:t>
            </a:r>
          </a:p>
          <a:p>
            <a:pPr marL="571500" indent="-457200"/>
            <a:r>
              <a:rPr lang="en-US" dirty="0"/>
              <a:t>The link to the </a:t>
            </a:r>
            <a:r>
              <a:rPr lang="en-US" dirty="0">
                <a:hlinkClick r:id="rId2"/>
              </a:rPr>
              <a:t>Madison Security Application</a:t>
            </a:r>
            <a:r>
              <a:rPr lang="en-US" dirty="0"/>
              <a:t> will be available on COVID-19 Disaster Recovery DWG Website</a:t>
            </a:r>
          </a:p>
          <a:p>
            <a:pPr marL="571500" indent="-457200"/>
            <a:r>
              <a:rPr lang="en-US" err="1"/>
              <a:t>MassHire</a:t>
            </a:r>
            <a:r>
              <a:rPr lang="en-US" dirty="0"/>
              <a:t> Career Center staff will send a list of MH potential candidates to Madison Security </a:t>
            </a:r>
            <a:r>
              <a:rPr lang="en-US" err="1"/>
              <a:t>SPoCs</a:t>
            </a:r>
            <a:r>
              <a:rPr lang="en-US" dirty="0"/>
              <a:t>.</a:t>
            </a:r>
          </a:p>
          <a:p>
            <a:endParaRPr lang="en-US"/>
          </a:p>
          <a:p>
            <a:endParaRPr lang="en-US"/>
          </a:p>
          <a:p>
            <a:pPr marL="114300" indent="0">
              <a:buNone/>
            </a:pPr>
            <a:endParaRPr lang="en-US"/>
          </a:p>
          <a:p>
            <a:endParaRPr lang="en-US"/>
          </a:p>
          <a:p>
            <a:endParaRPr lang="en-US"/>
          </a:p>
        </p:txBody>
      </p:sp>
    </p:spTree>
    <p:extLst>
      <p:ext uri="{BB962C8B-B14F-4D97-AF65-F5344CB8AC3E}">
        <p14:creationId xmlns:p14="http://schemas.microsoft.com/office/powerpoint/2010/main" val="272929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005B1-AE12-471C-9B77-0988863479D9}"/>
              </a:ext>
            </a:extLst>
          </p:cNvPr>
          <p:cNvSpPr>
            <a:spLocks noGrp="1"/>
          </p:cNvSpPr>
          <p:nvPr>
            <p:ph type="title"/>
          </p:nvPr>
        </p:nvSpPr>
        <p:spPr/>
        <p:txBody>
          <a:bodyPr/>
          <a:lstStyle/>
          <a:p>
            <a:r>
              <a:rPr lang="en-US"/>
              <a:t>Scheduling Interviews </a:t>
            </a:r>
          </a:p>
        </p:txBody>
      </p:sp>
      <p:sp>
        <p:nvSpPr>
          <p:cNvPr id="3" name="Slide Number Placeholder 2">
            <a:extLst>
              <a:ext uri="{FF2B5EF4-FFF2-40B4-BE49-F238E27FC236}">
                <a16:creationId xmlns:a16="http://schemas.microsoft.com/office/drawing/2014/main" id="{FD8E3AEF-EC07-435D-A4AF-0EE0900603A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a:t>9</a:t>
            </a:fld>
            <a:endParaRPr lang="en-US"/>
          </a:p>
        </p:txBody>
      </p:sp>
      <p:sp>
        <p:nvSpPr>
          <p:cNvPr id="4" name="Text Placeholder 3">
            <a:extLst>
              <a:ext uri="{FF2B5EF4-FFF2-40B4-BE49-F238E27FC236}">
                <a16:creationId xmlns:a16="http://schemas.microsoft.com/office/drawing/2014/main" id="{07DF98A6-8232-4EAE-BC55-ADFF37FF6946}"/>
              </a:ext>
            </a:extLst>
          </p:cNvPr>
          <p:cNvSpPr>
            <a:spLocks noGrp="1"/>
          </p:cNvSpPr>
          <p:nvPr>
            <p:ph type="body" idx="1"/>
          </p:nvPr>
        </p:nvSpPr>
        <p:spPr/>
        <p:txBody>
          <a:bodyPr/>
          <a:lstStyle/>
          <a:p>
            <a:pPr>
              <a:lnSpc>
                <a:spcPct val="100000"/>
              </a:lnSpc>
              <a:spcBef>
                <a:spcPts val="0"/>
              </a:spcBef>
            </a:pPr>
            <a:endParaRPr lang="en-US" dirty="0"/>
          </a:p>
          <a:p>
            <a:pPr marL="571500" indent="-457200">
              <a:lnSpc>
                <a:spcPct val="100000"/>
              </a:lnSpc>
              <a:spcBef>
                <a:spcPts val="0"/>
              </a:spcBef>
            </a:pPr>
            <a:r>
              <a:rPr lang="en-US" dirty="0"/>
              <a:t>Madison Security will conduct candidate interviews and conduct further vetting consisting of background checks including a C.O.R.I., employee affidavits and employee inquiry release.</a:t>
            </a:r>
          </a:p>
          <a:p>
            <a:pPr marL="571500" indent="-457200">
              <a:lnSpc>
                <a:spcPct val="100000"/>
              </a:lnSpc>
              <a:spcBef>
                <a:spcPts val="0"/>
              </a:spcBef>
            </a:pPr>
            <a:endParaRPr lang="en-US" dirty="0"/>
          </a:p>
          <a:p>
            <a:pPr marL="571500" indent="-457200">
              <a:lnSpc>
                <a:spcPct val="100000"/>
              </a:lnSpc>
              <a:spcBef>
                <a:spcPts val="0"/>
              </a:spcBef>
            </a:pPr>
            <a:r>
              <a:rPr lang="en-US" dirty="0"/>
              <a:t>Interviews will </a:t>
            </a:r>
            <a:r>
              <a:rPr lang="en-US"/>
              <a:t>be </a:t>
            </a:r>
            <a:r>
              <a:rPr lang="en-US" smtClean="0"/>
              <a:t>conducted</a:t>
            </a:r>
            <a:r>
              <a:rPr lang="en-US"/>
              <a:t> either in-person or virtually </a:t>
            </a:r>
            <a:endParaRPr lang="en-US" dirty="0"/>
          </a:p>
        </p:txBody>
      </p:sp>
    </p:spTree>
    <p:extLst>
      <p:ext uri="{BB962C8B-B14F-4D97-AF65-F5344CB8AC3E}">
        <p14:creationId xmlns:p14="http://schemas.microsoft.com/office/powerpoint/2010/main" val="2845726602"/>
      </p:ext>
    </p:extLst>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32159C95269649829869F39D3D78A7" ma:contentTypeVersion="11" ma:contentTypeDescription="Create a new document." ma:contentTypeScope="" ma:versionID="b933adf3b4d1b5de4e887d7dbf9829b5">
  <xsd:schema xmlns:xsd="http://www.w3.org/2001/XMLSchema" xmlns:xs="http://www.w3.org/2001/XMLSchema" xmlns:p="http://schemas.microsoft.com/office/2006/metadata/properties" xmlns:ns1="http://schemas.microsoft.com/sharepoint/v3" xmlns:ns2="69eef59b-4fb6-4551-80fa-880d5adf8c10" xmlns:ns3="704fe8ed-9af7-42bb-ab2d-7383d487533c" targetNamespace="http://schemas.microsoft.com/office/2006/metadata/properties" ma:root="true" ma:fieldsID="17488b55a3069d63aa3e652666f3215b" ns1:_="" ns2:_="" ns3:_="">
    <xsd:import namespace="http://schemas.microsoft.com/sharepoint/v3"/>
    <xsd:import namespace="69eef59b-4fb6-4551-80fa-880d5adf8c10"/>
    <xsd:import namespace="704fe8ed-9af7-42bb-ab2d-7383d48753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7" nillable="true" ma:displayName="Unified Compliance Policy Properties" ma:hidden="true" ma:internalName="_ip_UnifiedCompliancePolicyProperties">
      <xsd:simpleType>
        <xsd:restriction base="dms:Note"/>
      </xsd:simpleType>
    </xsd:element>
    <xsd:element name="_ip_UnifiedCompliancePolicyUIAction" ma:index="18"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eef59b-4fb6-4551-80fa-880d5adf8c1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4fe8ed-9af7-42bb-ab2d-7383d487533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69eef59b-4fb6-4551-80fa-880d5adf8c10">
      <UserInfo>
        <DisplayName>McIntyre, Allison (DCS)</DisplayName>
        <AccountId>24</AccountId>
        <AccountType/>
      </UserInfo>
      <UserInfo>
        <DisplayName>Hurley, Diane (EOL)</DisplayName>
        <AccountId>27</AccountId>
        <AccountType/>
      </UserInfo>
      <UserInfo>
        <DisplayName>Gregory, Christina (EOL)</DisplayName>
        <AccountId>26</AccountId>
        <AccountType/>
      </UserInfo>
      <UserInfo>
        <DisplayName>Seifried, Leslie (EOL)</DisplayName>
        <AccountId>28</AccountId>
        <AccountType/>
      </UserInfo>
    </SharedWithUsers>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35E284-BF79-4FA6-98D7-BEED9870F7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eef59b-4fb6-4551-80fa-880d5adf8c10"/>
    <ds:schemaRef ds:uri="704fe8ed-9af7-42bb-ab2d-7383d48753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400A62-F615-4BF1-8090-5A8ED7B8A4FC}">
  <ds:schemaRefs>
    <ds:schemaRef ds:uri="69eef59b-4fb6-4551-80fa-880d5adf8c10"/>
    <ds:schemaRef ds:uri="704fe8ed-9af7-42bb-ab2d-7383d487533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schemas.microsoft.com/sharepoint/v3"/>
  </ds:schemaRefs>
</ds:datastoreItem>
</file>

<file path=customXml/itemProps3.xml><?xml version="1.0" encoding="utf-8"?>
<ds:datastoreItem xmlns:ds="http://schemas.openxmlformats.org/officeDocument/2006/customXml" ds:itemID="{A9D63412-B07E-4D52-94BD-4BD6EAB85A5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236</Words>
  <Application>Microsoft Office PowerPoint</Application>
  <PresentationFormat>Widescreen</PresentationFormat>
  <Paragraphs>132</Paragraphs>
  <Slides>16</Slides>
  <Notes>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16</vt:i4>
      </vt:variant>
    </vt:vector>
  </HeadingPairs>
  <TitlesOfParts>
    <vt:vector size="25" baseType="lpstr">
      <vt:lpstr>Arial</vt:lpstr>
      <vt:lpstr>Calibri</vt:lpstr>
      <vt:lpstr>Gotham Rounded Medium</vt:lpstr>
      <vt:lpstr>Lucida Grande</vt:lpstr>
      <vt:lpstr>Merriweather Sans</vt:lpstr>
      <vt:lpstr>Times New Roman</vt:lpstr>
      <vt:lpstr>Wingdings</vt:lpstr>
      <vt:lpstr>Office Theme</vt:lpstr>
      <vt:lpstr>Office Theme</vt:lpstr>
      <vt:lpstr>  </vt:lpstr>
      <vt:lpstr>Today’s webinar will be recorded.</vt:lpstr>
      <vt:lpstr>Overview of Topics </vt:lpstr>
      <vt:lpstr> Project Overview  </vt:lpstr>
      <vt:lpstr>MassHire Career Center  Single Point of Contacts (SPoCs) </vt:lpstr>
      <vt:lpstr> COVID-19 NDWG Eligible Participant(s) </vt:lpstr>
      <vt:lpstr> Recruitment  </vt:lpstr>
      <vt:lpstr>Referrals </vt:lpstr>
      <vt:lpstr>Scheduling Interviews </vt:lpstr>
      <vt:lpstr>Hiring Decisions</vt:lpstr>
      <vt:lpstr>Training for Security Personnel  </vt:lpstr>
      <vt:lpstr> Worksite Agreement and Addendum </vt:lpstr>
      <vt:lpstr> Worksite Monitoring  </vt:lpstr>
      <vt:lpstr> Support Services  </vt:lpstr>
      <vt:lpstr>Participant Tracking in MOSES </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Stadhard, Sacha (EOL)</dc:creator>
  <cp:lastModifiedBy>Sacha Stadhard</cp:lastModifiedBy>
  <cp:revision>123</cp:revision>
  <dcterms:modified xsi:type="dcterms:W3CDTF">2021-02-12T13:45:42Z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0x010100AD32159C95269649829869F39D3D78A7</vt:lpwstr>
  </property>
</Properties>
</file>