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ink/ink1.xml" ContentType="application/inkml+xml"/>
  <Override PartName="/ppt/notesSlides/notesSlide29.xml" ContentType="application/vnd.openxmlformats-officedocument.presentationml.notesSlide+xml"/>
  <Override PartName="/ppt/ink/ink2.xml" ContentType="application/inkml+xml"/>
  <Override PartName="/ppt/notesSlides/notesSlide30.xml" ContentType="application/vnd.openxmlformats-officedocument.presentationml.notesSlide+xml"/>
  <Override PartName="/ppt/ink/ink3.xml" ContentType="application/inkml+xml"/>
  <Override PartName="/ppt/notesSlides/notesSlide31.xml" ContentType="application/vnd.openxmlformats-officedocument.presentationml.notesSlide+xml"/>
  <Override PartName="/ppt/ink/ink4.xml" ContentType="application/inkml+xml"/>
  <Override PartName="/ppt/notesSlides/notesSlide32.xml" ContentType="application/vnd.openxmlformats-officedocument.presentationml.notesSlide+xml"/>
  <Override PartName="/ppt/ink/ink5.xml" ContentType="application/inkml+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1" r:id="rId1"/>
    <p:sldMasterId id="2147483698" r:id="rId2"/>
  </p:sldMasterIdLst>
  <p:notesMasterIdLst>
    <p:notesMasterId r:id="rId36"/>
  </p:notesMasterIdLst>
  <p:handoutMasterIdLst>
    <p:handoutMasterId r:id="rId37"/>
  </p:handoutMasterIdLst>
  <p:sldIdLst>
    <p:sldId id="258" r:id="rId3"/>
    <p:sldId id="271" r:id="rId4"/>
    <p:sldId id="326" r:id="rId5"/>
    <p:sldId id="339" r:id="rId6"/>
    <p:sldId id="343" r:id="rId7"/>
    <p:sldId id="344" r:id="rId8"/>
    <p:sldId id="334" r:id="rId9"/>
    <p:sldId id="335" r:id="rId10"/>
    <p:sldId id="336" r:id="rId11"/>
    <p:sldId id="327" r:id="rId12"/>
    <p:sldId id="356" r:id="rId13"/>
    <p:sldId id="328" r:id="rId14"/>
    <p:sldId id="329" r:id="rId15"/>
    <p:sldId id="330" r:id="rId16"/>
    <p:sldId id="331" r:id="rId17"/>
    <p:sldId id="337" r:id="rId18"/>
    <p:sldId id="338" r:id="rId19"/>
    <p:sldId id="340" r:id="rId20"/>
    <p:sldId id="341" r:id="rId21"/>
    <p:sldId id="342" r:id="rId22"/>
    <p:sldId id="349" r:id="rId23"/>
    <p:sldId id="350" r:id="rId24"/>
    <p:sldId id="357" r:id="rId25"/>
    <p:sldId id="352" r:id="rId26"/>
    <p:sldId id="354" r:id="rId27"/>
    <p:sldId id="353" r:id="rId28"/>
    <p:sldId id="351" r:id="rId29"/>
    <p:sldId id="345" r:id="rId30"/>
    <p:sldId id="346" r:id="rId31"/>
    <p:sldId id="347" r:id="rId32"/>
    <p:sldId id="348" r:id="rId33"/>
    <p:sldId id="355" r:id="rId34"/>
    <p:sldId id="325" r:id="rId3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6FDA73BD-818C-704A-AC59-0E692FD48234}">
          <p14:sldIdLst>
            <p14:sldId id="258"/>
            <p14:sldId id="271"/>
            <p14:sldId id="326"/>
            <p14:sldId id="339"/>
            <p14:sldId id="343"/>
            <p14:sldId id="344"/>
            <p14:sldId id="334"/>
            <p14:sldId id="335"/>
            <p14:sldId id="336"/>
            <p14:sldId id="327"/>
            <p14:sldId id="356"/>
            <p14:sldId id="328"/>
            <p14:sldId id="329"/>
            <p14:sldId id="330"/>
            <p14:sldId id="331"/>
            <p14:sldId id="337"/>
            <p14:sldId id="338"/>
            <p14:sldId id="340"/>
            <p14:sldId id="341"/>
            <p14:sldId id="342"/>
            <p14:sldId id="349"/>
            <p14:sldId id="350"/>
            <p14:sldId id="357"/>
            <p14:sldId id="352"/>
            <p14:sldId id="354"/>
            <p14:sldId id="353"/>
            <p14:sldId id="351"/>
            <p14:sldId id="345"/>
            <p14:sldId id="346"/>
            <p14:sldId id="347"/>
            <p14:sldId id="348"/>
            <p14:sldId id="355"/>
            <p14:sldId id="32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DCDC"/>
    <a:srgbClr val="4395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15" autoAdjust="0"/>
    <p:restoredTop sz="63442" autoAdjust="0"/>
  </p:normalViewPr>
  <p:slideViewPr>
    <p:cSldViewPr snapToGrid="0" snapToObjects="1">
      <p:cViewPr varScale="1">
        <p:scale>
          <a:sx n="54" d="100"/>
          <a:sy n="54" d="100"/>
        </p:scale>
        <p:origin x="2010" y="66"/>
      </p:cViewPr>
      <p:guideLst>
        <p:guide orient="horz" pos="2160"/>
        <p:guide pos="2880"/>
      </p:guideLst>
    </p:cSldViewPr>
  </p:slideViewPr>
  <p:outlineViewPr>
    <p:cViewPr>
      <p:scale>
        <a:sx n="33" d="100"/>
        <a:sy n="33" d="100"/>
      </p:scale>
      <p:origin x="0" y="-1032"/>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48" d="100"/>
          <a:sy n="48" d="100"/>
        </p:scale>
        <p:origin x="2724" y="3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1C56F328-03FA-4F36-9F5C-C584A7E78F66}" type="datetimeFigureOut">
              <a:rPr lang="en-US" smtClean="0"/>
              <a:t>1/6/2025</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A670E5EE-8732-4FE4-8274-E83EFBE2A579}" type="slidenum">
              <a:rPr lang="en-US" smtClean="0"/>
              <a:t>‹#›</a:t>
            </a:fld>
            <a:endParaRPr lang="en-US" dirty="0"/>
          </a:p>
        </p:txBody>
      </p:sp>
    </p:spTree>
    <p:extLst>
      <p:ext uri="{BB962C8B-B14F-4D97-AF65-F5344CB8AC3E}">
        <p14:creationId xmlns:p14="http://schemas.microsoft.com/office/powerpoint/2010/main" val="133383552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9:28:18.463"/>
    </inkml:context>
    <inkml:brush xml:id="br0">
      <inkml:brushProperty name="width" value="0.05" units="cm"/>
      <inkml:brushProperty name="height" value="0.05" units="cm"/>
      <inkml:brushProperty name="color" value="#E71224"/>
    </inkml:brush>
  </inkml:definitions>
  <inkml:trace contextRef="#ctx0" brushRef="#br0">1 1 24575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9:28:18.463"/>
    </inkml:context>
    <inkml:brush xml:id="br0">
      <inkml:brushProperty name="width" value="0.05" units="cm"/>
      <inkml:brushProperty name="height" value="0.05" units="cm"/>
      <inkml:brushProperty name="color" value="#E71224"/>
    </inkml:brush>
  </inkml:definitions>
  <inkml:trace contextRef="#ctx0" brushRef="#br0">1 1 24575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9:28:18.463"/>
    </inkml:context>
    <inkml:brush xml:id="br0">
      <inkml:brushProperty name="width" value="0.05" units="cm"/>
      <inkml:brushProperty name="height" value="0.05" units="cm"/>
      <inkml:brushProperty name="color" value="#E71224"/>
    </inkml:brush>
  </inkml:definitions>
  <inkml:trace contextRef="#ctx0" brushRef="#br0">1 1 24575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9:28:18.463"/>
    </inkml:context>
    <inkml:brush xml:id="br0">
      <inkml:brushProperty name="width" value="0.05" units="cm"/>
      <inkml:brushProperty name="height" value="0.05" units="cm"/>
      <inkml:brushProperty name="color" value="#E71224"/>
    </inkml:brush>
  </inkml:definitions>
  <inkml:trace contextRef="#ctx0" brushRef="#br0">1 1 24575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0T19:28:18.463"/>
    </inkml:context>
    <inkml:brush xml:id="br0">
      <inkml:brushProperty name="width" value="0.05" units="cm"/>
      <inkml:brushProperty name="height" value="0.05" units="cm"/>
      <inkml:brushProperty name="color" value="#E71224"/>
    </inkml:brush>
  </inkml:definitions>
  <inkml:trace contextRef="#ctx0" brushRef="#br0">1 1 24575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8E8FDED-3446-7C46-BC97-051558D473E5}" type="datetimeFigureOut">
              <a:rPr lang="en-US" smtClean="0"/>
              <a:t>1/6/2025</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D145C5A-15E2-5046-A257-D463A8A69DB3}" type="slidenum">
              <a:rPr lang="en-US" smtClean="0"/>
              <a:t>‹#›</a:t>
            </a:fld>
            <a:endParaRPr lang="en-US" dirty="0"/>
          </a:p>
        </p:txBody>
      </p:sp>
    </p:spTree>
    <p:extLst>
      <p:ext uri="{BB962C8B-B14F-4D97-AF65-F5344CB8AC3E}">
        <p14:creationId xmlns:p14="http://schemas.microsoft.com/office/powerpoint/2010/main" val="1295871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mailto:massgismail@mass.gov"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Hi everyone, my name is Aleda Freeman, and I work at MassGIS. GIS stands for Geographic Information System, which is digital mapping.  MassGIS is with the Executive Office of Technology Services and Security which is one of the branches of the Commonwealth of MA state government. </a:t>
            </a:r>
            <a:r>
              <a:rPr lang="en-US" sz="1200" dirty="0"/>
              <a:t>MassGIS has been around for over 35 years! Our Director Cy Smith is with us today as well to help answer any questions </a:t>
            </a:r>
            <a:r>
              <a:rPr lang="en-US" sz="1200"/>
              <a:t>you might have. </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145C5A-15E2-5046-A257-D463A8A69DB3}" type="slidenum">
              <a:rPr lang="en-US" smtClean="0"/>
              <a:t>1</a:t>
            </a:fld>
            <a:endParaRPr lang="en-US" dirty="0"/>
          </a:p>
        </p:txBody>
      </p:sp>
    </p:spTree>
    <p:extLst>
      <p:ext uri="{BB962C8B-B14F-4D97-AF65-F5344CB8AC3E}">
        <p14:creationId xmlns:p14="http://schemas.microsoft.com/office/powerpoint/2010/main" val="4257853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0D251-81E2-EAD4-C8FF-2A9B729B2C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DBEA00-4689-9275-8604-46E11BC905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421D15-C98E-CC59-A20B-17442551A9DD}"/>
              </a:ext>
            </a:extLst>
          </p:cNvPr>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While the list of datalayers on the MassGIS website is helpful, since there are several hundred layers hosted by MassGIS, we’ve created an application called MassMapper to help people more easily find and preview data to see if they want to download a piece. According to our logs, MassMapper is launched about 2,500 times a day. I hope to give you a quick demo of MassMapper now to show how you can explore map data.  Note: MassMapper works in all major web browser types such as Chrome, Edge and Safari. It works well on a computer or tablet but is a bit too large for a phone. Pointing out the sections of the user interface, the main section is the large map panel in the middle, In the upper right is a menu of layer choices which can be opened into subfolders. In the bottom right is a legend area that will show data symbology.  In the upper left are tools for navigating the map, and querying and downloading data. In the lower right we have a coordinate display that will show you the coordinates of your mouse, with some different coordinate choices.  Note that if you hover your mouse over any button or item you’ll get more information about it.</a:t>
            </a:r>
          </a:p>
          <a:p>
            <a:endParaRPr lang="en-US" dirty="0"/>
          </a:p>
        </p:txBody>
      </p:sp>
      <p:sp>
        <p:nvSpPr>
          <p:cNvPr id="4" name="Slide Number Placeholder 3">
            <a:extLst>
              <a:ext uri="{FF2B5EF4-FFF2-40B4-BE49-F238E27FC236}">
                <a16:creationId xmlns:a16="http://schemas.microsoft.com/office/drawing/2014/main" id="{20008884-B943-4591-E601-7158D7291FF7}"/>
              </a:ext>
            </a:extLst>
          </p:cNvPr>
          <p:cNvSpPr>
            <a:spLocks noGrp="1"/>
          </p:cNvSpPr>
          <p:nvPr>
            <p:ph type="sldNum" sz="quarter" idx="5"/>
          </p:nvPr>
        </p:nvSpPr>
        <p:spPr/>
        <p:txBody>
          <a:bodyPr/>
          <a:lstStyle/>
          <a:p>
            <a:fld id="{AD145C5A-15E2-5046-A257-D463A8A69DB3}" type="slidenum">
              <a:rPr lang="en-US" smtClean="0"/>
              <a:t>10</a:t>
            </a:fld>
            <a:endParaRPr lang="en-US" dirty="0"/>
          </a:p>
        </p:txBody>
      </p:sp>
    </p:spTree>
    <p:extLst>
      <p:ext uri="{BB962C8B-B14F-4D97-AF65-F5344CB8AC3E}">
        <p14:creationId xmlns:p14="http://schemas.microsoft.com/office/powerpoint/2010/main" val="1981651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88226-C76E-CA0D-589C-ED760C1D9F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2C4AF0-CC2E-909E-C500-EA0FB456BD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5BAEBD-8B58-05DE-4B95-3D6E04B29598}"/>
              </a:ext>
            </a:extLst>
          </p:cNvPr>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I go any further I also want to mention that there is a help button which looks like a question mark on the left side of the map which will bring you to a web page that goes into detail about all the MassMapper functions.</a:t>
            </a:r>
          </a:p>
          <a:p>
            <a:endParaRPr lang="en-US" dirty="0"/>
          </a:p>
        </p:txBody>
      </p:sp>
      <p:sp>
        <p:nvSpPr>
          <p:cNvPr id="4" name="Slide Number Placeholder 3">
            <a:extLst>
              <a:ext uri="{FF2B5EF4-FFF2-40B4-BE49-F238E27FC236}">
                <a16:creationId xmlns:a16="http://schemas.microsoft.com/office/drawing/2014/main" id="{E6CCB1D8-4286-2C68-F833-92F0D98D38A3}"/>
              </a:ext>
            </a:extLst>
          </p:cNvPr>
          <p:cNvSpPr>
            <a:spLocks noGrp="1"/>
          </p:cNvSpPr>
          <p:nvPr>
            <p:ph type="sldNum" sz="quarter" idx="5"/>
          </p:nvPr>
        </p:nvSpPr>
        <p:spPr/>
        <p:txBody>
          <a:bodyPr/>
          <a:lstStyle/>
          <a:p>
            <a:fld id="{AD145C5A-15E2-5046-A257-D463A8A69DB3}" type="slidenum">
              <a:rPr lang="en-US" smtClean="0"/>
              <a:t>11</a:t>
            </a:fld>
            <a:endParaRPr lang="en-US" dirty="0"/>
          </a:p>
        </p:txBody>
      </p:sp>
    </p:spTree>
    <p:extLst>
      <p:ext uri="{BB962C8B-B14F-4D97-AF65-F5344CB8AC3E}">
        <p14:creationId xmlns:p14="http://schemas.microsoft.com/office/powerpoint/2010/main" val="2200971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A9EDF-EA6D-7A97-287D-5D545351D2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2A284D-F5CD-9115-4E09-C2E107210A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1543C9-7693-BDBD-B0DC-A37FDA14FD40}"/>
              </a:ext>
            </a:extLst>
          </p:cNvPr>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think adding GIS datalayers together is kind of like making a pizza.  When you launch MassMapper you won’t see a blank screen - we give you the bottom layer automatically – the crust, which is a baked in-house by our cartographer Michael Trust to give you a detailed basemap. This basemap includes many datalayers such as roads, parks and lakes which are updated frequently. However, the basemap is just a visual aid - it can’t be queried – if you want to query these types of items you’ll add them from the menu. </a:t>
            </a:r>
          </a:p>
        </p:txBody>
      </p:sp>
      <p:sp>
        <p:nvSpPr>
          <p:cNvPr id="4" name="Slide Number Placeholder 3">
            <a:extLst>
              <a:ext uri="{FF2B5EF4-FFF2-40B4-BE49-F238E27FC236}">
                <a16:creationId xmlns:a16="http://schemas.microsoft.com/office/drawing/2014/main" id="{846543CC-2C23-8F91-2037-A1B77E49958E}"/>
              </a:ext>
            </a:extLst>
          </p:cNvPr>
          <p:cNvSpPr>
            <a:spLocks noGrp="1"/>
          </p:cNvSpPr>
          <p:nvPr>
            <p:ph type="sldNum" sz="quarter" idx="5"/>
          </p:nvPr>
        </p:nvSpPr>
        <p:spPr/>
        <p:txBody>
          <a:bodyPr/>
          <a:lstStyle/>
          <a:p>
            <a:fld id="{AD145C5A-15E2-5046-A257-D463A8A69DB3}" type="slidenum">
              <a:rPr lang="en-US" smtClean="0"/>
              <a:t>12</a:t>
            </a:fld>
            <a:endParaRPr lang="en-US" dirty="0"/>
          </a:p>
        </p:txBody>
      </p:sp>
    </p:spTree>
    <p:extLst>
      <p:ext uri="{BB962C8B-B14F-4D97-AF65-F5344CB8AC3E}">
        <p14:creationId xmlns:p14="http://schemas.microsoft.com/office/powerpoint/2010/main" val="3192113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92885-26B2-5FD8-0627-6CB4827EC6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8EBCA6-F107-C21A-0F39-C8089BEEA7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D52A05-D191-EE9E-7738-C98E348FF6A7}"/>
              </a:ext>
            </a:extLst>
          </p:cNvPr>
          <p:cNvSpPr>
            <a:spLocks noGrp="1"/>
          </p:cNvSpPr>
          <p:nvPr>
            <p:ph type="body" idx="1"/>
          </p:nvPr>
        </p:nvSpPr>
        <p:spPr/>
        <p:txBody>
          <a:bodyPr/>
          <a:lstStyle/>
          <a:p>
            <a:r>
              <a:rPr lang="en-US" dirty="0"/>
              <a:t>The default basemap can be changed to other basemap options such as an aerial photo from spring of 2023 by using the button in the upper right that looks like a stack of layers. The opacity can also be changed for each basemap by using the slider tool. </a:t>
            </a:r>
          </a:p>
        </p:txBody>
      </p:sp>
      <p:sp>
        <p:nvSpPr>
          <p:cNvPr id="4" name="Slide Number Placeholder 3">
            <a:extLst>
              <a:ext uri="{FF2B5EF4-FFF2-40B4-BE49-F238E27FC236}">
                <a16:creationId xmlns:a16="http://schemas.microsoft.com/office/drawing/2014/main" id="{A33E63E9-120F-B397-3C92-3B263A6F1CAF}"/>
              </a:ext>
            </a:extLst>
          </p:cNvPr>
          <p:cNvSpPr>
            <a:spLocks noGrp="1"/>
          </p:cNvSpPr>
          <p:nvPr>
            <p:ph type="sldNum" sz="quarter" idx="5"/>
          </p:nvPr>
        </p:nvSpPr>
        <p:spPr/>
        <p:txBody>
          <a:bodyPr/>
          <a:lstStyle/>
          <a:p>
            <a:fld id="{AD145C5A-15E2-5046-A257-D463A8A69DB3}" type="slidenum">
              <a:rPr lang="en-US" smtClean="0"/>
              <a:t>13</a:t>
            </a:fld>
            <a:endParaRPr lang="en-US" dirty="0"/>
          </a:p>
        </p:txBody>
      </p:sp>
    </p:spTree>
    <p:extLst>
      <p:ext uri="{BB962C8B-B14F-4D97-AF65-F5344CB8AC3E}">
        <p14:creationId xmlns:p14="http://schemas.microsoft.com/office/powerpoint/2010/main" val="3217199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9323A-5F8F-659E-E08A-379A905C3C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F26A7-2574-C7B5-E3DB-0BCD80501C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8DC5FD-B72A-579A-3F1D-358F3256AC3F}"/>
              </a:ext>
            </a:extLst>
          </p:cNvPr>
          <p:cNvSpPr>
            <a:spLocks noGrp="1"/>
          </p:cNvSpPr>
          <p:nvPr>
            <p:ph type="body" idx="1"/>
          </p:nvPr>
        </p:nvSpPr>
        <p:spPr/>
        <p:txBody>
          <a:bodyPr/>
          <a:lstStyle/>
          <a:p>
            <a:r>
              <a:rPr lang="en-US" dirty="0"/>
              <a:t>Continuing with the pizza analogy, the other thing MassMapper gives you by default is cheese. Because it is such a popular datalayer, MassMapper automatically adds Property Tax Parcels. If you don’t want the parcels in your map you can easily undraw then by turning off the check mark or deleting layer by clicking the trash can icon.</a:t>
            </a:r>
          </a:p>
          <a:p>
            <a:endParaRPr lang="en-US" dirty="0"/>
          </a:p>
        </p:txBody>
      </p:sp>
      <p:sp>
        <p:nvSpPr>
          <p:cNvPr id="4" name="Slide Number Placeholder 3">
            <a:extLst>
              <a:ext uri="{FF2B5EF4-FFF2-40B4-BE49-F238E27FC236}">
                <a16:creationId xmlns:a16="http://schemas.microsoft.com/office/drawing/2014/main" id="{22D382DE-2A0F-1003-A048-6676C4C27C88}"/>
              </a:ext>
            </a:extLst>
          </p:cNvPr>
          <p:cNvSpPr>
            <a:spLocks noGrp="1"/>
          </p:cNvSpPr>
          <p:nvPr>
            <p:ph type="sldNum" sz="quarter" idx="5"/>
          </p:nvPr>
        </p:nvSpPr>
        <p:spPr/>
        <p:txBody>
          <a:bodyPr/>
          <a:lstStyle/>
          <a:p>
            <a:fld id="{AD145C5A-15E2-5046-A257-D463A8A69DB3}" type="slidenum">
              <a:rPr lang="en-US" smtClean="0"/>
              <a:t>14</a:t>
            </a:fld>
            <a:endParaRPr lang="en-US" dirty="0"/>
          </a:p>
        </p:txBody>
      </p:sp>
    </p:spTree>
    <p:extLst>
      <p:ext uri="{BB962C8B-B14F-4D97-AF65-F5344CB8AC3E}">
        <p14:creationId xmlns:p14="http://schemas.microsoft.com/office/powerpoint/2010/main" val="983755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E3633-35CF-71F7-897B-41BDAC3266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C01B15-3F1E-6794-0EEA-54A25BEAA5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BC01D2-3B46-6FB1-A85F-CF58BD4FB721}"/>
              </a:ext>
            </a:extLst>
          </p:cNvPr>
          <p:cNvSpPr>
            <a:spLocks noGrp="1"/>
          </p:cNvSpPr>
          <p:nvPr>
            <p:ph type="body" idx="1"/>
          </p:nvPr>
        </p:nvSpPr>
        <p:spPr/>
        <p:txBody>
          <a:bodyPr/>
          <a:lstStyle/>
          <a:p>
            <a:r>
              <a:rPr lang="en-US" dirty="0"/>
              <a:t>Given those 2 default layers after that it is up to you to decide what type of pizza you want to make.  You can add data from the menu we provide in the upper right, by exploring the MassGIS categories previously mentioned. Since there is so much data, there’s also a search option which will display a list of matches by text string.  For example, I can type wetland into the box and as I start typing a list of matching layers appears, which I can choose from.</a:t>
            </a:r>
          </a:p>
        </p:txBody>
      </p:sp>
      <p:sp>
        <p:nvSpPr>
          <p:cNvPr id="4" name="Slide Number Placeholder 3">
            <a:extLst>
              <a:ext uri="{FF2B5EF4-FFF2-40B4-BE49-F238E27FC236}">
                <a16:creationId xmlns:a16="http://schemas.microsoft.com/office/drawing/2014/main" id="{8F2501DF-F252-F5B5-0ABB-B3E2F4B4E58C}"/>
              </a:ext>
            </a:extLst>
          </p:cNvPr>
          <p:cNvSpPr>
            <a:spLocks noGrp="1"/>
          </p:cNvSpPr>
          <p:nvPr>
            <p:ph type="sldNum" sz="quarter" idx="5"/>
          </p:nvPr>
        </p:nvSpPr>
        <p:spPr/>
        <p:txBody>
          <a:bodyPr/>
          <a:lstStyle/>
          <a:p>
            <a:fld id="{AD145C5A-15E2-5046-A257-D463A8A69DB3}" type="slidenum">
              <a:rPr lang="en-US" smtClean="0"/>
              <a:t>15</a:t>
            </a:fld>
            <a:endParaRPr lang="en-US" dirty="0"/>
          </a:p>
        </p:txBody>
      </p:sp>
    </p:spTree>
    <p:extLst>
      <p:ext uri="{BB962C8B-B14F-4D97-AF65-F5344CB8AC3E}">
        <p14:creationId xmlns:p14="http://schemas.microsoft.com/office/powerpoint/2010/main" val="22948715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4A4EF-1CE8-25FA-286A-26714F8E50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6EBA94-B41F-0758-9892-CF9E017E1D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8E5C7C-9A13-F2F7-FE68-3D8ACE6573C7}"/>
              </a:ext>
            </a:extLst>
          </p:cNvPr>
          <p:cNvSpPr>
            <a:spLocks noGrp="1"/>
          </p:cNvSpPr>
          <p:nvPr>
            <p:ph type="body" idx="1"/>
          </p:nvPr>
        </p:nvSpPr>
        <p:spPr/>
        <p:txBody>
          <a:bodyPr/>
          <a:lstStyle/>
          <a:p>
            <a:r>
              <a:rPr lang="en-US" dirty="0"/>
              <a:t>So, we can use MassMapper to view and query some datasets to decide whether we want to download them. For example, we can add OpenSpace data symbolized by ownership type.  OpenSpace areas have different types of ownership such as state parks or municipal parks or tracts owned by land trusts.  If we want to pull back up the metadata page, that link is available right in the legend.  MassMapper allows some data exploration - if we want more detailed information on ownership, we can use the identify tool. That is the blue circle with an white letter “I” inside, and is enabled by default.  That dark large dark purple polygon adjacent to the lake looks in the legend to be a land trust area, we can just click once on that to see the row of information in the table.</a:t>
            </a:r>
          </a:p>
        </p:txBody>
      </p:sp>
      <p:sp>
        <p:nvSpPr>
          <p:cNvPr id="4" name="Slide Number Placeholder 3">
            <a:extLst>
              <a:ext uri="{FF2B5EF4-FFF2-40B4-BE49-F238E27FC236}">
                <a16:creationId xmlns:a16="http://schemas.microsoft.com/office/drawing/2014/main" id="{1CA2760F-739B-6FD8-2E53-D5EB759A9C17}"/>
              </a:ext>
            </a:extLst>
          </p:cNvPr>
          <p:cNvSpPr>
            <a:spLocks noGrp="1"/>
          </p:cNvSpPr>
          <p:nvPr>
            <p:ph type="sldNum" sz="quarter" idx="5"/>
          </p:nvPr>
        </p:nvSpPr>
        <p:spPr/>
        <p:txBody>
          <a:bodyPr/>
          <a:lstStyle/>
          <a:p>
            <a:fld id="{AD145C5A-15E2-5046-A257-D463A8A69DB3}" type="slidenum">
              <a:rPr lang="en-US" smtClean="0"/>
              <a:t>16</a:t>
            </a:fld>
            <a:endParaRPr lang="en-US" dirty="0"/>
          </a:p>
        </p:txBody>
      </p:sp>
    </p:spTree>
    <p:extLst>
      <p:ext uri="{BB962C8B-B14F-4D97-AF65-F5344CB8AC3E}">
        <p14:creationId xmlns:p14="http://schemas.microsoft.com/office/powerpoint/2010/main" val="284993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9490A-51D9-AFB3-8838-ED2141A17B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B2B6A9-86B0-1D98-DC99-07456F8145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8B6AEB-ADBE-717F-84D9-D2914B5C181C}"/>
              </a:ext>
            </a:extLst>
          </p:cNvPr>
          <p:cNvSpPr>
            <a:spLocks noGrp="1"/>
          </p:cNvSpPr>
          <p:nvPr>
            <p:ph type="body" idx="1"/>
          </p:nvPr>
        </p:nvSpPr>
        <p:spPr/>
        <p:txBody>
          <a:bodyPr/>
          <a:lstStyle/>
          <a:p>
            <a:r>
              <a:rPr lang="en-US" dirty="0"/>
              <a:t>Then, looking at the tabular info we can compare to the metadata page to get an understanding of what the fields mean.  One named </a:t>
            </a:r>
            <a:r>
              <a:rPr lang="en-US" dirty="0" err="1"/>
              <a:t>fee_owner</a:t>
            </a:r>
            <a:r>
              <a:rPr lang="en-US" dirty="0"/>
              <a:t> is pretty straight-forward and the owner is the New England Forestry Foundation.</a:t>
            </a:r>
          </a:p>
        </p:txBody>
      </p:sp>
      <p:sp>
        <p:nvSpPr>
          <p:cNvPr id="4" name="Slide Number Placeholder 3">
            <a:extLst>
              <a:ext uri="{FF2B5EF4-FFF2-40B4-BE49-F238E27FC236}">
                <a16:creationId xmlns:a16="http://schemas.microsoft.com/office/drawing/2014/main" id="{0BF2CDF2-B9A3-5A41-C755-1D9FC4C4C92C}"/>
              </a:ext>
            </a:extLst>
          </p:cNvPr>
          <p:cNvSpPr>
            <a:spLocks noGrp="1"/>
          </p:cNvSpPr>
          <p:nvPr>
            <p:ph type="sldNum" sz="quarter" idx="5"/>
          </p:nvPr>
        </p:nvSpPr>
        <p:spPr/>
        <p:txBody>
          <a:bodyPr/>
          <a:lstStyle/>
          <a:p>
            <a:fld id="{AD145C5A-15E2-5046-A257-D463A8A69DB3}" type="slidenum">
              <a:rPr lang="en-US" smtClean="0"/>
              <a:t>17</a:t>
            </a:fld>
            <a:endParaRPr lang="en-US" dirty="0"/>
          </a:p>
        </p:txBody>
      </p:sp>
    </p:spTree>
    <p:extLst>
      <p:ext uri="{BB962C8B-B14F-4D97-AF65-F5344CB8AC3E}">
        <p14:creationId xmlns:p14="http://schemas.microsoft.com/office/powerpoint/2010/main" val="2954617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889E7-AE08-2973-6467-2BFCA12F3A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AFA765-68A3-7B04-872B-61117F2707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736B0D-4FCD-10B7-4FB5-8B3609AB19ED}"/>
              </a:ext>
            </a:extLst>
          </p:cNvPr>
          <p:cNvSpPr>
            <a:spLocks noGrp="1"/>
          </p:cNvSpPr>
          <p:nvPr>
            <p:ph type="body" idx="1"/>
          </p:nvPr>
        </p:nvSpPr>
        <p:spPr/>
        <p:txBody>
          <a:bodyPr/>
          <a:lstStyle/>
          <a:p>
            <a:r>
              <a:rPr lang="en-US" dirty="0"/>
              <a:t>We can add more datalayers to my map – under Infrastructure I can add Massachusetts Address Points.  This is a very up to date datalayer that MassGIS works on for the State 911 Department that is also useful for a lot of other projects.  Now, if we decided we have enough and we want to download what we see in this window for use in a GIS project we can click the download button. The download button on the toolbar has an icon of a downward pointing arrow. </a:t>
            </a:r>
          </a:p>
        </p:txBody>
      </p:sp>
      <p:sp>
        <p:nvSpPr>
          <p:cNvPr id="4" name="Slide Number Placeholder 3">
            <a:extLst>
              <a:ext uri="{FF2B5EF4-FFF2-40B4-BE49-F238E27FC236}">
                <a16:creationId xmlns:a16="http://schemas.microsoft.com/office/drawing/2014/main" id="{0C5A21E1-5506-7404-7B2E-06CD86982B6C}"/>
              </a:ext>
            </a:extLst>
          </p:cNvPr>
          <p:cNvSpPr>
            <a:spLocks noGrp="1"/>
          </p:cNvSpPr>
          <p:nvPr>
            <p:ph type="sldNum" sz="quarter" idx="5"/>
          </p:nvPr>
        </p:nvSpPr>
        <p:spPr/>
        <p:txBody>
          <a:bodyPr/>
          <a:lstStyle/>
          <a:p>
            <a:fld id="{AD145C5A-15E2-5046-A257-D463A8A69DB3}" type="slidenum">
              <a:rPr lang="en-US" smtClean="0"/>
              <a:t>18</a:t>
            </a:fld>
            <a:endParaRPr lang="en-US" dirty="0"/>
          </a:p>
        </p:txBody>
      </p:sp>
    </p:spTree>
    <p:extLst>
      <p:ext uri="{BB962C8B-B14F-4D97-AF65-F5344CB8AC3E}">
        <p14:creationId xmlns:p14="http://schemas.microsoft.com/office/powerpoint/2010/main" val="5608081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78F8F-AD10-498A-E01C-5DD682D927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1CD87A-67BD-4C1C-4671-109AC5A713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6C825E-F954-DC6D-278B-5DEE40FACDAA}"/>
              </a:ext>
            </a:extLst>
          </p:cNvPr>
          <p:cNvSpPr>
            <a:spLocks noGrp="1"/>
          </p:cNvSpPr>
          <p:nvPr>
            <p:ph type="body" idx="1"/>
          </p:nvPr>
        </p:nvSpPr>
        <p:spPr/>
        <p:txBody>
          <a:bodyPr/>
          <a:lstStyle/>
          <a:p>
            <a:r>
              <a:rPr lang="en-US" dirty="0"/>
              <a:t>We first get some information about how many features will be included in each of the datalayers we have on our map.  The download will include all the features in our rectangular view. </a:t>
            </a:r>
          </a:p>
        </p:txBody>
      </p:sp>
      <p:sp>
        <p:nvSpPr>
          <p:cNvPr id="4" name="Slide Number Placeholder 3">
            <a:extLst>
              <a:ext uri="{FF2B5EF4-FFF2-40B4-BE49-F238E27FC236}">
                <a16:creationId xmlns:a16="http://schemas.microsoft.com/office/drawing/2014/main" id="{8529AB8E-3185-4D9C-223F-4FDCA4067F37}"/>
              </a:ext>
            </a:extLst>
          </p:cNvPr>
          <p:cNvSpPr>
            <a:spLocks noGrp="1"/>
          </p:cNvSpPr>
          <p:nvPr>
            <p:ph type="sldNum" sz="quarter" idx="5"/>
          </p:nvPr>
        </p:nvSpPr>
        <p:spPr/>
        <p:txBody>
          <a:bodyPr/>
          <a:lstStyle/>
          <a:p>
            <a:fld id="{AD145C5A-15E2-5046-A257-D463A8A69DB3}" type="slidenum">
              <a:rPr lang="en-US" smtClean="0"/>
              <a:t>19</a:t>
            </a:fld>
            <a:endParaRPr lang="en-US" dirty="0"/>
          </a:p>
        </p:txBody>
      </p:sp>
    </p:spTree>
    <p:extLst>
      <p:ext uri="{BB962C8B-B14F-4D97-AF65-F5344CB8AC3E}">
        <p14:creationId xmlns:p14="http://schemas.microsoft.com/office/powerpoint/2010/main" val="2506004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I’d like to tell you a little about MassGIS, about the data we publish and some tools to access that data, particularly the MassMapper application and the MassGIS Data Hub. We’ll have time for questions as well. Cy Smith our Director is here with you today also.</a:t>
            </a:r>
          </a:p>
        </p:txBody>
      </p:sp>
      <p:sp>
        <p:nvSpPr>
          <p:cNvPr id="4" name="Slide Number Placeholder 3"/>
          <p:cNvSpPr>
            <a:spLocks noGrp="1"/>
          </p:cNvSpPr>
          <p:nvPr>
            <p:ph type="sldNum" sz="quarter" idx="5"/>
          </p:nvPr>
        </p:nvSpPr>
        <p:spPr/>
        <p:txBody>
          <a:bodyPr/>
          <a:lstStyle/>
          <a:p>
            <a:fld id="{AD145C5A-15E2-5046-A257-D463A8A69DB3}" type="slidenum">
              <a:rPr lang="en-US" smtClean="0"/>
              <a:t>2</a:t>
            </a:fld>
            <a:endParaRPr lang="en-US" dirty="0"/>
          </a:p>
        </p:txBody>
      </p:sp>
    </p:spTree>
    <p:extLst>
      <p:ext uri="{BB962C8B-B14F-4D97-AF65-F5344CB8AC3E}">
        <p14:creationId xmlns:p14="http://schemas.microsoft.com/office/powerpoint/2010/main" val="32333001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5E54D-AE7F-C757-1ACB-C953CE69B8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C14133-5A29-325F-7742-C3B267D2F1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307939-C4AC-12C8-3E90-E45C94884913}"/>
              </a:ext>
            </a:extLst>
          </p:cNvPr>
          <p:cNvSpPr>
            <a:spLocks noGrp="1"/>
          </p:cNvSpPr>
          <p:nvPr>
            <p:ph type="body" idx="1"/>
          </p:nvPr>
        </p:nvSpPr>
        <p:spPr/>
        <p:txBody>
          <a:bodyPr/>
          <a:lstStyle/>
          <a:p>
            <a:r>
              <a:rPr lang="en-US" dirty="0"/>
              <a:t>We can choose between 2 geographic output formats currently - ESRI shapefile or Google KML, and 3 tabular formats – 2 versions of Excel and CSV which is Comma Separate Values text file. We plan to offer more options in the near future.  If we choose one of the two spatial formats there are several coordinate system options.  MassGIS’ standard is State Plane meters which is the default. The data will be downloaded as one consolidated .zip file. Looking into the .zip file we can see a folder for each layer and inside, the components of the shapefile.</a:t>
            </a:r>
          </a:p>
        </p:txBody>
      </p:sp>
      <p:sp>
        <p:nvSpPr>
          <p:cNvPr id="4" name="Slide Number Placeholder 3">
            <a:extLst>
              <a:ext uri="{FF2B5EF4-FFF2-40B4-BE49-F238E27FC236}">
                <a16:creationId xmlns:a16="http://schemas.microsoft.com/office/drawing/2014/main" id="{46EBB38F-ED83-1B2F-B653-2C113ECD9523}"/>
              </a:ext>
            </a:extLst>
          </p:cNvPr>
          <p:cNvSpPr>
            <a:spLocks noGrp="1"/>
          </p:cNvSpPr>
          <p:nvPr>
            <p:ph type="sldNum" sz="quarter" idx="5"/>
          </p:nvPr>
        </p:nvSpPr>
        <p:spPr/>
        <p:txBody>
          <a:bodyPr/>
          <a:lstStyle/>
          <a:p>
            <a:fld id="{AD145C5A-15E2-5046-A257-D463A8A69DB3}" type="slidenum">
              <a:rPr lang="en-US" smtClean="0"/>
              <a:t>20</a:t>
            </a:fld>
            <a:endParaRPr lang="en-US" dirty="0"/>
          </a:p>
        </p:txBody>
      </p:sp>
    </p:spTree>
    <p:extLst>
      <p:ext uri="{BB962C8B-B14F-4D97-AF65-F5344CB8AC3E}">
        <p14:creationId xmlns:p14="http://schemas.microsoft.com/office/powerpoint/2010/main" val="3314693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5F7BC-92F4-3998-8E05-A068B5E3B4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41DBE-2C09-94FD-BED7-BA5DE0A4A0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4E6CCA-3072-0484-721A-0770E851306B}"/>
              </a:ext>
            </a:extLst>
          </p:cNvPr>
          <p:cNvSpPr>
            <a:spLocks noGrp="1"/>
          </p:cNvSpPr>
          <p:nvPr>
            <p:ph type="body" idx="1"/>
          </p:nvPr>
        </p:nvSpPr>
        <p:spPr/>
        <p:txBody>
          <a:bodyPr/>
          <a:lstStyle/>
          <a:p>
            <a:r>
              <a:rPr lang="en-US" dirty="0"/>
              <a:t>Other than downloading data, I’d like to show you a few more of MassMapper’s features. As you’re exploring the data it is possible to tweak the display by changing the drawing order of the layers by dragging them up and down. For example, if I was to add Land Use – and this datalayer is so dense that we’re give an indication by an exclamation mark and a note that we need to zoom in more to see it – it would cover up other layers. We can drag the address points back on top of the Land Use.  Then, if we think these address points are difficult to see because of the color palette of Land Use, we can change the color of the address points.  It is also possible to change the level of transparency of the layers. We might want to make the </a:t>
            </a:r>
            <a:r>
              <a:rPr lang="en-US" dirty="0" err="1"/>
              <a:t>landuse</a:t>
            </a:r>
            <a:r>
              <a:rPr lang="en-US" dirty="0"/>
              <a:t> more transparent to see more of the basemap underneath.</a:t>
            </a:r>
          </a:p>
        </p:txBody>
      </p:sp>
      <p:sp>
        <p:nvSpPr>
          <p:cNvPr id="4" name="Slide Number Placeholder 3">
            <a:extLst>
              <a:ext uri="{FF2B5EF4-FFF2-40B4-BE49-F238E27FC236}">
                <a16:creationId xmlns:a16="http://schemas.microsoft.com/office/drawing/2014/main" id="{637677D6-5B7C-75CA-8C7F-64D6844CB6B9}"/>
              </a:ext>
            </a:extLst>
          </p:cNvPr>
          <p:cNvSpPr>
            <a:spLocks noGrp="1"/>
          </p:cNvSpPr>
          <p:nvPr>
            <p:ph type="sldNum" sz="quarter" idx="5"/>
          </p:nvPr>
        </p:nvSpPr>
        <p:spPr/>
        <p:txBody>
          <a:bodyPr/>
          <a:lstStyle/>
          <a:p>
            <a:fld id="{AD145C5A-15E2-5046-A257-D463A8A69DB3}" type="slidenum">
              <a:rPr lang="en-US" smtClean="0"/>
              <a:t>21</a:t>
            </a:fld>
            <a:endParaRPr lang="en-US" dirty="0"/>
          </a:p>
        </p:txBody>
      </p:sp>
    </p:spTree>
    <p:extLst>
      <p:ext uri="{BB962C8B-B14F-4D97-AF65-F5344CB8AC3E}">
        <p14:creationId xmlns:p14="http://schemas.microsoft.com/office/powerpoint/2010/main" val="2047736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23BB1-E81B-F0D4-B1BA-76C315C22B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A66998-A887-BACA-5722-5F1AE2243D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45F724-75E2-DD3B-887D-5843ACF971C4}"/>
              </a:ext>
            </a:extLst>
          </p:cNvPr>
          <p:cNvSpPr>
            <a:spLocks noGrp="1"/>
          </p:cNvSpPr>
          <p:nvPr>
            <p:ph type="body" idx="1"/>
          </p:nvPr>
        </p:nvSpPr>
        <p:spPr/>
        <p:txBody>
          <a:bodyPr/>
          <a:lstStyle/>
          <a:p>
            <a:r>
              <a:rPr lang="en-US" dirty="0"/>
              <a:t>If we decide we’d like to save our map to work on later or send it to someone else we can use the Permalink button which looks like a paperclip.  The Permalink button creates a URL of the map containing info about which basemap and its opacity, the datalayers you’ve added and their opacities, and the geographic area you’ve zoomed into. This can be used to make a favorite or bookmark in your web browser or you can paste it into an email to send to someone or paste into a document as a link.</a:t>
            </a:r>
          </a:p>
        </p:txBody>
      </p:sp>
      <p:sp>
        <p:nvSpPr>
          <p:cNvPr id="4" name="Slide Number Placeholder 3">
            <a:extLst>
              <a:ext uri="{FF2B5EF4-FFF2-40B4-BE49-F238E27FC236}">
                <a16:creationId xmlns:a16="http://schemas.microsoft.com/office/drawing/2014/main" id="{CDD41514-D99F-80DD-883B-761A8C3423C7}"/>
              </a:ext>
            </a:extLst>
          </p:cNvPr>
          <p:cNvSpPr>
            <a:spLocks noGrp="1"/>
          </p:cNvSpPr>
          <p:nvPr>
            <p:ph type="sldNum" sz="quarter" idx="5"/>
          </p:nvPr>
        </p:nvSpPr>
        <p:spPr/>
        <p:txBody>
          <a:bodyPr/>
          <a:lstStyle/>
          <a:p>
            <a:fld id="{AD145C5A-15E2-5046-A257-D463A8A69DB3}" type="slidenum">
              <a:rPr lang="en-US" smtClean="0"/>
              <a:t>22</a:t>
            </a:fld>
            <a:endParaRPr lang="en-US" dirty="0"/>
          </a:p>
        </p:txBody>
      </p:sp>
    </p:spTree>
    <p:extLst>
      <p:ext uri="{BB962C8B-B14F-4D97-AF65-F5344CB8AC3E}">
        <p14:creationId xmlns:p14="http://schemas.microsoft.com/office/powerpoint/2010/main" val="2798237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05163-8079-7D11-7797-73F3F1944F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2545B3-4833-619A-A9AD-F9DA9E3519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E11576-EDA2-3DAB-CC0D-D6E7868A8B65}"/>
              </a:ext>
            </a:extLst>
          </p:cNvPr>
          <p:cNvSpPr>
            <a:spLocks noGrp="1"/>
          </p:cNvSpPr>
          <p:nvPr>
            <p:ph type="body" idx="1"/>
          </p:nvPr>
        </p:nvSpPr>
        <p:spPr/>
        <p:txBody>
          <a:bodyPr/>
          <a:lstStyle/>
          <a:p>
            <a:r>
              <a:rPr lang="en-US" dirty="0"/>
              <a:t>Another datalayer that MassGIS has to offer is very detailed elevation information.  These 1 ft contour intervals come from Lidar terrain data. </a:t>
            </a:r>
            <a:r>
              <a:rPr lang="en-US" b="0" i="0" dirty="0">
                <a:solidFill>
                  <a:srgbClr val="CC4C02"/>
                </a:solidFill>
                <a:effectLst/>
                <a:latin typeface="Georgia" panose="02040502050405020303" pitchFamily="18" charset="0"/>
              </a:rPr>
              <a:t>Lidar</a:t>
            </a:r>
            <a:r>
              <a:rPr lang="en-US" b="0" i="0" dirty="0">
                <a:solidFill>
                  <a:srgbClr val="4C4C4C"/>
                </a:solidFill>
                <a:effectLst/>
                <a:latin typeface="Georgia" panose="02040502050405020303" pitchFamily="18" charset="0"/>
              </a:rPr>
              <a:t> stands for </a:t>
            </a:r>
            <a:r>
              <a:rPr lang="en-US" b="0" i="0" dirty="0">
                <a:solidFill>
                  <a:srgbClr val="CC4C02"/>
                </a:solidFill>
                <a:effectLst/>
                <a:latin typeface="Georgia" panose="02040502050405020303" pitchFamily="18" charset="0"/>
              </a:rPr>
              <a:t>li</a:t>
            </a:r>
            <a:r>
              <a:rPr lang="en-US" b="0" i="0" dirty="0">
                <a:solidFill>
                  <a:srgbClr val="4C4C4C"/>
                </a:solidFill>
                <a:effectLst/>
                <a:latin typeface="Georgia" panose="02040502050405020303" pitchFamily="18" charset="0"/>
              </a:rPr>
              <a:t>ght </a:t>
            </a:r>
            <a:r>
              <a:rPr lang="en-US" b="0" i="0" dirty="0">
                <a:solidFill>
                  <a:srgbClr val="CC4C02"/>
                </a:solidFill>
                <a:effectLst/>
                <a:latin typeface="Georgia" panose="02040502050405020303" pitchFamily="18" charset="0"/>
              </a:rPr>
              <a:t>d</a:t>
            </a:r>
            <a:r>
              <a:rPr lang="en-US" b="0" i="0" dirty="0">
                <a:solidFill>
                  <a:srgbClr val="4C4C4C"/>
                </a:solidFill>
                <a:effectLst/>
                <a:latin typeface="Georgia" panose="02040502050405020303" pitchFamily="18" charset="0"/>
              </a:rPr>
              <a:t>etection </a:t>
            </a:r>
            <a:r>
              <a:rPr lang="en-US" b="0" i="0" dirty="0">
                <a:solidFill>
                  <a:srgbClr val="CC4C02"/>
                </a:solidFill>
                <a:effectLst/>
                <a:latin typeface="Georgia" panose="02040502050405020303" pitchFamily="18" charset="0"/>
              </a:rPr>
              <a:t>a</a:t>
            </a:r>
            <a:r>
              <a:rPr lang="en-US" b="0" i="0" dirty="0">
                <a:solidFill>
                  <a:srgbClr val="4C4C4C"/>
                </a:solidFill>
                <a:effectLst/>
                <a:latin typeface="Georgia" panose="02040502050405020303" pitchFamily="18" charset="0"/>
              </a:rPr>
              <a:t>nd </a:t>
            </a:r>
            <a:r>
              <a:rPr lang="en-US" b="0" i="0" dirty="0">
                <a:solidFill>
                  <a:srgbClr val="CC4C02"/>
                </a:solidFill>
                <a:effectLst/>
                <a:latin typeface="Georgia" panose="02040502050405020303" pitchFamily="18" charset="0"/>
              </a:rPr>
              <a:t>r</a:t>
            </a:r>
            <a:r>
              <a:rPr lang="en-US" b="0" i="0" dirty="0">
                <a:solidFill>
                  <a:srgbClr val="4C4C4C"/>
                </a:solidFill>
                <a:effectLst/>
                <a:latin typeface="Georgia" panose="02040502050405020303" pitchFamily="18" charset="0"/>
              </a:rPr>
              <a:t>anging and is a technology that uses light pulses to collect three-dimensional information. Lidar data is often collected from an airplane using a laser system pointed at the ground.  This dense elevation information can be used to model flooding potential for example.</a:t>
            </a:r>
            <a:endParaRPr lang="en-US" dirty="0"/>
          </a:p>
        </p:txBody>
      </p:sp>
      <p:sp>
        <p:nvSpPr>
          <p:cNvPr id="4" name="Slide Number Placeholder 3">
            <a:extLst>
              <a:ext uri="{FF2B5EF4-FFF2-40B4-BE49-F238E27FC236}">
                <a16:creationId xmlns:a16="http://schemas.microsoft.com/office/drawing/2014/main" id="{C2EAA1B9-E1E7-40DA-F53B-FB95C0721388}"/>
              </a:ext>
            </a:extLst>
          </p:cNvPr>
          <p:cNvSpPr>
            <a:spLocks noGrp="1"/>
          </p:cNvSpPr>
          <p:nvPr>
            <p:ph type="sldNum" sz="quarter" idx="5"/>
          </p:nvPr>
        </p:nvSpPr>
        <p:spPr/>
        <p:txBody>
          <a:bodyPr/>
          <a:lstStyle/>
          <a:p>
            <a:fld id="{AD145C5A-15E2-5046-A257-D463A8A69DB3}" type="slidenum">
              <a:rPr lang="en-US" smtClean="0"/>
              <a:t>23</a:t>
            </a:fld>
            <a:endParaRPr lang="en-US" dirty="0"/>
          </a:p>
        </p:txBody>
      </p:sp>
    </p:spTree>
    <p:extLst>
      <p:ext uri="{BB962C8B-B14F-4D97-AF65-F5344CB8AC3E}">
        <p14:creationId xmlns:p14="http://schemas.microsoft.com/office/powerpoint/2010/main" val="41523476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B8D6A-AF94-A259-D391-4DC7BEDA67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1F3F88-8C66-36CC-73B1-26D5F2B0C0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E4243A-2421-0934-6B99-4A9B4AB49ED5}"/>
              </a:ext>
            </a:extLst>
          </p:cNvPr>
          <p:cNvSpPr>
            <a:spLocks noGrp="1"/>
          </p:cNvSpPr>
          <p:nvPr>
            <p:ph type="body" idx="1"/>
          </p:nvPr>
        </p:nvSpPr>
        <p:spPr/>
        <p:txBody>
          <a:bodyPr/>
          <a:lstStyle/>
          <a:p>
            <a:r>
              <a:rPr lang="en-US" dirty="0"/>
              <a:t>In order to more easily zoom to a particular place in MA, MassMapper offers a flexible geographic search box. This search box take locate addresses, places of interest such as museums, schools, or parks, or latitude and longitude. </a:t>
            </a:r>
          </a:p>
        </p:txBody>
      </p:sp>
      <p:sp>
        <p:nvSpPr>
          <p:cNvPr id="4" name="Slide Number Placeholder 3">
            <a:extLst>
              <a:ext uri="{FF2B5EF4-FFF2-40B4-BE49-F238E27FC236}">
                <a16:creationId xmlns:a16="http://schemas.microsoft.com/office/drawing/2014/main" id="{5AF1C5D2-1710-FD40-1949-29EF0A921508}"/>
              </a:ext>
            </a:extLst>
          </p:cNvPr>
          <p:cNvSpPr>
            <a:spLocks noGrp="1"/>
          </p:cNvSpPr>
          <p:nvPr>
            <p:ph type="sldNum" sz="quarter" idx="5"/>
          </p:nvPr>
        </p:nvSpPr>
        <p:spPr/>
        <p:txBody>
          <a:bodyPr/>
          <a:lstStyle/>
          <a:p>
            <a:fld id="{AD145C5A-15E2-5046-A257-D463A8A69DB3}" type="slidenum">
              <a:rPr lang="en-US" smtClean="0"/>
              <a:t>24</a:t>
            </a:fld>
            <a:endParaRPr lang="en-US" dirty="0"/>
          </a:p>
        </p:txBody>
      </p:sp>
    </p:spTree>
    <p:extLst>
      <p:ext uri="{BB962C8B-B14F-4D97-AF65-F5344CB8AC3E}">
        <p14:creationId xmlns:p14="http://schemas.microsoft.com/office/powerpoint/2010/main" val="27542077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8D608-508E-1FDD-3A23-5A46F9815F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3AC7F1-7654-EFFC-89F7-4907F36FC0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1749CD-F5D6-F712-53E6-9778F4DB32CC}"/>
              </a:ext>
            </a:extLst>
          </p:cNvPr>
          <p:cNvSpPr>
            <a:spLocks noGrp="1"/>
          </p:cNvSpPr>
          <p:nvPr>
            <p:ph type="body" idx="1"/>
          </p:nvPr>
        </p:nvSpPr>
        <p:spPr/>
        <p:txBody>
          <a:bodyPr/>
          <a:lstStyle/>
          <a:p>
            <a:r>
              <a:rPr lang="en-US" dirty="0"/>
              <a:t>One example of a place of interest is </a:t>
            </a:r>
            <a:r>
              <a:rPr lang="en-US" dirty="0" err="1"/>
              <a:t>fenway</a:t>
            </a:r>
            <a:r>
              <a:rPr lang="en-US" dirty="0"/>
              <a:t> park.  When I type it into the box and hit return it will give me back what it thinks is a match. If I click that choice MassMapper will zoom in close.  If we turn off some layers and look at the 2023 aerial photo can see the level of detail. </a:t>
            </a:r>
          </a:p>
        </p:txBody>
      </p:sp>
      <p:sp>
        <p:nvSpPr>
          <p:cNvPr id="4" name="Slide Number Placeholder 3">
            <a:extLst>
              <a:ext uri="{FF2B5EF4-FFF2-40B4-BE49-F238E27FC236}">
                <a16:creationId xmlns:a16="http://schemas.microsoft.com/office/drawing/2014/main" id="{24EA3F1B-5080-DE2D-BA37-0A70E0A8B7BA}"/>
              </a:ext>
            </a:extLst>
          </p:cNvPr>
          <p:cNvSpPr>
            <a:spLocks noGrp="1"/>
          </p:cNvSpPr>
          <p:nvPr>
            <p:ph type="sldNum" sz="quarter" idx="5"/>
          </p:nvPr>
        </p:nvSpPr>
        <p:spPr/>
        <p:txBody>
          <a:bodyPr/>
          <a:lstStyle/>
          <a:p>
            <a:fld id="{AD145C5A-15E2-5046-A257-D463A8A69DB3}" type="slidenum">
              <a:rPr lang="en-US" smtClean="0"/>
              <a:t>25</a:t>
            </a:fld>
            <a:endParaRPr lang="en-US" dirty="0"/>
          </a:p>
        </p:txBody>
      </p:sp>
    </p:spTree>
    <p:extLst>
      <p:ext uri="{BB962C8B-B14F-4D97-AF65-F5344CB8AC3E}">
        <p14:creationId xmlns:p14="http://schemas.microsoft.com/office/powerpoint/2010/main" val="28563661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C4306-B6DC-180C-D4B1-D984D0EE9F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DDA9C4-5452-008E-5E73-656A35C787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BF8F70-55F9-A19F-B50F-CEE7FEEB818F}"/>
              </a:ext>
            </a:extLst>
          </p:cNvPr>
          <p:cNvSpPr>
            <a:spLocks noGrp="1"/>
          </p:cNvSpPr>
          <p:nvPr>
            <p:ph type="body" idx="1"/>
          </p:nvPr>
        </p:nvSpPr>
        <p:spPr/>
        <p:txBody>
          <a:bodyPr/>
          <a:lstStyle/>
          <a:p>
            <a:r>
              <a:rPr lang="en-US" dirty="0"/>
              <a:t>MassMapper can also measure lines and areas in various units.  The units can be set during or after the measurement.  I might want to measure how far it is from this island to the shore.</a:t>
            </a:r>
          </a:p>
        </p:txBody>
      </p:sp>
      <p:sp>
        <p:nvSpPr>
          <p:cNvPr id="4" name="Slide Number Placeholder 3">
            <a:extLst>
              <a:ext uri="{FF2B5EF4-FFF2-40B4-BE49-F238E27FC236}">
                <a16:creationId xmlns:a16="http://schemas.microsoft.com/office/drawing/2014/main" id="{49D8F392-F25D-1CCA-A468-6E81F5550A9E}"/>
              </a:ext>
            </a:extLst>
          </p:cNvPr>
          <p:cNvSpPr>
            <a:spLocks noGrp="1"/>
          </p:cNvSpPr>
          <p:nvPr>
            <p:ph type="sldNum" sz="quarter" idx="5"/>
          </p:nvPr>
        </p:nvSpPr>
        <p:spPr/>
        <p:txBody>
          <a:bodyPr/>
          <a:lstStyle/>
          <a:p>
            <a:fld id="{AD145C5A-15E2-5046-A257-D463A8A69DB3}" type="slidenum">
              <a:rPr lang="en-US" smtClean="0"/>
              <a:t>26</a:t>
            </a:fld>
            <a:endParaRPr lang="en-US" dirty="0"/>
          </a:p>
        </p:txBody>
      </p:sp>
    </p:spTree>
    <p:extLst>
      <p:ext uri="{BB962C8B-B14F-4D97-AF65-F5344CB8AC3E}">
        <p14:creationId xmlns:p14="http://schemas.microsoft.com/office/powerpoint/2010/main" val="17358759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FD325-C16A-1EBF-AA8A-5EB723121A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AEE034-5999-53E5-6168-31A6FCAF18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0B0817-244C-C6A4-2877-A9E7C13069FA}"/>
              </a:ext>
            </a:extLst>
          </p:cNvPr>
          <p:cNvSpPr>
            <a:spLocks noGrp="1"/>
          </p:cNvSpPr>
          <p:nvPr>
            <p:ph type="body" idx="1"/>
          </p:nvPr>
        </p:nvSpPr>
        <p:spPr/>
        <p:txBody>
          <a:bodyPr/>
          <a:lstStyle/>
          <a:p>
            <a:r>
              <a:rPr lang="en-US" dirty="0"/>
              <a:t>MassMapper has some simple drawing tools for lines and text. In this example I can put a note about the location of a proposed boathouse. </a:t>
            </a:r>
          </a:p>
        </p:txBody>
      </p:sp>
      <p:sp>
        <p:nvSpPr>
          <p:cNvPr id="4" name="Slide Number Placeholder 3">
            <a:extLst>
              <a:ext uri="{FF2B5EF4-FFF2-40B4-BE49-F238E27FC236}">
                <a16:creationId xmlns:a16="http://schemas.microsoft.com/office/drawing/2014/main" id="{F25FF2E2-D974-092D-ED48-5D93E106B4DE}"/>
              </a:ext>
            </a:extLst>
          </p:cNvPr>
          <p:cNvSpPr>
            <a:spLocks noGrp="1"/>
          </p:cNvSpPr>
          <p:nvPr>
            <p:ph type="sldNum" sz="quarter" idx="5"/>
          </p:nvPr>
        </p:nvSpPr>
        <p:spPr/>
        <p:txBody>
          <a:bodyPr/>
          <a:lstStyle/>
          <a:p>
            <a:fld id="{AD145C5A-15E2-5046-A257-D463A8A69DB3}" type="slidenum">
              <a:rPr lang="en-US" smtClean="0"/>
              <a:t>27</a:t>
            </a:fld>
            <a:endParaRPr lang="en-US" dirty="0"/>
          </a:p>
        </p:txBody>
      </p:sp>
    </p:spTree>
    <p:extLst>
      <p:ext uri="{BB962C8B-B14F-4D97-AF65-F5344CB8AC3E}">
        <p14:creationId xmlns:p14="http://schemas.microsoft.com/office/powerpoint/2010/main" val="104032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2C4C5-6194-9E5D-7AD8-2BB92C98C5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59DFBF-09DF-43F3-0107-18EF8FEEB9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6A06D5-B16C-B40E-9555-CCB57BBD77C5}"/>
              </a:ext>
            </a:extLst>
          </p:cNvPr>
          <p:cNvSpPr>
            <a:spLocks noGrp="1"/>
          </p:cNvSpPr>
          <p:nvPr>
            <p:ph type="body" idx="1"/>
          </p:nvPr>
        </p:nvSpPr>
        <p:spPr/>
        <p:txBody>
          <a:bodyPr/>
          <a:lstStyle/>
          <a:p>
            <a:r>
              <a:rPr lang="en-US" dirty="0"/>
              <a:t>If you can’t find what you’re looking for </a:t>
            </a:r>
            <a:r>
              <a:rPr lang="en-US" dirty="0" err="1"/>
              <a:t>for</a:t>
            </a:r>
            <a:r>
              <a:rPr lang="en-US" dirty="0"/>
              <a:t> your project in MassMapper we have another option new for you to try. MassGIS recently set up something called the MassGIS Data Hub.  It includes all the MassGIS datalayers and applications but also all the other MA state agency, municipal and nonprofit datalayers and applications that we could find.  It’s a large catalog currently containing approximately 2,500 items. There are multiple ways of searching it – one is a simple Google type input box.</a:t>
            </a:r>
          </a:p>
        </p:txBody>
      </p:sp>
      <p:sp>
        <p:nvSpPr>
          <p:cNvPr id="4" name="Slide Number Placeholder 3">
            <a:extLst>
              <a:ext uri="{FF2B5EF4-FFF2-40B4-BE49-F238E27FC236}">
                <a16:creationId xmlns:a16="http://schemas.microsoft.com/office/drawing/2014/main" id="{0308E3BF-9F62-9458-AA1D-D173474E32E0}"/>
              </a:ext>
            </a:extLst>
          </p:cNvPr>
          <p:cNvSpPr>
            <a:spLocks noGrp="1"/>
          </p:cNvSpPr>
          <p:nvPr>
            <p:ph type="sldNum" sz="quarter" idx="5"/>
          </p:nvPr>
        </p:nvSpPr>
        <p:spPr/>
        <p:txBody>
          <a:bodyPr/>
          <a:lstStyle/>
          <a:p>
            <a:fld id="{AD145C5A-15E2-5046-A257-D463A8A69DB3}" type="slidenum">
              <a:rPr lang="en-US" smtClean="0"/>
              <a:t>28</a:t>
            </a:fld>
            <a:endParaRPr lang="en-US" dirty="0"/>
          </a:p>
        </p:txBody>
      </p:sp>
    </p:spTree>
    <p:extLst>
      <p:ext uri="{BB962C8B-B14F-4D97-AF65-F5344CB8AC3E}">
        <p14:creationId xmlns:p14="http://schemas.microsoft.com/office/powerpoint/2010/main" val="37087317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ACA31-2F39-3D7C-2D99-C14FCDAE69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B61B45-BF71-5EFF-5BD0-251FCBEEC5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D460D5-E1D7-F294-24AD-D831594F5246}"/>
              </a:ext>
            </a:extLst>
          </p:cNvPr>
          <p:cNvSpPr>
            <a:spLocks noGrp="1"/>
          </p:cNvSpPr>
          <p:nvPr>
            <p:ph type="body" idx="1"/>
          </p:nvPr>
        </p:nvSpPr>
        <p:spPr/>
        <p:txBody>
          <a:bodyPr/>
          <a:lstStyle/>
          <a:p>
            <a:r>
              <a:rPr lang="en-US" dirty="0"/>
              <a:t>If I put in the word hurricane I see some items from various organizations. You can see the results a list or grid. Each result details the author. </a:t>
            </a:r>
          </a:p>
        </p:txBody>
      </p:sp>
      <p:sp>
        <p:nvSpPr>
          <p:cNvPr id="4" name="Slide Number Placeholder 3">
            <a:extLst>
              <a:ext uri="{FF2B5EF4-FFF2-40B4-BE49-F238E27FC236}">
                <a16:creationId xmlns:a16="http://schemas.microsoft.com/office/drawing/2014/main" id="{BB812C7F-2913-9760-476D-D030B21E3557}"/>
              </a:ext>
            </a:extLst>
          </p:cNvPr>
          <p:cNvSpPr>
            <a:spLocks noGrp="1"/>
          </p:cNvSpPr>
          <p:nvPr>
            <p:ph type="sldNum" sz="quarter" idx="5"/>
          </p:nvPr>
        </p:nvSpPr>
        <p:spPr/>
        <p:txBody>
          <a:bodyPr/>
          <a:lstStyle/>
          <a:p>
            <a:fld id="{AD145C5A-15E2-5046-A257-D463A8A69DB3}" type="slidenum">
              <a:rPr lang="en-US" smtClean="0"/>
              <a:t>29</a:t>
            </a:fld>
            <a:endParaRPr lang="en-US" dirty="0"/>
          </a:p>
        </p:txBody>
      </p:sp>
    </p:spTree>
    <p:extLst>
      <p:ext uri="{BB962C8B-B14F-4D97-AF65-F5344CB8AC3E}">
        <p14:creationId xmlns:p14="http://schemas.microsoft.com/office/powerpoint/2010/main" val="1061560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u="sng" kern="100" dirty="0">
                <a:effectLst/>
                <a:latin typeface="Aptos" panose="020B0004020202020204" pitchFamily="34" charset="0"/>
                <a:ea typeface="Aptos" panose="020B0004020202020204" pitchFamily="34" charset="0"/>
                <a:cs typeface="Times New Roman" panose="02020603050405020304" pitchFamily="18" charset="0"/>
              </a:rPr>
              <a:t>Kinds of data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07000"/>
              </a:lnSpc>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MassGIS data catalog includes a wide variety of data. Some data is created by MassGIS staff and other data is collected from state agencies.  By compiling and publishing data MassGIS functions as a central clearinghouse.  This helps users of GIS data as they no longer have to contact multiple state agencies to get what they need to create their map or do their analysis – since projects usually require a set of layers.</a:t>
            </a:r>
            <a:endParaRPr lang="en-US" dirty="0"/>
          </a:p>
        </p:txBody>
      </p:sp>
      <p:sp>
        <p:nvSpPr>
          <p:cNvPr id="4" name="Slide Number Placeholder 3"/>
          <p:cNvSpPr>
            <a:spLocks noGrp="1"/>
          </p:cNvSpPr>
          <p:nvPr>
            <p:ph type="sldNum" sz="quarter" idx="5"/>
          </p:nvPr>
        </p:nvSpPr>
        <p:spPr/>
        <p:txBody>
          <a:bodyPr/>
          <a:lstStyle/>
          <a:p>
            <a:fld id="{AD145C5A-15E2-5046-A257-D463A8A69DB3}" type="slidenum">
              <a:rPr lang="en-US" smtClean="0"/>
              <a:t>3</a:t>
            </a:fld>
            <a:endParaRPr lang="en-US" dirty="0"/>
          </a:p>
        </p:txBody>
      </p:sp>
    </p:spTree>
    <p:extLst>
      <p:ext uri="{BB962C8B-B14F-4D97-AF65-F5344CB8AC3E}">
        <p14:creationId xmlns:p14="http://schemas.microsoft.com/office/powerpoint/2010/main" val="28456319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C0799-E56B-8670-7D51-11622D4B61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E216E9-0A6B-D5CE-365E-DED69876E3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CB3599-CCA9-5DD4-F5F2-D835213B6142}"/>
              </a:ext>
            </a:extLst>
          </p:cNvPr>
          <p:cNvSpPr>
            <a:spLocks noGrp="1"/>
          </p:cNvSpPr>
          <p:nvPr>
            <p:ph type="body" idx="1"/>
          </p:nvPr>
        </p:nvSpPr>
        <p:spPr/>
        <p:txBody>
          <a:bodyPr/>
          <a:lstStyle/>
          <a:p>
            <a:r>
              <a:rPr lang="en-US" dirty="0"/>
              <a:t>There is a lot of interesting data from municipalities. MassGIS does not have certain layers such as zoning, stormwater or wastewater statewide yet, however those can be easily found with the Data Hub. You can see if I put in stormwater and choose the town of Canton’s data viewer that we can see things such as culverts, manholes and other utility features.</a:t>
            </a:r>
          </a:p>
        </p:txBody>
      </p:sp>
      <p:sp>
        <p:nvSpPr>
          <p:cNvPr id="4" name="Slide Number Placeholder 3">
            <a:extLst>
              <a:ext uri="{FF2B5EF4-FFF2-40B4-BE49-F238E27FC236}">
                <a16:creationId xmlns:a16="http://schemas.microsoft.com/office/drawing/2014/main" id="{0695DF99-C5D5-F0A9-9515-451C6AA33EAA}"/>
              </a:ext>
            </a:extLst>
          </p:cNvPr>
          <p:cNvSpPr>
            <a:spLocks noGrp="1"/>
          </p:cNvSpPr>
          <p:nvPr>
            <p:ph type="sldNum" sz="quarter" idx="5"/>
          </p:nvPr>
        </p:nvSpPr>
        <p:spPr/>
        <p:txBody>
          <a:bodyPr/>
          <a:lstStyle/>
          <a:p>
            <a:fld id="{AD145C5A-15E2-5046-A257-D463A8A69DB3}" type="slidenum">
              <a:rPr lang="en-US" smtClean="0"/>
              <a:t>30</a:t>
            </a:fld>
            <a:endParaRPr lang="en-US" dirty="0"/>
          </a:p>
        </p:txBody>
      </p:sp>
    </p:spTree>
    <p:extLst>
      <p:ext uri="{BB962C8B-B14F-4D97-AF65-F5344CB8AC3E}">
        <p14:creationId xmlns:p14="http://schemas.microsoft.com/office/powerpoint/2010/main" val="27408015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A9CCE-EDBB-34B2-0BCE-D66FD761F4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C19AFB-217C-BB74-5616-3AC796FDAC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4E99D9-9FCA-568B-7A7E-B1671565A91B}"/>
              </a:ext>
            </a:extLst>
          </p:cNvPr>
          <p:cNvSpPr>
            <a:spLocks noGrp="1"/>
          </p:cNvSpPr>
          <p:nvPr>
            <p:ph type="body" idx="1"/>
          </p:nvPr>
        </p:nvSpPr>
        <p:spPr/>
        <p:txBody>
          <a:bodyPr/>
          <a:lstStyle/>
          <a:p>
            <a:r>
              <a:rPr lang="en-US" dirty="0"/>
              <a:t>There’s a lot to explore, for example entering art will return the map data some entities have done on their community’s murals, galleries or traffic boxes.</a:t>
            </a:r>
          </a:p>
        </p:txBody>
      </p:sp>
      <p:sp>
        <p:nvSpPr>
          <p:cNvPr id="4" name="Slide Number Placeholder 3">
            <a:extLst>
              <a:ext uri="{FF2B5EF4-FFF2-40B4-BE49-F238E27FC236}">
                <a16:creationId xmlns:a16="http://schemas.microsoft.com/office/drawing/2014/main" id="{475B1C3D-CEA7-A9E5-BD76-436859899F0E}"/>
              </a:ext>
            </a:extLst>
          </p:cNvPr>
          <p:cNvSpPr>
            <a:spLocks noGrp="1"/>
          </p:cNvSpPr>
          <p:nvPr>
            <p:ph type="sldNum" sz="quarter" idx="5"/>
          </p:nvPr>
        </p:nvSpPr>
        <p:spPr/>
        <p:txBody>
          <a:bodyPr/>
          <a:lstStyle/>
          <a:p>
            <a:fld id="{AD145C5A-15E2-5046-A257-D463A8A69DB3}" type="slidenum">
              <a:rPr lang="en-US" smtClean="0"/>
              <a:t>31</a:t>
            </a:fld>
            <a:endParaRPr lang="en-US" dirty="0"/>
          </a:p>
        </p:txBody>
      </p:sp>
    </p:spTree>
    <p:extLst>
      <p:ext uri="{BB962C8B-B14F-4D97-AF65-F5344CB8AC3E}">
        <p14:creationId xmlns:p14="http://schemas.microsoft.com/office/powerpoint/2010/main" val="42787340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733FE-0249-CD2C-78EE-2DB21AA32D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57A45D-336F-0058-F761-494B88664B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2CF5CA-2507-CC4F-1B58-4412A196F971}"/>
              </a:ext>
            </a:extLst>
          </p:cNvPr>
          <p:cNvSpPr>
            <a:spLocks noGrp="1"/>
          </p:cNvSpPr>
          <p:nvPr>
            <p:ph type="body" idx="1"/>
          </p:nvPr>
        </p:nvSpPr>
        <p:spPr/>
        <p:txBody>
          <a:bodyPr/>
          <a:lstStyle/>
          <a:p>
            <a:r>
              <a:rPr lang="en-US" dirty="0"/>
              <a:t>In addition to searching by tag values, on the left-hand side there are other ways to filter the items in the Hub.  It is possible to search by type of item – a Feature Service for example will be downloadable data while a Web Mapping Application will be an interactive tool. It’s possible to search by Source – this can be a city, town, state agency or regional entity. It’s also possible to focus on data updated within a particular date range. </a:t>
            </a:r>
          </a:p>
        </p:txBody>
      </p:sp>
      <p:sp>
        <p:nvSpPr>
          <p:cNvPr id="4" name="Slide Number Placeholder 3">
            <a:extLst>
              <a:ext uri="{FF2B5EF4-FFF2-40B4-BE49-F238E27FC236}">
                <a16:creationId xmlns:a16="http://schemas.microsoft.com/office/drawing/2014/main" id="{91777ED5-4EA6-0491-D127-A5A5D1502998}"/>
              </a:ext>
            </a:extLst>
          </p:cNvPr>
          <p:cNvSpPr>
            <a:spLocks noGrp="1"/>
          </p:cNvSpPr>
          <p:nvPr>
            <p:ph type="sldNum" sz="quarter" idx="5"/>
          </p:nvPr>
        </p:nvSpPr>
        <p:spPr/>
        <p:txBody>
          <a:bodyPr/>
          <a:lstStyle/>
          <a:p>
            <a:fld id="{AD145C5A-15E2-5046-A257-D463A8A69DB3}" type="slidenum">
              <a:rPr lang="en-US" smtClean="0"/>
              <a:t>32</a:t>
            </a:fld>
            <a:endParaRPr lang="en-US" dirty="0"/>
          </a:p>
        </p:txBody>
      </p:sp>
    </p:spTree>
    <p:extLst>
      <p:ext uri="{BB962C8B-B14F-4D97-AF65-F5344CB8AC3E}">
        <p14:creationId xmlns:p14="http://schemas.microsoft.com/office/powerpoint/2010/main" val="36544604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u="none" kern="100" dirty="0">
                <a:effectLst/>
                <a:latin typeface="Aptos" panose="020B0004020202020204" pitchFamily="34" charset="0"/>
                <a:ea typeface="Aptos" panose="020B0004020202020204" pitchFamily="34" charset="0"/>
                <a:cs typeface="Times New Roman" panose="02020603050405020304" pitchFamily="18" charset="0"/>
              </a:rPr>
              <a:t>At this point I’ll stop the live demo and return to my last slide.</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u="none" kern="100" dirty="0">
                <a:effectLst/>
                <a:latin typeface="Aptos" panose="020B0004020202020204" pitchFamily="34" charset="0"/>
                <a:ea typeface="Aptos" panose="020B0004020202020204" pitchFamily="34" charset="0"/>
                <a:cs typeface="Times New Roman" panose="02020603050405020304" pitchFamily="18" charset="0"/>
              </a:rPr>
              <a:t>If anyone has questions about anything MassGIS please feel free to 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mail </a:t>
            </a: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massgismail@mass.gov</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 this email account is checked daily and a staff member will get back to you.  We are happy to take feedback about MassMapper or the Data Hub – we are planning to make some enhancements soon. At this point, are there any questions Cy or I can answer about MassGIS? </a:t>
            </a:r>
          </a:p>
          <a:p>
            <a:pPr marL="0" marR="0">
              <a:lnSpc>
                <a:spcPct val="107000"/>
              </a:lnSpc>
              <a:spcBef>
                <a:spcPts val="0"/>
              </a:spcBef>
              <a:spcAft>
                <a:spcPts val="0"/>
              </a:spcAft>
            </a:pPr>
            <a:endParaRPr lang="en-US" sz="1800" u="none"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endParaRPr lang="en-US" sz="1800" u="sng"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u="sng" kern="100" dirty="0">
                <a:effectLst/>
                <a:latin typeface="Aptos" panose="020B0004020202020204" pitchFamily="34" charset="0"/>
                <a:ea typeface="Aptos" panose="020B0004020202020204" pitchFamily="34" charset="0"/>
                <a:cs typeface="Times New Roman" panose="02020603050405020304" pitchFamily="18" charset="0"/>
              </a:rPr>
              <a:t>Questions about MassGIS data and services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AD145C5A-15E2-5046-A257-D463A8A69DB3}" type="slidenum">
              <a:rPr lang="en-US" smtClean="0"/>
              <a:t>33</a:t>
            </a:fld>
            <a:endParaRPr lang="en-US" dirty="0"/>
          </a:p>
        </p:txBody>
      </p:sp>
    </p:spTree>
    <p:extLst>
      <p:ext uri="{BB962C8B-B14F-4D97-AF65-F5344CB8AC3E}">
        <p14:creationId xmlns:p14="http://schemas.microsoft.com/office/powerpoint/2010/main" val="3584680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8DCA8-68B9-9A14-332D-F895A2BF54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68FFCC-C4FF-2A4E-764A-9F98973076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E8A6A2-A2C3-5EE2-6F49-5076CD1EC12D}"/>
              </a:ext>
            </a:extLst>
          </p:cNvPr>
          <p:cNvSpPr>
            <a:spLocks noGrp="1"/>
          </p:cNvSpPr>
          <p:nvPr>
            <p:ph type="body" idx="1"/>
          </p:nvPr>
        </p:nvSpPr>
        <p:spPr/>
        <p:txBody>
          <a:bodyPr/>
          <a:lstStyle/>
          <a:p>
            <a:pPr marL="0" marR="0">
              <a:lnSpc>
                <a:spcPct val="107000"/>
              </a:lnSpc>
              <a:spcBef>
                <a:spcPts val="0"/>
              </a:spcBef>
              <a:spcAft>
                <a:spcPts val="0"/>
              </a:spcAft>
            </a:pPr>
            <a:r>
              <a:rPr lang="en-US" sz="1800" u="sng" kern="100" dirty="0">
                <a:effectLst/>
                <a:latin typeface="Aptos" panose="020B0004020202020204" pitchFamily="34" charset="0"/>
                <a:ea typeface="Aptos" panose="020B0004020202020204" pitchFamily="34" charset="0"/>
                <a:cs typeface="Times New Roman" panose="02020603050405020304" pitchFamily="18" charset="0"/>
              </a:rPr>
              <a:t>MassGIS Data Categories</a:t>
            </a:r>
          </a:p>
          <a:p>
            <a:pPr marL="0" marR="0">
              <a:lnSpc>
                <a:spcPct val="107000"/>
              </a:lnSpc>
              <a:spcBef>
                <a:spcPts val="0"/>
              </a:spcBef>
              <a:spcAft>
                <a:spcPts val="0"/>
              </a:spcAft>
            </a:pPr>
            <a:r>
              <a:rPr lang="en-US" sz="1800" u="none" kern="100" dirty="0">
                <a:effectLst/>
                <a:latin typeface="Aptos" panose="020B0004020202020204" pitchFamily="34" charset="0"/>
                <a:ea typeface="Aptos" panose="020B0004020202020204" pitchFamily="34" charset="0"/>
                <a:cs typeface="Times New Roman" panose="02020603050405020304" pitchFamily="18" charset="0"/>
              </a:rPr>
              <a:t>One way to find and download data is to go to the main MassGIS data catalog page on our web site. On that page you’ll see the categories on the left hand side.  We’ve used these categories for many years to help organize our large amount of data.  You can see some examples on the right of each.  Infrastructure for example is for things that are built such as roads or buildings. Physical Resources are for things that are part of the land such as soils or wetlands.</a:t>
            </a:r>
          </a:p>
        </p:txBody>
      </p:sp>
      <p:sp>
        <p:nvSpPr>
          <p:cNvPr id="4" name="Slide Number Placeholder 3">
            <a:extLst>
              <a:ext uri="{FF2B5EF4-FFF2-40B4-BE49-F238E27FC236}">
                <a16:creationId xmlns:a16="http://schemas.microsoft.com/office/drawing/2014/main" id="{B84F81BE-AA81-542F-394F-90D5C56AA6BD}"/>
              </a:ext>
            </a:extLst>
          </p:cNvPr>
          <p:cNvSpPr>
            <a:spLocks noGrp="1"/>
          </p:cNvSpPr>
          <p:nvPr>
            <p:ph type="sldNum" sz="quarter" idx="5"/>
          </p:nvPr>
        </p:nvSpPr>
        <p:spPr/>
        <p:txBody>
          <a:bodyPr/>
          <a:lstStyle/>
          <a:p>
            <a:fld id="{AD145C5A-15E2-5046-A257-D463A8A69DB3}" type="slidenum">
              <a:rPr lang="en-US" smtClean="0"/>
              <a:t>4</a:t>
            </a:fld>
            <a:endParaRPr lang="en-US" dirty="0"/>
          </a:p>
        </p:txBody>
      </p:sp>
    </p:spTree>
    <p:extLst>
      <p:ext uri="{BB962C8B-B14F-4D97-AF65-F5344CB8AC3E}">
        <p14:creationId xmlns:p14="http://schemas.microsoft.com/office/powerpoint/2010/main" val="2452240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F3902-ECB9-0388-F1E0-9AA41BECF9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16BFB5-8A3D-FDD2-2BC6-5B6CD3261C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3281E9-71E7-E24B-F801-D250D09CFAC6}"/>
              </a:ext>
            </a:extLst>
          </p:cNvPr>
          <p:cNvSpPr>
            <a:spLocks noGrp="1"/>
          </p:cNvSpPr>
          <p:nvPr>
            <p:ph type="body" idx="1"/>
          </p:nvPr>
        </p:nvSpPr>
        <p:spPr/>
        <p:txBody>
          <a:bodyPr/>
          <a:lstStyle/>
          <a:p>
            <a:pPr marL="0" marR="0">
              <a:lnSpc>
                <a:spcPct val="107000"/>
              </a:lnSpc>
              <a:spcBef>
                <a:spcPts val="0"/>
              </a:spcBef>
              <a:spcAft>
                <a:spcPts val="0"/>
              </a:spcAft>
            </a:pPr>
            <a:r>
              <a:rPr lang="en-US" sz="1800" u="none" kern="100" dirty="0">
                <a:effectLst/>
                <a:latin typeface="Aptos" panose="020B0004020202020204" pitchFamily="34" charset="0"/>
                <a:ea typeface="Aptos" panose="020B0004020202020204" pitchFamily="34" charset="0"/>
                <a:cs typeface="Times New Roman" panose="02020603050405020304" pitchFamily="18" charset="0"/>
              </a:rPr>
              <a:t>I’d like to tell you a little more about one of our most popular datalayers which is Property Tax Parcels.  Many years ago, MassGIS created a standard for editing parcel data and got the </a:t>
            </a:r>
            <a:r>
              <a:rPr lang="en-US" sz="1800" u="none" kern="100" baseline="0" dirty="0">
                <a:effectLst/>
                <a:latin typeface="Aptos" panose="020B0004020202020204" pitchFamily="34" charset="0"/>
                <a:ea typeface="Aptos" panose="020B0004020202020204" pitchFamily="34" charset="0"/>
                <a:cs typeface="Times New Roman" panose="02020603050405020304" pitchFamily="18" charset="0"/>
              </a:rPr>
              <a:t>351 municipalities in MA to adopt the standard.  The standard ensures that the parcel polygons don’t have gaps or overlaps geospatially and have appropriate standardized data values. We publish a set of QA tools that check the data and as a result we collect updated data every year that can be viewed seamlessly across the state, enabling regional or statewide analysis.  </a:t>
            </a:r>
          </a:p>
        </p:txBody>
      </p:sp>
      <p:sp>
        <p:nvSpPr>
          <p:cNvPr id="4" name="Slide Number Placeholder 3">
            <a:extLst>
              <a:ext uri="{FF2B5EF4-FFF2-40B4-BE49-F238E27FC236}">
                <a16:creationId xmlns:a16="http://schemas.microsoft.com/office/drawing/2014/main" id="{69CCA460-2A6E-8A9A-2371-99D84E7837EE}"/>
              </a:ext>
            </a:extLst>
          </p:cNvPr>
          <p:cNvSpPr>
            <a:spLocks noGrp="1"/>
          </p:cNvSpPr>
          <p:nvPr>
            <p:ph type="sldNum" sz="quarter" idx="5"/>
          </p:nvPr>
        </p:nvSpPr>
        <p:spPr/>
        <p:txBody>
          <a:bodyPr/>
          <a:lstStyle/>
          <a:p>
            <a:fld id="{AD145C5A-15E2-5046-A257-D463A8A69DB3}" type="slidenum">
              <a:rPr lang="en-US" smtClean="0"/>
              <a:t>5</a:t>
            </a:fld>
            <a:endParaRPr lang="en-US" dirty="0"/>
          </a:p>
        </p:txBody>
      </p:sp>
    </p:spTree>
    <p:extLst>
      <p:ext uri="{BB962C8B-B14F-4D97-AF65-F5344CB8AC3E}">
        <p14:creationId xmlns:p14="http://schemas.microsoft.com/office/powerpoint/2010/main" val="3396146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913F7-7A10-83B9-1CBE-D9863A7E28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EDF749-FD06-8DEC-D525-649C91591C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17D5C5-5DE9-061F-0C98-F4AB2B584BE6}"/>
              </a:ext>
            </a:extLst>
          </p:cNvPr>
          <p:cNvSpPr>
            <a:spLocks noGrp="1"/>
          </p:cNvSpPr>
          <p:nvPr>
            <p:ph type="body" idx="1"/>
          </p:nvPr>
        </p:nvSpPr>
        <p:spPr/>
        <p:txBody>
          <a:bodyPr/>
          <a:lstStyle/>
          <a:p>
            <a:pPr marL="0" marR="0">
              <a:lnSpc>
                <a:spcPct val="107000"/>
              </a:lnSpc>
              <a:spcBef>
                <a:spcPts val="0"/>
              </a:spcBef>
              <a:spcAft>
                <a:spcPts val="0"/>
              </a:spcAft>
            </a:pPr>
            <a:r>
              <a:rPr lang="en-US" sz="1800" u="none" kern="100" baseline="0" dirty="0">
                <a:effectLst/>
                <a:latin typeface="Aptos" panose="020B0004020202020204" pitchFamily="34" charset="0"/>
                <a:ea typeface="Aptos" panose="020B0004020202020204" pitchFamily="34" charset="0"/>
                <a:cs typeface="Times New Roman" panose="02020603050405020304" pitchFamily="18" charset="0"/>
              </a:rPr>
              <a:t>The availability of statewide parcel data enables interesting analytical projects – one is the Mass Housing Partnership </a:t>
            </a:r>
            <a:r>
              <a:rPr lang="en-US" sz="1800" u="none" kern="100" baseline="0" dirty="0" err="1">
                <a:effectLst/>
                <a:latin typeface="Aptos" panose="020B0004020202020204" pitchFamily="34" charset="0"/>
                <a:ea typeface="Aptos" panose="020B0004020202020204" pitchFamily="34" charset="0"/>
                <a:cs typeface="Times New Roman" panose="02020603050405020304" pitchFamily="18" charset="0"/>
              </a:rPr>
              <a:t>Residensity</a:t>
            </a:r>
            <a:r>
              <a:rPr lang="en-US" sz="1800" u="none" kern="100" baseline="0" dirty="0">
                <a:effectLst/>
                <a:latin typeface="Aptos" panose="020B0004020202020204" pitchFamily="34" charset="0"/>
                <a:ea typeface="Aptos" panose="020B0004020202020204" pitchFamily="34" charset="0"/>
                <a:cs typeface="Times New Roman" panose="02020603050405020304" pitchFamily="18" charset="0"/>
              </a:rPr>
              <a:t> application which allows users to interactively explore housing density. This slide shows the map centered on Harvard and you can see the color ramp where darker brown indicates more units per acre. The red line and the commuter rail is also shown, and it seems there is a clustering of more housing units closer to transit.</a:t>
            </a:r>
          </a:p>
        </p:txBody>
      </p:sp>
      <p:sp>
        <p:nvSpPr>
          <p:cNvPr id="4" name="Slide Number Placeholder 3">
            <a:extLst>
              <a:ext uri="{FF2B5EF4-FFF2-40B4-BE49-F238E27FC236}">
                <a16:creationId xmlns:a16="http://schemas.microsoft.com/office/drawing/2014/main" id="{709B5F84-991C-D5EF-DFEE-49D0F4E02F7F}"/>
              </a:ext>
            </a:extLst>
          </p:cNvPr>
          <p:cNvSpPr>
            <a:spLocks noGrp="1"/>
          </p:cNvSpPr>
          <p:nvPr>
            <p:ph type="sldNum" sz="quarter" idx="5"/>
          </p:nvPr>
        </p:nvSpPr>
        <p:spPr/>
        <p:txBody>
          <a:bodyPr/>
          <a:lstStyle/>
          <a:p>
            <a:fld id="{AD145C5A-15E2-5046-A257-D463A8A69DB3}" type="slidenum">
              <a:rPr lang="en-US" smtClean="0"/>
              <a:t>6</a:t>
            </a:fld>
            <a:endParaRPr lang="en-US" dirty="0"/>
          </a:p>
        </p:txBody>
      </p:sp>
    </p:spTree>
    <p:extLst>
      <p:ext uri="{BB962C8B-B14F-4D97-AF65-F5344CB8AC3E}">
        <p14:creationId xmlns:p14="http://schemas.microsoft.com/office/powerpoint/2010/main" val="2331249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35488-EFFC-643A-5E4A-FBBEE4630F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35DE60-6991-BF02-FD0A-4DC599E370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660515-2438-BCA0-FD7F-A9E4F155C373}"/>
              </a:ext>
            </a:extLst>
          </p:cNvPr>
          <p:cNvSpPr>
            <a:spLocks noGrp="1"/>
          </p:cNvSpPr>
          <p:nvPr>
            <p:ph type="body" idx="1"/>
          </p:nvPr>
        </p:nvSpPr>
        <p:spPr/>
        <p:txBody>
          <a:bodyPr/>
          <a:lstStyle/>
          <a:p>
            <a:r>
              <a:rPr lang="en-US" dirty="0"/>
              <a:t>So, if you’re thinking about using some MassGIS data for your project, how do you find out more about a specific datalayer?  One way is to look at the datalayer’s metadata web page on MassGIS’ web site. Each datalayer has extensive information about how the datalayer was created, who created it, how it is maintained, how often it is updated.  Here we’re looking at the top of the Protected and Recreational OpenSpace datalayer which includes state and local parks and other open lands such as playing fields, golf courses and protected agricultural land.</a:t>
            </a:r>
          </a:p>
        </p:txBody>
      </p:sp>
      <p:sp>
        <p:nvSpPr>
          <p:cNvPr id="4" name="Slide Number Placeholder 3">
            <a:extLst>
              <a:ext uri="{FF2B5EF4-FFF2-40B4-BE49-F238E27FC236}">
                <a16:creationId xmlns:a16="http://schemas.microsoft.com/office/drawing/2014/main" id="{503407A2-B15E-10E3-73DC-71AE1CFA8AAF}"/>
              </a:ext>
            </a:extLst>
          </p:cNvPr>
          <p:cNvSpPr>
            <a:spLocks noGrp="1"/>
          </p:cNvSpPr>
          <p:nvPr>
            <p:ph type="sldNum" sz="quarter" idx="5"/>
          </p:nvPr>
        </p:nvSpPr>
        <p:spPr/>
        <p:txBody>
          <a:bodyPr/>
          <a:lstStyle/>
          <a:p>
            <a:fld id="{AD145C5A-15E2-5046-A257-D463A8A69DB3}" type="slidenum">
              <a:rPr lang="en-US" smtClean="0"/>
              <a:t>7</a:t>
            </a:fld>
            <a:endParaRPr lang="en-US" dirty="0"/>
          </a:p>
        </p:txBody>
      </p:sp>
    </p:spTree>
    <p:extLst>
      <p:ext uri="{BB962C8B-B14F-4D97-AF65-F5344CB8AC3E}">
        <p14:creationId xmlns:p14="http://schemas.microsoft.com/office/powerpoint/2010/main" val="3441723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471CB-AEBC-B709-33E8-BA9600EC39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E91551-E085-9CD7-15FD-5D6FF2C4B2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D17A6F-2D0E-0454-B841-EA60EC6274B8}"/>
              </a:ext>
            </a:extLst>
          </p:cNvPr>
          <p:cNvSpPr>
            <a:spLocks noGrp="1"/>
          </p:cNvSpPr>
          <p:nvPr>
            <p:ph type="body" idx="1"/>
          </p:nvPr>
        </p:nvSpPr>
        <p:spPr/>
        <p:txBody>
          <a:bodyPr/>
          <a:lstStyle/>
          <a:p>
            <a:r>
              <a:rPr lang="en-US" dirty="0"/>
              <a:t>There’s a section on downloading the data in various formats, viewing it in an application such as MassMapper or using it as a streaming web map service.  All the MassGIS data layers are available as ESRI vendor and open source streaming APIs.</a:t>
            </a:r>
          </a:p>
        </p:txBody>
      </p:sp>
      <p:sp>
        <p:nvSpPr>
          <p:cNvPr id="4" name="Slide Number Placeholder 3">
            <a:extLst>
              <a:ext uri="{FF2B5EF4-FFF2-40B4-BE49-F238E27FC236}">
                <a16:creationId xmlns:a16="http://schemas.microsoft.com/office/drawing/2014/main" id="{95E46697-CD10-013F-287C-D20766BE96C8}"/>
              </a:ext>
            </a:extLst>
          </p:cNvPr>
          <p:cNvSpPr>
            <a:spLocks noGrp="1"/>
          </p:cNvSpPr>
          <p:nvPr>
            <p:ph type="sldNum" sz="quarter" idx="5"/>
          </p:nvPr>
        </p:nvSpPr>
        <p:spPr/>
        <p:txBody>
          <a:bodyPr/>
          <a:lstStyle/>
          <a:p>
            <a:fld id="{AD145C5A-15E2-5046-A257-D463A8A69DB3}" type="slidenum">
              <a:rPr lang="en-US" smtClean="0"/>
              <a:t>8</a:t>
            </a:fld>
            <a:endParaRPr lang="en-US" dirty="0"/>
          </a:p>
        </p:txBody>
      </p:sp>
    </p:spTree>
    <p:extLst>
      <p:ext uri="{BB962C8B-B14F-4D97-AF65-F5344CB8AC3E}">
        <p14:creationId xmlns:p14="http://schemas.microsoft.com/office/powerpoint/2010/main" val="1941350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161AC-AEF1-38AC-1C06-7C73D0A26F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3CED49-6C73-9A74-873D-69F1A1F4E9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356CF9-224E-A683-317F-8EC5EAB5F285}"/>
              </a:ext>
            </a:extLst>
          </p:cNvPr>
          <p:cNvSpPr>
            <a:spLocks noGrp="1"/>
          </p:cNvSpPr>
          <p:nvPr>
            <p:ph type="body" idx="1"/>
          </p:nvPr>
        </p:nvSpPr>
        <p:spPr/>
        <p:txBody>
          <a:bodyPr/>
          <a:lstStyle/>
          <a:p>
            <a:r>
              <a:rPr lang="en-US" dirty="0"/>
              <a:t>Each datalayer consists of points, lines or polygons that display on the map but also contain a row of tabular information with various attributes. Scrolling down on the datalayer </a:t>
            </a:r>
            <a:r>
              <a:rPr lang="en-US" dirty="0" err="1"/>
              <a:t>metdata</a:t>
            </a:r>
            <a:r>
              <a:rPr lang="en-US" dirty="0"/>
              <a:t> page is an important explanation of the tabular information including what the fields are about and what the codes or values represent. This will help you decode what the values mean and let you make colorful maps. For example, </a:t>
            </a:r>
            <a:r>
              <a:rPr lang="en-US" dirty="0" err="1"/>
              <a:t>openspace</a:t>
            </a:r>
            <a:r>
              <a:rPr lang="en-US" dirty="0"/>
              <a:t> has many attributes that describe the site’s name, ownership, management, type, acres, deed information and more.</a:t>
            </a:r>
          </a:p>
        </p:txBody>
      </p:sp>
      <p:sp>
        <p:nvSpPr>
          <p:cNvPr id="4" name="Slide Number Placeholder 3">
            <a:extLst>
              <a:ext uri="{FF2B5EF4-FFF2-40B4-BE49-F238E27FC236}">
                <a16:creationId xmlns:a16="http://schemas.microsoft.com/office/drawing/2014/main" id="{3D0F6642-DE2B-63C0-38F9-7DC66F1D784D}"/>
              </a:ext>
            </a:extLst>
          </p:cNvPr>
          <p:cNvSpPr>
            <a:spLocks noGrp="1"/>
          </p:cNvSpPr>
          <p:nvPr>
            <p:ph type="sldNum" sz="quarter" idx="5"/>
          </p:nvPr>
        </p:nvSpPr>
        <p:spPr/>
        <p:txBody>
          <a:bodyPr/>
          <a:lstStyle/>
          <a:p>
            <a:fld id="{AD145C5A-15E2-5046-A257-D463A8A69DB3}" type="slidenum">
              <a:rPr lang="en-US" smtClean="0"/>
              <a:t>9</a:t>
            </a:fld>
            <a:endParaRPr lang="en-US" dirty="0"/>
          </a:p>
        </p:txBody>
      </p:sp>
    </p:spTree>
    <p:extLst>
      <p:ext uri="{BB962C8B-B14F-4D97-AF65-F5344CB8AC3E}">
        <p14:creationId xmlns:p14="http://schemas.microsoft.com/office/powerpoint/2010/main" val="40573597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Shape 19"/>
          <p:cNvSpPr>
            <a:spLocks noGrp="1"/>
          </p:cNvSpPr>
          <p:nvPr>
            <p:ph type="body" sz="half" idx="20" hasCustomPrompt="1"/>
          </p:nvPr>
        </p:nvSpPr>
        <p:spPr>
          <a:xfrm>
            <a:off x="1532859" y="468567"/>
            <a:ext cx="6078281" cy="468433"/>
          </a:xfrm>
          <a:prstGeom prst="rect">
            <a:avLst/>
          </a:prstGeom>
          <a:noFill/>
          <a:ln>
            <a:noFill/>
          </a:ln>
        </p:spPr>
        <p:txBody>
          <a:bodyPr anchor="t">
            <a:normAutofit/>
          </a:bodyPr>
          <a:lstStyle>
            <a:lvl1pPr marL="0" indent="0" algn="ctr">
              <a:buClrTx/>
              <a:buSzTx/>
              <a:buFontTx/>
              <a:buNone/>
              <a:defRPr sz="1400" b="1" baseline="0">
                <a:solidFill>
                  <a:srgbClr val="FF0000"/>
                </a:solidFill>
              </a:defRPr>
            </a:lvl1pPr>
          </a:lstStyle>
          <a:p>
            <a:r>
              <a:rPr lang="en-US" dirty="0"/>
              <a:t>DRAFT</a:t>
            </a:r>
            <a:endParaRPr dirty="0"/>
          </a:p>
        </p:txBody>
      </p:sp>
      <p:sp>
        <p:nvSpPr>
          <p:cNvPr id="6" name="TextBox 5"/>
          <p:cNvSpPr txBox="1"/>
          <p:nvPr userDrawn="1"/>
        </p:nvSpPr>
        <p:spPr>
          <a:xfrm>
            <a:off x="7061106" y="365125"/>
            <a:ext cx="1454244" cy="246221"/>
          </a:xfrm>
          <a:prstGeom prst="rect">
            <a:avLst/>
          </a:prstGeom>
          <a:noFill/>
        </p:spPr>
        <p:txBody>
          <a:bodyPr wrap="none" rtlCol="0">
            <a:spAutoFit/>
          </a:bodyPr>
          <a:lstStyle/>
          <a:p>
            <a:r>
              <a:rPr lang="en-US" sz="1000" kern="1000" cap="none" baseline="0" dirty="0">
                <a:solidFill>
                  <a:schemeClr val="accent1"/>
                </a:solidFill>
              </a:rPr>
              <a:t>Private &amp; Confidential</a:t>
            </a:r>
          </a:p>
        </p:txBody>
      </p:sp>
      <p:sp>
        <p:nvSpPr>
          <p:cNvPr id="3" name="Title 2"/>
          <p:cNvSpPr>
            <a:spLocks noGrp="1"/>
          </p:cNvSpPr>
          <p:nvPr>
            <p:ph type="title" hasCustomPrompt="1"/>
          </p:nvPr>
        </p:nvSpPr>
        <p:spPr>
          <a:xfrm>
            <a:off x="1142999" y="991054"/>
            <a:ext cx="6858000" cy="2522536"/>
          </a:xfrm>
          <a:noFill/>
        </p:spPr>
        <p:txBody>
          <a:bodyPr anchor="b">
            <a:normAutofit/>
          </a:bodyPr>
          <a:lstStyle>
            <a:lvl1pPr>
              <a:defRPr sz="3600" baseline="0">
                <a:solidFill>
                  <a:schemeClr val="accent1"/>
                </a:solidFill>
              </a:defRPr>
            </a:lvl1pPr>
          </a:lstStyle>
          <a:p>
            <a:r>
              <a:rPr lang="en-US" dirty="0"/>
              <a:t>Click to add title </a:t>
            </a:r>
          </a:p>
        </p:txBody>
      </p:sp>
      <p:sp>
        <p:nvSpPr>
          <p:cNvPr id="12" name="Subtitle 2"/>
          <p:cNvSpPr>
            <a:spLocks noGrp="1"/>
          </p:cNvSpPr>
          <p:nvPr>
            <p:ph type="subTitle" idx="1" hasCustomPrompt="1"/>
          </p:nvPr>
        </p:nvSpPr>
        <p:spPr>
          <a:xfrm>
            <a:off x="1143000" y="3602038"/>
            <a:ext cx="6858000" cy="646834"/>
          </a:xfrm>
          <a:noFill/>
        </p:spPr>
        <p:txBody>
          <a:bodyPr>
            <a:normAutofit/>
          </a:bodyPr>
          <a:lstStyle>
            <a:lvl1pPr marL="0" indent="0" algn="l">
              <a:buNone/>
              <a:defRPr sz="2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6" name="Shape 32"/>
          <p:cNvSpPr/>
          <p:nvPr userDrawn="1"/>
        </p:nvSpPr>
        <p:spPr>
          <a:xfrm>
            <a:off x="2" y="5488101"/>
            <a:ext cx="9144001" cy="360501"/>
          </a:xfrm>
          <a:prstGeom prst="rect">
            <a:avLst/>
          </a:prstGeom>
          <a:solidFill>
            <a:srgbClr val="F9CE20"/>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
        <p:nvSpPr>
          <p:cNvPr id="17" name="Shape 33"/>
          <p:cNvSpPr/>
          <p:nvPr userDrawn="1"/>
        </p:nvSpPr>
        <p:spPr>
          <a:xfrm>
            <a:off x="0" y="5542155"/>
            <a:ext cx="9144001" cy="400254"/>
          </a:xfrm>
          <a:prstGeom prst="rect">
            <a:avLst/>
          </a:prstGeom>
          <a:solidFill>
            <a:srgbClr val="14558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
        <p:nvSpPr>
          <p:cNvPr id="18" name="Shape 34"/>
          <p:cNvSpPr/>
          <p:nvPr userDrawn="1"/>
        </p:nvSpPr>
        <p:spPr>
          <a:xfrm>
            <a:off x="1" y="5656517"/>
            <a:ext cx="9144001" cy="1201483"/>
          </a:xfrm>
          <a:prstGeom prst="rect">
            <a:avLst/>
          </a:prstGeom>
          <a:solidFill>
            <a:srgbClr val="43956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
        <p:nvSpPr>
          <p:cNvPr id="19" name="Slide Number Placeholder 5"/>
          <p:cNvSpPr txBox="1">
            <a:spLocks/>
          </p:cNvSpPr>
          <p:nvPr userDrawn="1"/>
        </p:nvSpPr>
        <p:spPr>
          <a:xfrm>
            <a:off x="8330619" y="6400412"/>
            <a:ext cx="184731" cy="276999"/>
          </a:xfrm>
          <a:prstGeom prst="rect">
            <a:avLst/>
          </a:prstGeom>
          <a:ln w="12700">
            <a:miter lim="400000"/>
          </a:ln>
        </p:spPr>
        <p:txBody>
          <a:bodyPr vert="horz" wrap="none" lIns="91440" tIns="45720" rIns="91440" bIns="4572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9pPr>
          </a:lstStyle>
          <a:p>
            <a:endParaRPr lang="en-US" dirty="0">
              <a:solidFill>
                <a:schemeClr val="bg1"/>
              </a:solidFill>
            </a:endParaRPr>
          </a:p>
        </p:txBody>
      </p:sp>
      <p:sp>
        <p:nvSpPr>
          <p:cNvPr id="20" name="Shape 17"/>
          <p:cNvSpPr/>
          <p:nvPr userDrawn="1"/>
        </p:nvSpPr>
        <p:spPr>
          <a:xfrm>
            <a:off x="1541720" y="5930077"/>
            <a:ext cx="6903033" cy="550920"/>
          </a:xfrm>
          <a:prstGeom prst="rect">
            <a:avLst/>
          </a:prstGeom>
          <a:ln w="12700">
            <a:miter lim="400000"/>
          </a:ln>
          <a:extLst>
            <a:ext uri="{C572A759-6A51-4108-AA02-DFA0A04FC94B}">
              <ma14:wrappingTextBoxFlag xmlns:ma14="http://schemas.microsoft.com/office/mac/drawingml/2011/main" xmlns="" val="1"/>
            </a:ext>
          </a:extLst>
        </p:spPr>
        <p:txBody>
          <a:bodyPr lIns="36576" tIns="36576" rIns="36576" bIns="36576" anchor="ctr">
            <a:spAutoFit/>
          </a:bodyPr>
          <a:lstStyle/>
          <a:p>
            <a:pPr>
              <a:defRPr sz="1000" b="1">
                <a:solidFill>
                  <a:srgbClr val="FFFFFF"/>
                </a:solidFill>
              </a:defRPr>
            </a:pPr>
            <a:r>
              <a:rPr sz="1100" dirty="0">
                <a:solidFill>
                  <a:schemeClr val="bg1"/>
                </a:solidFill>
              </a:rPr>
              <a:t>Executive Office of Technology Services and Security </a:t>
            </a:r>
            <a:r>
              <a:rPr lang="en-US" sz="1100" dirty="0">
                <a:solidFill>
                  <a:schemeClr val="bg1"/>
                </a:solidFill>
              </a:rPr>
              <a:t>(</a:t>
            </a:r>
            <a:r>
              <a:rPr sz="1100" dirty="0">
                <a:solidFill>
                  <a:schemeClr val="bg1"/>
                </a:solidFill>
              </a:rPr>
              <a:t>EOTSS</a:t>
            </a:r>
            <a:r>
              <a:rPr lang="en-US" sz="1100" dirty="0">
                <a:solidFill>
                  <a:schemeClr val="bg1"/>
                </a:solidFill>
              </a:rPr>
              <a:t>)</a:t>
            </a:r>
            <a:endParaRPr sz="1100" dirty="0">
              <a:solidFill>
                <a:schemeClr val="bg1"/>
              </a:solidFill>
            </a:endParaRPr>
          </a:p>
          <a:p>
            <a:pPr>
              <a:defRPr sz="1000">
                <a:solidFill>
                  <a:srgbClr val="FFFFFF"/>
                </a:solidFill>
              </a:defRPr>
            </a:pPr>
            <a:r>
              <a:rPr i="1" dirty="0">
                <a:solidFill>
                  <a:schemeClr val="bg1"/>
                </a:solidFill>
              </a:rPr>
              <a:t>EOT</a:t>
            </a:r>
            <a:r>
              <a:rPr lang="en-US" i="1" dirty="0">
                <a:solidFill>
                  <a:schemeClr val="bg1"/>
                </a:solidFill>
              </a:rPr>
              <a:t>S</a:t>
            </a:r>
            <a:r>
              <a:rPr i="1" dirty="0">
                <a:solidFill>
                  <a:schemeClr val="bg1"/>
                </a:solidFill>
              </a:rPr>
              <a:t>S Mission: </a:t>
            </a:r>
            <a:r>
              <a:rPr lang="en-US" sz="1000" b="0" i="1" kern="1200" dirty="0">
                <a:solidFill>
                  <a:schemeClr val="bg1"/>
                </a:solidFill>
                <a:effectLst/>
                <a:latin typeface="+mn-lt"/>
                <a:ea typeface="+mn-ea"/>
                <a:cs typeface="+mn-cs"/>
              </a:rPr>
              <a:t>To provide</a:t>
            </a:r>
            <a:r>
              <a:rPr lang="en-US" sz="1000" b="0" i="1" kern="1200" baseline="0" dirty="0">
                <a:solidFill>
                  <a:schemeClr val="bg1"/>
                </a:solidFill>
                <a:effectLst/>
                <a:latin typeface="+mn-lt"/>
                <a:ea typeface="+mn-ea"/>
                <a:cs typeface="+mn-cs"/>
              </a:rPr>
              <a:t> </a:t>
            </a:r>
            <a:r>
              <a:rPr lang="en-US" sz="1000" b="0" i="1" kern="1200" dirty="0">
                <a:solidFill>
                  <a:schemeClr val="bg1"/>
                </a:solidFill>
                <a:effectLst/>
                <a:latin typeface="+mn-lt"/>
                <a:ea typeface="+mn-ea"/>
                <a:cs typeface="+mn-cs"/>
              </a:rPr>
              <a:t>secure and quality digital information, services, and tools to constituents and service providers</a:t>
            </a:r>
            <a:r>
              <a:rPr lang="en-US" sz="1000" b="0" i="1" kern="1200" baseline="0" dirty="0">
                <a:solidFill>
                  <a:schemeClr val="bg1"/>
                </a:solidFill>
                <a:effectLst/>
                <a:latin typeface="+mn-lt"/>
                <a:ea typeface="+mn-ea"/>
                <a:cs typeface="+mn-cs"/>
              </a:rPr>
              <a:t> </a:t>
            </a:r>
            <a:r>
              <a:rPr lang="en-US" sz="1000" b="0" i="1" kern="1200" dirty="0">
                <a:solidFill>
                  <a:schemeClr val="bg1"/>
                </a:solidFill>
                <a:effectLst/>
                <a:latin typeface="+mn-lt"/>
                <a:ea typeface="+mn-ea"/>
                <a:cs typeface="+mn-cs"/>
              </a:rPr>
              <a:t>when and where they need them.</a:t>
            </a:r>
            <a:endParaRPr i="1" dirty="0">
              <a:solidFill>
                <a:schemeClr val="bg1"/>
              </a:solidFill>
            </a:endParaRPr>
          </a:p>
        </p:txBody>
      </p:sp>
      <p:sp>
        <p:nvSpPr>
          <p:cNvPr id="27" name="Shape 19"/>
          <p:cNvSpPr>
            <a:spLocks noGrp="1"/>
          </p:cNvSpPr>
          <p:nvPr>
            <p:ph type="body" sz="half" idx="19" hasCustomPrompt="1"/>
          </p:nvPr>
        </p:nvSpPr>
        <p:spPr>
          <a:xfrm>
            <a:off x="1142999" y="4295975"/>
            <a:ext cx="6857999" cy="403714"/>
          </a:xfrm>
          <a:prstGeom prst="rect">
            <a:avLst/>
          </a:prstGeom>
          <a:noFill/>
        </p:spPr>
        <p:txBody>
          <a:bodyPr anchor="b">
            <a:normAutofit/>
          </a:bodyPr>
          <a:lstStyle>
            <a:lvl1pPr marL="0" indent="0">
              <a:buClrTx/>
              <a:buSzTx/>
              <a:buFontTx/>
              <a:buNone/>
              <a:defRPr sz="1600" b="1" baseline="0">
                <a:solidFill>
                  <a:schemeClr val="tx2"/>
                </a:solidFill>
              </a:defRPr>
            </a:lvl1pPr>
          </a:lstStyle>
          <a:p>
            <a:r>
              <a:rPr lang="en-US" dirty="0"/>
              <a:t>Presenter’s name here</a:t>
            </a:r>
          </a:p>
        </p:txBody>
      </p:sp>
      <p:sp>
        <p:nvSpPr>
          <p:cNvPr id="28" name="Shape 19"/>
          <p:cNvSpPr>
            <a:spLocks noGrp="1"/>
          </p:cNvSpPr>
          <p:nvPr>
            <p:ph type="body" sz="half" idx="21" hasCustomPrompt="1"/>
          </p:nvPr>
        </p:nvSpPr>
        <p:spPr>
          <a:xfrm>
            <a:off x="1143000" y="4699689"/>
            <a:ext cx="6857998" cy="403714"/>
          </a:xfrm>
          <a:prstGeom prst="rect">
            <a:avLst/>
          </a:prstGeom>
          <a:noFill/>
        </p:spPr>
        <p:txBody>
          <a:bodyPr anchor="t">
            <a:normAutofit/>
          </a:bodyPr>
          <a:lstStyle>
            <a:lvl1pPr marL="0" indent="0">
              <a:buClrTx/>
              <a:buSzTx/>
              <a:buFontTx/>
              <a:buNone/>
              <a:defRPr sz="1400" b="0" baseline="0">
                <a:solidFill>
                  <a:schemeClr val="tx2"/>
                </a:solidFill>
              </a:defRPr>
            </a:lvl1pPr>
          </a:lstStyle>
          <a:p>
            <a:r>
              <a:rPr lang="en-US" dirty="0"/>
              <a:t>Presenter’s title here</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3367" y="5767557"/>
            <a:ext cx="979402" cy="97940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5" name="image4.jpeg"/>
          <p:cNvPicPr>
            <a:picLocks noChangeAspect="1"/>
          </p:cNvPicPr>
          <p:nvPr userDrawn="1"/>
        </p:nvPicPr>
        <p:blipFill rotWithShape="1">
          <a:blip r:embed="rId2" cstate="print">
            <a:extLst>
              <a:ext uri="{28A0092B-C50C-407E-A947-70E740481C1C}">
                <a14:useLocalDpi xmlns:a14="http://schemas.microsoft.com/office/drawing/2010/main" val="0"/>
              </a:ext>
            </a:extLst>
          </a:blip>
          <a:srcRect t="2716" r="8386" b="13456"/>
          <a:stretch/>
        </p:blipFill>
        <p:spPr>
          <a:xfrm>
            <a:off x="0" y="0"/>
            <a:ext cx="9144000" cy="5577915"/>
          </a:xfrm>
          <a:prstGeom prst="rect">
            <a:avLst/>
          </a:prstGeom>
          <a:ln w="12700">
            <a:miter lim="400000"/>
          </a:ln>
        </p:spPr>
      </p:pic>
      <p:sp>
        <p:nvSpPr>
          <p:cNvPr id="21" name="Shape 99"/>
          <p:cNvSpPr/>
          <p:nvPr userDrawn="1"/>
        </p:nvSpPr>
        <p:spPr>
          <a:xfrm>
            <a:off x="0" y="-1"/>
            <a:ext cx="9144002" cy="5639554"/>
          </a:xfrm>
          <a:prstGeom prst="rect">
            <a:avLst/>
          </a:prstGeom>
          <a:solidFill>
            <a:srgbClr val="000000">
              <a:alpha val="56918"/>
            </a:srgbClr>
          </a:solidFill>
          <a:ln w="12700">
            <a:miter lim="400000"/>
          </a:ln>
        </p:spPr>
        <p:txBody>
          <a:bodyPr lIns="45718" tIns="45718" rIns="45718" bIns="45718" anchor="ctr"/>
          <a:lstStyle/>
          <a:p>
            <a:pPr>
              <a:defRPr>
                <a:latin typeface="Verdana"/>
                <a:ea typeface="Verdana"/>
                <a:cs typeface="Verdana"/>
                <a:sym typeface="Verdana"/>
              </a:defRPr>
            </a:pPr>
            <a:endParaRPr dirty="0"/>
          </a:p>
        </p:txBody>
      </p:sp>
      <p:sp>
        <p:nvSpPr>
          <p:cNvPr id="7" name="Shape 19"/>
          <p:cNvSpPr>
            <a:spLocks noGrp="1"/>
          </p:cNvSpPr>
          <p:nvPr>
            <p:ph type="body" sz="half" idx="20" hasCustomPrompt="1"/>
          </p:nvPr>
        </p:nvSpPr>
        <p:spPr>
          <a:xfrm>
            <a:off x="1532859" y="468567"/>
            <a:ext cx="6078281" cy="468433"/>
          </a:xfrm>
          <a:prstGeom prst="rect">
            <a:avLst/>
          </a:prstGeom>
          <a:noFill/>
          <a:ln>
            <a:noFill/>
          </a:ln>
        </p:spPr>
        <p:txBody>
          <a:bodyPr anchor="t">
            <a:normAutofit/>
          </a:bodyPr>
          <a:lstStyle>
            <a:lvl1pPr marL="0" indent="0" algn="ctr">
              <a:buClrTx/>
              <a:buSzTx/>
              <a:buFontTx/>
              <a:buNone/>
              <a:defRPr sz="1400" b="1" baseline="0">
                <a:solidFill>
                  <a:srgbClr val="FF0000"/>
                </a:solidFill>
              </a:defRPr>
            </a:lvl1pPr>
          </a:lstStyle>
          <a:p>
            <a:r>
              <a:rPr lang="en-US" dirty="0"/>
              <a:t>DRAFT</a:t>
            </a:r>
            <a:endParaRPr dirty="0"/>
          </a:p>
        </p:txBody>
      </p:sp>
      <p:sp>
        <p:nvSpPr>
          <p:cNvPr id="6" name="TextBox 5"/>
          <p:cNvSpPr txBox="1"/>
          <p:nvPr userDrawn="1"/>
        </p:nvSpPr>
        <p:spPr>
          <a:xfrm>
            <a:off x="7061106" y="365125"/>
            <a:ext cx="1454244" cy="246221"/>
          </a:xfrm>
          <a:prstGeom prst="rect">
            <a:avLst/>
          </a:prstGeom>
          <a:noFill/>
        </p:spPr>
        <p:txBody>
          <a:bodyPr wrap="none" rtlCol="0">
            <a:spAutoFit/>
          </a:bodyPr>
          <a:lstStyle/>
          <a:p>
            <a:r>
              <a:rPr lang="en-US" sz="1000" kern="1000" cap="none" baseline="0" dirty="0">
                <a:solidFill>
                  <a:schemeClr val="bg1"/>
                </a:solidFill>
              </a:rPr>
              <a:t>Private &amp; Confidential</a:t>
            </a:r>
          </a:p>
        </p:txBody>
      </p:sp>
      <p:sp>
        <p:nvSpPr>
          <p:cNvPr id="3" name="Title 2"/>
          <p:cNvSpPr>
            <a:spLocks noGrp="1"/>
          </p:cNvSpPr>
          <p:nvPr>
            <p:ph type="title" hasCustomPrompt="1"/>
          </p:nvPr>
        </p:nvSpPr>
        <p:spPr>
          <a:xfrm>
            <a:off x="1142999" y="976471"/>
            <a:ext cx="6858000" cy="2537119"/>
          </a:xfrm>
        </p:spPr>
        <p:txBody>
          <a:bodyPr anchor="b">
            <a:normAutofit/>
          </a:bodyPr>
          <a:lstStyle>
            <a:lvl1pPr>
              <a:defRPr sz="3600">
                <a:solidFill>
                  <a:schemeClr val="bg1"/>
                </a:solidFill>
              </a:defRPr>
            </a:lvl1pPr>
          </a:lstStyle>
          <a:p>
            <a:r>
              <a:rPr lang="en-US" dirty="0"/>
              <a:t>Click to add title</a:t>
            </a:r>
          </a:p>
        </p:txBody>
      </p:sp>
      <p:sp>
        <p:nvSpPr>
          <p:cNvPr id="12" name="Subtitle 2"/>
          <p:cNvSpPr>
            <a:spLocks noGrp="1"/>
          </p:cNvSpPr>
          <p:nvPr>
            <p:ph type="subTitle" idx="1" hasCustomPrompt="1"/>
          </p:nvPr>
        </p:nvSpPr>
        <p:spPr>
          <a:xfrm>
            <a:off x="1143000" y="3602038"/>
            <a:ext cx="6858000" cy="646834"/>
          </a:xfrm>
          <a:noFill/>
        </p:spPr>
        <p:txBody>
          <a:bodyPr>
            <a:normAutofit/>
          </a:bodyPr>
          <a:lstStyle>
            <a:lvl1pPr marL="0" indent="0" algn="l">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6" name="Shape 32"/>
          <p:cNvSpPr/>
          <p:nvPr userDrawn="1"/>
        </p:nvSpPr>
        <p:spPr>
          <a:xfrm>
            <a:off x="2" y="5488101"/>
            <a:ext cx="9144001" cy="360501"/>
          </a:xfrm>
          <a:prstGeom prst="rect">
            <a:avLst/>
          </a:prstGeom>
          <a:solidFill>
            <a:srgbClr val="F9CE20"/>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
        <p:nvSpPr>
          <p:cNvPr id="17" name="Shape 33"/>
          <p:cNvSpPr/>
          <p:nvPr userDrawn="1"/>
        </p:nvSpPr>
        <p:spPr>
          <a:xfrm>
            <a:off x="0" y="5542155"/>
            <a:ext cx="9144001" cy="400254"/>
          </a:xfrm>
          <a:prstGeom prst="rect">
            <a:avLst/>
          </a:prstGeom>
          <a:solidFill>
            <a:srgbClr val="14558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
        <p:nvSpPr>
          <p:cNvPr id="18" name="Shape 34"/>
          <p:cNvSpPr/>
          <p:nvPr userDrawn="1"/>
        </p:nvSpPr>
        <p:spPr>
          <a:xfrm>
            <a:off x="1" y="5656517"/>
            <a:ext cx="9144001" cy="1201483"/>
          </a:xfrm>
          <a:prstGeom prst="rect">
            <a:avLst/>
          </a:prstGeom>
          <a:solidFill>
            <a:srgbClr val="43956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
        <p:nvSpPr>
          <p:cNvPr id="19" name="Slide Number Placeholder 5"/>
          <p:cNvSpPr txBox="1">
            <a:spLocks/>
          </p:cNvSpPr>
          <p:nvPr userDrawn="1"/>
        </p:nvSpPr>
        <p:spPr>
          <a:xfrm>
            <a:off x="8330619" y="6400412"/>
            <a:ext cx="184731" cy="276999"/>
          </a:xfrm>
          <a:prstGeom prst="rect">
            <a:avLst/>
          </a:prstGeom>
          <a:ln w="12700">
            <a:miter lim="400000"/>
          </a:ln>
        </p:spPr>
        <p:txBody>
          <a:bodyPr vert="horz" wrap="none" lIns="91440" tIns="45720" rIns="91440" bIns="4572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9pPr>
          </a:lstStyle>
          <a:p>
            <a:endParaRPr lang="en-US" dirty="0">
              <a:solidFill>
                <a:schemeClr val="bg1"/>
              </a:solidFill>
            </a:endParaRPr>
          </a:p>
        </p:txBody>
      </p:sp>
      <p:sp>
        <p:nvSpPr>
          <p:cNvPr id="20" name="Shape 17"/>
          <p:cNvSpPr/>
          <p:nvPr userDrawn="1"/>
        </p:nvSpPr>
        <p:spPr>
          <a:xfrm>
            <a:off x="1541720" y="5937771"/>
            <a:ext cx="6903033" cy="535531"/>
          </a:xfrm>
          <a:prstGeom prst="rect">
            <a:avLst/>
          </a:prstGeom>
          <a:ln w="12700">
            <a:miter lim="400000"/>
          </a:ln>
          <a:extLst>
            <a:ext uri="{C572A759-6A51-4108-AA02-DFA0A04FC94B}">
              <ma14:wrappingTextBoxFlag xmlns:ma14="http://schemas.microsoft.com/office/mac/drawingml/2011/main" xmlns="" val="1"/>
            </a:ext>
          </a:extLst>
        </p:spPr>
        <p:txBody>
          <a:bodyPr lIns="36576" tIns="36576" rIns="36576" bIns="36576" anchor="ctr">
            <a:spAutoFit/>
          </a:bodyPr>
          <a:lstStyle/>
          <a:p>
            <a:pPr>
              <a:defRPr sz="1000" b="1">
                <a:solidFill>
                  <a:srgbClr val="FFFFFF"/>
                </a:solidFill>
              </a:defRPr>
            </a:pPr>
            <a:r>
              <a:rPr dirty="0">
                <a:solidFill>
                  <a:schemeClr val="bg1"/>
                </a:solidFill>
              </a:rPr>
              <a:t>Executive Office of Technology Services and Security </a:t>
            </a:r>
            <a:r>
              <a:rPr lang="en-US" dirty="0">
                <a:solidFill>
                  <a:schemeClr val="bg1"/>
                </a:solidFill>
              </a:rPr>
              <a:t>(</a:t>
            </a:r>
            <a:r>
              <a:rPr dirty="0">
                <a:solidFill>
                  <a:schemeClr val="bg1"/>
                </a:solidFill>
              </a:rPr>
              <a:t>EOTSS</a:t>
            </a:r>
            <a:r>
              <a:rPr lang="en-US" dirty="0">
                <a:solidFill>
                  <a:schemeClr val="bg1"/>
                </a:solidFill>
              </a:rPr>
              <a:t>)</a:t>
            </a:r>
            <a:endParaRPr dirty="0">
              <a:solidFill>
                <a:schemeClr val="bg1"/>
              </a:solidFill>
            </a:endParaRPr>
          </a:p>
          <a:p>
            <a:pPr>
              <a:defRPr sz="1000">
                <a:solidFill>
                  <a:srgbClr val="FFFFFF"/>
                </a:solidFill>
              </a:defRPr>
            </a:pPr>
            <a:r>
              <a:rPr lang="en-US" i="0" dirty="0">
                <a:solidFill>
                  <a:schemeClr val="bg1"/>
                </a:solidFill>
              </a:rPr>
              <a:t>EOTSS Mission: </a:t>
            </a:r>
            <a:r>
              <a:rPr lang="en-US" sz="1000" b="0" i="0" kern="1200" dirty="0">
                <a:solidFill>
                  <a:schemeClr val="bg1"/>
                </a:solidFill>
                <a:effectLst/>
                <a:latin typeface="+mn-lt"/>
                <a:ea typeface="+mn-ea"/>
                <a:cs typeface="+mn-cs"/>
              </a:rPr>
              <a:t>To provide</a:t>
            </a:r>
            <a:r>
              <a:rPr lang="en-US" sz="1000" b="0" i="0" kern="1200" baseline="0" dirty="0">
                <a:solidFill>
                  <a:schemeClr val="bg1"/>
                </a:solidFill>
                <a:effectLst/>
                <a:latin typeface="+mn-lt"/>
                <a:ea typeface="+mn-ea"/>
                <a:cs typeface="+mn-cs"/>
              </a:rPr>
              <a:t> </a:t>
            </a:r>
            <a:r>
              <a:rPr lang="en-US" sz="1000" b="0" i="0" kern="1200" dirty="0">
                <a:solidFill>
                  <a:schemeClr val="bg1"/>
                </a:solidFill>
                <a:effectLst/>
                <a:latin typeface="+mn-lt"/>
                <a:ea typeface="+mn-ea"/>
                <a:cs typeface="+mn-cs"/>
              </a:rPr>
              <a:t>secure and quality digital information, services, and tools to constituents and service providers</a:t>
            </a:r>
            <a:r>
              <a:rPr lang="en-US" sz="1000" b="0" i="0" kern="1200" baseline="0" dirty="0">
                <a:solidFill>
                  <a:schemeClr val="bg1"/>
                </a:solidFill>
                <a:effectLst/>
                <a:latin typeface="+mn-lt"/>
                <a:ea typeface="+mn-ea"/>
                <a:cs typeface="+mn-cs"/>
              </a:rPr>
              <a:t> </a:t>
            </a:r>
            <a:r>
              <a:rPr lang="en-US" sz="1000" b="0" i="0" kern="1200" dirty="0">
                <a:solidFill>
                  <a:schemeClr val="bg1"/>
                </a:solidFill>
                <a:effectLst/>
                <a:latin typeface="+mn-lt"/>
                <a:ea typeface="+mn-ea"/>
                <a:cs typeface="+mn-cs"/>
              </a:rPr>
              <a:t>when and where they need them.</a:t>
            </a:r>
            <a:endParaRPr lang="en-US" i="0" dirty="0">
              <a:solidFill>
                <a:schemeClr val="bg1"/>
              </a:solidFill>
            </a:endParaRPr>
          </a:p>
        </p:txBody>
      </p:sp>
      <p:sp>
        <p:nvSpPr>
          <p:cNvPr id="27" name="Shape 19"/>
          <p:cNvSpPr>
            <a:spLocks noGrp="1"/>
          </p:cNvSpPr>
          <p:nvPr>
            <p:ph type="body" sz="half" idx="19" hasCustomPrompt="1"/>
          </p:nvPr>
        </p:nvSpPr>
        <p:spPr>
          <a:xfrm>
            <a:off x="1142999" y="4295975"/>
            <a:ext cx="6857999" cy="403714"/>
          </a:xfrm>
          <a:prstGeom prst="rect">
            <a:avLst/>
          </a:prstGeom>
          <a:noFill/>
        </p:spPr>
        <p:txBody>
          <a:bodyPr anchor="b">
            <a:normAutofit/>
          </a:bodyPr>
          <a:lstStyle>
            <a:lvl1pPr marL="0" indent="0">
              <a:buClrTx/>
              <a:buSzTx/>
              <a:buFontTx/>
              <a:buNone/>
              <a:defRPr sz="1600" b="1" baseline="0">
                <a:solidFill>
                  <a:schemeClr val="bg1"/>
                </a:solidFill>
              </a:defRPr>
            </a:lvl1pPr>
          </a:lstStyle>
          <a:p>
            <a:r>
              <a:rPr lang="en-US" dirty="0"/>
              <a:t>Presenter’s name here</a:t>
            </a:r>
          </a:p>
        </p:txBody>
      </p:sp>
      <p:sp>
        <p:nvSpPr>
          <p:cNvPr id="28" name="Shape 19"/>
          <p:cNvSpPr>
            <a:spLocks noGrp="1"/>
          </p:cNvSpPr>
          <p:nvPr>
            <p:ph type="body" sz="half" idx="21" hasCustomPrompt="1"/>
          </p:nvPr>
        </p:nvSpPr>
        <p:spPr>
          <a:xfrm>
            <a:off x="1143000" y="4699689"/>
            <a:ext cx="6857998" cy="403714"/>
          </a:xfrm>
          <a:prstGeom prst="rect">
            <a:avLst/>
          </a:prstGeom>
          <a:noFill/>
        </p:spPr>
        <p:txBody>
          <a:bodyPr anchor="t">
            <a:normAutofit/>
          </a:bodyPr>
          <a:lstStyle>
            <a:lvl1pPr marL="0" indent="0">
              <a:buClrTx/>
              <a:buSzTx/>
              <a:buFontTx/>
              <a:buNone/>
              <a:defRPr sz="1400" b="0" baseline="0">
                <a:solidFill>
                  <a:schemeClr val="bg1"/>
                </a:solidFill>
              </a:defRPr>
            </a:lvl1pPr>
          </a:lstStyle>
          <a:p>
            <a:r>
              <a:rPr lang="en-US" dirty="0"/>
              <a:t>Presenter’s title here</a:t>
            </a:r>
          </a:p>
        </p:txBody>
      </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3367" y="5767557"/>
            <a:ext cx="979402" cy="979402"/>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23" name="image4.jpeg"/>
          <p:cNvPicPr>
            <a:picLocks noChangeAspect="1"/>
          </p:cNvPicPr>
          <p:nvPr userDrawn="1"/>
        </p:nvPicPr>
        <p:blipFill rotWithShape="1">
          <a:blip r:embed="rId2" cstate="print">
            <a:extLst>
              <a:ext uri="{28A0092B-C50C-407E-A947-70E740481C1C}">
                <a14:useLocalDpi xmlns:a14="http://schemas.microsoft.com/office/drawing/2010/main" val="0"/>
              </a:ext>
            </a:extLst>
          </a:blip>
          <a:srcRect l="6851" t="3084" r="3943"/>
          <a:stretch/>
        </p:blipFill>
        <p:spPr>
          <a:xfrm>
            <a:off x="-2" y="0"/>
            <a:ext cx="9144002" cy="5588000"/>
          </a:xfrm>
          <a:prstGeom prst="rect">
            <a:avLst/>
          </a:prstGeom>
          <a:ln w="12700">
            <a:miter lim="400000"/>
          </a:ln>
        </p:spPr>
      </p:pic>
      <p:sp>
        <p:nvSpPr>
          <p:cNvPr id="7" name="Shape 19"/>
          <p:cNvSpPr>
            <a:spLocks noGrp="1"/>
          </p:cNvSpPr>
          <p:nvPr>
            <p:ph type="body" sz="half" idx="20" hasCustomPrompt="1"/>
          </p:nvPr>
        </p:nvSpPr>
        <p:spPr>
          <a:xfrm>
            <a:off x="1532859" y="468567"/>
            <a:ext cx="6078281" cy="468433"/>
          </a:xfrm>
          <a:prstGeom prst="rect">
            <a:avLst/>
          </a:prstGeom>
          <a:noFill/>
          <a:ln>
            <a:noFill/>
          </a:ln>
        </p:spPr>
        <p:txBody>
          <a:bodyPr anchor="t">
            <a:normAutofit/>
          </a:bodyPr>
          <a:lstStyle>
            <a:lvl1pPr marL="0" indent="0" algn="ctr">
              <a:buClrTx/>
              <a:buSzTx/>
              <a:buFontTx/>
              <a:buNone/>
              <a:defRPr sz="1400" b="1" baseline="0">
                <a:solidFill>
                  <a:srgbClr val="FF0000"/>
                </a:solidFill>
              </a:defRPr>
            </a:lvl1pPr>
          </a:lstStyle>
          <a:p>
            <a:r>
              <a:rPr lang="en-US" dirty="0"/>
              <a:t>DRAFT</a:t>
            </a:r>
            <a:endParaRPr dirty="0"/>
          </a:p>
        </p:txBody>
      </p:sp>
      <p:sp>
        <p:nvSpPr>
          <p:cNvPr id="6" name="TextBox 5"/>
          <p:cNvSpPr txBox="1"/>
          <p:nvPr userDrawn="1"/>
        </p:nvSpPr>
        <p:spPr>
          <a:xfrm>
            <a:off x="7061106" y="365125"/>
            <a:ext cx="1454244" cy="246221"/>
          </a:xfrm>
          <a:prstGeom prst="rect">
            <a:avLst/>
          </a:prstGeom>
          <a:noFill/>
        </p:spPr>
        <p:txBody>
          <a:bodyPr wrap="none" rtlCol="0">
            <a:spAutoFit/>
          </a:bodyPr>
          <a:lstStyle/>
          <a:p>
            <a:r>
              <a:rPr lang="en-US" sz="1000" kern="1000" cap="none" baseline="0" dirty="0">
                <a:solidFill>
                  <a:schemeClr val="accent1"/>
                </a:solidFill>
              </a:rPr>
              <a:t>Private &amp; Confidential</a:t>
            </a:r>
          </a:p>
        </p:txBody>
      </p:sp>
      <p:sp>
        <p:nvSpPr>
          <p:cNvPr id="3" name="Title 2"/>
          <p:cNvSpPr>
            <a:spLocks noGrp="1"/>
          </p:cNvSpPr>
          <p:nvPr>
            <p:ph type="title" hasCustomPrompt="1"/>
          </p:nvPr>
        </p:nvSpPr>
        <p:spPr>
          <a:xfrm>
            <a:off x="1142999" y="976471"/>
            <a:ext cx="6858000" cy="2537119"/>
          </a:xfrm>
        </p:spPr>
        <p:txBody>
          <a:bodyPr anchor="b">
            <a:normAutofit/>
          </a:bodyPr>
          <a:lstStyle>
            <a:lvl1pPr>
              <a:defRPr sz="3600">
                <a:solidFill>
                  <a:schemeClr val="accent1"/>
                </a:solidFill>
              </a:defRPr>
            </a:lvl1pPr>
          </a:lstStyle>
          <a:p>
            <a:r>
              <a:rPr lang="en-US" dirty="0"/>
              <a:t>Click to add title</a:t>
            </a:r>
          </a:p>
        </p:txBody>
      </p:sp>
      <p:sp>
        <p:nvSpPr>
          <p:cNvPr id="12" name="Subtitle 2"/>
          <p:cNvSpPr>
            <a:spLocks noGrp="1"/>
          </p:cNvSpPr>
          <p:nvPr>
            <p:ph type="subTitle" idx="1" hasCustomPrompt="1"/>
          </p:nvPr>
        </p:nvSpPr>
        <p:spPr>
          <a:xfrm>
            <a:off x="1143000" y="3602038"/>
            <a:ext cx="6858000" cy="646834"/>
          </a:xfrm>
          <a:noFill/>
        </p:spPr>
        <p:txBody>
          <a:bodyPr>
            <a:normAutofit/>
          </a:bodyPr>
          <a:lstStyle>
            <a:lvl1pPr marL="0" indent="0" algn="l">
              <a:buNone/>
              <a:defRPr sz="2400"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6" name="Shape 32"/>
          <p:cNvSpPr/>
          <p:nvPr userDrawn="1"/>
        </p:nvSpPr>
        <p:spPr>
          <a:xfrm>
            <a:off x="2" y="5488101"/>
            <a:ext cx="9144001" cy="360501"/>
          </a:xfrm>
          <a:prstGeom prst="rect">
            <a:avLst/>
          </a:prstGeom>
          <a:solidFill>
            <a:srgbClr val="F9CE20"/>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
        <p:nvSpPr>
          <p:cNvPr id="17" name="Shape 33"/>
          <p:cNvSpPr/>
          <p:nvPr userDrawn="1"/>
        </p:nvSpPr>
        <p:spPr>
          <a:xfrm>
            <a:off x="0" y="5542155"/>
            <a:ext cx="9144001" cy="400254"/>
          </a:xfrm>
          <a:prstGeom prst="rect">
            <a:avLst/>
          </a:prstGeom>
          <a:solidFill>
            <a:srgbClr val="14558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
        <p:nvSpPr>
          <p:cNvPr id="18" name="Shape 34"/>
          <p:cNvSpPr/>
          <p:nvPr userDrawn="1"/>
        </p:nvSpPr>
        <p:spPr>
          <a:xfrm>
            <a:off x="1" y="5656517"/>
            <a:ext cx="9144001" cy="1201483"/>
          </a:xfrm>
          <a:prstGeom prst="rect">
            <a:avLst/>
          </a:prstGeom>
          <a:solidFill>
            <a:srgbClr val="43956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
        <p:nvSpPr>
          <p:cNvPr id="19" name="Slide Number Placeholder 5"/>
          <p:cNvSpPr txBox="1">
            <a:spLocks/>
          </p:cNvSpPr>
          <p:nvPr userDrawn="1"/>
        </p:nvSpPr>
        <p:spPr>
          <a:xfrm>
            <a:off x="8330619" y="6400412"/>
            <a:ext cx="184731" cy="276999"/>
          </a:xfrm>
          <a:prstGeom prst="rect">
            <a:avLst/>
          </a:prstGeom>
          <a:ln w="12700">
            <a:miter lim="400000"/>
          </a:ln>
        </p:spPr>
        <p:txBody>
          <a:bodyPr vert="horz" wrap="none" lIns="91440" tIns="45720" rIns="91440" bIns="4572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9pPr>
          </a:lstStyle>
          <a:p>
            <a:endParaRPr lang="en-US" dirty="0">
              <a:solidFill>
                <a:schemeClr val="bg1"/>
              </a:solidFill>
            </a:endParaRPr>
          </a:p>
        </p:txBody>
      </p:sp>
      <p:sp>
        <p:nvSpPr>
          <p:cNvPr id="20" name="Shape 17"/>
          <p:cNvSpPr/>
          <p:nvPr userDrawn="1"/>
        </p:nvSpPr>
        <p:spPr>
          <a:xfrm>
            <a:off x="1541720" y="5937771"/>
            <a:ext cx="6903033" cy="535531"/>
          </a:xfrm>
          <a:prstGeom prst="rect">
            <a:avLst/>
          </a:prstGeom>
          <a:ln w="12700">
            <a:miter lim="400000"/>
          </a:ln>
          <a:extLst>
            <a:ext uri="{C572A759-6A51-4108-AA02-DFA0A04FC94B}">
              <ma14:wrappingTextBoxFlag xmlns:ma14="http://schemas.microsoft.com/office/mac/drawingml/2011/main" xmlns="" val="1"/>
            </a:ext>
          </a:extLst>
        </p:spPr>
        <p:txBody>
          <a:bodyPr lIns="36576" tIns="36576" rIns="36576" bIns="36576" anchor="ctr">
            <a:spAutoFit/>
          </a:bodyPr>
          <a:lstStyle/>
          <a:p>
            <a:pPr>
              <a:defRPr sz="1000" b="1">
                <a:solidFill>
                  <a:srgbClr val="FFFFFF"/>
                </a:solidFill>
              </a:defRPr>
            </a:pPr>
            <a:r>
              <a:rPr dirty="0">
                <a:solidFill>
                  <a:schemeClr val="bg1"/>
                </a:solidFill>
              </a:rPr>
              <a:t>Executive Office of Technology Services and Security </a:t>
            </a:r>
            <a:r>
              <a:rPr lang="en-US" dirty="0">
                <a:solidFill>
                  <a:schemeClr val="bg1"/>
                </a:solidFill>
              </a:rPr>
              <a:t>(</a:t>
            </a:r>
            <a:r>
              <a:rPr dirty="0">
                <a:solidFill>
                  <a:schemeClr val="bg1"/>
                </a:solidFill>
              </a:rPr>
              <a:t>EOTSS</a:t>
            </a:r>
            <a:r>
              <a:rPr lang="en-US" dirty="0">
                <a:solidFill>
                  <a:schemeClr val="bg1"/>
                </a:solidFill>
              </a:rPr>
              <a:t>)</a:t>
            </a:r>
            <a:endParaRPr dirty="0">
              <a:solidFill>
                <a:schemeClr val="bg1"/>
              </a:solidFill>
            </a:endParaRPr>
          </a:p>
          <a:p>
            <a:pPr>
              <a:defRPr sz="1000">
                <a:solidFill>
                  <a:srgbClr val="FFFFFF"/>
                </a:solidFill>
              </a:defRPr>
            </a:pPr>
            <a:r>
              <a:rPr lang="en-US" i="0" dirty="0">
                <a:solidFill>
                  <a:schemeClr val="bg1"/>
                </a:solidFill>
              </a:rPr>
              <a:t>EOTSS Mission: </a:t>
            </a:r>
            <a:r>
              <a:rPr lang="en-US" sz="1000" b="0" i="0" kern="1200" dirty="0">
                <a:solidFill>
                  <a:schemeClr val="bg1"/>
                </a:solidFill>
                <a:effectLst/>
                <a:latin typeface="+mn-lt"/>
                <a:ea typeface="+mn-ea"/>
                <a:cs typeface="+mn-cs"/>
              </a:rPr>
              <a:t>To provide</a:t>
            </a:r>
            <a:r>
              <a:rPr lang="en-US" sz="1000" b="0" i="0" kern="1200" baseline="0" dirty="0">
                <a:solidFill>
                  <a:schemeClr val="bg1"/>
                </a:solidFill>
                <a:effectLst/>
                <a:latin typeface="+mn-lt"/>
                <a:ea typeface="+mn-ea"/>
                <a:cs typeface="+mn-cs"/>
              </a:rPr>
              <a:t> </a:t>
            </a:r>
            <a:r>
              <a:rPr lang="en-US" sz="1000" b="0" i="0" kern="1200" dirty="0">
                <a:solidFill>
                  <a:schemeClr val="bg1"/>
                </a:solidFill>
                <a:effectLst/>
                <a:latin typeface="+mn-lt"/>
                <a:ea typeface="+mn-ea"/>
                <a:cs typeface="+mn-cs"/>
              </a:rPr>
              <a:t>secure and quality digital information, services, and tools to constituents and service providers</a:t>
            </a:r>
            <a:r>
              <a:rPr lang="en-US" sz="1000" b="0" i="0" kern="1200" baseline="0" dirty="0">
                <a:solidFill>
                  <a:schemeClr val="bg1"/>
                </a:solidFill>
                <a:effectLst/>
                <a:latin typeface="+mn-lt"/>
                <a:ea typeface="+mn-ea"/>
                <a:cs typeface="+mn-cs"/>
              </a:rPr>
              <a:t> </a:t>
            </a:r>
            <a:r>
              <a:rPr lang="en-US" sz="1000" b="0" i="0" kern="1200" dirty="0">
                <a:solidFill>
                  <a:schemeClr val="bg1"/>
                </a:solidFill>
                <a:effectLst/>
                <a:latin typeface="+mn-lt"/>
                <a:ea typeface="+mn-ea"/>
                <a:cs typeface="+mn-cs"/>
              </a:rPr>
              <a:t>when and where they need them.</a:t>
            </a:r>
            <a:endParaRPr lang="en-US" i="0" dirty="0">
              <a:solidFill>
                <a:schemeClr val="bg1"/>
              </a:solidFill>
            </a:endParaRPr>
          </a:p>
        </p:txBody>
      </p:sp>
      <p:sp>
        <p:nvSpPr>
          <p:cNvPr id="27" name="Shape 19"/>
          <p:cNvSpPr>
            <a:spLocks noGrp="1"/>
          </p:cNvSpPr>
          <p:nvPr>
            <p:ph type="body" sz="half" idx="19" hasCustomPrompt="1"/>
          </p:nvPr>
        </p:nvSpPr>
        <p:spPr>
          <a:xfrm>
            <a:off x="1142999" y="4295975"/>
            <a:ext cx="6857999" cy="403714"/>
          </a:xfrm>
          <a:prstGeom prst="rect">
            <a:avLst/>
          </a:prstGeom>
          <a:noFill/>
        </p:spPr>
        <p:txBody>
          <a:bodyPr anchor="b">
            <a:normAutofit/>
          </a:bodyPr>
          <a:lstStyle>
            <a:lvl1pPr marL="0" indent="0">
              <a:buClrTx/>
              <a:buSzTx/>
              <a:buFontTx/>
              <a:buNone/>
              <a:defRPr sz="1600" b="1" baseline="0">
                <a:solidFill>
                  <a:schemeClr val="accent1"/>
                </a:solidFill>
              </a:defRPr>
            </a:lvl1pPr>
          </a:lstStyle>
          <a:p>
            <a:r>
              <a:rPr lang="en-US" dirty="0"/>
              <a:t>Presenter’s name here</a:t>
            </a:r>
          </a:p>
        </p:txBody>
      </p:sp>
      <p:sp>
        <p:nvSpPr>
          <p:cNvPr id="28" name="Shape 19"/>
          <p:cNvSpPr>
            <a:spLocks noGrp="1"/>
          </p:cNvSpPr>
          <p:nvPr>
            <p:ph type="body" sz="half" idx="21" hasCustomPrompt="1"/>
          </p:nvPr>
        </p:nvSpPr>
        <p:spPr>
          <a:xfrm>
            <a:off x="1143000" y="4699689"/>
            <a:ext cx="6857998" cy="403714"/>
          </a:xfrm>
          <a:prstGeom prst="rect">
            <a:avLst/>
          </a:prstGeom>
          <a:noFill/>
        </p:spPr>
        <p:txBody>
          <a:bodyPr anchor="t">
            <a:normAutofit/>
          </a:bodyPr>
          <a:lstStyle>
            <a:lvl1pPr marL="0" indent="0">
              <a:buClrTx/>
              <a:buSzTx/>
              <a:buFontTx/>
              <a:buNone/>
              <a:defRPr sz="1400" b="0" baseline="0">
                <a:solidFill>
                  <a:schemeClr val="accent1"/>
                </a:solidFill>
              </a:defRPr>
            </a:lvl1pPr>
          </a:lstStyle>
          <a:p>
            <a:r>
              <a:rPr lang="en-US" dirty="0"/>
              <a:t>Presenter’s title here</a:t>
            </a:r>
          </a:p>
        </p:txBody>
      </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3367" y="5767557"/>
            <a:ext cx="979402" cy="97940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24" name="image4.jpeg"/>
          <p:cNvPicPr>
            <a:picLocks noChangeAspect="1"/>
          </p:cNvPicPr>
          <p:nvPr userDrawn="1"/>
        </p:nvPicPr>
        <p:blipFill>
          <a:blip r:embed="rId2"/>
          <a:srcRect l="431" t="1374" r="169" b="5827"/>
          <a:stretch>
            <a:fillRect/>
          </a:stretch>
        </p:blipFill>
        <p:spPr>
          <a:xfrm>
            <a:off x="0" y="-8934"/>
            <a:ext cx="9144002" cy="5712719"/>
          </a:xfrm>
          <a:prstGeom prst="rect">
            <a:avLst/>
          </a:prstGeom>
          <a:ln w="12700">
            <a:miter lim="400000"/>
          </a:ln>
        </p:spPr>
      </p:pic>
      <p:sp>
        <p:nvSpPr>
          <p:cNvPr id="21" name="Shape 99"/>
          <p:cNvSpPr/>
          <p:nvPr userDrawn="1"/>
        </p:nvSpPr>
        <p:spPr>
          <a:xfrm>
            <a:off x="1" y="-8935"/>
            <a:ext cx="9144001" cy="5558041"/>
          </a:xfrm>
          <a:prstGeom prst="rect">
            <a:avLst/>
          </a:prstGeom>
          <a:solidFill>
            <a:srgbClr val="000000">
              <a:alpha val="56918"/>
            </a:srgbClr>
          </a:solidFill>
          <a:ln w="12700">
            <a:miter lim="400000"/>
          </a:ln>
        </p:spPr>
        <p:txBody>
          <a:bodyPr lIns="45718" tIns="45718" rIns="45718" bIns="45718" anchor="ctr"/>
          <a:lstStyle/>
          <a:p>
            <a:pPr>
              <a:defRPr>
                <a:latin typeface="Verdana"/>
                <a:ea typeface="Verdana"/>
                <a:cs typeface="Verdana"/>
                <a:sym typeface="Verdana"/>
              </a:defRPr>
            </a:pPr>
            <a:endParaRPr dirty="0"/>
          </a:p>
        </p:txBody>
      </p:sp>
      <p:sp>
        <p:nvSpPr>
          <p:cNvPr id="7" name="Shape 19"/>
          <p:cNvSpPr>
            <a:spLocks noGrp="1"/>
          </p:cNvSpPr>
          <p:nvPr>
            <p:ph type="body" sz="half" idx="20" hasCustomPrompt="1"/>
          </p:nvPr>
        </p:nvSpPr>
        <p:spPr>
          <a:xfrm>
            <a:off x="1532859" y="468567"/>
            <a:ext cx="6078281" cy="468433"/>
          </a:xfrm>
          <a:prstGeom prst="rect">
            <a:avLst/>
          </a:prstGeom>
          <a:noFill/>
          <a:ln>
            <a:noFill/>
          </a:ln>
        </p:spPr>
        <p:txBody>
          <a:bodyPr anchor="t">
            <a:normAutofit/>
          </a:bodyPr>
          <a:lstStyle>
            <a:lvl1pPr marL="0" indent="0" algn="ctr">
              <a:buClrTx/>
              <a:buSzTx/>
              <a:buFontTx/>
              <a:buNone/>
              <a:defRPr sz="1400" b="1" baseline="0">
                <a:solidFill>
                  <a:srgbClr val="FF0000"/>
                </a:solidFill>
              </a:defRPr>
            </a:lvl1pPr>
          </a:lstStyle>
          <a:p>
            <a:r>
              <a:rPr lang="en-US" dirty="0"/>
              <a:t>DRAFT</a:t>
            </a:r>
            <a:endParaRPr dirty="0"/>
          </a:p>
        </p:txBody>
      </p:sp>
      <p:sp>
        <p:nvSpPr>
          <p:cNvPr id="6" name="TextBox 5"/>
          <p:cNvSpPr txBox="1"/>
          <p:nvPr userDrawn="1"/>
        </p:nvSpPr>
        <p:spPr>
          <a:xfrm>
            <a:off x="7061106" y="365125"/>
            <a:ext cx="1454244" cy="246221"/>
          </a:xfrm>
          <a:prstGeom prst="rect">
            <a:avLst/>
          </a:prstGeom>
          <a:noFill/>
        </p:spPr>
        <p:txBody>
          <a:bodyPr wrap="none" rtlCol="0">
            <a:spAutoFit/>
          </a:bodyPr>
          <a:lstStyle/>
          <a:p>
            <a:r>
              <a:rPr lang="en-US" sz="1000" kern="1000" cap="none" baseline="0" dirty="0">
                <a:solidFill>
                  <a:schemeClr val="bg1"/>
                </a:solidFill>
              </a:rPr>
              <a:t>Private &amp; Confidential</a:t>
            </a:r>
          </a:p>
        </p:txBody>
      </p:sp>
      <p:sp>
        <p:nvSpPr>
          <p:cNvPr id="3" name="Title 2"/>
          <p:cNvSpPr>
            <a:spLocks noGrp="1"/>
          </p:cNvSpPr>
          <p:nvPr>
            <p:ph type="title" hasCustomPrompt="1"/>
          </p:nvPr>
        </p:nvSpPr>
        <p:spPr>
          <a:xfrm>
            <a:off x="1142999" y="976471"/>
            <a:ext cx="6858000" cy="2537119"/>
          </a:xfrm>
        </p:spPr>
        <p:txBody>
          <a:bodyPr anchor="b">
            <a:normAutofit/>
          </a:bodyPr>
          <a:lstStyle>
            <a:lvl1pPr>
              <a:defRPr sz="3600">
                <a:solidFill>
                  <a:schemeClr val="bg1"/>
                </a:solidFill>
              </a:defRPr>
            </a:lvl1pPr>
          </a:lstStyle>
          <a:p>
            <a:r>
              <a:rPr lang="en-US" dirty="0"/>
              <a:t>Click to add title</a:t>
            </a:r>
          </a:p>
        </p:txBody>
      </p:sp>
      <p:sp>
        <p:nvSpPr>
          <p:cNvPr id="12" name="Subtitle 2"/>
          <p:cNvSpPr>
            <a:spLocks noGrp="1"/>
          </p:cNvSpPr>
          <p:nvPr>
            <p:ph type="subTitle" idx="1" hasCustomPrompt="1"/>
          </p:nvPr>
        </p:nvSpPr>
        <p:spPr>
          <a:xfrm>
            <a:off x="1143000" y="3602038"/>
            <a:ext cx="6858000" cy="646834"/>
          </a:xfrm>
          <a:noFill/>
        </p:spPr>
        <p:txBody>
          <a:bodyPr>
            <a:normAutofit/>
          </a:bodyPr>
          <a:lstStyle>
            <a:lvl1pPr marL="0" indent="0" algn="l">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6" name="Shape 32"/>
          <p:cNvSpPr/>
          <p:nvPr userDrawn="1"/>
        </p:nvSpPr>
        <p:spPr>
          <a:xfrm>
            <a:off x="2" y="5488101"/>
            <a:ext cx="9144001" cy="360501"/>
          </a:xfrm>
          <a:prstGeom prst="rect">
            <a:avLst/>
          </a:prstGeom>
          <a:solidFill>
            <a:srgbClr val="F9CE20"/>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
        <p:nvSpPr>
          <p:cNvPr id="17" name="Shape 33"/>
          <p:cNvSpPr/>
          <p:nvPr userDrawn="1"/>
        </p:nvSpPr>
        <p:spPr>
          <a:xfrm>
            <a:off x="0" y="5542155"/>
            <a:ext cx="9144001" cy="400254"/>
          </a:xfrm>
          <a:prstGeom prst="rect">
            <a:avLst/>
          </a:prstGeom>
          <a:solidFill>
            <a:srgbClr val="14558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
        <p:nvSpPr>
          <p:cNvPr id="18" name="Shape 34"/>
          <p:cNvSpPr/>
          <p:nvPr userDrawn="1"/>
        </p:nvSpPr>
        <p:spPr>
          <a:xfrm>
            <a:off x="1" y="5656517"/>
            <a:ext cx="9144001" cy="1201483"/>
          </a:xfrm>
          <a:prstGeom prst="rect">
            <a:avLst/>
          </a:prstGeom>
          <a:solidFill>
            <a:srgbClr val="43956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
        <p:nvSpPr>
          <p:cNvPr id="19" name="Slide Number Placeholder 5"/>
          <p:cNvSpPr txBox="1">
            <a:spLocks/>
          </p:cNvSpPr>
          <p:nvPr userDrawn="1"/>
        </p:nvSpPr>
        <p:spPr>
          <a:xfrm>
            <a:off x="8330619" y="6400412"/>
            <a:ext cx="184731" cy="276999"/>
          </a:xfrm>
          <a:prstGeom prst="rect">
            <a:avLst/>
          </a:prstGeom>
          <a:ln w="12700">
            <a:miter lim="400000"/>
          </a:ln>
        </p:spPr>
        <p:txBody>
          <a:bodyPr vert="horz" wrap="none" lIns="91440" tIns="45720" rIns="91440" bIns="4572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9pPr>
          </a:lstStyle>
          <a:p>
            <a:endParaRPr lang="en-US" dirty="0">
              <a:solidFill>
                <a:schemeClr val="bg1"/>
              </a:solidFill>
            </a:endParaRPr>
          </a:p>
        </p:txBody>
      </p:sp>
      <p:sp>
        <p:nvSpPr>
          <p:cNvPr id="20" name="Shape 17"/>
          <p:cNvSpPr/>
          <p:nvPr userDrawn="1"/>
        </p:nvSpPr>
        <p:spPr>
          <a:xfrm>
            <a:off x="1541720" y="5937771"/>
            <a:ext cx="6903033" cy="535531"/>
          </a:xfrm>
          <a:prstGeom prst="rect">
            <a:avLst/>
          </a:prstGeom>
          <a:ln w="12700">
            <a:miter lim="400000"/>
          </a:ln>
          <a:extLst>
            <a:ext uri="{C572A759-6A51-4108-AA02-DFA0A04FC94B}">
              <ma14:wrappingTextBoxFlag xmlns:ma14="http://schemas.microsoft.com/office/mac/drawingml/2011/main" xmlns="" val="1"/>
            </a:ext>
          </a:extLst>
        </p:spPr>
        <p:txBody>
          <a:bodyPr lIns="36576" tIns="36576" rIns="36576" bIns="36576" anchor="ctr">
            <a:spAutoFit/>
          </a:bodyPr>
          <a:lstStyle/>
          <a:p>
            <a:pPr>
              <a:defRPr sz="1000" b="1">
                <a:solidFill>
                  <a:srgbClr val="FFFFFF"/>
                </a:solidFill>
              </a:defRPr>
            </a:pPr>
            <a:r>
              <a:rPr dirty="0">
                <a:solidFill>
                  <a:schemeClr val="bg1"/>
                </a:solidFill>
              </a:rPr>
              <a:t>Executive Office of Technology Services and Security </a:t>
            </a:r>
            <a:r>
              <a:rPr lang="en-US" dirty="0">
                <a:solidFill>
                  <a:schemeClr val="bg1"/>
                </a:solidFill>
              </a:rPr>
              <a:t>(</a:t>
            </a:r>
            <a:r>
              <a:rPr dirty="0">
                <a:solidFill>
                  <a:schemeClr val="bg1"/>
                </a:solidFill>
              </a:rPr>
              <a:t>EOTSS</a:t>
            </a:r>
            <a:r>
              <a:rPr lang="en-US" dirty="0">
                <a:solidFill>
                  <a:schemeClr val="bg1"/>
                </a:solidFill>
              </a:rPr>
              <a:t>)</a:t>
            </a:r>
            <a:endParaRPr dirty="0">
              <a:solidFill>
                <a:schemeClr val="bg1"/>
              </a:solidFill>
            </a:endParaRPr>
          </a:p>
          <a:p>
            <a:pPr>
              <a:defRPr sz="1000">
                <a:solidFill>
                  <a:srgbClr val="FFFFFF"/>
                </a:solidFill>
              </a:defRPr>
            </a:pPr>
            <a:r>
              <a:rPr lang="en-US" i="0" dirty="0">
                <a:solidFill>
                  <a:schemeClr val="bg1"/>
                </a:solidFill>
              </a:rPr>
              <a:t>EOTSS Mission: </a:t>
            </a:r>
            <a:r>
              <a:rPr lang="en-US" sz="1000" b="0" i="0" kern="1200" dirty="0">
                <a:solidFill>
                  <a:schemeClr val="bg1"/>
                </a:solidFill>
                <a:effectLst/>
                <a:latin typeface="+mn-lt"/>
                <a:ea typeface="+mn-ea"/>
                <a:cs typeface="+mn-cs"/>
              </a:rPr>
              <a:t>To provide</a:t>
            </a:r>
            <a:r>
              <a:rPr lang="en-US" sz="1000" b="0" i="0" kern="1200" baseline="0" dirty="0">
                <a:solidFill>
                  <a:schemeClr val="bg1"/>
                </a:solidFill>
                <a:effectLst/>
                <a:latin typeface="+mn-lt"/>
                <a:ea typeface="+mn-ea"/>
                <a:cs typeface="+mn-cs"/>
              </a:rPr>
              <a:t> </a:t>
            </a:r>
            <a:r>
              <a:rPr lang="en-US" sz="1000" b="0" i="0" kern="1200" dirty="0">
                <a:solidFill>
                  <a:schemeClr val="bg1"/>
                </a:solidFill>
                <a:effectLst/>
                <a:latin typeface="+mn-lt"/>
                <a:ea typeface="+mn-ea"/>
                <a:cs typeface="+mn-cs"/>
              </a:rPr>
              <a:t>secure and quality digital information, services, and tools to constituents and service providers</a:t>
            </a:r>
            <a:r>
              <a:rPr lang="en-US" sz="1000" b="0" i="0" kern="1200" baseline="0" dirty="0">
                <a:solidFill>
                  <a:schemeClr val="bg1"/>
                </a:solidFill>
                <a:effectLst/>
                <a:latin typeface="+mn-lt"/>
                <a:ea typeface="+mn-ea"/>
                <a:cs typeface="+mn-cs"/>
              </a:rPr>
              <a:t> </a:t>
            </a:r>
            <a:r>
              <a:rPr lang="en-US" sz="1000" b="0" i="0" kern="1200" dirty="0">
                <a:solidFill>
                  <a:schemeClr val="bg1"/>
                </a:solidFill>
                <a:effectLst/>
                <a:latin typeface="+mn-lt"/>
                <a:ea typeface="+mn-ea"/>
                <a:cs typeface="+mn-cs"/>
              </a:rPr>
              <a:t>when and where they need them.</a:t>
            </a:r>
            <a:endParaRPr lang="en-US" i="0" dirty="0">
              <a:solidFill>
                <a:schemeClr val="bg1"/>
              </a:solidFill>
            </a:endParaRPr>
          </a:p>
        </p:txBody>
      </p:sp>
      <p:sp>
        <p:nvSpPr>
          <p:cNvPr id="27" name="Shape 19"/>
          <p:cNvSpPr>
            <a:spLocks noGrp="1"/>
          </p:cNvSpPr>
          <p:nvPr>
            <p:ph type="body" sz="half" idx="19" hasCustomPrompt="1"/>
          </p:nvPr>
        </p:nvSpPr>
        <p:spPr>
          <a:xfrm>
            <a:off x="1142999" y="4295975"/>
            <a:ext cx="6857999" cy="403714"/>
          </a:xfrm>
          <a:prstGeom prst="rect">
            <a:avLst/>
          </a:prstGeom>
          <a:noFill/>
        </p:spPr>
        <p:txBody>
          <a:bodyPr anchor="b">
            <a:normAutofit/>
          </a:bodyPr>
          <a:lstStyle>
            <a:lvl1pPr marL="0" indent="0">
              <a:buClrTx/>
              <a:buSzTx/>
              <a:buFontTx/>
              <a:buNone/>
              <a:defRPr sz="1600" b="1" baseline="0">
                <a:solidFill>
                  <a:schemeClr val="bg1"/>
                </a:solidFill>
              </a:defRPr>
            </a:lvl1pPr>
          </a:lstStyle>
          <a:p>
            <a:r>
              <a:rPr lang="en-US" dirty="0"/>
              <a:t>Presenter’s name here</a:t>
            </a:r>
          </a:p>
        </p:txBody>
      </p:sp>
      <p:sp>
        <p:nvSpPr>
          <p:cNvPr id="28" name="Shape 19"/>
          <p:cNvSpPr>
            <a:spLocks noGrp="1"/>
          </p:cNvSpPr>
          <p:nvPr>
            <p:ph type="body" sz="half" idx="21" hasCustomPrompt="1"/>
          </p:nvPr>
        </p:nvSpPr>
        <p:spPr>
          <a:xfrm>
            <a:off x="1143000" y="4699689"/>
            <a:ext cx="6857998" cy="403714"/>
          </a:xfrm>
          <a:prstGeom prst="rect">
            <a:avLst/>
          </a:prstGeom>
          <a:noFill/>
        </p:spPr>
        <p:txBody>
          <a:bodyPr anchor="t">
            <a:normAutofit/>
          </a:bodyPr>
          <a:lstStyle>
            <a:lvl1pPr marL="0" indent="0">
              <a:buClrTx/>
              <a:buSzTx/>
              <a:buFontTx/>
              <a:buNone/>
              <a:defRPr sz="1400" b="0" baseline="0">
                <a:solidFill>
                  <a:schemeClr val="bg1"/>
                </a:solidFill>
              </a:defRPr>
            </a:lvl1pPr>
          </a:lstStyle>
          <a:p>
            <a:r>
              <a:rPr lang="en-US" dirty="0"/>
              <a:t>Presenter’s title here</a:t>
            </a:r>
          </a:p>
        </p:txBody>
      </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3367" y="5767557"/>
            <a:ext cx="979402" cy="979402"/>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Date</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EOTSS  |  </a:t>
            </a:r>
            <a:fld id="{438E4305-7D25-894B-99D8-B239362B8F40}" type="slidenum">
              <a:rPr lang="en-US" smtClean="0"/>
              <a:pPr/>
              <a:t>‹#›</a:t>
            </a:fld>
            <a:endParaRPr lang="en-US" dirty="0"/>
          </a:p>
        </p:txBody>
      </p:sp>
    </p:spTree>
    <p:extLst>
      <p:ext uri="{BB962C8B-B14F-4D97-AF65-F5344CB8AC3E}">
        <p14:creationId xmlns:p14="http://schemas.microsoft.com/office/powerpoint/2010/main" val="3453776662"/>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Date</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EOTSS  |  </a:t>
            </a:r>
            <a:fld id="{438E4305-7D25-894B-99D8-B239362B8F40}" type="slidenum">
              <a:rPr lang="en-US" smtClean="0"/>
              <a:pPr/>
              <a:t>‹#›</a:t>
            </a:fld>
            <a:endParaRPr lang="en-US" dirty="0"/>
          </a:p>
        </p:txBody>
      </p:sp>
    </p:spTree>
    <p:extLst>
      <p:ext uri="{BB962C8B-B14F-4D97-AF65-F5344CB8AC3E}">
        <p14:creationId xmlns:p14="http://schemas.microsoft.com/office/powerpoint/2010/main" val="2872045342"/>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7" name="TextBox 6">
            <a:extLst>
              <a:ext uri="{FF2B5EF4-FFF2-40B4-BE49-F238E27FC236}">
                <a16:creationId xmlns:a16="http://schemas.microsoft.com/office/drawing/2014/main" id="{ACDC3B13-5ABE-E4D8-0734-41D6CC157A44}"/>
              </a:ext>
            </a:extLst>
          </p:cNvPr>
          <p:cNvSpPr txBox="1"/>
          <p:nvPr userDrawn="1"/>
        </p:nvSpPr>
        <p:spPr>
          <a:xfrm>
            <a:off x="7061106" y="365129"/>
            <a:ext cx="1050288" cy="207749"/>
          </a:xfrm>
          <a:prstGeom prst="rect">
            <a:avLst/>
          </a:prstGeom>
          <a:noFill/>
        </p:spPr>
        <p:txBody>
          <a:bodyPr wrap="none" rtlCol="0">
            <a:spAutoFit/>
          </a:bodyPr>
          <a:lstStyle/>
          <a:p>
            <a:r>
              <a:rPr lang="en-US" sz="750" kern="1000" cap="none" baseline="0" dirty="0">
                <a:solidFill>
                  <a:schemeClr val="accent1"/>
                </a:solidFill>
              </a:rPr>
              <a:t>Private &amp; Confidential</a:t>
            </a:r>
          </a:p>
        </p:txBody>
      </p:sp>
      <p:sp>
        <p:nvSpPr>
          <p:cNvPr id="8" name="Shape 32">
            <a:extLst>
              <a:ext uri="{FF2B5EF4-FFF2-40B4-BE49-F238E27FC236}">
                <a16:creationId xmlns:a16="http://schemas.microsoft.com/office/drawing/2014/main" id="{8DD97076-9F23-784D-47A3-4BA367420849}"/>
              </a:ext>
            </a:extLst>
          </p:cNvPr>
          <p:cNvSpPr/>
          <p:nvPr userDrawn="1"/>
        </p:nvSpPr>
        <p:spPr>
          <a:xfrm>
            <a:off x="4" y="5488102"/>
            <a:ext cx="9144001" cy="54054"/>
          </a:xfrm>
          <a:prstGeom prst="rect">
            <a:avLst/>
          </a:prstGeom>
          <a:solidFill>
            <a:srgbClr val="F9CE20"/>
          </a:solidFill>
          <a:ln w="12700">
            <a:miter lim="400000"/>
          </a:ln>
        </p:spPr>
        <p:txBody>
          <a:bodyPr lIns="34289" tIns="34289" rIns="34289" bIns="34289" anchor="ctr"/>
          <a:lstStyle/>
          <a:p>
            <a:pPr algn="ctr">
              <a:defRPr>
                <a:solidFill>
                  <a:srgbClr val="FFFFFF"/>
                </a:solidFill>
                <a:latin typeface="Verdana"/>
                <a:ea typeface="Verdana"/>
                <a:cs typeface="Verdana"/>
                <a:sym typeface="Verdana"/>
              </a:defRPr>
            </a:pPr>
            <a:endParaRPr sz="1350" dirty="0"/>
          </a:p>
        </p:txBody>
      </p:sp>
      <p:sp>
        <p:nvSpPr>
          <p:cNvPr id="9" name="Shape 33">
            <a:extLst>
              <a:ext uri="{FF2B5EF4-FFF2-40B4-BE49-F238E27FC236}">
                <a16:creationId xmlns:a16="http://schemas.microsoft.com/office/drawing/2014/main" id="{30E1781F-DB4E-7E57-1495-F5A707754324}"/>
              </a:ext>
            </a:extLst>
          </p:cNvPr>
          <p:cNvSpPr/>
          <p:nvPr userDrawn="1"/>
        </p:nvSpPr>
        <p:spPr>
          <a:xfrm>
            <a:off x="2" y="5542155"/>
            <a:ext cx="9144001" cy="114362"/>
          </a:xfrm>
          <a:prstGeom prst="rect">
            <a:avLst/>
          </a:prstGeom>
          <a:solidFill>
            <a:srgbClr val="14558F"/>
          </a:solidFill>
          <a:ln w="12700">
            <a:miter lim="400000"/>
          </a:ln>
        </p:spPr>
        <p:txBody>
          <a:bodyPr lIns="34289" tIns="34289" rIns="34289" bIns="34289" anchor="ctr"/>
          <a:lstStyle/>
          <a:p>
            <a:pPr algn="ctr">
              <a:defRPr>
                <a:solidFill>
                  <a:srgbClr val="FFFFFF"/>
                </a:solidFill>
                <a:latin typeface="Verdana"/>
                <a:ea typeface="Verdana"/>
                <a:cs typeface="Verdana"/>
                <a:sym typeface="Verdana"/>
              </a:defRPr>
            </a:pPr>
            <a:endParaRPr sz="1350" dirty="0"/>
          </a:p>
        </p:txBody>
      </p:sp>
      <p:sp>
        <p:nvSpPr>
          <p:cNvPr id="10" name="Shape 34">
            <a:extLst>
              <a:ext uri="{FF2B5EF4-FFF2-40B4-BE49-F238E27FC236}">
                <a16:creationId xmlns:a16="http://schemas.microsoft.com/office/drawing/2014/main" id="{A00C9033-132E-4240-ADE6-1F842B1BA74D}"/>
              </a:ext>
            </a:extLst>
          </p:cNvPr>
          <p:cNvSpPr/>
          <p:nvPr userDrawn="1"/>
        </p:nvSpPr>
        <p:spPr>
          <a:xfrm>
            <a:off x="3" y="5656521"/>
            <a:ext cx="9144001" cy="1201483"/>
          </a:xfrm>
          <a:prstGeom prst="rect">
            <a:avLst/>
          </a:prstGeom>
          <a:solidFill>
            <a:srgbClr val="43956F"/>
          </a:solidFill>
          <a:ln w="12700">
            <a:miter lim="400000"/>
          </a:ln>
        </p:spPr>
        <p:txBody>
          <a:bodyPr lIns="34289" tIns="34289" rIns="34289" bIns="34289" anchor="ctr"/>
          <a:lstStyle/>
          <a:p>
            <a:pPr algn="ctr">
              <a:defRPr>
                <a:solidFill>
                  <a:srgbClr val="FFFFFF"/>
                </a:solidFill>
                <a:latin typeface="Verdana"/>
                <a:ea typeface="Verdana"/>
                <a:cs typeface="Verdana"/>
                <a:sym typeface="Verdana"/>
              </a:defRPr>
            </a:pPr>
            <a:endParaRPr sz="1350" dirty="0"/>
          </a:p>
        </p:txBody>
      </p:sp>
      <p:sp>
        <p:nvSpPr>
          <p:cNvPr id="11" name="Slide Number Placeholder 5">
            <a:extLst>
              <a:ext uri="{FF2B5EF4-FFF2-40B4-BE49-F238E27FC236}">
                <a16:creationId xmlns:a16="http://schemas.microsoft.com/office/drawing/2014/main" id="{9D378446-E3C6-5C20-8CD3-9F20B8A6B7E8}"/>
              </a:ext>
            </a:extLst>
          </p:cNvPr>
          <p:cNvSpPr txBox="1">
            <a:spLocks/>
          </p:cNvSpPr>
          <p:nvPr userDrawn="1"/>
        </p:nvSpPr>
        <p:spPr>
          <a:xfrm>
            <a:off x="8376788" y="6435039"/>
            <a:ext cx="138564" cy="207749"/>
          </a:xfrm>
          <a:prstGeom prst="rect">
            <a:avLst/>
          </a:prstGeom>
          <a:ln w="12700">
            <a:miter lim="400000"/>
          </a:ln>
        </p:spPr>
        <p:txBody>
          <a:bodyPr vert="horz" wrap="none" lIns="68580" tIns="34290" rIns="68580" bIns="3429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9pPr>
          </a:lstStyle>
          <a:p>
            <a:endParaRPr lang="en-US" sz="900" dirty="0">
              <a:solidFill>
                <a:schemeClr val="bg1"/>
              </a:solidFill>
            </a:endParaRPr>
          </a:p>
        </p:txBody>
      </p:sp>
      <p:sp>
        <p:nvSpPr>
          <p:cNvPr id="12" name="Shape 17">
            <a:extLst>
              <a:ext uri="{FF2B5EF4-FFF2-40B4-BE49-F238E27FC236}">
                <a16:creationId xmlns:a16="http://schemas.microsoft.com/office/drawing/2014/main" id="{068F1999-2202-4ED5-AC03-0DDC6252605B}"/>
              </a:ext>
            </a:extLst>
          </p:cNvPr>
          <p:cNvSpPr/>
          <p:nvPr userDrawn="1"/>
        </p:nvSpPr>
        <p:spPr>
          <a:xfrm>
            <a:off x="1541720" y="6062424"/>
            <a:ext cx="6903033" cy="286232"/>
          </a:xfrm>
          <a:prstGeom prst="rect">
            <a:avLst/>
          </a:prstGeom>
          <a:ln w="12700">
            <a:miter lim="400000"/>
          </a:ln>
          <a:extLst>
            <a:ext uri="{C572A759-6A51-4108-AA02-DFA0A04FC94B}">
              <ma14:wrappingTextBoxFlag xmlns:ma14="http://schemas.microsoft.com/office/mac/drawingml/2011/main" xmlns="" val="1"/>
            </a:ext>
          </a:extLst>
        </p:spPr>
        <p:txBody>
          <a:bodyPr lIns="27432" tIns="27432" rIns="27432" bIns="27432" anchor="ctr">
            <a:spAutoFit/>
          </a:bodyPr>
          <a:lstStyle/>
          <a:p>
            <a:pPr>
              <a:defRPr sz="1000" b="1">
                <a:solidFill>
                  <a:srgbClr val="FFFFFF"/>
                </a:solidFill>
              </a:defRPr>
            </a:pPr>
            <a:r>
              <a:rPr sz="750" dirty="0">
                <a:solidFill>
                  <a:schemeClr val="bg1"/>
                </a:solidFill>
              </a:rPr>
              <a:t>Executive Office of Technology Services and Security </a:t>
            </a:r>
            <a:r>
              <a:rPr lang="en-US" sz="750" dirty="0">
                <a:solidFill>
                  <a:schemeClr val="bg1"/>
                </a:solidFill>
              </a:rPr>
              <a:t>(</a:t>
            </a:r>
            <a:r>
              <a:rPr sz="750" dirty="0">
                <a:solidFill>
                  <a:schemeClr val="bg1"/>
                </a:solidFill>
              </a:rPr>
              <a:t>EOTSS</a:t>
            </a:r>
            <a:r>
              <a:rPr lang="en-US" sz="750" dirty="0">
                <a:solidFill>
                  <a:schemeClr val="bg1"/>
                </a:solidFill>
              </a:rPr>
              <a:t>)</a:t>
            </a:r>
            <a:endParaRPr sz="750" dirty="0">
              <a:solidFill>
                <a:schemeClr val="bg1"/>
              </a:solidFill>
            </a:endParaRPr>
          </a:p>
          <a:p>
            <a:pPr>
              <a:defRPr sz="1000">
                <a:solidFill>
                  <a:srgbClr val="FFFFFF"/>
                </a:solidFill>
              </a:defRPr>
            </a:pPr>
            <a:r>
              <a:rPr lang="en-US" sz="750" i="0" dirty="0">
                <a:solidFill>
                  <a:schemeClr val="bg1"/>
                </a:solidFill>
              </a:rPr>
              <a:t>EOTSS Mission: </a:t>
            </a:r>
            <a:r>
              <a:rPr lang="en-US" sz="750" b="0" i="0" kern="1200" dirty="0">
                <a:solidFill>
                  <a:schemeClr val="bg1"/>
                </a:solidFill>
                <a:effectLst/>
                <a:latin typeface="+mn-lt"/>
                <a:ea typeface="+mn-ea"/>
                <a:cs typeface="+mn-cs"/>
              </a:rPr>
              <a:t>To provide</a:t>
            </a:r>
            <a:r>
              <a:rPr lang="en-US" sz="750" b="0" i="0" kern="1200" baseline="0" dirty="0">
                <a:solidFill>
                  <a:schemeClr val="bg1"/>
                </a:solidFill>
                <a:effectLst/>
                <a:latin typeface="+mn-lt"/>
                <a:ea typeface="+mn-ea"/>
                <a:cs typeface="+mn-cs"/>
              </a:rPr>
              <a:t> </a:t>
            </a:r>
            <a:r>
              <a:rPr lang="en-US" sz="750" b="0" i="0" kern="1200" dirty="0">
                <a:solidFill>
                  <a:schemeClr val="bg1"/>
                </a:solidFill>
                <a:effectLst/>
                <a:latin typeface="+mn-lt"/>
                <a:ea typeface="+mn-ea"/>
                <a:cs typeface="+mn-cs"/>
              </a:rPr>
              <a:t>secure and quality digital information, services, and tools to constituents and service providers</a:t>
            </a:r>
            <a:r>
              <a:rPr lang="en-US" sz="750" b="0" i="0" kern="1200" baseline="0" dirty="0">
                <a:solidFill>
                  <a:schemeClr val="bg1"/>
                </a:solidFill>
                <a:effectLst/>
                <a:latin typeface="+mn-lt"/>
                <a:ea typeface="+mn-ea"/>
                <a:cs typeface="+mn-cs"/>
              </a:rPr>
              <a:t> </a:t>
            </a:r>
            <a:r>
              <a:rPr lang="en-US" sz="750" b="0" i="0" kern="1200" dirty="0">
                <a:solidFill>
                  <a:schemeClr val="bg1"/>
                </a:solidFill>
                <a:effectLst/>
                <a:latin typeface="+mn-lt"/>
                <a:ea typeface="+mn-ea"/>
                <a:cs typeface="+mn-cs"/>
              </a:rPr>
              <a:t>when and where they need them.</a:t>
            </a:r>
            <a:endParaRPr lang="en-US" sz="750" i="0" dirty="0">
              <a:solidFill>
                <a:schemeClr val="bg1"/>
              </a:solidFill>
            </a:endParaRPr>
          </a:p>
        </p:txBody>
      </p:sp>
      <p:pic>
        <p:nvPicPr>
          <p:cNvPr id="13" name="Picture 12">
            <a:extLst>
              <a:ext uri="{FF2B5EF4-FFF2-40B4-BE49-F238E27FC236}">
                <a16:creationId xmlns:a16="http://schemas.microsoft.com/office/drawing/2014/main" id="{26308625-0BC4-4003-532F-D76B748E94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3369" y="5767557"/>
            <a:ext cx="979402" cy="979402"/>
          </a:xfrm>
          <a:prstGeom prst="rect">
            <a:avLst/>
          </a:prstGeom>
        </p:spPr>
      </p:pic>
    </p:spTree>
    <p:extLst>
      <p:ext uri="{BB962C8B-B14F-4D97-AF65-F5344CB8AC3E}">
        <p14:creationId xmlns:p14="http://schemas.microsoft.com/office/powerpoint/2010/main" val="27047619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Date</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r>
              <a:rPr lang="en-US"/>
              <a:t>EOTSS  |  </a:t>
            </a:r>
            <a:fld id="{438E4305-7D25-894B-99D8-B239362B8F40}" type="slidenum">
              <a:rPr lang="en-US" smtClean="0"/>
              <a:pPr/>
              <a:t>‹#›</a:t>
            </a:fld>
            <a:endParaRPr lang="en-US" dirty="0"/>
          </a:p>
        </p:txBody>
      </p:sp>
    </p:spTree>
    <p:extLst>
      <p:ext uri="{BB962C8B-B14F-4D97-AF65-F5344CB8AC3E}">
        <p14:creationId xmlns:p14="http://schemas.microsoft.com/office/powerpoint/2010/main" val="4117842561"/>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Date</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r>
              <a:rPr lang="en-US"/>
              <a:t>EOTSS  |  </a:t>
            </a:r>
            <a:fld id="{438E4305-7D25-894B-99D8-B239362B8F40}" type="slidenum">
              <a:rPr lang="en-US" smtClean="0"/>
              <a:pPr/>
              <a:t>‹#›</a:t>
            </a:fld>
            <a:endParaRPr lang="en-US" dirty="0"/>
          </a:p>
        </p:txBody>
      </p:sp>
    </p:spTree>
    <p:extLst>
      <p:ext uri="{BB962C8B-B14F-4D97-AF65-F5344CB8AC3E}">
        <p14:creationId xmlns:p14="http://schemas.microsoft.com/office/powerpoint/2010/main" val="3874960322"/>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Date</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r>
              <a:rPr lang="en-US"/>
              <a:t>EOTSS  |  </a:t>
            </a:r>
            <a:fld id="{438E4305-7D25-894B-99D8-B239362B8F40}" type="slidenum">
              <a:rPr lang="en-US" smtClean="0"/>
              <a:pPr/>
              <a:t>‹#›</a:t>
            </a:fld>
            <a:endParaRPr lang="en-US" dirty="0"/>
          </a:p>
        </p:txBody>
      </p:sp>
    </p:spTree>
    <p:extLst>
      <p:ext uri="{BB962C8B-B14F-4D97-AF65-F5344CB8AC3E}">
        <p14:creationId xmlns:p14="http://schemas.microsoft.com/office/powerpoint/2010/main" val="3249340158"/>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Date</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r>
              <a:rPr lang="en-US"/>
              <a:t>EOTSS  |  </a:t>
            </a:r>
            <a:fld id="{438E4305-7D25-894B-99D8-B239362B8F40}" type="slidenum">
              <a:rPr lang="en-US" smtClean="0"/>
              <a:pPr/>
              <a:t>‹#›</a:t>
            </a:fld>
            <a:endParaRPr lang="en-US" dirty="0"/>
          </a:p>
        </p:txBody>
      </p:sp>
    </p:spTree>
    <p:extLst>
      <p:ext uri="{BB962C8B-B14F-4D97-AF65-F5344CB8AC3E}">
        <p14:creationId xmlns:p14="http://schemas.microsoft.com/office/powerpoint/2010/main" val="255975517"/>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TextBox 5"/>
          <p:cNvSpPr txBox="1"/>
          <p:nvPr userDrawn="1"/>
        </p:nvSpPr>
        <p:spPr>
          <a:xfrm>
            <a:off x="7061106" y="365125"/>
            <a:ext cx="1454244" cy="246221"/>
          </a:xfrm>
          <a:prstGeom prst="rect">
            <a:avLst/>
          </a:prstGeom>
          <a:noFill/>
        </p:spPr>
        <p:txBody>
          <a:bodyPr wrap="none" rtlCol="0">
            <a:spAutoFit/>
          </a:bodyPr>
          <a:lstStyle/>
          <a:p>
            <a:r>
              <a:rPr lang="en-US" sz="1000" kern="1000" cap="none" baseline="0" dirty="0">
                <a:solidFill>
                  <a:schemeClr val="accent1"/>
                </a:solidFill>
              </a:rPr>
              <a:t>Private &amp; Confidential</a:t>
            </a:r>
          </a:p>
        </p:txBody>
      </p:sp>
      <p:sp>
        <p:nvSpPr>
          <p:cNvPr id="3" name="Title 2"/>
          <p:cNvSpPr>
            <a:spLocks noGrp="1"/>
          </p:cNvSpPr>
          <p:nvPr>
            <p:ph type="title" hasCustomPrompt="1"/>
          </p:nvPr>
        </p:nvSpPr>
        <p:spPr>
          <a:xfrm>
            <a:off x="1657350" y="3519337"/>
            <a:ext cx="6858000" cy="649224"/>
          </a:xfrm>
        </p:spPr>
        <p:txBody>
          <a:bodyPr>
            <a:normAutofit/>
          </a:bodyPr>
          <a:lstStyle>
            <a:lvl1pPr>
              <a:defRPr sz="3600">
                <a:solidFill>
                  <a:schemeClr val="accent1"/>
                </a:solidFill>
              </a:defRPr>
            </a:lvl1pPr>
          </a:lstStyle>
          <a:p>
            <a:r>
              <a:rPr lang="en-US" dirty="0"/>
              <a:t>Click to add title </a:t>
            </a:r>
          </a:p>
        </p:txBody>
      </p:sp>
      <p:sp>
        <p:nvSpPr>
          <p:cNvPr id="12" name="Subtitle 2"/>
          <p:cNvSpPr>
            <a:spLocks noGrp="1"/>
          </p:cNvSpPr>
          <p:nvPr>
            <p:ph type="subTitle" idx="1" hasCustomPrompt="1"/>
          </p:nvPr>
        </p:nvSpPr>
        <p:spPr>
          <a:xfrm>
            <a:off x="1657350" y="4222615"/>
            <a:ext cx="6858000" cy="880788"/>
          </a:xfrm>
          <a:noFill/>
        </p:spPr>
        <p:txBody>
          <a:bodyPr>
            <a:normAutofit/>
          </a:bodyPr>
          <a:lstStyle>
            <a:lvl1pPr marL="0" indent="0" algn="l">
              <a:buNone/>
              <a:defRPr sz="2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6" name="Shape 32"/>
          <p:cNvSpPr/>
          <p:nvPr userDrawn="1"/>
        </p:nvSpPr>
        <p:spPr>
          <a:xfrm>
            <a:off x="2" y="5488102"/>
            <a:ext cx="9144001" cy="54054"/>
          </a:xfrm>
          <a:prstGeom prst="rect">
            <a:avLst/>
          </a:prstGeom>
          <a:solidFill>
            <a:srgbClr val="F9CE20"/>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
        <p:nvSpPr>
          <p:cNvPr id="17" name="Shape 33"/>
          <p:cNvSpPr/>
          <p:nvPr userDrawn="1"/>
        </p:nvSpPr>
        <p:spPr>
          <a:xfrm>
            <a:off x="0" y="5542155"/>
            <a:ext cx="9144001" cy="114362"/>
          </a:xfrm>
          <a:prstGeom prst="rect">
            <a:avLst/>
          </a:prstGeom>
          <a:solidFill>
            <a:srgbClr val="14558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
        <p:nvSpPr>
          <p:cNvPr id="18" name="Shape 34"/>
          <p:cNvSpPr/>
          <p:nvPr userDrawn="1"/>
        </p:nvSpPr>
        <p:spPr>
          <a:xfrm>
            <a:off x="1" y="5656517"/>
            <a:ext cx="9144001" cy="1201483"/>
          </a:xfrm>
          <a:prstGeom prst="rect">
            <a:avLst/>
          </a:prstGeom>
          <a:solidFill>
            <a:srgbClr val="43956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
        <p:nvSpPr>
          <p:cNvPr id="19" name="Slide Number Placeholder 5"/>
          <p:cNvSpPr txBox="1">
            <a:spLocks/>
          </p:cNvSpPr>
          <p:nvPr userDrawn="1"/>
        </p:nvSpPr>
        <p:spPr>
          <a:xfrm>
            <a:off x="8330619" y="6400412"/>
            <a:ext cx="184731" cy="276999"/>
          </a:xfrm>
          <a:prstGeom prst="rect">
            <a:avLst/>
          </a:prstGeom>
          <a:ln w="12700">
            <a:miter lim="400000"/>
          </a:ln>
        </p:spPr>
        <p:txBody>
          <a:bodyPr vert="horz" wrap="none" lIns="91440" tIns="45720" rIns="91440" bIns="4572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9pPr>
          </a:lstStyle>
          <a:p>
            <a:endParaRPr lang="en-US" dirty="0">
              <a:solidFill>
                <a:schemeClr val="bg1"/>
              </a:solidFill>
            </a:endParaRPr>
          </a:p>
        </p:txBody>
      </p:sp>
      <p:sp>
        <p:nvSpPr>
          <p:cNvPr id="20" name="Shape 17"/>
          <p:cNvSpPr/>
          <p:nvPr userDrawn="1"/>
        </p:nvSpPr>
        <p:spPr>
          <a:xfrm>
            <a:off x="1541720" y="5937771"/>
            <a:ext cx="6903033" cy="535531"/>
          </a:xfrm>
          <a:prstGeom prst="rect">
            <a:avLst/>
          </a:prstGeom>
          <a:ln w="12700">
            <a:miter lim="400000"/>
          </a:ln>
          <a:extLst>
            <a:ext uri="{C572A759-6A51-4108-AA02-DFA0A04FC94B}">
              <ma14:wrappingTextBoxFlag xmlns:ma14="http://schemas.microsoft.com/office/mac/drawingml/2011/main" xmlns="" val="1"/>
            </a:ext>
          </a:extLst>
        </p:spPr>
        <p:txBody>
          <a:bodyPr lIns="36576" tIns="36576" rIns="36576" bIns="36576" anchor="ctr">
            <a:spAutoFit/>
          </a:bodyPr>
          <a:lstStyle/>
          <a:p>
            <a:pPr>
              <a:defRPr sz="1000" b="1">
                <a:solidFill>
                  <a:srgbClr val="FFFFFF"/>
                </a:solidFill>
              </a:defRPr>
            </a:pPr>
            <a:r>
              <a:rPr dirty="0">
                <a:solidFill>
                  <a:schemeClr val="bg1"/>
                </a:solidFill>
              </a:rPr>
              <a:t>Executive Office of Technology Services and Security </a:t>
            </a:r>
            <a:r>
              <a:rPr lang="en-US" dirty="0">
                <a:solidFill>
                  <a:schemeClr val="bg1"/>
                </a:solidFill>
              </a:rPr>
              <a:t>(</a:t>
            </a:r>
            <a:r>
              <a:rPr dirty="0">
                <a:solidFill>
                  <a:schemeClr val="bg1"/>
                </a:solidFill>
              </a:rPr>
              <a:t>EOTSS</a:t>
            </a:r>
            <a:r>
              <a:rPr lang="en-US" dirty="0">
                <a:solidFill>
                  <a:schemeClr val="bg1"/>
                </a:solidFill>
              </a:rPr>
              <a:t>)</a:t>
            </a:r>
            <a:endParaRPr dirty="0">
              <a:solidFill>
                <a:schemeClr val="bg1"/>
              </a:solidFill>
            </a:endParaRPr>
          </a:p>
          <a:p>
            <a:pPr>
              <a:defRPr sz="1000">
                <a:solidFill>
                  <a:srgbClr val="FFFFFF"/>
                </a:solidFill>
              </a:defRPr>
            </a:pPr>
            <a:r>
              <a:rPr lang="en-US" i="0" dirty="0">
                <a:solidFill>
                  <a:schemeClr val="bg1"/>
                </a:solidFill>
              </a:rPr>
              <a:t>EOTSS Mission: </a:t>
            </a:r>
            <a:r>
              <a:rPr lang="en-US" sz="1000" b="0" i="0" kern="1200" dirty="0">
                <a:solidFill>
                  <a:schemeClr val="bg1"/>
                </a:solidFill>
                <a:effectLst/>
                <a:latin typeface="+mn-lt"/>
                <a:ea typeface="+mn-ea"/>
                <a:cs typeface="+mn-cs"/>
              </a:rPr>
              <a:t>To provide</a:t>
            </a:r>
            <a:r>
              <a:rPr lang="en-US" sz="1000" b="0" i="0" kern="1200" baseline="0" dirty="0">
                <a:solidFill>
                  <a:schemeClr val="bg1"/>
                </a:solidFill>
                <a:effectLst/>
                <a:latin typeface="+mn-lt"/>
                <a:ea typeface="+mn-ea"/>
                <a:cs typeface="+mn-cs"/>
              </a:rPr>
              <a:t> </a:t>
            </a:r>
            <a:r>
              <a:rPr lang="en-US" sz="1000" b="0" i="0" kern="1200" dirty="0">
                <a:solidFill>
                  <a:schemeClr val="bg1"/>
                </a:solidFill>
                <a:effectLst/>
                <a:latin typeface="+mn-lt"/>
                <a:ea typeface="+mn-ea"/>
                <a:cs typeface="+mn-cs"/>
              </a:rPr>
              <a:t>secure and quality digital information, services, and tools to constituents and service providers</a:t>
            </a:r>
            <a:r>
              <a:rPr lang="en-US" sz="1000" b="0" i="0" kern="1200" baseline="0" dirty="0">
                <a:solidFill>
                  <a:schemeClr val="bg1"/>
                </a:solidFill>
                <a:effectLst/>
                <a:latin typeface="+mn-lt"/>
                <a:ea typeface="+mn-ea"/>
                <a:cs typeface="+mn-cs"/>
              </a:rPr>
              <a:t> </a:t>
            </a:r>
            <a:r>
              <a:rPr lang="en-US" sz="1000" b="0" i="0" kern="1200" dirty="0">
                <a:solidFill>
                  <a:schemeClr val="bg1"/>
                </a:solidFill>
                <a:effectLst/>
                <a:latin typeface="+mn-lt"/>
                <a:ea typeface="+mn-ea"/>
                <a:cs typeface="+mn-cs"/>
              </a:rPr>
              <a:t>when and where they need them.</a:t>
            </a:r>
            <a:endParaRPr lang="en-US" i="0" dirty="0">
              <a:solidFill>
                <a:schemeClr val="bg1"/>
              </a:solidFill>
            </a:endParaRPr>
          </a:p>
        </p:txBody>
      </p:sp>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3367" y="5767557"/>
            <a:ext cx="979402" cy="979402"/>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Date</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r>
              <a:rPr lang="en-US"/>
              <a:t>EOTSS  |  </a:t>
            </a:r>
            <a:fld id="{438E4305-7D25-894B-99D8-B239362B8F40}" type="slidenum">
              <a:rPr lang="en-US" smtClean="0"/>
              <a:pPr/>
              <a:t>‹#›</a:t>
            </a:fld>
            <a:endParaRPr lang="en-US" dirty="0"/>
          </a:p>
        </p:txBody>
      </p:sp>
    </p:spTree>
    <p:extLst>
      <p:ext uri="{BB962C8B-B14F-4D97-AF65-F5344CB8AC3E}">
        <p14:creationId xmlns:p14="http://schemas.microsoft.com/office/powerpoint/2010/main" val="3494375723"/>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Date</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r>
              <a:rPr lang="en-US"/>
              <a:t>EOTSS  |  </a:t>
            </a:r>
            <a:fld id="{438E4305-7D25-894B-99D8-B239362B8F40}" type="slidenum">
              <a:rPr lang="en-US" smtClean="0"/>
              <a:pPr/>
              <a:t>‹#›</a:t>
            </a:fld>
            <a:endParaRPr lang="en-US" dirty="0"/>
          </a:p>
        </p:txBody>
      </p:sp>
    </p:spTree>
    <p:extLst>
      <p:ext uri="{BB962C8B-B14F-4D97-AF65-F5344CB8AC3E}">
        <p14:creationId xmlns:p14="http://schemas.microsoft.com/office/powerpoint/2010/main" val="1956336092"/>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Date</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EOTSS  |  </a:t>
            </a:r>
            <a:fld id="{438E4305-7D25-894B-99D8-B239362B8F40}" type="slidenum">
              <a:rPr lang="en-US" smtClean="0"/>
              <a:pPr/>
              <a:t>‹#›</a:t>
            </a:fld>
            <a:endParaRPr lang="en-US" dirty="0"/>
          </a:p>
        </p:txBody>
      </p:sp>
    </p:spTree>
    <p:extLst>
      <p:ext uri="{BB962C8B-B14F-4D97-AF65-F5344CB8AC3E}">
        <p14:creationId xmlns:p14="http://schemas.microsoft.com/office/powerpoint/2010/main" val="1753060704"/>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Date</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EOTSS  |  </a:t>
            </a:r>
            <a:fld id="{438E4305-7D25-894B-99D8-B239362B8F40}" type="slidenum">
              <a:rPr lang="en-US" smtClean="0"/>
              <a:pPr/>
              <a:t>‹#›</a:t>
            </a:fld>
            <a:endParaRPr lang="en-US" dirty="0"/>
          </a:p>
        </p:txBody>
      </p:sp>
    </p:spTree>
    <p:extLst>
      <p:ext uri="{BB962C8B-B14F-4D97-AF65-F5344CB8AC3E}">
        <p14:creationId xmlns:p14="http://schemas.microsoft.com/office/powerpoint/2010/main" val="3161931238"/>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Shape 19"/>
          <p:cNvSpPr>
            <a:spLocks noGrp="1"/>
          </p:cNvSpPr>
          <p:nvPr>
            <p:ph type="body" sz="half" idx="20" hasCustomPrompt="1"/>
          </p:nvPr>
        </p:nvSpPr>
        <p:spPr>
          <a:xfrm>
            <a:off x="1532859" y="468567"/>
            <a:ext cx="6078281" cy="468433"/>
          </a:xfrm>
          <a:prstGeom prst="rect">
            <a:avLst/>
          </a:prstGeom>
          <a:noFill/>
          <a:ln>
            <a:noFill/>
          </a:ln>
        </p:spPr>
        <p:txBody>
          <a:bodyPr anchor="t">
            <a:normAutofit/>
          </a:bodyPr>
          <a:lstStyle>
            <a:lvl1pPr marL="0" indent="0" algn="ctr">
              <a:buClrTx/>
              <a:buSzTx/>
              <a:buFontTx/>
              <a:buNone/>
              <a:defRPr sz="1400" b="1" baseline="0">
                <a:solidFill>
                  <a:srgbClr val="FF0000"/>
                </a:solidFill>
              </a:defRPr>
            </a:lvl1pPr>
          </a:lstStyle>
          <a:p>
            <a:r>
              <a:rPr lang="en-US" dirty="0"/>
              <a:t>DRAFT</a:t>
            </a:r>
            <a:endParaRPr dirty="0"/>
          </a:p>
        </p:txBody>
      </p:sp>
      <p:sp>
        <p:nvSpPr>
          <p:cNvPr id="3" name="Title 2"/>
          <p:cNvSpPr>
            <a:spLocks noGrp="1"/>
          </p:cNvSpPr>
          <p:nvPr>
            <p:ph type="title" hasCustomPrompt="1"/>
          </p:nvPr>
        </p:nvSpPr>
        <p:spPr>
          <a:xfrm>
            <a:off x="1142999" y="991054"/>
            <a:ext cx="6858000" cy="2522536"/>
          </a:xfrm>
          <a:noFill/>
        </p:spPr>
        <p:txBody>
          <a:bodyPr anchor="b">
            <a:normAutofit/>
          </a:bodyPr>
          <a:lstStyle>
            <a:lvl1pPr>
              <a:defRPr sz="2400" baseline="0">
                <a:solidFill>
                  <a:schemeClr val="accent1"/>
                </a:solidFill>
              </a:defRPr>
            </a:lvl1pPr>
          </a:lstStyle>
          <a:p>
            <a:r>
              <a:rPr lang="en-US" dirty="0"/>
              <a:t>Click to add title </a:t>
            </a:r>
          </a:p>
        </p:txBody>
      </p:sp>
      <p:sp>
        <p:nvSpPr>
          <p:cNvPr id="12" name="Subtitle 2"/>
          <p:cNvSpPr>
            <a:spLocks noGrp="1"/>
          </p:cNvSpPr>
          <p:nvPr>
            <p:ph type="subTitle" idx="1" hasCustomPrompt="1"/>
          </p:nvPr>
        </p:nvSpPr>
        <p:spPr>
          <a:xfrm>
            <a:off x="1143000" y="3602038"/>
            <a:ext cx="6858000" cy="646834"/>
          </a:xfrm>
          <a:noFill/>
        </p:spPr>
        <p:txBody>
          <a:bodyPr>
            <a:normAutofit/>
          </a:bodyPr>
          <a:lstStyle>
            <a:lvl1pPr marL="0" indent="0" algn="l">
              <a:buNone/>
              <a:defRPr sz="20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6" name="Shape 32"/>
          <p:cNvSpPr/>
          <p:nvPr userDrawn="1"/>
        </p:nvSpPr>
        <p:spPr>
          <a:xfrm>
            <a:off x="2" y="5488101"/>
            <a:ext cx="9144001" cy="360501"/>
          </a:xfrm>
          <a:prstGeom prst="rect">
            <a:avLst/>
          </a:prstGeom>
          <a:solidFill>
            <a:srgbClr val="F9CE20"/>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a:solidFill>
                <a:srgbClr val="FFFFFF"/>
              </a:solidFill>
              <a:latin typeface="Verdana"/>
              <a:ea typeface="Verdana"/>
              <a:cs typeface="Verdana"/>
              <a:sym typeface="Verdana"/>
            </a:endParaRPr>
          </a:p>
        </p:txBody>
      </p:sp>
      <p:sp>
        <p:nvSpPr>
          <p:cNvPr id="17" name="Shape 33"/>
          <p:cNvSpPr/>
          <p:nvPr userDrawn="1"/>
        </p:nvSpPr>
        <p:spPr>
          <a:xfrm>
            <a:off x="0" y="5542155"/>
            <a:ext cx="9144001" cy="400254"/>
          </a:xfrm>
          <a:prstGeom prst="rect">
            <a:avLst/>
          </a:prstGeom>
          <a:solidFill>
            <a:srgbClr val="14558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a:solidFill>
                <a:srgbClr val="FFFFFF"/>
              </a:solidFill>
              <a:latin typeface="Verdana"/>
              <a:ea typeface="Verdana"/>
              <a:cs typeface="Verdana"/>
              <a:sym typeface="Verdana"/>
            </a:endParaRPr>
          </a:p>
        </p:txBody>
      </p:sp>
      <p:sp>
        <p:nvSpPr>
          <p:cNvPr id="18" name="Shape 34"/>
          <p:cNvSpPr/>
          <p:nvPr userDrawn="1"/>
        </p:nvSpPr>
        <p:spPr>
          <a:xfrm>
            <a:off x="1" y="5656517"/>
            <a:ext cx="9144001" cy="1201483"/>
          </a:xfrm>
          <a:prstGeom prst="rect">
            <a:avLst/>
          </a:prstGeom>
          <a:solidFill>
            <a:srgbClr val="43956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a:solidFill>
                <a:srgbClr val="FFFFFF"/>
              </a:solidFill>
              <a:latin typeface="Verdana"/>
              <a:ea typeface="Verdana"/>
              <a:cs typeface="Verdana"/>
              <a:sym typeface="Verdana"/>
            </a:endParaRPr>
          </a:p>
        </p:txBody>
      </p:sp>
      <p:sp>
        <p:nvSpPr>
          <p:cNvPr id="19" name="Slide Number Placeholder 5"/>
          <p:cNvSpPr txBox="1">
            <a:spLocks/>
          </p:cNvSpPr>
          <p:nvPr userDrawn="1"/>
        </p:nvSpPr>
        <p:spPr>
          <a:xfrm>
            <a:off x="8330619" y="6400412"/>
            <a:ext cx="184731" cy="276999"/>
          </a:xfrm>
          <a:prstGeom prst="rect">
            <a:avLst/>
          </a:prstGeom>
          <a:ln w="12700">
            <a:miter lim="400000"/>
          </a:ln>
        </p:spPr>
        <p:txBody>
          <a:bodyPr vert="horz" wrap="none" lIns="91440" tIns="45720" rIns="91440" bIns="4572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9pPr>
          </a:lstStyle>
          <a:p>
            <a:endParaRPr lang="en-US" dirty="0">
              <a:solidFill>
                <a:srgbClr val="F2F2F2"/>
              </a:solidFill>
            </a:endParaRPr>
          </a:p>
        </p:txBody>
      </p:sp>
      <p:sp>
        <p:nvSpPr>
          <p:cNvPr id="27" name="Shape 19"/>
          <p:cNvSpPr>
            <a:spLocks noGrp="1"/>
          </p:cNvSpPr>
          <p:nvPr>
            <p:ph type="body" sz="half" idx="19" hasCustomPrompt="1"/>
          </p:nvPr>
        </p:nvSpPr>
        <p:spPr>
          <a:xfrm>
            <a:off x="1142999" y="4295975"/>
            <a:ext cx="6857999" cy="403714"/>
          </a:xfrm>
          <a:prstGeom prst="rect">
            <a:avLst/>
          </a:prstGeom>
          <a:noFill/>
        </p:spPr>
        <p:txBody>
          <a:bodyPr anchor="b">
            <a:normAutofit/>
          </a:bodyPr>
          <a:lstStyle>
            <a:lvl1pPr marL="0" indent="0">
              <a:buClrTx/>
              <a:buSzTx/>
              <a:buFontTx/>
              <a:buNone/>
              <a:defRPr sz="1600" b="1" baseline="0">
                <a:solidFill>
                  <a:schemeClr val="tx2"/>
                </a:solidFill>
              </a:defRPr>
            </a:lvl1pPr>
          </a:lstStyle>
          <a:p>
            <a:r>
              <a:rPr lang="en-US" dirty="0"/>
              <a:t>Presenter’s name here</a:t>
            </a:r>
          </a:p>
        </p:txBody>
      </p:sp>
      <p:sp>
        <p:nvSpPr>
          <p:cNvPr id="28" name="Shape 19"/>
          <p:cNvSpPr>
            <a:spLocks noGrp="1"/>
          </p:cNvSpPr>
          <p:nvPr>
            <p:ph type="body" sz="half" idx="21" hasCustomPrompt="1"/>
          </p:nvPr>
        </p:nvSpPr>
        <p:spPr>
          <a:xfrm>
            <a:off x="1143000" y="4699689"/>
            <a:ext cx="6857998" cy="403714"/>
          </a:xfrm>
          <a:prstGeom prst="rect">
            <a:avLst/>
          </a:prstGeom>
          <a:noFill/>
        </p:spPr>
        <p:txBody>
          <a:bodyPr anchor="t">
            <a:normAutofit/>
          </a:bodyPr>
          <a:lstStyle>
            <a:lvl1pPr marL="0" indent="0">
              <a:buClrTx/>
              <a:buSzTx/>
              <a:buFontTx/>
              <a:buNone/>
              <a:defRPr sz="1400" b="0" baseline="0">
                <a:solidFill>
                  <a:schemeClr val="tx2"/>
                </a:solidFill>
              </a:defRPr>
            </a:lvl1pPr>
          </a:lstStyle>
          <a:p>
            <a:r>
              <a:rPr lang="en-US" dirty="0"/>
              <a:t>Presenter’s title here</a:t>
            </a:r>
          </a:p>
        </p:txBody>
      </p:sp>
      <p:sp>
        <p:nvSpPr>
          <p:cNvPr id="22" name="Shape 17"/>
          <p:cNvSpPr/>
          <p:nvPr userDrawn="1"/>
        </p:nvSpPr>
        <p:spPr>
          <a:xfrm>
            <a:off x="2082120" y="5970588"/>
            <a:ext cx="5842680" cy="520142"/>
          </a:xfrm>
          <a:prstGeom prst="rect">
            <a:avLst/>
          </a:prstGeom>
          <a:ln w="12700">
            <a:miter lim="400000"/>
          </a:ln>
          <a:extLst>
            <a:ext uri="{C572A759-6A51-4108-AA02-DFA0A04FC94B}">
              <ma14:wrappingTextBoxFlag xmlns="" xmlns:ma14="http://schemas.microsoft.com/office/mac/drawingml/2011/main" val="1"/>
            </a:ext>
          </a:extLst>
        </p:spPr>
        <p:txBody>
          <a:bodyPr wrap="square" lIns="36576" tIns="36576" rIns="36576" bIns="36576" anchor="ctr">
            <a:spAutoFit/>
          </a:bodyPr>
          <a:lstStyle/>
          <a:p>
            <a:pPr>
              <a:defRPr sz="1000" b="1">
                <a:solidFill>
                  <a:srgbClr val="FFFFFF"/>
                </a:solidFill>
              </a:defRPr>
            </a:pPr>
            <a:r>
              <a:rPr lang="en-US" sz="1000" dirty="0"/>
              <a:t>Executive Office of Technology Services and Security </a:t>
            </a:r>
          </a:p>
          <a:p>
            <a:pPr>
              <a:defRPr sz="1000" b="1">
                <a:solidFill>
                  <a:srgbClr val="FFFFFF"/>
                </a:solidFill>
              </a:defRPr>
            </a:pPr>
            <a:r>
              <a:rPr kumimoji="0" lang="en-US" sz="950" b="0" i="1" u="none" strike="noStrike" cap="none" spc="0" normalizeH="0" baseline="0" dirty="0">
                <a:ln>
                  <a:noFill/>
                </a:ln>
                <a:solidFill>
                  <a:srgbClr val="FFFFFF"/>
                </a:solidFill>
                <a:effectLst/>
                <a:uFillTx/>
                <a:latin typeface="+mn-lt"/>
                <a:ea typeface="+mn-ea"/>
                <a:cs typeface="+mn-cs"/>
                <a:sym typeface="Arial"/>
              </a:rPr>
              <a:t>Our Mission: To  provide secure and quality digital information, services, and tools to constituents </a:t>
            </a:r>
          </a:p>
          <a:p>
            <a:pPr>
              <a:defRPr sz="1000" b="1">
                <a:solidFill>
                  <a:srgbClr val="FFFFFF"/>
                </a:solidFill>
              </a:defRPr>
            </a:pPr>
            <a:r>
              <a:rPr kumimoji="0" lang="en-US" sz="950" b="0" i="1" u="none" strike="noStrike" cap="none" spc="0" normalizeH="0" baseline="0" dirty="0">
                <a:ln>
                  <a:noFill/>
                </a:ln>
                <a:solidFill>
                  <a:srgbClr val="FFFFFF"/>
                </a:solidFill>
                <a:effectLst/>
                <a:uFillTx/>
                <a:latin typeface="+mn-lt"/>
                <a:ea typeface="+mn-ea"/>
                <a:cs typeface="+mn-cs"/>
                <a:sym typeface="Arial"/>
              </a:rPr>
              <a:t>and service providers when and where they need them.</a:t>
            </a:r>
          </a:p>
        </p:txBody>
      </p:sp>
      <p:pic>
        <p:nvPicPr>
          <p:cNvPr id="23" name="image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2999" y="5834233"/>
            <a:ext cx="806302" cy="806302"/>
          </a:xfrm>
          <a:prstGeom prst="ellipse">
            <a:avLst/>
          </a:prstGeom>
          <a:ln w="12700">
            <a:miter lim="400000"/>
          </a:ln>
        </p:spPr>
      </p:pic>
    </p:spTree>
    <p:extLst>
      <p:ext uri="{BB962C8B-B14F-4D97-AF65-F5344CB8AC3E}">
        <p14:creationId xmlns:p14="http://schemas.microsoft.com/office/powerpoint/2010/main" val="4125651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0" name="Text Placeholder 17"/>
          <p:cNvSpPr>
            <a:spLocks noGrp="1"/>
          </p:cNvSpPr>
          <p:nvPr>
            <p:ph type="body" sz="quarter" idx="14" hasCustomPrompt="1"/>
          </p:nvPr>
        </p:nvSpPr>
        <p:spPr>
          <a:xfrm>
            <a:off x="628650" y="6292691"/>
            <a:ext cx="6984000" cy="246221"/>
          </a:xfrm>
          <a:noFill/>
        </p:spPr>
        <p:txBody>
          <a:bodyPr>
            <a:normAutofit/>
          </a:bodyPr>
          <a:lstStyle>
            <a:lvl1pPr marL="0" indent="0">
              <a:buNone/>
              <a:defRPr sz="1000" baseline="0"/>
            </a:lvl1pPr>
          </a:lstStyle>
          <a:p>
            <a:pPr lvl="0"/>
            <a:r>
              <a:rPr lang="en-US" dirty="0"/>
              <a:t>Click to add source</a:t>
            </a:r>
          </a:p>
        </p:txBody>
      </p:sp>
      <p:sp>
        <p:nvSpPr>
          <p:cNvPr id="7"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Date</a:t>
            </a:r>
          </a:p>
        </p:txBody>
      </p:sp>
      <p:sp>
        <p:nvSpPr>
          <p:cNvPr id="8"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0" name="Shape 2"/>
          <p:cNvSpPr/>
          <p:nvPr userDrawn="1"/>
        </p:nvSpPr>
        <p:spPr>
          <a:xfrm>
            <a:off x="-5" y="1465072"/>
            <a:ext cx="9144001" cy="54864"/>
          </a:xfrm>
          <a:prstGeom prst="rect">
            <a:avLst/>
          </a:prstGeom>
          <a:solidFill>
            <a:srgbClr val="F9CE20"/>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
        <p:nvSpPr>
          <p:cNvPr id="11" name="Text Placeholder 14"/>
          <p:cNvSpPr>
            <a:spLocks noGrp="1"/>
          </p:cNvSpPr>
          <p:nvPr>
            <p:ph idx="1" hasCustomPrompt="1"/>
          </p:nvPr>
        </p:nvSpPr>
        <p:spPr>
          <a:xfrm>
            <a:off x="628650" y="1734693"/>
            <a:ext cx="7886700" cy="4351338"/>
          </a:xfrm>
          <a:prstGeom prst="rect">
            <a:avLst/>
          </a:prstGeom>
          <a:noFill/>
          <a:ln>
            <a:noFill/>
          </a:ln>
        </p:spPr>
        <p:style>
          <a:lnRef idx="2">
            <a:schemeClr val="accent2"/>
          </a:lnRef>
          <a:fillRef idx="1">
            <a:schemeClr val="lt1"/>
          </a:fillRef>
          <a:effectRef idx="0">
            <a:schemeClr val="accent2"/>
          </a:effectRef>
          <a:fontRef idx="none"/>
        </p:style>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hape 4"/>
          <p:cNvSpPr/>
          <p:nvPr userDrawn="1"/>
        </p:nvSpPr>
        <p:spPr>
          <a:xfrm>
            <a:off x="-1" y="-1"/>
            <a:ext cx="9144001" cy="1346201"/>
          </a:xfrm>
          <a:prstGeom prst="rect">
            <a:avLst/>
          </a:prstGeom>
          <a:solidFill>
            <a:srgbClr val="43956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
        <p:nvSpPr>
          <p:cNvPr id="12" name="Shape 3"/>
          <p:cNvSpPr/>
          <p:nvPr userDrawn="1"/>
        </p:nvSpPr>
        <p:spPr>
          <a:xfrm>
            <a:off x="-4" y="1346200"/>
            <a:ext cx="9144001" cy="118872"/>
          </a:xfrm>
          <a:prstGeom prst="rect">
            <a:avLst/>
          </a:prstGeom>
          <a:solidFill>
            <a:srgbClr val="14558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0" y="183398"/>
            <a:ext cx="979402" cy="979402"/>
          </a:xfrm>
          <a:prstGeom prst="rect">
            <a:avLst/>
          </a:prstGeom>
        </p:spPr>
      </p:pic>
      <p:sp>
        <p:nvSpPr>
          <p:cNvPr id="16" name="Title Placeholder 15"/>
          <p:cNvSpPr>
            <a:spLocks noGrp="1"/>
          </p:cNvSpPr>
          <p:nvPr>
            <p:ph type="title" hasCustomPrompt="1"/>
          </p:nvPr>
        </p:nvSpPr>
        <p:spPr>
          <a:xfrm>
            <a:off x="1673400" y="186098"/>
            <a:ext cx="6839712" cy="541575"/>
          </a:xfrm>
          <a:prstGeom prst="rect">
            <a:avLst/>
          </a:prstGeom>
          <a:ln>
            <a:noFill/>
          </a:ln>
        </p:spPr>
        <p:txBody>
          <a:bodyPr vert="horz" lIns="91440" tIns="45720" rIns="91440" bIns="45720" rtlCol="0" anchor="ctr">
            <a:normAutofit/>
          </a:bodyPr>
          <a:lstStyle>
            <a:lvl1pPr algn="l">
              <a:defRPr baseline="0"/>
            </a:lvl1pPr>
          </a:lstStyle>
          <a:p>
            <a:r>
              <a:rPr lang="en-US" dirty="0"/>
              <a:t>Click to add title</a:t>
            </a:r>
          </a:p>
        </p:txBody>
      </p:sp>
      <p:sp>
        <p:nvSpPr>
          <p:cNvPr id="19" name="Content Placeholder 18"/>
          <p:cNvSpPr>
            <a:spLocks noGrp="1"/>
          </p:cNvSpPr>
          <p:nvPr>
            <p:ph sz="quarter" idx="10" hasCustomPrompt="1"/>
          </p:nvPr>
        </p:nvSpPr>
        <p:spPr>
          <a:xfrm>
            <a:off x="1703070" y="721709"/>
            <a:ext cx="6812280" cy="585216"/>
          </a:xfrm>
          <a:noFill/>
        </p:spPr>
        <p:txBody>
          <a:bodyPr>
            <a:normAutofit/>
          </a:bodyPr>
          <a:lstStyle>
            <a:lvl1pPr marL="0" indent="0">
              <a:buFont typeface="Arial" charset="0"/>
              <a:buNone/>
              <a:defRPr sz="1600" baseline="0">
                <a:solidFill>
                  <a:schemeClr val="bg1"/>
                </a:solidFill>
                <a:latin typeface="+mn-lt"/>
              </a:defRPr>
            </a:lvl1pPr>
          </a:lstStyle>
          <a:p>
            <a:pPr marL="228600" marR="0" lvl="0" indent="-228600" algn="l" defTabSz="914400" rtl="0" eaLnBrk="1" fontAlgn="auto" latinLnBrk="0" hangingPunct="1">
              <a:lnSpc>
                <a:spcPct val="90000"/>
              </a:lnSpc>
              <a:spcBef>
                <a:spcPts val="1000"/>
              </a:spcBef>
              <a:spcAft>
                <a:spcPts val="0"/>
              </a:spcAft>
              <a:buClr>
                <a:schemeClr val="accent1"/>
              </a:buClr>
              <a:buSzTx/>
              <a:tabLst/>
              <a:defRPr/>
            </a:pPr>
            <a:r>
              <a:rPr lang="en-US" dirty="0"/>
              <a:t>Click to add subtitle</a:t>
            </a:r>
          </a:p>
        </p:txBody>
      </p:sp>
      <p:cxnSp>
        <p:nvCxnSpPr>
          <p:cNvPr id="21" name="Straight Connector 20"/>
          <p:cNvCxnSpPr/>
          <p:nvPr userDrawn="1"/>
        </p:nvCxnSpPr>
        <p:spPr>
          <a:xfrm flipV="1">
            <a:off x="628650" y="6538910"/>
            <a:ext cx="6699250" cy="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accent1"/>
                </a:solidFill>
                <a:latin typeface="+mn-lt"/>
              </a:defRPr>
            </a:lvl1pPr>
          </a:lstStyle>
          <a:p>
            <a:r>
              <a:rPr lang="en-US" dirty="0"/>
              <a:t>EOTSS  |  </a:t>
            </a:r>
            <a:fld id="{ADB5EE19-2DDD-0949-9666-AAFFBAB67E53}" type="slidenum">
              <a:rPr lang="en-US" smtClean="0"/>
              <a:pPr/>
              <a:t>‹#›</a:t>
            </a:fld>
            <a:endParaRPr lang="en-US" dirty="0"/>
          </a:p>
        </p:txBody>
      </p:sp>
    </p:spTree>
    <p:extLst>
      <p:ext uri="{BB962C8B-B14F-4D97-AF65-F5344CB8AC3E}">
        <p14:creationId xmlns:p14="http://schemas.microsoft.com/office/powerpoint/2010/main" val="1836409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Vertical">
    <p:spTree>
      <p:nvGrpSpPr>
        <p:cNvPr id="1" name=""/>
        <p:cNvGrpSpPr/>
        <p:nvPr/>
      </p:nvGrpSpPr>
      <p:grpSpPr>
        <a:xfrm>
          <a:off x="0" y="0"/>
          <a:ext cx="0" cy="0"/>
          <a:chOff x="0" y="0"/>
          <a:chExt cx="0" cy="0"/>
        </a:xfrm>
      </p:grpSpPr>
      <p:sp>
        <p:nvSpPr>
          <p:cNvPr id="20" name="Text Placeholder 17"/>
          <p:cNvSpPr>
            <a:spLocks noGrp="1"/>
          </p:cNvSpPr>
          <p:nvPr>
            <p:ph type="body" sz="quarter" idx="14" hasCustomPrompt="1"/>
          </p:nvPr>
        </p:nvSpPr>
        <p:spPr>
          <a:xfrm>
            <a:off x="628650" y="6292691"/>
            <a:ext cx="6984000" cy="246221"/>
          </a:xfrm>
        </p:spPr>
        <p:txBody>
          <a:bodyPr>
            <a:normAutofit/>
          </a:bodyPr>
          <a:lstStyle>
            <a:lvl1pPr marL="0" indent="0">
              <a:buNone/>
              <a:defRPr sz="1000" baseline="0"/>
            </a:lvl1pPr>
          </a:lstStyle>
          <a:p>
            <a:pPr lvl="0"/>
            <a:r>
              <a:rPr lang="en-US" dirty="0"/>
              <a:t>Click to add source</a:t>
            </a:r>
          </a:p>
        </p:txBody>
      </p:sp>
      <p:sp>
        <p:nvSpPr>
          <p:cNvPr id="7"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Date</a:t>
            </a:r>
          </a:p>
        </p:txBody>
      </p:sp>
      <p:sp>
        <p:nvSpPr>
          <p:cNvPr id="8"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1" name="Text Placeholder 14"/>
          <p:cNvSpPr>
            <a:spLocks noGrp="1"/>
          </p:cNvSpPr>
          <p:nvPr>
            <p:ph idx="1" hasCustomPrompt="1"/>
          </p:nvPr>
        </p:nvSpPr>
        <p:spPr>
          <a:xfrm>
            <a:off x="628650" y="2071335"/>
            <a:ext cx="3867912" cy="4014216"/>
          </a:xfrm>
          <a:prstGeom prst="rect">
            <a:avLst/>
          </a:prstGeom>
          <a:noFill/>
          <a:ln>
            <a:noFill/>
          </a:ln>
        </p:spPr>
        <p:style>
          <a:lnRef idx="2">
            <a:schemeClr val="accent2"/>
          </a:lnRef>
          <a:fillRef idx="1">
            <a:schemeClr val="lt1"/>
          </a:fillRef>
          <a:effectRef idx="0">
            <a:schemeClr val="accent2"/>
          </a:effectRef>
          <a:fontRef idx="none"/>
        </p:style>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hape 4"/>
          <p:cNvSpPr/>
          <p:nvPr userDrawn="1"/>
        </p:nvSpPr>
        <p:spPr>
          <a:xfrm>
            <a:off x="-1" y="-1"/>
            <a:ext cx="9144001" cy="1346201"/>
          </a:xfrm>
          <a:prstGeom prst="rect">
            <a:avLst/>
          </a:prstGeom>
          <a:solidFill>
            <a:srgbClr val="43956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0" y="183398"/>
            <a:ext cx="979402" cy="979402"/>
          </a:xfrm>
          <a:prstGeom prst="rect">
            <a:avLst/>
          </a:prstGeom>
        </p:spPr>
      </p:pic>
      <p:sp>
        <p:nvSpPr>
          <p:cNvPr id="16" name="Title Placeholder 15"/>
          <p:cNvSpPr>
            <a:spLocks noGrp="1"/>
          </p:cNvSpPr>
          <p:nvPr>
            <p:ph type="title" hasCustomPrompt="1"/>
          </p:nvPr>
        </p:nvSpPr>
        <p:spPr>
          <a:xfrm>
            <a:off x="1673400" y="186098"/>
            <a:ext cx="6839712" cy="541575"/>
          </a:xfrm>
          <a:prstGeom prst="rect">
            <a:avLst/>
          </a:prstGeom>
          <a:ln>
            <a:noFill/>
          </a:ln>
        </p:spPr>
        <p:txBody>
          <a:bodyPr vert="horz" lIns="91440" tIns="45720" rIns="91440" bIns="45720" rtlCol="0" anchor="ctr">
            <a:normAutofit/>
          </a:bodyPr>
          <a:lstStyle/>
          <a:p>
            <a:r>
              <a:rPr lang="en-US" dirty="0"/>
              <a:t>Click to add title</a:t>
            </a:r>
          </a:p>
        </p:txBody>
      </p:sp>
      <p:sp>
        <p:nvSpPr>
          <p:cNvPr id="19" name="Content Placeholder 18"/>
          <p:cNvSpPr>
            <a:spLocks noGrp="1"/>
          </p:cNvSpPr>
          <p:nvPr>
            <p:ph sz="quarter" idx="10" hasCustomPrompt="1"/>
          </p:nvPr>
        </p:nvSpPr>
        <p:spPr>
          <a:xfrm>
            <a:off x="1703070" y="721709"/>
            <a:ext cx="6812280" cy="585216"/>
          </a:xfrm>
          <a:noFill/>
        </p:spPr>
        <p:txBody>
          <a:bodyPr>
            <a:normAutofit/>
          </a:bodyPr>
          <a:lstStyle>
            <a:lvl1pPr marL="228600" marR="0" indent="-228600" algn="l" defTabSz="914400" rtl="0" eaLnBrk="1" fontAlgn="auto" latinLnBrk="0" hangingPunct="1">
              <a:lnSpc>
                <a:spcPct val="90000"/>
              </a:lnSpc>
              <a:spcBef>
                <a:spcPts val="1000"/>
              </a:spcBef>
              <a:spcAft>
                <a:spcPts val="0"/>
              </a:spcAft>
              <a:buClr>
                <a:schemeClr val="accent1"/>
              </a:buClr>
              <a:buSzTx/>
              <a:buNone/>
              <a:tabLst/>
              <a:defRPr sz="1600" baseline="0">
                <a:solidFill>
                  <a:schemeClr val="bg1"/>
                </a:solidFill>
                <a:latin typeface="+mn-lt"/>
              </a:defRPr>
            </a:lvl1pPr>
          </a:lstStyle>
          <a:p>
            <a:pPr marL="228600" marR="0" lvl="0" indent="-228600" algn="l" defTabSz="914400" rtl="0" eaLnBrk="1" fontAlgn="auto" latinLnBrk="0" hangingPunct="1">
              <a:lnSpc>
                <a:spcPct val="90000"/>
              </a:lnSpc>
              <a:spcBef>
                <a:spcPts val="1000"/>
              </a:spcBef>
              <a:spcAft>
                <a:spcPts val="0"/>
              </a:spcAft>
              <a:buClr>
                <a:schemeClr val="accent1"/>
              </a:buClr>
              <a:buSzTx/>
              <a:tabLst/>
              <a:defRPr/>
            </a:pPr>
            <a:r>
              <a:rPr lang="en-US" dirty="0"/>
              <a:t>Click to add subtitle</a:t>
            </a:r>
          </a:p>
        </p:txBody>
      </p:sp>
      <p:cxnSp>
        <p:nvCxnSpPr>
          <p:cNvPr id="21" name="Straight Connector 20"/>
          <p:cNvCxnSpPr/>
          <p:nvPr userDrawn="1"/>
        </p:nvCxnSpPr>
        <p:spPr>
          <a:xfrm flipV="1">
            <a:off x="628650" y="6538910"/>
            <a:ext cx="6699250" cy="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accent1"/>
                </a:solidFill>
                <a:latin typeface="+mn-lt"/>
              </a:defRPr>
            </a:lvl1pPr>
          </a:lstStyle>
          <a:p>
            <a:r>
              <a:rPr lang="en-US" dirty="0"/>
              <a:t>EOTSS  |  </a:t>
            </a:r>
            <a:fld id="{ADB5EE19-2DDD-0949-9666-AAFFBAB67E53}" type="slidenum">
              <a:rPr lang="en-US" smtClean="0"/>
              <a:pPr/>
              <a:t>‹#›</a:t>
            </a:fld>
            <a:endParaRPr lang="en-US" dirty="0"/>
          </a:p>
        </p:txBody>
      </p:sp>
      <p:sp>
        <p:nvSpPr>
          <p:cNvPr id="14" name="Text Placeholder 14"/>
          <p:cNvSpPr>
            <a:spLocks noGrp="1"/>
          </p:cNvSpPr>
          <p:nvPr>
            <p:ph idx="15" hasCustomPrompt="1"/>
          </p:nvPr>
        </p:nvSpPr>
        <p:spPr>
          <a:xfrm>
            <a:off x="4645200" y="2071335"/>
            <a:ext cx="3867912" cy="4014216"/>
          </a:xfrm>
          <a:prstGeom prst="rect">
            <a:avLst/>
          </a:prstGeom>
          <a:noFill/>
          <a:ln>
            <a:noFill/>
          </a:ln>
        </p:spPr>
        <p:style>
          <a:lnRef idx="2">
            <a:schemeClr val="accent2"/>
          </a:lnRef>
          <a:fillRef idx="1">
            <a:schemeClr val="lt1"/>
          </a:fillRef>
          <a:effectRef idx="0">
            <a:schemeClr val="accent2"/>
          </a:effectRef>
          <a:fontRef idx="none"/>
        </p:style>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Shape 2"/>
          <p:cNvSpPr/>
          <p:nvPr userDrawn="1"/>
        </p:nvSpPr>
        <p:spPr>
          <a:xfrm>
            <a:off x="-5" y="1465072"/>
            <a:ext cx="9144001" cy="54864"/>
          </a:xfrm>
          <a:prstGeom prst="rect">
            <a:avLst/>
          </a:prstGeom>
          <a:solidFill>
            <a:srgbClr val="F9CE20"/>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
        <p:nvSpPr>
          <p:cNvPr id="23" name="Shape 3"/>
          <p:cNvSpPr/>
          <p:nvPr userDrawn="1"/>
        </p:nvSpPr>
        <p:spPr>
          <a:xfrm>
            <a:off x="-4" y="1346200"/>
            <a:ext cx="9144001" cy="118872"/>
          </a:xfrm>
          <a:prstGeom prst="rect">
            <a:avLst/>
          </a:prstGeom>
          <a:solidFill>
            <a:srgbClr val="14558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Horizontal">
    <p:spTree>
      <p:nvGrpSpPr>
        <p:cNvPr id="1" name=""/>
        <p:cNvGrpSpPr/>
        <p:nvPr/>
      </p:nvGrpSpPr>
      <p:grpSpPr>
        <a:xfrm>
          <a:off x="0" y="0"/>
          <a:ext cx="0" cy="0"/>
          <a:chOff x="0" y="0"/>
          <a:chExt cx="0" cy="0"/>
        </a:xfrm>
      </p:grpSpPr>
      <p:sp>
        <p:nvSpPr>
          <p:cNvPr id="20" name="Text Placeholder 17"/>
          <p:cNvSpPr>
            <a:spLocks noGrp="1"/>
          </p:cNvSpPr>
          <p:nvPr>
            <p:ph type="body" sz="quarter" idx="14" hasCustomPrompt="1"/>
          </p:nvPr>
        </p:nvSpPr>
        <p:spPr>
          <a:xfrm>
            <a:off x="628650" y="6292691"/>
            <a:ext cx="6984000" cy="246221"/>
          </a:xfrm>
        </p:spPr>
        <p:txBody>
          <a:bodyPr>
            <a:normAutofit/>
          </a:bodyPr>
          <a:lstStyle>
            <a:lvl1pPr marL="0" indent="0">
              <a:buNone/>
              <a:defRPr sz="1000" baseline="0"/>
            </a:lvl1pPr>
          </a:lstStyle>
          <a:p>
            <a:pPr lvl="0"/>
            <a:r>
              <a:rPr lang="en-US" dirty="0"/>
              <a:t>Click to add source</a:t>
            </a:r>
          </a:p>
        </p:txBody>
      </p:sp>
      <p:sp>
        <p:nvSpPr>
          <p:cNvPr id="7"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Date</a:t>
            </a:r>
          </a:p>
        </p:txBody>
      </p:sp>
      <p:sp>
        <p:nvSpPr>
          <p:cNvPr id="8"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1" name="Text Placeholder 14"/>
          <p:cNvSpPr>
            <a:spLocks noGrp="1"/>
          </p:cNvSpPr>
          <p:nvPr>
            <p:ph idx="1" hasCustomPrompt="1"/>
          </p:nvPr>
        </p:nvSpPr>
        <p:spPr>
          <a:xfrm>
            <a:off x="628650" y="2071335"/>
            <a:ext cx="7891272" cy="1801368"/>
          </a:xfrm>
          <a:prstGeom prst="rect">
            <a:avLst/>
          </a:prstGeom>
          <a:noFill/>
          <a:ln>
            <a:noFill/>
          </a:ln>
        </p:spPr>
        <p:style>
          <a:lnRef idx="2">
            <a:schemeClr val="accent2"/>
          </a:lnRef>
          <a:fillRef idx="1">
            <a:schemeClr val="lt1"/>
          </a:fillRef>
          <a:effectRef idx="0">
            <a:schemeClr val="accent2"/>
          </a:effectRef>
          <a:fontRef idx="none"/>
        </p:style>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hape 4"/>
          <p:cNvSpPr/>
          <p:nvPr userDrawn="1"/>
        </p:nvSpPr>
        <p:spPr>
          <a:xfrm>
            <a:off x="-1" y="-1"/>
            <a:ext cx="9144001" cy="1346201"/>
          </a:xfrm>
          <a:prstGeom prst="rect">
            <a:avLst/>
          </a:prstGeom>
          <a:solidFill>
            <a:srgbClr val="43956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0" y="183398"/>
            <a:ext cx="979402" cy="979402"/>
          </a:xfrm>
          <a:prstGeom prst="rect">
            <a:avLst/>
          </a:prstGeom>
        </p:spPr>
      </p:pic>
      <p:sp>
        <p:nvSpPr>
          <p:cNvPr id="16" name="Title Placeholder 15"/>
          <p:cNvSpPr>
            <a:spLocks noGrp="1"/>
          </p:cNvSpPr>
          <p:nvPr>
            <p:ph type="title" hasCustomPrompt="1"/>
          </p:nvPr>
        </p:nvSpPr>
        <p:spPr>
          <a:xfrm>
            <a:off x="1673400" y="186098"/>
            <a:ext cx="6839712" cy="541575"/>
          </a:xfrm>
          <a:prstGeom prst="rect">
            <a:avLst/>
          </a:prstGeom>
          <a:ln>
            <a:noFill/>
          </a:ln>
        </p:spPr>
        <p:txBody>
          <a:bodyPr vert="horz" lIns="91440" tIns="45720" rIns="91440" bIns="45720" rtlCol="0" anchor="ctr">
            <a:normAutofit/>
          </a:bodyPr>
          <a:lstStyle/>
          <a:p>
            <a:r>
              <a:rPr lang="en-US" dirty="0"/>
              <a:t>Click to add title</a:t>
            </a:r>
          </a:p>
        </p:txBody>
      </p:sp>
      <p:sp>
        <p:nvSpPr>
          <p:cNvPr id="19" name="Content Placeholder 18"/>
          <p:cNvSpPr>
            <a:spLocks noGrp="1"/>
          </p:cNvSpPr>
          <p:nvPr>
            <p:ph sz="quarter" idx="10" hasCustomPrompt="1"/>
          </p:nvPr>
        </p:nvSpPr>
        <p:spPr>
          <a:xfrm>
            <a:off x="1707642" y="721709"/>
            <a:ext cx="6812280" cy="585216"/>
          </a:xfrm>
          <a:noFill/>
        </p:spPr>
        <p:txBody>
          <a:bodyPr>
            <a:normAutofit/>
          </a:bodyPr>
          <a:lstStyle>
            <a:lvl1pPr marL="228600" marR="0" indent="-228600" algn="l" defTabSz="914400" rtl="0" eaLnBrk="1" fontAlgn="auto" latinLnBrk="0" hangingPunct="1">
              <a:lnSpc>
                <a:spcPct val="90000"/>
              </a:lnSpc>
              <a:spcBef>
                <a:spcPts val="1000"/>
              </a:spcBef>
              <a:spcAft>
                <a:spcPts val="0"/>
              </a:spcAft>
              <a:buClr>
                <a:schemeClr val="accent1"/>
              </a:buClr>
              <a:buSzTx/>
              <a:buNone/>
              <a:tabLst/>
              <a:defRPr sz="1600" baseline="0">
                <a:solidFill>
                  <a:schemeClr val="bg1"/>
                </a:solidFill>
                <a:latin typeface="+mn-lt"/>
              </a:defRPr>
            </a:lvl1pPr>
          </a:lstStyle>
          <a:p>
            <a:pPr marL="228600" marR="0" lvl="0" indent="-228600" algn="l" defTabSz="914400" rtl="0" eaLnBrk="1" fontAlgn="auto" latinLnBrk="0" hangingPunct="1">
              <a:lnSpc>
                <a:spcPct val="90000"/>
              </a:lnSpc>
              <a:spcBef>
                <a:spcPts val="1000"/>
              </a:spcBef>
              <a:spcAft>
                <a:spcPts val="0"/>
              </a:spcAft>
              <a:buClr>
                <a:schemeClr val="accent1"/>
              </a:buClr>
              <a:buSzTx/>
              <a:tabLst/>
              <a:defRPr/>
            </a:pPr>
            <a:r>
              <a:rPr lang="en-US" dirty="0"/>
              <a:t>Click to add subtitle</a:t>
            </a:r>
          </a:p>
        </p:txBody>
      </p:sp>
      <p:cxnSp>
        <p:nvCxnSpPr>
          <p:cNvPr id="21" name="Straight Connector 20"/>
          <p:cNvCxnSpPr/>
          <p:nvPr userDrawn="1"/>
        </p:nvCxnSpPr>
        <p:spPr>
          <a:xfrm flipV="1">
            <a:off x="628650" y="6538910"/>
            <a:ext cx="6699250" cy="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accent1"/>
                </a:solidFill>
                <a:latin typeface="+mn-lt"/>
              </a:defRPr>
            </a:lvl1pPr>
          </a:lstStyle>
          <a:p>
            <a:r>
              <a:rPr lang="en-US" dirty="0"/>
              <a:t>EOTSS  |  </a:t>
            </a:r>
            <a:fld id="{ADB5EE19-2DDD-0949-9666-AAFFBAB67E53}" type="slidenum">
              <a:rPr lang="en-US" smtClean="0"/>
              <a:pPr/>
              <a:t>‹#›</a:t>
            </a:fld>
            <a:endParaRPr lang="en-US" dirty="0"/>
          </a:p>
        </p:txBody>
      </p:sp>
      <p:sp>
        <p:nvSpPr>
          <p:cNvPr id="17" name="Text Placeholder 14"/>
          <p:cNvSpPr>
            <a:spLocks noGrp="1"/>
          </p:cNvSpPr>
          <p:nvPr>
            <p:ph idx="16" hasCustomPrompt="1"/>
          </p:nvPr>
        </p:nvSpPr>
        <p:spPr>
          <a:xfrm>
            <a:off x="628650" y="4284183"/>
            <a:ext cx="7891272" cy="1801368"/>
          </a:xfrm>
          <a:prstGeom prst="rect">
            <a:avLst/>
          </a:prstGeom>
          <a:noFill/>
          <a:ln>
            <a:noFill/>
          </a:ln>
        </p:spPr>
        <p:style>
          <a:lnRef idx="2">
            <a:schemeClr val="accent2"/>
          </a:lnRef>
          <a:fillRef idx="1">
            <a:schemeClr val="lt1"/>
          </a:fillRef>
          <a:effectRef idx="0">
            <a:schemeClr val="accent2"/>
          </a:effectRef>
          <a:fontRef idx="none"/>
        </p:style>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hape 2"/>
          <p:cNvSpPr/>
          <p:nvPr userDrawn="1"/>
        </p:nvSpPr>
        <p:spPr>
          <a:xfrm>
            <a:off x="-5" y="1465072"/>
            <a:ext cx="9144001" cy="54864"/>
          </a:xfrm>
          <a:prstGeom prst="rect">
            <a:avLst/>
          </a:prstGeom>
          <a:solidFill>
            <a:srgbClr val="F9CE20"/>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
        <p:nvSpPr>
          <p:cNvPr id="22" name="Shape 3"/>
          <p:cNvSpPr/>
          <p:nvPr userDrawn="1"/>
        </p:nvSpPr>
        <p:spPr>
          <a:xfrm>
            <a:off x="-4" y="1346200"/>
            <a:ext cx="9144001" cy="118872"/>
          </a:xfrm>
          <a:prstGeom prst="rect">
            <a:avLst/>
          </a:prstGeom>
          <a:solidFill>
            <a:srgbClr val="14558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ntent (1-2)">
    <p:spTree>
      <p:nvGrpSpPr>
        <p:cNvPr id="1" name=""/>
        <p:cNvGrpSpPr/>
        <p:nvPr/>
      </p:nvGrpSpPr>
      <p:grpSpPr>
        <a:xfrm>
          <a:off x="0" y="0"/>
          <a:ext cx="0" cy="0"/>
          <a:chOff x="0" y="0"/>
          <a:chExt cx="0" cy="0"/>
        </a:xfrm>
      </p:grpSpPr>
      <p:sp>
        <p:nvSpPr>
          <p:cNvPr id="20" name="Text Placeholder 17"/>
          <p:cNvSpPr>
            <a:spLocks noGrp="1"/>
          </p:cNvSpPr>
          <p:nvPr>
            <p:ph type="body" sz="quarter" idx="14" hasCustomPrompt="1"/>
          </p:nvPr>
        </p:nvSpPr>
        <p:spPr>
          <a:xfrm>
            <a:off x="628650" y="6292691"/>
            <a:ext cx="6984000" cy="246221"/>
          </a:xfrm>
        </p:spPr>
        <p:txBody>
          <a:bodyPr>
            <a:normAutofit/>
          </a:bodyPr>
          <a:lstStyle>
            <a:lvl1pPr marL="0" indent="0">
              <a:buNone/>
              <a:defRPr sz="1000" baseline="0"/>
            </a:lvl1pPr>
          </a:lstStyle>
          <a:p>
            <a:pPr lvl="0"/>
            <a:r>
              <a:rPr lang="en-US" dirty="0"/>
              <a:t>Click to add source</a:t>
            </a:r>
          </a:p>
        </p:txBody>
      </p:sp>
      <p:sp>
        <p:nvSpPr>
          <p:cNvPr id="7"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Date</a:t>
            </a:r>
          </a:p>
        </p:txBody>
      </p:sp>
      <p:sp>
        <p:nvSpPr>
          <p:cNvPr id="8"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1" name="Text Placeholder 14"/>
          <p:cNvSpPr>
            <a:spLocks noGrp="1"/>
          </p:cNvSpPr>
          <p:nvPr>
            <p:ph idx="1" hasCustomPrompt="1"/>
          </p:nvPr>
        </p:nvSpPr>
        <p:spPr>
          <a:xfrm>
            <a:off x="628650" y="2071335"/>
            <a:ext cx="3867912" cy="4014216"/>
          </a:xfrm>
          <a:prstGeom prst="rect">
            <a:avLst/>
          </a:prstGeom>
          <a:noFill/>
          <a:ln>
            <a:noFill/>
          </a:ln>
        </p:spPr>
        <p:style>
          <a:lnRef idx="2">
            <a:schemeClr val="accent2"/>
          </a:lnRef>
          <a:fillRef idx="1">
            <a:schemeClr val="lt1"/>
          </a:fillRef>
          <a:effectRef idx="0">
            <a:schemeClr val="accent2"/>
          </a:effectRef>
          <a:fontRef idx="none"/>
        </p:style>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hape 4"/>
          <p:cNvSpPr/>
          <p:nvPr userDrawn="1"/>
        </p:nvSpPr>
        <p:spPr>
          <a:xfrm>
            <a:off x="-1" y="-1"/>
            <a:ext cx="9144001" cy="1346201"/>
          </a:xfrm>
          <a:prstGeom prst="rect">
            <a:avLst/>
          </a:prstGeom>
          <a:solidFill>
            <a:srgbClr val="43956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0" y="183398"/>
            <a:ext cx="979402" cy="979402"/>
          </a:xfrm>
          <a:prstGeom prst="rect">
            <a:avLst/>
          </a:prstGeom>
        </p:spPr>
      </p:pic>
      <p:sp>
        <p:nvSpPr>
          <p:cNvPr id="16" name="Title Placeholder 15"/>
          <p:cNvSpPr>
            <a:spLocks noGrp="1"/>
          </p:cNvSpPr>
          <p:nvPr>
            <p:ph type="title" hasCustomPrompt="1"/>
          </p:nvPr>
        </p:nvSpPr>
        <p:spPr>
          <a:xfrm>
            <a:off x="1673400" y="186098"/>
            <a:ext cx="6839712" cy="541575"/>
          </a:xfrm>
          <a:prstGeom prst="rect">
            <a:avLst/>
          </a:prstGeom>
          <a:ln>
            <a:noFill/>
          </a:ln>
        </p:spPr>
        <p:txBody>
          <a:bodyPr vert="horz" lIns="91440" tIns="45720" rIns="91440" bIns="45720" rtlCol="0" anchor="ctr">
            <a:normAutofit/>
          </a:bodyPr>
          <a:lstStyle/>
          <a:p>
            <a:r>
              <a:rPr lang="en-US" dirty="0"/>
              <a:t>Click to add title</a:t>
            </a:r>
          </a:p>
        </p:txBody>
      </p:sp>
      <p:sp>
        <p:nvSpPr>
          <p:cNvPr id="19" name="Content Placeholder 18"/>
          <p:cNvSpPr>
            <a:spLocks noGrp="1"/>
          </p:cNvSpPr>
          <p:nvPr>
            <p:ph sz="quarter" idx="10" hasCustomPrompt="1"/>
          </p:nvPr>
        </p:nvSpPr>
        <p:spPr>
          <a:xfrm>
            <a:off x="1703070" y="721709"/>
            <a:ext cx="6812280" cy="585216"/>
          </a:xfrm>
          <a:noFill/>
        </p:spPr>
        <p:txBody>
          <a:bodyPr>
            <a:normAutofit/>
          </a:bodyPr>
          <a:lstStyle>
            <a:lvl1pPr marL="228600" marR="0" indent="-228600" algn="l" defTabSz="914400" rtl="0" eaLnBrk="1" fontAlgn="auto" latinLnBrk="0" hangingPunct="1">
              <a:lnSpc>
                <a:spcPct val="90000"/>
              </a:lnSpc>
              <a:spcBef>
                <a:spcPts val="1000"/>
              </a:spcBef>
              <a:spcAft>
                <a:spcPts val="0"/>
              </a:spcAft>
              <a:buClr>
                <a:schemeClr val="accent1"/>
              </a:buClr>
              <a:buSzTx/>
              <a:buNone/>
              <a:tabLst/>
              <a:defRPr sz="1600" baseline="0">
                <a:solidFill>
                  <a:schemeClr val="bg1"/>
                </a:solidFill>
                <a:latin typeface="+mn-lt"/>
              </a:defRPr>
            </a:lvl1pPr>
          </a:lstStyle>
          <a:p>
            <a:pPr marL="228600" marR="0" lvl="0" indent="-228600" algn="l" defTabSz="914400" rtl="0" eaLnBrk="1" fontAlgn="auto" latinLnBrk="0" hangingPunct="1">
              <a:lnSpc>
                <a:spcPct val="90000"/>
              </a:lnSpc>
              <a:spcBef>
                <a:spcPts val="1000"/>
              </a:spcBef>
              <a:spcAft>
                <a:spcPts val="0"/>
              </a:spcAft>
              <a:buClr>
                <a:schemeClr val="accent1"/>
              </a:buClr>
              <a:buSzTx/>
              <a:tabLst/>
              <a:defRPr/>
            </a:pPr>
            <a:r>
              <a:rPr lang="en-US" dirty="0"/>
              <a:t>Click to add subtitle</a:t>
            </a:r>
          </a:p>
        </p:txBody>
      </p:sp>
      <p:cxnSp>
        <p:nvCxnSpPr>
          <p:cNvPr id="21" name="Straight Connector 20"/>
          <p:cNvCxnSpPr/>
          <p:nvPr userDrawn="1"/>
        </p:nvCxnSpPr>
        <p:spPr>
          <a:xfrm flipV="1">
            <a:off x="628650" y="6538910"/>
            <a:ext cx="6699250" cy="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accent1"/>
                </a:solidFill>
                <a:latin typeface="+mn-lt"/>
              </a:defRPr>
            </a:lvl1pPr>
          </a:lstStyle>
          <a:p>
            <a:r>
              <a:rPr lang="en-US" dirty="0"/>
              <a:t>EOTSS  |  </a:t>
            </a:r>
            <a:fld id="{ADB5EE19-2DDD-0949-9666-AAFFBAB67E53}" type="slidenum">
              <a:rPr lang="en-US" smtClean="0"/>
              <a:pPr/>
              <a:t>‹#›</a:t>
            </a:fld>
            <a:endParaRPr lang="en-US" dirty="0"/>
          </a:p>
        </p:txBody>
      </p:sp>
      <p:sp>
        <p:nvSpPr>
          <p:cNvPr id="14" name="Text Placeholder 14"/>
          <p:cNvSpPr>
            <a:spLocks noGrp="1"/>
          </p:cNvSpPr>
          <p:nvPr>
            <p:ph idx="15" hasCustomPrompt="1"/>
          </p:nvPr>
        </p:nvSpPr>
        <p:spPr>
          <a:xfrm>
            <a:off x="4645200" y="2071335"/>
            <a:ext cx="3867912" cy="1801368"/>
          </a:xfrm>
          <a:prstGeom prst="rect">
            <a:avLst/>
          </a:prstGeom>
          <a:noFill/>
          <a:ln>
            <a:noFill/>
          </a:ln>
        </p:spPr>
        <p:style>
          <a:lnRef idx="2">
            <a:schemeClr val="accent2"/>
          </a:lnRef>
          <a:fillRef idx="1">
            <a:schemeClr val="lt1"/>
          </a:fillRef>
          <a:effectRef idx="0">
            <a:schemeClr val="accent2"/>
          </a:effectRef>
          <a:fontRef idx="none"/>
        </p:style>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4"/>
          <p:cNvSpPr>
            <a:spLocks noGrp="1"/>
          </p:cNvSpPr>
          <p:nvPr>
            <p:ph idx="16" hasCustomPrompt="1"/>
          </p:nvPr>
        </p:nvSpPr>
        <p:spPr>
          <a:xfrm>
            <a:off x="4645200" y="4284183"/>
            <a:ext cx="3867912" cy="1801368"/>
          </a:xfrm>
          <a:prstGeom prst="rect">
            <a:avLst/>
          </a:prstGeom>
          <a:noFill/>
          <a:ln>
            <a:noFill/>
          </a:ln>
        </p:spPr>
        <p:style>
          <a:lnRef idx="2">
            <a:schemeClr val="accent2"/>
          </a:lnRef>
          <a:fillRef idx="1">
            <a:schemeClr val="lt1"/>
          </a:fillRef>
          <a:effectRef idx="0">
            <a:schemeClr val="accent2"/>
          </a:effectRef>
          <a:fontRef idx="none"/>
        </p:style>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hape 2"/>
          <p:cNvSpPr/>
          <p:nvPr userDrawn="1"/>
        </p:nvSpPr>
        <p:spPr>
          <a:xfrm>
            <a:off x="-5" y="1465072"/>
            <a:ext cx="9144001" cy="54864"/>
          </a:xfrm>
          <a:prstGeom prst="rect">
            <a:avLst/>
          </a:prstGeom>
          <a:solidFill>
            <a:srgbClr val="F9CE20"/>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
        <p:nvSpPr>
          <p:cNvPr id="22" name="Shape 3"/>
          <p:cNvSpPr/>
          <p:nvPr userDrawn="1"/>
        </p:nvSpPr>
        <p:spPr>
          <a:xfrm>
            <a:off x="-4" y="1346200"/>
            <a:ext cx="9144001" cy="118872"/>
          </a:xfrm>
          <a:prstGeom prst="rect">
            <a:avLst/>
          </a:prstGeom>
          <a:solidFill>
            <a:srgbClr val="14558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ntent (2-1)">
    <p:spTree>
      <p:nvGrpSpPr>
        <p:cNvPr id="1" name=""/>
        <p:cNvGrpSpPr/>
        <p:nvPr/>
      </p:nvGrpSpPr>
      <p:grpSpPr>
        <a:xfrm>
          <a:off x="0" y="0"/>
          <a:ext cx="0" cy="0"/>
          <a:chOff x="0" y="0"/>
          <a:chExt cx="0" cy="0"/>
        </a:xfrm>
      </p:grpSpPr>
      <p:sp>
        <p:nvSpPr>
          <p:cNvPr id="20" name="Text Placeholder 17"/>
          <p:cNvSpPr>
            <a:spLocks noGrp="1"/>
          </p:cNvSpPr>
          <p:nvPr>
            <p:ph type="body" sz="quarter" idx="14" hasCustomPrompt="1"/>
          </p:nvPr>
        </p:nvSpPr>
        <p:spPr>
          <a:xfrm>
            <a:off x="628650" y="6292691"/>
            <a:ext cx="6984000" cy="246221"/>
          </a:xfrm>
        </p:spPr>
        <p:txBody>
          <a:bodyPr>
            <a:normAutofit/>
          </a:bodyPr>
          <a:lstStyle>
            <a:lvl1pPr marL="0" indent="0">
              <a:buNone/>
              <a:defRPr sz="1000" baseline="0"/>
            </a:lvl1pPr>
          </a:lstStyle>
          <a:p>
            <a:pPr lvl="0"/>
            <a:r>
              <a:rPr lang="en-US" dirty="0"/>
              <a:t>Click to add source</a:t>
            </a:r>
          </a:p>
        </p:txBody>
      </p:sp>
      <p:sp>
        <p:nvSpPr>
          <p:cNvPr id="7"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Date</a:t>
            </a:r>
          </a:p>
        </p:txBody>
      </p:sp>
      <p:sp>
        <p:nvSpPr>
          <p:cNvPr id="8"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1" name="Text Placeholder 14"/>
          <p:cNvSpPr>
            <a:spLocks noGrp="1"/>
          </p:cNvSpPr>
          <p:nvPr>
            <p:ph idx="1" hasCustomPrompt="1"/>
          </p:nvPr>
        </p:nvSpPr>
        <p:spPr>
          <a:xfrm>
            <a:off x="4645200" y="2071335"/>
            <a:ext cx="3867912" cy="4014216"/>
          </a:xfrm>
          <a:prstGeom prst="rect">
            <a:avLst/>
          </a:prstGeom>
          <a:noFill/>
          <a:ln>
            <a:noFill/>
          </a:ln>
        </p:spPr>
        <p:style>
          <a:lnRef idx="2">
            <a:schemeClr val="accent2"/>
          </a:lnRef>
          <a:fillRef idx="1">
            <a:schemeClr val="lt1"/>
          </a:fillRef>
          <a:effectRef idx="0">
            <a:schemeClr val="accent2"/>
          </a:effectRef>
          <a:fontRef idx="none"/>
        </p:style>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hape 4"/>
          <p:cNvSpPr/>
          <p:nvPr userDrawn="1"/>
        </p:nvSpPr>
        <p:spPr>
          <a:xfrm>
            <a:off x="-1" y="-1"/>
            <a:ext cx="9144001" cy="1346201"/>
          </a:xfrm>
          <a:prstGeom prst="rect">
            <a:avLst/>
          </a:prstGeom>
          <a:solidFill>
            <a:srgbClr val="43956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0" y="183398"/>
            <a:ext cx="979402" cy="979402"/>
          </a:xfrm>
          <a:prstGeom prst="rect">
            <a:avLst/>
          </a:prstGeom>
        </p:spPr>
      </p:pic>
      <p:sp>
        <p:nvSpPr>
          <p:cNvPr id="16" name="Title Placeholder 15"/>
          <p:cNvSpPr>
            <a:spLocks noGrp="1"/>
          </p:cNvSpPr>
          <p:nvPr>
            <p:ph type="title" hasCustomPrompt="1"/>
          </p:nvPr>
        </p:nvSpPr>
        <p:spPr>
          <a:xfrm>
            <a:off x="1673400" y="186098"/>
            <a:ext cx="6839712" cy="541575"/>
          </a:xfrm>
          <a:prstGeom prst="rect">
            <a:avLst/>
          </a:prstGeom>
          <a:ln>
            <a:noFill/>
          </a:ln>
        </p:spPr>
        <p:txBody>
          <a:bodyPr vert="horz" lIns="91440" tIns="45720" rIns="91440" bIns="45720" rtlCol="0" anchor="ctr">
            <a:normAutofit/>
          </a:bodyPr>
          <a:lstStyle/>
          <a:p>
            <a:r>
              <a:rPr lang="en-US"/>
              <a:t>Click to add title</a:t>
            </a:r>
            <a:endParaRPr lang="en-US" dirty="0"/>
          </a:p>
        </p:txBody>
      </p:sp>
      <p:sp>
        <p:nvSpPr>
          <p:cNvPr id="19" name="Content Placeholder 18"/>
          <p:cNvSpPr>
            <a:spLocks noGrp="1"/>
          </p:cNvSpPr>
          <p:nvPr>
            <p:ph sz="quarter" idx="10" hasCustomPrompt="1"/>
          </p:nvPr>
        </p:nvSpPr>
        <p:spPr>
          <a:xfrm>
            <a:off x="1703070" y="721709"/>
            <a:ext cx="6812280" cy="585216"/>
          </a:xfrm>
          <a:noFill/>
        </p:spPr>
        <p:txBody>
          <a:bodyPr>
            <a:normAutofit/>
          </a:bodyPr>
          <a:lstStyle>
            <a:lvl1pPr marL="228600" marR="0" indent="-228600" algn="l" defTabSz="914400" rtl="0" eaLnBrk="1" fontAlgn="auto" latinLnBrk="0" hangingPunct="1">
              <a:lnSpc>
                <a:spcPct val="90000"/>
              </a:lnSpc>
              <a:spcBef>
                <a:spcPts val="1000"/>
              </a:spcBef>
              <a:spcAft>
                <a:spcPts val="0"/>
              </a:spcAft>
              <a:buClr>
                <a:schemeClr val="accent1"/>
              </a:buClr>
              <a:buSzTx/>
              <a:buNone/>
              <a:tabLst/>
              <a:defRPr sz="1600" baseline="0">
                <a:solidFill>
                  <a:schemeClr val="bg1"/>
                </a:solidFill>
                <a:latin typeface="+mn-lt"/>
              </a:defRPr>
            </a:lvl1pPr>
          </a:lstStyle>
          <a:p>
            <a:pPr marL="228600" marR="0" lvl="0" indent="-228600" algn="l" defTabSz="914400" rtl="0" eaLnBrk="1" fontAlgn="auto" latinLnBrk="0" hangingPunct="1">
              <a:lnSpc>
                <a:spcPct val="90000"/>
              </a:lnSpc>
              <a:spcBef>
                <a:spcPts val="1000"/>
              </a:spcBef>
              <a:spcAft>
                <a:spcPts val="0"/>
              </a:spcAft>
              <a:buClr>
                <a:schemeClr val="accent1"/>
              </a:buClr>
              <a:buSzTx/>
              <a:tabLst/>
              <a:defRPr/>
            </a:pPr>
            <a:r>
              <a:rPr lang="en-US" dirty="0"/>
              <a:t>Click to add subtitle</a:t>
            </a:r>
          </a:p>
        </p:txBody>
      </p:sp>
      <p:cxnSp>
        <p:nvCxnSpPr>
          <p:cNvPr id="21" name="Straight Connector 20"/>
          <p:cNvCxnSpPr/>
          <p:nvPr userDrawn="1"/>
        </p:nvCxnSpPr>
        <p:spPr>
          <a:xfrm flipV="1">
            <a:off x="628650" y="6538910"/>
            <a:ext cx="6699250" cy="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accent1"/>
                </a:solidFill>
                <a:latin typeface="+mn-lt"/>
              </a:defRPr>
            </a:lvl1pPr>
          </a:lstStyle>
          <a:p>
            <a:r>
              <a:rPr lang="en-US" dirty="0"/>
              <a:t>EOTSS  |  </a:t>
            </a:r>
            <a:fld id="{ADB5EE19-2DDD-0949-9666-AAFFBAB67E53}" type="slidenum">
              <a:rPr lang="en-US" smtClean="0"/>
              <a:pPr/>
              <a:t>‹#›</a:t>
            </a:fld>
            <a:endParaRPr lang="en-US" dirty="0"/>
          </a:p>
        </p:txBody>
      </p:sp>
      <p:sp>
        <p:nvSpPr>
          <p:cNvPr id="14" name="Text Placeholder 14"/>
          <p:cNvSpPr>
            <a:spLocks noGrp="1"/>
          </p:cNvSpPr>
          <p:nvPr>
            <p:ph idx="15" hasCustomPrompt="1"/>
          </p:nvPr>
        </p:nvSpPr>
        <p:spPr>
          <a:xfrm>
            <a:off x="628650" y="2071335"/>
            <a:ext cx="3867912" cy="1801368"/>
          </a:xfrm>
          <a:prstGeom prst="rect">
            <a:avLst/>
          </a:prstGeom>
          <a:noFill/>
          <a:ln>
            <a:noFill/>
          </a:ln>
        </p:spPr>
        <p:style>
          <a:lnRef idx="2">
            <a:schemeClr val="accent2"/>
          </a:lnRef>
          <a:fillRef idx="1">
            <a:schemeClr val="lt1"/>
          </a:fillRef>
          <a:effectRef idx="0">
            <a:schemeClr val="accent2"/>
          </a:effectRef>
          <a:fontRef idx="none"/>
        </p:style>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4"/>
          <p:cNvSpPr>
            <a:spLocks noGrp="1"/>
          </p:cNvSpPr>
          <p:nvPr>
            <p:ph idx="16" hasCustomPrompt="1"/>
          </p:nvPr>
        </p:nvSpPr>
        <p:spPr>
          <a:xfrm>
            <a:off x="628650" y="4284183"/>
            <a:ext cx="3867912" cy="1801368"/>
          </a:xfrm>
          <a:prstGeom prst="rect">
            <a:avLst/>
          </a:prstGeom>
          <a:noFill/>
          <a:ln>
            <a:noFill/>
          </a:ln>
        </p:spPr>
        <p:style>
          <a:lnRef idx="2">
            <a:schemeClr val="accent2"/>
          </a:lnRef>
          <a:fillRef idx="1">
            <a:schemeClr val="lt1"/>
          </a:fillRef>
          <a:effectRef idx="0">
            <a:schemeClr val="accent2"/>
          </a:effectRef>
          <a:fontRef idx="none"/>
        </p:style>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hape 2"/>
          <p:cNvSpPr/>
          <p:nvPr userDrawn="1"/>
        </p:nvSpPr>
        <p:spPr>
          <a:xfrm>
            <a:off x="-5" y="1465072"/>
            <a:ext cx="9144001" cy="54864"/>
          </a:xfrm>
          <a:prstGeom prst="rect">
            <a:avLst/>
          </a:prstGeom>
          <a:solidFill>
            <a:srgbClr val="F9CE20"/>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
        <p:nvSpPr>
          <p:cNvPr id="22" name="Shape 3"/>
          <p:cNvSpPr/>
          <p:nvPr userDrawn="1"/>
        </p:nvSpPr>
        <p:spPr>
          <a:xfrm>
            <a:off x="-4" y="1346200"/>
            <a:ext cx="9144001" cy="118872"/>
          </a:xfrm>
          <a:prstGeom prst="rect">
            <a:avLst/>
          </a:prstGeom>
          <a:solidFill>
            <a:srgbClr val="14558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0" name="Text Placeholder 17"/>
          <p:cNvSpPr>
            <a:spLocks noGrp="1"/>
          </p:cNvSpPr>
          <p:nvPr>
            <p:ph type="body" sz="quarter" idx="14" hasCustomPrompt="1"/>
          </p:nvPr>
        </p:nvSpPr>
        <p:spPr>
          <a:xfrm>
            <a:off x="628650" y="6292691"/>
            <a:ext cx="6984000" cy="246221"/>
          </a:xfrm>
        </p:spPr>
        <p:txBody>
          <a:bodyPr>
            <a:normAutofit/>
          </a:bodyPr>
          <a:lstStyle>
            <a:lvl1pPr marL="0" indent="0">
              <a:buNone/>
              <a:defRPr sz="1000" baseline="0"/>
            </a:lvl1pPr>
          </a:lstStyle>
          <a:p>
            <a:pPr lvl="0"/>
            <a:r>
              <a:rPr lang="en-US" dirty="0"/>
              <a:t>Click to add source</a:t>
            </a:r>
          </a:p>
        </p:txBody>
      </p:sp>
      <p:sp>
        <p:nvSpPr>
          <p:cNvPr id="7"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Date</a:t>
            </a:r>
          </a:p>
        </p:txBody>
      </p:sp>
      <p:sp>
        <p:nvSpPr>
          <p:cNvPr id="8"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3" name="Shape 4"/>
          <p:cNvSpPr/>
          <p:nvPr userDrawn="1"/>
        </p:nvSpPr>
        <p:spPr>
          <a:xfrm>
            <a:off x="-1" y="-1"/>
            <a:ext cx="9144001" cy="1346201"/>
          </a:xfrm>
          <a:prstGeom prst="rect">
            <a:avLst/>
          </a:prstGeom>
          <a:solidFill>
            <a:srgbClr val="43956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0" y="183398"/>
            <a:ext cx="979402" cy="979402"/>
          </a:xfrm>
          <a:prstGeom prst="rect">
            <a:avLst/>
          </a:prstGeom>
        </p:spPr>
      </p:pic>
      <p:sp>
        <p:nvSpPr>
          <p:cNvPr id="16" name="Title Placeholder 15"/>
          <p:cNvSpPr>
            <a:spLocks noGrp="1"/>
          </p:cNvSpPr>
          <p:nvPr>
            <p:ph type="title" hasCustomPrompt="1"/>
          </p:nvPr>
        </p:nvSpPr>
        <p:spPr>
          <a:xfrm>
            <a:off x="1673400" y="186098"/>
            <a:ext cx="6839712" cy="541575"/>
          </a:xfrm>
          <a:prstGeom prst="rect">
            <a:avLst/>
          </a:prstGeom>
          <a:ln>
            <a:noFill/>
          </a:ln>
        </p:spPr>
        <p:txBody>
          <a:bodyPr vert="horz" lIns="91440" tIns="45720" rIns="91440" bIns="45720" rtlCol="0" anchor="ctr">
            <a:normAutofit/>
          </a:bodyPr>
          <a:lstStyle/>
          <a:p>
            <a:r>
              <a:rPr lang="en-US" dirty="0"/>
              <a:t>Click to add title</a:t>
            </a:r>
          </a:p>
        </p:txBody>
      </p:sp>
      <p:sp>
        <p:nvSpPr>
          <p:cNvPr id="19" name="Content Placeholder 18"/>
          <p:cNvSpPr>
            <a:spLocks noGrp="1"/>
          </p:cNvSpPr>
          <p:nvPr>
            <p:ph sz="quarter" idx="10" hasCustomPrompt="1"/>
          </p:nvPr>
        </p:nvSpPr>
        <p:spPr>
          <a:xfrm>
            <a:off x="1703070" y="721709"/>
            <a:ext cx="6812280" cy="585216"/>
          </a:xfrm>
          <a:noFill/>
        </p:spPr>
        <p:txBody>
          <a:bodyPr>
            <a:normAutofit/>
          </a:bodyPr>
          <a:lstStyle>
            <a:lvl1pPr marL="228600" marR="0" indent="-228600" algn="l" defTabSz="914400" rtl="0" eaLnBrk="1" fontAlgn="auto" latinLnBrk="0" hangingPunct="1">
              <a:lnSpc>
                <a:spcPct val="90000"/>
              </a:lnSpc>
              <a:spcBef>
                <a:spcPts val="1000"/>
              </a:spcBef>
              <a:spcAft>
                <a:spcPts val="0"/>
              </a:spcAft>
              <a:buClr>
                <a:schemeClr val="accent1"/>
              </a:buClr>
              <a:buSzTx/>
              <a:buNone/>
              <a:tabLst/>
              <a:defRPr sz="1600" baseline="0">
                <a:solidFill>
                  <a:schemeClr val="bg1"/>
                </a:solidFill>
                <a:latin typeface="+mn-lt"/>
              </a:defRPr>
            </a:lvl1pPr>
          </a:lstStyle>
          <a:p>
            <a:pPr marL="228600" marR="0" lvl="0" indent="-228600" algn="l" defTabSz="914400" rtl="0" eaLnBrk="1" fontAlgn="auto" latinLnBrk="0" hangingPunct="1">
              <a:lnSpc>
                <a:spcPct val="90000"/>
              </a:lnSpc>
              <a:spcBef>
                <a:spcPts val="1000"/>
              </a:spcBef>
              <a:spcAft>
                <a:spcPts val="0"/>
              </a:spcAft>
              <a:buClr>
                <a:schemeClr val="accent1"/>
              </a:buClr>
              <a:buSzTx/>
              <a:tabLst/>
              <a:defRPr/>
            </a:pPr>
            <a:r>
              <a:rPr lang="en-US" dirty="0"/>
              <a:t>Click to add subtitle</a:t>
            </a:r>
          </a:p>
        </p:txBody>
      </p:sp>
      <p:cxnSp>
        <p:nvCxnSpPr>
          <p:cNvPr id="21" name="Straight Connector 20"/>
          <p:cNvCxnSpPr/>
          <p:nvPr userDrawn="1"/>
        </p:nvCxnSpPr>
        <p:spPr>
          <a:xfrm flipV="1">
            <a:off x="628650" y="6538910"/>
            <a:ext cx="6699250" cy="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accent1"/>
                </a:solidFill>
                <a:latin typeface="+mn-lt"/>
              </a:defRPr>
            </a:lvl1pPr>
          </a:lstStyle>
          <a:p>
            <a:r>
              <a:rPr lang="en-US" dirty="0"/>
              <a:t>EOTSS  |  </a:t>
            </a:r>
            <a:fld id="{ADB5EE19-2DDD-0949-9666-AAFFBAB67E53}" type="slidenum">
              <a:rPr lang="en-US" smtClean="0"/>
              <a:pPr/>
              <a:t>‹#›</a:t>
            </a:fld>
            <a:endParaRPr lang="en-US" dirty="0"/>
          </a:p>
        </p:txBody>
      </p:sp>
      <p:sp>
        <p:nvSpPr>
          <p:cNvPr id="14" name="Text Placeholder 14"/>
          <p:cNvSpPr>
            <a:spLocks noGrp="1"/>
          </p:cNvSpPr>
          <p:nvPr>
            <p:ph idx="15" hasCustomPrompt="1"/>
          </p:nvPr>
        </p:nvSpPr>
        <p:spPr>
          <a:xfrm>
            <a:off x="628650" y="2071335"/>
            <a:ext cx="3867912" cy="1801368"/>
          </a:xfrm>
          <a:prstGeom prst="rect">
            <a:avLst/>
          </a:prstGeom>
          <a:noFill/>
          <a:ln>
            <a:noFill/>
          </a:ln>
        </p:spPr>
        <p:style>
          <a:lnRef idx="2">
            <a:schemeClr val="accent2"/>
          </a:lnRef>
          <a:fillRef idx="1">
            <a:schemeClr val="lt1"/>
          </a:fillRef>
          <a:effectRef idx="0">
            <a:schemeClr val="accent2"/>
          </a:effectRef>
          <a:fontRef idx="none"/>
        </p:style>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4"/>
          <p:cNvSpPr>
            <a:spLocks noGrp="1"/>
          </p:cNvSpPr>
          <p:nvPr>
            <p:ph idx="16" hasCustomPrompt="1"/>
          </p:nvPr>
        </p:nvSpPr>
        <p:spPr>
          <a:xfrm>
            <a:off x="628650" y="4284183"/>
            <a:ext cx="3867912" cy="1801368"/>
          </a:xfrm>
          <a:prstGeom prst="rect">
            <a:avLst/>
          </a:prstGeom>
          <a:noFill/>
          <a:ln>
            <a:noFill/>
          </a:ln>
        </p:spPr>
        <p:style>
          <a:lnRef idx="2">
            <a:schemeClr val="accent2"/>
          </a:lnRef>
          <a:fillRef idx="1">
            <a:schemeClr val="lt1"/>
          </a:fillRef>
          <a:effectRef idx="0">
            <a:schemeClr val="accent2"/>
          </a:effectRef>
          <a:fontRef idx="none"/>
        </p:style>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4"/>
          <p:cNvSpPr>
            <a:spLocks noGrp="1"/>
          </p:cNvSpPr>
          <p:nvPr>
            <p:ph idx="17" hasCustomPrompt="1"/>
          </p:nvPr>
        </p:nvSpPr>
        <p:spPr>
          <a:xfrm>
            <a:off x="4645200" y="2071335"/>
            <a:ext cx="3867912" cy="1801368"/>
          </a:xfrm>
          <a:prstGeom prst="rect">
            <a:avLst/>
          </a:prstGeom>
          <a:noFill/>
          <a:ln>
            <a:noFill/>
          </a:ln>
        </p:spPr>
        <p:style>
          <a:lnRef idx="2">
            <a:schemeClr val="accent2"/>
          </a:lnRef>
          <a:fillRef idx="1">
            <a:schemeClr val="lt1"/>
          </a:fillRef>
          <a:effectRef idx="0">
            <a:schemeClr val="accent2"/>
          </a:effectRef>
          <a:fontRef idx="none"/>
        </p:style>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4"/>
          <p:cNvSpPr>
            <a:spLocks noGrp="1"/>
          </p:cNvSpPr>
          <p:nvPr>
            <p:ph idx="18" hasCustomPrompt="1"/>
          </p:nvPr>
        </p:nvSpPr>
        <p:spPr>
          <a:xfrm>
            <a:off x="4645200" y="4288558"/>
            <a:ext cx="3867912" cy="1801368"/>
          </a:xfrm>
          <a:prstGeom prst="rect">
            <a:avLst/>
          </a:prstGeom>
          <a:noFill/>
          <a:ln>
            <a:noFill/>
          </a:ln>
        </p:spPr>
        <p:style>
          <a:lnRef idx="2">
            <a:schemeClr val="accent2"/>
          </a:lnRef>
          <a:fillRef idx="1">
            <a:schemeClr val="lt1"/>
          </a:fillRef>
          <a:effectRef idx="0">
            <a:schemeClr val="accent2"/>
          </a:effectRef>
          <a:fontRef idx="none"/>
        </p:style>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Shape 2"/>
          <p:cNvSpPr/>
          <p:nvPr userDrawn="1"/>
        </p:nvSpPr>
        <p:spPr>
          <a:xfrm>
            <a:off x="-5" y="1465072"/>
            <a:ext cx="9144001" cy="54864"/>
          </a:xfrm>
          <a:prstGeom prst="rect">
            <a:avLst/>
          </a:prstGeom>
          <a:solidFill>
            <a:srgbClr val="F9CE20"/>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
        <p:nvSpPr>
          <p:cNvPr id="24" name="Shape 3"/>
          <p:cNvSpPr/>
          <p:nvPr userDrawn="1"/>
        </p:nvSpPr>
        <p:spPr>
          <a:xfrm>
            <a:off x="-4" y="1346200"/>
            <a:ext cx="9144001" cy="118872"/>
          </a:xfrm>
          <a:prstGeom prst="rect">
            <a:avLst/>
          </a:prstGeom>
          <a:solidFill>
            <a:srgbClr val="14558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0" name="Text Placeholder 17"/>
          <p:cNvSpPr>
            <a:spLocks noGrp="1"/>
          </p:cNvSpPr>
          <p:nvPr>
            <p:ph type="body" sz="quarter" idx="14" hasCustomPrompt="1"/>
          </p:nvPr>
        </p:nvSpPr>
        <p:spPr>
          <a:xfrm>
            <a:off x="628650" y="6292691"/>
            <a:ext cx="6984000" cy="246221"/>
          </a:xfrm>
        </p:spPr>
        <p:txBody>
          <a:bodyPr>
            <a:normAutofit/>
          </a:bodyPr>
          <a:lstStyle>
            <a:lvl1pPr marL="0" indent="0">
              <a:buNone/>
              <a:defRPr sz="1000" baseline="0"/>
            </a:lvl1pPr>
          </a:lstStyle>
          <a:p>
            <a:pPr lvl="0"/>
            <a:r>
              <a:rPr lang="en-US" dirty="0"/>
              <a:t>Click to add source</a:t>
            </a:r>
          </a:p>
        </p:txBody>
      </p:sp>
      <p:sp>
        <p:nvSpPr>
          <p:cNvPr id="7"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Date</a:t>
            </a:r>
          </a:p>
        </p:txBody>
      </p:sp>
      <p:sp>
        <p:nvSpPr>
          <p:cNvPr id="8"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3" name="Shape 4"/>
          <p:cNvSpPr/>
          <p:nvPr userDrawn="1"/>
        </p:nvSpPr>
        <p:spPr>
          <a:xfrm>
            <a:off x="-1" y="-1"/>
            <a:ext cx="9144001" cy="1346201"/>
          </a:xfrm>
          <a:prstGeom prst="rect">
            <a:avLst/>
          </a:prstGeom>
          <a:solidFill>
            <a:srgbClr val="43956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0" y="183398"/>
            <a:ext cx="979402" cy="979402"/>
          </a:xfrm>
          <a:prstGeom prst="rect">
            <a:avLst/>
          </a:prstGeom>
        </p:spPr>
      </p:pic>
      <p:sp>
        <p:nvSpPr>
          <p:cNvPr id="16" name="Title Placeholder 15"/>
          <p:cNvSpPr>
            <a:spLocks noGrp="1"/>
          </p:cNvSpPr>
          <p:nvPr>
            <p:ph type="title" hasCustomPrompt="1"/>
          </p:nvPr>
        </p:nvSpPr>
        <p:spPr>
          <a:xfrm>
            <a:off x="1673400" y="186098"/>
            <a:ext cx="6839712" cy="541575"/>
          </a:xfrm>
          <a:prstGeom prst="rect">
            <a:avLst/>
          </a:prstGeom>
          <a:ln>
            <a:noFill/>
          </a:ln>
        </p:spPr>
        <p:txBody>
          <a:bodyPr vert="horz" lIns="91440" tIns="45720" rIns="91440" bIns="45720" rtlCol="0" anchor="ctr">
            <a:normAutofit/>
          </a:bodyPr>
          <a:lstStyle/>
          <a:p>
            <a:r>
              <a:rPr lang="en-US" dirty="0"/>
              <a:t>Click to add title</a:t>
            </a:r>
          </a:p>
        </p:txBody>
      </p:sp>
      <p:sp>
        <p:nvSpPr>
          <p:cNvPr id="19" name="Content Placeholder 18"/>
          <p:cNvSpPr>
            <a:spLocks noGrp="1"/>
          </p:cNvSpPr>
          <p:nvPr>
            <p:ph sz="quarter" idx="10" hasCustomPrompt="1"/>
          </p:nvPr>
        </p:nvSpPr>
        <p:spPr>
          <a:xfrm>
            <a:off x="1703070" y="721709"/>
            <a:ext cx="6812280" cy="585216"/>
          </a:xfrm>
          <a:noFill/>
        </p:spPr>
        <p:txBody>
          <a:bodyPr>
            <a:normAutofit/>
          </a:bodyPr>
          <a:lstStyle>
            <a:lvl1pPr marL="228600" marR="0" indent="-228600" algn="l" defTabSz="914400" rtl="0" eaLnBrk="1" fontAlgn="auto" latinLnBrk="0" hangingPunct="1">
              <a:lnSpc>
                <a:spcPct val="90000"/>
              </a:lnSpc>
              <a:spcBef>
                <a:spcPts val="1000"/>
              </a:spcBef>
              <a:spcAft>
                <a:spcPts val="0"/>
              </a:spcAft>
              <a:buClr>
                <a:schemeClr val="accent1"/>
              </a:buClr>
              <a:buSzTx/>
              <a:buNone/>
              <a:tabLst/>
              <a:defRPr sz="1600" baseline="0">
                <a:solidFill>
                  <a:schemeClr val="bg1"/>
                </a:solidFill>
                <a:latin typeface="+mn-lt"/>
              </a:defRPr>
            </a:lvl1pPr>
          </a:lstStyle>
          <a:p>
            <a:pPr marL="228600" marR="0" lvl="0" indent="-228600" algn="l" defTabSz="914400" rtl="0" eaLnBrk="1" fontAlgn="auto" latinLnBrk="0" hangingPunct="1">
              <a:lnSpc>
                <a:spcPct val="90000"/>
              </a:lnSpc>
              <a:spcBef>
                <a:spcPts val="1000"/>
              </a:spcBef>
              <a:spcAft>
                <a:spcPts val="0"/>
              </a:spcAft>
              <a:buClr>
                <a:schemeClr val="accent1"/>
              </a:buClr>
              <a:buSzTx/>
              <a:tabLst/>
              <a:defRPr/>
            </a:pPr>
            <a:r>
              <a:rPr lang="en-US" dirty="0"/>
              <a:t>Click to add subtitle</a:t>
            </a:r>
          </a:p>
        </p:txBody>
      </p:sp>
      <p:cxnSp>
        <p:nvCxnSpPr>
          <p:cNvPr id="21" name="Straight Connector 20"/>
          <p:cNvCxnSpPr/>
          <p:nvPr userDrawn="1"/>
        </p:nvCxnSpPr>
        <p:spPr>
          <a:xfrm flipV="1">
            <a:off x="628650" y="6538910"/>
            <a:ext cx="6699250" cy="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accent1"/>
                </a:solidFill>
                <a:latin typeface="+mn-lt"/>
              </a:defRPr>
            </a:lvl1pPr>
          </a:lstStyle>
          <a:p>
            <a:r>
              <a:rPr lang="en-US" dirty="0"/>
              <a:t>EOTSS  |  </a:t>
            </a:r>
            <a:fld id="{ADB5EE19-2DDD-0949-9666-AAFFBAB67E53}" type="slidenum">
              <a:rPr lang="en-US" smtClean="0"/>
              <a:pPr/>
              <a:t>‹#›</a:t>
            </a:fld>
            <a:endParaRPr lang="en-US" dirty="0"/>
          </a:p>
        </p:txBody>
      </p:sp>
      <p:sp>
        <p:nvSpPr>
          <p:cNvPr id="14" name="Shape 2"/>
          <p:cNvSpPr/>
          <p:nvPr userDrawn="1"/>
        </p:nvSpPr>
        <p:spPr>
          <a:xfrm>
            <a:off x="-5" y="1465072"/>
            <a:ext cx="9144001" cy="54864"/>
          </a:xfrm>
          <a:prstGeom prst="rect">
            <a:avLst/>
          </a:prstGeom>
          <a:solidFill>
            <a:srgbClr val="F9CE20"/>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
        <p:nvSpPr>
          <p:cNvPr id="17" name="Shape 3"/>
          <p:cNvSpPr/>
          <p:nvPr userDrawn="1"/>
        </p:nvSpPr>
        <p:spPr>
          <a:xfrm>
            <a:off x="-4" y="1346200"/>
            <a:ext cx="9144001" cy="118872"/>
          </a:xfrm>
          <a:prstGeom prst="rect">
            <a:avLst/>
          </a:prstGeom>
          <a:solidFill>
            <a:srgbClr val="14558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Date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accent1"/>
                </a:solidFill>
                <a:latin typeface="+mn-lt"/>
              </a:defRPr>
            </a:lvl1pPr>
          </a:lstStyle>
          <a:p>
            <a:r>
              <a:rPr lang="en-US" dirty="0"/>
              <a:t>EOTSS  |  </a:t>
            </a:r>
            <a:fld id="{438E4305-7D25-894B-99D8-B239362B8F40}" type="slidenum">
              <a:rPr lang="en-US" smtClean="0"/>
              <a:pPr/>
              <a:t>‹#›</a:t>
            </a:fld>
            <a:endParaRPr lang="en-US" dirty="0"/>
          </a:p>
        </p:txBody>
      </p:sp>
      <p:sp>
        <p:nvSpPr>
          <p:cNvPr id="15" name="Text Placeholder 14"/>
          <p:cNvSpPr>
            <a:spLocks noGrp="1"/>
          </p:cNvSpPr>
          <p:nvPr>
            <p:ph type="body" idx="1"/>
          </p:nvPr>
        </p:nvSpPr>
        <p:spPr>
          <a:xfrm>
            <a:off x="628650" y="1734693"/>
            <a:ext cx="7886700" cy="4351338"/>
          </a:xfrm>
          <a:prstGeom prst="rect">
            <a:avLst/>
          </a:prstGeom>
          <a:noFill/>
          <a:ln>
            <a:noFill/>
          </a:ln>
        </p:spPr>
        <p:style>
          <a:lnRef idx="2">
            <a:schemeClr val="accent1"/>
          </a:lnRef>
          <a:fillRef idx="1">
            <a:schemeClr val="lt1"/>
          </a:fillRef>
          <a:effectRef idx="0">
            <a:schemeClr val="accent1"/>
          </a:effectRef>
          <a:fontRef idx="none"/>
        </p:style>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Placeholder 15"/>
          <p:cNvSpPr>
            <a:spLocks noGrp="1"/>
          </p:cNvSpPr>
          <p:nvPr>
            <p:ph type="title"/>
          </p:nvPr>
        </p:nvSpPr>
        <p:spPr>
          <a:xfrm>
            <a:off x="624078" y="138493"/>
            <a:ext cx="7891272" cy="1325880"/>
          </a:xfrm>
          <a:prstGeom prst="rect">
            <a:avLst/>
          </a:prstGeom>
          <a:ln>
            <a:noFill/>
          </a:ln>
        </p:spPr>
        <p:txBody>
          <a:bodyPr vert="horz" lIns="91440" tIns="45720" rIns="91440" bIns="45720" rtlCol="0" anchor="ctr">
            <a:normAutofit/>
          </a:bodyPr>
          <a:lstStyle/>
          <a:p>
            <a:r>
              <a:rPr lang="en-US" dirty="0"/>
              <a:t>Click to edit Master title style</a:t>
            </a:r>
          </a:p>
        </p:txBody>
      </p:sp>
      <p:sp>
        <p:nvSpPr>
          <p:cNvPr id="2" name="Footer Placeholder 1"/>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078283293"/>
      </p:ext>
    </p:extLst>
  </p:cSld>
  <p:clrMap bg1="lt1" tx1="dk1" bg2="lt2" tx2="dk2" accent1="accent1" accent2="accent2" accent3="accent3" accent4="accent4" accent5="accent5" accent6="accent6" hlink="hlink" folHlink="folHlink"/>
  <p:sldLayoutIdLst>
    <p:sldLayoutId id="2147483672"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Date</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t>EOTSS  |  </a:t>
            </a:r>
            <a:fld id="{438E4305-7D25-894B-99D8-B239362B8F40}" type="slidenum">
              <a:rPr lang="en-US" smtClean="0"/>
              <a:pPr/>
              <a:t>‹#›</a:t>
            </a:fld>
            <a:endParaRPr lang="en-US" dirty="0"/>
          </a:p>
        </p:txBody>
      </p:sp>
    </p:spTree>
    <p:extLst>
      <p:ext uri="{BB962C8B-B14F-4D97-AF65-F5344CB8AC3E}">
        <p14:creationId xmlns:p14="http://schemas.microsoft.com/office/powerpoint/2010/main" val="162049918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1"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hyperlink" Target="https://www.mass.gov/orgs/executive-office-of-technology-services-and-security" TargetMode="External"/><Relationship Id="rId4" Type="http://schemas.openxmlformats.org/officeDocument/2006/relationships/hyperlink" Target="https://www.mass.gov/orgs/massgis-bureau-of-geographic-informatio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hyperlink" Target="https://maps.massgis.digital.mass.gov/MassMapper/MassMapperUserGuide.htm" TargetMode="Externa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hyperlink" Target="https://gis.data.mass.gov/" TargetMode="External"/><Relationship Id="rId4" Type="http://schemas.openxmlformats.org/officeDocument/2006/relationships/image" Target="../media/image250.png"/></Relationships>
</file>

<file path=ppt/slides/_rels/slide29.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0.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30.png"/></Relationships>
</file>

<file path=ppt/slides/_rels/slide31.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30.png"/></Relationships>
</file>

<file path=ppt/slides/_rels/slide32.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30.png"/></Relationships>
</file>

<file path=ppt/slides/_rels/slide33.xml.rels><?xml version="1.0" encoding="UTF-8" standalone="yes"?>
<Relationships xmlns="http://schemas.openxmlformats.org/package/2006/relationships"><Relationship Id="rId3" Type="http://schemas.openxmlformats.org/officeDocument/2006/relationships/hyperlink" Target="mailto:daniel.marrier@mass.gov" TargetMode="External"/><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hyperlink" Target="mailto:massgismail@mass.gov" TargetMode="External"/><Relationship Id="rId4" Type="http://schemas.openxmlformats.org/officeDocument/2006/relationships/hyperlink" Target="mailto:aleda.freeman@mass.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hyperlink" Target="https://www.mass.gov/info-details/massgis-data-layer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residensity.mhp.net/"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10;&#10;Description automatically generated">
            <a:extLst>
              <a:ext uri="{FF2B5EF4-FFF2-40B4-BE49-F238E27FC236}">
                <a16:creationId xmlns:a16="http://schemas.microsoft.com/office/drawing/2014/main" id="{42E7F652-06F5-213F-B748-FD3BDE7959EA}"/>
              </a:ext>
            </a:extLst>
          </p:cNvPr>
          <p:cNvPicPr>
            <a:picLocks noChangeAspect="1"/>
          </p:cNvPicPr>
          <p:nvPr/>
        </p:nvPicPr>
        <p:blipFill>
          <a:blip r:embed="rId3"/>
          <a:stretch>
            <a:fillRect/>
          </a:stretch>
        </p:blipFill>
        <p:spPr>
          <a:xfrm>
            <a:off x="1291144" y="0"/>
            <a:ext cx="6709856" cy="3138978"/>
          </a:xfrm>
          <a:prstGeom prst="rect">
            <a:avLst/>
          </a:prstGeom>
        </p:spPr>
      </p:pic>
      <p:sp>
        <p:nvSpPr>
          <p:cNvPr id="10" name="Subtitle 17">
            <a:extLst>
              <a:ext uri="{FF2B5EF4-FFF2-40B4-BE49-F238E27FC236}">
                <a16:creationId xmlns:a16="http://schemas.microsoft.com/office/drawing/2014/main" id="{848F8C73-72A3-170D-65A2-55C3ADC24AAF}"/>
              </a:ext>
            </a:extLst>
          </p:cNvPr>
          <p:cNvSpPr txBox="1">
            <a:spLocks/>
          </p:cNvSpPr>
          <p:nvPr/>
        </p:nvSpPr>
        <p:spPr>
          <a:xfrm>
            <a:off x="904603" y="3325226"/>
            <a:ext cx="7334794" cy="862147"/>
          </a:xfrm>
          <a:prstGeom prst="rect">
            <a:avLst/>
          </a:prstGeom>
          <a:no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3200" u="sng" kern="100" dirty="0">
                <a:latin typeface="Calibri" panose="020F0502020204030204" pitchFamily="34" charset="0"/>
                <a:ea typeface="Calibri" panose="020F0502020204030204" pitchFamily="34" charset="0"/>
                <a:cs typeface="Times New Roman" panose="02020603050405020304" pitchFamily="18" charset="0"/>
              </a:rPr>
              <a:t>A Tool to Find and Download GIS Data</a:t>
            </a:r>
          </a:p>
          <a:p>
            <a:pPr algn="ct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gn="ctr"/>
            <a:endParaRPr lang="en-US" dirty="0"/>
          </a:p>
        </p:txBody>
      </p:sp>
      <p:sp>
        <p:nvSpPr>
          <p:cNvPr id="11" name="Text Placeholder 18">
            <a:extLst>
              <a:ext uri="{FF2B5EF4-FFF2-40B4-BE49-F238E27FC236}">
                <a16:creationId xmlns:a16="http://schemas.microsoft.com/office/drawing/2014/main" id="{D11629D9-38A3-93E6-9BD6-E4A18671E417}"/>
              </a:ext>
            </a:extLst>
          </p:cNvPr>
          <p:cNvSpPr txBox="1">
            <a:spLocks/>
          </p:cNvSpPr>
          <p:nvPr/>
        </p:nvSpPr>
        <p:spPr>
          <a:xfrm>
            <a:off x="1330630" y="4373622"/>
            <a:ext cx="6670370" cy="862148"/>
          </a:xfrm>
          <a:prstGeom prst="rect">
            <a:avLst/>
          </a:prstGeom>
          <a:noFill/>
        </p:spPr>
        <p:txBody>
          <a:bodyPr vert="horz" lIns="91440" tIns="45720" rIns="91440" bIns="45720" rtlCol="0" anchor="b">
            <a:noAutofit/>
          </a:bodyPr>
          <a:lstStyle>
            <a:lvl1pPr marL="0" indent="0" algn="l" defTabSz="914400" rtl="0" eaLnBrk="1" latinLnBrk="0" hangingPunct="1">
              <a:lnSpc>
                <a:spcPct val="90000"/>
              </a:lnSpc>
              <a:spcBef>
                <a:spcPts val="1000"/>
              </a:spcBef>
              <a:buClrTx/>
              <a:buSzTx/>
              <a:buFontTx/>
              <a:buNone/>
              <a:defRPr sz="1600" b="1"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Aleda Freeman– Web Mapping Services Manager</a:t>
            </a:r>
            <a:br>
              <a:rPr lang="en-US" sz="2000" dirty="0"/>
            </a:br>
            <a:r>
              <a:rPr lang="en-US" sz="2000" dirty="0"/>
              <a:t>Massachusetts Bureau of Geographic Information (</a:t>
            </a:r>
            <a:r>
              <a:rPr lang="en-US" sz="2000" dirty="0">
                <a:hlinkClick r:id="rId4"/>
              </a:rPr>
              <a:t>MassGIS</a:t>
            </a:r>
            <a:r>
              <a:rPr lang="en-US" sz="2000" dirty="0"/>
              <a:t>)</a:t>
            </a:r>
          </a:p>
          <a:p>
            <a:pPr algn="ctr"/>
            <a:r>
              <a:rPr lang="en-US" sz="2000" dirty="0"/>
              <a:t>Executive Office of Technology Services and Security (</a:t>
            </a:r>
            <a:r>
              <a:rPr lang="en-US" sz="2000" dirty="0">
                <a:hlinkClick r:id="rId5"/>
              </a:rPr>
              <a:t>EOTSS</a:t>
            </a:r>
            <a:r>
              <a:rPr lang="en-US" sz="2000" dirty="0"/>
              <a:t>)</a:t>
            </a:r>
          </a:p>
        </p:txBody>
      </p:sp>
    </p:spTree>
    <p:extLst>
      <p:ext uri="{BB962C8B-B14F-4D97-AF65-F5344CB8AC3E}">
        <p14:creationId xmlns:p14="http://schemas.microsoft.com/office/powerpoint/2010/main" val="489277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42B19-5043-ECDD-8CF1-ED9ED0757BD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5FB3E2E-04B0-A236-EFEB-5F2F675CC4FA}"/>
              </a:ext>
            </a:extLst>
          </p:cNvPr>
          <p:cNvSpPr>
            <a:spLocks noGrp="1"/>
          </p:cNvSpPr>
          <p:nvPr>
            <p:ph type="title"/>
          </p:nvPr>
        </p:nvSpPr>
        <p:spPr/>
        <p:txBody>
          <a:bodyPr/>
          <a:lstStyle/>
          <a:p>
            <a:r>
              <a:rPr lang="en-US" dirty="0"/>
              <a:t>MassMapper &amp; MassGIS Data</a:t>
            </a:r>
          </a:p>
        </p:txBody>
      </p:sp>
      <p:sp>
        <p:nvSpPr>
          <p:cNvPr id="5" name="Content Placeholder 4">
            <a:extLst>
              <a:ext uri="{FF2B5EF4-FFF2-40B4-BE49-F238E27FC236}">
                <a16:creationId xmlns:a16="http://schemas.microsoft.com/office/drawing/2014/main" id="{941498BC-8CC2-6EB2-523C-8F8DFA609A55}"/>
              </a:ext>
            </a:extLst>
          </p:cNvPr>
          <p:cNvSpPr>
            <a:spLocks noGrp="1"/>
          </p:cNvSpPr>
          <p:nvPr>
            <p:ph sz="quarter" idx="10"/>
          </p:nvPr>
        </p:nvSpPr>
        <p:spPr/>
        <p:txBody>
          <a:bodyPr/>
          <a:lstStyle/>
          <a:p>
            <a:r>
              <a:rPr lang="en-US" dirty="0"/>
              <a:t>MassMapper Interface</a:t>
            </a:r>
          </a:p>
        </p:txBody>
      </p:sp>
      <p:sp>
        <p:nvSpPr>
          <p:cNvPr id="6" name="Slide Number Placeholder 5">
            <a:extLst>
              <a:ext uri="{FF2B5EF4-FFF2-40B4-BE49-F238E27FC236}">
                <a16:creationId xmlns:a16="http://schemas.microsoft.com/office/drawing/2014/main" id="{68E007B0-620E-6CB1-9132-65298AE5FDB7}"/>
              </a:ext>
            </a:extLst>
          </p:cNvPr>
          <p:cNvSpPr>
            <a:spLocks noGrp="1"/>
          </p:cNvSpPr>
          <p:nvPr>
            <p:ph type="sldNum" sz="quarter" idx="4"/>
          </p:nvPr>
        </p:nvSpPr>
        <p:spPr/>
        <p:txBody>
          <a:bodyPr/>
          <a:lstStyle/>
          <a:p>
            <a:r>
              <a:rPr lang="en-US"/>
              <a:t>EOTSS  |  </a:t>
            </a:r>
            <a:fld id="{ADB5EE19-2DDD-0949-9666-AAFFBAB67E53}" type="slidenum">
              <a:rPr lang="en-US" smtClean="0"/>
              <a:pPr/>
              <a:t>10</a:t>
            </a:fld>
            <a:endParaRPr lang="en-US" dirty="0"/>
          </a:p>
        </p:txBody>
      </p:sp>
      <p:pic>
        <p:nvPicPr>
          <p:cNvPr id="3" name="Picture 2" descr="Map&#10;&#10;Description automatically generated">
            <a:extLst>
              <a:ext uri="{FF2B5EF4-FFF2-40B4-BE49-F238E27FC236}">
                <a16:creationId xmlns:a16="http://schemas.microsoft.com/office/drawing/2014/main" id="{BBF0A691-3BD5-0223-22BA-AF09BC9640AE}"/>
              </a:ext>
            </a:extLst>
          </p:cNvPr>
          <p:cNvPicPr>
            <a:picLocks noChangeAspect="1"/>
          </p:cNvPicPr>
          <p:nvPr/>
        </p:nvPicPr>
        <p:blipFill>
          <a:blip r:embed="rId3"/>
          <a:stretch>
            <a:fillRect/>
          </a:stretch>
        </p:blipFill>
        <p:spPr>
          <a:xfrm>
            <a:off x="0" y="1751739"/>
            <a:ext cx="9144000" cy="4497521"/>
          </a:xfrm>
          <a:prstGeom prst="rect">
            <a:avLst/>
          </a:prstGeom>
        </p:spPr>
      </p:pic>
    </p:spTree>
    <p:extLst>
      <p:ext uri="{BB962C8B-B14F-4D97-AF65-F5344CB8AC3E}">
        <p14:creationId xmlns:p14="http://schemas.microsoft.com/office/powerpoint/2010/main" val="4125821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5D5F0-6553-A5C1-F040-108265C0D8A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70EEB4C-1B93-0102-7214-69A5BC20D747}"/>
              </a:ext>
            </a:extLst>
          </p:cNvPr>
          <p:cNvSpPr>
            <a:spLocks noGrp="1"/>
          </p:cNvSpPr>
          <p:nvPr>
            <p:ph type="title"/>
          </p:nvPr>
        </p:nvSpPr>
        <p:spPr/>
        <p:txBody>
          <a:bodyPr/>
          <a:lstStyle/>
          <a:p>
            <a:r>
              <a:rPr lang="en-US" dirty="0"/>
              <a:t>MassMapper &amp; MassGIS Data</a:t>
            </a:r>
          </a:p>
        </p:txBody>
      </p:sp>
      <p:sp>
        <p:nvSpPr>
          <p:cNvPr id="5" name="Content Placeholder 4">
            <a:extLst>
              <a:ext uri="{FF2B5EF4-FFF2-40B4-BE49-F238E27FC236}">
                <a16:creationId xmlns:a16="http://schemas.microsoft.com/office/drawing/2014/main" id="{043B3BCC-C25C-C975-D54F-1BBA9052ECFB}"/>
              </a:ext>
            </a:extLst>
          </p:cNvPr>
          <p:cNvSpPr>
            <a:spLocks noGrp="1"/>
          </p:cNvSpPr>
          <p:nvPr>
            <p:ph sz="quarter" idx="10"/>
          </p:nvPr>
        </p:nvSpPr>
        <p:spPr/>
        <p:txBody>
          <a:bodyPr/>
          <a:lstStyle/>
          <a:p>
            <a:r>
              <a:rPr lang="en-US" dirty="0"/>
              <a:t>MassMapper – Custom MassGIS Basemap</a:t>
            </a:r>
          </a:p>
        </p:txBody>
      </p:sp>
      <p:sp>
        <p:nvSpPr>
          <p:cNvPr id="6" name="Slide Number Placeholder 5">
            <a:extLst>
              <a:ext uri="{FF2B5EF4-FFF2-40B4-BE49-F238E27FC236}">
                <a16:creationId xmlns:a16="http://schemas.microsoft.com/office/drawing/2014/main" id="{A8AA4C39-9D12-7025-FC1C-66B6EB514F9A}"/>
              </a:ext>
            </a:extLst>
          </p:cNvPr>
          <p:cNvSpPr>
            <a:spLocks noGrp="1"/>
          </p:cNvSpPr>
          <p:nvPr>
            <p:ph type="sldNum" sz="quarter" idx="4"/>
          </p:nvPr>
        </p:nvSpPr>
        <p:spPr/>
        <p:txBody>
          <a:bodyPr/>
          <a:lstStyle/>
          <a:p>
            <a:r>
              <a:rPr lang="en-US"/>
              <a:t>EOTSS  |  </a:t>
            </a:r>
            <a:fld id="{ADB5EE19-2DDD-0949-9666-AAFFBAB67E53}" type="slidenum">
              <a:rPr lang="en-US" smtClean="0"/>
              <a:pPr/>
              <a:t>11</a:t>
            </a:fld>
            <a:endParaRPr lang="en-US" dirty="0"/>
          </a:p>
        </p:txBody>
      </p:sp>
      <p:pic>
        <p:nvPicPr>
          <p:cNvPr id="3" name="Picture 2">
            <a:extLst>
              <a:ext uri="{FF2B5EF4-FFF2-40B4-BE49-F238E27FC236}">
                <a16:creationId xmlns:a16="http://schemas.microsoft.com/office/drawing/2014/main" id="{D07B4467-E487-D566-B815-A90098DECDE4}"/>
              </a:ext>
            </a:extLst>
          </p:cNvPr>
          <p:cNvPicPr>
            <a:picLocks noChangeAspect="1"/>
          </p:cNvPicPr>
          <p:nvPr/>
        </p:nvPicPr>
        <p:blipFill>
          <a:blip r:embed="rId3"/>
          <a:stretch>
            <a:fillRect/>
          </a:stretch>
        </p:blipFill>
        <p:spPr>
          <a:xfrm>
            <a:off x="1184636" y="1918735"/>
            <a:ext cx="7269554" cy="4513815"/>
          </a:xfrm>
          <a:prstGeom prst="rect">
            <a:avLst/>
          </a:prstGeom>
        </p:spPr>
      </p:pic>
      <p:pic>
        <p:nvPicPr>
          <p:cNvPr id="9" name="Picture 8">
            <a:extLst>
              <a:ext uri="{FF2B5EF4-FFF2-40B4-BE49-F238E27FC236}">
                <a16:creationId xmlns:a16="http://schemas.microsoft.com/office/drawing/2014/main" id="{6E04A08C-5F74-73BC-FAE1-49B156CB4156}"/>
              </a:ext>
            </a:extLst>
          </p:cNvPr>
          <p:cNvPicPr>
            <a:picLocks noChangeAspect="1"/>
          </p:cNvPicPr>
          <p:nvPr/>
        </p:nvPicPr>
        <p:blipFill>
          <a:blip r:embed="rId4"/>
          <a:stretch>
            <a:fillRect/>
          </a:stretch>
        </p:blipFill>
        <p:spPr>
          <a:xfrm>
            <a:off x="312238" y="2058000"/>
            <a:ext cx="696292" cy="650882"/>
          </a:xfrm>
          <a:prstGeom prst="rect">
            <a:avLst/>
          </a:prstGeom>
        </p:spPr>
      </p:pic>
      <p:sp>
        <p:nvSpPr>
          <p:cNvPr id="10" name="TextBox 9">
            <a:extLst>
              <a:ext uri="{FF2B5EF4-FFF2-40B4-BE49-F238E27FC236}">
                <a16:creationId xmlns:a16="http://schemas.microsoft.com/office/drawing/2014/main" id="{197504A1-6929-451E-3DAA-D901136D4AC1}"/>
              </a:ext>
            </a:extLst>
          </p:cNvPr>
          <p:cNvSpPr txBox="1"/>
          <p:nvPr/>
        </p:nvSpPr>
        <p:spPr>
          <a:xfrm>
            <a:off x="534715" y="1517642"/>
            <a:ext cx="8417689" cy="369332"/>
          </a:xfrm>
          <a:prstGeom prst="rect">
            <a:avLst/>
          </a:prstGeom>
          <a:noFill/>
        </p:spPr>
        <p:txBody>
          <a:bodyPr wrap="none" rtlCol="0">
            <a:spAutoFit/>
          </a:bodyPr>
          <a:lstStyle/>
          <a:p>
            <a:r>
              <a:rPr lang="en-US" dirty="0">
                <a:hlinkClick r:id="rId5"/>
              </a:rPr>
              <a:t>https://maps.massgis.digital.mass.gov/MassMapper/MassMapperUserGuide.htm</a:t>
            </a:r>
            <a:r>
              <a:rPr lang="en-US" dirty="0"/>
              <a:t> </a:t>
            </a:r>
          </a:p>
        </p:txBody>
      </p:sp>
    </p:spTree>
    <p:extLst>
      <p:ext uri="{BB962C8B-B14F-4D97-AF65-F5344CB8AC3E}">
        <p14:creationId xmlns:p14="http://schemas.microsoft.com/office/powerpoint/2010/main" val="431887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8935B-6D79-D2F9-2B3A-F4C5A3AE009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BA080FD-C14E-B751-AF28-A6C3E0838430}"/>
              </a:ext>
            </a:extLst>
          </p:cNvPr>
          <p:cNvSpPr>
            <a:spLocks noGrp="1"/>
          </p:cNvSpPr>
          <p:nvPr>
            <p:ph type="title"/>
          </p:nvPr>
        </p:nvSpPr>
        <p:spPr/>
        <p:txBody>
          <a:bodyPr/>
          <a:lstStyle/>
          <a:p>
            <a:r>
              <a:rPr lang="en-US" dirty="0"/>
              <a:t>MassMapper &amp; MassGIS Data</a:t>
            </a:r>
          </a:p>
        </p:txBody>
      </p:sp>
      <p:sp>
        <p:nvSpPr>
          <p:cNvPr id="5" name="Content Placeholder 4">
            <a:extLst>
              <a:ext uri="{FF2B5EF4-FFF2-40B4-BE49-F238E27FC236}">
                <a16:creationId xmlns:a16="http://schemas.microsoft.com/office/drawing/2014/main" id="{8E6C7D0F-A9E3-68B9-2BE8-4645ACC4BE3F}"/>
              </a:ext>
            </a:extLst>
          </p:cNvPr>
          <p:cNvSpPr>
            <a:spLocks noGrp="1"/>
          </p:cNvSpPr>
          <p:nvPr>
            <p:ph sz="quarter" idx="10"/>
          </p:nvPr>
        </p:nvSpPr>
        <p:spPr/>
        <p:txBody>
          <a:bodyPr/>
          <a:lstStyle/>
          <a:p>
            <a:r>
              <a:rPr lang="en-US" dirty="0"/>
              <a:t>MassMapper – Custom MassGIS Basemap</a:t>
            </a:r>
          </a:p>
        </p:txBody>
      </p:sp>
      <p:sp>
        <p:nvSpPr>
          <p:cNvPr id="6" name="Slide Number Placeholder 5">
            <a:extLst>
              <a:ext uri="{FF2B5EF4-FFF2-40B4-BE49-F238E27FC236}">
                <a16:creationId xmlns:a16="http://schemas.microsoft.com/office/drawing/2014/main" id="{B596C2BF-E673-974A-E04E-BD00C775C78F}"/>
              </a:ext>
            </a:extLst>
          </p:cNvPr>
          <p:cNvSpPr>
            <a:spLocks noGrp="1"/>
          </p:cNvSpPr>
          <p:nvPr>
            <p:ph type="sldNum" sz="quarter" idx="4"/>
          </p:nvPr>
        </p:nvSpPr>
        <p:spPr/>
        <p:txBody>
          <a:bodyPr/>
          <a:lstStyle/>
          <a:p>
            <a:r>
              <a:rPr lang="en-US"/>
              <a:t>EOTSS  |  </a:t>
            </a:r>
            <a:fld id="{ADB5EE19-2DDD-0949-9666-AAFFBAB67E53}" type="slidenum">
              <a:rPr lang="en-US" smtClean="0"/>
              <a:pPr/>
              <a:t>12</a:t>
            </a:fld>
            <a:endParaRPr lang="en-US" dirty="0"/>
          </a:p>
        </p:txBody>
      </p:sp>
      <p:pic>
        <p:nvPicPr>
          <p:cNvPr id="7" name="Picture 6">
            <a:extLst>
              <a:ext uri="{FF2B5EF4-FFF2-40B4-BE49-F238E27FC236}">
                <a16:creationId xmlns:a16="http://schemas.microsoft.com/office/drawing/2014/main" id="{3953BA41-5355-3E56-21C5-FB7D4BA666E6}"/>
              </a:ext>
            </a:extLst>
          </p:cNvPr>
          <p:cNvPicPr>
            <a:picLocks noChangeAspect="1"/>
          </p:cNvPicPr>
          <p:nvPr/>
        </p:nvPicPr>
        <p:blipFill>
          <a:blip r:embed="rId3"/>
          <a:stretch>
            <a:fillRect/>
          </a:stretch>
        </p:blipFill>
        <p:spPr>
          <a:xfrm>
            <a:off x="555098" y="1546068"/>
            <a:ext cx="8033804" cy="4886483"/>
          </a:xfrm>
          <a:prstGeom prst="rect">
            <a:avLst/>
          </a:prstGeom>
        </p:spPr>
      </p:pic>
    </p:spTree>
    <p:extLst>
      <p:ext uri="{BB962C8B-B14F-4D97-AF65-F5344CB8AC3E}">
        <p14:creationId xmlns:p14="http://schemas.microsoft.com/office/powerpoint/2010/main" val="1849502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23490-CE4A-F2F1-B0DD-BE8F08E2A49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422121B-F772-21E9-7BCE-3DF995A36F98}"/>
              </a:ext>
            </a:extLst>
          </p:cNvPr>
          <p:cNvSpPr>
            <a:spLocks noGrp="1"/>
          </p:cNvSpPr>
          <p:nvPr>
            <p:ph type="title"/>
          </p:nvPr>
        </p:nvSpPr>
        <p:spPr/>
        <p:txBody>
          <a:bodyPr/>
          <a:lstStyle/>
          <a:p>
            <a:r>
              <a:rPr lang="en-US" dirty="0"/>
              <a:t>MassMapper &amp; MassGIS Data</a:t>
            </a:r>
          </a:p>
        </p:txBody>
      </p:sp>
      <p:sp>
        <p:nvSpPr>
          <p:cNvPr id="5" name="Content Placeholder 4">
            <a:extLst>
              <a:ext uri="{FF2B5EF4-FFF2-40B4-BE49-F238E27FC236}">
                <a16:creationId xmlns:a16="http://schemas.microsoft.com/office/drawing/2014/main" id="{6BDE5B19-9B3A-04A7-CE5B-DAA3F4615214}"/>
              </a:ext>
            </a:extLst>
          </p:cNvPr>
          <p:cNvSpPr>
            <a:spLocks noGrp="1"/>
          </p:cNvSpPr>
          <p:nvPr>
            <p:ph sz="quarter" idx="10"/>
          </p:nvPr>
        </p:nvSpPr>
        <p:spPr/>
        <p:txBody>
          <a:bodyPr/>
          <a:lstStyle/>
          <a:p>
            <a:r>
              <a:rPr lang="en-US" dirty="0"/>
              <a:t>MassMapper – Other Basemaps</a:t>
            </a:r>
          </a:p>
        </p:txBody>
      </p:sp>
      <p:sp>
        <p:nvSpPr>
          <p:cNvPr id="6" name="Slide Number Placeholder 5">
            <a:extLst>
              <a:ext uri="{FF2B5EF4-FFF2-40B4-BE49-F238E27FC236}">
                <a16:creationId xmlns:a16="http://schemas.microsoft.com/office/drawing/2014/main" id="{592A74B7-3D10-6F29-2023-A24EA89E4CA6}"/>
              </a:ext>
            </a:extLst>
          </p:cNvPr>
          <p:cNvSpPr>
            <a:spLocks noGrp="1"/>
          </p:cNvSpPr>
          <p:nvPr>
            <p:ph type="sldNum" sz="quarter" idx="4"/>
          </p:nvPr>
        </p:nvSpPr>
        <p:spPr/>
        <p:txBody>
          <a:bodyPr/>
          <a:lstStyle/>
          <a:p>
            <a:r>
              <a:rPr lang="en-US"/>
              <a:t>EOTSS  |  </a:t>
            </a:r>
            <a:fld id="{ADB5EE19-2DDD-0949-9666-AAFFBAB67E53}" type="slidenum">
              <a:rPr lang="en-US" smtClean="0"/>
              <a:pPr/>
              <a:t>13</a:t>
            </a:fld>
            <a:endParaRPr lang="en-US" dirty="0"/>
          </a:p>
        </p:txBody>
      </p:sp>
      <p:pic>
        <p:nvPicPr>
          <p:cNvPr id="13" name="Picture 12" descr="A picture containing text&#10;&#10;Description automatically generated">
            <a:extLst>
              <a:ext uri="{FF2B5EF4-FFF2-40B4-BE49-F238E27FC236}">
                <a16:creationId xmlns:a16="http://schemas.microsoft.com/office/drawing/2014/main" id="{2595FC9B-0C4C-2479-FE25-89B70C4C5A19}"/>
              </a:ext>
            </a:extLst>
          </p:cNvPr>
          <p:cNvPicPr>
            <a:picLocks noChangeAspect="1"/>
          </p:cNvPicPr>
          <p:nvPr/>
        </p:nvPicPr>
        <p:blipFill>
          <a:blip r:embed="rId3"/>
          <a:stretch>
            <a:fillRect/>
          </a:stretch>
        </p:blipFill>
        <p:spPr>
          <a:xfrm>
            <a:off x="782073" y="1628682"/>
            <a:ext cx="7617954" cy="4669600"/>
          </a:xfrm>
          <a:prstGeom prst="rect">
            <a:avLst/>
          </a:prstGeom>
        </p:spPr>
      </p:pic>
    </p:spTree>
    <p:extLst>
      <p:ext uri="{BB962C8B-B14F-4D97-AF65-F5344CB8AC3E}">
        <p14:creationId xmlns:p14="http://schemas.microsoft.com/office/powerpoint/2010/main" val="3303972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8677C-0A40-5E3D-EFC2-BBCC173B71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E6753BB-EC4D-415B-3C9C-E7E522B42112}"/>
              </a:ext>
            </a:extLst>
          </p:cNvPr>
          <p:cNvSpPr>
            <a:spLocks noGrp="1"/>
          </p:cNvSpPr>
          <p:nvPr>
            <p:ph type="title"/>
          </p:nvPr>
        </p:nvSpPr>
        <p:spPr/>
        <p:txBody>
          <a:bodyPr/>
          <a:lstStyle/>
          <a:p>
            <a:r>
              <a:rPr lang="en-US" dirty="0"/>
              <a:t>MassMapper &amp; MassGIS Data</a:t>
            </a:r>
          </a:p>
        </p:txBody>
      </p:sp>
      <p:sp>
        <p:nvSpPr>
          <p:cNvPr id="5" name="Content Placeholder 4">
            <a:extLst>
              <a:ext uri="{FF2B5EF4-FFF2-40B4-BE49-F238E27FC236}">
                <a16:creationId xmlns:a16="http://schemas.microsoft.com/office/drawing/2014/main" id="{26337054-309E-A28B-8929-4D3F5CB0F046}"/>
              </a:ext>
            </a:extLst>
          </p:cNvPr>
          <p:cNvSpPr>
            <a:spLocks noGrp="1"/>
          </p:cNvSpPr>
          <p:nvPr>
            <p:ph sz="quarter" idx="10"/>
          </p:nvPr>
        </p:nvSpPr>
        <p:spPr/>
        <p:txBody>
          <a:bodyPr/>
          <a:lstStyle/>
          <a:p>
            <a:r>
              <a:rPr lang="en-US" dirty="0"/>
              <a:t>MassMapper – Base Layers</a:t>
            </a:r>
          </a:p>
        </p:txBody>
      </p:sp>
      <p:sp>
        <p:nvSpPr>
          <p:cNvPr id="6" name="Slide Number Placeholder 5">
            <a:extLst>
              <a:ext uri="{FF2B5EF4-FFF2-40B4-BE49-F238E27FC236}">
                <a16:creationId xmlns:a16="http://schemas.microsoft.com/office/drawing/2014/main" id="{B6517AD4-1AD6-3366-A66B-BC1279C30B26}"/>
              </a:ext>
            </a:extLst>
          </p:cNvPr>
          <p:cNvSpPr>
            <a:spLocks noGrp="1"/>
          </p:cNvSpPr>
          <p:nvPr>
            <p:ph type="sldNum" sz="quarter" idx="4"/>
          </p:nvPr>
        </p:nvSpPr>
        <p:spPr/>
        <p:txBody>
          <a:bodyPr/>
          <a:lstStyle/>
          <a:p>
            <a:r>
              <a:rPr lang="en-US"/>
              <a:t>EOTSS  |  </a:t>
            </a:r>
            <a:fld id="{ADB5EE19-2DDD-0949-9666-AAFFBAB67E53}" type="slidenum">
              <a:rPr lang="en-US" smtClean="0"/>
              <a:pPr/>
              <a:t>14</a:t>
            </a:fld>
            <a:endParaRPr lang="en-US" dirty="0"/>
          </a:p>
        </p:txBody>
      </p:sp>
      <p:pic>
        <p:nvPicPr>
          <p:cNvPr id="8" name="Picture 7" descr="Map&#10;&#10;Description automatically generated">
            <a:extLst>
              <a:ext uri="{FF2B5EF4-FFF2-40B4-BE49-F238E27FC236}">
                <a16:creationId xmlns:a16="http://schemas.microsoft.com/office/drawing/2014/main" id="{BFDB4547-00EA-2430-52DB-EDD63F4D297D}"/>
              </a:ext>
            </a:extLst>
          </p:cNvPr>
          <p:cNvPicPr>
            <a:picLocks noChangeAspect="1"/>
          </p:cNvPicPr>
          <p:nvPr/>
        </p:nvPicPr>
        <p:blipFill>
          <a:blip r:embed="rId3"/>
          <a:stretch>
            <a:fillRect/>
          </a:stretch>
        </p:blipFill>
        <p:spPr>
          <a:xfrm>
            <a:off x="38100" y="1926151"/>
            <a:ext cx="9144000" cy="4172040"/>
          </a:xfrm>
          <a:prstGeom prst="rect">
            <a:avLst/>
          </a:prstGeom>
        </p:spPr>
      </p:pic>
    </p:spTree>
    <p:extLst>
      <p:ext uri="{BB962C8B-B14F-4D97-AF65-F5344CB8AC3E}">
        <p14:creationId xmlns:p14="http://schemas.microsoft.com/office/powerpoint/2010/main" val="1061691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221A6-7427-D7A0-0FD6-E52A3DC72FE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684A5DB-28DB-152B-BEF1-C3445EA3C897}"/>
              </a:ext>
            </a:extLst>
          </p:cNvPr>
          <p:cNvSpPr>
            <a:spLocks noGrp="1"/>
          </p:cNvSpPr>
          <p:nvPr>
            <p:ph type="title"/>
          </p:nvPr>
        </p:nvSpPr>
        <p:spPr/>
        <p:txBody>
          <a:bodyPr/>
          <a:lstStyle/>
          <a:p>
            <a:r>
              <a:rPr lang="en-US" dirty="0"/>
              <a:t>MassMapper &amp; MassGIS Data</a:t>
            </a:r>
          </a:p>
        </p:txBody>
      </p:sp>
      <p:sp>
        <p:nvSpPr>
          <p:cNvPr id="5" name="Content Placeholder 4">
            <a:extLst>
              <a:ext uri="{FF2B5EF4-FFF2-40B4-BE49-F238E27FC236}">
                <a16:creationId xmlns:a16="http://schemas.microsoft.com/office/drawing/2014/main" id="{BD3F8BA2-158B-78DC-E0CC-439D1C328321}"/>
              </a:ext>
            </a:extLst>
          </p:cNvPr>
          <p:cNvSpPr>
            <a:spLocks noGrp="1"/>
          </p:cNvSpPr>
          <p:nvPr>
            <p:ph sz="quarter" idx="10"/>
          </p:nvPr>
        </p:nvSpPr>
        <p:spPr/>
        <p:txBody>
          <a:bodyPr/>
          <a:lstStyle/>
          <a:p>
            <a:r>
              <a:rPr lang="en-US" dirty="0"/>
              <a:t>MassMapper – Searching for Layers</a:t>
            </a:r>
          </a:p>
        </p:txBody>
      </p:sp>
      <p:sp>
        <p:nvSpPr>
          <p:cNvPr id="6" name="Slide Number Placeholder 5">
            <a:extLst>
              <a:ext uri="{FF2B5EF4-FFF2-40B4-BE49-F238E27FC236}">
                <a16:creationId xmlns:a16="http://schemas.microsoft.com/office/drawing/2014/main" id="{5BE8E1C1-2B88-CA49-A0AB-1AC5541E310A}"/>
              </a:ext>
            </a:extLst>
          </p:cNvPr>
          <p:cNvSpPr>
            <a:spLocks noGrp="1"/>
          </p:cNvSpPr>
          <p:nvPr>
            <p:ph type="sldNum" sz="quarter" idx="4"/>
          </p:nvPr>
        </p:nvSpPr>
        <p:spPr/>
        <p:txBody>
          <a:bodyPr/>
          <a:lstStyle/>
          <a:p>
            <a:r>
              <a:rPr lang="en-US"/>
              <a:t>EOTSS  |  </a:t>
            </a:r>
            <a:fld id="{ADB5EE19-2DDD-0949-9666-AAFFBAB67E53}" type="slidenum">
              <a:rPr lang="en-US" smtClean="0"/>
              <a:pPr/>
              <a:t>15</a:t>
            </a:fld>
            <a:endParaRPr lang="en-US" dirty="0"/>
          </a:p>
        </p:txBody>
      </p:sp>
      <p:pic>
        <p:nvPicPr>
          <p:cNvPr id="3" name="Picture 2" descr="Text, table&#10;&#10;Description automatically generated with medium confidence">
            <a:extLst>
              <a:ext uri="{FF2B5EF4-FFF2-40B4-BE49-F238E27FC236}">
                <a16:creationId xmlns:a16="http://schemas.microsoft.com/office/drawing/2014/main" id="{F3B83DBC-A51E-1768-A0F8-A923767009A2}"/>
              </a:ext>
            </a:extLst>
          </p:cNvPr>
          <p:cNvPicPr>
            <a:picLocks noChangeAspect="1"/>
          </p:cNvPicPr>
          <p:nvPr/>
        </p:nvPicPr>
        <p:blipFill>
          <a:blip r:embed="rId3"/>
          <a:stretch>
            <a:fillRect/>
          </a:stretch>
        </p:blipFill>
        <p:spPr>
          <a:xfrm>
            <a:off x="276004" y="1842536"/>
            <a:ext cx="3681979" cy="4139164"/>
          </a:xfrm>
          <a:prstGeom prst="rect">
            <a:avLst/>
          </a:prstGeom>
        </p:spPr>
      </p:pic>
      <p:pic>
        <p:nvPicPr>
          <p:cNvPr id="9" name="Picture 8" descr="Graphical user interface, text, application, Word&#10;&#10;Description automatically generated">
            <a:extLst>
              <a:ext uri="{FF2B5EF4-FFF2-40B4-BE49-F238E27FC236}">
                <a16:creationId xmlns:a16="http://schemas.microsoft.com/office/drawing/2014/main" id="{9C035D8D-B439-34A2-E842-97ADEDBCD003}"/>
              </a:ext>
            </a:extLst>
          </p:cNvPr>
          <p:cNvPicPr>
            <a:picLocks noChangeAspect="1"/>
          </p:cNvPicPr>
          <p:nvPr/>
        </p:nvPicPr>
        <p:blipFill>
          <a:blip r:embed="rId4"/>
          <a:stretch>
            <a:fillRect/>
          </a:stretch>
        </p:blipFill>
        <p:spPr>
          <a:xfrm>
            <a:off x="4572000" y="1864356"/>
            <a:ext cx="4406709" cy="3934563"/>
          </a:xfrm>
          <a:prstGeom prst="rect">
            <a:avLst/>
          </a:prstGeom>
        </p:spPr>
      </p:pic>
      <p:cxnSp>
        <p:nvCxnSpPr>
          <p:cNvPr id="7" name="Straight Arrow Connector 6">
            <a:extLst>
              <a:ext uri="{FF2B5EF4-FFF2-40B4-BE49-F238E27FC236}">
                <a16:creationId xmlns:a16="http://schemas.microsoft.com/office/drawing/2014/main" id="{DEB59A71-6519-755C-3F15-3AC9D81AA078}"/>
              </a:ext>
            </a:extLst>
          </p:cNvPr>
          <p:cNvCxnSpPr>
            <a:cxnSpLocks/>
          </p:cNvCxnSpPr>
          <p:nvPr/>
        </p:nvCxnSpPr>
        <p:spPr>
          <a:xfrm>
            <a:off x="3996083" y="1990074"/>
            <a:ext cx="480667"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492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B627F-AF45-0CE1-0466-812BD416326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BA405C0-CB14-57BF-68D3-FA2D8E36DB41}"/>
              </a:ext>
            </a:extLst>
          </p:cNvPr>
          <p:cNvSpPr>
            <a:spLocks noGrp="1"/>
          </p:cNvSpPr>
          <p:nvPr>
            <p:ph type="title"/>
          </p:nvPr>
        </p:nvSpPr>
        <p:spPr/>
        <p:txBody>
          <a:bodyPr/>
          <a:lstStyle/>
          <a:p>
            <a:r>
              <a:rPr lang="en-US" dirty="0"/>
              <a:t>MassMapper &amp; MassGIS Data</a:t>
            </a:r>
          </a:p>
        </p:txBody>
      </p:sp>
      <p:sp>
        <p:nvSpPr>
          <p:cNvPr id="5" name="Content Placeholder 4">
            <a:extLst>
              <a:ext uri="{FF2B5EF4-FFF2-40B4-BE49-F238E27FC236}">
                <a16:creationId xmlns:a16="http://schemas.microsoft.com/office/drawing/2014/main" id="{A9F16841-ABB9-DF58-781A-B4BF99FCAD96}"/>
              </a:ext>
            </a:extLst>
          </p:cNvPr>
          <p:cNvSpPr>
            <a:spLocks noGrp="1"/>
          </p:cNvSpPr>
          <p:nvPr>
            <p:ph sz="quarter" idx="10"/>
          </p:nvPr>
        </p:nvSpPr>
        <p:spPr/>
        <p:txBody>
          <a:bodyPr/>
          <a:lstStyle/>
          <a:p>
            <a:r>
              <a:rPr lang="en-US" dirty="0"/>
              <a:t>MassMapper Adding Data</a:t>
            </a:r>
          </a:p>
        </p:txBody>
      </p:sp>
      <p:sp>
        <p:nvSpPr>
          <p:cNvPr id="6" name="Slide Number Placeholder 5">
            <a:extLst>
              <a:ext uri="{FF2B5EF4-FFF2-40B4-BE49-F238E27FC236}">
                <a16:creationId xmlns:a16="http://schemas.microsoft.com/office/drawing/2014/main" id="{55E4DE98-1D03-581A-33A8-C093735B4A11}"/>
              </a:ext>
            </a:extLst>
          </p:cNvPr>
          <p:cNvSpPr>
            <a:spLocks noGrp="1"/>
          </p:cNvSpPr>
          <p:nvPr>
            <p:ph type="sldNum" sz="quarter" idx="4"/>
          </p:nvPr>
        </p:nvSpPr>
        <p:spPr/>
        <p:txBody>
          <a:bodyPr/>
          <a:lstStyle/>
          <a:p>
            <a:r>
              <a:rPr lang="en-US"/>
              <a:t>EOTSS  |  </a:t>
            </a:r>
            <a:fld id="{ADB5EE19-2DDD-0949-9666-AAFFBAB67E53}" type="slidenum">
              <a:rPr lang="en-US" smtClean="0"/>
              <a:pPr/>
              <a:t>16</a:t>
            </a:fld>
            <a:endParaRPr lang="en-US" dirty="0"/>
          </a:p>
        </p:txBody>
      </p:sp>
      <p:pic>
        <p:nvPicPr>
          <p:cNvPr id="8" name="Picture 7" descr="Map&#10;&#10;Description automatically generated">
            <a:extLst>
              <a:ext uri="{FF2B5EF4-FFF2-40B4-BE49-F238E27FC236}">
                <a16:creationId xmlns:a16="http://schemas.microsoft.com/office/drawing/2014/main" id="{7DF8165C-D73A-39B8-5199-730446323D06}"/>
              </a:ext>
            </a:extLst>
          </p:cNvPr>
          <p:cNvPicPr>
            <a:picLocks noChangeAspect="1"/>
          </p:cNvPicPr>
          <p:nvPr/>
        </p:nvPicPr>
        <p:blipFill>
          <a:blip r:embed="rId3"/>
          <a:stretch>
            <a:fillRect/>
          </a:stretch>
        </p:blipFill>
        <p:spPr>
          <a:xfrm>
            <a:off x="0" y="1886891"/>
            <a:ext cx="9144000" cy="4154193"/>
          </a:xfrm>
          <a:prstGeom prst="rect">
            <a:avLst/>
          </a:prstGeom>
        </p:spPr>
      </p:pic>
    </p:spTree>
    <p:extLst>
      <p:ext uri="{BB962C8B-B14F-4D97-AF65-F5344CB8AC3E}">
        <p14:creationId xmlns:p14="http://schemas.microsoft.com/office/powerpoint/2010/main" val="3607403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888B2-6DE9-8654-FBFE-1146E16DEF4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4C419DC-B061-995E-4491-E808EFAC1EC5}"/>
              </a:ext>
            </a:extLst>
          </p:cNvPr>
          <p:cNvSpPr>
            <a:spLocks noGrp="1"/>
          </p:cNvSpPr>
          <p:nvPr>
            <p:ph type="title"/>
          </p:nvPr>
        </p:nvSpPr>
        <p:spPr/>
        <p:txBody>
          <a:bodyPr/>
          <a:lstStyle/>
          <a:p>
            <a:r>
              <a:rPr lang="en-US" dirty="0"/>
              <a:t>MassMapper &amp; MassGIS Data</a:t>
            </a:r>
          </a:p>
        </p:txBody>
      </p:sp>
      <p:sp>
        <p:nvSpPr>
          <p:cNvPr id="5" name="Content Placeholder 4">
            <a:extLst>
              <a:ext uri="{FF2B5EF4-FFF2-40B4-BE49-F238E27FC236}">
                <a16:creationId xmlns:a16="http://schemas.microsoft.com/office/drawing/2014/main" id="{9FAAB67A-C4D4-92A3-D3C8-5E8065BB58CD}"/>
              </a:ext>
            </a:extLst>
          </p:cNvPr>
          <p:cNvSpPr>
            <a:spLocks noGrp="1"/>
          </p:cNvSpPr>
          <p:nvPr>
            <p:ph sz="quarter" idx="10"/>
          </p:nvPr>
        </p:nvSpPr>
        <p:spPr/>
        <p:txBody>
          <a:bodyPr/>
          <a:lstStyle/>
          <a:p>
            <a:r>
              <a:rPr lang="en-US" dirty="0"/>
              <a:t>MassMapper Identify</a:t>
            </a:r>
          </a:p>
        </p:txBody>
      </p:sp>
      <p:sp>
        <p:nvSpPr>
          <p:cNvPr id="6" name="Slide Number Placeholder 5">
            <a:extLst>
              <a:ext uri="{FF2B5EF4-FFF2-40B4-BE49-F238E27FC236}">
                <a16:creationId xmlns:a16="http://schemas.microsoft.com/office/drawing/2014/main" id="{DAC2935D-91C4-8A84-F76A-EA67CEBA9208}"/>
              </a:ext>
            </a:extLst>
          </p:cNvPr>
          <p:cNvSpPr>
            <a:spLocks noGrp="1"/>
          </p:cNvSpPr>
          <p:nvPr>
            <p:ph type="sldNum" sz="quarter" idx="4"/>
          </p:nvPr>
        </p:nvSpPr>
        <p:spPr/>
        <p:txBody>
          <a:bodyPr/>
          <a:lstStyle/>
          <a:p>
            <a:r>
              <a:rPr lang="en-US"/>
              <a:t>EOTSS  |  </a:t>
            </a:r>
            <a:fld id="{ADB5EE19-2DDD-0949-9666-AAFFBAB67E53}" type="slidenum">
              <a:rPr lang="en-US" smtClean="0"/>
              <a:pPr/>
              <a:t>17</a:t>
            </a:fld>
            <a:endParaRPr lang="en-US" dirty="0"/>
          </a:p>
        </p:txBody>
      </p:sp>
      <p:pic>
        <p:nvPicPr>
          <p:cNvPr id="3" name="Picture 2" descr="Map&#10;&#10;Description automatically generated">
            <a:extLst>
              <a:ext uri="{FF2B5EF4-FFF2-40B4-BE49-F238E27FC236}">
                <a16:creationId xmlns:a16="http://schemas.microsoft.com/office/drawing/2014/main" id="{368B6F05-CA5F-0A5A-FCD8-240BA064A956}"/>
              </a:ext>
            </a:extLst>
          </p:cNvPr>
          <p:cNvPicPr>
            <a:picLocks noChangeAspect="1"/>
          </p:cNvPicPr>
          <p:nvPr/>
        </p:nvPicPr>
        <p:blipFill>
          <a:blip r:embed="rId3"/>
          <a:stretch>
            <a:fillRect/>
          </a:stretch>
        </p:blipFill>
        <p:spPr>
          <a:xfrm>
            <a:off x="1524915" y="1538742"/>
            <a:ext cx="6094170" cy="4960081"/>
          </a:xfrm>
          <a:prstGeom prst="rect">
            <a:avLst/>
          </a:prstGeom>
        </p:spPr>
      </p:pic>
    </p:spTree>
    <p:extLst>
      <p:ext uri="{BB962C8B-B14F-4D97-AF65-F5344CB8AC3E}">
        <p14:creationId xmlns:p14="http://schemas.microsoft.com/office/powerpoint/2010/main" val="1250372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B68B0-04D4-C8B9-8FA3-70FBB6DF30D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3BBF369-EE90-ABEB-8EFB-3B6E6CE32BD3}"/>
              </a:ext>
            </a:extLst>
          </p:cNvPr>
          <p:cNvSpPr>
            <a:spLocks noGrp="1"/>
          </p:cNvSpPr>
          <p:nvPr>
            <p:ph type="title"/>
          </p:nvPr>
        </p:nvSpPr>
        <p:spPr/>
        <p:txBody>
          <a:bodyPr/>
          <a:lstStyle/>
          <a:p>
            <a:r>
              <a:rPr lang="en-US" dirty="0"/>
              <a:t>MassMapper &amp; MassGIS Data</a:t>
            </a:r>
          </a:p>
        </p:txBody>
      </p:sp>
      <p:sp>
        <p:nvSpPr>
          <p:cNvPr id="5" name="Content Placeholder 4">
            <a:extLst>
              <a:ext uri="{FF2B5EF4-FFF2-40B4-BE49-F238E27FC236}">
                <a16:creationId xmlns:a16="http://schemas.microsoft.com/office/drawing/2014/main" id="{31F5042A-B4DE-0F75-C0F4-8E39B3545488}"/>
              </a:ext>
            </a:extLst>
          </p:cNvPr>
          <p:cNvSpPr>
            <a:spLocks noGrp="1"/>
          </p:cNvSpPr>
          <p:nvPr>
            <p:ph sz="quarter" idx="10"/>
          </p:nvPr>
        </p:nvSpPr>
        <p:spPr/>
        <p:txBody>
          <a:bodyPr/>
          <a:lstStyle/>
          <a:p>
            <a:r>
              <a:rPr lang="en-US" dirty="0"/>
              <a:t>MassMapper Layers</a:t>
            </a:r>
          </a:p>
        </p:txBody>
      </p:sp>
      <p:sp>
        <p:nvSpPr>
          <p:cNvPr id="6" name="Slide Number Placeholder 5">
            <a:extLst>
              <a:ext uri="{FF2B5EF4-FFF2-40B4-BE49-F238E27FC236}">
                <a16:creationId xmlns:a16="http://schemas.microsoft.com/office/drawing/2014/main" id="{4E602A8B-8D45-CEAE-47A0-F7D348BDAAC2}"/>
              </a:ext>
            </a:extLst>
          </p:cNvPr>
          <p:cNvSpPr>
            <a:spLocks noGrp="1"/>
          </p:cNvSpPr>
          <p:nvPr>
            <p:ph type="sldNum" sz="quarter" idx="4"/>
          </p:nvPr>
        </p:nvSpPr>
        <p:spPr/>
        <p:txBody>
          <a:bodyPr/>
          <a:lstStyle/>
          <a:p>
            <a:r>
              <a:rPr lang="en-US"/>
              <a:t>EOTSS  |  </a:t>
            </a:r>
            <a:fld id="{ADB5EE19-2DDD-0949-9666-AAFFBAB67E53}" type="slidenum">
              <a:rPr lang="en-US" smtClean="0"/>
              <a:pPr/>
              <a:t>18</a:t>
            </a:fld>
            <a:endParaRPr lang="en-US" dirty="0"/>
          </a:p>
        </p:txBody>
      </p:sp>
      <p:pic>
        <p:nvPicPr>
          <p:cNvPr id="7" name="Picture 6" descr="Map&#10;&#10;Description automatically generated">
            <a:extLst>
              <a:ext uri="{FF2B5EF4-FFF2-40B4-BE49-F238E27FC236}">
                <a16:creationId xmlns:a16="http://schemas.microsoft.com/office/drawing/2014/main" id="{B8B420C9-9E0E-FE72-9863-185BF1E5F5FC}"/>
              </a:ext>
            </a:extLst>
          </p:cNvPr>
          <p:cNvPicPr>
            <a:picLocks noChangeAspect="1"/>
          </p:cNvPicPr>
          <p:nvPr/>
        </p:nvPicPr>
        <p:blipFill>
          <a:blip r:embed="rId3"/>
          <a:stretch>
            <a:fillRect/>
          </a:stretch>
        </p:blipFill>
        <p:spPr>
          <a:xfrm>
            <a:off x="0" y="1842536"/>
            <a:ext cx="9144000" cy="4234861"/>
          </a:xfrm>
          <a:prstGeom prst="rect">
            <a:avLst/>
          </a:prstGeom>
        </p:spPr>
      </p:pic>
    </p:spTree>
    <p:extLst>
      <p:ext uri="{BB962C8B-B14F-4D97-AF65-F5344CB8AC3E}">
        <p14:creationId xmlns:p14="http://schemas.microsoft.com/office/powerpoint/2010/main" val="5778188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1AB8D-B0C1-38D3-2AD0-8B54EF98A91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56A66-5EDD-6790-2E63-11696E682821}"/>
              </a:ext>
            </a:extLst>
          </p:cNvPr>
          <p:cNvSpPr>
            <a:spLocks noGrp="1"/>
          </p:cNvSpPr>
          <p:nvPr>
            <p:ph type="title"/>
          </p:nvPr>
        </p:nvSpPr>
        <p:spPr/>
        <p:txBody>
          <a:bodyPr/>
          <a:lstStyle/>
          <a:p>
            <a:r>
              <a:rPr lang="en-US" dirty="0"/>
              <a:t>MassMapper &amp; MassGIS Data</a:t>
            </a:r>
          </a:p>
        </p:txBody>
      </p:sp>
      <p:sp>
        <p:nvSpPr>
          <p:cNvPr id="5" name="Content Placeholder 4">
            <a:extLst>
              <a:ext uri="{FF2B5EF4-FFF2-40B4-BE49-F238E27FC236}">
                <a16:creationId xmlns:a16="http://schemas.microsoft.com/office/drawing/2014/main" id="{C12C6CD9-003E-A5C8-88B3-4D3E1DB78DFA}"/>
              </a:ext>
            </a:extLst>
          </p:cNvPr>
          <p:cNvSpPr>
            <a:spLocks noGrp="1"/>
          </p:cNvSpPr>
          <p:nvPr>
            <p:ph sz="quarter" idx="10"/>
          </p:nvPr>
        </p:nvSpPr>
        <p:spPr/>
        <p:txBody>
          <a:bodyPr/>
          <a:lstStyle/>
          <a:p>
            <a:r>
              <a:rPr lang="en-US" dirty="0"/>
              <a:t>MassMapper Download Features</a:t>
            </a:r>
          </a:p>
        </p:txBody>
      </p:sp>
      <p:sp>
        <p:nvSpPr>
          <p:cNvPr id="6" name="Slide Number Placeholder 5">
            <a:extLst>
              <a:ext uri="{FF2B5EF4-FFF2-40B4-BE49-F238E27FC236}">
                <a16:creationId xmlns:a16="http://schemas.microsoft.com/office/drawing/2014/main" id="{561262A4-27BF-DB78-180D-8E351CF05753}"/>
              </a:ext>
            </a:extLst>
          </p:cNvPr>
          <p:cNvSpPr>
            <a:spLocks noGrp="1"/>
          </p:cNvSpPr>
          <p:nvPr>
            <p:ph type="sldNum" sz="quarter" idx="4"/>
          </p:nvPr>
        </p:nvSpPr>
        <p:spPr/>
        <p:txBody>
          <a:bodyPr/>
          <a:lstStyle/>
          <a:p>
            <a:r>
              <a:rPr lang="en-US"/>
              <a:t>EOTSS  |  </a:t>
            </a:r>
            <a:fld id="{ADB5EE19-2DDD-0949-9666-AAFFBAB67E53}" type="slidenum">
              <a:rPr lang="en-US" smtClean="0"/>
              <a:pPr/>
              <a:t>19</a:t>
            </a:fld>
            <a:endParaRPr lang="en-US" dirty="0"/>
          </a:p>
        </p:txBody>
      </p:sp>
      <p:pic>
        <p:nvPicPr>
          <p:cNvPr id="3" name="Picture 2" descr="Graphical user interface, application, Word&#10;&#10;Description automatically generated">
            <a:extLst>
              <a:ext uri="{FF2B5EF4-FFF2-40B4-BE49-F238E27FC236}">
                <a16:creationId xmlns:a16="http://schemas.microsoft.com/office/drawing/2014/main" id="{8993C68C-B59B-AE88-88BE-FC7685164E5A}"/>
              </a:ext>
            </a:extLst>
          </p:cNvPr>
          <p:cNvPicPr>
            <a:picLocks noChangeAspect="1"/>
          </p:cNvPicPr>
          <p:nvPr/>
        </p:nvPicPr>
        <p:blipFill>
          <a:blip r:embed="rId3"/>
          <a:stretch>
            <a:fillRect/>
          </a:stretch>
        </p:blipFill>
        <p:spPr>
          <a:xfrm>
            <a:off x="0" y="1873243"/>
            <a:ext cx="9144000" cy="4124578"/>
          </a:xfrm>
          <a:prstGeom prst="rect">
            <a:avLst/>
          </a:prstGeom>
        </p:spPr>
      </p:pic>
    </p:spTree>
    <p:extLst>
      <p:ext uri="{BB962C8B-B14F-4D97-AF65-F5344CB8AC3E}">
        <p14:creationId xmlns:p14="http://schemas.microsoft.com/office/powerpoint/2010/main" val="2118329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MassMapper &amp; MassGIS Data</a:t>
            </a:r>
          </a:p>
        </p:txBody>
      </p:sp>
      <p:sp>
        <p:nvSpPr>
          <p:cNvPr id="4" name="Content Placeholder 3"/>
          <p:cNvSpPr>
            <a:spLocks noGrp="1"/>
          </p:cNvSpPr>
          <p:nvPr>
            <p:ph sz="quarter" idx="10"/>
          </p:nvPr>
        </p:nvSpPr>
        <p:spPr/>
        <p:txBody>
          <a:bodyPr/>
          <a:lstStyle/>
          <a:p>
            <a:r>
              <a:rPr lang="en-US" dirty="0"/>
              <a:t>Presentation Topics</a:t>
            </a:r>
          </a:p>
          <a:p>
            <a:endParaRPr lang="en-US" dirty="0"/>
          </a:p>
        </p:txBody>
      </p:sp>
      <p:sp>
        <p:nvSpPr>
          <p:cNvPr id="5" name="Slide Number Placeholder 4"/>
          <p:cNvSpPr>
            <a:spLocks noGrp="1"/>
          </p:cNvSpPr>
          <p:nvPr>
            <p:ph type="sldNum" sz="quarter" idx="4"/>
          </p:nvPr>
        </p:nvSpPr>
        <p:spPr/>
        <p:txBody>
          <a:bodyPr/>
          <a:lstStyle/>
          <a:p>
            <a:r>
              <a:rPr lang="en-US" dirty="0"/>
              <a:t>EOTSS  |  </a:t>
            </a:r>
            <a:fld id="{ADB5EE19-2DDD-0949-9666-AAFFBAB67E53}" type="slidenum">
              <a:rPr lang="en-US" smtClean="0"/>
              <a:pPr/>
              <a:t>2</a:t>
            </a:fld>
            <a:endParaRPr lang="en-US" dirty="0"/>
          </a:p>
        </p:txBody>
      </p:sp>
      <p:sp>
        <p:nvSpPr>
          <p:cNvPr id="7" name="Rectangle 6"/>
          <p:cNvSpPr/>
          <p:nvPr/>
        </p:nvSpPr>
        <p:spPr>
          <a:xfrm>
            <a:off x="628650" y="1737360"/>
            <a:ext cx="720000"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400" b="1" dirty="0">
                <a:solidFill>
                  <a:srgbClr val="FFFFFF"/>
                </a:solidFill>
                <a:latin typeface="Avenir Next"/>
              </a:rPr>
              <a:t>1</a:t>
            </a:r>
          </a:p>
        </p:txBody>
      </p:sp>
      <p:sp>
        <p:nvSpPr>
          <p:cNvPr id="8" name="TextBox 7"/>
          <p:cNvSpPr txBox="1"/>
          <p:nvPr/>
        </p:nvSpPr>
        <p:spPr>
          <a:xfrm>
            <a:off x="1545336" y="1737360"/>
            <a:ext cx="6967728" cy="720000"/>
          </a:xfrm>
          <a:prstGeom prst="rect">
            <a:avLst/>
          </a:prstGeom>
          <a:solidFill>
            <a:schemeClr val="tx1">
              <a:lumMod val="10000"/>
              <a:lumOff val="90000"/>
            </a:schemeClr>
          </a:solidFill>
        </p:spPr>
        <p:txBody>
          <a:bodyPr wrap="square" rtlCol="0" anchor="ctr">
            <a:normAutofit/>
          </a:bodyPr>
          <a:lstStyle/>
          <a:p>
            <a:r>
              <a:rPr lang="en-US" dirty="0"/>
              <a:t>About MassGIS</a:t>
            </a:r>
          </a:p>
        </p:txBody>
      </p:sp>
      <p:sp>
        <p:nvSpPr>
          <p:cNvPr id="9" name="Rectangle 8"/>
          <p:cNvSpPr/>
          <p:nvPr/>
        </p:nvSpPr>
        <p:spPr>
          <a:xfrm>
            <a:off x="628650" y="2642616"/>
            <a:ext cx="720000" cy="7223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400" b="1" dirty="0">
                <a:solidFill>
                  <a:srgbClr val="FFFFFF"/>
                </a:solidFill>
                <a:latin typeface="Avenir Next"/>
              </a:rPr>
              <a:t>2</a:t>
            </a:r>
          </a:p>
        </p:txBody>
      </p:sp>
      <p:sp>
        <p:nvSpPr>
          <p:cNvPr id="10" name="TextBox 9"/>
          <p:cNvSpPr txBox="1"/>
          <p:nvPr/>
        </p:nvSpPr>
        <p:spPr>
          <a:xfrm>
            <a:off x="1545336" y="2642616"/>
            <a:ext cx="6967728" cy="722376"/>
          </a:xfrm>
          <a:prstGeom prst="rect">
            <a:avLst/>
          </a:prstGeom>
          <a:solidFill>
            <a:schemeClr val="tx1">
              <a:lumMod val="10000"/>
              <a:lumOff val="90000"/>
            </a:schemeClr>
          </a:solidFill>
        </p:spPr>
        <p:txBody>
          <a:bodyPr wrap="square" rtlCol="0" anchor="ctr">
            <a:normAutofit/>
          </a:bodyPr>
          <a:lstStyle/>
          <a:p>
            <a:r>
              <a:rPr lang="en-US" dirty="0"/>
              <a:t>MassGIS Data</a:t>
            </a:r>
          </a:p>
        </p:txBody>
      </p:sp>
      <p:sp>
        <p:nvSpPr>
          <p:cNvPr id="11" name="Rectangle 10"/>
          <p:cNvSpPr/>
          <p:nvPr/>
        </p:nvSpPr>
        <p:spPr>
          <a:xfrm>
            <a:off x="628650" y="3547872"/>
            <a:ext cx="722376" cy="7223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400" b="1" dirty="0">
                <a:solidFill>
                  <a:srgbClr val="FFFFFF"/>
                </a:solidFill>
                <a:latin typeface="Avenir Next"/>
              </a:rPr>
              <a:t>3</a:t>
            </a:r>
          </a:p>
        </p:txBody>
      </p:sp>
      <p:sp>
        <p:nvSpPr>
          <p:cNvPr id="12" name="TextBox 11"/>
          <p:cNvSpPr txBox="1"/>
          <p:nvPr/>
        </p:nvSpPr>
        <p:spPr>
          <a:xfrm>
            <a:off x="1545336" y="3547872"/>
            <a:ext cx="6967728" cy="722376"/>
          </a:xfrm>
          <a:prstGeom prst="rect">
            <a:avLst/>
          </a:prstGeom>
          <a:solidFill>
            <a:schemeClr val="tx1">
              <a:lumMod val="10000"/>
              <a:lumOff val="90000"/>
            </a:schemeClr>
          </a:solidFill>
        </p:spPr>
        <p:txBody>
          <a:bodyPr wrap="square" rtlCol="0" anchor="ctr">
            <a:normAutofit/>
          </a:bodyPr>
          <a:lstStyle/>
          <a:p>
            <a:r>
              <a:rPr lang="en-US" dirty="0"/>
              <a:t>MassMapper Demo</a:t>
            </a:r>
          </a:p>
        </p:txBody>
      </p:sp>
      <p:sp>
        <p:nvSpPr>
          <p:cNvPr id="13" name="Rectangle 12"/>
          <p:cNvSpPr/>
          <p:nvPr/>
        </p:nvSpPr>
        <p:spPr>
          <a:xfrm>
            <a:off x="628650" y="5358384"/>
            <a:ext cx="720000"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400" b="1" dirty="0">
                <a:solidFill>
                  <a:srgbClr val="FFFFFF"/>
                </a:solidFill>
                <a:latin typeface="Avenir Next"/>
              </a:rPr>
              <a:t>5</a:t>
            </a:r>
          </a:p>
        </p:txBody>
      </p:sp>
      <p:sp>
        <p:nvSpPr>
          <p:cNvPr id="14" name="TextBox 13"/>
          <p:cNvSpPr txBox="1"/>
          <p:nvPr/>
        </p:nvSpPr>
        <p:spPr>
          <a:xfrm>
            <a:off x="1545336" y="5358384"/>
            <a:ext cx="6967728" cy="720000"/>
          </a:xfrm>
          <a:prstGeom prst="rect">
            <a:avLst/>
          </a:prstGeom>
          <a:solidFill>
            <a:schemeClr val="tx1">
              <a:lumMod val="10000"/>
              <a:lumOff val="90000"/>
            </a:schemeClr>
          </a:solidFill>
        </p:spPr>
        <p:txBody>
          <a:bodyPr wrap="square" rtlCol="0" anchor="ctr">
            <a:normAutofit/>
          </a:bodyPr>
          <a:lstStyle/>
          <a:p>
            <a:r>
              <a:rPr lang="en-US" dirty="0"/>
              <a:t>Questions?       </a:t>
            </a:r>
          </a:p>
        </p:txBody>
      </p:sp>
      <p:sp>
        <p:nvSpPr>
          <p:cNvPr id="15" name="Rectangle 14"/>
          <p:cNvSpPr/>
          <p:nvPr/>
        </p:nvSpPr>
        <p:spPr>
          <a:xfrm>
            <a:off x="628650" y="4453128"/>
            <a:ext cx="720000"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400" b="1" dirty="0">
                <a:solidFill>
                  <a:srgbClr val="FFFFFF"/>
                </a:solidFill>
                <a:latin typeface="Avenir Next"/>
              </a:rPr>
              <a:t>4</a:t>
            </a:r>
          </a:p>
        </p:txBody>
      </p:sp>
      <p:sp>
        <p:nvSpPr>
          <p:cNvPr id="16" name="TextBox 15"/>
          <p:cNvSpPr txBox="1"/>
          <p:nvPr/>
        </p:nvSpPr>
        <p:spPr>
          <a:xfrm>
            <a:off x="1545336" y="4453128"/>
            <a:ext cx="6967728" cy="720000"/>
          </a:xfrm>
          <a:prstGeom prst="rect">
            <a:avLst/>
          </a:prstGeom>
          <a:solidFill>
            <a:schemeClr val="tx1">
              <a:lumMod val="10000"/>
              <a:lumOff val="90000"/>
            </a:schemeClr>
          </a:solidFill>
        </p:spPr>
        <p:txBody>
          <a:bodyPr wrap="square" rtlCol="0" anchor="ctr">
            <a:normAutofit/>
          </a:bodyPr>
          <a:lstStyle/>
          <a:p>
            <a:r>
              <a:rPr lang="en-US" dirty="0"/>
              <a:t>MassGIS Data Hub Demo</a:t>
            </a:r>
          </a:p>
        </p:txBody>
      </p:sp>
    </p:spTree>
    <p:extLst>
      <p:ext uri="{BB962C8B-B14F-4D97-AF65-F5344CB8AC3E}">
        <p14:creationId xmlns:p14="http://schemas.microsoft.com/office/powerpoint/2010/main" val="1624606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C68FA-A115-FB82-3F21-514E80A39FA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8BEF63D-02F8-5131-FBE3-33C54A29AB9A}"/>
              </a:ext>
            </a:extLst>
          </p:cNvPr>
          <p:cNvSpPr>
            <a:spLocks noGrp="1"/>
          </p:cNvSpPr>
          <p:nvPr>
            <p:ph type="title"/>
          </p:nvPr>
        </p:nvSpPr>
        <p:spPr/>
        <p:txBody>
          <a:bodyPr/>
          <a:lstStyle/>
          <a:p>
            <a:r>
              <a:rPr lang="en-US" dirty="0"/>
              <a:t>MassMapper &amp; MassGIS Data</a:t>
            </a:r>
          </a:p>
        </p:txBody>
      </p:sp>
      <p:sp>
        <p:nvSpPr>
          <p:cNvPr id="5" name="Content Placeholder 4">
            <a:extLst>
              <a:ext uri="{FF2B5EF4-FFF2-40B4-BE49-F238E27FC236}">
                <a16:creationId xmlns:a16="http://schemas.microsoft.com/office/drawing/2014/main" id="{550C5687-6F93-12BC-B20F-5B8556D02F9D}"/>
              </a:ext>
            </a:extLst>
          </p:cNvPr>
          <p:cNvSpPr>
            <a:spLocks noGrp="1"/>
          </p:cNvSpPr>
          <p:nvPr>
            <p:ph sz="quarter" idx="10"/>
          </p:nvPr>
        </p:nvSpPr>
        <p:spPr/>
        <p:txBody>
          <a:bodyPr/>
          <a:lstStyle/>
          <a:p>
            <a:r>
              <a:rPr lang="en-US" dirty="0"/>
              <a:t>MassMapper Download Formats</a:t>
            </a:r>
          </a:p>
        </p:txBody>
      </p:sp>
      <p:sp>
        <p:nvSpPr>
          <p:cNvPr id="6" name="Slide Number Placeholder 5">
            <a:extLst>
              <a:ext uri="{FF2B5EF4-FFF2-40B4-BE49-F238E27FC236}">
                <a16:creationId xmlns:a16="http://schemas.microsoft.com/office/drawing/2014/main" id="{CEF78386-B17E-A3EC-CEFF-80DCAE9E3102}"/>
              </a:ext>
            </a:extLst>
          </p:cNvPr>
          <p:cNvSpPr>
            <a:spLocks noGrp="1"/>
          </p:cNvSpPr>
          <p:nvPr>
            <p:ph type="sldNum" sz="quarter" idx="4"/>
          </p:nvPr>
        </p:nvSpPr>
        <p:spPr/>
        <p:txBody>
          <a:bodyPr/>
          <a:lstStyle/>
          <a:p>
            <a:r>
              <a:rPr lang="en-US"/>
              <a:t>EOTSS  |  </a:t>
            </a:r>
            <a:fld id="{ADB5EE19-2DDD-0949-9666-AAFFBAB67E53}" type="slidenum">
              <a:rPr lang="en-US" smtClean="0"/>
              <a:pPr/>
              <a:t>20</a:t>
            </a:fld>
            <a:endParaRPr lang="en-US" dirty="0"/>
          </a:p>
        </p:txBody>
      </p:sp>
      <p:pic>
        <p:nvPicPr>
          <p:cNvPr id="7" name="Picture 6" descr="Graphical user interface, text, application&#10;&#10;Description automatically generated">
            <a:extLst>
              <a:ext uri="{FF2B5EF4-FFF2-40B4-BE49-F238E27FC236}">
                <a16:creationId xmlns:a16="http://schemas.microsoft.com/office/drawing/2014/main" id="{9233C67A-6E28-0C53-DF83-F29A181E884E}"/>
              </a:ext>
            </a:extLst>
          </p:cNvPr>
          <p:cNvPicPr>
            <a:picLocks noChangeAspect="1"/>
          </p:cNvPicPr>
          <p:nvPr/>
        </p:nvPicPr>
        <p:blipFill>
          <a:blip r:embed="rId3"/>
          <a:stretch>
            <a:fillRect/>
          </a:stretch>
        </p:blipFill>
        <p:spPr>
          <a:xfrm>
            <a:off x="0" y="1997611"/>
            <a:ext cx="9144000" cy="4036485"/>
          </a:xfrm>
          <a:prstGeom prst="rect">
            <a:avLst/>
          </a:prstGeom>
        </p:spPr>
      </p:pic>
    </p:spTree>
    <p:extLst>
      <p:ext uri="{BB962C8B-B14F-4D97-AF65-F5344CB8AC3E}">
        <p14:creationId xmlns:p14="http://schemas.microsoft.com/office/powerpoint/2010/main" val="606854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4D10-B723-7530-375D-DD326855763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02EDF57-4A80-EA01-CAC5-1210671C6A85}"/>
              </a:ext>
            </a:extLst>
          </p:cNvPr>
          <p:cNvSpPr>
            <a:spLocks noGrp="1"/>
          </p:cNvSpPr>
          <p:nvPr>
            <p:ph type="title"/>
          </p:nvPr>
        </p:nvSpPr>
        <p:spPr/>
        <p:txBody>
          <a:bodyPr/>
          <a:lstStyle/>
          <a:p>
            <a:r>
              <a:rPr lang="en-US" dirty="0"/>
              <a:t>MassMapper &amp; MassGIS Data</a:t>
            </a:r>
          </a:p>
        </p:txBody>
      </p:sp>
      <p:sp>
        <p:nvSpPr>
          <p:cNvPr id="5" name="Content Placeholder 4">
            <a:extLst>
              <a:ext uri="{FF2B5EF4-FFF2-40B4-BE49-F238E27FC236}">
                <a16:creationId xmlns:a16="http://schemas.microsoft.com/office/drawing/2014/main" id="{3333B44D-8E2C-6404-12AC-E43C82C95C3C}"/>
              </a:ext>
            </a:extLst>
          </p:cNvPr>
          <p:cNvSpPr>
            <a:spLocks noGrp="1"/>
          </p:cNvSpPr>
          <p:nvPr>
            <p:ph sz="quarter" idx="10"/>
          </p:nvPr>
        </p:nvSpPr>
        <p:spPr/>
        <p:txBody>
          <a:bodyPr/>
          <a:lstStyle/>
          <a:p>
            <a:r>
              <a:rPr lang="en-US" dirty="0"/>
              <a:t>MassMapper Symbology</a:t>
            </a:r>
          </a:p>
        </p:txBody>
      </p:sp>
      <p:sp>
        <p:nvSpPr>
          <p:cNvPr id="6" name="Slide Number Placeholder 5">
            <a:extLst>
              <a:ext uri="{FF2B5EF4-FFF2-40B4-BE49-F238E27FC236}">
                <a16:creationId xmlns:a16="http://schemas.microsoft.com/office/drawing/2014/main" id="{860E7098-AF0B-7CAD-E110-626C27B9E443}"/>
              </a:ext>
            </a:extLst>
          </p:cNvPr>
          <p:cNvSpPr>
            <a:spLocks noGrp="1"/>
          </p:cNvSpPr>
          <p:nvPr>
            <p:ph type="sldNum" sz="quarter" idx="4"/>
          </p:nvPr>
        </p:nvSpPr>
        <p:spPr/>
        <p:txBody>
          <a:bodyPr/>
          <a:lstStyle/>
          <a:p>
            <a:r>
              <a:rPr lang="en-US"/>
              <a:t>EOTSS  |  </a:t>
            </a:r>
            <a:fld id="{ADB5EE19-2DDD-0949-9666-AAFFBAB67E53}" type="slidenum">
              <a:rPr lang="en-US" smtClean="0"/>
              <a:pPr/>
              <a:t>21</a:t>
            </a:fld>
            <a:endParaRPr lang="en-US" dirty="0"/>
          </a:p>
        </p:txBody>
      </p:sp>
      <p:pic>
        <p:nvPicPr>
          <p:cNvPr id="8" name="Picture 7" descr="Map&#10;&#10;Description automatically generated">
            <a:extLst>
              <a:ext uri="{FF2B5EF4-FFF2-40B4-BE49-F238E27FC236}">
                <a16:creationId xmlns:a16="http://schemas.microsoft.com/office/drawing/2014/main" id="{EAA7838B-B74B-479B-508A-9AEEA9966028}"/>
              </a:ext>
            </a:extLst>
          </p:cNvPr>
          <p:cNvPicPr>
            <a:picLocks noChangeAspect="1"/>
          </p:cNvPicPr>
          <p:nvPr/>
        </p:nvPicPr>
        <p:blipFill>
          <a:blip r:embed="rId3"/>
          <a:stretch>
            <a:fillRect/>
          </a:stretch>
        </p:blipFill>
        <p:spPr>
          <a:xfrm>
            <a:off x="462741" y="1535229"/>
            <a:ext cx="8218517" cy="4821122"/>
          </a:xfrm>
          <a:prstGeom prst="rect">
            <a:avLst/>
          </a:prstGeom>
        </p:spPr>
      </p:pic>
    </p:spTree>
    <p:extLst>
      <p:ext uri="{BB962C8B-B14F-4D97-AF65-F5344CB8AC3E}">
        <p14:creationId xmlns:p14="http://schemas.microsoft.com/office/powerpoint/2010/main" val="36187240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27D25-00FB-8BF7-AC5C-208293D2BE0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5C6FF40-E542-380B-40D8-920786E2D95C}"/>
              </a:ext>
            </a:extLst>
          </p:cNvPr>
          <p:cNvSpPr>
            <a:spLocks noGrp="1"/>
          </p:cNvSpPr>
          <p:nvPr>
            <p:ph type="title"/>
          </p:nvPr>
        </p:nvSpPr>
        <p:spPr/>
        <p:txBody>
          <a:bodyPr/>
          <a:lstStyle/>
          <a:p>
            <a:r>
              <a:rPr lang="en-US" dirty="0"/>
              <a:t>MassMapper &amp; MassGIS Data</a:t>
            </a:r>
          </a:p>
        </p:txBody>
      </p:sp>
      <p:sp>
        <p:nvSpPr>
          <p:cNvPr id="5" name="Content Placeholder 4">
            <a:extLst>
              <a:ext uri="{FF2B5EF4-FFF2-40B4-BE49-F238E27FC236}">
                <a16:creationId xmlns:a16="http://schemas.microsoft.com/office/drawing/2014/main" id="{B3910B5C-13FB-23F4-D82F-9DE4D9DCD618}"/>
              </a:ext>
            </a:extLst>
          </p:cNvPr>
          <p:cNvSpPr>
            <a:spLocks noGrp="1"/>
          </p:cNvSpPr>
          <p:nvPr>
            <p:ph sz="quarter" idx="10"/>
          </p:nvPr>
        </p:nvSpPr>
        <p:spPr/>
        <p:txBody>
          <a:bodyPr/>
          <a:lstStyle/>
          <a:p>
            <a:r>
              <a:rPr lang="en-US" dirty="0"/>
              <a:t>MassMapper Permalink</a:t>
            </a:r>
          </a:p>
        </p:txBody>
      </p:sp>
      <p:sp>
        <p:nvSpPr>
          <p:cNvPr id="6" name="Slide Number Placeholder 5">
            <a:extLst>
              <a:ext uri="{FF2B5EF4-FFF2-40B4-BE49-F238E27FC236}">
                <a16:creationId xmlns:a16="http://schemas.microsoft.com/office/drawing/2014/main" id="{178CC1E3-E730-9D61-162D-E8C217703642}"/>
              </a:ext>
            </a:extLst>
          </p:cNvPr>
          <p:cNvSpPr>
            <a:spLocks noGrp="1"/>
          </p:cNvSpPr>
          <p:nvPr>
            <p:ph type="sldNum" sz="quarter" idx="4"/>
          </p:nvPr>
        </p:nvSpPr>
        <p:spPr/>
        <p:txBody>
          <a:bodyPr/>
          <a:lstStyle/>
          <a:p>
            <a:r>
              <a:rPr lang="en-US"/>
              <a:t>EOTSS  |  </a:t>
            </a:r>
            <a:fld id="{ADB5EE19-2DDD-0949-9666-AAFFBAB67E53}" type="slidenum">
              <a:rPr lang="en-US" smtClean="0"/>
              <a:pPr/>
              <a:t>22</a:t>
            </a:fld>
            <a:endParaRPr lang="en-US" dirty="0"/>
          </a:p>
        </p:txBody>
      </p:sp>
      <p:sp>
        <p:nvSpPr>
          <p:cNvPr id="2" name="TextBox 1">
            <a:extLst>
              <a:ext uri="{FF2B5EF4-FFF2-40B4-BE49-F238E27FC236}">
                <a16:creationId xmlns:a16="http://schemas.microsoft.com/office/drawing/2014/main" id="{20E042DA-B69B-895E-153B-CE14F02E405D}"/>
              </a:ext>
            </a:extLst>
          </p:cNvPr>
          <p:cNvSpPr txBox="1"/>
          <p:nvPr/>
        </p:nvSpPr>
        <p:spPr>
          <a:xfrm>
            <a:off x="490868" y="2083276"/>
            <a:ext cx="8162264" cy="3970318"/>
          </a:xfrm>
          <a:prstGeom prst="rect">
            <a:avLst/>
          </a:prstGeom>
          <a:noFill/>
        </p:spPr>
        <p:txBody>
          <a:bodyPr wrap="square" rtlCol="0">
            <a:spAutoFit/>
          </a:bodyPr>
          <a:lstStyle/>
          <a:p>
            <a:r>
              <a:rPr lang="en-US" sz="2800" dirty="0"/>
              <a:t>https://maps.massgis.digital.mass.gov/MassMapper/MassMapper.html?bl=MassGIS%20Basemap__100&amp;l=massgis:</a:t>
            </a:r>
            <a:r>
              <a:rPr lang="en-US" sz="2800" dirty="0">
                <a:highlight>
                  <a:srgbClr val="FFFF00"/>
                </a:highlight>
              </a:rPr>
              <a:t>MAD.MAD_ADDRESS_POINTS_GC</a:t>
            </a:r>
            <a:r>
              <a:rPr lang="en-US" sz="2800" dirty="0"/>
              <a:t>__MAD.MAD_ADDRESS_POINTS_GC::Default__ON__100,massgis:</a:t>
            </a:r>
            <a:r>
              <a:rPr lang="en-US" sz="2800" dirty="0">
                <a:highlight>
                  <a:srgbClr val="FFFF00"/>
                </a:highlight>
              </a:rPr>
              <a:t>GISDATA.LANDCOVER_LANDUSE_POLY</a:t>
            </a:r>
            <a:r>
              <a:rPr lang="en-US" sz="2800" dirty="0"/>
              <a:t>__GISDATA.LANDCOVER_LANDUSE_POLY::Default__ON__48&amp;b=-71.69435262680055,42.33802290730078,-71.66688680648805,42.35039340633491</a:t>
            </a:r>
          </a:p>
        </p:txBody>
      </p:sp>
    </p:spTree>
    <p:extLst>
      <p:ext uri="{BB962C8B-B14F-4D97-AF65-F5344CB8AC3E}">
        <p14:creationId xmlns:p14="http://schemas.microsoft.com/office/powerpoint/2010/main" val="17564718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4D894-7F9B-CA16-8B13-4027021CB5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899798C-C7F2-6B86-48FA-AD3CE58E1E2A}"/>
              </a:ext>
            </a:extLst>
          </p:cNvPr>
          <p:cNvSpPr>
            <a:spLocks noGrp="1"/>
          </p:cNvSpPr>
          <p:nvPr>
            <p:ph type="title"/>
          </p:nvPr>
        </p:nvSpPr>
        <p:spPr/>
        <p:txBody>
          <a:bodyPr/>
          <a:lstStyle/>
          <a:p>
            <a:r>
              <a:rPr lang="en-US" dirty="0"/>
              <a:t>MassMapper &amp; MassGIS Data</a:t>
            </a:r>
          </a:p>
        </p:txBody>
      </p:sp>
      <p:sp>
        <p:nvSpPr>
          <p:cNvPr id="5" name="Content Placeholder 4">
            <a:extLst>
              <a:ext uri="{FF2B5EF4-FFF2-40B4-BE49-F238E27FC236}">
                <a16:creationId xmlns:a16="http://schemas.microsoft.com/office/drawing/2014/main" id="{552A7512-9471-3F0F-56F5-96BA6E4BB4B0}"/>
              </a:ext>
            </a:extLst>
          </p:cNvPr>
          <p:cNvSpPr>
            <a:spLocks noGrp="1"/>
          </p:cNvSpPr>
          <p:nvPr>
            <p:ph sz="quarter" idx="10"/>
          </p:nvPr>
        </p:nvSpPr>
        <p:spPr/>
        <p:txBody>
          <a:bodyPr/>
          <a:lstStyle/>
          <a:p>
            <a:r>
              <a:rPr lang="en-US" dirty="0"/>
              <a:t>MassMapper Contours</a:t>
            </a:r>
          </a:p>
        </p:txBody>
      </p:sp>
      <p:sp>
        <p:nvSpPr>
          <p:cNvPr id="6" name="Slide Number Placeholder 5">
            <a:extLst>
              <a:ext uri="{FF2B5EF4-FFF2-40B4-BE49-F238E27FC236}">
                <a16:creationId xmlns:a16="http://schemas.microsoft.com/office/drawing/2014/main" id="{98D473A4-D5B4-CF00-ECE0-F8DA23688719}"/>
              </a:ext>
            </a:extLst>
          </p:cNvPr>
          <p:cNvSpPr>
            <a:spLocks noGrp="1"/>
          </p:cNvSpPr>
          <p:nvPr>
            <p:ph type="sldNum" sz="quarter" idx="4"/>
          </p:nvPr>
        </p:nvSpPr>
        <p:spPr/>
        <p:txBody>
          <a:bodyPr/>
          <a:lstStyle/>
          <a:p>
            <a:r>
              <a:rPr lang="en-US"/>
              <a:t>EOTSS  |  </a:t>
            </a:r>
            <a:fld id="{ADB5EE19-2DDD-0949-9666-AAFFBAB67E53}" type="slidenum">
              <a:rPr lang="en-US" smtClean="0"/>
              <a:pPr/>
              <a:t>23</a:t>
            </a:fld>
            <a:endParaRPr lang="en-US" dirty="0"/>
          </a:p>
        </p:txBody>
      </p:sp>
      <p:pic>
        <p:nvPicPr>
          <p:cNvPr id="3" name="Picture 2" descr="Map&#10;&#10;Description automatically generated">
            <a:extLst>
              <a:ext uri="{FF2B5EF4-FFF2-40B4-BE49-F238E27FC236}">
                <a16:creationId xmlns:a16="http://schemas.microsoft.com/office/drawing/2014/main" id="{E13B039D-BFED-6AB3-56B4-B9CCBCF59579}"/>
              </a:ext>
            </a:extLst>
          </p:cNvPr>
          <p:cNvPicPr>
            <a:picLocks noChangeAspect="1"/>
          </p:cNvPicPr>
          <p:nvPr/>
        </p:nvPicPr>
        <p:blipFill>
          <a:blip r:embed="rId3"/>
          <a:stretch>
            <a:fillRect/>
          </a:stretch>
        </p:blipFill>
        <p:spPr>
          <a:xfrm>
            <a:off x="635001" y="1477611"/>
            <a:ext cx="8051800" cy="4891440"/>
          </a:xfrm>
          <a:prstGeom prst="rect">
            <a:avLst/>
          </a:prstGeom>
        </p:spPr>
      </p:pic>
    </p:spTree>
    <p:extLst>
      <p:ext uri="{BB962C8B-B14F-4D97-AF65-F5344CB8AC3E}">
        <p14:creationId xmlns:p14="http://schemas.microsoft.com/office/powerpoint/2010/main" val="2691324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6EA0B-E742-3459-40C6-3DB9F0B0219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889C51B-F5C9-0BF0-7054-ECE29FADD46B}"/>
              </a:ext>
            </a:extLst>
          </p:cNvPr>
          <p:cNvSpPr>
            <a:spLocks noGrp="1"/>
          </p:cNvSpPr>
          <p:nvPr>
            <p:ph type="title"/>
          </p:nvPr>
        </p:nvSpPr>
        <p:spPr/>
        <p:txBody>
          <a:bodyPr/>
          <a:lstStyle/>
          <a:p>
            <a:r>
              <a:rPr lang="en-US" dirty="0"/>
              <a:t>MassMapper &amp; MassGIS Data</a:t>
            </a:r>
          </a:p>
        </p:txBody>
      </p:sp>
      <p:sp>
        <p:nvSpPr>
          <p:cNvPr id="5" name="Content Placeholder 4">
            <a:extLst>
              <a:ext uri="{FF2B5EF4-FFF2-40B4-BE49-F238E27FC236}">
                <a16:creationId xmlns:a16="http://schemas.microsoft.com/office/drawing/2014/main" id="{9DD3DD17-0B0C-F5A0-0BAB-7D416BABED1D}"/>
              </a:ext>
            </a:extLst>
          </p:cNvPr>
          <p:cNvSpPr>
            <a:spLocks noGrp="1"/>
          </p:cNvSpPr>
          <p:nvPr>
            <p:ph sz="quarter" idx="10"/>
          </p:nvPr>
        </p:nvSpPr>
        <p:spPr/>
        <p:txBody>
          <a:bodyPr/>
          <a:lstStyle/>
          <a:p>
            <a:r>
              <a:rPr lang="en-US" dirty="0"/>
              <a:t>MassMapper Address or Place of Interest Search	</a:t>
            </a:r>
          </a:p>
        </p:txBody>
      </p:sp>
      <p:sp>
        <p:nvSpPr>
          <p:cNvPr id="6" name="Slide Number Placeholder 5">
            <a:extLst>
              <a:ext uri="{FF2B5EF4-FFF2-40B4-BE49-F238E27FC236}">
                <a16:creationId xmlns:a16="http://schemas.microsoft.com/office/drawing/2014/main" id="{B24EEC16-A468-3A19-8189-A5BBB916C765}"/>
              </a:ext>
            </a:extLst>
          </p:cNvPr>
          <p:cNvSpPr>
            <a:spLocks noGrp="1"/>
          </p:cNvSpPr>
          <p:nvPr>
            <p:ph type="sldNum" sz="quarter" idx="4"/>
          </p:nvPr>
        </p:nvSpPr>
        <p:spPr/>
        <p:txBody>
          <a:bodyPr/>
          <a:lstStyle/>
          <a:p>
            <a:r>
              <a:rPr lang="en-US"/>
              <a:t>EOTSS  |  </a:t>
            </a:r>
            <a:fld id="{ADB5EE19-2DDD-0949-9666-AAFFBAB67E53}" type="slidenum">
              <a:rPr lang="en-US" smtClean="0"/>
              <a:pPr/>
              <a:t>24</a:t>
            </a:fld>
            <a:endParaRPr lang="en-US" dirty="0"/>
          </a:p>
        </p:txBody>
      </p:sp>
      <p:pic>
        <p:nvPicPr>
          <p:cNvPr id="16" name="Picture 15">
            <a:extLst>
              <a:ext uri="{FF2B5EF4-FFF2-40B4-BE49-F238E27FC236}">
                <a16:creationId xmlns:a16="http://schemas.microsoft.com/office/drawing/2014/main" id="{117C7907-1F1D-79B1-02B4-60D8AFB2F5AD}"/>
              </a:ext>
            </a:extLst>
          </p:cNvPr>
          <p:cNvPicPr>
            <a:picLocks noChangeAspect="1"/>
          </p:cNvPicPr>
          <p:nvPr/>
        </p:nvPicPr>
        <p:blipFill>
          <a:blip r:embed="rId3"/>
          <a:srcRect t="13289"/>
          <a:stretch/>
        </p:blipFill>
        <p:spPr>
          <a:xfrm>
            <a:off x="460154" y="1466850"/>
            <a:ext cx="8358405" cy="4969026"/>
          </a:xfrm>
          <a:prstGeom prst="rect">
            <a:avLst/>
          </a:prstGeom>
        </p:spPr>
      </p:pic>
    </p:spTree>
    <p:extLst>
      <p:ext uri="{BB962C8B-B14F-4D97-AF65-F5344CB8AC3E}">
        <p14:creationId xmlns:p14="http://schemas.microsoft.com/office/powerpoint/2010/main" val="23582882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921FC-10B8-4B1C-C4A2-B1267BB3511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3E5FB2-04B7-52DF-AB98-02B008B01A79}"/>
              </a:ext>
            </a:extLst>
          </p:cNvPr>
          <p:cNvSpPr>
            <a:spLocks noGrp="1"/>
          </p:cNvSpPr>
          <p:nvPr>
            <p:ph type="title"/>
          </p:nvPr>
        </p:nvSpPr>
        <p:spPr/>
        <p:txBody>
          <a:bodyPr/>
          <a:lstStyle/>
          <a:p>
            <a:r>
              <a:rPr lang="en-US" dirty="0"/>
              <a:t>MassMapper &amp; MassGIS Data</a:t>
            </a:r>
          </a:p>
        </p:txBody>
      </p:sp>
      <p:sp>
        <p:nvSpPr>
          <p:cNvPr id="5" name="Content Placeholder 4">
            <a:extLst>
              <a:ext uri="{FF2B5EF4-FFF2-40B4-BE49-F238E27FC236}">
                <a16:creationId xmlns:a16="http://schemas.microsoft.com/office/drawing/2014/main" id="{6EA69B3C-8CD2-50E8-0D61-7A28543BF233}"/>
              </a:ext>
            </a:extLst>
          </p:cNvPr>
          <p:cNvSpPr>
            <a:spLocks noGrp="1"/>
          </p:cNvSpPr>
          <p:nvPr>
            <p:ph sz="quarter" idx="10"/>
          </p:nvPr>
        </p:nvSpPr>
        <p:spPr/>
        <p:txBody>
          <a:bodyPr/>
          <a:lstStyle/>
          <a:p>
            <a:r>
              <a:rPr lang="en-US" dirty="0"/>
              <a:t>MassMapper Address or Place of Interest Search	</a:t>
            </a:r>
          </a:p>
        </p:txBody>
      </p:sp>
      <p:sp>
        <p:nvSpPr>
          <p:cNvPr id="6" name="Slide Number Placeholder 5">
            <a:extLst>
              <a:ext uri="{FF2B5EF4-FFF2-40B4-BE49-F238E27FC236}">
                <a16:creationId xmlns:a16="http://schemas.microsoft.com/office/drawing/2014/main" id="{C5BE1C69-4FA5-5EB7-0543-DEDA349740BA}"/>
              </a:ext>
            </a:extLst>
          </p:cNvPr>
          <p:cNvSpPr>
            <a:spLocks noGrp="1"/>
          </p:cNvSpPr>
          <p:nvPr>
            <p:ph type="sldNum" sz="quarter" idx="4"/>
          </p:nvPr>
        </p:nvSpPr>
        <p:spPr/>
        <p:txBody>
          <a:bodyPr/>
          <a:lstStyle/>
          <a:p>
            <a:r>
              <a:rPr lang="en-US"/>
              <a:t>EOTSS  |  </a:t>
            </a:r>
            <a:fld id="{ADB5EE19-2DDD-0949-9666-AAFFBAB67E53}" type="slidenum">
              <a:rPr lang="en-US" smtClean="0"/>
              <a:pPr/>
              <a:t>25</a:t>
            </a:fld>
            <a:endParaRPr lang="en-US" dirty="0"/>
          </a:p>
        </p:txBody>
      </p:sp>
      <p:pic>
        <p:nvPicPr>
          <p:cNvPr id="3" name="Picture 2">
            <a:extLst>
              <a:ext uri="{FF2B5EF4-FFF2-40B4-BE49-F238E27FC236}">
                <a16:creationId xmlns:a16="http://schemas.microsoft.com/office/drawing/2014/main" id="{8CE280B9-B209-DBDD-1B53-2F04715DA64A}"/>
              </a:ext>
            </a:extLst>
          </p:cNvPr>
          <p:cNvPicPr>
            <a:picLocks noChangeAspect="1"/>
          </p:cNvPicPr>
          <p:nvPr/>
        </p:nvPicPr>
        <p:blipFill>
          <a:blip r:embed="rId3"/>
          <a:srcRect t="13706"/>
          <a:stretch/>
        </p:blipFill>
        <p:spPr>
          <a:xfrm>
            <a:off x="555404" y="1535664"/>
            <a:ext cx="8250268" cy="4881161"/>
          </a:xfrm>
          <a:prstGeom prst="rect">
            <a:avLst/>
          </a:prstGeom>
        </p:spPr>
      </p:pic>
    </p:spTree>
    <p:extLst>
      <p:ext uri="{BB962C8B-B14F-4D97-AF65-F5344CB8AC3E}">
        <p14:creationId xmlns:p14="http://schemas.microsoft.com/office/powerpoint/2010/main" val="26020631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A70D7-2EAF-0A37-658C-CEB0A8B0BF5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B36D35F-F3FD-3C6E-0148-86905BD3BAA4}"/>
              </a:ext>
            </a:extLst>
          </p:cNvPr>
          <p:cNvSpPr>
            <a:spLocks noGrp="1"/>
          </p:cNvSpPr>
          <p:nvPr>
            <p:ph type="title"/>
          </p:nvPr>
        </p:nvSpPr>
        <p:spPr/>
        <p:txBody>
          <a:bodyPr/>
          <a:lstStyle/>
          <a:p>
            <a:r>
              <a:rPr lang="en-US" dirty="0"/>
              <a:t>MassMapper &amp; MassGIS Data</a:t>
            </a:r>
          </a:p>
        </p:txBody>
      </p:sp>
      <p:sp>
        <p:nvSpPr>
          <p:cNvPr id="5" name="Content Placeholder 4">
            <a:extLst>
              <a:ext uri="{FF2B5EF4-FFF2-40B4-BE49-F238E27FC236}">
                <a16:creationId xmlns:a16="http://schemas.microsoft.com/office/drawing/2014/main" id="{E2317764-D886-1EC1-0DAC-C494BE3F6A8C}"/>
              </a:ext>
            </a:extLst>
          </p:cNvPr>
          <p:cNvSpPr>
            <a:spLocks noGrp="1"/>
          </p:cNvSpPr>
          <p:nvPr>
            <p:ph sz="quarter" idx="10"/>
          </p:nvPr>
        </p:nvSpPr>
        <p:spPr/>
        <p:txBody>
          <a:bodyPr/>
          <a:lstStyle/>
          <a:p>
            <a:r>
              <a:rPr lang="en-US" dirty="0"/>
              <a:t>MassMapper Measure Tool	</a:t>
            </a:r>
          </a:p>
        </p:txBody>
      </p:sp>
      <p:sp>
        <p:nvSpPr>
          <p:cNvPr id="6" name="Slide Number Placeholder 5">
            <a:extLst>
              <a:ext uri="{FF2B5EF4-FFF2-40B4-BE49-F238E27FC236}">
                <a16:creationId xmlns:a16="http://schemas.microsoft.com/office/drawing/2014/main" id="{4BECFF23-078B-8F33-A31F-4624B8CF9ED3}"/>
              </a:ext>
            </a:extLst>
          </p:cNvPr>
          <p:cNvSpPr>
            <a:spLocks noGrp="1"/>
          </p:cNvSpPr>
          <p:nvPr>
            <p:ph type="sldNum" sz="quarter" idx="4"/>
          </p:nvPr>
        </p:nvSpPr>
        <p:spPr/>
        <p:txBody>
          <a:bodyPr/>
          <a:lstStyle/>
          <a:p>
            <a:r>
              <a:rPr lang="en-US"/>
              <a:t>EOTSS  |  </a:t>
            </a:r>
            <a:fld id="{ADB5EE19-2DDD-0949-9666-AAFFBAB67E53}" type="slidenum">
              <a:rPr lang="en-US" smtClean="0"/>
              <a:pPr/>
              <a:t>26</a:t>
            </a:fld>
            <a:endParaRPr lang="en-US" dirty="0"/>
          </a:p>
        </p:txBody>
      </p:sp>
      <p:pic>
        <p:nvPicPr>
          <p:cNvPr id="3" name="Picture 2" descr="Graphical user interface, website&#10;&#10;Description automatically generated">
            <a:extLst>
              <a:ext uri="{FF2B5EF4-FFF2-40B4-BE49-F238E27FC236}">
                <a16:creationId xmlns:a16="http://schemas.microsoft.com/office/drawing/2014/main" id="{2976ECDC-B095-3175-DAC0-0BB988345323}"/>
              </a:ext>
            </a:extLst>
          </p:cNvPr>
          <p:cNvPicPr>
            <a:picLocks noChangeAspect="1"/>
          </p:cNvPicPr>
          <p:nvPr/>
        </p:nvPicPr>
        <p:blipFill>
          <a:blip r:embed="rId3"/>
          <a:stretch>
            <a:fillRect/>
          </a:stretch>
        </p:blipFill>
        <p:spPr>
          <a:xfrm>
            <a:off x="1422071" y="1568467"/>
            <a:ext cx="6178879" cy="4856146"/>
          </a:xfrm>
          <a:prstGeom prst="rect">
            <a:avLst/>
          </a:prstGeom>
        </p:spPr>
      </p:pic>
    </p:spTree>
    <p:extLst>
      <p:ext uri="{BB962C8B-B14F-4D97-AF65-F5344CB8AC3E}">
        <p14:creationId xmlns:p14="http://schemas.microsoft.com/office/powerpoint/2010/main" val="1717230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2C272-6242-E470-70BC-A97AED58DF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515AECF-C3EA-3490-4FDE-EFA8B30E38A5}"/>
              </a:ext>
            </a:extLst>
          </p:cNvPr>
          <p:cNvSpPr>
            <a:spLocks noGrp="1"/>
          </p:cNvSpPr>
          <p:nvPr>
            <p:ph type="title"/>
          </p:nvPr>
        </p:nvSpPr>
        <p:spPr/>
        <p:txBody>
          <a:bodyPr/>
          <a:lstStyle/>
          <a:p>
            <a:r>
              <a:rPr lang="en-US" dirty="0"/>
              <a:t>MassMapper &amp; MassGIS Data</a:t>
            </a:r>
          </a:p>
        </p:txBody>
      </p:sp>
      <p:sp>
        <p:nvSpPr>
          <p:cNvPr id="5" name="Content Placeholder 4">
            <a:extLst>
              <a:ext uri="{FF2B5EF4-FFF2-40B4-BE49-F238E27FC236}">
                <a16:creationId xmlns:a16="http://schemas.microsoft.com/office/drawing/2014/main" id="{310C1BD6-7750-4153-C127-88845492CBCA}"/>
              </a:ext>
            </a:extLst>
          </p:cNvPr>
          <p:cNvSpPr>
            <a:spLocks noGrp="1"/>
          </p:cNvSpPr>
          <p:nvPr>
            <p:ph sz="quarter" idx="10"/>
          </p:nvPr>
        </p:nvSpPr>
        <p:spPr/>
        <p:txBody>
          <a:bodyPr/>
          <a:lstStyle/>
          <a:p>
            <a:r>
              <a:rPr lang="en-US" dirty="0"/>
              <a:t>MassMapper Drawing Tools</a:t>
            </a:r>
          </a:p>
        </p:txBody>
      </p:sp>
      <p:sp>
        <p:nvSpPr>
          <p:cNvPr id="6" name="Slide Number Placeholder 5">
            <a:extLst>
              <a:ext uri="{FF2B5EF4-FFF2-40B4-BE49-F238E27FC236}">
                <a16:creationId xmlns:a16="http://schemas.microsoft.com/office/drawing/2014/main" id="{E7BB6CB8-81C6-D12C-829B-A4474AD70A2C}"/>
              </a:ext>
            </a:extLst>
          </p:cNvPr>
          <p:cNvSpPr>
            <a:spLocks noGrp="1"/>
          </p:cNvSpPr>
          <p:nvPr>
            <p:ph type="sldNum" sz="quarter" idx="4"/>
          </p:nvPr>
        </p:nvSpPr>
        <p:spPr/>
        <p:txBody>
          <a:bodyPr/>
          <a:lstStyle/>
          <a:p>
            <a:r>
              <a:rPr lang="en-US"/>
              <a:t>EOTSS  |  </a:t>
            </a:r>
            <a:fld id="{ADB5EE19-2DDD-0949-9666-AAFFBAB67E53}" type="slidenum">
              <a:rPr lang="en-US" smtClean="0"/>
              <a:pPr/>
              <a:t>27</a:t>
            </a:fld>
            <a:endParaRPr lang="en-US" dirty="0"/>
          </a:p>
        </p:txBody>
      </p:sp>
      <p:pic>
        <p:nvPicPr>
          <p:cNvPr id="7" name="Picture 6" descr="Map&#10;&#10;Description automatically generated">
            <a:extLst>
              <a:ext uri="{FF2B5EF4-FFF2-40B4-BE49-F238E27FC236}">
                <a16:creationId xmlns:a16="http://schemas.microsoft.com/office/drawing/2014/main" id="{20B19452-CBAF-2F26-86E5-A4A01C88BA08}"/>
              </a:ext>
            </a:extLst>
          </p:cNvPr>
          <p:cNvPicPr>
            <a:picLocks noChangeAspect="1"/>
          </p:cNvPicPr>
          <p:nvPr/>
        </p:nvPicPr>
        <p:blipFill>
          <a:blip r:embed="rId3"/>
          <a:stretch>
            <a:fillRect/>
          </a:stretch>
        </p:blipFill>
        <p:spPr>
          <a:xfrm>
            <a:off x="1552411" y="1662392"/>
            <a:ext cx="6105689" cy="4781271"/>
          </a:xfrm>
          <a:prstGeom prst="rect">
            <a:avLst/>
          </a:prstGeom>
        </p:spPr>
      </p:pic>
    </p:spTree>
    <p:extLst>
      <p:ext uri="{BB962C8B-B14F-4D97-AF65-F5344CB8AC3E}">
        <p14:creationId xmlns:p14="http://schemas.microsoft.com/office/powerpoint/2010/main" val="6401150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02241-A31F-767F-6FF0-75F56731109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94B28DA-743E-2E86-1B78-DE5A64D62F9B}"/>
              </a:ext>
            </a:extLst>
          </p:cNvPr>
          <p:cNvSpPr>
            <a:spLocks noGrp="1"/>
          </p:cNvSpPr>
          <p:nvPr>
            <p:ph type="title"/>
          </p:nvPr>
        </p:nvSpPr>
        <p:spPr/>
        <p:txBody>
          <a:bodyPr/>
          <a:lstStyle/>
          <a:p>
            <a:r>
              <a:rPr lang="en-US" dirty="0"/>
              <a:t>MassMapper &amp; MassGIS Data</a:t>
            </a:r>
          </a:p>
        </p:txBody>
      </p:sp>
      <p:sp>
        <p:nvSpPr>
          <p:cNvPr id="5" name="Content Placeholder 4">
            <a:extLst>
              <a:ext uri="{FF2B5EF4-FFF2-40B4-BE49-F238E27FC236}">
                <a16:creationId xmlns:a16="http://schemas.microsoft.com/office/drawing/2014/main" id="{968EC67E-FC3F-376E-6CD0-77163443B4A3}"/>
              </a:ext>
            </a:extLst>
          </p:cNvPr>
          <p:cNvSpPr>
            <a:spLocks noGrp="1"/>
          </p:cNvSpPr>
          <p:nvPr>
            <p:ph sz="quarter" idx="10"/>
          </p:nvPr>
        </p:nvSpPr>
        <p:spPr/>
        <p:txBody>
          <a:bodyPr/>
          <a:lstStyle/>
          <a:p>
            <a:r>
              <a:rPr lang="en-US" dirty="0"/>
              <a:t>MassGIS Data Hub</a:t>
            </a:r>
          </a:p>
        </p:txBody>
      </p:sp>
      <p:sp>
        <p:nvSpPr>
          <p:cNvPr id="6" name="Slide Number Placeholder 5">
            <a:extLst>
              <a:ext uri="{FF2B5EF4-FFF2-40B4-BE49-F238E27FC236}">
                <a16:creationId xmlns:a16="http://schemas.microsoft.com/office/drawing/2014/main" id="{201856BF-CE67-E6A3-BB18-D375C99DC4B3}"/>
              </a:ext>
            </a:extLst>
          </p:cNvPr>
          <p:cNvSpPr>
            <a:spLocks noGrp="1"/>
          </p:cNvSpPr>
          <p:nvPr>
            <p:ph type="sldNum" sz="quarter" idx="4"/>
          </p:nvPr>
        </p:nvSpPr>
        <p:spPr/>
        <p:txBody>
          <a:bodyPr/>
          <a:lstStyle/>
          <a:p>
            <a:r>
              <a:rPr lang="en-US"/>
              <a:t>EOTSS  |  </a:t>
            </a:r>
            <a:fld id="{ADB5EE19-2DDD-0949-9666-AAFFBAB67E53}" type="slidenum">
              <a:rPr lang="en-US" smtClean="0"/>
              <a:pPr/>
              <a:t>28</a:t>
            </a:fld>
            <a:endParaRPr lang="en-US" dirty="0"/>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CFD53366-A96C-D186-BCAC-CBAC1A8AAB11}"/>
                  </a:ext>
                </a:extLst>
              </p14:cNvPr>
              <p14:cNvContentPartPr/>
              <p14:nvPr/>
            </p14:nvContentPartPr>
            <p14:xfrm>
              <a:off x="4247730" y="4019280"/>
              <a:ext cx="360" cy="360"/>
            </p14:xfrm>
          </p:contentPart>
        </mc:Choice>
        <mc:Fallback xmlns="">
          <p:pic>
            <p:nvPicPr>
              <p:cNvPr id="2" name="Ink 1">
                <a:extLst>
                  <a:ext uri="{FF2B5EF4-FFF2-40B4-BE49-F238E27FC236}">
                    <a16:creationId xmlns:a16="http://schemas.microsoft.com/office/drawing/2014/main" id="{CFD53366-A96C-D186-BCAC-CBAC1A8AAB11}"/>
                  </a:ext>
                </a:extLst>
              </p:cNvPr>
              <p:cNvPicPr/>
              <p:nvPr/>
            </p:nvPicPr>
            <p:blipFill>
              <a:blip r:embed="rId4"/>
              <a:stretch>
                <a:fillRect/>
              </a:stretch>
            </p:blipFill>
            <p:spPr>
              <a:xfrm>
                <a:off x="4239090" y="4010640"/>
                <a:ext cx="18000" cy="18000"/>
              </a:xfrm>
              <a:prstGeom prst="rect">
                <a:avLst/>
              </a:prstGeom>
            </p:spPr>
          </p:pic>
        </mc:Fallback>
      </mc:AlternateContent>
      <p:sp>
        <p:nvSpPr>
          <p:cNvPr id="3" name="TextBox 2">
            <a:extLst>
              <a:ext uri="{FF2B5EF4-FFF2-40B4-BE49-F238E27FC236}">
                <a16:creationId xmlns:a16="http://schemas.microsoft.com/office/drawing/2014/main" id="{94EAE238-16FB-489C-43D2-E3F48A2FEEB6}"/>
              </a:ext>
            </a:extLst>
          </p:cNvPr>
          <p:cNvSpPr txBox="1"/>
          <p:nvPr/>
        </p:nvSpPr>
        <p:spPr>
          <a:xfrm>
            <a:off x="3257550" y="6134100"/>
            <a:ext cx="2800767" cy="369332"/>
          </a:xfrm>
          <a:prstGeom prst="rect">
            <a:avLst/>
          </a:prstGeom>
          <a:noFill/>
        </p:spPr>
        <p:txBody>
          <a:bodyPr wrap="none" rtlCol="0">
            <a:spAutoFit/>
          </a:bodyPr>
          <a:lstStyle/>
          <a:p>
            <a:r>
              <a:rPr lang="en-US" dirty="0">
                <a:hlinkClick r:id="rId5"/>
              </a:rPr>
              <a:t>https://gis.data.mass.gov/</a:t>
            </a:r>
            <a:endParaRPr lang="en-US" dirty="0"/>
          </a:p>
        </p:txBody>
      </p:sp>
      <p:pic>
        <p:nvPicPr>
          <p:cNvPr id="8" name="Picture 7" descr="Graphical user interface, text, website&#10;&#10;Description automatically generated">
            <a:extLst>
              <a:ext uri="{FF2B5EF4-FFF2-40B4-BE49-F238E27FC236}">
                <a16:creationId xmlns:a16="http://schemas.microsoft.com/office/drawing/2014/main" id="{E8E6162E-0272-2E17-04B3-13682447E4F4}"/>
              </a:ext>
            </a:extLst>
          </p:cNvPr>
          <p:cNvPicPr>
            <a:picLocks noChangeAspect="1"/>
          </p:cNvPicPr>
          <p:nvPr/>
        </p:nvPicPr>
        <p:blipFill>
          <a:blip r:embed="rId6"/>
          <a:stretch>
            <a:fillRect/>
          </a:stretch>
        </p:blipFill>
        <p:spPr>
          <a:xfrm>
            <a:off x="390310" y="1507418"/>
            <a:ext cx="8363380" cy="4648439"/>
          </a:xfrm>
          <a:prstGeom prst="rect">
            <a:avLst/>
          </a:prstGeom>
        </p:spPr>
      </p:pic>
    </p:spTree>
    <p:extLst>
      <p:ext uri="{BB962C8B-B14F-4D97-AF65-F5344CB8AC3E}">
        <p14:creationId xmlns:p14="http://schemas.microsoft.com/office/powerpoint/2010/main" val="38606616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D2A27-6406-298B-1BBF-C3330C474A0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EF1546-D706-D845-90EF-08E89A4F8C72}"/>
              </a:ext>
            </a:extLst>
          </p:cNvPr>
          <p:cNvSpPr>
            <a:spLocks noGrp="1"/>
          </p:cNvSpPr>
          <p:nvPr>
            <p:ph type="title"/>
          </p:nvPr>
        </p:nvSpPr>
        <p:spPr/>
        <p:txBody>
          <a:bodyPr/>
          <a:lstStyle/>
          <a:p>
            <a:r>
              <a:rPr lang="en-US" dirty="0"/>
              <a:t>MassMapper &amp; MassGIS Data</a:t>
            </a:r>
          </a:p>
        </p:txBody>
      </p:sp>
      <p:sp>
        <p:nvSpPr>
          <p:cNvPr id="5" name="Content Placeholder 4">
            <a:extLst>
              <a:ext uri="{FF2B5EF4-FFF2-40B4-BE49-F238E27FC236}">
                <a16:creationId xmlns:a16="http://schemas.microsoft.com/office/drawing/2014/main" id="{903FA681-974F-1C15-6FFF-9007F5A178C7}"/>
              </a:ext>
            </a:extLst>
          </p:cNvPr>
          <p:cNvSpPr>
            <a:spLocks noGrp="1"/>
          </p:cNvSpPr>
          <p:nvPr>
            <p:ph sz="quarter" idx="10"/>
          </p:nvPr>
        </p:nvSpPr>
        <p:spPr/>
        <p:txBody>
          <a:bodyPr/>
          <a:lstStyle/>
          <a:p>
            <a:r>
              <a:rPr lang="en-US" dirty="0"/>
              <a:t>MassGIS Data Hub</a:t>
            </a:r>
          </a:p>
        </p:txBody>
      </p:sp>
      <p:sp>
        <p:nvSpPr>
          <p:cNvPr id="6" name="Slide Number Placeholder 5">
            <a:extLst>
              <a:ext uri="{FF2B5EF4-FFF2-40B4-BE49-F238E27FC236}">
                <a16:creationId xmlns:a16="http://schemas.microsoft.com/office/drawing/2014/main" id="{97BE06CE-95C9-90C6-AD39-A15FDA6B69B3}"/>
              </a:ext>
            </a:extLst>
          </p:cNvPr>
          <p:cNvSpPr>
            <a:spLocks noGrp="1"/>
          </p:cNvSpPr>
          <p:nvPr>
            <p:ph type="sldNum" sz="quarter" idx="4"/>
          </p:nvPr>
        </p:nvSpPr>
        <p:spPr/>
        <p:txBody>
          <a:bodyPr/>
          <a:lstStyle/>
          <a:p>
            <a:r>
              <a:rPr lang="en-US"/>
              <a:t>EOTSS  |  </a:t>
            </a:r>
            <a:fld id="{ADB5EE19-2DDD-0949-9666-AAFFBAB67E53}" type="slidenum">
              <a:rPr lang="en-US" smtClean="0"/>
              <a:pPr/>
              <a:t>29</a:t>
            </a:fld>
            <a:endParaRPr lang="en-US" dirty="0"/>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73C16D6D-EAE8-1324-B151-C37DE809B05D}"/>
                  </a:ext>
                </a:extLst>
              </p14:cNvPr>
              <p14:cNvContentPartPr/>
              <p14:nvPr/>
            </p14:nvContentPartPr>
            <p14:xfrm>
              <a:off x="4247730" y="4019280"/>
              <a:ext cx="360" cy="360"/>
            </p14:xfrm>
          </p:contentPart>
        </mc:Choice>
        <mc:Fallback xmlns="">
          <p:pic>
            <p:nvPicPr>
              <p:cNvPr id="2" name="Ink 1">
                <a:extLst>
                  <a:ext uri="{FF2B5EF4-FFF2-40B4-BE49-F238E27FC236}">
                    <a16:creationId xmlns:a16="http://schemas.microsoft.com/office/drawing/2014/main" id="{73C16D6D-EAE8-1324-B151-C37DE809B05D}"/>
                  </a:ext>
                </a:extLst>
              </p:cNvPr>
              <p:cNvPicPr/>
              <p:nvPr/>
            </p:nvPicPr>
            <p:blipFill>
              <a:blip r:embed="rId4"/>
              <a:stretch>
                <a:fillRect/>
              </a:stretch>
            </p:blipFill>
            <p:spPr>
              <a:xfrm>
                <a:off x="4238730" y="4010280"/>
                <a:ext cx="18000" cy="18000"/>
              </a:xfrm>
              <a:prstGeom prst="rect">
                <a:avLst/>
              </a:prstGeom>
            </p:spPr>
          </p:pic>
        </mc:Fallback>
      </mc:AlternateContent>
      <p:pic>
        <p:nvPicPr>
          <p:cNvPr id="9" name="Picture 8" descr="Graphical user interface, website&#10;&#10;Description automatically generated">
            <a:extLst>
              <a:ext uri="{FF2B5EF4-FFF2-40B4-BE49-F238E27FC236}">
                <a16:creationId xmlns:a16="http://schemas.microsoft.com/office/drawing/2014/main" id="{F5020097-38BD-E918-FB79-3C6E6FEE44D5}"/>
              </a:ext>
            </a:extLst>
          </p:cNvPr>
          <p:cNvPicPr>
            <a:picLocks noChangeAspect="1"/>
          </p:cNvPicPr>
          <p:nvPr/>
        </p:nvPicPr>
        <p:blipFill>
          <a:blip r:embed="rId5"/>
          <a:stretch>
            <a:fillRect/>
          </a:stretch>
        </p:blipFill>
        <p:spPr>
          <a:xfrm>
            <a:off x="1404839" y="1562640"/>
            <a:ext cx="6410521" cy="4584299"/>
          </a:xfrm>
          <a:prstGeom prst="rect">
            <a:avLst/>
          </a:prstGeom>
        </p:spPr>
      </p:pic>
    </p:spTree>
    <p:extLst>
      <p:ext uri="{BB962C8B-B14F-4D97-AF65-F5344CB8AC3E}">
        <p14:creationId xmlns:p14="http://schemas.microsoft.com/office/powerpoint/2010/main" val="743856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40D80B-AFC7-2983-270F-93A8C501F143}"/>
              </a:ext>
            </a:extLst>
          </p:cNvPr>
          <p:cNvSpPr>
            <a:spLocks noGrp="1"/>
          </p:cNvSpPr>
          <p:nvPr>
            <p:ph type="title"/>
          </p:nvPr>
        </p:nvSpPr>
        <p:spPr/>
        <p:txBody>
          <a:bodyPr/>
          <a:lstStyle/>
          <a:p>
            <a:r>
              <a:rPr lang="en-US" dirty="0"/>
              <a:t>MassMapper &amp; MassGIS Data</a:t>
            </a:r>
          </a:p>
        </p:txBody>
      </p:sp>
      <p:sp>
        <p:nvSpPr>
          <p:cNvPr id="5" name="Content Placeholder 4">
            <a:extLst>
              <a:ext uri="{FF2B5EF4-FFF2-40B4-BE49-F238E27FC236}">
                <a16:creationId xmlns:a16="http://schemas.microsoft.com/office/drawing/2014/main" id="{A9D0C68B-BE9E-98BD-6938-C19014A12953}"/>
              </a:ext>
            </a:extLst>
          </p:cNvPr>
          <p:cNvSpPr>
            <a:spLocks noGrp="1"/>
          </p:cNvSpPr>
          <p:nvPr>
            <p:ph sz="quarter" idx="10"/>
          </p:nvPr>
        </p:nvSpPr>
        <p:spPr/>
        <p:txBody>
          <a:bodyPr/>
          <a:lstStyle/>
          <a:p>
            <a:r>
              <a:rPr lang="en-US" dirty="0"/>
              <a:t>GIS Layers	</a:t>
            </a:r>
          </a:p>
        </p:txBody>
      </p:sp>
      <p:sp>
        <p:nvSpPr>
          <p:cNvPr id="6" name="Slide Number Placeholder 5">
            <a:extLst>
              <a:ext uri="{FF2B5EF4-FFF2-40B4-BE49-F238E27FC236}">
                <a16:creationId xmlns:a16="http://schemas.microsoft.com/office/drawing/2014/main" id="{166C9967-9F05-F609-6A80-4DBB021FAB2A}"/>
              </a:ext>
            </a:extLst>
          </p:cNvPr>
          <p:cNvSpPr>
            <a:spLocks noGrp="1"/>
          </p:cNvSpPr>
          <p:nvPr>
            <p:ph type="sldNum" sz="quarter" idx="4"/>
          </p:nvPr>
        </p:nvSpPr>
        <p:spPr/>
        <p:txBody>
          <a:bodyPr/>
          <a:lstStyle/>
          <a:p>
            <a:r>
              <a:rPr lang="en-US" dirty="0"/>
              <a:t>EOTSS  |  </a:t>
            </a:r>
            <a:fld id="{ADB5EE19-2DDD-0949-9666-AAFFBAB67E53}" type="slidenum">
              <a:rPr lang="en-US" smtClean="0"/>
              <a:pPr/>
              <a:t>3</a:t>
            </a:fld>
            <a:endParaRPr lang="en-US" dirty="0"/>
          </a:p>
        </p:txBody>
      </p:sp>
      <p:pic>
        <p:nvPicPr>
          <p:cNvPr id="13" name="Picture 12" descr="Chart&#10;&#10;Description automatically generated">
            <a:extLst>
              <a:ext uri="{FF2B5EF4-FFF2-40B4-BE49-F238E27FC236}">
                <a16:creationId xmlns:a16="http://schemas.microsoft.com/office/drawing/2014/main" id="{97861C2E-72CE-873B-DFCB-A737F4F24D67}"/>
              </a:ext>
            </a:extLst>
          </p:cNvPr>
          <p:cNvPicPr>
            <a:picLocks noChangeAspect="1"/>
          </p:cNvPicPr>
          <p:nvPr/>
        </p:nvPicPr>
        <p:blipFill>
          <a:blip r:embed="rId3"/>
          <a:stretch>
            <a:fillRect/>
          </a:stretch>
        </p:blipFill>
        <p:spPr>
          <a:xfrm>
            <a:off x="5207556" y="1879012"/>
            <a:ext cx="3810000" cy="3933825"/>
          </a:xfrm>
          <a:prstGeom prst="rect">
            <a:avLst/>
          </a:prstGeom>
        </p:spPr>
      </p:pic>
      <p:sp>
        <p:nvSpPr>
          <p:cNvPr id="15" name="TextBox 14">
            <a:extLst>
              <a:ext uri="{FF2B5EF4-FFF2-40B4-BE49-F238E27FC236}">
                <a16:creationId xmlns:a16="http://schemas.microsoft.com/office/drawing/2014/main" id="{2097D202-CEC9-6F5E-7993-96F8FA5CC27B}"/>
              </a:ext>
            </a:extLst>
          </p:cNvPr>
          <p:cNvSpPr txBox="1"/>
          <p:nvPr/>
        </p:nvSpPr>
        <p:spPr>
          <a:xfrm>
            <a:off x="198473" y="2038171"/>
            <a:ext cx="4773486" cy="4801314"/>
          </a:xfrm>
          <a:prstGeom prst="rect">
            <a:avLst/>
          </a:prstGeom>
          <a:noFill/>
        </p:spPr>
        <p:txBody>
          <a:bodyPr wrap="none" rtlCol="0">
            <a:spAutoFit/>
          </a:bodyPr>
          <a:lstStyle/>
          <a:p>
            <a:pPr marL="285750" indent="-285750">
              <a:buFontTx/>
              <a:buChar char="-"/>
            </a:pPr>
            <a:r>
              <a:rPr lang="en-US" b="1" dirty="0"/>
              <a:t>MassGIS</a:t>
            </a:r>
          </a:p>
          <a:p>
            <a:r>
              <a:rPr lang="en-US" dirty="0"/>
              <a:t>	parcels, addresses, aerial photos</a:t>
            </a:r>
          </a:p>
          <a:p>
            <a:endParaRPr lang="en-US" dirty="0"/>
          </a:p>
          <a:p>
            <a:pPr marL="285750" indent="-285750">
              <a:buFontTx/>
              <a:buChar char="-"/>
            </a:pPr>
            <a:r>
              <a:rPr lang="en-US" b="1" dirty="0"/>
              <a:t>MA Dept. of Transportation</a:t>
            </a:r>
          </a:p>
          <a:p>
            <a:r>
              <a:rPr lang="en-US" dirty="0"/>
              <a:t>	streets, ports, exits</a:t>
            </a:r>
          </a:p>
          <a:p>
            <a:endParaRPr lang="en-US" dirty="0"/>
          </a:p>
          <a:p>
            <a:pPr marL="285750" indent="-285750">
              <a:buFontTx/>
              <a:buChar char="-"/>
            </a:pPr>
            <a:r>
              <a:rPr lang="en-US" b="1" dirty="0"/>
              <a:t>MA Dept. of Conservation &amp; Recreation</a:t>
            </a:r>
          </a:p>
          <a:p>
            <a:r>
              <a:rPr lang="en-US" dirty="0"/>
              <a:t>	parks, trails, wildlife</a:t>
            </a:r>
          </a:p>
          <a:p>
            <a:endParaRPr lang="en-US" dirty="0"/>
          </a:p>
          <a:p>
            <a:pPr marL="285750" indent="-285750">
              <a:buFontTx/>
              <a:buChar char="-"/>
            </a:pPr>
            <a:r>
              <a:rPr lang="en-US" b="1" dirty="0"/>
              <a:t>MA Dept. of Education</a:t>
            </a:r>
          </a:p>
          <a:p>
            <a:r>
              <a:rPr lang="en-US" dirty="0"/>
              <a:t>	schools, districts</a:t>
            </a:r>
          </a:p>
          <a:p>
            <a:endParaRPr lang="en-US" dirty="0"/>
          </a:p>
          <a:p>
            <a:pPr marL="285750" indent="-285750">
              <a:buFontTx/>
              <a:buChar char="-"/>
            </a:pPr>
            <a:r>
              <a:rPr lang="en-US" b="1" dirty="0"/>
              <a:t>MA Dept. of Environmental Protection</a:t>
            </a:r>
          </a:p>
          <a:p>
            <a:pPr lvl="1"/>
            <a:r>
              <a:rPr lang="en-US" dirty="0"/>
              <a:t>	wetlands, landfills, wells</a:t>
            </a:r>
          </a:p>
          <a:p>
            <a:endParaRPr lang="en-US" dirty="0"/>
          </a:p>
          <a:p>
            <a:pPr marL="285750" indent="-285750">
              <a:buFontTx/>
              <a:buChar char="-"/>
            </a:pPr>
            <a:endParaRPr lang="en-US" dirty="0"/>
          </a:p>
          <a:p>
            <a:endParaRPr lang="en-US" dirty="0"/>
          </a:p>
        </p:txBody>
      </p:sp>
    </p:spTree>
    <p:extLst>
      <p:ext uri="{BB962C8B-B14F-4D97-AF65-F5344CB8AC3E}">
        <p14:creationId xmlns:p14="http://schemas.microsoft.com/office/powerpoint/2010/main" val="28613821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94710-2E34-F9E5-0995-D9836A327A9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A4BD3CB-26FF-19D7-8A12-04EF2E91FC57}"/>
              </a:ext>
            </a:extLst>
          </p:cNvPr>
          <p:cNvSpPr>
            <a:spLocks noGrp="1"/>
          </p:cNvSpPr>
          <p:nvPr>
            <p:ph type="title"/>
          </p:nvPr>
        </p:nvSpPr>
        <p:spPr/>
        <p:txBody>
          <a:bodyPr/>
          <a:lstStyle/>
          <a:p>
            <a:r>
              <a:rPr lang="en-US" dirty="0"/>
              <a:t>MassMapper &amp; MassGIS Data</a:t>
            </a:r>
          </a:p>
        </p:txBody>
      </p:sp>
      <p:sp>
        <p:nvSpPr>
          <p:cNvPr id="5" name="Content Placeholder 4">
            <a:extLst>
              <a:ext uri="{FF2B5EF4-FFF2-40B4-BE49-F238E27FC236}">
                <a16:creationId xmlns:a16="http://schemas.microsoft.com/office/drawing/2014/main" id="{9FD035C1-DEE4-D382-6B93-5798708DF3DA}"/>
              </a:ext>
            </a:extLst>
          </p:cNvPr>
          <p:cNvSpPr>
            <a:spLocks noGrp="1"/>
          </p:cNvSpPr>
          <p:nvPr>
            <p:ph sz="quarter" idx="10"/>
          </p:nvPr>
        </p:nvSpPr>
        <p:spPr/>
        <p:txBody>
          <a:bodyPr/>
          <a:lstStyle/>
          <a:p>
            <a:r>
              <a:rPr lang="en-US" dirty="0"/>
              <a:t>MassGIS Data Hub</a:t>
            </a:r>
          </a:p>
        </p:txBody>
      </p:sp>
      <p:sp>
        <p:nvSpPr>
          <p:cNvPr id="6" name="Slide Number Placeholder 5">
            <a:extLst>
              <a:ext uri="{FF2B5EF4-FFF2-40B4-BE49-F238E27FC236}">
                <a16:creationId xmlns:a16="http://schemas.microsoft.com/office/drawing/2014/main" id="{70712678-E880-44B6-805D-9382C2E721F8}"/>
              </a:ext>
            </a:extLst>
          </p:cNvPr>
          <p:cNvSpPr>
            <a:spLocks noGrp="1"/>
          </p:cNvSpPr>
          <p:nvPr>
            <p:ph type="sldNum" sz="quarter" idx="4"/>
          </p:nvPr>
        </p:nvSpPr>
        <p:spPr/>
        <p:txBody>
          <a:bodyPr/>
          <a:lstStyle/>
          <a:p>
            <a:r>
              <a:rPr lang="en-US"/>
              <a:t>EOTSS  |  </a:t>
            </a:r>
            <a:fld id="{ADB5EE19-2DDD-0949-9666-AAFFBAB67E53}" type="slidenum">
              <a:rPr lang="en-US" smtClean="0"/>
              <a:pPr/>
              <a:t>30</a:t>
            </a:fld>
            <a:endParaRPr lang="en-US" dirty="0"/>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5CD3B3AD-DA89-01F5-B5E6-222EC857FBEA}"/>
                  </a:ext>
                </a:extLst>
              </p14:cNvPr>
              <p14:cNvContentPartPr/>
              <p14:nvPr/>
            </p14:nvContentPartPr>
            <p14:xfrm>
              <a:off x="4247730" y="4019280"/>
              <a:ext cx="360" cy="360"/>
            </p14:xfrm>
          </p:contentPart>
        </mc:Choice>
        <mc:Fallback xmlns="">
          <p:pic>
            <p:nvPicPr>
              <p:cNvPr id="2" name="Ink 1">
                <a:extLst>
                  <a:ext uri="{FF2B5EF4-FFF2-40B4-BE49-F238E27FC236}">
                    <a16:creationId xmlns:a16="http://schemas.microsoft.com/office/drawing/2014/main" id="{5CD3B3AD-DA89-01F5-B5E6-222EC857FBEA}"/>
                  </a:ext>
                </a:extLst>
              </p:cNvPr>
              <p:cNvPicPr/>
              <p:nvPr/>
            </p:nvPicPr>
            <p:blipFill>
              <a:blip r:embed="rId4"/>
              <a:stretch>
                <a:fillRect/>
              </a:stretch>
            </p:blipFill>
            <p:spPr>
              <a:xfrm>
                <a:off x="4238730" y="4010280"/>
                <a:ext cx="18000" cy="18000"/>
              </a:xfrm>
              <a:prstGeom prst="rect">
                <a:avLst/>
              </a:prstGeom>
            </p:spPr>
          </p:pic>
        </mc:Fallback>
      </mc:AlternateContent>
      <p:pic>
        <p:nvPicPr>
          <p:cNvPr id="8" name="Picture 7" descr="Graphical user interface&#10;&#10;Description automatically generated">
            <a:extLst>
              <a:ext uri="{FF2B5EF4-FFF2-40B4-BE49-F238E27FC236}">
                <a16:creationId xmlns:a16="http://schemas.microsoft.com/office/drawing/2014/main" id="{7C6FAAA6-6F83-F2B0-069B-08139D96A0E9}"/>
              </a:ext>
            </a:extLst>
          </p:cNvPr>
          <p:cNvPicPr>
            <a:picLocks noChangeAspect="1"/>
          </p:cNvPicPr>
          <p:nvPr/>
        </p:nvPicPr>
        <p:blipFill>
          <a:blip r:embed="rId5"/>
          <a:stretch>
            <a:fillRect/>
          </a:stretch>
        </p:blipFill>
        <p:spPr>
          <a:xfrm>
            <a:off x="1399983" y="1563431"/>
            <a:ext cx="6505767" cy="4631130"/>
          </a:xfrm>
          <a:prstGeom prst="rect">
            <a:avLst/>
          </a:prstGeom>
        </p:spPr>
      </p:pic>
    </p:spTree>
    <p:extLst>
      <p:ext uri="{BB962C8B-B14F-4D97-AF65-F5344CB8AC3E}">
        <p14:creationId xmlns:p14="http://schemas.microsoft.com/office/powerpoint/2010/main" val="7061539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46FB5-2FA5-DC62-E6DF-A6268E1C433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8E6ECFA-3224-3DE4-A4F5-79BB96241ED1}"/>
              </a:ext>
            </a:extLst>
          </p:cNvPr>
          <p:cNvSpPr>
            <a:spLocks noGrp="1"/>
          </p:cNvSpPr>
          <p:nvPr>
            <p:ph type="title"/>
          </p:nvPr>
        </p:nvSpPr>
        <p:spPr/>
        <p:txBody>
          <a:bodyPr/>
          <a:lstStyle/>
          <a:p>
            <a:r>
              <a:rPr lang="en-US" dirty="0"/>
              <a:t>MassMapper &amp; MassGIS Data</a:t>
            </a:r>
          </a:p>
        </p:txBody>
      </p:sp>
      <p:sp>
        <p:nvSpPr>
          <p:cNvPr id="5" name="Content Placeholder 4">
            <a:extLst>
              <a:ext uri="{FF2B5EF4-FFF2-40B4-BE49-F238E27FC236}">
                <a16:creationId xmlns:a16="http://schemas.microsoft.com/office/drawing/2014/main" id="{7A599965-343B-9D97-422C-70ECCA78E218}"/>
              </a:ext>
            </a:extLst>
          </p:cNvPr>
          <p:cNvSpPr>
            <a:spLocks noGrp="1"/>
          </p:cNvSpPr>
          <p:nvPr>
            <p:ph sz="quarter" idx="10"/>
          </p:nvPr>
        </p:nvSpPr>
        <p:spPr/>
        <p:txBody>
          <a:bodyPr/>
          <a:lstStyle/>
          <a:p>
            <a:r>
              <a:rPr lang="en-US" dirty="0"/>
              <a:t>MassGIS Data Hub</a:t>
            </a:r>
          </a:p>
        </p:txBody>
      </p:sp>
      <p:sp>
        <p:nvSpPr>
          <p:cNvPr id="6" name="Slide Number Placeholder 5">
            <a:extLst>
              <a:ext uri="{FF2B5EF4-FFF2-40B4-BE49-F238E27FC236}">
                <a16:creationId xmlns:a16="http://schemas.microsoft.com/office/drawing/2014/main" id="{B6C74ECD-F301-1E39-5E70-D6FFCD266B60}"/>
              </a:ext>
            </a:extLst>
          </p:cNvPr>
          <p:cNvSpPr>
            <a:spLocks noGrp="1"/>
          </p:cNvSpPr>
          <p:nvPr>
            <p:ph type="sldNum" sz="quarter" idx="4"/>
          </p:nvPr>
        </p:nvSpPr>
        <p:spPr/>
        <p:txBody>
          <a:bodyPr/>
          <a:lstStyle/>
          <a:p>
            <a:r>
              <a:rPr lang="en-US"/>
              <a:t>EOTSS  |  </a:t>
            </a:r>
            <a:fld id="{ADB5EE19-2DDD-0949-9666-AAFFBAB67E53}" type="slidenum">
              <a:rPr lang="en-US" smtClean="0"/>
              <a:pPr/>
              <a:t>31</a:t>
            </a:fld>
            <a:endParaRPr lang="en-US" dirty="0"/>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4ECBA085-264B-7FF4-CA9F-561F5481A0FB}"/>
                  </a:ext>
                </a:extLst>
              </p14:cNvPr>
              <p14:cNvContentPartPr/>
              <p14:nvPr/>
            </p14:nvContentPartPr>
            <p14:xfrm>
              <a:off x="4247730" y="4019280"/>
              <a:ext cx="360" cy="360"/>
            </p14:xfrm>
          </p:contentPart>
        </mc:Choice>
        <mc:Fallback xmlns="">
          <p:pic>
            <p:nvPicPr>
              <p:cNvPr id="2" name="Ink 1">
                <a:extLst>
                  <a:ext uri="{FF2B5EF4-FFF2-40B4-BE49-F238E27FC236}">
                    <a16:creationId xmlns:a16="http://schemas.microsoft.com/office/drawing/2014/main" id="{4ECBA085-264B-7FF4-CA9F-561F5481A0FB}"/>
                  </a:ext>
                </a:extLst>
              </p:cNvPr>
              <p:cNvPicPr/>
              <p:nvPr/>
            </p:nvPicPr>
            <p:blipFill>
              <a:blip r:embed="rId4"/>
              <a:stretch>
                <a:fillRect/>
              </a:stretch>
            </p:blipFill>
            <p:spPr>
              <a:xfrm>
                <a:off x="4238730" y="4010280"/>
                <a:ext cx="18000" cy="18000"/>
              </a:xfrm>
              <a:prstGeom prst="rect">
                <a:avLst/>
              </a:prstGeom>
            </p:spPr>
          </p:pic>
        </mc:Fallback>
      </mc:AlternateContent>
      <p:pic>
        <p:nvPicPr>
          <p:cNvPr id="9" name="Picture 8" descr="Graphical user interface, application, website&#10;&#10;Description automatically generated">
            <a:extLst>
              <a:ext uri="{FF2B5EF4-FFF2-40B4-BE49-F238E27FC236}">
                <a16:creationId xmlns:a16="http://schemas.microsoft.com/office/drawing/2014/main" id="{CD9BDCBF-E4B5-9F59-6ADB-8B687AC7E07B}"/>
              </a:ext>
            </a:extLst>
          </p:cNvPr>
          <p:cNvPicPr>
            <a:picLocks noChangeAspect="1"/>
          </p:cNvPicPr>
          <p:nvPr/>
        </p:nvPicPr>
        <p:blipFill>
          <a:blip r:embed="rId5"/>
          <a:stretch>
            <a:fillRect/>
          </a:stretch>
        </p:blipFill>
        <p:spPr>
          <a:xfrm>
            <a:off x="1342835" y="1604259"/>
            <a:ext cx="6589775" cy="4613408"/>
          </a:xfrm>
          <a:prstGeom prst="rect">
            <a:avLst/>
          </a:prstGeom>
        </p:spPr>
      </p:pic>
    </p:spTree>
    <p:extLst>
      <p:ext uri="{BB962C8B-B14F-4D97-AF65-F5344CB8AC3E}">
        <p14:creationId xmlns:p14="http://schemas.microsoft.com/office/powerpoint/2010/main" val="5231340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A0AE4-D547-7307-F80B-852CD7FDCAE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D428B0-6148-E021-4DE7-B0996799271D}"/>
              </a:ext>
            </a:extLst>
          </p:cNvPr>
          <p:cNvSpPr>
            <a:spLocks noGrp="1"/>
          </p:cNvSpPr>
          <p:nvPr>
            <p:ph type="title"/>
          </p:nvPr>
        </p:nvSpPr>
        <p:spPr/>
        <p:txBody>
          <a:bodyPr/>
          <a:lstStyle/>
          <a:p>
            <a:r>
              <a:rPr lang="en-US" dirty="0"/>
              <a:t>MassMapper &amp; MassGIS Data</a:t>
            </a:r>
          </a:p>
        </p:txBody>
      </p:sp>
      <p:sp>
        <p:nvSpPr>
          <p:cNvPr id="5" name="Content Placeholder 4">
            <a:extLst>
              <a:ext uri="{FF2B5EF4-FFF2-40B4-BE49-F238E27FC236}">
                <a16:creationId xmlns:a16="http://schemas.microsoft.com/office/drawing/2014/main" id="{319D969F-CB3B-DB1F-531F-B36003FCBF13}"/>
              </a:ext>
            </a:extLst>
          </p:cNvPr>
          <p:cNvSpPr>
            <a:spLocks noGrp="1"/>
          </p:cNvSpPr>
          <p:nvPr>
            <p:ph sz="quarter" idx="10"/>
          </p:nvPr>
        </p:nvSpPr>
        <p:spPr/>
        <p:txBody>
          <a:bodyPr/>
          <a:lstStyle/>
          <a:p>
            <a:r>
              <a:rPr lang="en-US" dirty="0"/>
              <a:t>MassGIS Data Hub</a:t>
            </a:r>
          </a:p>
        </p:txBody>
      </p:sp>
      <p:sp>
        <p:nvSpPr>
          <p:cNvPr id="6" name="Slide Number Placeholder 5">
            <a:extLst>
              <a:ext uri="{FF2B5EF4-FFF2-40B4-BE49-F238E27FC236}">
                <a16:creationId xmlns:a16="http://schemas.microsoft.com/office/drawing/2014/main" id="{410CBD9C-81BB-F2E3-C9D0-5CD523C65F2F}"/>
              </a:ext>
            </a:extLst>
          </p:cNvPr>
          <p:cNvSpPr>
            <a:spLocks noGrp="1"/>
          </p:cNvSpPr>
          <p:nvPr>
            <p:ph type="sldNum" sz="quarter" idx="4"/>
          </p:nvPr>
        </p:nvSpPr>
        <p:spPr/>
        <p:txBody>
          <a:bodyPr/>
          <a:lstStyle/>
          <a:p>
            <a:r>
              <a:rPr lang="en-US"/>
              <a:t>EOTSS  |  </a:t>
            </a:r>
            <a:fld id="{ADB5EE19-2DDD-0949-9666-AAFFBAB67E53}" type="slidenum">
              <a:rPr lang="en-US" smtClean="0"/>
              <a:pPr/>
              <a:t>32</a:t>
            </a:fld>
            <a:endParaRPr lang="en-US" dirty="0"/>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CFD85BBF-B634-5225-3D00-84103F1A93F9}"/>
                  </a:ext>
                </a:extLst>
              </p14:cNvPr>
              <p14:cNvContentPartPr/>
              <p14:nvPr/>
            </p14:nvContentPartPr>
            <p14:xfrm>
              <a:off x="4247730" y="4019280"/>
              <a:ext cx="360" cy="360"/>
            </p14:xfrm>
          </p:contentPart>
        </mc:Choice>
        <mc:Fallback xmlns="">
          <p:pic>
            <p:nvPicPr>
              <p:cNvPr id="2" name="Ink 1">
                <a:extLst>
                  <a:ext uri="{FF2B5EF4-FFF2-40B4-BE49-F238E27FC236}">
                    <a16:creationId xmlns:a16="http://schemas.microsoft.com/office/drawing/2014/main" id="{CFD85BBF-B634-5225-3D00-84103F1A93F9}"/>
                  </a:ext>
                </a:extLst>
              </p:cNvPr>
              <p:cNvPicPr/>
              <p:nvPr/>
            </p:nvPicPr>
            <p:blipFill>
              <a:blip r:embed="rId4"/>
              <a:stretch>
                <a:fillRect/>
              </a:stretch>
            </p:blipFill>
            <p:spPr>
              <a:xfrm>
                <a:off x="4238730" y="4010280"/>
                <a:ext cx="18000" cy="18000"/>
              </a:xfrm>
              <a:prstGeom prst="rect">
                <a:avLst/>
              </a:prstGeom>
            </p:spPr>
          </p:pic>
        </mc:Fallback>
      </mc:AlternateContent>
      <p:pic>
        <p:nvPicPr>
          <p:cNvPr id="11" name="Picture 10">
            <a:extLst>
              <a:ext uri="{FF2B5EF4-FFF2-40B4-BE49-F238E27FC236}">
                <a16:creationId xmlns:a16="http://schemas.microsoft.com/office/drawing/2014/main" id="{788B0F1A-2946-4F8B-14A3-75E16B33B334}"/>
              </a:ext>
            </a:extLst>
          </p:cNvPr>
          <p:cNvPicPr>
            <a:picLocks noChangeAspect="1"/>
          </p:cNvPicPr>
          <p:nvPr/>
        </p:nvPicPr>
        <p:blipFill>
          <a:blip r:embed="rId5"/>
          <a:stretch>
            <a:fillRect/>
          </a:stretch>
        </p:blipFill>
        <p:spPr>
          <a:xfrm>
            <a:off x="1457639" y="1665487"/>
            <a:ext cx="2331700" cy="4797066"/>
          </a:xfrm>
          <a:prstGeom prst="rect">
            <a:avLst/>
          </a:prstGeom>
        </p:spPr>
      </p:pic>
      <p:pic>
        <p:nvPicPr>
          <p:cNvPr id="13" name="Picture 12">
            <a:extLst>
              <a:ext uri="{FF2B5EF4-FFF2-40B4-BE49-F238E27FC236}">
                <a16:creationId xmlns:a16="http://schemas.microsoft.com/office/drawing/2014/main" id="{8B57495D-CDE0-3773-5348-AA0BBA55CA1E}"/>
              </a:ext>
            </a:extLst>
          </p:cNvPr>
          <p:cNvPicPr>
            <a:picLocks noChangeAspect="1"/>
          </p:cNvPicPr>
          <p:nvPr/>
        </p:nvPicPr>
        <p:blipFill>
          <a:blip r:embed="rId6"/>
          <a:stretch>
            <a:fillRect/>
          </a:stretch>
        </p:blipFill>
        <p:spPr>
          <a:xfrm>
            <a:off x="5170653" y="1547400"/>
            <a:ext cx="1930499" cy="4915153"/>
          </a:xfrm>
          <a:prstGeom prst="rect">
            <a:avLst/>
          </a:prstGeom>
        </p:spPr>
      </p:pic>
    </p:spTree>
    <p:extLst>
      <p:ext uri="{BB962C8B-B14F-4D97-AF65-F5344CB8AC3E}">
        <p14:creationId xmlns:p14="http://schemas.microsoft.com/office/powerpoint/2010/main" val="27396432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MassMapper &amp; MassGIS Data</a:t>
            </a:r>
          </a:p>
        </p:txBody>
      </p:sp>
      <p:sp>
        <p:nvSpPr>
          <p:cNvPr id="6" name="Slide Number Placeholder 5"/>
          <p:cNvSpPr>
            <a:spLocks noGrp="1"/>
          </p:cNvSpPr>
          <p:nvPr>
            <p:ph type="sldNum" sz="quarter" idx="4"/>
          </p:nvPr>
        </p:nvSpPr>
        <p:spPr/>
        <p:txBody>
          <a:bodyPr/>
          <a:lstStyle/>
          <a:p>
            <a:r>
              <a:rPr lang="en-US" dirty="0"/>
              <a:t>EOTSS  |  </a:t>
            </a:r>
            <a:fld id="{ADB5EE19-2DDD-0949-9666-AAFFBAB67E53}" type="slidenum">
              <a:rPr lang="en-US" smtClean="0"/>
              <a:pPr/>
              <a:t>33</a:t>
            </a:fld>
            <a:endParaRPr lang="en-US" dirty="0"/>
          </a:p>
        </p:txBody>
      </p:sp>
      <p:sp>
        <p:nvSpPr>
          <p:cNvPr id="10" name="Content Placeholder 2">
            <a:extLst>
              <a:ext uri="{FF2B5EF4-FFF2-40B4-BE49-F238E27FC236}">
                <a16:creationId xmlns:a16="http://schemas.microsoft.com/office/drawing/2014/main" id="{48CFFE7E-3FAB-101B-ACC2-B5663F7F4C91}"/>
              </a:ext>
            </a:extLst>
          </p:cNvPr>
          <p:cNvSpPr txBox="1">
            <a:spLocks/>
          </p:cNvSpPr>
          <p:nvPr/>
        </p:nvSpPr>
        <p:spPr>
          <a:xfrm>
            <a:off x="630937" y="2087817"/>
            <a:ext cx="7888986" cy="4268534"/>
          </a:xfrm>
          <a:prstGeom prst="rect">
            <a:avLst/>
          </a:prstGeom>
          <a:noFill/>
          <a:ln w="12700" cap="flat" cmpd="sng" algn="ctr">
            <a:noFill/>
            <a:prstDash val="solid"/>
            <a:miter lim="800000"/>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3200" dirty="0"/>
          </a:p>
          <a:p>
            <a:pPr marL="0" indent="0" algn="ctr">
              <a:buNone/>
            </a:pPr>
            <a:endParaRPr lang="en-US" sz="3200" dirty="0">
              <a:hlinkClick r:id="rId3"/>
            </a:endParaRPr>
          </a:p>
          <a:p>
            <a:pPr marL="0" indent="0" algn="ctr">
              <a:buNone/>
            </a:pPr>
            <a:r>
              <a:rPr lang="en-US" sz="3200" dirty="0">
                <a:hlinkClick r:id="rId4"/>
              </a:rPr>
              <a:t>aleda.freeman@mass.gov</a:t>
            </a:r>
            <a:endParaRPr lang="en-US" sz="3200" dirty="0"/>
          </a:p>
          <a:p>
            <a:pPr marL="0" indent="0" algn="ctr">
              <a:buNone/>
            </a:pPr>
            <a:r>
              <a:rPr lang="en-US" sz="3200" dirty="0"/>
              <a:t>or</a:t>
            </a:r>
          </a:p>
          <a:p>
            <a:pPr marL="0" indent="0" algn="ctr">
              <a:buNone/>
            </a:pPr>
            <a:r>
              <a:rPr lang="en-US" sz="3200" dirty="0">
                <a:hlinkClick r:id="rId5"/>
              </a:rPr>
              <a:t>massgismail@mass.gov</a:t>
            </a:r>
            <a:endParaRPr lang="en-US" sz="3200" dirty="0"/>
          </a:p>
          <a:p>
            <a:pPr marL="0" indent="0" algn="ctr">
              <a:buNone/>
            </a:pPr>
            <a:endParaRPr lang="en-US" sz="3200" dirty="0"/>
          </a:p>
          <a:p>
            <a:pPr marL="0" indent="0" algn="ctr">
              <a:buNone/>
            </a:pPr>
            <a:r>
              <a:rPr lang="en-US" sz="3200" dirty="0"/>
              <a:t>Questions?</a:t>
            </a:r>
          </a:p>
        </p:txBody>
      </p:sp>
      <p:pic>
        <p:nvPicPr>
          <p:cNvPr id="20" name="Picture 19" descr="A green and red letters&#10;&#10;Description automatically generated with medium confidence">
            <a:extLst>
              <a:ext uri="{FF2B5EF4-FFF2-40B4-BE49-F238E27FC236}">
                <a16:creationId xmlns:a16="http://schemas.microsoft.com/office/drawing/2014/main" id="{446F550B-1B21-F9A4-AF0E-863FDD8F7AD6}"/>
              </a:ext>
            </a:extLst>
          </p:cNvPr>
          <p:cNvPicPr>
            <a:picLocks noChangeAspect="1"/>
          </p:cNvPicPr>
          <p:nvPr/>
        </p:nvPicPr>
        <p:blipFill>
          <a:blip r:embed="rId6"/>
          <a:stretch>
            <a:fillRect/>
          </a:stretch>
        </p:blipFill>
        <p:spPr>
          <a:xfrm>
            <a:off x="2242812" y="2194154"/>
            <a:ext cx="4658375" cy="962159"/>
          </a:xfrm>
          <a:prstGeom prst="rect">
            <a:avLst/>
          </a:prstGeom>
        </p:spPr>
      </p:pic>
    </p:spTree>
    <p:extLst>
      <p:ext uri="{BB962C8B-B14F-4D97-AF65-F5344CB8AC3E}">
        <p14:creationId xmlns:p14="http://schemas.microsoft.com/office/powerpoint/2010/main" val="4095510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BC95A-8071-5D45-8823-88E38A4ED0A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3FBA31F-7544-4255-95C0-DDFA7F33E3B5}"/>
              </a:ext>
            </a:extLst>
          </p:cNvPr>
          <p:cNvSpPr>
            <a:spLocks noGrp="1"/>
          </p:cNvSpPr>
          <p:nvPr>
            <p:ph type="title"/>
          </p:nvPr>
        </p:nvSpPr>
        <p:spPr/>
        <p:txBody>
          <a:bodyPr/>
          <a:lstStyle/>
          <a:p>
            <a:r>
              <a:rPr lang="en-US" dirty="0"/>
              <a:t>MassMapper &amp; MassGIS Data</a:t>
            </a:r>
          </a:p>
        </p:txBody>
      </p:sp>
      <p:sp>
        <p:nvSpPr>
          <p:cNvPr id="5" name="Content Placeholder 4">
            <a:extLst>
              <a:ext uri="{FF2B5EF4-FFF2-40B4-BE49-F238E27FC236}">
                <a16:creationId xmlns:a16="http://schemas.microsoft.com/office/drawing/2014/main" id="{65A6B160-DC4D-33EA-DE9F-55D3D46F4600}"/>
              </a:ext>
            </a:extLst>
          </p:cNvPr>
          <p:cNvSpPr>
            <a:spLocks noGrp="1"/>
          </p:cNvSpPr>
          <p:nvPr>
            <p:ph sz="quarter" idx="10"/>
          </p:nvPr>
        </p:nvSpPr>
        <p:spPr/>
        <p:txBody>
          <a:bodyPr/>
          <a:lstStyle/>
          <a:p>
            <a:r>
              <a:rPr lang="en-US" dirty="0"/>
              <a:t>GIS Layers	</a:t>
            </a:r>
          </a:p>
        </p:txBody>
      </p:sp>
      <p:sp>
        <p:nvSpPr>
          <p:cNvPr id="6" name="Slide Number Placeholder 5">
            <a:extLst>
              <a:ext uri="{FF2B5EF4-FFF2-40B4-BE49-F238E27FC236}">
                <a16:creationId xmlns:a16="http://schemas.microsoft.com/office/drawing/2014/main" id="{180A3A7D-7CBF-1319-D136-6F884D65A0BD}"/>
              </a:ext>
            </a:extLst>
          </p:cNvPr>
          <p:cNvSpPr>
            <a:spLocks noGrp="1"/>
          </p:cNvSpPr>
          <p:nvPr>
            <p:ph type="sldNum" sz="quarter" idx="4"/>
          </p:nvPr>
        </p:nvSpPr>
        <p:spPr/>
        <p:txBody>
          <a:bodyPr/>
          <a:lstStyle/>
          <a:p>
            <a:r>
              <a:rPr lang="en-US"/>
              <a:t>EOTSS  |  </a:t>
            </a:r>
            <a:fld id="{ADB5EE19-2DDD-0949-9666-AAFFBAB67E53}" type="slidenum">
              <a:rPr lang="en-US" smtClean="0"/>
              <a:pPr/>
              <a:t>4</a:t>
            </a:fld>
            <a:endParaRPr lang="en-US" dirty="0"/>
          </a:p>
        </p:txBody>
      </p:sp>
      <p:pic>
        <p:nvPicPr>
          <p:cNvPr id="8" name="Picture 7" descr="Timeline&#10;&#10;Description automatically generated with low confidence">
            <a:extLst>
              <a:ext uri="{FF2B5EF4-FFF2-40B4-BE49-F238E27FC236}">
                <a16:creationId xmlns:a16="http://schemas.microsoft.com/office/drawing/2014/main" id="{86055446-CA36-72D3-5922-0C945A7D96CF}"/>
              </a:ext>
            </a:extLst>
          </p:cNvPr>
          <p:cNvPicPr>
            <a:picLocks noChangeAspect="1"/>
          </p:cNvPicPr>
          <p:nvPr/>
        </p:nvPicPr>
        <p:blipFill>
          <a:blip r:embed="rId3"/>
          <a:srcRect b="8169"/>
          <a:stretch/>
        </p:blipFill>
        <p:spPr>
          <a:xfrm>
            <a:off x="440348" y="1938528"/>
            <a:ext cx="3780952" cy="3769465"/>
          </a:xfrm>
          <a:prstGeom prst="rect">
            <a:avLst/>
          </a:prstGeom>
        </p:spPr>
      </p:pic>
      <p:sp>
        <p:nvSpPr>
          <p:cNvPr id="9" name="TextBox 8">
            <a:extLst>
              <a:ext uri="{FF2B5EF4-FFF2-40B4-BE49-F238E27FC236}">
                <a16:creationId xmlns:a16="http://schemas.microsoft.com/office/drawing/2014/main" id="{EE360E76-FA05-F018-B26B-2FF59C95C358}"/>
              </a:ext>
            </a:extLst>
          </p:cNvPr>
          <p:cNvSpPr txBox="1"/>
          <p:nvPr/>
        </p:nvSpPr>
        <p:spPr>
          <a:xfrm>
            <a:off x="4221300" y="1974947"/>
            <a:ext cx="3608680" cy="369332"/>
          </a:xfrm>
          <a:prstGeom prst="rect">
            <a:avLst/>
          </a:prstGeom>
          <a:noFill/>
        </p:spPr>
        <p:txBody>
          <a:bodyPr wrap="none" rtlCol="0" anchor="b">
            <a:spAutoFit/>
          </a:bodyPr>
          <a:lstStyle/>
          <a:p>
            <a:r>
              <a:rPr lang="en-US" dirty="0"/>
              <a:t>population, environmental justice</a:t>
            </a:r>
          </a:p>
        </p:txBody>
      </p:sp>
      <p:sp>
        <p:nvSpPr>
          <p:cNvPr id="10" name="TextBox 9">
            <a:extLst>
              <a:ext uri="{FF2B5EF4-FFF2-40B4-BE49-F238E27FC236}">
                <a16:creationId xmlns:a16="http://schemas.microsoft.com/office/drawing/2014/main" id="{76F9723A-804D-8C26-37A5-513B55545B89}"/>
              </a:ext>
            </a:extLst>
          </p:cNvPr>
          <p:cNvSpPr txBox="1"/>
          <p:nvPr/>
        </p:nvSpPr>
        <p:spPr>
          <a:xfrm>
            <a:off x="4221300" y="2344279"/>
            <a:ext cx="3749744" cy="369332"/>
          </a:xfrm>
          <a:prstGeom prst="rect">
            <a:avLst/>
          </a:prstGeom>
          <a:noFill/>
        </p:spPr>
        <p:txBody>
          <a:bodyPr wrap="none" rtlCol="0" anchor="b">
            <a:spAutoFit/>
          </a:bodyPr>
          <a:lstStyle/>
          <a:p>
            <a:r>
              <a:rPr lang="en-US" dirty="0"/>
              <a:t>shellfish, eelgrass, hurricane surge</a:t>
            </a:r>
          </a:p>
        </p:txBody>
      </p:sp>
      <p:sp>
        <p:nvSpPr>
          <p:cNvPr id="11" name="TextBox 10">
            <a:extLst>
              <a:ext uri="{FF2B5EF4-FFF2-40B4-BE49-F238E27FC236}">
                <a16:creationId xmlns:a16="http://schemas.microsoft.com/office/drawing/2014/main" id="{D3FDC398-51F3-0ED1-F534-B317975D6E9A}"/>
              </a:ext>
            </a:extLst>
          </p:cNvPr>
          <p:cNvSpPr txBox="1"/>
          <p:nvPr/>
        </p:nvSpPr>
        <p:spPr>
          <a:xfrm>
            <a:off x="4221299" y="2681345"/>
            <a:ext cx="3634328" cy="369332"/>
          </a:xfrm>
          <a:prstGeom prst="rect">
            <a:avLst/>
          </a:prstGeom>
          <a:noFill/>
        </p:spPr>
        <p:txBody>
          <a:bodyPr wrap="none" rtlCol="0" anchor="b">
            <a:spAutoFit/>
          </a:bodyPr>
          <a:lstStyle/>
          <a:p>
            <a:r>
              <a:rPr lang="en-US" dirty="0"/>
              <a:t>openspace, wildlife, boating, trails</a:t>
            </a:r>
          </a:p>
        </p:txBody>
      </p:sp>
      <p:sp>
        <p:nvSpPr>
          <p:cNvPr id="12" name="TextBox 11">
            <a:extLst>
              <a:ext uri="{FF2B5EF4-FFF2-40B4-BE49-F238E27FC236}">
                <a16:creationId xmlns:a16="http://schemas.microsoft.com/office/drawing/2014/main" id="{E416BBF3-F33A-0EBC-C1C3-F24703D93123}"/>
              </a:ext>
            </a:extLst>
          </p:cNvPr>
          <p:cNvSpPr txBox="1"/>
          <p:nvPr/>
        </p:nvSpPr>
        <p:spPr>
          <a:xfrm>
            <a:off x="4208476" y="3016597"/>
            <a:ext cx="3185487" cy="369332"/>
          </a:xfrm>
          <a:prstGeom prst="rect">
            <a:avLst/>
          </a:prstGeom>
          <a:noFill/>
        </p:spPr>
        <p:txBody>
          <a:bodyPr wrap="none" rtlCol="0" anchor="b">
            <a:spAutoFit/>
          </a:bodyPr>
          <a:lstStyle/>
          <a:p>
            <a:r>
              <a:rPr lang="en-US" dirty="0"/>
              <a:t>historic districts and buildings</a:t>
            </a:r>
          </a:p>
        </p:txBody>
      </p:sp>
      <p:sp>
        <p:nvSpPr>
          <p:cNvPr id="14" name="TextBox 13">
            <a:extLst>
              <a:ext uri="{FF2B5EF4-FFF2-40B4-BE49-F238E27FC236}">
                <a16:creationId xmlns:a16="http://schemas.microsoft.com/office/drawing/2014/main" id="{5CB31939-287E-85C7-6066-E31571529341}"/>
              </a:ext>
            </a:extLst>
          </p:cNvPr>
          <p:cNvSpPr txBox="1"/>
          <p:nvPr/>
        </p:nvSpPr>
        <p:spPr>
          <a:xfrm>
            <a:off x="4214888" y="3326884"/>
            <a:ext cx="2621230" cy="369332"/>
          </a:xfrm>
          <a:prstGeom prst="rect">
            <a:avLst/>
          </a:prstGeom>
          <a:noFill/>
        </p:spPr>
        <p:txBody>
          <a:bodyPr wrap="none" rtlCol="0" anchor="b">
            <a:spAutoFit/>
          </a:bodyPr>
          <a:lstStyle/>
          <a:p>
            <a:r>
              <a:rPr lang="en-US" dirty="0"/>
              <a:t>water quality monitoring</a:t>
            </a:r>
          </a:p>
        </p:txBody>
      </p:sp>
      <p:sp>
        <p:nvSpPr>
          <p:cNvPr id="16" name="TextBox 15">
            <a:extLst>
              <a:ext uri="{FF2B5EF4-FFF2-40B4-BE49-F238E27FC236}">
                <a16:creationId xmlns:a16="http://schemas.microsoft.com/office/drawing/2014/main" id="{87ACE875-0B25-2B21-D383-1FA0EE0E79A8}"/>
              </a:ext>
            </a:extLst>
          </p:cNvPr>
          <p:cNvSpPr txBox="1"/>
          <p:nvPr/>
        </p:nvSpPr>
        <p:spPr>
          <a:xfrm>
            <a:off x="4221300" y="3658958"/>
            <a:ext cx="2685351" cy="369332"/>
          </a:xfrm>
          <a:prstGeom prst="rect">
            <a:avLst/>
          </a:prstGeom>
          <a:noFill/>
        </p:spPr>
        <p:txBody>
          <a:bodyPr wrap="none" rtlCol="0" anchor="b">
            <a:spAutoFit/>
          </a:bodyPr>
          <a:lstStyle/>
          <a:p>
            <a:r>
              <a:rPr lang="en-US" dirty="0"/>
              <a:t>aerial photos, elevation </a:t>
            </a:r>
          </a:p>
        </p:txBody>
      </p:sp>
      <p:sp>
        <p:nvSpPr>
          <p:cNvPr id="17" name="TextBox 16">
            <a:extLst>
              <a:ext uri="{FF2B5EF4-FFF2-40B4-BE49-F238E27FC236}">
                <a16:creationId xmlns:a16="http://schemas.microsoft.com/office/drawing/2014/main" id="{CA3042A3-7BD4-CA8D-E8B2-0CFB7D1831FB}"/>
              </a:ext>
            </a:extLst>
          </p:cNvPr>
          <p:cNvSpPr txBox="1"/>
          <p:nvPr/>
        </p:nvSpPr>
        <p:spPr>
          <a:xfrm>
            <a:off x="4227712" y="3958130"/>
            <a:ext cx="4390946" cy="369332"/>
          </a:xfrm>
          <a:prstGeom prst="rect">
            <a:avLst/>
          </a:prstGeom>
          <a:noFill/>
        </p:spPr>
        <p:txBody>
          <a:bodyPr wrap="none" rtlCol="0" anchor="b">
            <a:spAutoFit/>
          </a:bodyPr>
          <a:lstStyle/>
          <a:p>
            <a:r>
              <a:rPr lang="en-US" dirty="0"/>
              <a:t>latitude/longitude grids, aerial photo grids</a:t>
            </a:r>
          </a:p>
        </p:txBody>
      </p:sp>
      <p:sp>
        <p:nvSpPr>
          <p:cNvPr id="18" name="TextBox 17">
            <a:extLst>
              <a:ext uri="{FF2B5EF4-FFF2-40B4-BE49-F238E27FC236}">
                <a16:creationId xmlns:a16="http://schemas.microsoft.com/office/drawing/2014/main" id="{6D9936A1-A667-D123-E726-0AF934C32A0A}"/>
              </a:ext>
            </a:extLst>
          </p:cNvPr>
          <p:cNvSpPr txBox="1"/>
          <p:nvPr/>
        </p:nvSpPr>
        <p:spPr>
          <a:xfrm>
            <a:off x="4226405" y="4317823"/>
            <a:ext cx="4095993" cy="369332"/>
          </a:xfrm>
          <a:prstGeom prst="rect">
            <a:avLst/>
          </a:prstGeom>
          <a:noFill/>
        </p:spPr>
        <p:txBody>
          <a:bodyPr wrap="none" rtlCol="0" anchor="b">
            <a:spAutoFit/>
          </a:bodyPr>
          <a:lstStyle/>
          <a:p>
            <a:r>
              <a:rPr lang="en-US" dirty="0"/>
              <a:t>roads, trains, buildings, dams, schools</a:t>
            </a:r>
          </a:p>
        </p:txBody>
      </p:sp>
      <p:sp>
        <p:nvSpPr>
          <p:cNvPr id="19" name="TextBox 18">
            <a:extLst>
              <a:ext uri="{FF2B5EF4-FFF2-40B4-BE49-F238E27FC236}">
                <a16:creationId xmlns:a16="http://schemas.microsoft.com/office/drawing/2014/main" id="{71F1A14F-F007-4B18-01B9-E76D4411357F}"/>
              </a:ext>
            </a:extLst>
          </p:cNvPr>
          <p:cNvSpPr txBox="1"/>
          <p:nvPr/>
        </p:nvSpPr>
        <p:spPr>
          <a:xfrm>
            <a:off x="4242903" y="4622234"/>
            <a:ext cx="3634328" cy="369332"/>
          </a:xfrm>
          <a:prstGeom prst="rect">
            <a:avLst/>
          </a:prstGeom>
          <a:noFill/>
        </p:spPr>
        <p:txBody>
          <a:bodyPr wrap="none" rtlCol="0" anchor="b">
            <a:spAutoFit/>
          </a:bodyPr>
          <a:lstStyle/>
          <a:p>
            <a:r>
              <a:rPr lang="en-US" dirty="0"/>
              <a:t>land use, soils, wetlands, aquifers</a:t>
            </a:r>
          </a:p>
        </p:txBody>
      </p:sp>
      <p:sp>
        <p:nvSpPr>
          <p:cNvPr id="20" name="TextBox 19">
            <a:extLst>
              <a:ext uri="{FF2B5EF4-FFF2-40B4-BE49-F238E27FC236}">
                <a16:creationId xmlns:a16="http://schemas.microsoft.com/office/drawing/2014/main" id="{4E88140A-DAE3-B409-64EF-BBC979154D02}"/>
              </a:ext>
            </a:extLst>
          </p:cNvPr>
          <p:cNvSpPr txBox="1"/>
          <p:nvPr/>
        </p:nvSpPr>
        <p:spPr>
          <a:xfrm>
            <a:off x="4254667" y="4990767"/>
            <a:ext cx="3762568" cy="369332"/>
          </a:xfrm>
          <a:prstGeom prst="rect">
            <a:avLst/>
          </a:prstGeom>
          <a:noFill/>
        </p:spPr>
        <p:txBody>
          <a:bodyPr wrap="none" rtlCol="0" anchor="b">
            <a:spAutoFit/>
          </a:bodyPr>
          <a:lstStyle/>
          <a:p>
            <a:r>
              <a:rPr lang="en-US" dirty="0"/>
              <a:t>towns, counties, legislative districts</a:t>
            </a:r>
          </a:p>
        </p:txBody>
      </p:sp>
      <p:sp>
        <p:nvSpPr>
          <p:cNvPr id="21" name="TextBox 20">
            <a:extLst>
              <a:ext uri="{FF2B5EF4-FFF2-40B4-BE49-F238E27FC236}">
                <a16:creationId xmlns:a16="http://schemas.microsoft.com/office/drawing/2014/main" id="{11AB168F-0A7E-0F6C-E008-9D6FCC35D414}"/>
              </a:ext>
            </a:extLst>
          </p:cNvPr>
          <p:cNvSpPr txBox="1"/>
          <p:nvPr/>
        </p:nvSpPr>
        <p:spPr>
          <a:xfrm>
            <a:off x="4260832" y="5319611"/>
            <a:ext cx="3493264" cy="369332"/>
          </a:xfrm>
          <a:prstGeom prst="rect">
            <a:avLst/>
          </a:prstGeom>
          <a:noFill/>
        </p:spPr>
        <p:txBody>
          <a:bodyPr wrap="none" rtlCol="0" anchor="b">
            <a:spAutoFit/>
          </a:bodyPr>
          <a:lstStyle/>
          <a:p>
            <a:r>
              <a:rPr lang="en-US" dirty="0"/>
              <a:t>landfills, flood zones, wellheads</a:t>
            </a:r>
          </a:p>
        </p:txBody>
      </p:sp>
      <p:sp>
        <p:nvSpPr>
          <p:cNvPr id="23" name="TextBox 22">
            <a:extLst>
              <a:ext uri="{FF2B5EF4-FFF2-40B4-BE49-F238E27FC236}">
                <a16:creationId xmlns:a16="http://schemas.microsoft.com/office/drawing/2014/main" id="{C6DCA136-3EC8-1824-A713-1D87E63214A8}"/>
              </a:ext>
            </a:extLst>
          </p:cNvPr>
          <p:cNvSpPr txBox="1"/>
          <p:nvPr/>
        </p:nvSpPr>
        <p:spPr>
          <a:xfrm>
            <a:off x="1709645" y="5788388"/>
            <a:ext cx="5724709" cy="369332"/>
          </a:xfrm>
          <a:prstGeom prst="rect">
            <a:avLst/>
          </a:prstGeom>
          <a:noFill/>
        </p:spPr>
        <p:txBody>
          <a:bodyPr wrap="none" rtlCol="0">
            <a:spAutoFit/>
          </a:bodyPr>
          <a:lstStyle/>
          <a:p>
            <a:r>
              <a:rPr lang="en-US" dirty="0">
                <a:hlinkClick r:id="rId4"/>
              </a:rPr>
              <a:t>https://www.mass.gov/info-details/massgis-data-layers</a:t>
            </a:r>
            <a:endParaRPr lang="en-US" dirty="0"/>
          </a:p>
        </p:txBody>
      </p:sp>
      <p:sp>
        <p:nvSpPr>
          <p:cNvPr id="2" name="TextBox 1">
            <a:extLst>
              <a:ext uri="{FF2B5EF4-FFF2-40B4-BE49-F238E27FC236}">
                <a16:creationId xmlns:a16="http://schemas.microsoft.com/office/drawing/2014/main" id="{1F6BCA76-2373-DA55-2FE6-408FCC9D2424}"/>
              </a:ext>
            </a:extLst>
          </p:cNvPr>
          <p:cNvSpPr txBox="1"/>
          <p:nvPr/>
        </p:nvSpPr>
        <p:spPr>
          <a:xfrm>
            <a:off x="1374078" y="1486395"/>
            <a:ext cx="1776448" cy="461665"/>
          </a:xfrm>
          <a:prstGeom prst="rect">
            <a:avLst/>
          </a:prstGeom>
          <a:noFill/>
        </p:spPr>
        <p:txBody>
          <a:bodyPr wrap="none" rtlCol="0" anchor="ctr">
            <a:spAutoFit/>
          </a:bodyPr>
          <a:lstStyle/>
          <a:p>
            <a:r>
              <a:rPr lang="en-US" sz="2400" b="1" dirty="0">
                <a:solidFill>
                  <a:schemeClr val="accent5"/>
                </a:solidFill>
              </a:rPr>
              <a:t>Categories</a:t>
            </a:r>
          </a:p>
        </p:txBody>
      </p:sp>
      <p:sp>
        <p:nvSpPr>
          <p:cNvPr id="3" name="TextBox 2">
            <a:extLst>
              <a:ext uri="{FF2B5EF4-FFF2-40B4-BE49-F238E27FC236}">
                <a16:creationId xmlns:a16="http://schemas.microsoft.com/office/drawing/2014/main" id="{F71E047F-38EF-BFD0-DF89-079AF5658BA1}"/>
              </a:ext>
            </a:extLst>
          </p:cNvPr>
          <p:cNvSpPr txBox="1"/>
          <p:nvPr/>
        </p:nvSpPr>
        <p:spPr>
          <a:xfrm>
            <a:off x="5155030" y="1503387"/>
            <a:ext cx="1622560" cy="461665"/>
          </a:xfrm>
          <a:prstGeom prst="rect">
            <a:avLst/>
          </a:prstGeom>
          <a:noFill/>
        </p:spPr>
        <p:txBody>
          <a:bodyPr wrap="none" rtlCol="0" anchor="ctr">
            <a:spAutoFit/>
          </a:bodyPr>
          <a:lstStyle/>
          <a:p>
            <a:r>
              <a:rPr lang="en-US" sz="2400" b="1" dirty="0">
                <a:solidFill>
                  <a:schemeClr val="accent5"/>
                </a:solidFill>
              </a:rPr>
              <a:t>Examples</a:t>
            </a:r>
          </a:p>
        </p:txBody>
      </p:sp>
    </p:spTree>
    <p:extLst>
      <p:ext uri="{BB962C8B-B14F-4D97-AF65-F5344CB8AC3E}">
        <p14:creationId xmlns:p14="http://schemas.microsoft.com/office/powerpoint/2010/main" val="429315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CED51-DFD5-E97C-2088-3B3E8101AC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8418280-467E-A1A0-30A3-337943358669}"/>
              </a:ext>
            </a:extLst>
          </p:cNvPr>
          <p:cNvSpPr>
            <a:spLocks noGrp="1"/>
          </p:cNvSpPr>
          <p:nvPr>
            <p:ph type="title"/>
          </p:nvPr>
        </p:nvSpPr>
        <p:spPr/>
        <p:txBody>
          <a:bodyPr/>
          <a:lstStyle/>
          <a:p>
            <a:r>
              <a:rPr lang="en-US" dirty="0"/>
              <a:t>MassMapper &amp; MassGIS Data</a:t>
            </a:r>
          </a:p>
        </p:txBody>
      </p:sp>
      <p:sp>
        <p:nvSpPr>
          <p:cNvPr id="5" name="Content Placeholder 4">
            <a:extLst>
              <a:ext uri="{FF2B5EF4-FFF2-40B4-BE49-F238E27FC236}">
                <a16:creationId xmlns:a16="http://schemas.microsoft.com/office/drawing/2014/main" id="{EAAD7E8F-7996-AEB8-1E7F-A3610EAD9D83}"/>
              </a:ext>
            </a:extLst>
          </p:cNvPr>
          <p:cNvSpPr>
            <a:spLocks noGrp="1"/>
          </p:cNvSpPr>
          <p:nvPr>
            <p:ph sz="quarter" idx="10"/>
          </p:nvPr>
        </p:nvSpPr>
        <p:spPr/>
        <p:txBody>
          <a:bodyPr/>
          <a:lstStyle/>
          <a:p>
            <a:r>
              <a:rPr lang="en-US" dirty="0"/>
              <a:t>Statewide Property Tax Parcels</a:t>
            </a:r>
          </a:p>
        </p:txBody>
      </p:sp>
      <p:sp>
        <p:nvSpPr>
          <p:cNvPr id="6" name="Slide Number Placeholder 5">
            <a:extLst>
              <a:ext uri="{FF2B5EF4-FFF2-40B4-BE49-F238E27FC236}">
                <a16:creationId xmlns:a16="http://schemas.microsoft.com/office/drawing/2014/main" id="{8E7ABA7D-A402-64E4-581D-F6D99384BBE8}"/>
              </a:ext>
            </a:extLst>
          </p:cNvPr>
          <p:cNvSpPr>
            <a:spLocks noGrp="1"/>
          </p:cNvSpPr>
          <p:nvPr>
            <p:ph type="sldNum" sz="quarter" idx="4"/>
          </p:nvPr>
        </p:nvSpPr>
        <p:spPr/>
        <p:txBody>
          <a:bodyPr/>
          <a:lstStyle/>
          <a:p>
            <a:r>
              <a:rPr lang="en-US"/>
              <a:t>EOTSS  |  </a:t>
            </a:r>
            <a:fld id="{ADB5EE19-2DDD-0949-9666-AAFFBAB67E53}" type="slidenum">
              <a:rPr lang="en-US" smtClean="0"/>
              <a:pPr/>
              <a:t>5</a:t>
            </a:fld>
            <a:endParaRPr lang="en-US" dirty="0"/>
          </a:p>
        </p:txBody>
      </p:sp>
      <p:pic>
        <p:nvPicPr>
          <p:cNvPr id="8" name="Picture 7" descr="Diagram, map&#10;&#10;Description automatically generated">
            <a:extLst>
              <a:ext uri="{FF2B5EF4-FFF2-40B4-BE49-F238E27FC236}">
                <a16:creationId xmlns:a16="http://schemas.microsoft.com/office/drawing/2014/main" id="{83DE0FD7-9C84-D013-F2CC-856276573C80}"/>
              </a:ext>
            </a:extLst>
          </p:cNvPr>
          <p:cNvPicPr>
            <a:picLocks noChangeAspect="1"/>
          </p:cNvPicPr>
          <p:nvPr/>
        </p:nvPicPr>
        <p:blipFill>
          <a:blip r:embed="rId3"/>
          <a:stretch>
            <a:fillRect/>
          </a:stretch>
        </p:blipFill>
        <p:spPr>
          <a:xfrm>
            <a:off x="1987453" y="1600199"/>
            <a:ext cx="4427743" cy="4876501"/>
          </a:xfrm>
          <a:prstGeom prst="rect">
            <a:avLst/>
          </a:prstGeom>
        </p:spPr>
      </p:pic>
    </p:spTree>
    <p:extLst>
      <p:ext uri="{BB962C8B-B14F-4D97-AF65-F5344CB8AC3E}">
        <p14:creationId xmlns:p14="http://schemas.microsoft.com/office/powerpoint/2010/main" val="553204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7854B-CDCA-45D4-6EFF-209CEFB40A7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C284B18-977C-08E4-177E-D8F187E0FB42}"/>
              </a:ext>
            </a:extLst>
          </p:cNvPr>
          <p:cNvSpPr>
            <a:spLocks noGrp="1"/>
          </p:cNvSpPr>
          <p:nvPr>
            <p:ph type="title"/>
          </p:nvPr>
        </p:nvSpPr>
        <p:spPr/>
        <p:txBody>
          <a:bodyPr/>
          <a:lstStyle/>
          <a:p>
            <a:r>
              <a:rPr lang="en-US" dirty="0"/>
              <a:t>MassMapper &amp; MassGIS Data</a:t>
            </a:r>
          </a:p>
        </p:txBody>
      </p:sp>
      <p:sp>
        <p:nvSpPr>
          <p:cNvPr id="5" name="Content Placeholder 4">
            <a:extLst>
              <a:ext uri="{FF2B5EF4-FFF2-40B4-BE49-F238E27FC236}">
                <a16:creationId xmlns:a16="http://schemas.microsoft.com/office/drawing/2014/main" id="{D09EE917-8652-68C4-6DD9-439CA82D0DBF}"/>
              </a:ext>
            </a:extLst>
          </p:cNvPr>
          <p:cNvSpPr>
            <a:spLocks noGrp="1"/>
          </p:cNvSpPr>
          <p:nvPr>
            <p:ph sz="quarter" idx="10"/>
          </p:nvPr>
        </p:nvSpPr>
        <p:spPr/>
        <p:txBody>
          <a:bodyPr/>
          <a:lstStyle/>
          <a:p>
            <a:r>
              <a:rPr lang="en-US" dirty="0"/>
              <a:t>Projects using parcel data</a:t>
            </a:r>
          </a:p>
        </p:txBody>
      </p:sp>
      <p:sp>
        <p:nvSpPr>
          <p:cNvPr id="6" name="Slide Number Placeholder 5">
            <a:extLst>
              <a:ext uri="{FF2B5EF4-FFF2-40B4-BE49-F238E27FC236}">
                <a16:creationId xmlns:a16="http://schemas.microsoft.com/office/drawing/2014/main" id="{B1F7CE60-3100-6E31-DC21-A17407E85350}"/>
              </a:ext>
            </a:extLst>
          </p:cNvPr>
          <p:cNvSpPr>
            <a:spLocks noGrp="1"/>
          </p:cNvSpPr>
          <p:nvPr>
            <p:ph type="sldNum" sz="quarter" idx="4"/>
          </p:nvPr>
        </p:nvSpPr>
        <p:spPr/>
        <p:txBody>
          <a:bodyPr/>
          <a:lstStyle/>
          <a:p>
            <a:r>
              <a:rPr lang="en-US"/>
              <a:t>EOTSS  |  </a:t>
            </a:r>
            <a:fld id="{ADB5EE19-2DDD-0949-9666-AAFFBAB67E53}" type="slidenum">
              <a:rPr lang="en-US" smtClean="0"/>
              <a:pPr/>
              <a:t>6</a:t>
            </a:fld>
            <a:endParaRPr lang="en-US" dirty="0"/>
          </a:p>
        </p:txBody>
      </p:sp>
      <p:sp>
        <p:nvSpPr>
          <p:cNvPr id="2" name="TextBox 1">
            <a:extLst>
              <a:ext uri="{FF2B5EF4-FFF2-40B4-BE49-F238E27FC236}">
                <a16:creationId xmlns:a16="http://schemas.microsoft.com/office/drawing/2014/main" id="{3BCBB364-6121-869C-D8A9-4609BA1541AD}"/>
              </a:ext>
            </a:extLst>
          </p:cNvPr>
          <p:cNvSpPr txBox="1"/>
          <p:nvPr/>
        </p:nvSpPr>
        <p:spPr>
          <a:xfrm>
            <a:off x="2171343" y="6136291"/>
            <a:ext cx="4801314" cy="369332"/>
          </a:xfrm>
          <a:prstGeom prst="rect">
            <a:avLst/>
          </a:prstGeom>
          <a:noFill/>
        </p:spPr>
        <p:txBody>
          <a:bodyPr wrap="none" rtlCol="0">
            <a:spAutoFit/>
          </a:bodyPr>
          <a:lstStyle/>
          <a:p>
            <a:r>
              <a:rPr lang="en-US" dirty="0"/>
              <a:t>MHP </a:t>
            </a:r>
            <a:r>
              <a:rPr lang="en-US" dirty="0" err="1"/>
              <a:t>Residensity</a:t>
            </a:r>
            <a:r>
              <a:rPr lang="en-US" dirty="0"/>
              <a:t> </a:t>
            </a:r>
            <a:r>
              <a:rPr lang="en-US" dirty="0">
                <a:hlinkClick r:id="rId3"/>
              </a:rPr>
              <a:t>https://residensity.mhp.net/</a:t>
            </a:r>
            <a:r>
              <a:rPr lang="en-US" dirty="0"/>
              <a:t>	</a:t>
            </a:r>
          </a:p>
        </p:txBody>
      </p:sp>
      <p:pic>
        <p:nvPicPr>
          <p:cNvPr id="10" name="Picture 9" descr="Map&#10;&#10;Description automatically generated">
            <a:extLst>
              <a:ext uri="{FF2B5EF4-FFF2-40B4-BE49-F238E27FC236}">
                <a16:creationId xmlns:a16="http://schemas.microsoft.com/office/drawing/2014/main" id="{7320C14E-5D10-E4F6-7F1D-D94CE15CE264}"/>
              </a:ext>
            </a:extLst>
          </p:cNvPr>
          <p:cNvPicPr>
            <a:picLocks noChangeAspect="1"/>
          </p:cNvPicPr>
          <p:nvPr/>
        </p:nvPicPr>
        <p:blipFill>
          <a:blip r:embed="rId4"/>
          <a:stretch>
            <a:fillRect/>
          </a:stretch>
        </p:blipFill>
        <p:spPr>
          <a:xfrm>
            <a:off x="160086" y="1651853"/>
            <a:ext cx="8869614" cy="4391946"/>
          </a:xfrm>
          <a:prstGeom prst="rect">
            <a:avLst/>
          </a:prstGeom>
        </p:spPr>
      </p:pic>
    </p:spTree>
    <p:extLst>
      <p:ext uri="{BB962C8B-B14F-4D97-AF65-F5344CB8AC3E}">
        <p14:creationId xmlns:p14="http://schemas.microsoft.com/office/powerpoint/2010/main" val="358457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6AF23-2E8F-C9C4-2AC2-1526DD268D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169026A-8572-02EA-BB3A-6BE1A28411E2}"/>
              </a:ext>
            </a:extLst>
          </p:cNvPr>
          <p:cNvSpPr>
            <a:spLocks noGrp="1"/>
          </p:cNvSpPr>
          <p:nvPr>
            <p:ph type="title"/>
          </p:nvPr>
        </p:nvSpPr>
        <p:spPr/>
        <p:txBody>
          <a:bodyPr/>
          <a:lstStyle/>
          <a:p>
            <a:r>
              <a:rPr lang="en-US" dirty="0"/>
              <a:t>MassMapper &amp; MassGIS Data</a:t>
            </a:r>
          </a:p>
        </p:txBody>
      </p:sp>
      <p:sp>
        <p:nvSpPr>
          <p:cNvPr id="5" name="Content Placeholder 4">
            <a:extLst>
              <a:ext uri="{FF2B5EF4-FFF2-40B4-BE49-F238E27FC236}">
                <a16:creationId xmlns:a16="http://schemas.microsoft.com/office/drawing/2014/main" id="{C249D829-3CC3-5455-9D8F-DCDC280C2518}"/>
              </a:ext>
            </a:extLst>
          </p:cNvPr>
          <p:cNvSpPr>
            <a:spLocks noGrp="1"/>
          </p:cNvSpPr>
          <p:nvPr>
            <p:ph sz="quarter" idx="10"/>
          </p:nvPr>
        </p:nvSpPr>
        <p:spPr/>
        <p:txBody>
          <a:bodyPr/>
          <a:lstStyle/>
          <a:p>
            <a:r>
              <a:rPr lang="en-US" dirty="0"/>
              <a:t>Metadata</a:t>
            </a:r>
          </a:p>
        </p:txBody>
      </p:sp>
      <p:sp>
        <p:nvSpPr>
          <p:cNvPr id="6" name="Slide Number Placeholder 5">
            <a:extLst>
              <a:ext uri="{FF2B5EF4-FFF2-40B4-BE49-F238E27FC236}">
                <a16:creationId xmlns:a16="http://schemas.microsoft.com/office/drawing/2014/main" id="{0A58EC41-B26A-E1AC-C9D0-3AB78DA41DF5}"/>
              </a:ext>
            </a:extLst>
          </p:cNvPr>
          <p:cNvSpPr>
            <a:spLocks noGrp="1"/>
          </p:cNvSpPr>
          <p:nvPr>
            <p:ph type="sldNum" sz="quarter" idx="4"/>
          </p:nvPr>
        </p:nvSpPr>
        <p:spPr/>
        <p:txBody>
          <a:bodyPr/>
          <a:lstStyle/>
          <a:p>
            <a:r>
              <a:rPr lang="en-US"/>
              <a:t>EOTSS  |  </a:t>
            </a:r>
            <a:fld id="{ADB5EE19-2DDD-0949-9666-AAFFBAB67E53}" type="slidenum">
              <a:rPr lang="en-US" smtClean="0"/>
              <a:pPr/>
              <a:t>7</a:t>
            </a:fld>
            <a:endParaRPr lang="en-US" dirty="0"/>
          </a:p>
        </p:txBody>
      </p:sp>
      <p:pic>
        <p:nvPicPr>
          <p:cNvPr id="11" name="Picture 10" descr="Graphical user interface, text, application&#10;&#10;Description automatically generated">
            <a:extLst>
              <a:ext uri="{FF2B5EF4-FFF2-40B4-BE49-F238E27FC236}">
                <a16:creationId xmlns:a16="http://schemas.microsoft.com/office/drawing/2014/main" id="{7571700A-884B-4E63-62B1-25F478646C2A}"/>
              </a:ext>
            </a:extLst>
          </p:cNvPr>
          <p:cNvPicPr>
            <a:picLocks noChangeAspect="1"/>
          </p:cNvPicPr>
          <p:nvPr/>
        </p:nvPicPr>
        <p:blipFill>
          <a:blip r:embed="rId3"/>
          <a:stretch>
            <a:fillRect/>
          </a:stretch>
        </p:blipFill>
        <p:spPr>
          <a:xfrm>
            <a:off x="76200" y="1842536"/>
            <a:ext cx="8941260" cy="4235668"/>
          </a:xfrm>
          <a:prstGeom prst="rect">
            <a:avLst/>
          </a:prstGeom>
        </p:spPr>
      </p:pic>
    </p:spTree>
    <p:extLst>
      <p:ext uri="{BB962C8B-B14F-4D97-AF65-F5344CB8AC3E}">
        <p14:creationId xmlns:p14="http://schemas.microsoft.com/office/powerpoint/2010/main" val="903948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33F65-D554-1D3A-5BE2-000244BA4F7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B041557-680E-EA68-658A-908EED081389}"/>
              </a:ext>
            </a:extLst>
          </p:cNvPr>
          <p:cNvSpPr>
            <a:spLocks noGrp="1"/>
          </p:cNvSpPr>
          <p:nvPr>
            <p:ph type="title"/>
          </p:nvPr>
        </p:nvSpPr>
        <p:spPr/>
        <p:txBody>
          <a:bodyPr/>
          <a:lstStyle/>
          <a:p>
            <a:r>
              <a:rPr lang="en-US" dirty="0"/>
              <a:t>MassMapper &amp; MassGIS Data</a:t>
            </a:r>
          </a:p>
        </p:txBody>
      </p:sp>
      <p:sp>
        <p:nvSpPr>
          <p:cNvPr id="5" name="Content Placeholder 4">
            <a:extLst>
              <a:ext uri="{FF2B5EF4-FFF2-40B4-BE49-F238E27FC236}">
                <a16:creationId xmlns:a16="http://schemas.microsoft.com/office/drawing/2014/main" id="{A7AD80E1-86C4-9502-914B-0BBFB0E1E05E}"/>
              </a:ext>
            </a:extLst>
          </p:cNvPr>
          <p:cNvSpPr>
            <a:spLocks noGrp="1"/>
          </p:cNvSpPr>
          <p:nvPr>
            <p:ph sz="quarter" idx="10"/>
          </p:nvPr>
        </p:nvSpPr>
        <p:spPr/>
        <p:txBody>
          <a:bodyPr/>
          <a:lstStyle/>
          <a:p>
            <a:r>
              <a:rPr lang="en-US" dirty="0"/>
              <a:t>Metadata</a:t>
            </a:r>
          </a:p>
        </p:txBody>
      </p:sp>
      <p:sp>
        <p:nvSpPr>
          <p:cNvPr id="6" name="Slide Number Placeholder 5">
            <a:extLst>
              <a:ext uri="{FF2B5EF4-FFF2-40B4-BE49-F238E27FC236}">
                <a16:creationId xmlns:a16="http://schemas.microsoft.com/office/drawing/2014/main" id="{11BF3ADA-FFAC-6987-21F2-DC3E370FACAD}"/>
              </a:ext>
            </a:extLst>
          </p:cNvPr>
          <p:cNvSpPr>
            <a:spLocks noGrp="1"/>
          </p:cNvSpPr>
          <p:nvPr>
            <p:ph type="sldNum" sz="quarter" idx="4"/>
          </p:nvPr>
        </p:nvSpPr>
        <p:spPr/>
        <p:txBody>
          <a:bodyPr/>
          <a:lstStyle/>
          <a:p>
            <a:r>
              <a:rPr lang="en-US"/>
              <a:t>EOTSS  |  </a:t>
            </a:r>
            <a:fld id="{ADB5EE19-2DDD-0949-9666-AAFFBAB67E53}" type="slidenum">
              <a:rPr lang="en-US" smtClean="0"/>
              <a:pPr/>
              <a:t>8</a:t>
            </a:fld>
            <a:endParaRPr lang="en-US" dirty="0"/>
          </a:p>
        </p:txBody>
      </p:sp>
      <p:pic>
        <p:nvPicPr>
          <p:cNvPr id="3" name="Picture 2" descr="Diagram&#10;&#10;Description automatically generated with medium confidence">
            <a:extLst>
              <a:ext uri="{FF2B5EF4-FFF2-40B4-BE49-F238E27FC236}">
                <a16:creationId xmlns:a16="http://schemas.microsoft.com/office/drawing/2014/main" id="{2E82B075-5FFD-2E41-AFD8-CA90B1C7B944}"/>
              </a:ext>
            </a:extLst>
          </p:cNvPr>
          <p:cNvPicPr>
            <a:picLocks noChangeAspect="1"/>
          </p:cNvPicPr>
          <p:nvPr/>
        </p:nvPicPr>
        <p:blipFill>
          <a:blip r:embed="rId3"/>
          <a:stretch>
            <a:fillRect/>
          </a:stretch>
        </p:blipFill>
        <p:spPr>
          <a:xfrm>
            <a:off x="1218873" y="1625358"/>
            <a:ext cx="6363027" cy="4730993"/>
          </a:xfrm>
          <a:prstGeom prst="rect">
            <a:avLst/>
          </a:prstGeom>
        </p:spPr>
      </p:pic>
    </p:spTree>
    <p:extLst>
      <p:ext uri="{BB962C8B-B14F-4D97-AF65-F5344CB8AC3E}">
        <p14:creationId xmlns:p14="http://schemas.microsoft.com/office/powerpoint/2010/main" val="199757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94C39-17C4-F3F5-8C48-04203BAF05C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46647CB-87B8-AD21-E736-A0D22F034F94}"/>
              </a:ext>
            </a:extLst>
          </p:cNvPr>
          <p:cNvSpPr>
            <a:spLocks noGrp="1"/>
          </p:cNvSpPr>
          <p:nvPr>
            <p:ph type="title"/>
          </p:nvPr>
        </p:nvSpPr>
        <p:spPr/>
        <p:txBody>
          <a:bodyPr/>
          <a:lstStyle/>
          <a:p>
            <a:r>
              <a:rPr lang="en-US" dirty="0"/>
              <a:t>MassMapper &amp; MassGIS Data</a:t>
            </a:r>
          </a:p>
        </p:txBody>
      </p:sp>
      <p:sp>
        <p:nvSpPr>
          <p:cNvPr id="5" name="Content Placeholder 4">
            <a:extLst>
              <a:ext uri="{FF2B5EF4-FFF2-40B4-BE49-F238E27FC236}">
                <a16:creationId xmlns:a16="http://schemas.microsoft.com/office/drawing/2014/main" id="{BD7B32AE-F69F-8733-DA74-076D70A731BA}"/>
              </a:ext>
            </a:extLst>
          </p:cNvPr>
          <p:cNvSpPr>
            <a:spLocks noGrp="1"/>
          </p:cNvSpPr>
          <p:nvPr>
            <p:ph sz="quarter" idx="10"/>
          </p:nvPr>
        </p:nvSpPr>
        <p:spPr/>
        <p:txBody>
          <a:bodyPr/>
          <a:lstStyle/>
          <a:p>
            <a:r>
              <a:rPr lang="en-US" dirty="0"/>
              <a:t>Metadata</a:t>
            </a:r>
          </a:p>
        </p:txBody>
      </p:sp>
      <p:sp>
        <p:nvSpPr>
          <p:cNvPr id="6" name="Slide Number Placeholder 5">
            <a:extLst>
              <a:ext uri="{FF2B5EF4-FFF2-40B4-BE49-F238E27FC236}">
                <a16:creationId xmlns:a16="http://schemas.microsoft.com/office/drawing/2014/main" id="{A40A6131-A37B-E73A-307E-269FFFCC566F}"/>
              </a:ext>
            </a:extLst>
          </p:cNvPr>
          <p:cNvSpPr>
            <a:spLocks noGrp="1"/>
          </p:cNvSpPr>
          <p:nvPr>
            <p:ph type="sldNum" sz="quarter" idx="4"/>
          </p:nvPr>
        </p:nvSpPr>
        <p:spPr/>
        <p:txBody>
          <a:bodyPr/>
          <a:lstStyle/>
          <a:p>
            <a:r>
              <a:rPr lang="en-US"/>
              <a:t>EOTSS  |  </a:t>
            </a:r>
            <a:fld id="{ADB5EE19-2DDD-0949-9666-AAFFBAB67E53}" type="slidenum">
              <a:rPr lang="en-US" smtClean="0"/>
              <a:pPr/>
              <a:t>9</a:t>
            </a:fld>
            <a:endParaRPr lang="en-US" dirty="0"/>
          </a:p>
        </p:txBody>
      </p:sp>
      <p:pic>
        <p:nvPicPr>
          <p:cNvPr id="7" name="Picture 6" descr="Table&#10;&#10;Description automatically generated">
            <a:extLst>
              <a:ext uri="{FF2B5EF4-FFF2-40B4-BE49-F238E27FC236}">
                <a16:creationId xmlns:a16="http://schemas.microsoft.com/office/drawing/2014/main" id="{9EC299D0-D017-C342-C82D-35CD0534A9FC}"/>
              </a:ext>
            </a:extLst>
          </p:cNvPr>
          <p:cNvPicPr>
            <a:picLocks noChangeAspect="1"/>
          </p:cNvPicPr>
          <p:nvPr/>
        </p:nvPicPr>
        <p:blipFill>
          <a:blip r:embed="rId3"/>
          <a:stretch>
            <a:fillRect/>
          </a:stretch>
        </p:blipFill>
        <p:spPr>
          <a:xfrm>
            <a:off x="1625443" y="1596282"/>
            <a:ext cx="5670707" cy="4942631"/>
          </a:xfrm>
          <a:prstGeom prst="rect">
            <a:avLst/>
          </a:prstGeom>
        </p:spPr>
      </p:pic>
    </p:spTree>
    <p:extLst>
      <p:ext uri="{BB962C8B-B14F-4D97-AF65-F5344CB8AC3E}">
        <p14:creationId xmlns:p14="http://schemas.microsoft.com/office/powerpoint/2010/main" val="1112794459"/>
      </p:ext>
    </p:extLst>
  </p:cSld>
  <p:clrMapOvr>
    <a:masterClrMapping/>
  </p:clrMapOvr>
</p:sld>
</file>

<file path=ppt/theme/theme1.xml><?xml version="1.0" encoding="utf-8"?>
<a:theme xmlns:a="http://schemas.openxmlformats.org/drawingml/2006/main" name="EOTSS Theme">
  <a:themeElements>
    <a:clrScheme name="EOTSS Color Scheme">
      <a:dk1>
        <a:srgbClr val="141414"/>
      </a:dk1>
      <a:lt1>
        <a:srgbClr val="F2F2F2"/>
      </a:lt1>
      <a:dk2>
        <a:srgbClr val="535353"/>
      </a:dk2>
      <a:lt2>
        <a:srgbClr val="DCDCDC"/>
      </a:lt2>
      <a:accent1>
        <a:srgbClr val="14558F"/>
      </a:accent1>
      <a:accent2>
        <a:srgbClr val="43956F"/>
      </a:accent2>
      <a:accent3>
        <a:srgbClr val="F6C51B"/>
      </a:accent3>
      <a:accent4>
        <a:srgbClr val="A97405"/>
      </a:accent4>
      <a:accent5>
        <a:srgbClr val="A91B05"/>
      </a:accent5>
      <a:accent6>
        <a:srgbClr val="3BAEBA"/>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emplate/>
  <TotalTime>14242</TotalTime>
  <Words>3350</Words>
  <Application>Microsoft Office PowerPoint</Application>
  <PresentationFormat>On-screen Show (4:3)</PresentationFormat>
  <Paragraphs>222</Paragraphs>
  <Slides>33</Slides>
  <Notes>33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33</vt:i4>
      </vt:variant>
    </vt:vector>
  </HeadingPairs>
  <TitlesOfParts>
    <vt:vector size="43" baseType="lpstr">
      <vt:lpstr>Aptos</vt:lpstr>
      <vt:lpstr>Arial</vt:lpstr>
      <vt:lpstr>Avenir Next</vt:lpstr>
      <vt:lpstr>Calibri</vt:lpstr>
      <vt:lpstr>Calibri Light</vt:lpstr>
      <vt:lpstr>Georgia</vt:lpstr>
      <vt:lpstr>Verdana</vt:lpstr>
      <vt:lpstr>Wingdings</vt:lpstr>
      <vt:lpstr>EOTSS Theme</vt:lpstr>
      <vt:lpstr>Office 2013 - 2022 Theme</vt:lpstr>
      <vt:lpstr>PowerPoint Presentation</vt:lpstr>
      <vt:lpstr>MassMapper &amp; MassGIS Data</vt:lpstr>
      <vt:lpstr>MassMapper &amp; MassGIS Data</vt:lpstr>
      <vt:lpstr>MassMapper &amp; MassGIS Data</vt:lpstr>
      <vt:lpstr>MassMapper &amp; MassGIS Data</vt:lpstr>
      <vt:lpstr>MassMapper &amp; MassGIS Data</vt:lpstr>
      <vt:lpstr>MassMapper &amp; MassGIS Data</vt:lpstr>
      <vt:lpstr>MassMapper &amp; MassGIS Data</vt:lpstr>
      <vt:lpstr>MassMapper &amp; MassGIS Data</vt:lpstr>
      <vt:lpstr>MassMapper &amp; MassGIS Data</vt:lpstr>
      <vt:lpstr>MassMapper &amp; MassGIS Data</vt:lpstr>
      <vt:lpstr>MassMapper &amp; MassGIS Data</vt:lpstr>
      <vt:lpstr>MassMapper &amp; MassGIS Data</vt:lpstr>
      <vt:lpstr>MassMapper &amp; MassGIS Data</vt:lpstr>
      <vt:lpstr>MassMapper &amp; MassGIS Data</vt:lpstr>
      <vt:lpstr>MassMapper &amp; MassGIS Data</vt:lpstr>
      <vt:lpstr>MassMapper &amp; MassGIS Data</vt:lpstr>
      <vt:lpstr>MassMapper &amp; MassGIS Data</vt:lpstr>
      <vt:lpstr>MassMapper &amp; MassGIS Data</vt:lpstr>
      <vt:lpstr>MassMapper &amp; MassGIS Data</vt:lpstr>
      <vt:lpstr>MassMapper &amp; MassGIS Data</vt:lpstr>
      <vt:lpstr>MassMapper &amp; MassGIS Data</vt:lpstr>
      <vt:lpstr>MassMapper &amp; MassGIS Data</vt:lpstr>
      <vt:lpstr>MassMapper &amp; MassGIS Data</vt:lpstr>
      <vt:lpstr>MassMapper &amp; MassGIS Data</vt:lpstr>
      <vt:lpstr>MassMapper &amp; MassGIS Data</vt:lpstr>
      <vt:lpstr>MassMapper &amp; MassGIS Data</vt:lpstr>
      <vt:lpstr>MassMapper &amp; MassGIS Data</vt:lpstr>
      <vt:lpstr>MassMapper &amp; MassGIS Data</vt:lpstr>
      <vt:lpstr>MassMapper &amp; MassGIS Data</vt:lpstr>
      <vt:lpstr>MassMapper &amp; MassGIS Data</vt:lpstr>
      <vt:lpstr>MassMapper &amp; MassGIS Data</vt:lpstr>
      <vt:lpstr>MassMapper &amp; MassGIS Data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MassMapper: A Tool to Find and Download GIS Data</dc:title>
  <dc:creator>aleda.freeman@mass.gov</dc:creator>
  <cp:lastModifiedBy>Trust, Michael (ES)</cp:lastModifiedBy>
  <cp:revision>481</cp:revision>
  <cp:lastPrinted>2017-07-27T13:08:27Z</cp:lastPrinted>
  <dcterms:created xsi:type="dcterms:W3CDTF">2017-07-24T17:43:52Z</dcterms:created>
  <dcterms:modified xsi:type="dcterms:W3CDTF">2025-01-06T18:37:11Z</dcterms:modified>
</cp:coreProperties>
</file>