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4"/>
    <p:sldMasterId id="2147483722" r:id="rId5"/>
    <p:sldMasterId id="2147483648" r:id="rId6"/>
  </p:sldMasterIdLst>
  <p:notesMasterIdLst>
    <p:notesMasterId r:id="rId20"/>
  </p:notesMasterIdLst>
  <p:handoutMasterIdLst>
    <p:handoutMasterId r:id="rId21"/>
  </p:handoutMasterIdLst>
  <p:sldIdLst>
    <p:sldId id="259" r:id="rId7"/>
    <p:sldId id="263" r:id="rId8"/>
    <p:sldId id="400" r:id="rId9"/>
    <p:sldId id="398" r:id="rId10"/>
    <p:sldId id="288" r:id="rId11"/>
    <p:sldId id="303" r:id="rId12"/>
    <p:sldId id="304" r:id="rId13"/>
    <p:sldId id="266" r:id="rId14"/>
    <p:sldId id="401" r:id="rId15"/>
    <p:sldId id="290" r:id="rId16"/>
    <p:sldId id="306" r:id="rId17"/>
    <p:sldId id="402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14E629-DE48-0E94-AD88-87C1C100CEC3}" name="Ross, Priscilla (ELD)" initials="PR" userId="S::Priscilla.Ross2@mass.gov::44b40001-7bc1-4448-9bb2-a94cb38f3e82" providerId="AD"/>
  <p188:author id="{48DDDD2E-9DDA-DEA5-9B15-1243D73A1330}" name="jane.kavanagh@gmail.com" initials="ja" userId="S::jane.kavanagh_gmail.com#ext#@massgov.onmicrosoft.com::d80bfe01-e332-4381-ab04-cdb1c04ead1f" providerId="AD"/>
  <p188:author id="{9627BE56-F575-BCC6-E9FB-3AEA3DEF270F}" name="jtouhey" initials="jt" userId="S::jtouhey_bhs1.org#ext#@massgov.onmicrosoft.com::a23410f1-51b7-47ce-a145-3783d4788a3a" providerId="AD"/>
  <p188:author id="{80EBB88E-8FF5-8311-6E4D-7D3E888E545E}" name="rashmikaura" initials="ra" userId="S::rashmikaura_hsl.harvard.edu#ext#@massgov.onmicrosoft.com::19d154f7-68f4-47ac-82cf-fdc634974b8a" providerId="AD"/>
  <p188:author id="{4BE16E98-F490-C24C-72FD-CECB736DF916}" name="Ross, Priscilla (ELD)" initials="RP" userId="S::priscilla.ross2@mass.gov::44b40001-7bc1-4448-9bb2-a94cb38f3e82" providerId="AD"/>
  <p188:author id="{CBC865E9-9560-56B7-9BD7-BA3D3214F78D}" name="Fromme, Erik K.,MD, MA" initials="FM" userId="S::erik_fromme_dfci.harvard.edu#ext#@massgov.onmicrosoft.com::4eb1c3cd-6f43-44db-b781-576e27a67a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5"/>
    <p:restoredTop sz="94693"/>
  </p:normalViewPr>
  <p:slideViewPr>
    <p:cSldViewPr snapToGrid="0">
      <p:cViewPr varScale="1">
        <p:scale>
          <a:sx n="104" d="100"/>
          <a:sy n="104" d="100"/>
        </p:scale>
        <p:origin x="824" y="4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ass.gov/masspolst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ass.gov/masspolst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A946F9-3F30-48A4-BEBF-1C6370ECB34B}" type="doc">
      <dgm:prSet loTypeId="urn:microsoft.com/office/officeart/2017/3/layout/DropPinTimeline" loCatId="timelin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AD76D91-EE09-41BF-83E5-FD74810A6D57}">
      <dgm:prSet phldrT="[Text]" phldr="0"/>
      <dgm:spPr/>
      <dgm:t>
        <a:bodyPr/>
        <a:lstStyle/>
        <a:p>
          <a:pPr>
            <a:defRPr b="1"/>
          </a:pPr>
          <a:r>
            <a:rPr lang="en-US">
              <a:latin typeface="Aptos Display" panose="02110004020202020204"/>
            </a:rPr>
            <a:t>March-June 2026</a:t>
          </a:r>
          <a:endParaRPr lang="en-US"/>
        </a:p>
      </dgm:t>
    </dgm:pt>
    <dgm:pt modelId="{B40B2BBB-8220-41F4-836D-3AF7F648575F}" type="parTrans" cxnId="{77D2A8D0-4FF7-4921-BB1C-A9B1F54AE8A4}">
      <dgm:prSet/>
      <dgm:spPr/>
      <dgm:t>
        <a:bodyPr/>
        <a:lstStyle/>
        <a:p>
          <a:endParaRPr lang="en-US"/>
        </a:p>
      </dgm:t>
    </dgm:pt>
    <dgm:pt modelId="{3176B941-5D8F-4A60-81FB-7080677817FF}" type="sibTrans" cxnId="{77D2A8D0-4FF7-4921-BB1C-A9B1F54AE8A4}">
      <dgm:prSet/>
      <dgm:spPr/>
      <dgm:t>
        <a:bodyPr/>
        <a:lstStyle/>
        <a:p>
          <a:endParaRPr lang="en-US"/>
        </a:p>
      </dgm:t>
    </dgm:pt>
    <dgm:pt modelId="{00A4B6FB-3140-43E9-902E-78EEBD46F6FC}">
      <dgm:prSet phldrT="[Text]" phldr="0" custT="1"/>
      <dgm:spPr/>
      <dgm:t>
        <a:bodyPr/>
        <a:lstStyle/>
        <a:p>
          <a:r>
            <a:rPr lang="en-US" sz="1400">
              <a:latin typeface="Aptos Display" panose="02110004020202020204"/>
            </a:rPr>
            <a:t> </a:t>
          </a:r>
          <a:r>
            <a:rPr lang="en-US" sz="1800">
              <a:latin typeface="Aptos Display" panose="02110004020202020204"/>
            </a:rPr>
            <a:t>Go-live kickoff</a:t>
          </a:r>
        </a:p>
      </dgm:t>
    </dgm:pt>
    <dgm:pt modelId="{71D675A1-CEEC-4EAF-9F61-EC4521CEE655}" type="parTrans" cxnId="{A9AD3C95-6A79-4132-B886-EB91858CA2F1}">
      <dgm:prSet/>
      <dgm:spPr/>
      <dgm:t>
        <a:bodyPr/>
        <a:lstStyle/>
        <a:p>
          <a:endParaRPr lang="en-US"/>
        </a:p>
      </dgm:t>
    </dgm:pt>
    <dgm:pt modelId="{B8F256DD-84E4-44B7-B40F-7540BEF6739B}" type="sibTrans" cxnId="{A9AD3C95-6A79-4132-B886-EB91858CA2F1}">
      <dgm:prSet/>
      <dgm:spPr/>
      <dgm:t>
        <a:bodyPr/>
        <a:lstStyle/>
        <a:p>
          <a:endParaRPr lang="en-US"/>
        </a:p>
      </dgm:t>
    </dgm:pt>
    <dgm:pt modelId="{963F2953-5759-44EA-B66D-46239DA76D81}">
      <dgm:prSet phldr="0"/>
      <dgm:spPr/>
      <dgm:t>
        <a:bodyPr/>
        <a:lstStyle/>
        <a:p>
          <a:pPr>
            <a:defRPr b="1"/>
          </a:pPr>
          <a:r>
            <a:rPr lang="en-US" b="1">
              <a:latin typeface="Aptos Display" panose="02110004020202020204"/>
            </a:rPr>
            <a:t>July-September 2026</a:t>
          </a:r>
        </a:p>
      </dgm:t>
    </dgm:pt>
    <dgm:pt modelId="{484B754F-D6C2-45EA-B0E5-DB911109D7C5}" type="parTrans" cxnId="{DC9D6441-51E5-4945-915A-4318A556DD84}">
      <dgm:prSet/>
      <dgm:spPr/>
      <dgm:t>
        <a:bodyPr/>
        <a:lstStyle/>
        <a:p>
          <a:endParaRPr lang="en-US"/>
        </a:p>
      </dgm:t>
    </dgm:pt>
    <dgm:pt modelId="{D9A78CBB-CE5A-4C37-94B9-721136E5D189}" type="sibTrans" cxnId="{DC9D6441-51E5-4945-915A-4318A556DD84}">
      <dgm:prSet/>
      <dgm:spPr/>
      <dgm:t>
        <a:bodyPr/>
        <a:lstStyle/>
        <a:p>
          <a:endParaRPr lang="en-US"/>
        </a:p>
      </dgm:t>
    </dgm:pt>
    <dgm:pt modelId="{3C7A302E-A57F-46C0-8E39-17A310A95A3F}">
      <dgm:prSet phldr="0" custT="1"/>
      <dgm:spPr/>
      <dgm:t>
        <a:bodyPr/>
        <a:lstStyle/>
        <a:p>
          <a:r>
            <a:rPr lang="en-US" sz="1800" b="0">
              <a:latin typeface="Aptos Display" panose="02110004020202020204"/>
            </a:rPr>
            <a:t>Site Administrator access</a:t>
          </a:r>
        </a:p>
      </dgm:t>
    </dgm:pt>
    <dgm:pt modelId="{241FB2B1-0377-4E7A-A14F-402165DE4294}" type="parTrans" cxnId="{1FCA7BB4-473E-4161-A327-BE2FD1A81824}">
      <dgm:prSet/>
      <dgm:spPr/>
      <dgm:t>
        <a:bodyPr/>
        <a:lstStyle/>
        <a:p>
          <a:endParaRPr lang="en-US"/>
        </a:p>
      </dgm:t>
    </dgm:pt>
    <dgm:pt modelId="{8A63B374-C590-4BC8-88FC-1CA7361C10A8}" type="sibTrans" cxnId="{1FCA7BB4-473E-4161-A327-BE2FD1A81824}">
      <dgm:prSet/>
      <dgm:spPr/>
      <dgm:t>
        <a:bodyPr/>
        <a:lstStyle/>
        <a:p>
          <a:endParaRPr lang="en-US"/>
        </a:p>
      </dgm:t>
    </dgm:pt>
    <dgm:pt modelId="{91676A90-49C9-49C7-831F-9A1FA401F075}">
      <dgm:prSet phldr="0" custT="1"/>
      <dgm:spPr/>
      <dgm:t>
        <a:bodyPr/>
        <a:lstStyle/>
        <a:p>
          <a:r>
            <a:rPr lang="en-US" sz="1800" b="0">
              <a:latin typeface="Aptos Display" panose="02110004020202020204"/>
            </a:rPr>
            <a:t>Final consumer materials</a:t>
          </a:r>
        </a:p>
        <a:p>
          <a:r>
            <a:rPr lang="en-US" sz="1800">
              <a:latin typeface="Aptos Display" panose="02110004020202020204"/>
            </a:rPr>
            <a:t>Publish Regulations and guidance</a:t>
          </a:r>
          <a:endParaRPr lang="en-US" sz="1800"/>
        </a:p>
      </dgm:t>
    </dgm:pt>
    <dgm:pt modelId="{8DD0A0E8-F86A-4A97-96A6-F569179F89F8}" type="parTrans" cxnId="{DB4337D0-7738-4567-99A0-E37AABE81304}">
      <dgm:prSet/>
      <dgm:spPr/>
      <dgm:t>
        <a:bodyPr/>
        <a:lstStyle/>
        <a:p>
          <a:endParaRPr lang="en-US"/>
        </a:p>
      </dgm:t>
    </dgm:pt>
    <dgm:pt modelId="{454B4DDB-EB31-40AE-97B7-E3A2F141C1FD}" type="sibTrans" cxnId="{DB4337D0-7738-4567-99A0-E37AABE81304}">
      <dgm:prSet/>
      <dgm:spPr/>
      <dgm:t>
        <a:bodyPr/>
        <a:lstStyle/>
        <a:p>
          <a:endParaRPr lang="en-US"/>
        </a:p>
      </dgm:t>
    </dgm:pt>
    <dgm:pt modelId="{6F9FFE17-A0AC-4199-BD10-5632D08357E3}">
      <dgm:prSet phldr="0" custT="1"/>
      <dgm:spPr/>
      <dgm:t>
        <a:bodyPr/>
        <a:lstStyle/>
        <a:p>
          <a:r>
            <a:rPr lang="en-US" sz="2000" b="1">
              <a:solidFill>
                <a:schemeClr val="accent5"/>
              </a:solidFill>
              <a:latin typeface="Aptos Display" panose="02110004020202020204"/>
            </a:rPr>
            <a:t>ePOLST Registry Statewide Go-live</a:t>
          </a:r>
        </a:p>
        <a:p>
          <a:r>
            <a:rPr lang="en-US" sz="1800" b="0">
              <a:solidFill>
                <a:schemeClr val="tx1"/>
              </a:solidFill>
              <a:latin typeface="Aptos Display" panose="02110004020202020204"/>
            </a:rPr>
            <a:t>(end MOLST creation)</a:t>
          </a:r>
        </a:p>
      </dgm:t>
    </dgm:pt>
    <dgm:pt modelId="{BA72549B-052A-4A97-8A65-9DA0BAAF89B6}" type="parTrans" cxnId="{B6FF799F-4406-489C-A0C1-D3E4AA92A48D}">
      <dgm:prSet/>
      <dgm:spPr/>
      <dgm:t>
        <a:bodyPr/>
        <a:lstStyle/>
        <a:p>
          <a:endParaRPr lang="en-US"/>
        </a:p>
      </dgm:t>
    </dgm:pt>
    <dgm:pt modelId="{A112A9B3-0566-496D-9EC6-A4AED8ACC3BC}" type="sibTrans" cxnId="{B6FF799F-4406-489C-A0C1-D3E4AA92A48D}">
      <dgm:prSet/>
      <dgm:spPr/>
      <dgm:t>
        <a:bodyPr/>
        <a:lstStyle/>
        <a:p>
          <a:endParaRPr lang="en-US"/>
        </a:p>
      </dgm:t>
    </dgm:pt>
    <dgm:pt modelId="{CB7949E3-2855-402A-B8D5-305D02FFB5C1}">
      <dgm:prSet phldr="0" custT="1"/>
      <dgm:spPr/>
      <dgm:t>
        <a:bodyPr/>
        <a:lstStyle/>
        <a:p>
          <a:r>
            <a:rPr lang="en-US" sz="1800" b="0">
              <a:latin typeface="Aptos Display" panose="02110004020202020204"/>
            </a:rPr>
            <a:t>EHR interoperability testing</a:t>
          </a:r>
        </a:p>
        <a:p>
          <a:r>
            <a:rPr lang="en-US" sz="1800" b="0">
              <a:latin typeface="Aptos Display" panose="02110004020202020204"/>
            </a:rPr>
            <a:t>End-to-End testing</a:t>
          </a:r>
        </a:p>
      </dgm:t>
    </dgm:pt>
    <dgm:pt modelId="{96FBE02B-EBFA-4316-8EA0-673CC8AC6024}" type="parTrans" cxnId="{AF38B4F2-5A93-496F-956E-118C08B7EB68}">
      <dgm:prSet/>
      <dgm:spPr/>
      <dgm:t>
        <a:bodyPr/>
        <a:lstStyle/>
        <a:p>
          <a:endParaRPr lang="en-US"/>
        </a:p>
      </dgm:t>
    </dgm:pt>
    <dgm:pt modelId="{06EEC473-0507-45AA-A14A-964914C50377}" type="sibTrans" cxnId="{AF38B4F2-5A93-496F-956E-118C08B7EB68}">
      <dgm:prSet/>
      <dgm:spPr/>
      <dgm:t>
        <a:bodyPr/>
        <a:lstStyle/>
        <a:p>
          <a:endParaRPr lang="en-US"/>
        </a:p>
      </dgm:t>
    </dgm:pt>
    <dgm:pt modelId="{9CD89ECE-6305-46BC-8BFA-B7C06B68526D}">
      <dgm:prSet phldr="0"/>
      <dgm:spPr/>
      <dgm:t>
        <a:bodyPr/>
        <a:lstStyle/>
        <a:p>
          <a:pPr>
            <a:defRPr b="1"/>
          </a:pPr>
          <a:r>
            <a:rPr lang="en-US" b="1">
              <a:latin typeface="Aptos Display" panose="02110004020202020204"/>
            </a:rPr>
            <a:t>September-December 2026 </a:t>
          </a:r>
          <a:endParaRPr lang="en-US"/>
        </a:p>
      </dgm:t>
    </dgm:pt>
    <dgm:pt modelId="{DDACCA7C-6709-4C9E-A445-C2D5F8DD780B}" type="parTrans" cxnId="{B6318E7B-ECD5-4D33-BEB1-AC6817EC9D5C}">
      <dgm:prSet/>
      <dgm:spPr/>
      <dgm:t>
        <a:bodyPr/>
        <a:lstStyle/>
        <a:p>
          <a:endParaRPr lang="en-US"/>
        </a:p>
      </dgm:t>
    </dgm:pt>
    <dgm:pt modelId="{AB9844C4-27A9-479F-9FB4-E9C519CF75B0}" type="sibTrans" cxnId="{B6318E7B-ECD5-4D33-BEB1-AC6817EC9D5C}">
      <dgm:prSet/>
      <dgm:spPr/>
      <dgm:t>
        <a:bodyPr/>
        <a:lstStyle/>
        <a:p>
          <a:endParaRPr lang="en-US"/>
        </a:p>
      </dgm:t>
    </dgm:pt>
    <dgm:pt modelId="{AA211A48-268C-4BE6-91E9-753126E703E6}">
      <dgm:prSet phldr="0" custT="1"/>
      <dgm:spPr/>
      <dgm:t>
        <a:bodyPr/>
        <a:lstStyle/>
        <a:p>
          <a:r>
            <a:rPr lang="en-US" sz="1800" b="0">
              <a:latin typeface="Aptos Display" panose="02110004020202020204"/>
            </a:rPr>
            <a:t>Evaluation of End-to-End  testing</a:t>
          </a:r>
        </a:p>
      </dgm:t>
    </dgm:pt>
    <dgm:pt modelId="{4DEAE2FB-0736-4758-9783-981598B07186}" type="parTrans" cxnId="{CBBA3300-0F5D-4E92-A47C-DBA4C45F9AD7}">
      <dgm:prSet/>
      <dgm:spPr/>
      <dgm:t>
        <a:bodyPr/>
        <a:lstStyle/>
        <a:p>
          <a:endParaRPr lang="en-US"/>
        </a:p>
      </dgm:t>
    </dgm:pt>
    <dgm:pt modelId="{8AB7C5F8-E097-4ED8-BF5A-3499A00073A4}" type="sibTrans" cxnId="{CBBA3300-0F5D-4E92-A47C-DBA4C45F9AD7}">
      <dgm:prSet/>
      <dgm:spPr/>
      <dgm:t>
        <a:bodyPr/>
        <a:lstStyle/>
        <a:p>
          <a:endParaRPr lang="en-US"/>
        </a:p>
      </dgm:t>
    </dgm:pt>
    <dgm:pt modelId="{E8A2FC32-2E7A-4995-AE55-7E8FCDB41E7F}">
      <dgm:prSet phldr="0" custT="1"/>
      <dgm:spPr/>
      <dgm:t>
        <a:bodyPr/>
        <a:lstStyle/>
        <a:p>
          <a:r>
            <a:rPr lang="en-US" sz="1800" b="0">
              <a:latin typeface="Aptos Display" panose="02110004020202020204"/>
            </a:rPr>
            <a:t>Update workflows</a:t>
          </a:r>
        </a:p>
        <a:p>
          <a:r>
            <a:rPr lang="en-US" sz="1800" b="0">
              <a:latin typeface="Aptos Display" panose="02110004020202020204"/>
            </a:rPr>
            <a:t>EMS Integration testing</a:t>
          </a:r>
        </a:p>
      </dgm:t>
    </dgm:pt>
    <dgm:pt modelId="{05A86D9F-AC32-4323-A0C4-C7A1AA484C1C}" type="parTrans" cxnId="{96A09516-07FE-412F-AD7A-0B05A32DBC04}">
      <dgm:prSet/>
      <dgm:spPr/>
      <dgm:t>
        <a:bodyPr/>
        <a:lstStyle/>
        <a:p>
          <a:endParaRPr lang="en-US"/>
        </a:p>
      </dgm:t>
    </dgm:pt>
    <dgm:pt modelId="{9BA7EE13-6365-44E9-AF0B-587FD83DDE27}" type="sibTrans" cxnId="{96A09516-07FE-412F-AD7A-0B05A32DBC04}">
      <dgm:prSet/>
      <dgm:spPr/>
      <dgm:t>
        <a:bodyPr/>
        <a:lstStyle/>
        <a:p>
          <a:endParaRPr lang="en-US"/>
        </a:p>
      </dgm:t>
    </dgm:pt>
    <dgm:pt modelId="{2817CC36-BFF7-4EAB-A803-5F59AD8C029E}">
      <dgm:prSet phldr="0"/>
      <dgm:spPr/>
      <dgm:t>
        <a:bodyPr/>
        <a:lstStyle/>
        <a:p>
          <a:pPr>
            <a:defRPr b="1"/>
          </a:pPr>
          <a:r>
            <a:rPr lang="en-US" b="1">
              <a:latin typeface="Aptos Display" panose="02110004020202020204"/>
            </a:rPr>
            <a:t>April 6, 2027</a:t>
          </a:r>
          <a:endParaRPr lang="en-US"/>
        </a:p>
      </dgm:t>
    </dgm:pt>
    <dgm:pt modelId="{45B58E75-FAFC-42D8-8EA4-BC0C708CE99E}" type="parTrans" cxnId="{918A0A19-82BE-49C0-8776-9AD2E722D44E}">
      <dgm:prSet/>
      <dgm:spPr/>
      <dgm:t>
        <a:bodyPr/>
        <a:lstStyle/>
        <a:p>
          <a:endParaRPr lang="en-US"/>
        </a:p>
      </dgm:t>
    </dgm:pt>
    <dgm:pt modelId="{12BD2E94-FE8B-49CA-9E86-BCE6FAFF5778}" type="sibTrans" cxnId="{918A0A19-82BE-49C0-8776-9AD2E722D44E}">
      <dgm:prSet/>
      <dgm:spPr/>
      <dgm:t>
        <a:bodyPr/>
        <a:lstStyle/>
        <a:p>
          <a:endParaRPr lang="en-US"/>
        </a:p>
      </dgm:t>
    </dgm:pt>
    <dgm:pt modelId="{84CE3484-4F15-413F-849A-5448964FFBD2}">
      <dgm:prSet phldr="0" custT="1"/>
      <dgm:spPr/>
      <dgm:t>
        <a:bodyPr/>
        <a:lstStyle/>
        <a:p>
          <a:pPr>
            <a:defRPr b="1"/>
          </a:pPr>
          <a:r>
            <a:rPr lang="en-US" sz="1800" b="1">
              <a:latin typeface="Aptos Display" panose="02110004020202020204"/>
            </a:rPr>
            <a:t>  January-March 2027</a:t>
          </a:r>
          <a:endParaRPr lang="en-US" sz="1800"/>
        </a:p>
      </dgm:t>
    </dgm:pt>
    <dgm:pt modelId="{A9FCF87E-7F81-4764-992A-FB4D1E427A00}" type="parTrans" cxnId="{1E882C89-F2BC-4221-90FF-98FD709FFB19}">
      <dgm:prSet/>
      <dgm:spPr/>
      <dgm:t>
        <a:bodyPr/>
        <a:lstStyle/>
        <a:p>
          <a:endParaRPr lang="en-US"/>
        </a:p>
      </dgm:t>
    </dgm:pt>
    <dgm:pt modelId="{6E8FB86E-88FE-41F4-983C-2D365A893596}" type="sibTrans" cxnId="{1E882C89-F2BC-4221-90FF-98FD709FFB19}">
      <dgm:prSet/>
      <dgm:spPr/>
      <dgm:t>
        <a:bodyPr/>
        <a:lstStyle/>
        <a:p>
          <a:endParaRPr lang="en-US"/>
        </a:p>
      </dgm:t>
    </dgm:pt>
    <dgm:pt modelId="{4A043540-488B-4301-91DA-7CA4CC7333B3}">
      <dgm:prSet phldr="0" custT="1"/>
      <dgm:spPr/>
      <dgm:t>
        <a:bodyPr/>
        <a:lstStyle/>
        <a:p>
          <a:r>
            <a:rPr lang="en-US" sz="1800" b="0">
              <a:latin typeface="Aptos Display" panose="02110004020202020204"/>
            </a:rPr>
            <a:t>Provider technical and clinical training</a:t>
          </a:r>
        </a:p>
      </dgm:t>
    </dgm:pt>
    <dgm:pt modelId="{0D7F2440-E930-48D8-B64C-8EBBBABD5803}" type="parTrans" cxnId="{E28ADCCD-D677-451D-933E-BC694D65CC67}">
      <dgm:prSet/>
      <dgm:spPr/>
      <dgm:t>
        <a:bodyPr/>
        <a:lstStyle/>
        <a:p>
          <a:endParaRPr lang="en-US"/>
        </a:p>
      </dgm:t>
    </dgm:pt>
    <dgm:pt modelId="{24E05A07-F537-47A5-BB59-C40AFF0F0E29}" type="sibTrans" cxnId="{E28ADCCD-D677-451D-933E-BC694D65CC67}">
      <dgm:prSet/>
      <dgm:spPr/>
      <dgm:t>
        <a:bodyPr/>
        <a:lstStyle/>
        <a:p>
          <a:endParaRPr lang="en-US"/>
        </a:p>
      </dgm:t>
    </dgm:pt>
    <dgm:pt modelId="{F8634068-AE35-492A-AC9C-AFF8A6A8F2C1}">
      <dgm:prSet phldr="0" custT="1"/>
      <dgm:spPr/>
      <dgm:t>
        <a:bodyPr/>
        <a:lstStyle/>
        <a:p>
          <a:r>
            <a:rPr lang="en-US" sz="1800">
              <a:latin typeface="Aptos Display" panose="02110004020202020204"/>
            </a:rPr>
            <a:t>User account registration</a:t>
          </a:r>
        </a:p>
      </dgm:t>
    </dgm:pt>
    <dgm:pt modelId="{C95704F4-8ECB-4653-83CD-784852457FA6}" type="parTrans" cxnId="{78777F94-8A0F-454E-8FDA-BDA92E1014AC}">
      <dgm:prSet/>
      <dgm:spPr/>
      <dgm:t>
        <a:bodyPr/>
        <a:lstStyle/>
        <a:p>
          <a:endParaRPr lang="en-US"/>
        </a:p>
      </dgm:t>
    </dgm:pt>
    <dgm:pt modelId="{B0A22CA1-EEA2-48A5-BA5C-AF96F8ED05AC}" type="sibTrans" cxnId="{78777F94-8A0F-454E-8FDA-BDA92E1014AC}">
      <dgm:prSet/>
      <dgm:spPr/>
      <dgm:t>
        <a:bodyPr/>
        <a:lstStyle/>
        <a:p>
          <a:endParaRPr lang="en-US"/>
        </a:p>
      </dgm:t>
    </dgm:pt>
    <dgm:pt modelId="{9352A188-BE97-4813-A011-F5F3E666576A}">
      <dgm:prSet phldr="0" custT="1"/>
      <dgm:spPr/>
      <dgm:t>
        <a:bodyPr/>
        <a:lstStyle/>
        <a:p>
          <a:r>
            <a:rPr lang="en-US" sz="1800">
              <a:latin typeface="Aptos Display" panose="02110004020202020204"/>
            </a:rPr>
            <a:t>Call Center Go-Live</a:t>
          </a:r>
        </a:p>
      </dgm:t>
    </dgm:pt>
    <dgm:pt modelId="{FEF21953-7868-4B78-821C-EC6A8629DAC1}" type="parTrans" cxnId="{DD278A08-F38F-4125-8F0C-D89F8D2D6A2D}">
      <dgm:prSet/>
      <dgm:spPr/>
      <dgm:t>
        <a:bodyPr/>
        <a:lstStyle/>
        <a:p>
          <a:endParaRPr lang="en-US"/>
        </a:p>
      </dgm:t>
    </dgm:pt>
    <dgm:pt modelId="{4AF83A3F-5B65-4CD6-A678-4E527EA1D848}" type="sibTrans" cxnId="{DD278A08-F38F-4125-8F0C-D89F8D2D6A2D}">
      <dgm:prSet/>
      <dgm:spPr/>
      <dgm:t>
        <a:bodyPr/>
        <a:lstStyle/>
        <a:p>
          <a:endParaRPr lang="en-US"/>
        </a:p>
      </dgm:t>
    </dgm:pt>
    <dgm:pt modelId="{F439FAA2-CA96-470D-9986-BEB6B4C9000C}">
      <dgm:prSet phldr="0" custT="1"/>
      <dgm:spPr/>
      <dgm:t>
        <a:bodyPr/>
        <a:lstStyle/>
        <a:p>
          <a:pPr>
            <a:defRPr b="1"/>
          </a:pPr>
          <a:r>
            <a:rPr lang="en-US" sz="2000" b="1">
              <a:solidFill>
                <a:schemeClr val="tx2"/>
              </a:solidFill>
              <a:latin typeface="Aptos Display" panose="02110004020202020204"/>
            </a:rPr>
            <a:t>April 2027 and onward</a:t>
          </a:r>
        </a:p>
      </dgm:t>
    </dgm:pt>
    <dgm:pt modelId="{97915606-79CE-4173-B285-563B9390459D}" type="parTrans" cxnId="{BD0511DD-BD03-4CEE-AA6A-2FEF9F0D92F1}">
      <dgm:prSet/>
      <dgm:spPr/>
      <dgm:t>
        <a:bodyPr/>
        <a:lstStyle/>
        <a:p>
          <a:endParaRPr lang="en-US"/>
        </a:p>
      </dgm:t>
    </dgm:pt>
    <dgm:pt modelId="{0DB6DCD8-EF32-47C1-8B2A-EEB67C9DC95F}" type="sibTrans" cxnId="{BD0511DD-BD03-4CEE-AA6A-2FEF9F0D92F1}">
      <dgm:prSet/>
      <dgm:spPr/>
      <dgm:t>
        <a:bodyPr/>
        <a:lstStyle/>
        <a:p>
          <a:endParaRPr lang="en-US"/>
        </a:p>
      </dgm:t>
    </dgm:pt>
    <dgm:pt modelId="{D3032D76-2964-4426-9419-9B7860C4ED39}">
      <dgm:prSet phldr="0" custT="1"/>
      <dgm:spPr/>
      <dgm:t>
        <a:bodyPr/>
        <a:lstStyle/>
        <a:p>
          <a:r>
            <a:rPr lang="en-US" sz="1800" b="0">
              <a:solidFill>
                <a:schemeClr val="tx2"/>
              </a:solidFill>
              <a:latin typeface="Aptos Display" panose="02110004020202020204"/>
            </a:rPr>
            <a:t>Data collection and evaluation</a:t>
          </a:r>
        </a:p>
      </dgm:t>
    </dgm:pt>
    <dgm:pt modelId="{A430A577-E4D3-40BF-86D8-0BC2F2D01B4A}" type="parTrans" cxnId="{671E4B7C-DC7D-4963-8566-0893F8BEDF06}">
      <dgm:prSet/>
      <dgm:spPr/>
      <dgm:t>
        <a:bodyPr/>
        <a:lstStyle/>
        <a:p>
          <a:endParaRPr lang="en-US"/>
        </a:p>
      </dgm:t>
    </dgm:pt>
    <dgm:pt modelId="{FD5A16CA-F375-41E6-A978-5912203D6B5B}" type="sibTrans" cxnId="{671E4B7C-DC7D-4963-8566-0893F8BEDF06}">
      <dgm:prSet/>
      <dgm:spPr/>
      <dgm:t>
        <a:bodyPr/>
        <a:lstStyle/>
        <a:p>
          <a:endParaRPr lang="en-US"/>
        </a:p>
      </dgm:t>
    </dgm:pt>
    <dgm:pt modelId="{07BF99CF-1D4C-40CA-800C-34163CEE4CB8}">
      <dgm:prSet phldr="0" custT="1"/>
      <dgm:spPr/>
      <dgm:t>
        <a:bodyPr/>
        <a:lstStyle/>
        <a:p>
          <a:r>
            <a:rPr lang="en-US" sz="1800" b="0">
              <a:solidFill>
                <a:schemeClr val="tx2"/>
              </a:solidFill>
              <a:latin typeface="Aptos Display" panose="02110004020202020204"/>
            </a:rPr>
            <a:t>Refinement and improvement</a:t>
          </a:r>
        </a:p>
      </dgm:t>
    </dgm:pt>
    <dgm:pt modelId="{AC4A3F5B-E649-4FFD-8296-2D392A9C1741}" type="parTrans" cxnId="{A6A05CBD-490F-4817-A3F5-ACBC9F1A71A4}">
      <dgm:prSet/>
      <dgm:spPr/>
      <dgm:t>
        <a:bodyPr/>
        <a:lstStyle/>
        <a:p>
          <a:endParaRPr lang="en-US"/>
        </a:p>
      </dgm:t>
    </dgm:pt>
    <dgm:pt modelId="{4FE76BB9-0672-43F9-8D25-9196947424F5}" type="sibTrans" cxnId="{A6A05CBD-490F-4817-A3F5-ACBC9F1A71A4}">
      <dgm:prSet/>
      <dgm:spPr/>
      <dgm:t>
        <a:bodyPr/>
        <a:lstStyle/>
        <a:p>
          <a:endParaRPr lang="en-US"/>
        </a:p>
      </dgm:t>
    </dgm:pt>
    <dgm:pt modelId="{359BA00E-30D0-448F-B1C7-1FE634EB9A7F}" type="pres">
      <dgm:prSet presAssocID="{0BA946F9-3F30-48A4-BEBF-1C6370ECB34B}" presName="root" presStyleCnt="0">
        <dgm:presLayoutVars>
          <dgm:chMax/>
          <dgm:chPref/>
          <dgm:animLvl val="lvl"/>
        </dgm:presLayoutVars>
      </dgm:prSet>
      <dgm:spPr/>
    </dgm:pt>
    <dgm:pt modelId="{A64DB77D-AD3B-458A-BBE3-C88B90DB432D}" type="pres">
      <dgm:prSet presAssocID="{0BA946F9-3F30-48A4-BEBF-1C6370ECB34B}" presName="divider" presStyleLbl="fgAcc1" presStyleIdx="0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0780FAF6-3D2C-402A-B93B-92736184C34E}" type="pres">
      <dgm:prSet presAssocID="{0BA946F9-3F30-48A4-BEBF-1C6370ECB34B}" presName="nodes" presStyleCnt="0">
        <dgm:presLayoutVars>
          <dgm:chMax/>
          <dgm:chPref/>
          <dgm:animLvl val="lvl"/>
        </dgm:presLayoutVars>
      </dgm:prSet>
      <dgm:spPr/>
    </dgm:pt>
    <dgm:pt modelId="{C10DBF3E-C91D-47F0-962E-DD30F1D7B24B}" type="pres">
      <dgm:prSet presAssocID="{FAD76D91-EE09-41BF-83E5-FD74810A6D57}" presName="composite" presStyleCnt="0"/>
      <dgm:spPr/>
    </dgm:pt>
    <dgm:pt modelId="{C1C6E425-6593-4B2B-950E-63741AC698E7}" type="pres">
      <dgm:prSet presAssocID="{FAD76D91-EE09-41BF-83E5-FD74810A6D57}" presName="ConnectorPoint" presStyleLbl="lnNode1" presStyleIdx="0" presStyleCnt="6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74702CB-E6BF-4AAE-AFC1-4AB376C72D38}" type="pres">
      <dgm:prSet presAssocID="{FAD76D91-EE09-41BF-83E5-FD74810A6D57}" presName="DropPinPlaceHolder" presStyleCnt="0"/>
      <dgm:spPr/>
    </dgm:pt>
    <dgm:pt modelId="{2E6B2BFF-F6D4-4FE2-B3C6-FA617A2260DB}" type="pres">
      <dgm:prSet presAssocID="{FAD76D91-EE09-41BF-83E5-FD74810A6D57}" presName="DropPin" presStyleLbl="alignNode1" presStyleIdx="0" presStyleCnt="6"/>
      <dgm:spPr/>
    </dgm:pt>
    <dgm:pt modelId="{3F131B3B-2327-48DD-AFD0-321A542BF3D6}" type="pres">
      <dgm:prSet presAssocID="{FAD76D91-EE09-41BF-83E5-FD74810A6D57}" presName="Ellipse" presStyleLbl="fgAcc1" presStyleIdx="1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8C11F56B-9801-4623-94E9-44A31B201E24}" type="pres">
      <dgm:prSet presAssocID="{FAD76D91-EE09-41BF-83E5-FD74810A6D57}" presName="L2TextContainer" presStyleLbl="revTx" presStyleIdx="0" presStyleCnt="12">
        <dgm:presLayoutVars>
          <dgm:bulletEnabled val="1"/>
        </dgm:presLayoutVars>
      </dgm:prSet>
      <dgm:spPr/>
    </dgm:pt>
    <dgm:pt modelId="{AC01367C-96F4-4D47-9A21-41A97C525C02}" type="pres">
      <dgm:prSet presAssocID="{FAD76D91-EE09-41BF-83E5-FD74810A6D57}" presName="L1TextContainer" presStyleLbl="revTx" presStyleIdx="1" presStyleCnt="12">
        <dgm:presLayoutVars>
          <dgm:chMax val="1"/>
          <dgm:chPref val="1"/>
          <dgm:bulletEnabled val="1"/>
        </dgm:presLayoutVars>
      </dgm:prSet>
      <dgm:spPr/>
    </dgm:pt>
    <dgm:pt modelId="{B89B0E6A-33FF-4430-B3FA-A24CC121E1C3}" type="pres">
      <dgm:prSet presAssocID="{FAD76D91-EE09-41BF-83E5-FD74810A6D57}" presName="ConnectLine" presStyleLbl="sibTrans1D1" presStyleIdx="0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A11CBF90-485B-4C87-92C7-AECD6EA40EC7}" type="pres">
      <dgm:prSet presAssocID="{FAD76D91-EE09-41BF-83E5-FD74810A6D57}" presName="EmptyPlaceHolder" presStyleCnt="0"/>
      <dgm:spPr/>
    </dgm:pt>
    <dgm:pt modelId="{63B23720-235C-4645-9F42-214E6E999A24}" type="pres">
      <dgm:prSet presAssocID="{3176B941-5D8F-4A60-81FB-7080677817FF}" presName="spaceBetweenRectangles" presStyleCnt="0"/>
      <dgm:spPr/>
    </dgm:pt>
    <dgm:pt modelId="{2D827C57-FBB4-4BA0-BF8D-D461D605E180}" type="pres">
      <dgm:prSet presAssocID="{963F2953-5759-44EA-B66D-46239DA76D81}" presName="composite" presStyleCnt="0"/>
      <dgm:spPr/>
    </dgm:pt>
    <dgm:pt modelId="{819C25B7-E299-40B7-B88C-6F6829D86C81}" type="pres">
      <dgm:prSet presAssocID="{963F2953-5759-44EA-B66D-46239DA76D81}" presName="ConnectorPoint" presStyleLbl="lnNode1" presStyleIdx="1" presStyleCnt="6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7AAA2A47-365A-4C6E-832E-C8D71956CB3E}" type="pres">
      <dgm:prSet presAssocID="{963F2953-5759-44EA-B66D-46239DA76D81}" presName="DropPinPlaceHolder" presStyleCnt="0"/>
      <dgm:spPr/>
    </dgm:pt>
    <dgm:pt modelId="{BCFDD584-855B-43B3-B64A-DE99BD2333AF}" type="pres">
      <dgm:prSet presAssocID="{963F2953-5759-44EA-B66D-46239DA76D81}" presName="DropPin" presStyleLbl="alignNode1" presStyleIdx="1" presStyleCnt="6"/>
      <dgm:spPr/>
    </dgm:pt>
    <dgm:pt modelId="{8068D4F1-C7FD-48D7-8841-578F679336A6}" type="pres">
      <dgm:prSet presAssocID="{963F2953-5759-44EA-B66D-46239DA76D81}" presName="Ellipse" presStyleLbl="fgAcc1" presStyleIdx="2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42EE15AF-1110-4740-B025-45E1E5A3E734}" type="pres">
      <dgm:prSet presAssocID="{963F2953-5759-44EA-B66D-46239DA76D81}" presName="L2TextContainer" presStyleLbl="revTx" presStyleIdx="2" presStyleCnt="12">
        <dgm:presLayoutVars>
          <dgm:bulletEnabled val="1"/>
        </dgm:presLayoutVars>
      </dgm:prSet>
      <dgm:spPr/>
    </dgm:pt>
    <dgm:pt modelId="{8B66E8F9-9081-4F31-89BC-A8719D9DABB5}" type="pres">
      <dgm:prSet presAssocID="{963F2953-5759-44EA-B66D-46239DA76D81}" presName="L1TextContainer" presStyleLbl="revTx" presStyleIdx="3" presStyleCnt="12">
        <dgm:presLayoutVars>
          <dgm:chMax val="1"/>
          <dgm:chPref val="1"/>
          <dgm:bulletEnabled val="1"/>
        </dgm:presLayoutVars>
      </dgm:prSet>
      <dgm:spPr/>
    </dgm:pt>
    <dgm:pt modelId="{70E895BD-8143-4B3C-8B6F-3437FE45171E}" type="pres">
      <dgm:prSet presAssocID="{963F2953-5759-44EA-B66D-46239DA76D81}" presName="ConnectLine" presStyleLbl="sibTrans1D1" presStyleIdx="1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B6D0109-6E22-4E9B-AB8D-007ED598A8DD}" type="pres">
      <dgm:prSet presAssocID="{963F2953-5759-44EA-B66D-46239DA76D81}" presName="EmptyPlaceHolder" presStyleCnt="0"/>
      <dgm:spPr/>
    </dgm:pt>
    <dgm:pt modelId="{D2C5175E-6F05-4851-BD07-24813629EDBF}" type="pres">
      <dgm:prSet presAssocID="{D9A78CBB-CE5A-4C37-94B9-721136E5D189}" presName="spaceBetweenRectangles" presStyleCnt="0"/>
      <dgm:spPr/>
    </dgm:pt>
    <dgm:pt modelId="{E873A205-DDA7-48E7-8AC6-4E3B9987951D}" type="pres">
      <dgm:prSet presAssocID="{9CD89ECE-6305-46BC-8BFA-B7C06B68526D}" presName="composite" presStyleCnt="0"/>
      <dgm:spPr/>
    </dgm:pt>
    <dgm:pt modelId="{B0F621F8-BC3E-4C69-84D5-9164A191EE51}" type="pres">
      <dgm:prSet presAssocID="{9CD89ECE-6305-46BC-8BFA-B7C06B68526D}" presName="ConnectorPoint" presStyleLbl="lnNode1" presStyleIdx="2" presStyleCnt="6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36B8DA06-7CB4-4F65-BD61-E6DC281C9A8B}" type="pres">
      <dgm:prSet presAssocID="{9CD89ECE-6305-46BC-8BFA-B7C06B68526D}" presName="DropPinPlaceHolder" presStyleCnt="0"/>
      <dgm:spPr/>
    </dgm:pt>
    <dgm:pt modelId="{5D427A35-50E5-4BA6-9CE3-2E51D31684D2}" type="pres">
      <dgm:prSet presAssocID="{9CD89ECE-6305-46BC-8BFA-B7C06B68526D}" presName="DropPin" presStyleLbl="alignNode1" presStyleIdx="2" presStyleCnt="6"/>
      <dgm:spPr/>
    </dgm:pt>
    <dgm:pt modelId="{8412976F-F51A-4044-B09A-10602F2BE009}" type="pres">
      <dgm:prSet presAssocID="{9CD89ECE-6305-46BC-8BFA-B7C06B68526D}" presName="Ellipse" presStyleLbl="fgAcc1" presStyleIdx="3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9BB5B016-63C4-4F4F-BDE2-97CBBCC9ACD7}" type="pres">
      <dgm:prSet presAssocID="{9CD89ECE-6305-46BC-8BFA-B7C06B68526D}" presName="L2TextContainer" presStyleLbl="revTx" presStyleIdx="4" presStyleCnt="12">
        <dgm:presLayoutVars>
          <dgm:bulletEnabled val="1"/>
        </dgm:presLayoutVars>
      </dgm:prSet>
      <dgm:spPr/>
    </dgm:pt>
    <dgm:pt modelId="{B59F44D6-7F5C-4051-BCF9-2BFEDFED81D3}" type="pres">
      <dgm:prSet presAssocID="{9CD89ECE-6305-46BC-8BFA-B7C06B68526D}" presName="L1TextContainer" presStyleLbl="revTx" presStyleIdx="5" presStyleCnt="12">
        <dgm:presLayoutVars>
          <dgm:chMax val="1"/>
          <dgm:chPref val="1"/>
          <dgm:bulletEnabled val="1"/>
        </dgm:presLayoutVars>
      </dgm:prSet>
      <dgm:spPr/>
    </dgm:pt>
    <dgm:pt modelId="{DDF74F31-BBC7-417D-B394-93777B1927D6}" type="pres">
      <dgm:prSet presAssocID="{9CD89ECE-6305-46BC-8BFA-B7C06B68526D}" presName="ConnectLine" presStyleLbl="sibTrans1D1" presStyleIdx="2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08A8E0E4-DFCA-476D-888A-332F20B73F00}" type="pres">
      <dgm:prSet presAssocID="{9CD89ECE-6305-46BC-8BFA-B7C06B68526D}" presName="EmptyPlaceHolder" presStyleCnt="0"/>
      <dgm:spPr/>
    </dgm:pt>
    <dgm:pt modelId="{B3E61A16-D7E5-41D5-9122-A2848DF9B5FF}" type="pres">
      <dgm:prSet presAssocID="{AB9844C4-27A9-479F-9FB4-E9C519CF75B0}" presName="spaceBetweenRectangles" presStyleCnt="0"/>
      <dgm:spPr/>
    </dgm:pt>
    <dgm:pt modelId="{1E68F448-A97F-4316-9BC9-D86EB69A0C5F}" type="pres">
      <dgm:prSet presAssocID="{84CE3484-4F15-413F-849A-5448964FFBD2}" presName="composite" presStyleCnt="0"/>
      <dgm:spPr/>
    </dgm:pt>
    <dgm:pt modelId="{E477F071-2EA5-4F34-A482-B94EC39D8F66}" type="pres">
      <dgm:prSet presAssocID="{84CE3484-4F15-413F-849A-5448964FFBD2}" presName="ConnectorPoint" presStyleLbl="lnNode1" presStyleIdx="3" presStyleCnt="6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968AA6BA-2776-44C0-9834-8D99F984D447}" type="pres">
      <dgm:prSet presAssocID="{84CE3484-4F15-413F-849A-5448964FFBD2}" presName="DropPinPlaceHolder" presStyleCnt="0"/>
      <dgm:spPr/>
    </dgm:pt>
    <dgm:pt modelId="{FEE8229D-2447-45C0-8992-D4EBFF754358}" type="pres">
      <dgm:prSet presAssocID="{84CE3484-4F15-413F-849A-5448964FFBD2}" presName="DropPin" presStyleLbl="alignNode1" presStyleIdx="3" presStyleCnt="6"/>
      <dgm:spPr/>
    </dgm:pt>
    <dgm:pt modelId="{C865C15E-4DA2-4273-B7C2-2888D95C1C0B}" type="pres">
      <dgm:prSet presAssocID="{84CE3484-4F15-413F-849A-5448964FFBD2}" presName="Ellipse" presStyleLbl="fgAcc1" presStyleIdx="4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DC9DBD18-31A8-4AC5-9C62-668A59C8972A}" type="pres">
      <dgm:prSet presAssocID="{84CE3484-4F15-413F-849A-5448964FFBD2}" presName="L2TextContainer" presStyleLbl="revTx" presStyleIdx="6" presStyleCnt="12">
        <dgm:presLayoutVars>
          <dgm:bulletEnabled val="1"/>
        </dgm:presLayoutVars>
      </dgm:prSet>
      <dgm:spPr/>
    </dgm:pt>
    <dgm:pt modelId="{06D7B38E-D9C3-470B-839A-095BC5CAE4C2}" type="pres">
      <dgm:prSet presAssocID="{84CE3484-4F15-413F-849A-5448964FFBD2}" presName="L1TextContainer" presStyleLbl="revTx" presStyleIdx="7" presStyleCnt="12" custLinFactNeighborX="-2762" custLinFactNeighborY="41">
        <dgm:presLayoutVars>
          <dgm:chMax val="1"/>
          <dgm:chPref val="1"/>
          <dgm:bulletEnabled val="1"/>
        </dgm:presLayoutVars>
      </dgm:prSet>
      <dgm:spPr/>
    </dgm:pt>
    <dgm:pt modelId="{55116624-E642-4064-8F1F-E542B8FE9B62}" type="pres">
      <dgm:prSet presAssocID="{84CE3484-4F15-413F-849A-5448964FFBD2}" presName="ConnectLine" presStyleLbl="sibTrans1D1" presStyleIdx="3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872748A9-91A1-4EE5-9033-80CB0E8F035D}" type="pres">
      <dgm:prSet presAssocID="{84CE3484-4F15-413F-849A-5448964FFBD2}" presName="EmptyPlaceHolder" presStyleCnt="0"/>
      <dgm:spPr/>
    </dgm:pt>
    <dgm:pt modelId="{EC1F4855-1EC4-45A2-ADAF-736CC10C7EDB}" type="pres">
      <dgm:prSet presAssocID="{6E8FB86E-88FE-41F4-983C-2D365A893596}" presName="spaceBetweenRectangles" presStyleCnt="0"/>
      <dgm:spPr/>
    </dgm:pt>
    <dgm:pt modelId="{90A8DD6C-7387-4CE2-AB26-0404ECD15EFE}" type="pres">
      <dgm:prSet presAssocID="{2817CC36-BFF7-4EAB-A803-5F59AD8C029E}" presName="composite" presStyleCnt="0"/>
      <dgm:spPr/>
    </dgm:pt>
    <dgm:pt modelId="{42783603-603B-452D-A8D0-6258CAFFE907}" type="pres">
      <dgm:prSet presAssocID="{2817CC36-BFF7-4EAB-A803-5F59AD8C029E}" presName="ConnectorPoint" presStyleLbl="lnNode1" presStyleIdx="4" presStyleCnt="6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08CD0ED-AE7B-4C12-A968-070BFA5C008F}" type="pres">
      <dgm:prSet presAssocID="{2817CC36-BFF7-4EAB-A803-5F59AD8C029E}" presName="DropPinPlaceHolder" presStyleCnt="0"/>
      <dgm:spPr/>
    </dgm:pt>
    <dgm:pt modelId="{126DDA78-7D11-4DD1-A3F4-DA8ED4AD38AD}" type="pres">
      <dgm:prSet presAssocID="{2817CC36-BFF7-4EAB-A803-5F59AD8C029E}" presName="DropPin" presStyleLbl="alignNode1" presStyleIdx="4" presStyleCnt="6"/>
      <dgm:spPr/>
    </dgm:pt>
    <dgm:pt modelId="{FCDBE456-E04C-4EE2-B551-E97DA64AA057}" type="pres">
      <dgm:prSet presAssocID="{2817CC36-BFF7-4EAB-A803-5F59AD8C029E}" presName="Ellipse" presStyleLbl="fgAcc1" presStyleIdx="5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AB6B24B5-4048-4060-8BC9-A8EF0477587F}" type="pres">
      <dgm:prSet presAssocID="{2817CC36-BFF7-4EAB-A803-5F59AD8C029E}" presName="L2TextContainer" presStyleLbl="revTx" presStyleIdx="8" presStyleCnt="12">
        <dgm:presLayoutVars>
          <dgm:bulletEnabled val="1"/>
        </dgm:presLayoutVars>
      </dgm:prSet>
      <dgm:spPr/>
    </dgm:pt>
    <dgm:pt modelId="{6DDEED9D-7DE7-413C-AE4A-D29CCBA93812}" type="pres">
      <dgm:prSet presAssocID="{2817CC36-BFF7-4EAB-A803-5F59AD8C029E}" presName="L1TextContainer" presStyleLbl="revTx" presStyleIdx="9" presStyleCnt="12">
        <dgm:presLayoutVars>
          <dgm:chMax val="1"/>
          <dgm:chPref val="1"/>
          <dgm:bulletEnabled val="1"/>
        </dgm:presLayoutVars>
      </dgm:prSet>
      <dgm:spPr/>
    </dgm:pt>
    <dgm:pt modelId="{7CE83348-A700-4522-8AE6-2F8292B87F65}" type="pres">
      <dgm:prSet presAssocID="{2817CC36-BFF7-4EAB-A803-5F59AD8C029E}" presName="ConnectLine" presStyleLbl="sibTrans1D1" presStyleIdx="4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2D2DC6A-FE4C-47C3-ADA5-034F6A17E412}" type="pres">
      <dgm:prSet presAssocID="{2817CC36-BFF7-4EAB-A803-5F59AD8C029E}" presName="EmptyPlaceHolder" presStyleCnt="0"/>
      <dgm:spPr/>
    </dgm:pt>
    <dgm:pt modelId="{17DEE326-F7D0-4742-A718-9E49FE3F55A7}" type="pres">
      <dgm:prSet presAssocID="{12BD2E94-FE8B-49CA-9E86-BCE6FAFF5778}" presName="spaceBetweenRectangles" presStyleCnt="0"/>
      <dgm:spPr/>
    </dgm:pt>
    <dgm:pt modelId="{2EDFA500-26B6-49F6-BFBC-89188A9FC7F8}" type="pres">
      <dgm:prSet presAssocID="{F439FAA2-CA96-470D-9986-BEB6B4C9000C}" presName="composite" presStyleCnt="0"/>
      <dgm:spPr/>
    </dgm:pt>
    <dgm:pt modelId="{F6B0BD6F-54ED-4391-94FB-A6977C12FDBA}" type="pres">
      <dgm:prSet presAssocID="{F439FAA2-CA96-470D-9986-BEB6B4C9000C}" presName="ConnectorPoint" presStyleLbl="lnNode1" presStyleIdx="5" presStyleCnt="6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D7BB5C0-CE85-4CD1-A576-868166C88421}" type="pres">
      <dgm:prSet presAssocID="{F439FAA2-CA96-470D-9986-BEB6B4C9000C}" presName="DropPinPlaceHolder" presStyleCnt="0"/>
      <dgm:spPr/>
    </dgm:pt>
    <dgm:pt modelId="{056B11AE-1C07-4725-8F57-166AF6955432}" type="pres">
      <dgm:prSet presAssocID="{F439FAA2-CA96-470D-9986-BEB6B4C9000C}" presName="DropPin" presStyleLbl="alignNode1" presStyleIdx="5" presStyleCnt="6"/>
      <dgm:spPr/>
    </dgm:pt>
    <dgm:pt modelId="{9699FA91-2055-40E8-A384-51253EA2B3CE}" type="pres">
      <dgm:prSet presAssocID="{F439FAA2-CA96-470D-9986-BEB6B4C9000C}" presName="Ellipse" presStyleLbl="fgAcc1" presStyleIdx="6" presStyleCnt="7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gm:spPr>
    </dgm:pt>
    <dgm:pt modelId="{A0233054-3773-44CD-9EC3-37441D0AA85C}" type="pres">
      <dgm:prSet presAssocID="{F439FAA2-CA96-470D-9986-BEB6B4C9000C}" presName="L2TextContainer" presStyleLbl="revTx" presStyleIdx="10" presStyleCnt="12">
        <dgm:presLayoutVars>
          <dgm:bulletEnabled val="1"/>
        </dgm:presLayoutVars>
      </dgm:prSet>
      <dgm:spPr/>
    </dgm:pt>
    <dgm:pt modelId="{4A33649C-899D-4EF3-BBDC-69C36B5B1961}" type="pres">
      <dgm:prSet presAssocID="{F439FAA2-CA96-470D-9986-BEB6B4C9000C}" presName="L1TextContainer" presStyleLbl="revTx" presStyleIdx="11" presStyleCnt="12">
        <dgm:presLayoutVars>
          <dgm:chMax val="1"/>
          <dgm:chPref val="1"/>
          <dgm:bulletEnabled val="1"/>
        </dgm:presLayoutVars>
      </dgm:prSet>
      <dgm:spPr/>
    </dgm:pt>
    <dgm:pt modelId="{EEFE3968-0582-4D5D-8420-3A3B4951A02B}" type="pres">
      <dgm:prSet presAssocID="{F439FAA2-CA96-470D-9986-BEB6B4C9000C}" presName="ConnectLine" presStyleLbl="sibTrans1D1" presStyleIdx="5" presStyleCnt="6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6C01939-5708-4280-8106-9498543545D1}" type="pres">
      <dgm:prSet presAssocID="{F439FAA2-CA96-470D-9986-BEB6B4C9000C}" presName="EmptyPlaceHolder" presStyleCnt="0"/>
      <dgm:spPr/>
    </dgm:pt>
  </dgm:ptLst>
  <dgm:cxnLst>
    <dgm:cxn modelId="{CBBA3300-0F5D-4E92-A47C-DBA4C45F9AD7}" srcId="{963F2953-5759-44EA-B66D-46239DA76D81}" destId="{AA211A48-268C-4BE6-91E9-753126E703E6}" srcOrd="0" destOrd="0" parTransId="{4DEAE2FB-0736-4758-9783-981598B07186}" sibTransId="{8AB7C5F8-E097-4ED8-BF5A-3499A00073A4}"/>
    <dgm:cxn modelId="{00B6E703-E4F3-4663-9D6F-4388A17BD3F0}" type="presOf" srcId="{FAD76D91-EE09-41BF-83E5-FD74810A6D57}" destId="{AC01367C-96F4-4D47-9A21-41A97C525C02}" srcOrd="0" destOrd="0" presId="urn:microsoft.com/office/officeart/2017/3/layout/DropPinTimeline"/>
    <dgm:cxn modelId="{DD278A08-F38F-4125-8F0C-D89F8D2D6A2D}" srcId="{84CE3484-4F15-413F-849A-5448964FFBD2}" destId="{9352A188-BE97-4813-A011-F5F3E666576A}" srcOrd="2" destOrd="0" parTransId="{FEF21953-7868-4B78-821C-EC6A8629DAC1}" sibTransId="{4AF83A3F-5B65-4CD6-A678-4E527EA1D848}"/>
    <dgm:cxn modelId="{B5CCE612-B99E-430E-8118-A04272F17B3E}" type="presOf" srcId="{00A4B6FB-3140-43E9-902E-78EEBD46F6FC}" destId="{8C11F56B-9801-4623-94E9-44A31B201E24}" srcOrd="0" destOrd="0" presId="urn:microsoft.com/office/officeart/2017/3/layout/DropPinTimeline"/>
    <dgm:cxn modelId="{96A09516-07FE-412F-AD7A-0B05A32DBC04}" srcId="{963F2953-5759-44EA-B66D-46239DA76D81}" destId="{E8A2FC32-2E7A-4995-AE55-7E8FCDB41E7F}" srcOrd="1" destOrd="0" parTransId="{05A86D9F-AC32-4323-A0C4-C7A1AA484C1C}" sibTransId="{9BA7EE13-6365-44E9-AF0B-587FD83DDE27}"/>
    <dgm:cxn modelId="{918A0A19-82BE-49C0-8776-9AD2E722D44E}" srcId="{0BA946F9-3F30-48A4-BEBF-1C6370ECB34B}" destId="{2817CC36-BFF7-4EAB-A803-5F59AD8C029E}" srcOrd="4" destOrd="0" parTransId="{45B58E75-FAFC-42D8-8EA4-BC0C708CE99E}" sibTransId="{12BD2E94-FE8B-49CA-9E86-BCE6FAFF5778}"/>
    <dgm:cxn modelId="{E1CA7A1B-495B-4F12-A567-6E058C6498AD}" type="presOf" srcId="{3C7A302E-A57F-46C0-8E39-17A310A95A3F}" destId="{9BB5B016-63C4-4F4F-BDE2-97CBBCC9ACD7}" srcOrd="0" destOrd="0" presId="urn:microsoft.com/office/officeart/2017/3/layout/DropPinTimeline"/>
    <dgm:cxn modelId="{3C79F028-1AA0-4B8F-AC81-3B5FD8BADEB9}" type="presOf" srcId="{F439FAA2-CA96-470D-9986-BEB6B4C9000C}" destId="{4A33649C-899D-4EF3-BBDC-69C36B5B1961}" srcOrd="0" destOrd="0" presId="urn:microsoft.com/office/officeart/2017/3/layout/DropPinTimeline"/>
    <dgm:cxn modelId="{525C2F34-6EE7-4FBA-AB20-F569BD4DF7DF}" type="presOf" srcId="{91676A90-49C9-49C7-831F-9A1FA401F075}" destId="{9BB5B016-63C4-4F4F-BDE2-97CBBCC9ACD7}" srcOrd="0" destOrd="1" presId="urn:microsoft.com/office/officeart/2017/3/layout/DropPinTimeline"/>
    <dgm:cxn modelId="{F34BC736-779E-4781-B46F-288CB148F9A1}" type="presOf" srcId="{9CD89ECE-6305-46BC-8BFA-B7C06B68526D}" destId="{B59F44D6-7F5C-4051-BCF9-2BFEDFED81D3}" srcOrd="0" destOrd="0" presId="urn:microsoft.com/office/officeart/2017/3/layout/DropPinTimeline"/>
    <dgm:cxn modelId="{DC9D6441-51E5-4945-915A-4318A556DD84}" srcId="{0BA946F9-3F30-48A4-BEBF-1C6370ECB34B}" destId="{963F2953-5759-44EA-B66D-46239DA76D81}" srcOrd="1" destOrd="0" parTransId="{484B754F-D6C2-45EA-B0E5-DB911109D7C5}" sibTransId="{D9A78CBB-CE5A-4C37-94B9-721136E5D189}"/>
    <dgm:cxn modelId="{1B0D0348-A003-40E4-B29D-DCEBA9B592CD}" type="presOf" srcId="{0BA946F9-3F30-48A4-BEBF-1C6370ECB34B}" destId="{359BA00E-30D0-448F-B1C7-1FE634EB9A7F}" srcOrd="0" destOrd="0" presId="urn:microsoft.com/office/officeart/2017/3/layout/DropPinTimeline"/>
    <dgm:cxn modelId="{FBBC1649-0E00-4FF2-A644-37D0B5DFBCAC}" type="presOf" srcId="{D3032D76-2964-4426-9419-9B7860C4ED39}" destId="{A0233054-3773-44CD-9EC3-37441D0AA85C}" srcOrd="0" destOrd="0" presId="urn:microsoft.com/office/officeart/2017/3/layout/DropPinTimeline"/>
    <dgm:cxn modelId="{6938054F-E052-47D1-99ED-D96FEC5C391F}" type="presOf" srcId="{6F9FFE17-A0AC-4199-BD10-5632D08357E3}" destId="{AB6B24B5-4048-4060-8BC9-A8EF0477587F}" srcOrd="0" destOrd="0" presId="urn:microsoft.com/office/officeart/2017/3/layout/DropPinTimeline"/>
    <dgm:cxn modelId="{2188E150-F8B7-4ACD-B96D-C3E2E2CECA82}" type="presOf" srcId="{963F2953-5759-44EA-B66D-46239DA76D81}" destId="{8B66E8F9-9081-4F31-89BC-A8719D9DABB5}" srcOrd="0" destOrd="0" presId="urn:microsoft.com/office/officeart/2017/3/layout/DropPinTimeline"/>
    <dgm:cxn modelId="{B0FDA266-F6BA-4960-894C-C493216CD62D}" type="presOf" srcId="{AA211A48-268C-4BE6-91E9-753126E703E6}" destId="{42EE15AF-1110-4740-B025-45E1E5A3E734}" srcOrd="0" destOrd="0" presId="urn:microsoft.com/office/officeart/2017/3/layout/DropPinTimeline"/>
    <dgm:cxn modelId="{B6318E7B-ECD5-4D33-BEB1-AC6817EC9D5C}" srcId="{0BA946F9-3F30-48A4-BEBF-1C6370ECB34B}" destId="{9CD89ECE-6305-46BC-8BFA-B7C06B68526D}" srcOrd="2" destOrd="0" parTransId="{DDACCA7C-6709-4C9E-A445-C2D5F8DD780B}" sibTransId="{AB9844C4-27A9-479F-9FB4-E9C519CF75B0}"/>
    <dgm:cxn modelId="{671E4B7C-DC7D-4963-8566-0893F8BEDF06}" srcId="{F439FAA2-CA96-470D-9986-BEB6B4C9000C}" destId="{D3032D76-2964-4426-9419-9B7860C4ED39}" srcOrd="0" destOrd="0" parTransId="{A430A577-E4D3-40BF-86D8-0BC2F2D01B4A}" sibTransId="{FD5A16CA-F375-41E6-A978-5912203D6B5B}"/>
    <dgm:cxn modelId="{1E882C89-F2BC-4221-90FF-98FD709FFB19}" srcId="{0BA946F9-3F30-48A4-BEBF-1C6370ECB34B}" destId="{84CE3484-4F15-413F-849A-5448964FFBD2}" srcOrd="3" destOrd="0" parTransId="{A9FCF87E-7F81-4764-992A-FB4D1E427A00}" sibTransId="{6E8FB86E-88FE-41F4-983C-2D365A893596}"/>
    <dgm:cxn modelId="{6935738F-0950-43DF-B420-6DD03F2FBA60}" type="presOf" srcId="{07BF99CF-1D4C-40CA-800C-34163CEE4CB8}" destId="{A0233054-3773-44CD-9EC3-37441D0AA85C}" srcOrd="0" destOrd="1" presId="urn:microsoft.com/office/officeart/2017/3/layout/DropPinTimeline"/>
    <dgm:cxn modelId="{3D075E90-DE22-486A-B25B-6F0339071079}" type="presOf" srcId="{4A043540-488B-4301-91DA-7CA4CC7333B3}" destId="{DC9DBD18-31A8-4AC5-9C62-668A59C8972A}" srcOrd="0" destOrd="0" presId="urn:microsoft.com/office/officeart/2017/3/layout/DropPinTimeline"/>
    <dgm:cxn modelId="{78777F94-8A0F-454E-8FDA-BDA92E1014AC}" srcId="{84CE3484-4F15-413F-849A-5448964FFBD2}" destId="{F8634068-AE35-492A-AC9C-AFF8A6A8F2C1}" srcOrd="1" destOrd="0" parTransId="{C95704F4-8ECB-4653-83CD-784852457FA6}" sibTransId="{B0A22CA1-EEA2-48A5-BA5C-AF96F8ED05AC}"/>
    <dgm:cxn modelId="{A9AD3C95-6A79-4132-B886-EB91858CA2F1}" srcId="{FAD76D91-EE09-41BF-83E5-FD74810A6D57}" destId="{00A4B6FB-3140-43E9-902E-78EEBD46F6FC}" srcOrd="0" destOrd="0" parTransId="{71D675A1-CEEC-4EAF-9F61-EC4521CEE655}" sibTransId="{B8F256DD-84E4-44B7-B40F-7540BEF6739B}"/>
    <dgm:cxn modelId="{5331CB9B-9760-4C1B-A59D-81E4AA14D627}" type="presOf" srcId="{CB7949E3-2855-402A-B8D5-305D02FFB5C1}" destId="{8C11F56B-9801-4623-94E9-44A31B201E24}" srcOrd="0" destOrd="1" presId="urn:microsoft.com/office/officeart/2017/3/layout/DropPinTimeline"/>
    <dgm:cxn modelId="{B6FF799F-4406-489C-A0C1-D3E4AA92A48D}" srcId="{2817CC36-BFF7-4EAB-A803-5F59AD8C029E}" destId="{6F9FFE17-A0AC-4199-BD10-5632D08357E3}" srcOrd="0" destOrd="0" parTransId="{BA72549B-052A-4A97-8A65-9DA0BAAF89B6}" sibTransId="{A112A9B3-0566-496D-9EC6-A4AED8ACC3BC}"/>
    <dgm:cxn modelId="{6A5C22B3-2470-4080-9BCD-38F1F171CE16}" type="presOf" srcId="{2817CC36-BFF7-4EAB-A803-5F59AD8C029E}" destId="{6DDEED9D-7DE7-413C-AE4A-D29CCBA93812}" srcOrd="0" destOrd="0" presId="urn:microsoft.com/office/officeart/2017/3/layout/DropPinTimeline"/>
    <dgm:cxn modelId="{1FCA7BB4-473E-4161-A327-BE2FD1A81824}" srcId="{9CD89ECE-6305-46BC-8BFA-B7C06B68526D}" destId="{3C7A302E-A57F-46C0-8E39-17A310A95A3F}" srcOrd="0" destOrd="0" parTransId="{241FB2B1-0377-4E7A-A14F-402165DE4294}" sibTransId="{8A63B374-C590-4BC8-88FC-1CA7361C10A8}"/>
    <dgm:cxn modelId="{A6A05CBD-490F-4817-A3F5-ACBC9F1A71A4}" srcId="{F439FAA2-CA96-470D-9986-BEB6B4C9000C}" destId="{07BF99CF-1D4C-40CA-800C-34163CEE4CB8}" srcOrd="1" destOrd="0" parTransId="{AC4A3F5B-E649-4FFD-8296-2D392A9C1741}" sibTransId="{4FE76BB9-0672-43F9-8D25-9196947424F5}"/>
    <dgm:cxn modelId="{CD10B6BF-8B11-489C-940E-2FF76B0DB3EE}" type="presOf" srcId="{E8A2FC32-2E7A-4995-AE55-7E8FCDB41E7F}" destId="{42EE15AF-1110-4740-B025-45E1E5A3E734}" srcOrd="0" destOrd="1" presId="urn:microsoft.com/office/officeart/2017/3/layout/DropPinTimeline"/>
    <dgm:cxn modelId="{E28ADCCD-D677-451D-933E-BC694D65CC67}" srcId="{84CE3484-4F15-413F-849A-5448964FFBD2}" destId="{4A043540-488B-4301-91DA-7CA4CC7333B3}" srcOrd="0" destOrd="0" parTransId="{0D7F2440-E930-48D8-B64C-8EBBBABD5803}" sibTransId="{24E05A07-F537-47A5-BB59-C40AFF0F0E29}"/>
    <dgm:cxn modelId="{DB4337D0-7738-4567-99A0-E37AABE81304}" srcId="{9CD89ECE-6305-46BC-8BFA-B7C06B68526D}" destId="{91676A90-49C9-49C7-831F-9A1FA401F075}" srcOrd="1" destOrd="0" parTransId="{8DD0A0E8-F86A-4A97-96A6-F569179F89F8}" sibTransId="{454B4DDB-EB31-40AE-97B7-E3A2F141C1FD}"/>
    <dgm:cxn modelId="{77D2A8D0-4FF7-4921-BB1C-A9B1F54AE8A4}" srcId="{0BA946F9-3F30-48A4-BEBF-1C6370ECB34B}" destId="{FAD76D91-EE09-41BF-83E5-FD74810A6D57}" srcOrd="0" destOrd="0" parTransId="{B40B2BBB-8220-41F4-836D-3AF7F648575F}" sibTransId="{3176B941-5D8F-4A60-81FB-7080677817FF}"/>
    <dgm:cxn modelId="{BD0511DD-BD03-4CEE-AA6A-2FEF9F0D92F1}" srcId="{0BA946F9-3F30-48A4-BEBF-1C6370ECB34B}" destId="{F439FAA2-CA96-470D-9986-BEB6B4C9000C}" srcOrd="5" destOrd="0" parTransId="{97915606-79CE-4173-B285-563B9390459D}" sibTransId="{0DB6DCD8-EF32-47C1-8B2A-EEB67C9DC95F}"/>
    <dgm:cxn modelId="{AF38B4F2-5A93-496F-956E-118C08B7EB68}" srcId="{FAD76D91-EE09-41BF-83E5-FD74810A6D57}" destId="{CB7949E3-2855-402A-B8D5-305D02FFB5C1}" srcOrd="1" destOrd="0" parTransId="{96FBE02B-EBFA-4316-8EA0-673CC8AC6024}" sibTransId="{06EEC473-0507-45AA-A14A-964914C50377}"/>
    <dgm:cxn modelId="{FC5004F3-AC70-4D7F-B64E-4DDC6979F4A0}" type="presOf" srcId="{9352A188-BE97-4813-A011-F5F3E666576A}" destId="{DC9DBD18-31A8-4AC5-9C62-668A59C8972A}" srcOrd="0" destOrd="2" presId="urn:microsoft.com/office/officeart/2017/3/layout/DropPinTimeline"/>
    <dgm:cxn modelId="{F6FFFAF5-71C5-4B6C-8D24-5C8E0F2EF202}" type="presOf" srcId="{F8634068-AE35-492A-AC9C-AFF8A6A8F2C1}" destId="{DC9DBD18-31A8-4AC5-9C62-668A59C8972A}" srcOrd="0" destOrd="1" presId="urn:microsoft.com/office/officeart/2017/3/layout/DropPinTimeline"/>
    <dgm:cxn modelId="{3162F2F8-9F38-405E-B705-66D4C4E39B76}" type="presOf" srcId="{84CE3484-4F15-413F-849A-5448964FFBD2}" destId="{06D7B38E-D9C3-470B-839A-095BC5CAE4C2}" srcOrd="0" destOrd="0" presId="urn:microsoft.com/office/officeart/2017/3/layout/DropPinTimeline"/>
    <dgm:cxn modelId="{BDF1CE85-F0A8-4E80-8786-122CA3979CAC}" type="presParOf" srcId="{359BA00E-30D0-448F-B1C7-1FE634EB9A7F}" destId="{A64DB77D-AD3B-458A-BBE3-C88B90DB432D}" srcOrd="0" destOrd="0" presId="urn:microsoft.com/office/officeart/2017/3/layout/DropPinTimeline"/>
    <dgm:cxn modelId="{682C077C-125E-42C6-8705-5A75DB3D6BD4}" type="presParOf" srcId="{359BA00E-30D0-448F-B1C7-1FE634EB9A7F}" destId="{0780FAF6-3D2C-402A-B93B-92736184C34E}" srcOrd="1" destOrd="0" presId="urn:microsoft.com/office/officeart/2017/3/layout/DropPinTimeline"/>
    <dgm:cxn modelId="{B8C1378C-0DAE-4C9C-86EE-279A9E4AE02B}" type="presParOf" srcId="{0780FAF6-3D2C-402A-B93B-92736184C34E}" destId="{C10DBF3E-C91D-47F0-962E-DD30F1D7B24B}" srcOrd="0" destOrd="0" presId="urn:microsoft.com/office/officeart/2017/3/layout/DropPinTimeline"/>
    <dgm:cxn modelId="{ABF21FF4-603A-418F-AC1A-87930F6F788D}" type="presParOf" srcId="{C10DBF3E-C91D-47F0-962E-DD30F1D7B24B}" destId="{C1C6E425-6593-4B2B-950E-63741AC698E7}" srcOrd="0" destOrd="0" presId="urn:microsoft.com/office/officeart/2017/3/layout/DropPinTimeline"/>
    <dgm:cxn modelId="{FF397CB9-F4AD-4895-9B0D-06F5ECBF6461}" type="presParOf" srcId="{C10DBF3E-C91D-47F0-962E-DD30F1D7B24B}" destId="{574702CB-E6BF-4AAE-AFC1-4AB376C72D38}" srcOrd="1" destOrd="0" presId="urn:microsoft.com/office/officeart/2017/3/layout/DropPinTimeline"/>
    <dgm:cxn modelId="{402289D4-20C4-4D2A-A66D-4E5EEFE4AD0D}" type="presParOf" srcId="{574702CB-E6BF-4AAE-AFC1-4AB376C72D38}" destId="{2E6B2BFF-F6D4-4FE2-B3C6-FA617A2260DB}" srcOrd="0" destOrd="0" presId="urn:microsoft.com/office/officeart/2017/3/layout/DropPinTimeline"/>
    <dgm:cxn modelId="{59ED8C3A-1F01-42D1-A534-33986F1FC299}" type="presParOf" srcId="{574702CB-E6BF-4AAE-AFC1-4AB376C72D38}" destId="{3F131B3B-2327-48DD-AFD0-321A542BF3D6}" srcOrd="1" destOrd="0" presId="urn:microsoft.com/office/officeart/2017/3/layout/DropPinTimeline"/>
    <dgm:cxn modelId="{0DB2688F-97B0-4FC5-8008-DEF714D1AF51}" type="presParOf" srcId="{C10DBF3E-C91D-47F0-962E-DD30F1D7B24B}" destId="{8C11F56B-9801-4623-94E9-44A31B201E24}" srcOrd="2" destOrd="0" presId="urn:microsoft.com/office/officeart/2017/3/layout/DropPinTimeline"/>
    <dgm:cxn modelId="{D7BAD3E8-C4E3-4A14-8C55-E24AAFFD3943}" type="presParOf" srcId="{C10DBF3E-C91D-47F0-962E-DD30F1D7B24B}" destId="{AC01367C-96F4-4D47-9A21-41A97C525C02}" srcOrd="3" destOrd="0" presId="urn:microsoft.com/office/officeart/2017/3/layout/DropPinTimeline"/>
    <dgm:cxn modelId="{5550E464-2891-4C4E-AB3E-A3BBEA7F1C8E}" type="presParOf" srcId="{C10DBF3E-C91D-47F0-962E-DD30F1D7B24B}" destId="{B89B0E6A-33FF-4430-B3FA-A24CC121E1C3}" srcOrd="4" destOrd="0" presId="urn:microsoft.com/office/officeart/2017/3/layout/DropPinTimeline"/>
    <dgm:cxn modelId="{E86B32C9-9917-4850-B1B3-2A4E94987F55}" type="presParOf" srcId="{C10DBF3E-C91D-47F0-962E-DD30F1D7B24B}" destId="{A11CBF90-485B-4C87-92C7-AECD6EA40EC7}" srcOrd="5" destOrd="0" presId="urn:microsoft.com/office/officeart/2017/3/layout/DropPinTimeline"/>
    <dgm:cxn modelId="{FDC4EE43-CA13-435A-9F6A-2571CCC5A250}" type="presParOf" srcId="{0780FAF6-3D2C-402A-B93B-92736184C34E}" destId="{63B23720-235C-4645-9F42-214E6E999A24}" srcOrd="1" destOrd="0" presId="urn:microsoft.com/office/officeart/2017/3/layout/DropPinTimeline"/>
    <dgm:cxn modelId="{53ABE18D-6C3C-44D5-A946-EB072DE6748D}" type="presParOf" srcId="{0780FAF6-3D2C-402A-B93B-92736184C34E}" destId="{2D827C57-FBB4-4BA0-BF8D-D461D605E180}" srcOrd="2" destOrd="0" presId="urn:microsoft.com/office/officeart/2017/3/layout/DropPinTimeline"/>
    <dgm:cxn modelId="{B8DD6DF7-8983-4C12-AB7D-1CDF28B1FCDF}" type="presParOf" srcId="{2D827C57-FBB4-4BA0-BF8D-D461D605E180}" destId="{819C25B7-E299-40B7-B88C-6F6829D86C81}" srcOrd="0" destOrd="0" presId="urn:microsoft.com/office/officeart/2017/3/layout/DropPinTimeline"/>
    <dgm:cxn modelId="{2D6CFBDE-90E0-4F6D-AFA2-F51C9F5D5E51}" type="presParOf" srcId="{2D827C57-FBB4-4BA0-BF8D-D461D605E180}" destId="{7AAA2A47-365A-4C6E-832E-C8D71956CB3E}" srcOrd="1" destOrd="0" presId="urn:microsoft.com/office/officeart/2017/3/layout/DropPinTimeline"/>
    <dgm:cxn modelId="{C7C62D5C-0217-42AC-8643-2032C29149CE}" type="presParOf" srcId="{7AAA2A47-365A-4C6E-832E-C8D71956CB3E}" destId="{BCFDD584-855B-43B3-B64A-DE99BD2333AF}" srcOrd="0" destOrd="0" presId="urn:microsoft.com/office/officeart/2017/3/layout/DropPinTimeline"/>
    <dgm:cxn modelId="{BD10B467-F151-41E7-B58E-8E40037E83A7}" type="presParOf" srcId="{7AAA2A47-365A-4C6E-832E-C8D71956CB3E}" destId="{8068D4F1-C7FD-48D7-8841-578F679336A6}" srcOrd="1" destOrd="0" presId="urn:microsoft.com/office/officeart/2017/3/layout/DropPinTimeline"/>
    <dgm:cxn modelId="{5E1EC7F0-816C-4EF5-A920-A22709B594BE}" type="presParOf" srcId="{2D827C57-FBB4-4BA0-BF8D-D461D605E180}" destId="{42EE15AF-1110-4740-B025-45E1E5A3E734}" srcOrd="2" destOrd="0" presId="urn:microsoft.com/office/officeart/2017/3/layout/DropPinTimeline"/>
    <dgm:cxn modelId="{5A81AD4C-BE2D-4108-87D0-7573C78F27B2}" type="presParOf" srcId="{2D827C57-FBB4-4BA0-BF8D-D461D605E180}" destId="{8B66E8F9-9081-4F31-89BC-A8719D9DABB5}" srcOrd="3" destOrd="0" presId="urn:microsoft.com/office/officeart/2017/3/layout/DropPinTimeline"/>
    <dgm:cxn modelId="{651980D9-1714-49E7-B4E7-3ED254CCBAD9}" type="presParOf" srcId="{2D827C57-FBB4-4BA0-BF8D-D461D605E180}" destId="{70E895BD-8143-4B3C-8B6F-3437FE45171E}" srcOrd="4" destOrd="0" presId="urn:microsoft.com/office/officeart/2017/3/layout/DropPinTimeline"/>
    <dgm:cxn modelId="{ECF988E6-9208-43D8-BB96-E233EABFE76F}" type="presParOf" srcId="{2D827C57-FBB4-4BA0-BF8D-D461D605E180}" destId="{5B6D0109-6E22-4E9B-AB8D-007ED598A8DD}" srcOrd="5" destOrd="0" presId="urn:microsoft.com/office/officeart/2017/3/layout/DropPinTimeline"/>
    <dgm:cxn modelId="{3FB6464E-E25F-4FC9-8916-A0E433DE2D48}" type="presParOf" srcId="{0780FAF6-3D2C-402A-B93B-92736184C34E}" destId="{D2C5175E-6F05-4851-BD07-24813629EDBF}" srcOrd="3" destOrd="0" presId="urn:microsoft.com/office/officeart/2017/3/layout/DropPinTimeline"/>
    <dgm:cxn modelId="{4A09E923-4CA4-49C3-9143-2FECD925ED97}" type="presParOf" srcId="{0780FAF6-3D2C-402A-B93B-92736184C34E}" destId="{E873A205-DDA7-48E7-8AC6-4E3B9987951D}" srcOrd="4" destOrd="0" presId="urn:microsoft.com/office/officeart/2017/3/layout/DropPinTimeline"/>
    <dgm:cxn modelId="{AFDB4792-9AF4-4D7D-B626-8913500FF4CE}" type="presParOf" srcId="{E873A205-DDA7-48E7-8AC6-4E3B9987951D}" destId="{B0F621F8-BC3E-4C69-84D5-9164A191EE51}" srcOrd="0" destOrd="0" presId="urn:microsoft.com/office/officeart/2017/3/layout/DropPinTimeline"/>
    <dgm:cxn modelId="{1A3556F3-6026-4743-83DE-DDE2E660BE1C}" type="presParOf" srcId="{E873A205-DDA7-48E7-8AC6-4E3B9987951D}" destId="{36B8DA06-7CB4-4F65-BD61-E6DC281C9A8B}" srcOrd="1" destOrd="0" presId="urn:microsoft.com/office/officeart/2017/3/layout/DropPinTimeline"/>
    <dgm:cxn modelId="{2542800A-FBEC-4E8B-AE1E-033BE76B09A4}" type="presParOf" srcId="{36B8DA06-7CB4-4F65-BD61-E6DC281C9A8B}" destId="{5D427A35-50E5-4BA6-9CE3-2E51D31684D2}" srcOrd="0" destOrd="0" presId="urn:microsoft.com/office/officeart/2017/3/layout/DropPinTimeline"/>
    <dgm:cxn modelId="{6B9B280D-BA86-4DC9-8DE3-6A89ABC55122}" type="presParOf" srcId="{36B8DA06-7CB4-4F65-BD61-E6DC281C9A8B}" destId="{8412976F-F51A-4044-B09A-10602F2BE009}" srcOrd="1" destOrd="0" presId="urn:microsoft.com/office/officeart/2017/3/layout/DropPinTimeline"/>
    <dgm:cxn modelId="{39BF6A89-88D5-45A8-A706-D6E2C4D29C70}" type="presParOf" srcId="{E873A205-DDA7-48E7-8AC6-4E3B9987951D}" destId="{9BB5B016-63C4-4F4F-BDE2-97CBBCC9ACD7}" srcOrd="2" destOrd="0" presId="urn:microsoft.com/office/officeart/2017/3/layout/DropPinTimeline"/>
    <dgm:cxn modelId="{D5D0C603-5645-41F2-B4F2-4E1FA4B52ABE}" type="presParOf" srcId="{E873A205-DDA7-48E7-8AC6-4E3B9987951D}" destId="{B59F44D6-7F5C-4051-BCF9-2BFEDFED81D3}" srcOrd="3" destOrd="0" presId="urn:microsoft.com/office/officeart/2017/3/layout/DropPinTimeline"/>
    <dgm:cxn modelId="{A142A373-A577-4A46-A605-926A92C22689}" type="presParOf" srcId="{E873A205-DDA7-48E7-8AC6-4E3B9987951D}" destId="{DDF74F31-BBC7-417D-B394-93777B1927D6}" srcOrd="4" destOrd="0" presId="urn:microsoft.com/office/officeart/2017/3/layout/DropPinTimeline"/>
    <dgm:cxn modelId="{8E6EFABC-02B2-4FD7-B660-9BB2EB370CC1}" type="presParOf" srcId="{E873A205-DDA7-48E7-8AC6-4E3B9987951D}" destId="{08A8E0E4-DFCA-476D-888A-332F20B73F00}" srcOrd="5" destOrd="0" presId="urn:microsoft.com/office/officeart/2017/3/layout/DropPinTimeline"/>
    <dgm:cxn modelId="{BFBA3E57-8FDB-4C30-88EA-ADE12F7C9C6C}" type="presParOf" srcId="{0780FAF6-3D2C-402A-B93B-92736184C34E}" destId="{B3E61A16-D7E5-41D5-9122-A2848DF9B5FF}" srcOrd="5" destOrd="0" presId="urn:microsoft.com/office/officeart/2017/3/layout/DropPinTimeline"/>
    <dgm:cxn modelId="{1C5D4C19-E845-4438-8CE7-B6B67892A839}" type="presParOf" srcId="{0780FAF6-3D2C-402A-B93B-92736184C34E}" destId="{1E68F448-A97F-4316-9BC9-D86EB69A0C5F}" srcOrd="6" destOrd="0" presId="urn:microsoft.com/office/officeart/2017/3/layout/DropPinTimeline"/>
    <dgm:cxn modelId="{1F8C8940-04A3-4ABB-838E-D037C3A7228C}" type="presParOf" srcId="{1E68F448-A97F-4316-9BC9-D86EB69A0C5F}" destId="{E477F071-2EA5-4F34-A482-B94EC39D8F66}" srcOrd="0" destOrd="0" presId="urn:microsoft.com/office/officeart/2017/3/layout/DropPinTimeline"/>
    <dgm:cxn modelId="{4E6309D6-7401-4B94-B159-AD2788471F0D}" type="presParOf" srcId="{1E68F448-A97F-4316-9BC9-D86EB69A0C5F}" destId="{968AA6BA-2776-44C0-9834-8D99F984D447}" srcOrd="1" destOrd="0" presId="urn:microsoft.com/office/officeart/2017/3/layout/DropPinTimeline"/>
    <dgm:cxn modelId="{0A888FEE-433F-4561-8C6B-B0FBE2F31C66}" type="presParOf" srcId="{968AA6BA-2776-44C0-9834-8D99F984D447}" destId="{FEE8229D-2447-45C0-8992-D4EBFF754358}" srcOrd="0" destOrd="0" presId="urn:microsoft.com/office/officeart/2017/3/layout/DropPinTimeline"/>
    <dgm:cxn modelId="{5717AB38-F2C6-4285-BDD5-277385219BA0}" type="presParOf" srcId="{968AA6BA-2776-44C0-9834-8D99F984D447}" destId="{C865C15E-4DA2-4273-B7C2-2888D95C1C0B}" srcOrd="1" destOrd="0" presId="urn:microsoft.com/office/officeart/2017/3/layout/DropPinTimeline"/>
    <dgm:cxn modelId="{8EC01EEB-01B7-4858-87FD-1A96DA72963F}" type="presParOf" srcId="{1E68F448-A97F-4316-9BC9-D86EB69A0C5F}" destId="{DC9DBD18-31A8-4AC5-9C62-668A59C8972A}" srcOrd="2" destOrd="0" presId="urn:microsoft.com/office/officeart/2017/3/layout/DropPinTimeline"/>
    <dgm:cxn modelId="{37E5DAAC-92DA-4930-926E-390A02300514}" type="presParOf" srcId="{1E68F448-A97F-4316-9BC9-D86EB69A0C5F}" destId="{06D7B38E-D9C3-470B-839A-095BC5CAE4C2}" srcOrd="3" destOrd="0" presId="urn:microsoft.com/office/officeart/2017/3/layout/DropPinTimeline"/>
    <dgm:cxn modelId="{49684C0C-D2B7-4552-B960-27EC3B97CCBD}" type="presParOf" srcId="{1E68F448-A97F-4316-9BC9-D86EB69A0C5F}" destId="{55116624-E642-4064-8F1F-E542B8FE9B62}" srcOrd="4" destOrd="0" presId="urn:microsoft.com/office/officeart/2017/3/layout/DropPinTimeline"/>
    <dgm:cxn modelId="{E8333C2C-F2C0-4252-865F-B7BAFD1FDEBE}" type="presParOf" srcId="{1E68F448-A97F-4316-9BC9-D86EB69A0C5F}" destId="{872748A9-91A1-4EE5-9033-80CB0E8F035D}" srcOrd="5" destOrd="0" presId="urn:microsoft.com/office/officeart/2017/3/layout/DropPinTimeline"/>
    <dgm:cxn modelId="{E5F904D5-6449-46DF-8A93-CEC123273526}" type="presParOf" srcId="{0780FAF6-3D2C-402A-B93B-92736184C34E}" destId="{EC1F4855-1EC4-45A2-ADAF-736CC10C7EDB}" srcOrd="7" destOrd="0" presId="urn:microsoft.com/office/officeart/2017/3/layout/DropPinTimeline"/>
    <dgm:cxn modelId="{139FBC10-F7E5-4A87-AB70-9F868CDD4E73}" type="presParOf" srcId="{0780FAF6-3D2C-402A-B93B-92736184C34E}" destId="{90A8DD6C-7387-4CE2-AB26-0404ECD15EFE}" srcOrd="8" destOrd="0" presId="urn:microsoft.com/office/officeart/2017/3/layout/DropPinTimeline"/>
    <dgm:cxn modelId="{163C3A65-62CD-4324-8616-CEA11E5FD7EB}" type="presParOf" srcId="{90A8DD6C-7387-4CE2-AB26-0404ECD15EFE}" destId="{42783603-603B-452D-A8D0-6258CAFFE907}" srcOrd="0" destOrd="0" presId="urn:microsoft.com/office/officeart/2017/3/layout/DropPinTimeline"/>
    <dgm:cxn modelId="{94395733-4395-49E1-A60F-A857F50A12BA}" type="presParOf" srcId="{90A8DD6C-7387-4CE2-AB26-0404ECD15EFE}" destId="{A08CD0ED-AE7B-4C12-A968-070BFA5C008F}" srcOrd="1" destOrd="0" presId="urn:microsoft.com/office/officeart/2017/3/layout/DropPinTimeline"/>
    <dgm:cxn modelId="{CE22CD2D-B943-4BD1-ABB2-D0A30FF72374}" type="presParOf" srcId="{A08CD0ED-AE7B-4C12-A968-070BFA5C008F}" destId="{126DDA78-7D11-4DD1-A3F4-DA8ED4AD38AD}" srcOrd="0" destOrd="0" presId="urn:microsoft.com/office/officeart/2017/3/layout/DropPinTimeline"/>
    <dgm:cxn modelId="{FBA84F62-DD6E-44A7-9FF2-AFF11BDEFE2B}" type="presParOf" srcId="{A08CD0ED-AE7B-4C12-A968-070BFA5C008F}" destId="{FCDBE456-E04C-4EE2-B551-E97DA64AA057}" srcOrd="1" destOrd="0" presId="urn:microsoft.com/office/officeart/2017/3/layout/DropPinTimeline"/>
    <dgm:cxn modelId="{F1F765B0-DCC7-49CC-9AEC-0236FE2CD463}" type="presParOf" srcId="{90A8DD6C-7387-4CE2-AB26-0404ECD15EFE}" destId="{AB6B24B5-4048-4060-8BC9-A8EF0477587F}" srcOrd="2" destOrd="0" presId="urn:microsoft.com/office/officeart/2017/3/layout/DropPinTimeline"/>
    <dgm:cxn modelId="{3B5E00D0-EBE8-45FA-B565-6F3869C62BC5}" type="presParOf" srcId="{90A8DD6C-7387-4CE2-AB26-0404ECD15EFE}" destId="{6DDEED9D-7DE7-413C-AE4A-D29CCBA93812}" srcOrd="3" destOrd="0" presId="urn:microsoft.com/office/officeart/2017/3/layout/DropPinTimeline"/>
    <dgm:cxn modelId="{1B233FD1-6F5C-4236-B305-A82329519ABC}" type="presParOf" srcId="{90A8DD6C-7387-4CE2-AB26-0404ECD15EFE}" destId="{7CE83348-A700-4522-8AE6-2F8292B87F65}" srcOrd="4" destOrd="0" presId="urn:microsoft.com/office/officeart/2017/3/layout/DropPinTimeline"/>
    <dgm:cxn modelId="{2039984B-8BC0-4411-B4F4-F2E1CF182909}" type="presParOf" srcId="{90A8DD6C-7387-4CE2-AB26-0404ECD15EFE}" destId="{F2D2DC6A-FE4C-47C3-ADA5-034F6A17E412}" srcOrd="5" destOrd="0" presId="urn:microsoft.com/office/officeart/2017/3/layout/DropPinTimeline"/>
    <dgm:cxn modelId="{8EE9861E-A1E3-470A-83BC-BCEFC82896BC}" type="presParOf" srcId="{0780FAF6-3D2C-402A-B93B-92736184C34E}" destId="{17DEE326-F7D0-4742-A718-9E49FE3F55A7}" srcOrd="9" destOrd="0" presId="urn:microsoft.com/office/officeart/2017/3/layout/DropPinTimeline"/>
    <dgm:cxn modelId="{0A17C2DE-33CD-47FD-997A-17115CB58C06}" type="presParOf" srcId="{0780FAF6-3D2C-402A-B93B-92736184C34E}" destId="{2EDFA500-26B6-49F6-BFBC-89188A9FC7F8}" srcOrd="10" destOrd="0" presId="urn:microsoft.com/office/officeart/2017/3/layout/DropPinTimeline"/>
    <dgm:cxn modelId="{057F8657-B09E-426C-87E8-C0ECDBCEA92E}" type="presParOf" srcId="{2EDFA500-26B6-49F6-BFBC-89188A9FC7F8}" destId="{F6B0BD6F-54ED-4391-94FB-A6977C12FDBA}" srcOrd="0" destOrd="0" presId="urn:microsoft.com/office/officeart/2017/3/layout/DropPinTimeline"/>
    <dgm:cxn modelId="{3887F382-33B4-471C-986A-7621B06EAE4C}" type="presParOf" srcId="{2EDFA500-26B6-49F6-BFBC-89188A9FC7F8}" destId="{5D7BB5C0-CE85-4CD1-A576-868166C88421}" srcOrd="1" destOrd="0" presId="urn:microsoft.com/office/officeart/2017/3/layout/DropPinTimeline"/>
    <dgm:cxn modelId="{51A611A8-C87D-45DD-8D85-9C67BF58149D}" type="presParOf" srcId="{5D7BB5C0-CE85-4CD1-A576-868166C88421}" destId="{056B11AE-1C07-4725-8F57-166AF6955432}" srcOrd="0" destOrd="0" presId="urn:microsoft.com/office/officeart/2017/3/layout/DropPinTimeline"/>
    <dgm:cxn modelId="{171F8633-70EC-48A0-B755-5E47C096DF9F}" type="presParOf" srcId="{5D7BB5C0-CE85-4CD1-A576-868166C88421}" destId="{9699FA91-2055-40E8-A384-51253EA2B3CE}" srcOrd="1" destOrd="0" presId="urn:microsoft.com/office/officeart/2017/3/layout/DropPinTimeline"/>
    <dgm:cxn modelId="{86467F6B-427B-4CFD-88AD-EB64E6B3F646}" type="presParOf" srcId="{2EDFA500-26B6-49F6-BFBC-89188A9FC7F8}" destId="{A0233054-3773-44CD-9EC3-37441D0AA85C}" srcOrd="2" destOrd="0" presId="urn:microsoft.com/office/officeart/2017/3/layout/DropPinTimeline"/>
    <dgm:cxn modelId="{BD249C6A-864F-41C9-8BB7-4656E09F11FC}" type="presParOf" srcId="{2EDFA500-26B6-49F6-BFBC-89188A9FC7F8}" destId="{4A33649C-899D-4EF3-BBDC-69C36B5B1961}" srcOrd="3" destOrd="0" presId="urn:microsoft.com/office/officeart/2017/3/layout/DropPinTimeline"/>
    <dgm:cxn modelId="{9F3CA647-BA6B-4E1D-9005-9A4875386C18}" type="presParOf" srcId="{2EDFA500-26B6-49F6-BFBC-89188A9FC7F8}" destId="{EEFE3968-0582-4D5D-8420-3A3B4951A02B}" srcOrd="4" destOrd="0" presId="urn:microsoft.com/office/officeart/2017/3/layout/DropPinTimeline"/>
    <dgm:cxn modelId="{0C216B1B-7DBE-4F20-BA1D-BE8089FC6D83}" type="presParOf" srcId="{2EDFA500-26B6-49F6-BFBC-89188A9FC7F8}" destId="{96C01939-5708-4280-8106-9498543545D1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584F07-4BD3-4471-94FC-C56600DD974F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6399CEB-FC08-4483-B3B1-15508AD1AA2B}">
      <dgm:prSet phldrT="[Text]" phldr="0" custT="1"/>
      <dgm:spPr/>
      <dgm:t>
        <a:bodyPr/>
        <a:lstStyle/>
        <a:p>
          <a:r>
            <a:rPr lang="en-US" sz="2400" b="1" err="1"/>
            <a:t>ePOLST</a:t>
          </a:r>
          <a:r>
            <a:rPr lang="en-US" sz="2400" b="1"/>
            <a:t> Registry</a:t>
          </a:r>
        </a:p>
      </dgm:t>
    </dgm:pt>
    <dgm:pt modelId="{0D500081-26A7-42FD-8E4B-E5937095FCFA}" type="parTrans" cxnId="{075A10AC-387B-4246-8A4A-24AC61B64AC2}">
      <dgm:prSet/>
      <dgm:spPr/>
      <dgm:t>
        <a:bodyPr/>
        <a:lstStyle/>
        <a:p>
          <a:endParaRPr lang="en-US"/>
        </a:p>
      </dgm:t>
    </dgm:pt>
    <dgm:pt modelId="{DEAFCB11-D701-4C67-9B93-A31BE9B18AD6}" type="sibTrans" cxnId="{075A10AC-387B-4246-8A4A-24AC61B64AC2}">
      <dgm:prSet/>
      <dgm:spPr/>
      <dgm:t>
        <a:bodyPr/>
        <a:lstStyle/>
        <a:p>
          <a:endParaRPr lang="en-US"/>
        </a:p>
      </dgm:t>
    </dgm:pt>
    <dgm:pt modelId="{C78FE253-4D42-427C-9530-F6DEFC661B26}">
      <dgm:prSet phldrT="[Text]" phldr="0" custT="1"/>
      <dgm:spPr/>
      <dgm:t>
        <a:bodyPr/>
        <a:lstStyle/>
        <a:p>
          <a:r>
            <a:rPr lang="en-US" sz="2400" b="1"/>
            <a:t>Education</a:t>
          </a:r>
        </a:p>
      </dgm:t>
    </dgm:pt>
    <dgm:pt modelId="{3D9E24CC-C494-4CF7-9386-69F67DA0C66A}" type="parTrans" cxnId="{56468818-2340-458B-A788-117A9DF35039}">
      <dgm:prSet/>
      <dgm:spPr/>
      <dgm:t>
        <a:bodyPr/>
        <a:lstStyle/>
        <a:p>
          <a:endParaRPr lang="en-US"/>
        </a:p>
      </dgm:t>
    </dgm:pt>
    <dgm:pt modelId="{E7C8A43F-CA99-4674-8BCC-D77C52C87406}" type="sibTrans" cxnId="{56468818-2340-458B-A788-117A9DF35039}">
      <dgm:prSet/>
      <dgm:spPr/>
      <dgm:t>
        <a:bodyPr/>
        <a:lstStyle/>
        <a:p>
          <a:endParaRPr lang="en-US"/>
        </a:p>
      </dgm:t>
    </dgm:pt>
    <dgm:pt modelId="{788A1430-4DDB-47FD-A47A-AAF730CE2B3F}">
      <dgm:prSet phldrT="[Text]"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>
              <a:latin typeface="Roboto"/>
              <a:ea typeface="Roboto"/>
              <a:cs typeface="Roboto"/>
            </a:rPr>
            <a:t>Virtual training  for providers and staff (CE and CME approved)</a:t>
          </a:r>
        </a:p>
      </dgm:t>
    </dgm:pt>
    <dgm:pt modelId="{18501E9D-461E-41D9-84E5-A48E11EDF7A2}" type="parTrans" cxnId="{59F36E80-48B0-4820-9D0D-25B8A7B0D2B1}">
      <dgm:prSet/>
      <dgm:spPr/>
      <dgm:t>
        <a:bodyPr/>
        <a:lstStyle/>
        <a:p>
          <a:endParaRPr lang="en-US"/>
        </a:p>
      </dgm:t>
    </dgm:pt>
    <dgm:pt modelId="{96ECF079-2632-4E72-9F19-C9BE2EE510CF}" type="sibTrans" cxnId="{59F36E80-48B0-4820-9D0D-25B8A7B0D2B1}">
      <dgm:prSet/>
      <dgm:spPr/>
      <dgm:t>
        <a:bodyPr/>
        <a:lstStyle/>
        <a:p>
          <a:endParaRPr lang="en-US"/>
        </a:p>
      </dgm:t>
    </dgm:pt>
    <dgm:pt modelId="{ED9CB0B4-1A0F-4518-BAB1-311306745CCD}">
      <dgm:prSet phldrT="[Text]" phldr="0" custT="1"/>
      <dgm:spPr/>
      <dgm:t>
        <a:bodyPr/>
        <a:lstStyle/>
        <a:p>
          <a:pPr rtl="0">
            <a:buClr>
              <a:schemeClr val="accent1"/>
            </a:buClr>
          </a:pPr>
          <a:r>
            <a:rPr lang="en-US" sz="1600">
              <a:latin typeface="Roboto"/>
              <a:ea typeface="Roboto"/>
              <a:cs typeface="Roboto"/>
            </a:rPr>
            <a:t>Design, development, implementation</a:t>
          </a:r>
        </a:p>
      </dgm:t>
    </dgm:pt>
    <dgm:pt modelId="{61F44548-9654-44BB-ACE5-CD08A1F62B07}" type="parTrans" cxnId="{3E0A8064-34E5-4E3F-BE0B-6EA130841385}">
      <dgm:prSet/>
      <dgm:spPr/>
      <dgm:t>
        <a:bodyPr/>
        <a:lstStyle/>
        <a:p>
          <a:endParaRPr lang="en-US"/>
        </a:p>
      </dgm:t>
    </dgm:pt>
    <dgm:pt modelId="{58A0DAFF-921A-4B90-9C5E-ACBE3707A7C5}" type="sibTrans" cxnId="{3E0A8064-34E5-4E3F-BE0B-6EA130841385}">
      <dgm:prSet/>
      <dgm:spPr/>
      <dgm:t>
        <a:bodyPr/>
        <a:lstStyle/>
        <a:p>
          <a:endParaRPr lang="en-US"/>
        </a:p>
      </dgm:t>
    </dgm:pt>
    <dgm:pt modelId="{D26B5312-C465-4DED-AC9D-119F79E42911}">
      <dgm:prSet phldrT="[Text]"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>
              <a:latin typeface="Roboto"/>
              <a:ea typeface="Roboto"/>
              <a:cs typeface="Roboto"/>
            </a:rPr>
            <a:t>Training</a:t>
          </a:r>
        </a:p>
      </dgm:t>
    </dgm:pt>
    <dgm:pt modelId="{70D0635C-EF26-4F4D-B96B-5F9304F2DA9B}" type="parTrans" cxnId="{FF228F14-89DE-45F3-9809-0BD26536EBFC}">
      <dgm:prSet/>
      <dgm:spPr/>
      <dgm:t>
        <a:bodyPr/>
        <a:lstStyle/>
        <a:p>
          <a:endParaRPr lang="en-US"/>
        </a:p>
      </dgm:t>
    </dgm:pt>
    <dgm:pt modelId="{8114D020-B2C8-4B3B-BBC9-DE5F4624C686}" type="sibTrans" cxnId="{FF228F14-89DE-45F3-9809-0BD26536EBFC}">
      <dgm:prSet/>
      <dgm:spPr/>
      <dgm:t>
        <a:bodyPr/>
        <a:lstStyle/>
        <a:p>
          <a:endParaRPr lang="en-US"/>
        </a:p>
      </dgm:t>
    </dgm:pt>
    <dgm:pt modelId="{97DCD625-5F05-4B77-A1CB-F36B04F66FC2}">
      <dgm:prSet phldrT="[Text]"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 dirty="0">
              <a:latin typeface="Roboto"/>
              <a:ea typeface="Roboto"/>
              <a:cs typeface="Roboto"/>
            </a:rPr>
            <a:t>Patient engagement materials  </a:t>
          </a:r>
          <a:r>
            <a:rPr lang="en-US" sz="1600" dirty="0"/>
            <a:t> </a:t>
          </a:r>
        </a:p>
      </dgm:t>
    </dgm:pt>
    <dgm:pt modelId="{CD01557B-C1B2-4B32-9ADC-2C92967F91B8}" type="parTrans" cxnId="{81E13A3A-98B5-42B5-A4B2-8DABFD463AC8}">
      <dgm:prSet/>
      <dgm:spPr/>
      <dgm:t>
        <a:bodyPr/>
        <a:lstStyle/>
        <a:p>
          <a:endParaRPr lang="en-US"/>
        </a:p>
      </dgm:t>
    </dgm:pt>
    <dgm:pt modelId="{B6A1E363-98D7-47FB-94D0-3274E42FDA9E}" type="sibTrans" cxnId="{81E13A3A-98B5-42B5-A4B2-8DABFD463AC8}">
      <dgm:prSet/>
      <dgm:spPr/>
      <dgm:t>
        <a:bodyPr/>
        <a:lstStyle/>
        <a:p>
          <a:endParaRPr lang="en-US"/>
        </a:p>
      </dgm:t>
    </dgm:pt>
    <dgm:pt modelId="{8D4A3852-7507-4392-9495-90BA0B7D6308}">
      <dgm:prSet phldrT="[Text]"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>
              <a:latin typeface="Roboto"/>
              <a:ea typeface="Roboto"/>
              <a:cs typeface="Roboto"/>
            </a:rPr>
            <a:t>EMS protocol updates and training</a:t>
          </a:r>
        </a:p>
      </dgm:t>
    </dgm:pt>
    <dgm:pt modelId="{3BAB6344-A6AC-4EA6-88E6-39526E5B04A5}" type="parTrans" cxnId="{22969814-91B0-4062-880D-2E0E84C5DF2B}">
      <dgm:prSet/>
      <dgm:spPr/>
      <dgm:t>
        <a:bodyPr/>
        <a:lstStyle/>
        <a:p>
          <a:endParaRPr lang="en-US"/>
        </a:p>
      </dgm:t>
    </dgm:pt>
    <dgm:pt modelId="{EB04666B-74B1-4D30-9C70-AC5AABAEBDFD}" type="sibTrans" cxnId="{22969814-91B0-4062-880D-2E0E84C5DF2B}">
      <dgm:prSet/>
      <dgm:spPr/>
      <dgm:t>
        <a:bodyPr/>
        <a:lstStyle/>
        <a:p>
          <a:endParaRPr lang="en-US"/>
        </a:p>
      </dgm:t>
    </dgm:pt>
    <dgm:pt modelId="{DF4063D9-87DE-4578-9E8D-D8E95E63C4D9}">
      <dgm:prSet phldrT="[Text]" phldr="0" custT="1"/>
      <dgm:spPr/>
      <dgm:t>
        <a:bodyPr/>
        <a:lstStyle/>
        <a:p>
          <a:r>
            <a:rPr lang="en-US" sz="2400" b="1"/>
            <a:t>Implementation Resources</a:t>
          </a:r>
        </a:p>
      </dgm:t>
    </dgm:pt>
    <dgm:pt modelId="{BA63669F-DB2B-46AF-94FE-104680456126}" type="sibTrans" cxnId="{B06AB170-2EA3-4FBA-A428-0C92233896BA}">
      <dgm:prSet/>
      <dgm:spPr/>
      <dgm:t>
        <a:bodyPr/>
        <a:lstStyle/>
        <a:p>
          <a:endParaRPr lang="en-US"/>
        </a:p>
      </dgm:t>
    </dgm:pt>
    <dgm:pt modelId="{07BA3A7A-DAEC-4910-BBC4-EDA5400602FF}" type="parTrans" cxnId="{B06AB170-2EA3-4FBA-A428-0C92233896BA}">
      <dgm:prSet/>
      <dgm:spPr/>
      <dgm:t>
        <a:bodyPr/>
        <a:lstStyle/>
        <a:p>
          <a:endParaRPr lang="en-US"/>
        </a:p>
      </dgm:t>
    </dgm:pt>
    <dgm:pt modelId="{BCCDC953-2EA3-4310-9FFF-659D381FCF36}">
      <dgm:prSet phldrT="[Text]"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hlinkClick xmlns:r="http://schemas.openxmlformats.org/officeDocument/2006/relationships" r:id="rId1"/>
            </a:rPr>
            <a:t>MassPOLST Website</a:t>
          </a:r>
          <a:r>
            <a:rPr lang="en-US" sz="16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</a:p>
      </dgm:t>
    </dgm:pt>
    <dgm:pt modelId="{E2905202-7A61-4791-A096-FCC7CF1D6FF5}" type="sibTrans" cxnId="{22A5EA22-8CDF-4956-A461-1F60840C15F7}">
      <dgm:prSet/>
      <dgm:spPr/>
      <dgm:t>
        <a:bodyPr/>
        <a:lstStyle/>
        <a:p>
          <a:endParaRPr lang="en-US"/>
        </a:p>
      </dgm:t>
    </dgm:pt>
    <dgm:pt modelId="{A602FCA9-B0EA-4DC0-B645-020844C3F3BA}" type="parTrans" cxnId="{22A5EA22-8CDF-4956-A461-1F60840C15F7}">
      <dgm:prSet/>
      <dgm:spPr/>
      <dgm:t>
        <a:bodyPr/>
        <a:lstStyle/>
        <a:p>
          <a:endParaRPr lang="en-US"/>
        </a:p>
      </dgm:t>
    </dgm:pt>
    <dgm:pt modelId="{AAD69F1B-C3A2-4DC3-8F74-D01006CFECDB}">
      <dgm:prSet phldrT="[Text]"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>
              <a:latin typeface="Roboto"/>
              <a:ea typeface="Roboto"/>
              <a:cs typeface="Roboto"/>
            </a:rPr>
            <a:t>Technical support</a:t>
          </a:r>
        </a:p>
      </dgm:t>
    </dgm:pt>
    <dgm:pt modelId="{A9CC3078-C5FB-4240-B634-34D0D1ED67D4}" type="sibTrans" cxnId="{C92F144B-371A-4C6A-B3F5-B9E603A604F8}">
      <dgm:prSet/>
      <dgm:spPr/>
      <dgm:t>
        <a:bodyPr/>
        <a:lstStyle/>
        <a:p>
          <a:endParaRPr lang="en-US"/>
        </a:p>
      </dgm:t>
    </dgm:pt>
    <dgm:pt modelId="{C579510B-528D-4116-BCBC-89941FBD530B}" type="parTrans" cxnId="{C92F144B-371A-4C6A-B3F5-B9E603A604F8}">
      <dgm:prSet/>
      <dgm:spPr/>
      <dgm:t>
        <a:bodyPr/>
        <a:lstStyle/>
        <a:p>
          <a:endParaRPr lang="en-US"/>
        </a:p>
      </dgm:t>
    </dgm:pt>
    <dgm:pt modelId="{657A3272-A9A3-46DB-ADC5-D762E7BD755D}">
      <dgm:prSet phldrT="[Text]"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>
              <a:latin typeface="Roboto"/>
              <a:ea typeface="Roboto"/>
              <a:cs typeface="Roboto"/>
            </a:rPr>
            <a:t>Regulations and guidance</a:t>
          </a:r>
        </a:p>
      </dgm:t>
    </dgm:pt>
    <dgm:pt modelId="{58CDB546-F787-42F5-A1C3-797F54C12FEE}" type="sibTrans" cxnId="{CD7FC4C0-0FF6-4A94-8CE3-D933FB5F6EA8}">
      <dgm:prSet/>
      <dgm:spPr/>
      <dgm:t>
        <a:bodyPr/>
        <a:lstStyle/>
        <a:p>
          <a:endParaRPr lang="en-US"/>
        </a:p>
      </dgm:t>
    </dgm:pt>
    <dgm:pt modelId="{5706AD9B-1757-4DE7-ABA4-273CAE31EA74}" type="parTrans" cxnId="{CD7FC4C0-0FF6-4A94-8CE3-D933FB5F6EA8}">
      <dgm:prSet/>
      <dgm:spPr/>
      <dgm:t>
        <a:bodyPr/>
        <a:lstStyle/>
        <a:p>
          <a:endParaRPr lang="en-US"/>
        </a:p>
      </dgm:t>
    </dgm:pt>
    <dgm:pt modelId="{076E8AFF-DE98-4713-B549-90CAE96881B2}">
      <dgm:prSet phldrT="[Text]"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>
              <a:latin typeface="Roboto"/>
              <a:ea typeface="Roboto"/>
              <a:cs typeface="Roboto"/>
            </a:rPr>
            <a:t>Call Center</a:t>
          </a:r>
        </a:p>
      </dgm:t>
    </dgm:pt>
    <dgm:pt modelId="{1406F0E1-312A-4B7B-8AEA-4111104EC022}" type="sibTrans" cxnId="{CA6A8CF2-EDA0-4CE7-9B21-53B7B47CE168}">
      <dgm:prSet/>
      <dgm:spPr/>
      <dgm:t>
        <a:bodyPr/>
        <a:lstStyle/>
        <a:p>
          <a:endParaRPr lang="en-US"/>
        </a:p>
      </dgm:t>
    </dgm:pt>
    <dgm:pt modelId="{850C8DCF-C265-4EDB-A965-F67B7F451736}" type="parTrans" cxnId="{CA6A8CF2-EDA0-4CE7-9B21-53B7B47CE168}">
      <dgm:prSet/>
      <dgm:spPr/>
      <dgm:t>
        <a:bodyPr/>
        <a:lstStyle/>
        <a:p>
          <a:endParaRPr lang="en-US"/>
        </a:p>
      </dgm:t>
    </dgm:pt>
    <dgm:pt modelId="{02041AAD-1079-4138-9A67-0A70AEED8E93}">
      <dgm:prSet phldr="0" custT="1"/>
      <dgm:spPr/>
      <dgm:t>
        <a:bodyPr/>
        <a:lstStyle/>
        <a:p>
          <a:pPr>
            <a:buClr>
              <a:schemeClr val="accent1"/>
            </a:buClr>
          </a:pPr>
          <a:r>
            <a:rPr lang="en-US" sz="1600">
              <a:latin typeface="Roboto"/>
              <a:ea typeface="Roboto"/>
              <a:cs typeface="Roboto"/>
            </a:rPr>
            <a:t>Licensing</a:t>
          </a:r>
        </a:p>
      </dgm:t>
    </dgm:pt>
    <dgm:pt modelId="{43419382-B3A5-46C4-A7AE-88F0ED8F65F8}" type="parTrans" cxnId="{533BEA19-F3AD-435B-8D02-E1AC95CC7B0A}">
      <dgm:prSet/>
      <dgm:spPr/>
      <dgm:t>
        <a:bodyPr/>
        <a:lstStyle/>
        <a:p>
          <a:endParaRPr lang="en-US"/>
        </a:p>
      </dgm:t>
    </dgm:pt>
    <dgm:pt modelId="{1B4ECBBB-70E0-4DA9-A41E-91A8D8687C58}" type="sibTrans" cxnId="{533BEA19-F3AD-435B-8D02-E1AC95CC7B0A}">
      <dgm:prSet/>
      <dgm:spPr/>
      <dgm:t>
        <a:bodyPr/>
        <a:lstStyle/>
        <a:p>
          <a:endParaRPr lang="en-US"/>
        </a:p>
      </dgm:t>
    </dgm:pt>
    <dgm:pt modelId="{ADCFB80C-6A68-4EA4-959D-D74A4149AF80}" type="pres">
      <dgm:prSet presAssocID="{F1584F07-4BD3-4471-94FC-C56600DD974F}" presName="Name0" presStyleCnt="0">
        <dgm:presLayoutVars>
          <dgm:dir/>
          <dgm:animLvl val="lvl"/>
          <dgm:resizeHandles val="exact"/>
        </dgm:presLayoutVars>
      </dgm:prSet>
      <dgm:spPr/>
    </dgm:pt>
    <dgm:pt modelId="{5EF31CD6-15D9-419D-A175-0DD1E34ADE52}" type="pres">
      <dgm:prSet presAssocID="{DF4063D9-87DE-4578-9E8D-D8E95E63C4D9}" presName="linNode" presStyleCnt="0"/>
      <dgm:spPr/>
    </dgm:pt>
    <dgm:pt modelId="{B070C64F-CA81-4003-BF19-4E15EA28D6ED}" type="pres">
      <dgm:prSet presAssocID="{DF4063D9-87DE-4578-9E8D-D8E95E63C4D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AAA94D2B-C020-4A47-98E4-9F5FA274498C}" type="pres">
      <dgm:prSet presAssocID="{DF4063D9-87DE-4578-9E8D-D8E95E63C4D9}" presName="descendantText" presStyleLbl="alignAccFollowNode1" presStyleIdx="0" presStyleCnt="3">
        <dgm:presLayoutVars>
          <dgm:bulletEnabled val="1"/>
        </dgm:presLayoutVars>
      </dgm:prSet>
      <dgm:spPr/>
    </dgm:pt>
    <dgm:pt modelId="{A33031CB-912D-46F2-ADE5-3D7193EA7F34}" type="pres">
      <dgm:prSet presAssocID="{BA63669F-DB2B-46AF-94FE-104680456126}" presName="sp" presStyleCnt="0"/>
      <dgm:spPr/>
    </dgm:pt>
    <dgm:pt modelId="{9DE6C91D-5223-4F7D-A1D4-C41CE7AA3100}" type="pres">
      <dgm:prSet presAssocID="{86399CEB-FC08-4483-B3B1-15508AD1AA2B}" presName="linNode" presStyleCnt="0"/>
      <dgm:spPr/>
    </dgm:pt>
    <dgm:pt modelId="{02F54DB0-9A56-4B59-93BC-9F7124FD285A}" type="pres">
      <dgm:prSet presAssocID="{86399CEB-FC08-4483-B3B1-15508AD1AA2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85CF879-698F-4237-9819-A77E223943AF}" type="pres">
      <dgm:prSet presAssocID="{86399CEB-FC08-4483-B3B1-15508AD1AA2B}" presName="descendantText" presStyleLbl="alignAccFollowNode1" presStyleIdx="1" presStyleCnt="3">
        <dgm:presLayoutVars>
          <dgm:bulletEnabled val="1"/>
        </dgm:presLayoutVars>
      </dgm:prSet>
      <dgm:spPr/>
    </dgm:pt>
    <dgm:pt modelId="{70D9AD1B-EAEF-453D-85DC-D1F5352D01F0}" type="pres">
      <dgm:prSet presAssocID="{DEAFCB11-D701-4C67-9B93-A31BE9B18AD6}" presName="sp" presStyleCnt="0"/>
      <dgm:spPr/>
    </dgm:pt>
    <dgm:pt modelId="{85C4A384-C3E2-4F20-8583-7992FEBC9347}" type="pres">
      <dgm:prSet presAssocID="{C78FE253-4D42-427C-9530-F6DEFC661B26}" presName="linNode" presStyleCnt="0"/>
      <dgm:spPr/>
    </dgm:pt>
    <dgm:pt modelId="{5CB991FC-D3E6-4745-8BAE-3600EC045FFB}" type="pres">
      <dgm:prSet presAssocID="{C78FE253-4D42-427C-9530-F6DEFC661B26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E46457A2-3D4E-4192-9298-C77FF646651D}" type="pres">
      <dgm:prSet presAssocID="{C78FE253-4D42-427C-9530-F6DEFC661B26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FF228F14-89DE-45F3-9809-0BD26536EBFC}" srcId="{86399CEB-FC08-4483-B3B1-15508AD1AA2B}" destId="{D26B5312-C465-4DED-AC9D-119F79E42911}" srcOrd="2" destOrd="0" parTransId="{70D0635C-EF26-4F4D-B96B-5F9304F2DA9B}" sibTransId="{8114D020-B2C8-4B3B-BBC9-DE5F4624C686}"/>
    <dgm:cxn modelId="{22969814-91B0-4062-880D-2E0E84C5DF2B}" srcId="{C78FE253-4D42-427C-9530-F6DEFC661B26}" destId="{8D4A3852-7507-4392-9495-90BA0B7D6308}" srcOrd="1" destOrd="0" parTransId="{3BAB6344-A6AC-4EA6-88E6-39526E5B04A5}" sibTransId="{EB04666B-74B1-4D30-9C70-AC5AABAEBDFD}"/>
    <dgm:cxn modelId="{56468818-2340-458B-A788-117A9DF35039}" srcId="{F1584F07-4BD3-4471-94FC-C56600DD974F}" destId="{C78FE253-4D42-427C-9530-F6DEFC661B26}" srcOrd="2" destOrd="0" parTransId="{3D9E24CC-C494-4CF7-9386-69F67DA0C66A}" sibTransId="{E7C8A43F-CA99-4674-8BCC-D77C52C87406}"/>
    <dgm:cxn modelId="{533BEA19-F3AD-435B-8D02-E1AC95CC7B0A}" srcId="{86399CEB-FC08-4483-B3B1-15508AD1AA2B}" destId="{02041AAD-1079-4138-9A67-0A70AEED8E93}" srcOrd="1" destOrd="0" parTransId="{43419382-B3A5-46C4-A7AE-88F0ED8F65F8}" sibTransId="{1B4ECBBB-70E0-4DA9-A41E-91A8D8687C58}"/>
    <dgm:cxn modelId="{22A5EA22-8CDF-4956-A461-1F60840C15F7}" srcId="{DF4063D9-87DE-4578-9E8D-D8E95E63C4D9}" destId="{BCCDC953-2EA3-4310-9FFF-659D381FCF36}" srcOrd="0" destOrd="0" parTransId="{A602FCA9-B0EA-4DC0-B645-020844C3F3BA}" sibTransId="{E2905202-7A61-4791-A096-FCC7CF1D6FF5}"/>
    <dgm:cxn modelId="{81E13A3A-98B5-42B5-A4B2-8DABFD463AC8}" srcId="{C78FE253-4D42-427C-9530-F6DEFC661B26}" destId="{97DCD625-5F05-4B77-A1CB-F36B04F66FC2}" srcOrd="2" destOrd="0" parTransId="{CD01557B-C1B2-4B32-9ADC-2C92967F91B8}" sibTransId="{B6A1E363-98D7-47FB-94D0-3274E42FDA9E}"/>
    <dgm:cxn modelId="{2AE96843-94F5-41F7-975E-A75DD2535D15}" type="presOf" srcId="{02041AAD-1079-4138-9A67-0A70AEED8E93}" destId="{985CF879-698F-4237-9819-A77E223943AF}" srcOrd="0" destOrd="1" presId="urn:microsoft.com/office/officeart/2005/8/layout/vList5"/>
    <dgm:cxn modelId="{C92F144B-371A-4C6A-B3F5-B9E603A604F8}" srcId="{DF4063D9-87DE-4578-9E8D-D8E95E63C4D9}" destId="{AAD69F1B-C3A2-4DC3-8F74-D01006CFECDB}" srcOrd="1" destOrd="0" parTransId="{C579510B-528D-4116-BCBC-89941FBD530B}" sibTransId="{A9CC3078-C5FB-4240-B634-34D0D1ED67D4}"/>
    <dgm:cxn modelId="{4C711A58-F0A9-451E-BB67-670B14585B76}" type="presOf" srcId="{AAD69F1B-C3A2-4DC3-8F74-D01006CFECDB}" destId="{AAA94D2B-C020-4A47-98E4-9F5FA274498C}" srcOrd="0" destOrd="1" presId="urn:microsoft.com/office/officeart/2005/8/layout/vList5"/>
    <dgm:cxn modelId="{33384962-CEA1-4278-B5D5-EE096B1DAA93}" type="presOf" srcId="{BCCDC953-2EA3-4310-9FFF-659D381FCF36}" destId="{AAA94D2B-C020-4A47-98E4-9F5FA274498C}" srcOrd="0" destOrd="0" presId="urn:microsoft.com/office/officeart/2005/8/layout/vList5"/>
    <dgm:cxn modelId="{3E0A8064-34E5-4E3F-BE0B-6EA130841385}" srcId="{86399CEB-FC08-4483-B3B1-15508AD1AA2B}" destId="{ED9CB0B4-1A0F-4518-BAB1-311306745CCD}" srcOrd="0" destOrd="0" parTransId="{61F44548-9654-44BB-ACE5-CD08A1F62B07}" sibTransId="{58A0DAFF-921A-4B90-9C5E-ACBE3707A7C5}"/>
    <dgm:cxn modelId="{B06AB170-2EA3-4FBA-A428-0C92233896BA}" srcId="{F1584F07-4BD3-4471-94FC-C56600DD974F}" destId="{DF4063D9-87DE-4578-9E8D-D8E95E63C4D9}" srcOrd="0" destOrd="0" parTransId="{07BA3A7A-DAEC-4910-BBC4-EDA5400602FF}" sibTransId="{BA63669F-DB2B-46AF-94FE-104680456126}"/>
    <dgm:cxn modelId="{FE70CB75-76B5-4DDE-8E84-974FCD95A1CE}" type="presOf" srcId="{97DCD625-5F05-4B77-A1CB-F36B04F66FC2}" destId="{E46457A2-3D4E-4192-9298-C77FF646651D}" srcOrd="0" destOrd="2" presId="urn:microsoft.com/office/officeart/2005/8/layout/vList5"/>
    <dgm:cxn modelId="{E6690F77-692B-45EF-BEF0-76CF5B78439E}" type="presOf" srcId="{F1584F07-4BD3-4471-94FC-C56600DD974F}" destId="{ADCFB80C-6A68-4EA4-959D-D74A4149AF80}" srcOrd="0" destOrd="0" presId="urn:microsoft.com/office/officeart/2005/8/layout/vList5"/>
    <dgm:cxn modelId="{014C777E-ED08-472E-AB4C-DC64A148356D}" type="presOf" srcId="{8D4A3852-7507-4392-9495-90BA0B7D6308}" destId="{E46457A2-3D4E-4192-9298-C77FF646651D}" srcOrd="0" destOrd="1" presId="urn:microsoft.com/office/officeart/2005/8/layout/vList5"/>
    <dgm:cxn modelId="{59F36E80-48B0-4820-9D0D-25B8A7B0D2B1}" srcId="{C78FE253-4D42-427C-9530-F6DEFC661B26}" destId="{788A1430-4DDB-47FD-A47A-AAF730CE2B3F}" srcOrd="0" destOrd="0" parTransId="{18501E9D-461E-41D9-84E5-A48E11EDF7A2}" sibTransId="{96ECF079-2632-4E72-9F19-C9BE2EE510CF}"/>
    <dgm:cxn modelId="{56B99B80-9856-4F24-9123-2644BC613EA5}" type="presOf" srcId="{C78FE253-4D42-427C-9530-F6DEFC661B26}" destId="{5CB991FC-D3E6-4745-8BAE-3600EC045FFB}" srcOrd="0" destOrd="0" presId="urn:microsoft.com/office/officeart/2005/8/layout/vList5"/>
    <dgm:cxn modelId="{6A210AA0-C511-4B74-BF8A-D31A16E25DB6}" type="presOf" srcId="{ED9CB0B4-1A0F-4518-BAB1-311306745CCD}" destId="{985CF879-698F-4237-9819-A77E223943AF}" srcOrd="0" destOrd="0" presId="urn:microsoft.com/office/officeart/2005/8/layout/vList5"/>
    <dgm:cxn modelId="{AF6C20A1-EB8D-4069-9541-94243A93AB26}" type="presOf" srcId="{076E8AFF-DE98-4713-B549-90CAE96881B2}" destId="{AAA94D2B-C020-4A47-98E4-9F5FA274498C}" srcOrd="0" destOrd="3" presId="urn:microsoft.com/office/officeart/2005/8/layout/vList5"/>
    <dgm:cxn modelId="{075A10AC-387B-4246-8A4A-24AC61B64AC2}" srcId="{F1584F07-4BD3-4471-94FC-C56600DD974F}" destId="{86399CEB-FC08-4483-B3B1-15508AD1AA2B}" srcOrd="1" destOrd="0" parTransId="{0D500081-26A7-42FD-8E4B-E5937095FCFA}" sibTransId="{DEAFCB11-D701-4C67-9B93-A31BE9B18AD6}"/>
    <dgm:cxn modelId="{3AD555BB-3B6F-4641-B2B2-EA487656A081}" type="presOf" srcId="{86399CEB-FC08-4483-B3B1-15508AD1AA2B}" destId="{02F54DB0-9A56-4B59-93BC-9F7124FD285A}" srcOrd="0" destOrd="0" presId="urn:microsoft.com/office/officeart/2005/8/layout/vList5"/>
    <dgm:cxn modelId="{CD7FC4C0-0FF6-4A94-8CE3-D933FB5F6EA8}" srcId="{DF4063D9-87DE-4578-9E8D-D8E95E63C4D9}" destId="{657A3272-A9A3-46DB-ADC5-D762E7BD755D}" srcOrd="2" destOrd="0" parTransId="{5706AD9B-1757-4DE7-ABA4-273CAE31EA74}" sibTransId="{58CDB546-F787-42F5-A1C3-797F54C12FEE}"/>
    <dgm:cxn modelId="{A00252C4-4CA7-4981-A0F0-7B353DE06BB4}" type="presOf" srcId="{657A3272-A9A3-46DB-ADC5-D762E7BD755D}" destId="{AAA94D2B-C020-4A47-98E4-9F5FA274498C}" srcOrd="0" destOrd="2" presId="urn:microsoft.com/office/officeart/2005/8/layout/vList5"/>
    <dgm:cxn modelId="{E24D56D5-F995-46AC-AC91-F76243964E68}" type="presOf" srcId="{788A1430-4DDB-47FD-A47A-AAF730CE2B3F}" destId="{E46457A2-3D4E-4192-9298-C77FF646651D}" srcOrd="0" destOrd="0" presId="urn:microsoft.com/office/officeart/2005/8/layout/vList5"/>
    <dgm:cxn modelId="{49AE4EE7-5725-4264-9274-2D4160C88B1E}" type="presOf" srcId="{DF4063D9-87DE-4578-9E8D-D8E95E63C4D9}" destId="{B070C64F-CA81-4003-BF19-4E15EA28D6ED}" srcOrd="0" destOrd="0" presId="urn:microsoft.com/office/officeart/2005/8/layout/vList5"/>
    <dgm:cxn modelId="{CA6A8CF2-EDA0-4CE7-9B21-53B7B47CE168}" srcId="{DF4063D9-87DE-4578-9E8D-D8E95E63C4D9}" destId="{076E8AFF-DE98-4713-B549-90CAE96881B2}" srcOrd="3" destOrd="0" parTransId="{850C8DCF-C265-4EDB-A965-F67B7F451736}" sibTransId="{1406F0E1-312A-4B7B-8AEA-4111104EC022}"/>
    <dgm:cxn modelId="{8974D2FD-7073-479E-926E-4EBDEC4036DF}" type="presOf" srcId="{D26B5312-C465-4DED-AC9D-119F79E42911}" destId="{985CF879-698F-4237-9819-A77E223943AF}" srcOrd="0" destOrd="2" presId="urn:microsoft.com/office/officeart/2005/8/layout/vList5"/>
    <dgm:cxn modelId="{566373C5-F648-4C27-A98C-582514DF63E3}" type="presParOf" srcId="{ADCFB80C-6A68-4EA4-959D-D74A4149AF80}" destId="{5EF31CD6-15D9-419D-A175-0DD1E34ADE52}" srcOrd="0" destOrd="0" presId="urn:microsoft.com/office/officeart/2005/8/layout/vList5"/>
    <dgm:cxn modelId="{00F8756B-6120-46E9-B29D-660ABE142B90}" type="presParOf" srcId="{5EF31CD6-15D9-419D-A175-0DD1E34ADE52}" destId="{B070C64F-CA81-4003-BF19-4E15EA28D6ED}" srcOrd="0" destOrd="0" presId="urn:microsoft.com/office/officeart/2005/8/layout/vList5"/>
    <dgm:cxn modelId="{BDB113A1-2DA5-4A27-89FB-4FA37CE97825}" type="presParOf" srcId="{5EF31CD6-15D9-419D-A175-0DD1E34ADE52}" destId="{AAA94D2B-C020-4A47-98E4-9F5FA274498C}" srcOrd="1" destOrd="0" presId="urn:microsoft.com/office/officeart/2005/8/layout/vList5"/>
    <dgm:cxn modelId="{7C5B19D9-AFA4-4549-BDF0-E70F4DB3229B}" type="presParOf" srcId="{ADCFB80C-6A68-4EA4-959D-D74A4149AF80}" destId="{A33031CB-912D-46F2-ADE5-3D7193EA7F34}" srcOrd="1" destOrd="0" presId="urn:microsoft.com/office/officeart/2005/8/layout/vList5"/>
    <dgm:cxn modelId="{1DFD73C8-95B3-4D9D-BBE6-F8F301E75390}" type="presParOf" srcId="{ADCFB80C-6A68-4EA4-959D-D74A4149AF80}" destId="{9DE6C91D-5223-4F7D-A1D4-C41CE7AA3100}" srcOrd="2" destOrd="0" presId="urn:microsoft.com/office/officeart/2005/8/layout/vList5"/>
    <dgm:cxn modelId="{B042E9BB-3292-41E6-9102-A62CB01CB447}" type="presParOf" srcId="{9DE6C91D-5223-4F7D-A1D4-C41CE7AA3100}" destId="{02F54DB0-9A56-4B59-93BC-9F7124FD285A}" srcOrd="0" destOrd="0" presId="urn:microsoft.com/office/officeart/2005/8/layout/vList5"/>
    <dgm:cxn modelId="{CE390A85-F23D-41E1-A0BE-9D748E6F65F4}" type="presParOf" srcId="{9DE6C91D-5223-4F7D-A1D4-C41CE7AA3100}" destId="{985CF879-698F-4237-9819-A77E223943AF}" srcOrd="1" destOrd="0" presId="urn:microsoft.com/office/officeart/2005/8/layout/vList5"/>
    <dgm:cxn modelId="{1A8D5710-BBAD-4F94-BA63-EF0E0E3038EC}" type="presParOf" srcId="{ADCFB80C-6A68-4EA4-959D-D74A4149AF80}" destId="{70D9AD1B-EAEF-453D-85DC-D1F5352D01F0}" srcOrd="3" destOrd="0" presId="urn:microsoft.com/office/officeart/2005/8/layout/vList5"/>
    <dgm:cxn modelId="{EE0884B6-D030-402A-8F06-15BCB0CA7DA5}" type="presParOf" srcId="{ADCFB80C-6A68-4EA4-959D-D74A4149AF80}" destId="{85C4A384-C3E2-4F20-8583-7992FEBC9347}" srcOrd="4" destOrd="0" presId="urn:microsoft.com/office/officeart/2005/8/layout/vList5"/>
    <dgm:cxn modelId="{BBB02AD8-C3A0-40DA-A773-9742CE3BAE7B}" type="presParOf" srcId="{85C4A384-C3E2-4F20-8583-7992FEBC9347}" destId="{5CB991FC-D3E6-4745-8BAE-3600EC045FFB}" srcOrd="0" destOrd="0" presId="urn:microsoft.com/office/officeart/2005/8/layout/vList5"/>
    <dgm:cxn modelId="{CF13C470-4693-4CA3-ADE0-E241187192B2}" type="presParOf" srcId="{85C4A384-C3E2-4F20-8583-7992FEBC9347}" destId="{E46457A2-3D4E-4192-9298-C77FF646651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DB77D-AD3B-458A-BBE3-C88B90DB432D}">
      <dsp:nvSpPr>
        <dsp:cNvPr id="0" name=""/>
        <dsp:cNvSpPr/>
      </dsp:nvSpPr>
      <dsp:spPr>
        <a:xfrm>
          <a:off x="0" y="2425147"/>
          <a:ext cx="10458172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6B2BFF-F6D4-4FE2-B3C6-FA617A2260DB}">
      <dsp:nvSpPr>
        <dsp:cNvPr id="0" name=""/>
        <dsp:cNvSpPr/>
      </dsp:nvSpPr>
      <dsp:spPr>
        <a:xfrm rot="8100000">
          <a:off x="78403" y="558901"/>
          <a:ext cx="356686" cy="356686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31B3B-2327-48DD-AFD0-321A542BF3D6}">
      <dsp:nvSpPr>
        <dsp:cNvPr id="0" name=""/>
        <dsp:cNvSpPr/>
      </dsp:nvSpPr>
      <dsp:spPr>
        <a:xfrm>
          <a:off x="118028" y="598526"/>
          <a:ext cx="277436" cy="2774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1F56B-9801-4623-94E9-44A31B201E24}">
      <dsp:nvSpPr>
        <dsp:cNvPr id="0" name=""/>
        <dsp:cNvSpPr/>
      </dsp:nvSpPr>
      <dsp:spPr>
        <a:xfrm>
          <a:off x="508961" y="989459"/>
          <a:ext cx="2485638" cy="143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ptos Display" panose="02110004020202020204"/>
            </a:rPr>
            <a:t> </a:t>
          </a:r>
          <a:r>
            <a:rPr lang="en-US" sz="1800" kern="1200">
              <a:latin typeface="Aptos Display" panose="02110004020202020204"/>
            </a:rPr>
            <a:t>Go-live kickoff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Aptos Display" panose="02110004020202020204"/>
            </a:rPr>
            <a:t>EHR interoperability testing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Aptos Display" panose="02110004020202020204"/>
            </a:rPr>
            <a:t>End-to-End testing</a:t>
          </a:r>
        </a:p>
      </dsp:txBody>
      <dsp:txXfrm>
        <a:off x="508961" y="989459"/>
        <a:ext cx="2485638" cy="1435687"/>
      </dsp:txXfrm>
    </dsp:sp>
    <dsp:sp modelId="{AC01367C-96F4-4D47-9A21-41A97C525C02}">
      <dsp:nvSpPr>
        <dsp:cNvPr id="0" name=""/>
        <dsp:cNvSpPr/>
      </dsp:nvSpPr>
      <dsp:spPr>
        <a:xfrm>
          <a:off x="508961" y="485029"/>
          <a:ext cx="2485638" cy="504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>
              <a:latin typeface="Aptos Display" panose="02110004020202020204"/>
            </a:rPr>
            <a:t>March-June 2026</a:t>
          </a:r>
          <a:endParaRPr lang="en-US" sz="1800" kern="1200"/>
        </a:p>
      </dsp:txBody>
      <dsp:txXfrm>
        <a:off x="508961" y="485029"/>
        <a:ext cx="2485638" cy="504430"/>
      </dsp:txXfrm>
    </dsp:sp>
    <dsp:sp modelId="{B89B0E6A-33FF-4430-B3FA-A24CC121E1C3}">
      <dsp:nvSpPr>
        <dsp:cNvPr id="0" name=""/>
        <dsp:cNvSpPr/>
      </dsp:nvSpPr>
      <dsp:spPr>
        <a:xfrm>
          <a:off x="256746" y="989459"/>
          <a:ext cx="0" cy="1435687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6E425-6593-4B2B-950E-63741AC698E7}">
      <dsp:nvSpPr>
        <dsp:cNvPr id="0" name=""/>
        <dsp:cNvSpPr/>
      </dsp:nvSpPr>
      <dsp:spPr>
        <a:xfrm>
          <a:off x="211347" y="2379748"/>
          <a:ext cx="90797" cy="907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DD584-855B-43B3-B64A-DE99BD2333AF}">
      <dsp:nvSpPr>
        <dsp:cNvPr id="0" name=""/>
        <dsp:cNvSpPr/>
      </dsp:nvSpPr>
      <dsp:spPr>
        <a:xfrm rot="18900000">
          <a:off x="1569276" y="3934706"/>
          <a:ext cx="356686" cy="356686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68D4F1-C7FD-48D7-8841-578F679336A6}">
      <dsp:nvSpPr>
        <dsp:cNvPr id="0" name=""/>
        <dsp:cNvSpPr/>
      </dsp:nvSpPr>
      <dsp:spPr>
        <a:xfrm>
          <a:off x="1608900" y="3974330"/>
          <a:ext cx="277436" cy="2774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E15AF-1110-4740-B025-45E1E5A3E734}">
      <dsp:nvSpPr>
        <dsp:cNvPr id="0" name=""/>
        <dsp:cNvSpPr/>
      </dsp:nvSpPr>
      <dsp:spPr>
        <a:xfrm>
          <a:off x="1999834" y="2425147"/>
          <a:ext cx="2485638" cy="143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1450" rIns="0" bIns="11430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Aptos Display" panose="02110004020202020204"/>
            </a:rPr>
            <a:t>Evaluation of End-to-End  testing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Aptos Display" panose="02110004020202020204"/>
            </a:rPr>
            <a:t>Update workflows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Aptos Display" panose="02110004020202020204"/>
            </a:rPr>
            <a:t>EMS Integration testing</a:t>
          </a:r>
        </a:p>
      </dsp:txBody>
      <dsp:txXfrm>
        <a:off x="1999834" y="2425147"/>
        <a:ext cx="2485638" cy="1435687"/>
      </dsp:txXfrm>
    </dsp:sp>
    <dsp:sp modelId="{8B66E8F9-9081-4F31-89BC-A8719D9DABB5}">
      <dsp:nvSpPr>
        <dsp:cNvPr id="0" name=""/>
        <dsp:cNvSpPr/>
      </dsp:nvSpPr>
      <dsp:spPr>
        <a:xfrm>
          <a:off x="1999834" y="3860834"/>
          <a:ext cx="2485638" cy="504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>
              <a:latin typeface="Aptos Display" panose="02110004020202020204"/>
            </a:rPr>
            <a:t>July-September 2026</a:t>
          </a:r>
        </a:p>
      </dsp:txBody>
      <dsp:txXfrm>
        <a:off x="1999834" y="3860834"/>
        <a:ext cx="2485638" cy="504430"/>
      </dsp:txXfrm>
    </dsp:sp>
    <dsp:sp modelId="{70E895BD-8143-4B3C-8B6F-3437FE45171E}">
      <dsp:nvSpPr>
        <dsp:cNvPr id="0" name=""/>
        <dsp:cNvSpPr/>
      </dsp:nvSpPr>
      <dsp:spPr>
        <a:xfrm>
          <a:off x="1747619" y="2425147"/>
          <a:ext cx="0" cy="1435687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9C25B7-E299-40B7-B88C-6F6829D86C81}">
      <dsp:nvSpPr>
        <dsp:cNvPr id="0" name=""/>
        <dsp:cNvSpPr/>
      </dsp:nvSpPr>
      <dsp:spPr>
        <a:xfrm>
          <a:off x="1702220" y="2379748"/>
          <a:ext cx="90797" cy="907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27A35-50E5-4BA6-9CE3-2E51D31684D2}">
      <dsp:nvSpPr>
        <dsp:cNvPr id="0" name=""/>
        <dsp:cNvSpPr/>
      </dsp:nvSpPr>
      <dsp:spPr>
        <a:xfrm rot="8100000">
          <a:off x="3060148" y="558901"/>
          <a:ext cx="356686" cy="356686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2976F-F51A-4044-B09A-10602F2BE009}">
      <dsp:nvSpPr>
        <dsp:cNvPr id="0" name=""/>
        <dsp:cNvSpPr/>
      </dsp:nvSpPr>
      <dsp:spPr>
        <a:xfrm>
          <a:off x="3099773" y="598526"/>
          <a:ext cx="277436" cy="2774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B5B016-63C4-4F4F-BDE2-97CBBCC9ACD7}">
      <dsp:nvSpPr>
        <dsp:cNvPr id="0" name=""/>
        <dsp:cNvSpPr/>
      </dsp:nvSpPr>
      <dsp:spPr>
        <a:xfrm>
          <a:off x="3490707" y="989459"/>
          <a:ext cx="2485638" cy="143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114300" bIns="1714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Aptos Display" panose="02110004020202020204"/>
            </a:rPr>
            <a:t>Site Administrator access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Aptos Display" panose="02110004020202020204"/>
            </a:rPr>
            <a:t>Final consumer materials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 Display" panose="02110004020202020204"/>
            </a:rPr>
            <a:t>Publish Regulations and guidance</a:t>
          </a:r>
          <a:endParaRPr lang="en-US" sz="1800" kern="1200"/>
        </a:p>
      </dsp:txBody>
      <dsp:txXfrm>
        <a:off x="3490707" y="989459"/>
        <a:ext cx="2485638" cy="1435687"/>
      </dsp:txXfrm>
    </dsp:sp>
    <dsp:sp modelId="{B59F44D6-7F5C-4051-BCF9-2BFEDFED81D3}">
      <dsp:nvSpPr>
        <dsp:cNvPr id="0" name=""/>
        <dsp:cNvSpPr/>
      </dsp:nvSpPr>
      <dsp:spPr>
        <a:xfrm>
          <a:off x="3490707" y="485029"/>
          <a:ext cx="2485638" cy="504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>
              <a:latin typeface="Aptos Display" panose="02110004020202020204"/>
            </a:rPr>
            <a:t>September-December 2026 </a:t>
          </a:r>
          <a:endParaRPr lang="en-US" sz="1800" kern="1200"/>
        </a:p>
      </dsp:txBody>
      <dsp:txXfrm>
        <a:off x="3490707" y="485029"/>
        <a:ext cx="2485638" cy="504430"/>
      </dsp:txXfrm>
    </dsp:sp>
    <dsp:sp modelId="{DDF74F31-BBC7-417D-B394-93777B1927D6}">
      <dsp:nvSpPr>
        <dsp:cNvPr id="0" name=""/>
        <dsp:cNvSpPr/>
      </dsp:nvSpPr>
      <dsp:spPr>
        <a:xfrm>
          <a:off x="3238492" y="989459"/>
          <a:ext cx="0" cy="1435687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F621F8-BC3E-4C69-84D5-9164A191EE51}">
      <dsp:nvSpPr>
        <dsp:cNvPr id="0" name=""/>
        <dsp:cNvSpPr/>
      </dsp:nvSpPr>
      <dsp:spPr>
        <a:xfrm>
          <a:off x="3193093" y="2379748"/>
          <a:ext cx="90797" cy="907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E8229D-2447-45C0-8992-D4EBFF754358}">
      <dsp:nvSpPr>
        <dsp:cNvPr id="0" name=""/>
        <dsp:cNvSpPr/>
      </dsp:nvSpPr>
      <dsp:spPr>
        <a:xfrm rot="18900000">
          <a:off x="4551021" y="3934706"/>
          <a:ext cx="356686" cy="356686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65C15E-4DA2-4273-B7C2-2888D95C1C0B}">
      <dsp:nvSpPr>
        <dsp:cNvPr id="0" name=""/>
        <dsp:cNvSpPr/>
      </dsp:nvSpPr>
      <dsp:spPr>
        <a:xfrm>
          <a:off x="4590646" y="3974330"/>
          <a:ext cx="277436" cy="2774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DBD18-31A8-4AC5-9C62-668A59C8972A}">
      <dsp:nvSpPr>
        <dsp:cNvPr id="0" name=""/>
        <dsp:cNvSpPr/>
      </dsp:nvSpPr>
      <dsp:spPr>
        <a:xfrm>
          <a:off x="4912926" y="2425353"/>
          <a:ext cx="2485638" cy="143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1450" rIns="0" bIns="11430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Aptos Display" panose="02110004020202020204"/>
            </a:rPr>
            <a:t>Provider technical and clinical training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 Display" panose="02110004020202020204"/>
            </a:rPr>
            <a:t>User account registration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ptos Display" panose="02110004020202020204"/>
            </a:rPr>
            <a:t>Call Center Go-Live</a:t>
          </a:r>
        </a:p>
      </dsp:txBody>
      <dsp:txXfrm>
        <a:off x="4912926" y="2425353"/>
        <a:ext cx="2485638" cy="1435687"/>
      </dsp:txXfrm>
    </dsp:sp>
    <dsp:sp modelId="{06D7B38E-D9C3-470B-839A-095BC5CAE4C2}">
      <dsp:nvSpPr>
        <dsp:cNvPr id="0" name=""/>
        <dsp:cNvSpPr/>
      </dsp:nvSpPr>
      <dsp:spPr>
        <a:xfrm>
          <a:off x="4912926" y="3861040"/>
          <a:ext cx="2485638" cy="504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>
              <a:latin typeface="Aptos Display" panose="02110004020202020204"/>
            </a:rPr>
            <a:t>  January-March 2027</a:t>
          </a:r>
          <a:endParaRPr lang="en-US" sz="1800" kern="1200"/>
        </a:p>
      </dsp:txBody>
      <dsp:txXfrm>
        <a:off x="4912926" y="3861040"/>
        <a:ext cx="2485638" cy="504430"/>
      </dsp:txXfrm>
    </dsp:sp>
    <dsp:sp modelId="{55116624-E642-4064-8F1F-E542B8FE9B62}">
      <dsp:nvSpPr>
        <dsp:cNvPr id="0" name=""/>
        <dsp:cNvSpPr/>
      </dsp:nvSpPr>
      <dsp:spPr>
        <a:xfrm>
          <a:off x="4729364" y="2425147"/>
          <a:ext cx="0" cy="1435687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77F071-2EA5-4F34-A482-B94EC39D8F66}">
      <dsp:nvSpPr>
        <dsp:cNvPr id="0" name=""/>
        <dsp:cNvSpPr/>
      </dsp:nvSpPr>
      <dsp:spPr>
        <a:xfrm>
          <a:off x="4683966" y="2379748"/>
          <a:ext cx="90797" cy="907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DDA78-7D11-4DD1-A3F4-DA8ED4AD38AD}">
      <dsp:nvSpPr>
        <dsp:cNvPr id="0" name=""/>
        <dsp:cNvSpPr/>
      </dsp:nvSpPr>
      <dsp:spPr>
        <a:xfrm rot="8100000">
          <a:off x="6041894" y="558901"/>
          <a:ext cx="356686" cy="356686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BE456-E04C-4EE2-B551-E97DA64AA057}">
      <dsp:nvSpPr>
        <dsp:cNvPr id="0" name=""/>
        <dsp:cNvSpPr/>
      </dsp:nvSpPr>
      <dsp:spPr>
        <a:xfrm>
          <a:off x="6081519" y="598526"/>
          <a:ext cx="277436" cy="2774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6B24B5-4048-4060-8BC9-A8EF0477587F}">
      <dsp:nvSpPr>
        <dsp:cNvPr id="0" name=""/>
        <dsp:cNvSpPr/>
      </dsp:nvSpPr>
      <dsp:spPr>
        <a:xfrm>
          <a:off x="6472452" y="989459"/>
          <a:ext cx="2485638" cy="143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0" rIns="127000" bIns="1905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chemeClr val="accent5"/>
              </a:solidFill>
              <a:latin typeface="Aptos Display" panose="02110004020202020204"/>
            </a:rPr>
            <a:t>ePOLST Registry Statewide Go-live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1"/>
              </a:solidFill>
              <a:latin typeface="Aptos Display" panose="02110004020202020204"/>
            </a:rPr>
            <a:t>(end MOLST creation)</a:t>
          </a:r>
        </a:p>
      </dsp:txBody>
      <dsp:txXfrm>
        <a:off x="6472452" y="989459"/>
        <a:ext cx="2485638" cy="1435687"/>
      </dsp:txXfrm>
    </dsp:sp>
    <dsp:sp modelId="{6DDEED9D-7DE7-413C-AE4A-D29CCBA93812}">
      <dsp:nvSpPr>
        <dsp:cNvPr id="0" name=""/>
        <dsp:cNvSpPr/>
      </dsp:nvSpPr>
      <dsp:spPr>
        <a:xfrm>
          <a:off x="6472452" y="485029"/>
          <a:ext cx="2485638" cy="504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kern="1200">
              <a:latin typeface="Aptos Display" panose="02110004020202020204"/>
            </a:rPr>
            <a:t>April 6, 2027</a:t>
          </a:r>
          <a:endParaRPr lang="en-US" sz="1800" kern="1200"/>
        </a:p>
      </dsp:txBody>
      <dsp:txXfrm>
        <a:off x="6472452" y="485029"/>
        <a:ext cx="2485638" cy="504430"/>
      </dsp:txXfrm>
    </dsp:sp>
    <dsp:sp modelId="{7CE83348-A700-4522-8AE6-2F8292B87F65}">
      <dsp:nvSpPr>
        <dsp:cNvPr id="0" name=""/>
        <dsp:cNvSpPr/>
      </dsp:nvSpPr>
      <dsp:spPr>
        <a:xfrm>
          <a:off x="6220237" y="989459"/>
          <a:ext cx="0" cy="1435687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783603-603B-452D-A8D0-6258CAFFE907}">
      <dsp:nvSpPr>
        <dsp:cNvPr id="0" name=""/>
        <dsp:cNvSpPr/>
      </dsp:nvSpPr>
      <dsp:spPr>
        <a:xfrm>
          <a:off x="6174838" y="2379748"/>
          <a:ext cx="90797" cy="907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6B11AE-1C07-4725-8F57-166AF6955432}">
      <dsp:nvSpPr>
        <dsp:cNvPr id="0" name=""/>
        <dsp:cNvSpPr/>
      </dsp:nvSpPr>
      <dsp:spPr>
        <a:xfrm rot="18900000">
          <a:off x="7532767" y="3934706"/>
          <a:ext cx="356686" cy="356686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99FA91-2055-40E8-A384-51253EA2B3CE}">
      <dsp:nvSpPr>
        <dsp:cNvPr id="0" name=""/>
        <dsp:cNvSpPr/>
      </dsp:nvSpPr>
      <dsp:spPr>
        <a:xfrm>
          <a:off x="7572391" y="3974330"/>
          <a:ext cx="277436" cy="27743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33054-3773-44CD-9EC3-37441D0AA85C}">
      <dsp:nvSpPr>
        <dsp:cNvPr id="0" name=""/>
        <dsp:cNvSpPr/>
      </dsp:nvSpPr>
      <dsp:spPr>
        <a:xfrm>
          <a:off x="7963325" y="2425147"/>
          <a:ext cx="2485638" cy="143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1450" rIns="0" bIns="11430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2"/>
              </a:solidFill>
              <a:latin typeface="Aptos Display" panose="02110004020202020204"/>
            </a:rPr>
            <a:t>Data collection and evaluation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solidFill>
                <a:schemeClr val="tx2"/>
              </a:solidFill>
              <a:latin typeface="Aptos Display" panose="02110004020202020204"/>
            </a:rPr>
            <a:t>Refinement and improvement</a:t>
          </a:r>
        </a:p>
      </dsp:txBody>
      <dsp:txXfrm>
        <a:off x="7963325" y="2425147"/>
        <a:ext cx="2485638" cy="1435687"/>
      </dsp:txXfrm>
    </dsp:sp>
    <dsp:sp modelId="{4A33649C-899D-4EF3-BBDC-69C36B5B1961}">
      <dsp:nvSpPr>
        <dsp:cNvPr id="0" name=""/>
        <dsp:cNvSpPr/>
      </dsp:nvSpPr>
      <dsp:spPr>
        <a:xfrm>
          <a:off x="7963325" y="3860834"/>
          <a:ext cx="2485638" cy="504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>
              <a:solidFill>
                <a:schemeClr val="tx2"/>
              </a:solidFill>
              <a:latin typeface="Aptos Display" panose="02110004020202020204"/>
            </a:rPr>
            <a:t>April 2027 and onward</a:t>
          </a:r>
        </a:p>
      </dsp:txBody>
      <dsp:txXfrm>
        <a:off x="7963325" y="3860834"/>
        <a:ext cx="2485638" cy="504430"/>
      </dsp:txXfrm>
    </dsp:sp>
    <dsp:sp modelId="{EEFE3968-0582-4D5D-8420-3A3B4951A02B}">
      <dsp:nvSpPr>
        <dsp:cNvPr id="0" name=""/>
        <dsp:cNvSpPr/>
      </dsp:nvSpPr>
      <dsp:spPr>
        <a:xfrm>
          <a:off x="7711110" y="2425147"/>
          <a:ext cx="0" cy="1435687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B0BD6F-54ED-4391-94FB-A6977C12FDBA}">
      <dsp:nvSpPr>
        <dsp:cNvPr id="0" name=""/>
        <dsp:cNvSpPr/>
      </dsp:nvSpPr>
      <dsp:spPr>
        <a:xfrm>
          <a:off x="7665711" y="2379748"/>
          <a:ext cx="90797" cy="907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94D2B-C020-4A47-98E4-9F5FA274498C}">
      <dsp:nvSpPr>
        <dsp:cNvPr id="0" name=""/>
        <dsp:cNvSpPr/>
      </dsp:nvSpPr>
      <dsp:spPr>
        <a:xfrm rot="5400000">
          <a:off x="4949117" y="-1786375"/>
          <a:ext cx="1385651" cy="531006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hlinkClick xmlns:r="http://schemas.openxmlformats.org/officeDocument/2006/relationships" r:id="rId1"/>
            </a:rPr>
            <a:t>MassPOLST Website</a:t>
          </a:r>
          <a:r>
            <a:rPr lang="en-US" sz="1600" kern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/>
              <a:ea typeface="Roboto"/>
              <a:cs typeface="Roboto"/>
            </a:rPr>
            <a:t>Technical support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/>
              <a:ea typeface="Roboto"/>
              <a:cs typeface="Roboto"/>
            </a:rPr>
            <a:t>Regulations and guidance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/>
              <a:ea typeface="Roboto"/>
              <a:cs typeface="Roboto"/>
            </a:rPr>
            <a:t>Call Center</a:t>
          </a:r>
        </a:p>
      </dsp:txBody>
      <dsp:txXfrm rot="-5400000">
        <a:off x="2986911" y="243473"/>
        <a:ext cx="5242422" cy="1250367"/>
      </dsp:txXfrm>
    </dsp:sp>
    <dsp:sp modelId="{B070C64F-CA81-4003-BF19-4E15EA28D6ED}">
      <dsp:nvSpPr>
        <dsp:cNvPr id="0" name=""/>
        <dsp:cNvSpPr/>
      </dsp:nvSpPr>
      <dsp:spPr>
        <a:xfrm>
          <a:off x="0" y="2624"/>
          <a:ext cx="2986911" cy="173206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Implementation Resources</a:t>
          </a:r>
        </a:p>
      </dsp:txBody>
      <dsp:txXfrm>
        <a:off x="84552" y="87176"/>
        <a:ext cx="2817807" cy="1562960"/>
      </dsp:txXfrm>
    </dsp:sp>
    <dsp:sp modelId="{985CF879-698F-4237-9819-A77E223943AF}">
      <dsp:nvSpPr>
        <dsp:cNvPr id="0" name=""/>
        <dsp:cNvSpPr/>
      </dsp:nvSpPr>
      <dsp:spPr>
        <a:xfrm rot="5400000">
          <a:off x="4949117" y="32292"/>
          <a:ext cx="1385651" cy="531006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/>
              <a:ea typeface="Roboto"/>
              <a:cs typeface="Roboto"/>
            </a:rPr>
            <a:t>Design, development, implementation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/>
              <a:ea typeface="Roboto"/>
              <a:cs typeface="Roboto"/>
            </a:rPr>
            <a:t>Licensing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/>
              <a:ea typeface="Roboto"/>
              <a:cs typeface="Roboto"/>
            </a:rPr>
            <a:t>Training</a:t>
          </a:r>
        </a:p>
      </dsp:txBody>
      <dsp:txXfrm rot="-5400000">
        <a:off x="2986911" y="2062140"/>
        <a:ext cx="5242422" cy="1250367"/>
      </dsp:txXfrm>
    </dsp:sp>
    <dsp:sp modelId="{02F54DB0-9A56-4B59-93BC-9F7124FD285A}">
      <dsp:nvSpPr>
        <dsp:cNvPr id="0" name=""/>
        <dsp:cNvSpPr/>
      </dsp:nvSpPr>
      <dsp:spPr>
        <a:xfrm>
          <a:off x="0" y="1821292"/>
          <a:ext cx="2986911" cy="173206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err="1"/>
            <a:t>ePOLST</a:t>
          </a:r>
          <a:r>
            <a:rPr lang="en-US" sz="2400" b="1" kern="1200"/>
            <a:t> Registry</a:t>
          </a:r>
        </a:p>
      </dsp:txBody>
      <dsp:txXfrm>
        <a:off x="84552" y="1905844"/>
        <a:ext cx="2817807" cy="1562960"/>
      </dsp:txXfrm>
    </dsp:sp>
    <dsp:sp modelId="{E46457A2-3D4E-4192-9298-C77FF646651D}">
      <dsp:nvSpPr>
        <dsp:cNvPr id="0" name=""/>
        <dsp:cNvSpPr/>
      </dsp:nvSpPr>
      <dsp:spPr>
        <a:xfrm rot="5400000">
          <a:off x="4949117" y="1850960"/>
          <a:ext cx="1385651" cy="531006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/>
              <a:ea typeface="Roboto"/>
              <a:cs typeface="Roboto"/>
            </a:rPr>
            <a:t>Virtual training  for providers and staff (CE and CME approved)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>
              <a:latin typeface="Roboto"/>
              <a:ea typeface="Roboto"/>
              <a:cs typeface="Roboto"/>
            </a:rPr>
            <a:t>EMS protocol updates and training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1"/>
            </a:buClr>
            <a:buChar char="•"/>
          </a:pPr>
          <a:r>
            <a:rPr lang="en-US" sz="1600" kern="1200" dirty="0">
              <a:latin typeface="Roboto"/>
              <a:ea typeface="Roboto"/>
              <a:cs typeface="Roboto"/>
            </a:rPr>
            <a:t>Patient engagement materials  </a:t>
          </a:r>
          <a:r>
            <a:rPr lang="en-US" sz="1600" kern="1200" dirty="0"/>
            <a:t> </a:t>
          </a:r>
        </a:p>
      </dsp:txBody>
      <dsp:txXfrm rot="-5400000">
        <a:off x="2986911" y="3880808"/>
        <a:ext cx="5242422" cy="1250367"/>
      </dsp:txXfrm>
    </dsp:sp>
    <dsp:sp modelId="{5CB991FC-D3E6-4745-8BAE-3600EC045FFB}">
      <dsp:nvSpPr>
        <dsp:cNvPr id="0" name=""/>
        <dsp:cNvSpPr/>
      </dsp:nvSpPr>
      <dsp:spPr>
        <a:xfrm>
          <a:off x="0" y="3639960"/>
          <a:ext cx="2986911" cy="173206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Education</a:t>
          </a:r>
        </a:p>
      </dsp:txBody>
      <dsp:txXfrm>
        <a:off x="84552" y="3724512"/>
        <a:ext cx="2817807" cy="1562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3169F36-AB09-5888-A9AF-503543A490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725115-386C-ACAA-6427-428E7270BB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405A9-6487-7F43-A1AA-D5404CF51174}" type="datetimeFigureOut">
              <a:rPr lang="en-US" smtClean="0"/>
              <a:t>4/8/26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E67A95-DC09-DFE7-4193-DFF39C61ABE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D277DB-B614-8F08-376B-7E469DA575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E718B-DC6B-5F45-8A82-9887F5A3D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19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D0FC5-9EC9-E643-A479-742F26776B8C}" type="datetimeFigureOut">
              <a:rPr lang="en-US" smtClean="0"/>
              <a:t>4/8/26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DEEDE-3982-E548-A286-A685F97BA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61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b16910f1e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90" name="Google Shape;290;g3b16910f1e9_0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1" name="Google Shape;291;g3b16910f1e9_0_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DEEDE-3982-E548-A286-A685F97BA0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35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b3f2440ea7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21" name="Google Shape;321;g3b3f2440ea7_0_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2" name="Google Shape;322;g3b3f2440ea7_0_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b3f2440ea7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04" name="Google Shape;304;g3b3f2440ea7_0_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3b3f2440ea7_0_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DEEDE-3982-E548-A286-A685F97BA0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10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b16910f1e9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72" name="Google Shape;372;g3b16910f1e9_0_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3" name="Google Shape;373;g3b16910f1e9_0_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>
          <a:extLst>
            <a:ext uri="{FF2B5EF4-FFF2-40B4-BE49-F238E27FC236}">
              <a16:creationId xmlns:a16="http://schemas.microsoft.com/office/drawing/2014/main" id="{B364040E-752B-800F-79EB-D4B333352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b3f2440ea7_0_71:notes">
            <a:extLst>
              <a:ext uri="{FF2B5EF4-FFF2-40B4-BE49-F238E27FC236}">
                <a16:creationId xmlns:a16="http://schemas.microsoft.com/office/drawing/2014/main" id="{506B0769-993A-E0B0-5ECC-8DFE2B454B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84" name="Google Shape;384;g3b3f2440ea7_0_71:notes">
            <a:extLst>
              <a:ext uri="{FF2B5EF4-FFF2-40B4-BE49-F238E27FC236}">
                <a16:creationId xmlns:a16="http://schemas.microsoft.com/office/drawing/2014/main" id="{B38C7C82-D335-C533-F0E3-C396AF2855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3b3f2440ea7_0_71:notes">
            <a:extLst>
              <a:ext uri="{FF2B5EF4-FFF2-40B4-BE49-F238E27FC236}">
                <a16:creationId xmlns:a16="http://schemas.microsoft.com/office/drawing/2014/main" id="{5094D041-DB78-3999-5D16-B0257D38041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30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masspolst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B118AD-D418-61BB-CD24-F0A00D856EB5}"/>
              </a:ext>
            </a:extLst>
          </p:cNvPr>
          <p:cNvSpPr/>
          <p:nvPr userDrawn="1"/>
        </p:nvSpPr>
        <p:spPr>
          <a:xfrm>
            <a:off x="0" y="0"/>
            <a:ext cx="11246580" cy="4947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37" y="5508700"/>
            <a:ext cx="7044330" cy="479503"/>
          </a:xfrm>
        </p:spPr>
        <p:txBody>
          <a:bodyPr anchor="t" anchorCtr="0">
            <a:noAutofit/>
          </a:bodyPr>
          <a:lstStyle>
            <a:lvl1pPr algn="l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3A5AD-90B4-2A17-4D3E-0B3B56596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837" y="603096"/>
            <a:ext cx="9144000" cy="300153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D67887-C0FA-1D52-25B4-CCB0F301CC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16167" y="5087042"/>
            <a:ext cx="3839157" cy="135747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09E4E44-D367-0FF2-BA1D-54D7D12A4BD2}"/>
              </a:ext>
            </a:extLst>
          </p:cNvPr>
          <p:cNvSpPr/>
          <p:nvPr userDrawn="1"/>
        </p:nvSpPr>
        <p:spPr>
          <a:xfrm>
            <a:off x="12042648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F64293-07E5-AB13-8B74-CBCAC70126A0}"/>
              </a:ext>
            </a:extLst>
          </p:cNvPr>
          <p:cNvCxnSpPr>
            <a:cxnSpLocks/>
          </p:cNvCxnSpPr>
          <p:nvPr userDrawn="1"/>
        </p:nvCxnSpPr>
        <p:spPr>
          <a:xfrm>
            <a:off x="609600" y="5986426"/>
            <a:ext cx="315772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B31A87F-288C-4F9F-0551-6FB31C5216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060" y="6065838"/>
            <a:ext cx="5524500" cy="347515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800">
                <a:latin typeface="+mn-lt"/>
              </a:defRPr>
            </a:lvl3pPr>
            <a:lvl4pPr marL="1371600" indent="0">
              <a:buNone/>
              <a:defRPr sz="1800">
                <a:latin typeface="+mn-lt"/>
              </a:defRPr>
            </a:lvl4pPr>
            <a:lvl5pPr marL="1828800" indent="0">
              <a:buNone/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6312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Break (indigo/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650640"/>
            <a:ext cx="4290523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11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A757767E-BFB5-2475-DDB5-31534F57E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 rot="338377">
            <a:off x="-613617" y="3157151"/>
            <a:ext cx="3230375" cy="323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56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7F0B8-E12B-45EB-E468-642A91C39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9774D-7985-3F4D-1496-C855107EA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54F66-DB8A-1FA9-8266-14A03164A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4A8E8-D481-4A80-4854-177C827CB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73BB5-EFE9-9A58-E2D9-FC25B115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3861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BC1F0-302E-4EC8-F02B-3D77DE6EE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B5ECF-59B6-5DC7-417B-F77373D996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AB536-7BF2-DE46-7444-63A70CC243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C7509-8DB3-5C80-CFBD-5F2EBFF1B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5B882-1A4D-92DD-A524-0AC5F70CE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C81D8-6C07-4212-8B6E-CB18A2B4C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510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8838-0879-D681-910B-7F87763B1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1105D-5DA9-BA1E-BEAA-AE1455599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6EEEAD-DC47-7B67-E60A-892F0C172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6325BE-971F-DBCE-FB8C-B18857D2E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10C250-2D96-5CA7-8138-4049644D87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CEE2A-7C32-E4CE-69A6-D9B66B97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AA391A-8486-920F-E343-1552E43D4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19562E-4C59-F246-68D8-0A55C9CA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7729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32B2-E123-BB3D-35E0-A940925E7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6CEE2A-AA55-2902-7BDD-78F0D4598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242780-4E15-4BD2-D525-B20C2521E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1E8B1B-86D0-D050-0B89-682CD62E7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545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D2512A-7D16-367C-DA90-55EB96279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D875B-DB8D-3952-0E6A-6A334A7C4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6C2B4-2881-225E-3BD7-945E6512C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6171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BBE9A-241C-544D-3129-98946348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13C9D-A952-FD47-D538-79F6E0092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2A61B7-633C-9E50-EEAF-801763529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5DE295-068B-162A-BAEA-88EB61D85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7183F-9804-04BC-EDC6-219CA2097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F5108-D674-2633-B288-F282DA36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139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E57C5-BBA5-0ACD-CD9A-02ABAD07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D8BDD-E044-6150-4432-0CCFFE7004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68A1C-2908-BCE3-89B8-A2F8D3215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EF9F2-4328-79A1-FC7B-B143FF0C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A9A73D-3848-6147-8E87-6415E28F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32377-6E4F-5847-52A6-EB42C142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0711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10293-CFA3-6BDC-C61F-66828641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F326E9-1E41-2CD8-CE67-C505C1C5F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A068D-4152-700E-78B3-D6CAA24EA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E6043-72C5-4636-1D4F-3600A3FD2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04E26-4D4B-E425-FF43-72AD9AFB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95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9D0E07-868D-A7C9-44A7-8D7102AB63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2F58DC-770C-A890-696C-A9C4C8838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0C8E5-F38E-6003-F0C0-8C851A3BE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FA54A-3724-6DF1-C200-EAF72399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FE501-FD9D-65D0-E200-039E5994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8935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ntent Page">
  <p:cSld name="1_Title + Content Pag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17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" name="Google Shape;34;p17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" name="Google Shape;35;p17"/>
          <p:cNvSpPr txBox="1"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lay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457200" y="2118247"/>
            <a:ext cx="10896600" cy="1630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body" idx="2"/>
          </p:nvPr>
        </p:nvSpPr>
        <p:spPr>
          <a:xfrm>
            <a:off x="457200" y="3916567"/>
            <a:ext cx="10896600" cy="1864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4117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Break (cerule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650640"/>
            <a:ext cx="429052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6365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able Page">
  <p:cSld name="1_Title + Table Pag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21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" name="Google Shape;44;p21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" name="Google Shape;45;p21"/>
          <p:cNvSpPr txBox="1">
            <a:spLocks noGrp="1"/>
          </p:cNvSpPr>
          <p:nvPr>
            <p:ph type="title"/>
          </p:nvPr>
        </p:nvSpPr>
        <p:spPr>
          <a:xfrm>
            <a:off x="457200" y="713409"/>
            <a:ext cx="6969760" cy="57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lay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>
            <a:spLocks noGrp="1"/>
          </p:cNvSpPr>
          <p:nvPr>
            <p:ph type="tbl" idx="2"/>
          </p:nvPr>
        </p:nvSpPr>
        <p:spPr>
          <a:xfrm>
            <a:off x="873125" y="2046683"/>
            <a:ext cx="10356850" cy="3916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0242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eagla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965302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399815"/>
            <a:ext cx="429052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FD540-E8B0-E7E5-F7C8-BBE9FACF43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12106" y="3613648"/>
            <a:ext cx="8967788" cy="461963"/>
          </a:xfrm>
        </p:spPr>
        <p:txBody>
          <a:bodyPr/>
          <a:lstStyle>
            <a:lvl1pPr marL="0" indent="0" algn="ctr">
              <a:buNone/>
              <a:defRPr sz="2200" b="1" i="0">
                <a:solidFill>
                  <a:schemeClr val="tx2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 b="1" i="0">
                <a:latin typeface="Aptos SemiBold" panose="020B0004020202020204" pitchFamily="34" charset="0"/>
              </a:defRPr>
            </a:lvl2pPr>
            <a:lvl3pPr marL="914400" indent="0" algn="ctr">
              <a:buNone/>
              <a:defRPr sz="2000" b="1" i="0">
                <a:latin typeface="Aptos SemiBold" panose="020B0004020202020204" pitchFamily="34" charset="0"/>
              </a:defRPr>
            </a:lvl3pPr>
            <a:lvl4pPr marL="1371600" indent="0" algn="ctr">
              <a:buNone/>
              <a:defRPr sz="2000" b="1" i="0">
                <a:latin typeface="Aptos SemiBold" panose="020B0004020202020204" pitchFamily="34" charset="0"/>
              </a:defRPr>
            </a:lvl4pPr>
            <a:lvl5pPr marL="1828800" indent="0" algn="ctr">
              <a:buNone/>
              <a:defRPr sz="2000" b="1" i="0"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82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965302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399815"/>
            <a:ext cx="429052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FD540-E8B0-E7E5-F7C8-BBE9FACF43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12106" y="3613648"/>
            <a:ext cx="8967788" cy="461963"/>
          </a:xfrm>
        </p:spPr>
        <p:txBody>
          <a:bodyPr/>
          <a:lstStyle>
            <a:lvl1pPr marL="0" indent="0" algn="ctr">
              <a:buNone/>
              <a:defRPr sz="2200" b="1" i="0">
                <a:solidFill>
                  <a:schemeClr val="tx2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 b="1" i="0">
                <a:latin typeface="Aptos SemiBold" panose="020B0004020202020204" pitchFamily="34" charset="0"/>
              </a:defRPr>
            </a:lvl2pPr>
            <a:lvl3pPr marL="914400" indent="0" algn="ctr">
              <a:buNone/>
              <a:defRPr sz="2000" b="1" i="0">
                <a:latin typeface="Aptos SemiBold" panose="020B0004020202020204" pitchFamily="34" charset="0"/>
              </a:defRPr>
            </a:lvl3pPr>
            <a:lvl4pPr marL="1371600" indent="0" algn="ctr">
              <a:buNone/>
              <a:defRPr sz="2000" b="1" i="0">
                <a:latin typeface="Aptos SemiBold" panose="020B0004020202020204" pitchFamily="34" charset="0"/>
              </a:defRPr>
            </a:lvl4pPr>
            <a:lvl5pPr marL="1828800" indent="0" algn="ctr">
              <a:buNone/>
              <a:defRPr sz="2000" b="1" i="0"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528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justified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449" y="2846984"/>
            <a:ext cx="4659170" cy="2387600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1080619" y="5281497"/>
            <a:ext cx="187190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FD540-E8B0-E7E5-F7C8-BBE9FACF43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1466" y="5439181"/>
            <a:ext cx="5092500" cy="847314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chemeClr val="tx2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 b="1" i="0">
                <a:latin typeface="Aptos SemiBold" panose="020B0004020202020204" pitchFamily="34" charset="0"/>
              </a:defRPr>
            </a:lvl2pPr>
            <a:lvl3pPr marL="914400" indent="0" algn="ctr">
              <a:buNone/>
              <a:defRPr sz="2000" b="1" i="0">
                <a:latin typeface="Aptos SemiBold" panose="020B0004020202020204" pitchFamily="34" charset="0"/>
              </a:defRPr>
            </a:lvl3pPr>
            <a:lvl4pPr marL="1371600" indent="0" algn="ctr">
              <a:buNone/>
              <a:defRPr sz="2000" b="1" i="0">
                <a:latin typeface="Aptos SemiBold" panose="020B0004020202020204" pitchFamily="34" charset="0"/>
              </a:defRPr>
            </a:lvl4pPr>
            <a:lvl5pPr marL="1828800" indent="0" algn="ctr">
              <a:buNone/>
              <a:defRPr sz="2000" b="1" i="0"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224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3408"/>
            <a:ext cx="9641840" cy="58990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E8F551-8F14-EE2A-BAEF-0D489305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16852"/>
            <a:ext cx="11152149" cy="4627739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8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3409"/>
            <a:ext cx="6969760" cy="574844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able Placeholder 12">
            <a:extLst>
              <a:ext uri="{FF2B5EF4-FFF2-40B4-BE49-F238E27FC236}">
                <a16:creationId xmlns:a16="http://schemas.microsoft.com/office/drawing/2014/main" id="{11DC1D23-A6D9-C9E7-426F-CC1E0B80A11E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73125" y="2046683"/>
            <a:ext cx="10356850" cy="39163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853921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Char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0070E95-B65A-C81D-5318-50706F1DA555}"/>
              </a:ext>
            </a:extLst>
          </p:cNvPr>
          <p:cNvSpPr/>
          <p:nvPr userDrawn="1"/>
        </p:nvSpPr>
        <p:spPr>
          <a:xfrm>
            <a:off x="571500" y="1699623"/>
            <a:ext cx="11049000" cy="4610481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3409"/>
            <a:ext cx="6969760" cy="574844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hart Placeholder 5">
            <a:extLst>
              <a:ext uri="{FF2B5EF4-FFF2-40B4-BE49-F238E27FC236}">
                <a16:creationId xmlns:a16="http://schemas.microsoft.com/office/drawing/2014/main" id="{072C92AC-FAA8-6E76-FF13-2CF5B20D2AE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45845" y="2011757"/>
            <a:ext cx="4637088" cy="39862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9" name="Chart Placeholder 5">
            <a:extLst>
              <a:ext uri="{FF2B5EF4-FFF2-40B4-BE49-F238E27FC236}">
                <a16:creationId xmlns:a16="http://schemas.microsoft.com/office/drawing/2014/main" id="{CD885902-5CCD-8CD8-4FEA-FA211847F5A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556058" y="2011757"/>
            <a:ext cx="4637088" cy="39862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658532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1C09757-1195-C486-0010-9BBF9662D3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30563"/>
            <a:ext cx="5971735" cy="51750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BAFAE76-9773-2423-502B-195FAD944F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30343" y="1530564"/>
            <a:ext cx="4523763" cy="51750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6378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E1BA62-D053-3CC1-6F2B-94ED3653AD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60581"/>
            <a:ext cx="5367338" cy="444477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C42123-DB78-7FB9-83C0-4A8B41C6742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83647"/>
            <a:ext cx="429052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C869DB5C-8CDF-46EE-6721-3ECAD677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683" y="2188855"/>
            <a:ext cx="4698442" cy="59527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EC3428-26BA-DAD0-EFC1-0490AABD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708" y="3104259"/>
            <a:ext cx="4693418" cy="2901099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688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B118AD-D418-61BB-CD24-F0A00D856EB5}"/>
              </a:ext>
            </a:extLst>
          </p:cNvPr>
          <p:cNvSpPr/>
          <p:nvPr userDrawn="1"/>
        </p:nvSpPr>
        <p:spPr>
          <a:xfrm>
            <a:off x="0" y="0"/>
            <a:ext cx="11246580" cy="4947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37" y="3769110"/>
            <a:ext cx="7044330" cy="420194"/>
          </a:xfrm>
        </p:spPr>
        <p:txBody>
          <a:bodyPr anchor="t" anchorCtr="0">
            <a:no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3A5AD-90B4-2A17-4D3E-0B3B56596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837" y="603096"/>
            <a:ext cx="9144000" cy="300153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9E4E44-D367-0FF2-BA1D-54D7D12A4BD2}"/>
              </a:ext>
            </a:extLst>
          </p:cNvPr>
          <p:cNvSpPr/>
          <p:nvPr userDrawn="1"/>
        </p:nvSpPr>
        <p:spPr>
          <a:xfrm>
            <a:off x="12042648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F64293-07E5-AB13-8B74-CBCAC70126A0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46835"/>
            <a:ext cx="315772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976D9D4-B0F2-9BCF-FAB3-CD1533742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702698" y="5247691"/>
            <a:ext cx="4543882" cy="1305975"/>
          </a:xfrm>
          <a:prstGeom prst="rect">
            <a:avLst/>
          </a:prstGeom>
        </p:spPr>
      </p:pic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6C90AB7-C838-5686-A249-7A0A34E35B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060" y="4304367"/>
            <a:ext cx="5524500" cy="347515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5471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E1BA62-D053-3CC1-6F2B-94ED3653AD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60581"/>
            <a:ext cx="5367338" cy="444477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C42123-DB78-7FB9-83C0-4A8B41C6742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4774370"/>
            <a:ext cx="75184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C869DB5C-8CDF-46EE-6721-3ECAD677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683" y="4978385"/>
            <a:ext cx="4698442" cy="59527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EC3428-26BA-DAD0-EFC1-0490AABD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708" y="1873271"/>
            <a:ext cx="3217732" cy="2901099"/>
          </a:xfrm>
        </p:spPr>
        <p:txBody>
          <a:bodyPr/>
          <a:lstStyle>
            <a:lvl1pPr marL="0" indent="0">
              <a:buNone/>
              <a:defRPr sz="1800" i="1"/>
            </a:lvl1pPr>
            <a:lvl2pPr marL="457200" indent="0">
              <a:buNone/>
              <a:defRPr sz="1800" i="1"/>
            </a:lvl2pPr>
            <a:lvl3pPr marL="914400" indent="0">
              <a:buNone/>
              <a:defRPr sz="1800" i="1"/>
            </a:lvl3pPr>
            <a:lvl4pPr marL="1371600" indent="0">
              <a:buNone/>
              <a:defRPr sz="1800" i="1"/>
            </a:lvl4pPr>
            <a:lvl5pPr marL="1828800" indent="0">
              <a:buNone/>
              <a:defRPr sz="1800" i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5987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B118AD-D418-61BB-CD24-F0A00D856EB5}"/>
              </a:ext>
            </a:extLst>
          </p:cNvPr>
          <p:cNvSpPr/>
          <p:nvPr userDrawn="1"/>
        </p:nvSpPr>
        <p:spPr>
          <a:xfrm>
            <a:off x="945420" y="0"/>
            <a:ext cx="11246580" cy="4947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0044" y="5589981"/>
            <a:ext cx="7044330" cy="318594"/>
          </a:xfrm>
        </p:spPr>
        <p:txBody>
          <a:bodyPr anchor="t" anchorCtr="0">
            <a:noAutofit/>
          </a:bodyPr>
          <a:lstStyle>
            <a:lvl1pPr algn="r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D67887-C0FA-1D52-25B4-CCB0F301CC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407" y="5087042"/>
            <a:ext cx="3839157" cy="135747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09E4E44-D367-0FF2-BA1D-54D7D12A4BD2}"/>
              </a:ext>
            </a:extLst>
          </p:cNvPr>
          <p:cNvSpPr/>
          <p:nvPr userDrawn="1"/>
        </p:nvSpPr>
        <p:spPr>
          <a:xfrm>
            <a:off x="0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F64293-07E5-AB13-8B74-CBCAC70126A0}"/>
              </a:ext>
            </a:extLst>
          </p:cNvPr>
          <p:cNvCxnSpPr>
            <a:cxnSpLocks/>
          </p:cNvCxnSpPr>
          <p:nvPr userDrawn="1"/>
        </p:nvCxnSpPr>
        <p:spPr>
          <a:xfrm>
            <a:off x="9103360" y="5986426"/>
            <a:ext cx="251714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0558E-86AE-819F-6406-311CED70B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87" y="6476826"/>
            <a:ext cx="10789613" cy="381174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5669CD91-154B-8947-4D95-E5D2BA8F5B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0034" y="6066842"/>
            <a:ext cx="5524500" cy="347515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4947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Pag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B118AD-D418-61BB-CD24-F0A00D856EB5}"/>
              </a:ext>
            </a:extLst>
          </p:cNvPr>
          <p:cNvSpPr/>
          <p:nvPr userDrawn="1"/>
        </p:nvSpPr>
        <p:spPr>
          <a:xfrm>
            <a:off x="945420" y="0"/>
            <a:ext cx="11246580" cy="4947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0044" y="5589981"/>
            <a:ext cx="7044330" cy="318594"/>
          </a:xfrm>
        </p:spPr>
        <p:txBody>
          <a:bodyPr anchor="t" anchorCtr="0">
            <a:noAutofit/>
          </a:bodyPr>
          <a:lstStyle>
            <a:lvl1pPr algn="r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9E4E44-D367-0FF2-BA1D-54D7D12A4BD2}"/>
              </a:ext>
            </a:extLst>
          </p:cNvPr>
          <p:cNvSpPr/>
          <p:nvPr userDrawn="1"/>
        </p:nvSpPr>
        <p:spPr>
          <a:xfrm>
            <a:off x="0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F64293-07E5-AB13-8B74-CBCAC70126A0}"/>
              </a:ext>
            </a:extLst>
          </p:cNvPr>
          <p:cNvCxnSpPr>
            <a:cxnSpLocks/>
          </p:cNvCxnSpPr>
          <p:nvPr userDrawn="1"/>
        </p:nvCxnSpPr>
        <p:spPr>
          <a:xfrm>
            <a:off x="9103360" y="5986426"/>
            <a:ext cx="251714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0558E-86AE-819F-6406-311CED70B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940" y="6444519"/>
            <a:ext cx="10705560" cy="413481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7211B49E-2713-AB04-1F85-D7CCFEE547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0034" y="6077002"/>
            <a:ext cx="5524500" cy="347515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C9D351-5D07-010D-CB02-73C6A2DAEB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420" y="5139862"/>
            <a:ext cx="4541914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34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E8F551-8F14-EE2A-BAEF-0D489305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18247"/>
            <a:ext cx="10896600" cy="163079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17DD726-FF4F-0E6D-3E82-0B591A6D6A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3916567"/>
            <a:ext cx="10896600" cy="1864939"/>
          </a:xfrm>
        </p:spPr>
        <p:txBody>
          <a:bodyPr numCol="2" spcCol="347472"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184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Column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E8F551-8F14-EE2A-BAEF-0D489305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18247"/>
            <a:ext cx="10896600" cy="3663259"/>
          </a:xfrm>
        </p:spPr>
        <p:txBody>
          <a:bodyPr numCol="2" spcCol="91440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32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s w/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</p:spPr>
        <p:txBody>
          <a:bodyPr>
            <a:no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E8F551-8F14-EE2A-BAEF-0D489305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682" y="2271860"/>
            <a:ext cx="8797636" cy="3947964"/>
          </a:xfrm>
        </p:spPr>
        <p:txBody>
          <a:bodyPr>
            <a:noAutofit/>
          </a:bodyPr>
          <a:lstStyle>
            <a:lvl1pPr marL="2857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1pPr>
            <a:lvl2pPr marL="7429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2pPr>
            <a:lvl3pPr marL="12001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3pPr>
            <a:lvl4pPr marL="16573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4pPr>
            <a:lvl5pPr marL="21145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1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122363"/>
            <a:ext cx="965619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3A5AD-90B4-2A17-4D3E-0B3B56596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56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85F39-C04C-DCF6-37EA-DA5F71F2C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C2B96-1CDB-25A8-033E-FD87107BA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D5A25-7B3C-635C-B649-5D4F5CD25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E902-D839-8EC4-5191-2402A16BE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5E9D4-D5D8-1943-CF31-CF8257A93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591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7F0B8-E12B-45EB-E468-642A91C39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9774D-7985-3F4D-1496-C855107EA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54F66-DB8A-1FA9-8266-14A03164A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4A8E8-D481-4A80-4854-177C827CB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73BB5-EFE9-9A58-E2D9-FC25B115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38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BC1F0-302E-4EC8-F02B-3D77DE6EE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B5ECF-59B6-5DC7-417B-F77373D996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AB536-7BF2-DE46-7444-63A70CC243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C7509-8DB3-5C80-CFBD-5F2EBFF1B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5B882-1A4D-92DD-A524-0AC5F70CE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C81D8-6C07-4212-8B6E-CB18A2B4C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5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852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8838-0879-D681-910B-7F87763B1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1105D-5DA9-BA1E-BEAA-AE1455599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6EEEAD-DC47-7B67-E60A-892F0C172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6325BE-971F-DBCE-FB8C-B18857D2E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10C250-2D96-5CA7-8138-4049644D87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CEE2A-7C32-E4CE-69A6-D9B66B974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AA391A-8486-920F-E343-1552E43D4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19562E-4C59-F246-68D8-0A55C9CA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772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32B2-E123-BB3D-35E0-A940925E7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6CEE2A-AA55-2902-7BDD-78F0D4598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242780-4E15-4BD2-D525-B20C2521E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1E8B1B-86D0-D050-0B89-682CD62E7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54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D2512A-7D16-367C-DA90-55EB96279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D875B-DB8D-3952-0E6A-6A334A7C4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6C2B4-2881-225E-3BD7-945E6512C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617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BBE9A-241C-544D-3129-98946348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13C9D-A952-FD47-D538-79F6E0092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2A61B7-633C-9E50-EEAF-801763529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5DE295-068B-162A-BAEA-88EB61D85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7183F-9804-04BC-EDC6-219CA2097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F5108-D674-2633-B288-F282DA36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139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E57C5-BBA5-0ACD-CD9A-02ABAD07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D8BDD-E044-6150-4432-0CCFFE7004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68A1C-2908-BCE3-89B8-A2F8D3215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EF9F2-4328-79A1-FC7B-B143FF0C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A9A73D-3848-6147-8E87-6415E28F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32377-6E4F-5847-52A6-EB42C142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07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10293-CFA3-6BDC-C61F-66828641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F326E9-1E41-2CD8-CE67-C505C1C5F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A068D-4152-700E-78B3-D6CAA24EA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E6043-72C5-4636-1D4F-3600A3FD2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04E26-4D4B-E425-FF43-72AD9AFB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95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9D0E07-868D-A7C9-44A7-8D7102AB63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2F58DC-770C-A890-696C-A9C4C8838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0C8E5-F38E-6003-F0C0-8C851A3BE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FA54A-3724-6DF1-C200-EAF72399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FE501-FD9D-65D0-E200-039E5994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893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ntent Page">
  <p:cSld name="1_Title + Content Pag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17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" name="Google Shape;34;p17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" name="Google Shape;35;p17"/>
          <p:cNvSpPr txBox="1"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lay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457200" y="2118247"/>
            <a:ext cx="10896600" cy="1630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body" idx="2"/>
          </p:nvPr>
        </p:nvSpPr>
        <p:spPr>
          <a:xfrm>
            <a:off x="457200" y="3916567"/>
            <a:ext cx="10896600" cy="1864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2697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able Page">
  <p:cSld name="1_Title + Table Pag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21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" name="Google Shape;44;p21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" name="Google Shape;45;p21"/>
          <p:cNvSpPr txBox="1">
            <a:spLocks noGrp="1"/>
          </p:cNvSpPr>
          <p:nvPr>
            <p:ph type="title"/>
          </p:nvPr>
        </p:nvSpPr>
        <p:spPr>
          <a:xfrm>
            <a:off x="457200" y="713409"/>
            <a:ext cx="6969760" cy="57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lay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>
            <a:spLocks noGrp="1"/>
          </p:cNvSpPr>
          <p:nvPr>
            <p:ph type="tbl" idx="2"/>
          </p:nvPr>
        </p:nvSpPr>
        <p:spPr>
          <a:xfrm>
            <a:off x="873125" y="2046683"/>
            <a:ext cx="10356850" cy="3916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3116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Content heav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69391-E6DC-BEAF-3765-6D5B9CFEC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47700"/>
            <a:ext cx="10380778" cy="618344"/>
          </a:xfrm>
        </p:spPr>
        <p:txBody>
          <a:bodyPr/>
          <a:lstStyle>
            <a:lvl1pPr>
              <a:defRPr sz="4000" spc="2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510345E-CBE3-795B-2CC5-F99D64247F57}"/>
              </a:ext>
            </a:extLst>
          </p:cNvPr>
          <p:cNvCxnSpPr>
            <a:cxnSpLocks/>
          </p:cNvCxnSpPr>
          <p:nvPr userDrawn="1"/>
        </p:nvCxnSpPr>
        <p:spPr>
          <a:xfrm>
            <a:off x="609600" y="1288054"/>
            <a:ext cx="214421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DFF7AB6-4174-D02F-EA8A-4496744257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80624"/>
            <a:ext cx="9279467" cy="4220265"/>
          </a:xfrm>
          <a:prstGeom prst="rect">
            <a:avLst/>
          </a:prstGeom>
        </p:spPr>
        <p:txBody>
          <a:bodyPr wrap="square" lIns="0" rIns="0" numCol="1" spcCol="457200"/>
          <a:lstStyle>
            <a:lvl1pPr marL="0" indent="0" defTabSz="685800">
              <a:lnSpc>
                <a:spcPct val="100000"/>
              </a:lnSpc>
              <a:buClr>
                <a:schemeClr val="tx2"/>
              </a:buClr>
              <a:buSzPct val="85000"/>
              <a:buNone/>
              <a:defRPr sz="1800" baseline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</a:defRPr>
            </a:lvl1pPr>
            <a:lvl2pPr marL="457200" indent="0" defTabSz="685800">
              <a:lnSpc>
                <a:spcPct val="100000"/>
              </a:lnSpc>
              <a:buClr>
                <a:schemeClr val="tx2"/>
              </a:buClr>
              <a:buSzPct val="85000"/>
              <a:buNone/>
              <a:defRPr sz="1800" baseline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</a:defRPr>
            </a:lvl2pPr>
            <a:lvl3pPr marL="914400" indent="0" defTabSz="685800">
              <a:lnSpc>
                <a:spcPct val="100000"/>
              </a:lnSpc>
              <a:buClr>
                <a:schemeClr val="tx2"/>
              </a:buClr>
              <a:buSzPct val="85000"/>
              <a:buNone/>
              <a:defRPr sz="1800" baseline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</a:defRPr>
            </a:lvl3pPr>
            <a:lvl4pPr marL="1371600" indent="0" defTabSz="685800">
              <a:lnSpc>
                <a:spcPct val="100000"/>
              </a:lnSpc>
              <a:buClr>
                <a:schemeClr val="tx2"/>
              </a:buClr>
              <a:buSzPct val="85000"/>
              <a:buNone/>
              <a:defRPr sz="1800" baseline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</a:defRPr>
            </a:lvl4pPr>
            <a:lvl5pPr marL="1828800" indent="0" defTabSz="685800">
              <a:lnSpc>
                <a:spcPct val="100000"/>
              </a:lnSpc>
              <a:buClr>
                <a:schemeClr val="tx2"/>
              </a:buClr>
              <a:buSzPct val="85000"/>
              <a:buNone/>
              <a:defRPr sz="1800" baseline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032BA3-F2A8-0B62-A35A-2FBF7A292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5498" y="6454941"/>
            <a:ext cx="2743200" cy="301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A928DB-0FF7-D741-B274-2DF78E4A51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2B41A0FE-F8EC-6830-F788-FFB611F335B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4186" y="6344437"/>
            <a:ext cx="9560312" cy="365125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endParaRPr lang="en-US"/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0289F6BD-2652-7E6D-30BF-48E8704749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8804591" y="1185142"/>
            <a:ext cx="3225014" cy="3225014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08092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Page w/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25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as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9423"/>
            <a:ext cx="12192000" cy="5761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562071" y="6320559"/>
            <a:ext cx="437574" cy="4019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101FF6-6AA1-43AF-BC0C-EA247D76D5A9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51752" y="6161632"/>
            <a:ext cx="5088498" cy="546734"/>
          </a:xfrm>
        </p:spPr>
        <p:txBody>
          <a:bodyPr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34">
                <a:solidFill>
                  <a:srgbClr val="808080"/>
                </a:solidFill>
              </a:rPr>
              <a:t>© 2021 CONFIDENTIAL &amp; PROPRIETARY – INTERNAL USE ONLY</a:t>
            </a:r>
            <a:r>
              <a:rPr lang="en-US" sz="1867">
                <a:solidFill>
                  <a:srgbClr val="808080"/>
                </a:solidFill>
              </a:rPr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39F738-2235-4E55-BF11-18E84FBAE2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07" y="6607927"/>
            <a:ext cx="6185536" cy="25007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Source: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5CA47E-013A-4AA7-B5F2-A1B2356B933A}"/>
              </a:ext>
            </a:extLst>
          </p:cNvPr>
          <p:cNvSpPr/>
          <p:nvPr userDrawn="1"/>
        </p:nvSpPr>
        <p:spPr>
          <a:xfrm>
            <a:off x="0" y="2"/>
            <a:ext cx="12201754" cy="329567"/>
          </a:xfrm>
          <a:prstGeom prst="rect">
            <a:avLst/>
          </a:prstGeom>
          <a:solidFill>
            <a:srgbClr val="1F38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02"/>
            <a:endParaRPr lang="en-US" sz="216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850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Page Co-branded">
  <p:cSld name="Cover Page Co-branded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/>
          <p:nvPr/>
        </p:nvSpPr>
        <p:spPr>
          <a:xfrm>
            <a:off x="0" y="0"/>
            <a:ext cx="11246580" cy="494740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4"/>
          <p:cNvSpPr txBox="1">
            <a:spLocks noGrp="1"/>
          </p:cNvSpPr>
          <p:nvPr>
            <p:ph type="ctrTitle"/>
          </p:nvPr>
        </p:nvSpPr>
        <p:spPr>
          <a:xfrm>
            <a:off x="471837" y="3769110"/>
            <a:ext cx="7044330" cy="420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lay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ubTitle" idx="1"/>
          </p:nvPr>
        </p:nvSpPr>
        <p:spPr>
          <a:xfrm>
            <a:off x="471837" y="603096"/>
            <a:ext cx="9144000" cy="30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14"/>
          <p:cNvSpPr/>
          <p:nvPr/>
        </p:nvSpPr>
        <p:spPr>
          <a:xfrm>
            <a:off x="12042648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" name="Google Shape;20;p14"/>
          <p:cNvCxnSpPr/>
          <p:nvPr/>
        </p:nvCxnSpPr>
        <p:spPr>
          <a:xfrm>
            <a:off x="609600" y="4246835"/>
            <a:ext cx="3157728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" name="Google Shape;22;p14"/>
          <p:cNvSpPr txBox="1">
            <a:spLocks noGrp="1"/>
          </p:cNvSpPr>
          <p:nvPr>
            <p:ph type="body" idx="2"/>
          </p:nvPr>
        </p:nvSpPr>
        <p:spPr>
          <a:xfrm>
            <a:off x="480060" y="4304367"/>
            <a:ext cx="5524500" cy="34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F4EDC2-E780-ACB8-09F9-626385A5ED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65752" y="5213015"/>
            <a:ext cx="3625049" cy="104188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Content Page">
  <p:cSld name="Title + Content Pag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17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" name="Google Shape;34;p17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" name="Google Shape;35;p17"/>
          <p:cNvSpPr txBox="1"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lay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457200" y="2118247"/>
            <a:ext cx="10896600" cy="1630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body" idx="2"/>
          </p:nvPr>
        </p:nvSpPr>
        <p:spPr>
          <a:xfrm>
            <a:off x="457200" y="3916567"/>
            <a:ext cx="10896600" cy="1864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Font typeface="Arial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able Page">
  <p:cSld name="Title + Table Pag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21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" name="Google Shape;44;p21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" name="Google Shape;45;p21"/>
          <p:cNvSpPr txBox="1">
            <a:spLocks noGrp="1"/>
          </p:cNvSpPr>
          <p:nvPr>
            <p:ph type="title"/>
          </p:nvPr>
        </p:nvSpPr>
        <p:spPr>
          <a:xfrm>
            <a:off x="457200" y="713409"/>
            <a:ext cx="6969760" cy="57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lay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>
            <a:spLocks noGrp="1"/>
          </p:cNvSpPr>
          <p:nvPr>
            <p:ph type="tbl" idx="2"/>
          </p:nvPr>
        </p:nvSpPr>
        <p:spPr>
          <a:xfrm>
            <a:off x="873125" y="2046683"/>
            <a:ext cx="10356850" cy="3916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Heavy Page">
  <p:cSld name="Text Heavy Pag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16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52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" name="Google Shape;53;p16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" name="Google Shape;54;p16"/>
          <p:cNvSpPr txBox="1">
            <a:spLocks noGrp="1"/>
          </p:cNvSpPr>
          <p:nvPr>
            <p:ph type="title"/>
          </p:nvPr>
        </p:nvSpPr>
        <p:spPr>
          <a:xfrm>
            <a:off x="457200" y="713408"/>
            <a:ext cx="9641840" cy="589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lay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body" idx="1"/>
          </p:nvPr>
        </p:nvSpPr>
        <p:spPr>
          <a:xfrm>
            <a:off x="457199" y="1516852"/>
            <a:ext cx="11152149" cy="462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 Cover Page Co-branded" userDrawn="1">
  <p:cSld name="Back Cover Page Co-branded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2"/>
          <p:cNvSpPr/>
          <p:nvPr/>
        </p:nvSpPr>
        <p:spPr>
          <a:xfrm>
            <a:off x="945420" y="0"/>
            <a:ext cx="11246580" cy="494740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2"/>
          <p:cNvSpPr/>
          <p:nvPr/>
        </p:nvSpPr>
        <p:spPr>
          <a:xfrm>
            <a:off x="0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2"/>
          <p:cNvSpPr txBox="1">
            <a:spLocks noGrp="1"/>
          </p:cNvSpPr>
          <p:nvPr>
            <p:ph type="ftr" idx="11"/>
          </p:nvPr>
        </p:nvSpPr>
        <p:spPr>
          <a:xfrm>
            <a:off x="914940" y="6444519"/>
            <a:ext cx="10705560" cy="41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2" name="Google Shape;62;p22" descr="A black background with blue text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5420" y="5520826"/>
            <a:ext cx="4347940" cy="741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/ Overview_image">
  <p:cSld name="Agenda / Overview_imag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18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" name="Google Shape;70;p18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1" name="Google Shape;71;p18" descr="A circular logo with a white circle&#10;&#10;AI-generated content may be incorrect.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 rot="-2367260">
            <a:off x="9346213" y="2376327"/>
            <a:ext cx="3609535" cy="360953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8"/>
          <p:cNvSpPr>
            <a:spLocks noGrp="1"/>
          </p:cNvSpPr>
          <p:nvPr>
            <p:ph type="pic" idx="2"/>
          </p:nvPr>
        </p:nvSpPr>
        <p:spPr>
          <a:xfrm>
            <a:off x="0" y="1560581"/>
            <a:ext cx="5367338" cy="444477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73" name="Google Shape;73;p18"/>
          <p:cNvCxnSpPr/>
          <p:nvPr/>
        </p:nvCxnSpPr>
        <p:spPr>
          <a:xfrm>
            <a:off x="6096000" y="2683647"/>
            <a:ext cx="4290523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6012683" y="2188855"/>
            <a:ext cx="4698442" cy="595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la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17708" y="3104259"/>
            <a:ext cx="4693418" cy="2901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Page">
  <p:cSld name="Empty Pag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p20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p20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Page">
  <p:cSld name="Cover Pag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/>
          <p:nvPr/>
        </p:nvSpPr>
        <p:spPr>
          <a:xfrm>
            <a:off x="0" y="0"/>
            <a:ext cx="11246580" cy="494740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3"/>
          <p:cNvSpPr txBox="1">
            <a:spLocks noGrp="1"/>
          </p:cNvSpPr>
          <p:nvPr>
            <p:ph type="ctrTitle"/>
          </p:nvPr>
        </p:nvSpPr>
        <p:spPr>
          <a:xfrm>
            <a:off x="471837" y="5508700"/>
            <a:ext cx="7044330" cy="47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lay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ubTitle" idx="1"/>
          </p:nvPr>
        </p:nvSpPr>
        <p:spPr>
          <a:xfrm>
            <a:off x="471837" y="603096"/>
            <a:ext cx="9144000" cy="30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93" name="Google Shape;93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16167" y="5087042"/>
            <a:ext cx="3839157" cy="13574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3"/>
          <p:cNvSpPr/>
          <p:nvPr/>
        </p:nvSpPr>
        <p:spPr>
          <a:xfrm>
            <a:off x="12042648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3"/>
          <p:cNvCxnSpPr/>
          <p:nvPr/>
        </p:nvCxnSpPr>
        <p:spPr>
          <a:xfrm>
            <a:off x="609600" y="5986426"/>
            <a:ext cx="3157728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6" name="Google Shape;96;p23"/>
          <p:cNvSpPr txBox="1">
            <a:spLocks noGrp="1"/>
          </p:cNvSpPr>
          <p:nvPr>
            <p:ph type="body" idx="2"/>
          </p:nvPr>
        </p:nvSpPr>
        <p:spPr>
          <a:xfrm>
            <a:off x="480060" y="6065838"/>
            <a:ext cx="5524500" cy="34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g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04E505-7184-5D44-64B8-8CCB22636FBC}"/>
              </a:ext>
            </a:extLst>
          </p:cNvPr>
          <p:cNvSpPr/>
          <p:nvPr userDrawn="1"/>
        </p:nvSpPr>
        <p:spPr>
          <a:xfrm>
            <a:off x="0" y="-1"/>
            <a:ext cx="12192000" cy="6721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713B51-A37A-C290-5E2D-5F82D6A8A8A5}"/>
              </a:ext>
            </a:extLst>
          </p:cNvPr>
          <p:cNvSpPr txBox="1"/>
          <p:nvPr userDrawn="1"/>
        </p:nvSpPr>
        <p:spPr>
          <a:xfrm>
            <a:off x="900040" y="3300637"/>
            <a:ext cx="6411953" cy="264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80"/>
              </a:lnSpc>
            </a:pPr>
            <a:r>
              <a:rPr lang="en-US" sz="6400" b="1" i="0">
                <a:solidFill>
                  <a:schemeClr val="bg2"/>
                </a:solidFill>
                <a:latin typeface="Aptos ExtraBold" panose="020B0004020202020204" pitchFamily="34" charset="0"/>
              </a:rPr>
              <a:t>Your care.</a:t>
            </a:r>
          </a:p>
          <a:p>
            <a:pPr>
              <a:lnSpc>
                <a:spcPts val="6580"/>
              </a:lnSpc>
            </a:pPr>
            <a:r>
              <a:rPr lang="en-US" sz="6400" b="1" i="0">
                <a:solidFill>
                  <a:schemeClr val="accent6"/>
                </a:solidFill>
                <a:latin typeface="Aptos ExtraBold" panose="020B0004020202020204" pitchFamily="34" charset="0"/>
              </a:rPr>
              <a:t>Your comfort.</a:t>
            </a:r>
          </a:p>
          <a:p>
            <a:pPr>
              <a:lnSpc>
                <a:spcPts val="6580"/>
              </a:lnSpc>
            </a:pPr>
            <a:r>
              <a:rPr lang="en-US" sz="6400" b="1" i="0">
                <a:solidFill>
                  <a:schemeClr val="accent1"/>
                </a:solidFill>
                <a:latin typeface="Aptos ExtraBold" panose="020B0004020202020204" pitchFamily="34" charset="0"/>
              </a:rPr>
              <a:t>Your choices.</a:t>
            </a:r>
          </a:p>
        </p:txBody>
      </p:sp>
    </p:spTree>
    <p:extLst>
      <p:ext uri="{BB962C8B-B14F-4D97-AF65-F5344CB8AC3E}">
        <p14:creationId xmlns:p14="http://schemas.microsoft.com/office/powerpoint/2010/main" val="2128663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Page w/ Icon">
  <p:cSld name="Empty Page w/ Ico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24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p24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4" name="Google Shape;104;p24" descr="A circular logo with a white circle&#10;&#10;AI-generated content may be incorrect.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 rot="-2367260">
            <a:off x="9346213" y="2376327"/>
            <a:ext cx="3609535" cy="3609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/ Overview">
  <p:cSld name="Agenda / Overview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p25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1" name="Google Shape;111;p25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2" name="Google Shape;112;p25" descr="A circular logo with a white circle&#10;&#10;AI-generated content may be incorrect.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 rot="-2367260">
            <a:off x="9346213" y="2376327"/>
            <a:ext cx="3609535" cy="36095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25"/>
          <p:cNvCxnSpPr/>
          <p:nvPr/>
        </p:nvCxnSpPr>
        <p:spPr>
          <a:xfrm>
            <a:off x="1614435" y="2088565"/>
            <a:ext cx="4290523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4" name="Google Shape;114;p25"/>
          <p:cNvSpPr txBox="1">
            <a:spLocks noGrp="1"/>
          </p:cNvSpPr>
          <p:nvPr>
            <p:ph type="title"/>
          </p:nvPr>
        </p:nvSpPr>
        <p:spPr>
          <a:xfrm>
            <a:off x="1531118" y="1593773"/>
            <a:ext cx="4698442" cy="595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la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body" idx="1"/>
          </p:nvPr>
        </p:nvSpPr>
        <p:spPr>
          <a:xfrm>
            <a:off x="1536143" y="2509177"/>
            <a:ext cx="4693418" cy="2901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Break (indigo)">
  <p:cSld name="Chapter Break (indigo)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/>
          <p:nvPr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6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6"/>
          <p:cNvSpPr txBox="1"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Play"/>
              <a:buNone/>
              <a:defRPr sz="4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1" name="Google Shape;121;p26"/>
          <p:cNvCxnSpPr/>
          <p:nvPr/>
        </p:nvCxnSpPr>
        <p:spPr>
          <a:xfrm>
            <a:off x="3950739" y="3650640"/>
            <a:ext cx="4290523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2" name="Google Shape;122;p26" descr="A circular logo with a white circle&#10;&#10;AI-generated content may be incorrect."/>
          <p:cNvPicPr preferRelativeResize="0"/>
          <p:nvPr/>
        </p:nvPicPr>
        <p:blipFill rotWithShape="1">
          <a:blip r:embed="rId2">
            <a:alphaModFix amt="5000"/>
          </a:blip>
          <a:srcRect/>
          <a:stretch/>
        </p:blipFill>
        <p:spPr>
          <a:xfrm rot="338377">
            <a:off x="-613617" y="3157151"/>
            <a:ext cx="3230375" cy="323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hapter Break (ocean)">
  <p:cSld name="1_Chapter Break (ocean)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/>
          <p:nvPr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7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7"/>
          <p:cNvSpPr txBox="1"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lay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8" name="Google Shape;128;p27"/>
          <p:cNvCxnSpPr/>
          <p:nvPr/>
        </p:nvCxnSpPr>
        <p:spPr>
          <a:xfrm>
            <a:off x="3950739" y="3650640"/>
            <a:ext cx="4290523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Break (indigo/blue)">
  <p:cSld name="Chapter Break (indigo/blue)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8"/>
          <p:cNvSpPr/>
          <p:nvPr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8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8"/>
          <p:cNvSpPr txBox="1"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Play"/>
              <a:buNone/>
              <a:defRPr sz="4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4" name="Google Shape;134;p28"/>
          <p:cNvCxnSpPr/>
          <p:nvPr/>
        </p:nvCxnSpPr>
        <p:spPr>
          <a:xfrm>
            <a:off x="3950739" y="3650640"/>
            <a:ext cx="4290523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5" name="Google Shape;135;p28" descr="A circular logo with a white circle&#10;&#10;AI-generated content may be incorrect."/>
          <p:cNvPicPr preferRelativeResize="0"/>
          <p:nvPr/>
        </p:nvPicPr>
        <p:blipFill rotWithShape="1">
          <a:blip r:embed="rId2">
            <a:alphaModFix amt="5000"/>
          </a:blip>
          <a:srcRect/>
          <a:stretch/>
        </p:blipFill>
        <p:spPr>
          <a:xfrm rot="338377">
            <a:off x="-613617" y="3157151"/>
            <a:ext cx="3230375" cy="323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Break (cerulean)">
  <p:cSld name="Chapter Break (cerulean)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/>
          <p:nvPr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9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9"/>
          <p:cNvSpPr txBox="1"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lay"/>
              <a:buNone/>
              <a:defRPr sz="4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1" name="Google Shape;141;p29"/>
          <p:cNvCxnSpPr/>
          <p:nvPr/>
        </p:nvCxnSpPr>
        <p:spPr>
          <a:xfrm>
            <a:off x="3950739" y="3650640"/>
            <a:ext cx="4290523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llery Page">
  <p:cSld name="Gallery Page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31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31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8" name="Google Shape;158;p31" descr="A circular logo with a white circle&#10;&#10;AI-generated content may be incorrect.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 rot="-2367260">
            <a:off x="9346213" y="2376327"/>
            <a:ext cx="3609535" cy="360953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1"/>
          <p:cNvSpPr>
            <a:spLocks noGrp="1"/>
          </p:cNvSpPr>
          <p:nvPr>
            <p:ph type="pic" idx="2"/>
          </p:nvPr>
        </p:nvSpPr>
        <p:spPr>
          <a:xfrm>
            <a:off x="0" y="1530563"/>
            <a:ext cx="5971735" cy="517503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0" name="Google Shape;160;p31"/>
          <p:cNvSpPr>
            <a:spLocks noGrp="1"/>
          </p:cNvSpPr>
          <p:nvPr>
            <p:ph type="pic" idx="3"/>
          </p:nvPr>
        </p:nvSpPr>
        <p:spPr>
          <a:xfrm>
            <a:off x="6130343" y="1530564"/>
            <a:ext cx="4523763" cy="517503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clusion Page">
  <p:cSld name="Conclusion Pag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5" name="Google Shape;165;p32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p32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32"/>
          <p:cNvSpPr>
            <a:spLocks noGrp="1"/>
          </p:cNvSpPr>
          <p:nvPr>
            <p:ph type="pic" idx="2"/>
          </p:nvPr>
        </p:nvSpPr>
        <p:spPr>
          <a:xfrm>
            <a:off x="0" y="1560581"/>
            <a:ext cx="5367338" cy="444477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169" name="Google Shape;169;p32"/>
          <p:cNvCxnSpPr/>
          <p:nvPr/>
        </p:nvCxnSpPr>
        <p:spPr>
          <a:xfrm>
            <a:off x="6096000" y="2683647"/>
            <a:ext cx="4290523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0" name="Google Shape;170;p32"/>
          <p:cNvSpPr txBox="1">
            <a:spLocks noGrp="1"/>
          </p:cNvSpPr>
          <p:nvPr>
            <p:ph type="title"/>
          </p:nvPr>
        </p:nvSpPr>
        <p:spPr>
          <a:xfrm>
            <a:off x="6012683" y="2188855"/>
            <a:ext cx="4698442" cy="595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la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2"/>
          <p:cNvSpPr txBox="1">
            <a:spLocks noGrp="1"/>
          </p:cNvSpPr>
          <p:nvPr>
            <p:ph type="body" idx="1"/>
          </p:nvPr>
        </p:nvSpPr>
        <p:spPr>
          <a:xfrm>
            <a:off x="6017708" y="3104259"/>
            <a:ext cx="4693418" cy="2901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clusion Quote">
  <p:cSld name="Conclusion Quote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6" name="Google Shape;176;p33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p33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9" name="Google Shape;179;p33" descr="A circular logo with a white circle&#10;&#10;AI-generated content may be incorrect.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 rot="-2367260">
            <a:off x="9346213" y="2376327"/>
            <a:ext cx="3609535" cy="360953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3"/>
          <p:cNvSpPr>
            <a:spLocks noGrp="1"/>
          </p:cNvSpPr>
          <p:nvPr>
            <p:ph type="pic" idx="2"/>
          </p:nvPr>
        </p:nvSpPr>
        <p:spPr>
          <a:xfrm>
            <a:off x="0" y="1560581"/>
            <a:ext cx="5367338" cy="444477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181" name="Google Shape;181;p33"/>
          <p:cNvCxnSpPr/>
          <p:nvPr/>
        </p:nvCxnSpPr>
        <p:spPr>
          <a:xfrm>
            <a:off x="6096000" y="4774370"/>
            <a:ext cx="75184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2" name="Google Shape;182;p33"/>
          <p:cNvSpPr txBox="1">
            <a:spLocks noGrp="1"/>
          </p:cNvSpPr>
          <p:nvPr>
            <p:ph type="title"/>
          </p:nvPr>
        </p:nvSpPr>
        <p:spPr>
          <a:xfrm>
            <a:off x="6012683" y="4978385"/>
            <a:ext cx="4698442" cy="595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Play"/>
              <a:buNone/>
              <a:defRPr sz="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3"/>
          <p:cNvSpPr txBox="1">
            <a:spLocks noGrp="1"/>
          </p:cNvSpPr>
          <p:nvPr>
            <p:ph type="body" idx="1"/>
          </p:nvPr>
        </p:nvSpPr>
        <p:spPr>
          <a:xfrm>
            <a:off x="6017708" y="1873271"/>
            <a:ext cx="3217732" cy="2901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i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i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i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i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i="1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 Cover Page" userDrawn="1">
  <p:cSld name="Back Cover Page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4"/>
          <p:cNvSpPr/>
          <p:nvPr/>
        </p:nvSpPr>
        <p:spPr>
          <a:xfrm>
            <a:off x="945420" y="0"/>
            <a:ext cx="11246580" cy="494740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0407" y="5087042"/>
            <a:ext cx="3839157" cy="135747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4"/>
          <p:cNvSpPr/>
          <p:nvPr/>
        </p:nvSpPr>
        <p:spPr>
          <a:xfrm>
            <a:off x="0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FB98CF-9D8B-5F33-8AD0-C9A6A9FD4304}"/>
              </a:ext>
            </a:extLst>
          </p:cNvPr>
          <p:cNvSpPr txBox="1"/>
          <p:nvPr userDrawn="1"/>
        </p:nvSpPr>
        <p:spPr>
          <a:xfrm>
            <a:off x="945420" y="3105834"/>
            <a:ext cx="6930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ptos ExtraBold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MassPOLST | Mass.gov</a:t>
            </a:r>
            <a:endParaRPr lang="en-US" sz="3600" b="1">
              <a:solidFill>
                <a:schemeClr val="bg1"/>
              </a:solidFill>
              <a:latin typeface="Aptos ExtraBold" panose="020B0004020202020204" pitchFamily="34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verview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E1BA62-D053-3CC1-6F2B-94ED3653AD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60581"/>
            <a:ext cx="5367338" cy="444477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C42123-DB78-7FB9-83C0-4A8B41C6742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83647"/>
            <a:ext cx="429052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C869DB5C-8CDF-46EE-6721-3ECAD677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683" y="2188855"/>
            <a:ext cx="4698442" cy="59527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EC3428-26BA-DAD0-EFC1-0490AABD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708" y="3104259"/>
            <a:ext cx="4693418" cy="2901099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870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Points w/ Icons">
  <p:cSld name="Key Points w/ Icon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6" name="Google Shape;196;p35"/>
          <p:cNvSpPr/>
          <p:nvPr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37064" y="327930"/>
            <a:ext cx="1372285" cy="4852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p35"/>
          <p:cNvCxnSpPr/>
          <p:nvPr/>
        </p:nvCxnSpPr>
        <p:spPr>
          <a:xfrm>
            <a:off x="609600" y="645921"/>
            <a:ext cx="8902390" cy="1779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9" name="Google Shape;199;p35"/>
          <p:cNvSpPr txBox="1"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Play"/>
              <a:buNone/>
              <a:defRPr sz="3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5"/>
          <p:cNvSpPr txBox="1">
            <a:spLocks noGrp="1"/>
          </p:cNvSpPr>
          <p:nvPr>
            <p:ph type="body" idx="1"/>
          </p:nvPr>
        </p:nvSpPr>
        <p:spPr>
          <a:xfrm>
            <a:off x="1506682" y="2271860"/>
            <a:ext cx="8797636" cy="394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Arial"/>
              <a:buChar char="•"/>
              <a:defRPr sz="2000"/>
            </a:lvl1pPr>
            <a:lvl2pPr marL="914400" lvl="1" indent="-330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rial"/>
              <a:buChar char="•"/>
              <a:defRPr sz="2000"/>
            </a:lvl2pPr>
            <a:lvl3pPr marL="1371600" lvl="2" indent="-330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rial"/>
              <a:buChar char="•"/>
              <a:defRPr sz="2000"/>
            </a:lvl3pPr>
            <a:lvl4pPr marL="1828800" lvl="3" indent="-330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rial"/>
              <a:buChar char="•"/>
              <a:defRPr sz="2000"/>
            </a:lvl4pPr>
            <a:lvl5pPr marL="2286000" lvl="4" indent="-330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>
            <a:spLocks noGrp="1"/>
          </p:cNvSpPr>
          <p:nvPr>
            <p:ph type="ctrTitle"/>
          </p:nvPr>
        </p:nvSpPr>
        <p:spPr>
          <a:xfrm>
            <a:off x="1267905" y="1122363"/>
            <a:ext cx="965619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4" name="Google Shape;204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>
                <a:solidFill>
                  <a:srgbClr val="7B7B7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B7B7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B7B7B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B7B7B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B7B7B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B7B7B"/>
              </a:buClr>
              <a:buSzPts val="1600"/>
              <a:buNone/>
              <a:defRPr sz="1600">
                <a:solidFill>
                  <a:srgbClr val="7B7B7B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B7B7B"/>
              </a:buClr>
              <a:buSzPts val="1600"/>
              <a:buNone/>
              <a:defRPr sz="1600">
                <a:solidFill>
                  <a:srgbClr val="7B7B7B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B7B7B"/>
              </a:buClr>
              <a:buSzPts val="1600"/>
              <a:buNone/>
              <a:defRPr sz="1600">
                <a:solidFill>
                  <a:srgbClr val="7B7B7B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B7B7B"/>
              </a:buClr>
              <a:buSzPts val="1600"/>
              <a:buNone/>
              <a:defRPr sz="1600">
                <a:solidFill>
                  <a:srgbClr val="7B7B7B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3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3" name="Google Shape;223;p3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3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5" name="Google Shape;225;p3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" name="Google Shape;226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0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4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116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60"/>
              <a:buChar char="•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800"/>
            </a:lvl2pPr>
            <a:lvl3pPr marL="1371600" lvl="2" indent="-35051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8" name="Google Shape;248;p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9" name="Google Shape;249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4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4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-236870" y="2864185"/>
            <a:ext cx="3609535" cy="360953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869DB5C-8CDF-46EE-6721-3ECAD677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118" y="1593773"/>
            <a:ext cx="4698442" cy="59527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EC3428-26BA-DAD0-EFC1-0490AABD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143" y="2509177"/>
            <a:ext cx="4693418" cy="2901099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021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4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Key Points w/ icons">
  <p:cSld name="1_Key Points w/ ico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6"/>
          <p:cNvSpPr txBox="1">
            <a:spLocks noGrp="1"/>
          </p:cNvSpPr>
          <p:nvPr>
            <p:ph type="title"/>
          </p:nvPr>
        </p:nvSpPr>
        <p:spPr>
          <a:xfrm>
            <a:off x="873370" y="1297428"/>
            <a:ext cx="10380778" cy="618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1533"/>
              </a:buClr>
              <a:buSzPts val="3400"/>
              <a:buFont typeface="Play"/>
              <a:buNone/>
              <a:defRPr sz="3400">
                <a:solidFill>
                  <a:srgbClr val="0F153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6" name="Google Shape;266;p46"/>
          <p:cNvCxnSpPr/>
          <p:nvPr/>
        </p:nvCxnSpPr>
        <p:spPr>
          <a:xfrm>
            <a:off x="873370" y="1854066"/>
            <a:ext cx="2144213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7" name="Google Shape;267;p46"/>
          <p:cNvSpPr txBox="1">
            <a:spLocks noGrp="1"/>
          </p:cNvSpPr>
          <p:nvPr>
            <p:ph type="body" idx="1"/>
          </p:nvPr>
        </p:nvSpPr>
        <p:spPr>
          <a:xfrm>
            <a:off x="2129095" y="2554356"/>
            <a:ext cx="9144932" cy="3740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33655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•"/>
              <a:defRPr sz="2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00"/>
              <a:buChar char="•"/>
              <a:defRPr sz="2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00"/>
              <a:buChar char="•"/>
              <a:defRPr sz="2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00"/>
              <a:buChar char="•"/>
              <a:defRPr sz="2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00"/>
              <a:buChar char="•"/>
              <a:defRPr sz="2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46"/>
          <p:cNvSpPr txBox="1">
            <a:spLocks noGrp="1"/>
          </p:cNvSpPr>
          <p:nvPr>
            <p:ph type="body" idx="2"/>
          </p:nvPr>
        </p:nvSpPr>
        <p:spPr>
          <a:xfrm>
            <a:off x="609600" y="6264439"/>
            <a:ext cx="10644548" cy="37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50"/>
              <a:buNone/>
              <a:defRPr sz="1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50"/>
              <a:buNone/>
              <a:defRPr sz="1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50"/>
              <a:buNone/>
              <a:defRPr sz="1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50"/>
              <a:buNone/>
              <a:defRPr sz="1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850"/>
              <a:buNone/>
              <a:defRPr sz="1000">
                <a:solidFill>
                  <a:srgbClr val="93C7B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46"/>
          <p:cNvSpPr txBox="1">
            <a:spLocks noGrp="1"/>
          </p:cNvSpPr>
          <p:nvPr>
            <p:ph type="sldNum" idx="12"/>
          </p:nvPr>
        </p:nvSpPr>
        <p:spPr>
          <a:xfrm>
            <a:off x="9045498" y="6454941"/>
            <a:ext cx="2743200" cy="30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ext slide">
  <p:cSld name="1_Text slide">
    <p:bg>
      <p:bgPr>
        <a:solidFill>
          <a:srgbClr val="FFFFFF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g3b16910f1e9_0_60" descr="Picture 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9558" y="6045833"/>
            <a:ext cx="548641" cy="5486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g3b16910f1e9_0_60"/>
          <p:cNvCxnSpPr/>
          <p:nvPr/>
        </p:nvCxnSpPr>
        <p:spPr>
          <a:xfrm>
            <a:off x="838199" y="1371599"/>
            <a:ext cx="10515600" cy="0"/>
          </a:xfrm>
          <a:prstGeom prst="straightConnector1">
            <a:avLst/>
          </a:prstGeom>
          <a:noFill/>
          <a:ln w="9525" cap="flat" cmpd="sng">
            <a:solidFill>
              <a:srgbClr val="1C1C1C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73" name="Google Shape;273;g3b16910f1e9_0_60"/>
          <p:cNvSpPr txBox="1"/>
          <p:nvPr/>
        </p:nvSpPr>
        <p:spPr>
          <a:xfrm>
            <a:off x="1495924" y="6594474"/>
            <a:ext cx="6096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800"/>
              <a:buFont typeface="Garamond"/>
              <a:buNone/>
            </a:pPr>
            <a:r>
              <a:rPr lang="en-US" sz="8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rPr>
              <a:t>© 2019 Massachusetts Coalition for Serious Illness Care. All Rights Reserved.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3b16910f1e9_0_60"/>
          <p:cNvSpPr txBox="1">
            <a:spLocks noGrp="1"/>
          </p:cNvSpPr>
          <p:nvPr>
            <p:ph type="title"/>
          </p:nvPr>
        </p:nvSpPr>
        <p:spPr>
          <a:xfrm>
            <a:off x="838200" y="1"/>
            <a:ext cx="10515600" cy="12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5A67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g3b16910f1e9_0_60"/>
          <p:cNvSpPr txBox="1">
            <a:spLocks noGrp="1"/>
          </p:cNvSpPr>
          <p:nvPr>
            <p:ph type="body" idx="1"/>
          </p:nvPr>
        </p:nvSpPr>
        <p:spPr>
          <a:xfrm>
            <a:off x="838200" y="1533797"/>
            <a:ext cx="10515600" cy="49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B8A78"/>
              </a:buClr>
              <a:buSzPts val="2400"/>
              <a:buFont typeface="Noto Sans"/>
              <a:buChar char="▪"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B8A78"/>
              </a:buClr>
              <a:buSzPts val="2400"/>
              <a:buFont typeface="Garamond"/>
              <a:buChar char="―"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C4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76" name="Google Shape;276;g3b16910f1e9_0_60"/>
          <p:cNvSpPr txBox="1">
            <a:spLocks noGrp="1"/>
          </p:cNvSpPr>
          <p:nvPr>
            <p:ph type="sldNum" idx="12"/>
          </p:nvPr>
        </p:nvSpPr>
        <p:spPr>
          <a:xfrm rot="10800000">
            <a:off x="11041857" y="6473174"/>
            <a:ext cx="624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7889"/>
              </a:buClr>
              <a:buSzPts val="1200"/>
              <a:buFont typeface="Garamond"/>
              <a:buNone/>
              <a:defRPr sz="1200" b="0" i="0" u="none" strike="noStrike" cap="none">
                <a:solidFill>
                  <a:srgbClr val="657889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B118AD-D418-61BB-CD24-F0A00D856EB5}"/>
              </a:ext>
            </a:extLst>
          </p:cNvPr>
          <p:cNvSpPr/>
          <p:nvPr userDrawn="1"/>
        </p:nvSpPr>
        <p:spPr>
          <a:xfrm>
            <a:off x="0" y="0"/>
            <a:ext cx="11246580" cy="4947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37" y="5508700"/>
            <a:ext cx="7044330" cy="479503"/>
          </a:xfrm>
        </p:spPr>
        <p:txBody>
          <a:bodyPr anchor="t" anchorCtr="0">
            <a:noAutofit/>
          </a:bodyPr>
          <a:lstStyle>
            <a:lvl1pPr algn="l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3A5AD-90B4-2A17-4D3E-0B3B56596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837" y="603096"/>
            <a:ext cx="9144000" cy="300153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D67887-C0FA-1D52-25B4-CCB0F301CC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16167" y="5087042"/>
            <a:ext cx="3839157" cy="135747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09E4E44-D367-0FF2-BA1D-54D7D12A4BD2}"/>
              </a:ext>
            </a:extLst>
          </p:cNvPr>
          <p:cNvSpPr/>
          <p:nvPr userDrawn="1"/>
        </p:nvSpPr>
        <p:spPr>
          <a:xfrm>
            <a:off x="12042648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F64293-07E5-AB13-8B74-CBCAC70126A0}"/>
              </a:ext>
            </a:extLst>
          </p:cNvPr>
          <p:cNvCxnSpPr>
            <a:cxnSpLocks/>
          </p:cNvCxnSpPr>
          <p:nvPr userDrawn="1"/>
        </p:nvCxnSpPr>
        <p:spPr>
          <a:xfrm>
            <a:off x="609600" y="5986426"/>
            <a:ext cx="315772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B31A87F-288C-4F9F-0551-6FB31C5216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060" y="6065838"/>
            <a:ext cx="5524500" cy="347515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800">
                <a:latin typeface="+mn-lt"/>
              </a:defRPr>
            </a:lvl3pPr>
            <a:lvl4pPr marL="1371600" indent="0">
              <a:buNone/>
              <a:defRPr sz="1800">
                <a:latin typeface="+mn-lt"/>
              </a:defRPr>
            </a:lvl4pPr>
            <a:lvl5pPr marL="1828800" indent="0">
              <a:buNone/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6312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B118AD-D418-61BB-CD24-F0A00D856EB5}"/>
              </a:ext>
            </a:extLst>
          </p:cNvPr>
          <p:cNvSpPr/>
          <p:nvPr userDrawn="1"/>
        </p:nvSpPr>
        <p:spPr>
          <a:xfrm>
            <a:off x="0" y="0"/>
            <a:ext cx="11246580" cy="4947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37" y="3769110"/>
            <a:ext cx="7044330" cy="420194"/>
          </a:xfrm>
        </p:spPr>
        <p:txBody>
          <a:bodyPr anchor="t" anchorCtr="0">
            <a:no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3A5AD-90B4-2A17-4D3E-0B3B56596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837" y="603096"/>
            <a:ext cx="9144000" cy="300153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9E4E44-D367-0FF2-BA1D-54D7D12A4BD2}"/>
              </a:ext>
            </a:extLst>
          </p:cNvPr>
          <p:cNvSpPr/>
          <p:nvPr userDrawn="1"/>
        </p:nvSpPr>
        <p:spPr>
          <a:xfrm>
            <a:off x="12042648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F64293-07E5-AB13-8B74-CBCAC70126A0}"/>
              </a:ext>
            </a:extLst>
          </p:cNvPr>
          <p:cNvCxnSpPr>
            <a:cxnSpLocks/>
          </p:cNvCxnSpPr>
          <p:nvPr userDrawn="1"/>
        </p:nvCxnSpPr>
        <p:spPr>
          <a:xfrm>
            <a:off x="609600" y="4246835"/>
            <a:ext cx="315772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6C90AB7-C838-5686-A249-7A0A34E35B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060" y="4304367"/>
            <a:ext cx="5524500" cy="347515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A blue and green logo&#10;&#10;AI-generated content may be incorrect.">
            <a:extLst>
              <a:ext uri="{FF2B5EF4-FFF2-40B4-BE49-F238E27FC236}">
                <a16:creationId xmlns:a16="http://schemas.microsoft.com/office/drawing/2014/main" id="{8668C232-C8B6-F791-CF1D-3937F6BA76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17704" y="5333804"/>
            <a:ext cx="4228876" cy="108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71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852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Page w/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25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g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04E505-7184-5D44-64B8-8CCB22636FBC}"/>
              </a:ext>
            </a:extLst>
          </p:cNvPr>
          <p:cNvSpPr/>
          <p:nvPr userDrawn="1"/>
        </p:nvSpPr>
        <p:spPr>
          <a:xfrm>
            <a:off x="0" y="-1"/>
            <a:ext cx="12192000" cy="6721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713B51-A37A-C290-5E2D-5F82D6A8A8A5}"/>
              </a:ext>
            </a:extLst>
          </p:cNvPr>
          <p:cNvSpPr txBox="1"/>
          <p:nvPr userDrawn="1"/>
        </p:nvSpPr>
        <p:spPr>
          <a:xfrm>
            <a:off x="900040" y="3300637"/>
            <a:ext cx="6411953" cy="264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80"/>
              </a:lnSpc>
            </a:pPr>
            <a:r>
              <a:rPr lang="en-US" sz="6400" b="1" i="0">
                <a:solidFill>
                  <a:schemeClr val="bg2"/>
                </a:solidFill>
                <a:latin typeface="Aptos ExtraBold" panose="020B0004020202020204" pitchFamily="34" charset="0"/>
              </a:rPr>
              <a:t>Your care.</a:t>
            </a:r>
          </a:p>
          <a:p>
            <a:pPr>
              <a:lnSpc>
                <a:spcPts val="6580"/>
              </a:lnSpc>
            </a:pPr>
            <a:r>
              <a:rPr lang="en-US" sz="6400" b="1" i="0">
                <a:solidFill>
                  <a:schemeClr val="accent6"/>
                </a:solidFill>
                <a:latin typeface="Aptos ExtraBold" panose="020B0004020202020204" pitchFamily="34" charset="0"/>
              </a:rPr>
              <a:t>Your comfort.</a:t>
            </a:r>
          </a:p>
          <a:p>
            <a:pPr>
              <a:lnSpc>
                <a:spcPts val="6580"/>
              </a:lnSpc>
            </a:pPr>
            <a:r>
              <a:rPr lang="en-US" sz="6400" b="1" i="0">
                <a:solidFill>
                  <a:schemeClr val="accent1"/>
                </a:solidFill>
                <a:latin typeface="Aptos ExtraBold" panose="020B0004020202020204" pitchFamily="34" charset="0"/>
              </a:rPr>
              <a:t>Your choices.</a:t>
            </a:r>
          </a:p>
        </p:txBody>
      </p:sp>
    </p:spTree>
    <p:extLst>
      <p:ext uri="{BB962C8B-B14F-4D97-AF65-F5344CB8AC3E}">
        <p14:creationId xmlns:p14="http://schemas.microsoft.com/office/powerpoint/2010/main" val="2128663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verview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E1BA62-D053-3CC1-6F2B-94ED3653AD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60581"/>
            <a:ext cx="5367338" cy="4444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C42123-DB78-7FB9-83C0-4A8B41C6742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83647"/>
            <a:ext cx="429052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C869DB5C-8CDF-46EE-6721-3ECAD677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683" y="2188855"/>
            <a:ext cx="4698442" cy="59527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EC3428-26BA-DAD0-EFC1-0490AABD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708" y="3104259"/>
            <a:ext cx="4693418" cy="2901099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870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C42123-DB78-7FB9-83C0-4A8B41C6742D}"/>
              </a:ext>
            </a:extLst>
          </p:cNvPr>
          <p:cNvCxnSpPr>
            <a:cxnSpLocks/>
          </p:cNvCxnSpPr>
          <p:nvPr userDrawn="1"/>
        </p:nvCxnSpPr>
        <p:spPr>
          <a:xfrm>
            <a:off x="1614435" y="2088565"/>
            <a:ext cx="429052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C869DB5C-8CDF-46EE-6721-3ECAD677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118" y="1593773"/>
            <a:ext cx="4698442" cy="59527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EC3428-26BA-DAD0-EFC1-0490AABD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143" y="2509177"/>
            <a:ext cx="4693418" cy="2901099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021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Break (indi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650640"/>
            <a:ext cx="429052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11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A757767E-BFB5-2475-DDB5-31534F57E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 rot="338377">
            <a:off x="-613617" y="3157151"/>
            <a:ext cx="3230375" cy="323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46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Break (indi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650640"/>
            <a:ext cx="429052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11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A757767E-BFB5-2475-DDB5-31534F57E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 rot="338377">
            <a:off x="-613617" y="3157151"/>
            <a:ext cx="3230375" cy="323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46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Break (oce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650640"/>
            <a:ext cx="429052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922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Break (indigo/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650640"/>
            <a:ext cx="4290523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11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A757767E-BFB5-2475-DDB5-31534F57E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 rot="338377">
            <a:off x="-613617" y="3157151"/>
            <a:ext cx="3230375" cy="323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56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Break (cerule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650640"/>
            <a:ext cx="429052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6365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eagla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965302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399815"/>
            <a:ext cx="429052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FD540-E8B0-E7E5-F7C8-BBE9FACF43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12106" y="3613648"/>
            <a:ext cx="8967788" cy="461963"/>
          </a:xfrm>
        </p:spPr>
        <p:txBody>
          <a:bodyPr/>
          <a:lstStyle>
            <a:lvl1pPr marL="0" indent="0" algn="ctr">
              <a:buNone/>
              <a:defRPr sz="2200" b="1" i="0">
                <a:solidFill>
                  <a:schemeClr val="tx2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 b="1" i="0">
                <a:latin typeface="Aptos SemiBold" panose="020B0004020202020204" pitchFamily="34" charset="0"/>
              </a:defRPr>
            </a:lvl2pPr>
            <a:lvl3pPr marL="914400" indent="0" algn="ctr">
              <a:buNone/>
              <a:defRPr sz="2000" b="1" i="0">
                <a:latin typeface="Aptos SemiBold" panose="020B0004020202020204" pitchFamily="34" charset="0"/>
              </a:defRPr>
            </a:lvl3pPr>
            <a:lvl4pPr marL="1371600" indent="0" algn="ctr">
              <a:buNone/>
              <a:defRPr sz="2000" b="1" i="0">
                <a:latin typeface="Aptos SemiBold" panose="020B0004020202020204" pitchFamily="34" charset="0"/>
              </a:defRPr>
            </a:lvl4pPr>
            <a:lvl5pPr marL="1828800" indent="0" algn="ctr">
              <a:buNone/>
              <a:defRPr sz="2000" b="1" i="0"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82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965302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399815"/>
            <a:ext cx="429052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FD540-E8B0-E7E5-F7C8-BBE9FACF43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12106" y="3613648"/>
            <a:ext cx="8967788" cy="461963"/>
          </a:xfrm>
        </p:spPr>
        <p:txBody>
          <a:bodyPr/>
          <a:lstStyle>
            <a:lvl1pPr marL="0" indent="0" algn="ctr">
              <a:buNone/>
              <a:defRPr sz="2200" b="1" i="0">
                <a:solidFill>
                  <a:schemeClr val="tx2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 b="1" i="0">
                <a:latin typeface="Aptos SemiBold" panose="020B0004020202020204" pitchFamily="34" charset="0"/>
              </a:defRPr>
            </a:lvl2pPr>
            <a:lvl3pPr marL="914400" indent="0" algn="ctr">
              <a:buNone/>
              <a:defRPr sz="2000" b="1" i="0">
                <a:latin typeface="Aptos SemiBold" panose="020B0004020202020204" pitchFamily="34" charset="0"/>
              </a:defRPr>
            </a:lvl3pPr>
            <a:lvl4pPr marL="1371600" indent="0" algn="ctr">
              <a:buNone/>
              <a:defRPr sz="2000" b="1" i="0">
                <a:latin typeface="Aptos SemiBold" panose="020B0004020202020204" pitchFamily="34" charset="0"/>
              </a:defRPr>
            </a:lvl4pPr>
            <a:lvl5pPr marL="1828800" indent="0" algn="ctr">
              <a:buNone/>
              <a:defRPr sz="2000" b="1" i="0"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528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justified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449" y="2846984"/>
            <a:ext cx="4659170" cy="2387600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1080619" y="5281497"/>
            <a:ext cx="187190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FD540-E8B0-E7E5-F7C8-BBE9FACF43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1466" y="5439181"/>
            <a:ext cx="5092500" cy="847314"/>
          </a:xfrm>
        </p:spPr>
        <p:txBody>
          <a:bodyPr/>
          <a:lstStyle>
            <a:lvl1pPr marL="0" indent="0" algn="l">
              <a:buNone/>
              <a:defRPr sz="2000" b="1" i="0">
                <a:solidFill>
                  <a:schemeClr val="tx2"/>
                </a:solidFill>
                <a:latin typeface="Aptos SemiBold" panose="020B0004020202020204" pitchFamily="34" charset="0"/>
              </a:defRPr>
            </a:lvl1pPr>
            <a:lvl2pPr marL="457200" indent="0" algn="ctr">
              <a:buNone/>
              <a:defRPr sz="2000" b="1" i="0">
                <a:latin typeface="Aptos SemiBold" panose="020B0004020202020204" pitchFamily="34" charset="0"/>
              </a:defRPr>
            </a:lvl2pPr>
            <a:lvl3pPr marL="914400" indent="0" algn="ctr">
              <a:buNone/>
              <a:defRPr sz="2000" b="1" i="0">
                <a:latin typeface="Aptos SemiBold" panose="020B0004020202020204" pitchFamily="34" charset="0"/>
              </a:defRPr>
            </a:lvl3pPr>
            <a:lvl4pPr marL="1371600" indent="0" algn="ctr">
              <a:buNone/>
              <a:defRPr sz="2000" b="1" i="0">
                <a:latin typeface="Aptos SemiBold" panose="020B0004020202020204" pitchFamily="34" charset="0"/>
              </a:defRPr>
            </a:lvl4pPr>
            <a:lvl5pPr marL="1828800" indent="0" algn="ctr">
              <a:buNone/>
              <a:defRPr sz="2000" b="1" i="0">
                <a:latin typeface="Aptos SemiBold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224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3408"/>
            <a:ext cx="9641840" cy="589905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E8F551-8F14-EE2A-BAEF-0D489305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16852"/>
            <a:ext cx="11152149" cy="4627739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8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3409"/>
            <a:ext cx="6969760" cy="574844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able Placeholder 12">
            <a:extLst>
              <a:ext uri="{FF2B5EF4-FFF2-40B4-BE49-F238E27FC236}">
                <a16:creationId xmlns:a16="http://schemas.microsoft.com/office/drawing/2014/main" id="{11DC1D23-A6D9-C9E7-426F-CC1E0B80A11E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73125" y="2046683"/>
            <a:ext cx="10356850" cy="39163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21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Char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0070E95-B65A-C81D-5318-50706F1DA555}"/>
              </a:ext>
            </a:extLst>
          </p:cNvPr>
          <p:cNvSpPr/>
          <p:nvPr userDrawn="1"/>
        </p:nvSpPr>
        <p:spPr>
          <a:xfrm>
            <a:off x="571500" y="1699623"/>
            <a:ext cx="11049000" cy="4610481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3409"/>
            <a:ext cx="6969760" cy="574844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hart Placeholder 5">
            <a:extLst>
              <a:ext uri="{FF2B5EF4-FFF2-40B4-BE49-F238E27FC236}">
                <a16:creationId xmlns:a16="http://schemas.microsoft.com/office/drawing/2014/main" id="{072C92AC-FAA8-6E76-FF13-2CF5B20D2AE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45845" y="2011757"/>
            <a:ext cx="4637088" cy="39862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Chart Placeholder 5">
            <a:extLst>
              <a:ext uri="{FF2B5EF4-FFF2-40B4-BE49-F238E27FC236}">
                <a16:creationId xmlns:a16="http://schemas.microsoft.com/office/drawing/2014/main" id="{CD885902-5CCD-8CD8-4FEA-FA211847F5A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556058" y="2011757"/>
            <a:ext cx="4637088" cy="39862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32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Break (oce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C1250A-79AB-4959-0998-2B7E5B631897}"/>
              </a:ext>
            </a:extLst>
          </p:cNvPr>
          <p:cNvSpPr/>
          <p:nvPr userDrawn="1"/>
        </p:nvSpPr>
        <p:spPr>
          <a:xfrm>
            <a:off x="0" y="0"/>
            <a:ext cx="12192000" cy="6721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FB70DD-5933-DD40-51BD-FFACE25A84FE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041400"/>
            <a:ext cx="9656190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BDC17-4512-2574-3E2D-8C2F291EF93D}"/>
              </a:ext>
            </a:extLst>
          </p:cNvPr>
          <p:cNvCxnSpPr>
            <a:cxnSpLocks/>
          </p:cNvCxnSpPr>
          <p:nvPr userDrawn="1"/>
        </p:nvCxnSpPr>
        <p:spPr>
          <a:xfrm>
            <a:off x="3950739" y="3650640"/>
            <a:ext cx="429052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922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1C09757-1195-C486-0010-9BBF9662D3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30563"/>
            <a:ext cx="5971735" cy="51750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BAFAE76-9773-2423-502B-195FAD944F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30343" y="1530564"/>
            <a:ext cx="4523763" cy="51750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8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E1BA62-D053-3CC1-6F2B-94ED3653AD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60581"/>
            <a:ext cx="5367338" cy="4444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C42123-DB78-7FB9-83C0-4A8B41C6742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83647"/>
            <a:ext cx="429052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C869DB5C-8CDF-46EE-6721-3ECAD677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683" y="2188855"/>
            <a:ext cx="4698442" cy="59527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EC3428-26BA-DAD0-EFC1-0490AABD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708" y="3104259"/>
            <a:ext cx="4693418" cy="2901099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688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2" descr="A circular logo with a white circle&#10;&#10;AI-generated content may be incorrect.">
            <a:extLst>
              <a:ext uri="{FF2B5EF4-FFF2-40B4-BE49-F238E27FC236}">
                <a16:creationId xmlns:a16="http://schemas.microsoft.com/office/drawing/2014/main" id="{00AB3B43-4C4D-59FA-64E7-A34A6E7F7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 rot="19232740">
            <a:off x="9346213" y="2376327"/>
            <a:ext cx="3609535" cy="3609535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E1BA62-D053-3CC1-6F2B-94ED3653AD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60581"/>
            <a:ext cx="5367338" cy="44447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C42123-DB78-7FB9-83C0-4A8B41C6742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4774370"/>
            <a:ext cx="75184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C869DB5C-8CDF-46EE-6721-3ECAD677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683" y="4978385"/>
            <a:ext cx="4698442" cy="59527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EC3428-26BA-DAD0-EFC1-0490AABD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708" y="1873271"/>
            <a:ext cx="3217732" cy="2901099"/>
          </a:xfrm>
        </p:spPr>
        <p:txBody>
          <a:bodyPr/>
          <a:lstStyle>
            <a:lvl1pPr marL="0" indent="0">
              <a:buNone/>
              <a:defRPr sz="1800" i="1"/>
            </a:lvl1pPr>
            <a:lvl2pPr marL="457200" indent="0">
              <a:buNone/>
              <a:defRPr sz="1800" i="1"/>
            </a:lvl2pPr>
            <a:lvl3pPr marL="914400" indent="0">
              <a:buNone/>
              <a:defRPr sz="1800" i="1"/>
            </a:lvl3pPr>
            <a:lvl4pPr marL="1371600" indent="0">
              <a:buNone/>
              <a:defRPr sz="1800" i="1"/>
            </a:lvl4pPr>
            <a:lvl5pPr marL="1828800" indent="0">
              <a:buNone/>
              <a:defRPr sz="1800" i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5987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B118AD-D418-61BB-CD24-F0A00D856EB5}"/>
              </a:ext>
            </a:extLst>
          </p:cNvPr>
          <p:cNvSpPr/>
          <p:nvPr userDrawn="1"/>
        </p:nvSpPr>
        <p:spPr>
          <a:xfrm>
            <a:off x="945420" y="0"/>
            <a:ext cx="11246580" cy="4947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0044" y="5589981"/>
            <a:ext cx="7044330" cy="318594"/>
          </a:xfrm>
        </p:spPr>
        <p:txBody>
          <a:bodyPr anchor="t" anchorCtr="0">
            <a:noAutofit/>
          </a:bodyPr>
          <a:lstStyle>
            <a:lvl1pPr algn="r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D67887-C0FA-1D52-25B4-CCB0F301CC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0407" y="5087042"/>
            <a:ext cx="3839157" cy="135747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09E4E44-D367-0FF2-BA1D-54D7D12A4BD2}"/>
              </a:ext>
            </a:extLst>
          </p:cNvPr>
          <p:cNvSpPr/>
          <p:nvPr userDrawn="1"/>
        </p:nvSpPr>
        <p:spPr>
          <a:xfrm>
            <a:off x="0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F64293-07E5-AB13-8B74-CBCAC70126A0}"/>
              </a:ext>
            </a:extLst>
          </p:cNvPr>
          <p:cNvCxnSpPr>
            <a:cxnSpLocks/>
          </p:cNvCxnSpPr>
          <p:nvPr userDrawn="1"/>
        </p:nvCxnSpPr>
        <p:spPr>
          <a:xfrm>
            <a:off x="9103360" y="5986426"/>
            <a:ext cx="251714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0558E-86AE-819F-6406-311CED70B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0887" y="6476826"/>
            <a:ext cx="10789613" cy="381174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5669CD91-154B-8947-4D95-E5D2BA8F5B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0034" y="6066842"/>
            <a:ext cx="5524500" cy="347515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4947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Page Co-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7B118AD-D418-61BB-CD24-F0A00D856EB5}"/>
              </a:ext>
            </a:extLst>
          </p:cNvPr>
          <p:cNvSpPr/>
          <p:nvPr userDrawn="1"/>
        </p:nvSpPr>
        <p:spPr>
          <a:xfrm>
            <a:off x="945420" y="0"/>
            <a:ext cx="11246580" cy="49474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0044" y="5589981"/>
            <a:ext cx="7044330" cy="318594"/>
          </a:xfrm>
        </p:spPr>
        <p:txBody>
          <a:bodyPr anchor="t" anchorCtr="0">
            <a:noAutofit/>
          </a:bodyPr>
          <a:lstStyle>
            <a:lvl1pPr algn="r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9E4E44-D367-0FF2-BA1D-54D7D12A4BD2}"/>
              </a:ext>
            </a:extLst>
          </p:cNvPr>
          <p:cNvSpPr/>
          <p:nvPr userDrawn="1"/>
        </p:nvSpPr>
        <p:spPr>
          <a:xfrm>
            <a:off x="0" y="0"/>
            <a:ext cx="14935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FF64293-07E5-AB13-8B74-CBCAC70126A0}"/>
              </a:ext>
            </a:extLst>
          </p:cNvPr>
          <p:cNvCxnSpPr>
            <a:cxnSpLocks/>
          </p:cNvCxnSpPr>
          <p:nvPr userDrawn="1"/>
        </p:nvCxnSpPr>
        <p:spPr>
          <a:xfrm>
            <a:off x="9103360" y="5986426"/>
            <a:ext cx="251714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0558E-86AE-819F-6406-311CED70B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940" y="6444519"/>
            <a:ext cx="10705560" cy="413481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7211B49E-2713-AB04-1F85-D7CCFEE547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0034" y="6077002"/>
            <a:ext cx="5524500" cy="347515"/>
          </a:xfrm>
        </p:spPr>
        <p:txBody>
          <a:bodyPr>
            <a:noAutofit/>
          </a:bodyPr>
          <a:lstStyle>
            <a:lvl1pPr marL="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 algn="r">
              <a:buNone/>
              <a:defRPr sz="16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A blue and green logo&#10;&#10;AI-generated content may be incorrect.">
            <a:extLst>
              <a:ext uri="{FF2B5EF4-FFF2-40B4-BE49-F238E27FC236}">
                <a16:creationId xmlns:a16="http://schemas.microsoft.com/office/drawing/2014/main" id="{F4A0BC50-104E-73B5-49AA-7313AB6956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420" y="5399119"/>
            <a:ext cx="3397980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34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E8F551-8F14-EE2A-BAEF-0D489305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18247"/>
            <a:ext cx="10896600" cy="163079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17DD726-FF4F-0E6D-3E82-0B591A6D6A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3916567"/>
            <a:ext cx="10896600" cy="1864939"/>
          </a:xfrm>
        </p:spPr>
        <p:txBody>
          <a:bodyPr numCol="2" spcCol="347472"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184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Column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E8F551-8F14-EE2A-BAEF-0D489305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18247"/>
            <a:ext cx="10896600" cy="3663259"/>
          </a:xfrm>
        </p:spPr>
        <p:txBody>
          <a:bodyPr numCol="2" spcCol="91440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32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s w/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D78B43-DEA6-23DD-F246-401A525E7F72}"/>
              </a:ext>
            </a:extLst>
          </p:cNvPr>
          <p:cNvSpPr/>
          <p:nvPr userDrawn="1"/>
        </p:nvSpPr>
        <p:spPr>
          <a:xfrm rot="5400000">
            <a:off x="6027736" y="693738"/>
            <a:ext cx="136525" cy="12191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02BE1-4BA8-7985-EAEC-5C2440F07F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7064" y="327930"/>
            <a:ext cx="1372285" cy="48522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DAC8BD-EB76-6078-4858-970AE72207D5}"/>
              </a:ext>
            </a:extLst>
          </p:cNvPr>
          <p:cNvCxnSpPr>
            <a:cxnSpLocks/>
          </p:cNvCxnSpPr>
          <p:nvPr userDrawn="1"/>
        </p:nvCxnSpPr>
        <p:spPr>
          <a:xfrm>
            <a:off x="609600" y="645921"/>
            <a:ext cx="8902390" cy="177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780947-0569-94D7-5FD3-DCF95BD2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78278"/>
            <a:ext cx="10896600" cy="574844"/>
          </a:xfrm>
        </p:spPr>
        <p:txBody>
          <a:bodyPr>
            <a:no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E8F551-8F14-EE2A-BAEF-0D4893059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682" y="2271860"/>
            <a:ext cx="8797636" cy="3947964"/>
          </a:xfrm>
        </p:spPr>
        <p:txBody>
          <a:bodyPr>
            <a:noAutofit/>
          </a:bodyPr>
          <a:lstStyle>
            <a:lvl1pPr marL="2857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1pPr>
            <a:lvl2pPr marL="7429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2pPr>
            <a:lvl3pPr marL="12001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3pPr>
            <a:lvl4pPr marL="16573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4pPr>
            <a:lvl5pPr marL="2114550" indent="-285750">
              <a:lnSpc>
                <a:spcPts val="2600"/>
              </a:lnSpc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1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7AC8F-29F7-E8F3-D31D-FA9BE3EA3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7905" y="1122363"/>
            <a:ext cx="965619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3A5AD-90B4-2A17-4D3E-0B3B56596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8BBFA-47CE-A53C-D92C-FCF96209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25A62-BF71-A65C-71D5-3055931FC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11ABB-8E3D-6135-6273-A92679B8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56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85F39-C04C-DCF6-37EA-DA5F71F2C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C2B96-1CDB-25A8-033E-FD87107BA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D5A25-7B3C-635C-B649-5D4F5CD25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28556-058D-EE40-9867-9C137B611E75}" type="datetimeFigureOut">
              <a:rPr lang="en-US" smtClean="0"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E902-D839-8EC4-5191-2402A16BE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5E9D4-D5D8-1943-CF31-CF8257A93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50F0-E041-9F46-944E-05503C0E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5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8" Type="http://schemas.openxmlformats.org/officeDocument/2006/relationships/slideLayout" Target="../slideLayouts/slideLayout4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9" Type="http://schemas.openxmlformats.org/officeDocument/2006/relationships/theme" Target="../theme/theme3.xml"/><Relationship Id="rId21" Type="http://schemas.openxmlformats.org/officeDocument/2006/relationships/slideLayout" Target="../slideLayouts/slideLayout93.xml"/><Relationship Id="rId34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33" Type="http://schemas.openxmlformats.org/officeDocument/2006/relationships/slideLayout" Target="../slideLayouts/slideLayout105.xml"/><Relationship Id="rId38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32" Type="http://schemas.openxmlformats.org/officeDocument/2006/relationships/slideLayout" Target="../slideLayouts/slideLayout104.xml"/><Relationship Id="rId37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slideLayout" Target="../slideLayouts/slideLayout100.xml"/><Relationship Id="rId36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31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slideLayout" Target="../slideLayouts/slideLayout102.xml"/><Relationship Id="rId35" Type="http://schemas.openxmlformats.org/officeDocument/2006/relationships/slideLayout" Target="../slideLayouts/slideLayout107.xml"/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A5EE6C-E773-1635-062D-5B335B110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A0518-9390-6F08-839A-093F1FBAD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B4CB6-AB35-6761-D5C9-1E6A96EB8E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4A28556-058D-EE40-9867-9C137B611E75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3E20F-1C50-EBAD-8510-FB7E8B87A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5B133-9895-D566-2966-7D819061C5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3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665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20" r:id="rId12"/>
    <p:sldLayoutId id="2147483683" r:id="rId13"/>
    <p:sldLayoutId id="2147483684" r:id="rId14"/>
    <p:sldLayoutId id="2147483709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0" r:id="rId23"/>
    <p:sldLayoutId id="2147483719" r:id="rId24"/>
    <p:sldLayoutId id="2147483711" r:id="rId25"/>
    <p:sldLayoutId id="2147483689" r:id="rId26"/>
    <p:sldLayoutId id="2147483650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5" r:id="rId33"/>
    <p:sldLayoutId id="2147483696" r:id="rId34"/>
    <p:sldLayoutId id="2147483697" r:id="rId35"/>
    <p:sldLayoutId id="2147483698" r:id="rId36"/>
    <p:sldLayoutId id="2147483759" r:id="rId37"/>
    <p:sldLayoutId id="2147483760" r:id="rId38"/>
    <p:sldLayoutId id="2147483687" r:id="rId39"/>
    <p:sldLayoutId id="2147483721" r:id="rId4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60" userDrawn="1">
          <p15:clr>
            <a:srgbClr val="F26B43"/>
          </p15:clr>
        </p15:guide>
        <p15:guide id="2" pos="7320" userDrawn="1">
          <p15:clr>
            <a:srgbClr val="F26B43"/>
          </p15:clr>
        </p15:guide>
        <p15:guide id="3" orient="horz" pos="408" userDrawn="1">
          <p15:clr>
            <a:srgbClr val="F26B43"/>
          </p15:clr>
        </p15:guide>
        <p15:guide id="4" orient="horz" pos="39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lay"/>
              <a:buNone/>
              <a:defRPr sz="4000" b="1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08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5051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003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003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B7B7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8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7" r:id="rId21"/>
    <p:sldLayoutId id="2147483745" r:id="rId22"/>
    <p:sldLayoutId id="2147483747" r:id="rId23"/>
    <p:sldLayoutId id="2147483738" r:id="rId24"/>
    <p:sldLayoutId id="2147483739" r:id="rId25"/>
    <p:sldLayoutId id="2147483740" r:id="rId26"/>
    <p:sldLayoutId id="2147483741" r:id="rId27"/>
    <p:sldLayoutId id="2147483742" r:id="rId28"/>
    <p:sldLayoutId id="2147483743" r:id="rId29"/>
    <p:sldLayoutId id="2147483744" r:id="rId30"/>
    <p:sldLayoutId id="2147483746" r:id="rId31"/>
    <p:sldLayoutId id="2147483734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60">
          <p15:clr>
            <a:srgbClr val="F26B43"/>
          </p15:clr>
        </p15:guide>
        <p15:guide id="2" pos="7320">
          <p15:clr>
            <a:srgbClr val="F26B43"/>
          </p15:clr>
        </p15:guide>
        <p15:guide id="3" orient="horz" pos="408">
          <p15:clr>
            <a:srgbClr val="F26B43"/>
          </p15:clr>
        </p15:guide>
        <p15:guide id="4" orient="horz" pos="39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A5EE6C-E773-1635-062D-5B335B110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A0518-9390-6F08-839A-093F1FBAD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B4CB6-AB35-6761-D5C9-1E6A96EB8E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4A28556-058D-EE40-9867-9C137B611E75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3E20F-1C50-EBAD-8510-FB7E8B87A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5B133-9895-D566-2966-7D819061C5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704050F0-E041-9F46-944E-05503C0E15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3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728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82" r:id="rId12"/>
    <p:sldLayoutId id="2147483735" r:id="rId13"/>
    <p:sldLayoutId id="2147483736" r:id="rId14"/>
    <p:sldLayoutId id="2147483671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72" r:id="rId23"/>
    <p:sldLayoutId id="2147483681" r:id="rId24"/>
    <p:sldLayoutId id="2147483673" r:id="rId25"/>
    <p:sldLayoutId id="2147483649" r:id="rId26"/>
    <p:sldLayoutId id="2147483749" r:id="rId27"/>
    <p:sldLayoutId id="2147483651" r:id="rId28"/>
    <p:sldLayoutId id="2147483652" r:id="rId29"/>
    <p:sldLayoutId id="2147483653" r:id="rId30"/>
    <p:sldLayoutId id="2147483654" r:id="rId31"/>
    <p:sldLayoutId id="2147483655" r:id="rId32"/>
    <p:sldLayoutId id="2147483656" r:id="rId33"/>
    <p:sldLayoutId id="2147483657" r:id="rId34"/>
    <p:sldLayoutId id="2147483658" r:id="rId35"/>
    <p:sldLayoutId id="2147483659" r:id="rId36"/>
    <p:sldLayoutId id="2147483685" r:id="rId37"/>
    <p:sldLayoutId id="2147483686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60" userDrawn="1">
          <p15:clr>
            <a:srgbClr val="F26B43"/>
          </p15:clr>
        </p15:guide>
        <p15:guide id="2" pos="7320" userDrawn="1">
          <p15:clr>
            <a:srgbClr val="F26B43"/>
          </p15:clr>
        </p15:guide>
        <p15:guide id="3" orient="horz" pos="408" userDrawn="1">
          <p15:clr>
            <a:srgbClr val="F26B43"/>
          </p15:clr>
        </p15:guide>
        <p15:guide id="4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p.constantcontactpages.com/su/LP0R7P8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hyperlink" Target="https://www.mass.gov/masspols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masspolst" TargetMode="Externa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FCEE6-0448-E362-C8ED-0D6387937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E045-EA6C-4426-680D-0070774D2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36" y="3769110"/>
            <a:ext cx="7712043" cy="420194"/>
          </a:xfrm>
        </p:spPr>
        <p:txBody>
          <a:bodyPr>
            <a:noAutofit/>
          </a:bodyPr>
          <a:lstStyle/>
          <a:p>
            <a:r>
              <a:rPr lang="en-US"/>
              <a:t>Massachusetts MOLST to POLST Transition</a:t>
            </a:r>
          </a:p>
        </p:txBody>
      </p:sp>
    </p:spTree>
    <p:extLst>
      <p:ext uri="{BB962C8B-B14F-4D97-AF65-F5344CB8AC3E}">
        <p14:creationId xmlns:p14="http://schemas.microsoft.com/office/powerpoint/2010/main" val="2383904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b16910f1e9_0_74"/>
          <p:cNvSpPr txBox="1">
            <a:spLocks noGrp="1"/>
          </p:cNvSpPr>
          <p:nvPr>
            <p:ph type="title"/>
          </p:nvPr>
        </p:nvSpPr>
        <p:spPr>
          <a:xfrm>
            <a:off x="457200" y="713395"/>
            <a:ext cx="11163300" cy="7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400">
                <a:latin typeface="Aptos Display"/>
                <a:ea typeface="Roboto"/>
                <a:cs typeface="Roboto"/>
                <a:sym typeface="Roboto"/>
              </a:rPr>
              <a:t>Key workstreams</a:t>
            </a:r>
            <a:endParaRPr lang="en-US" sz="3400">
              <a:latin typeface="Aptos Display"/>
              <a:ea typeface="Roboto"/>
              <a:cs typeface="Roboto"/>
            </a:endParaRPr>
          </a:p>
        </p:txBody>
      </p:sp>
      <p:sp>
        <p:nvSpPr>
          <p:cNvPr id="376" name="Google Shape;376;g3b16910f1e9_0_74"/>
          <p:cNvSpPr txBox="1"/>
          <p:nvPr/>
        </p:nvSpPr>
        <p:spPr>
          <a:xfrm>
            <a:off x="1415151" y="1795768"/>
            <a:ext cx="4185900" cy="3937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2200" b="1">
                <a:latin typeface="Roboto"/>
                <a:ea typeface="Roboto"/>
                <a:cs typeface="Roboto"/>
                <a:sym typeface="Roboto"/>
              </a:rPr>
              <a:t>IT/EHR:</a:t>
            </a: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Developing the technical bridge between the EHR and the ePOLST Registry</a:t>
            </a:r>
            <a:endParaRPr lang="en-US" sz="2000">
              <a:latin typeface="Roboto"/>
              <a:ea typeface="Roboto"/>
              <a:cs typeface="Roboto"/>
            </a:endParaRPr>
          </a:p>
          <a:p>
            <a:pPr>
              <a:lnSpc>
                <a:spcPct val="114999"/>
              </a:lnSpc>
              <a:spcBef>
                <a:spcPts val="1200"/>
              </a:spcBef>
            </a:pPr>
            <a:endParaRPr lang="en-US" sz="2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>
              <a:lnSpc>
                <a:spcPct val="115000"/>
              </a:lnSpc>
              <a:spcBef>
                <a:spcPts val="1200"/>
              </a:spcBef>
              <a:buNone/>
            </a:pPr>
            <a:r>
              <a:rPr lang="en-US" sz="2200" b="1">
                <a:latin typeface="Roboto"/>
                <a:ea typeface="Roboto"/>
                <a:cs typeface="Roboto"/>
                <a:sym typeface="Roboto"/>
              </a:rPr>
              <a:t>Clinical Operations:</a:t>
            </a: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Updating Advance Care Planning (ACP), goals of care, and code status workflows and policies to reflect the transition to POLST</a:t>
            </a:r>
            <a:endParaRPr sz="2000">
              <a:latin typeface="Roboto"/>
              <a:ea typeface="Roboto"/>
              <a:cs typeface="Roboto"/>
            </a:endParaRPr>
          </a:p>
        </p:txBody>
      </p:sp>
      <p:pic>
        <p:nvPicPr>
          <p:cNvPr id="377" name="Google Shape;377;g3b16910f1e9_0_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047" t="38097" r="55555" b="38490"/>
          <a:stretch/>
        </p:blipFill>
        <p:spPr>
          <a:xfrm>
            <a:off x="326300" y="2053775"/>
            <a:ext cx="1007498" cy="92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g3b16910f1e9_0_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3435" t="28769" r="22801"/>
          <a:stretch/>
        </p:blipFill>
        <p:spPr>
          <a:xfrm>
            <a:off x="244950" y="4008625"/>
            <a:ext cx="1170201" cy="12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g3b16910f1e9_0_74"/>
          <p:cNvSpPr txBox="1"/>
          <p:nvPr/>
        </p:nvSpPr>
        <p:spPr>
          <a:xfrm>
            <a:off x="7076275" y="1760717"/>
            <a:ext cx="4866731" cy="448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4999"/>
              </a:lnSpc>
              <a:spcBef>
                <a:spcPts val="1200"/>
              </a:spcBef>
            </a:pPr>
            <a:r>
              <a:rPr lang="en-US" sz="2200" b="1">
                <a:latin typeface="Roboto"/>
                <a:ea typeface="Roboto"/>
                <a:cs typeface="Roboto"/>
                <a:sym typeface="Roboto"/>
              </a:rPr>
              <a:t>Mission &amp; Quality:</a:t>
            </a: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 </a:t>
            </a: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Aligning POLST with organizational goals and metrics, supporting implementation, and sharing success stories.</a:t>
            </a:r>
          </a:p>
          <a:p>
            <a:pPr>
              <a:lnSpc>
                <a:spcPct val="114999"/>
              </a:lnSpc>
              <a:spcBef>
                <a:spcPts val="1200"/>
              </a:spcBef>
            </a:pPr>
            <a:endParaRPr lang="en-US" sz="2200" b="1"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ct val="114999"/>
              </a:lnSpc>
              <a:spcBef>
                <a:spcPts val="1200"/>
              </a:spcBef>
            </a:pPr>
            <a:r>
              <a:rPr lang="en-US" sz="2200" b="1">
                <a:latin typeface="Roboto"/>
                <a:ea typeface="Roboto"/>
                <a:cs typeface="Roboto"/>
                <a:sym typeface="Roboto"/>
              </a:rPr>
              <a:t>Education &amp; Engagement:</a:t>
            </a:r>
            <a:r>
              <a:rPr lang="en-US" sz="22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Supporting providers and staff to take virtual training, adapting communication materials for patients and families</a:t>
            </a:r>
            <a:endParaRPr lang="en-US" sz="2000">
              <a:latin typeface="Roboto"/>
              <a:ea typeface="Roboto"/>
              <a:cs typeface="Roboto"/>
            </a:endParaRPr>
          </a:p>
          <a:p>
            <a:pPr>
              <a:lnSpc>
                <a:spcPct val="114999"/>
              </a:lnSpc>
              <a:spcBef>
                <a:spcPts val="1200"/>
              </a:spcBef>
            </a:pPr>
            <a:endParaRPr lang="en-US" sz="2200">
              <a:latin typeface="Roboto"/>
              <a:ea typeface="Roboto"/>
              <a:cs typeface="Roboto"/>
            </a:endParaRPr>
          </a:p>
        </p:txBody>
      </p:sp>
      <p:pic>
        <p:nvPicPr>
          <p:cNvPr id="380" name="Google Shape;380;g3b16910f1e9_0_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32526" t="4610" r="32529" b="19053"/>
          <a:stretch/>
        </p:blipFill>
        <p:spPr>
          <a:xfrm>
            <a:off x="5984188" y="1795768"/>
            <a:ext cx="1007498" cy="135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3b16910f1e9_0_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26437" t="15880" r="26437" b="17027"/>
          <a:stretch/>
        </p:blipFill>
        <p:spPr>
          <a:xfrm>
            <a:off x="5709459" y="4008625"/>
            <a:ext cx="1282227" cy="9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>
          <a:extLst>
            <a:ext uri="{FF2B5EF4-FFF2-40B4-BE49-F238E27FC236}">
              <a16:creationId xmlns:a16="http://schemas.microsoft.com/office/drawing/2014/main" id="{48A275BC-2462-3C57-F02E-47195F5B0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b3f2440ea7_0_71">
            <a:extLst>
              <a:ext uri="{FF2B5EF4-FFF2-40B4-BE49-F238E27FC236}">
                <a16:creationId xmlns:a16="http://schemas.microsoft.com/office/drawing/2014/main" id="{2F35926C-0261-3145-4C83-BAE17F67F1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8197" y="1897626"/>
            <a:ext cx="2635046" cy="322255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Aptos Display"/>
                <a:ea typeface="Roboto"/>
                <a:cs typeface="Roboto"/>
                <a:sym typeface="Roboto"/>
              </a:rPr>
              <a:t>How will my organization be supported by MassPOLST? </a:t>
            </a:r>
            <a:endParaRPr lang="en-US" sz="3400">
              <a:latin typeface="Aptos Display"/>
              <a:ea typeface="Roboto"/>
              <a:cs typeface="Roboto"/>
            </a:endParaRPr>
          </a:p>
        </p:txBody>
      </p:sp>
      <p:sp>
        <p:nvSpPr>
          <p:cNvPr id="393" name="Google Shape;393;g3b3f2440ea7_0_71">
            <a:extLst>
              <a:ext uri="{FF2B5EF4-FFF2-40B4-BE49-F238E27FC236}">
                <a16:creationId xmlns:a16="http://schemas.microsoft.com/office/drawing/2014/main" id="{FF67364D-C26F-30EE-CE99-3EDF0CBB6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943243" y="5603917"/>
            <a:ext cx="2373395" cy="92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B2EA761-D762-BFAA-DD5A-D8D44578C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0918944"/>
              </p:ext>
            </p:extLst>
          </p:nvPr>
        </p:nvGraphicFramePr>
        <p:xfrm>
          <a:off x="3234089" y="1039529"/>
          <a:ext cx="8296976" cy="537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9677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A7430-87B2-B76D-9419-C3C507A88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/>
              <a:t>What should our organization do next? </a:t>
            </a:r>
          </a:p>
        </p:txBody>
      </p:sp>
      <p:pic>
        <p:nvPicPr>
          <p:cNvPr id="16" name="Picture Placeholder 15" descr="Colorful steps and arrow">
            <a:extLst>
              <a:ext uri="{FF2B5EF4-FFF2-40B4-BE49-F238E27FC236}">
                <a16:creationId xmlns:a16="http://schemas.microsoft.com/office/drawing/2014/main" id="{EE16C251-85DD-8470-7AF5-29B9AB52A87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719" r="4719"/>
          <a:stretch/>
        </p:blipFill>
        <p:spPr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5BFE8D-4292-25A0-2B18-DBB1B8C48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Char char="•"/>
            </a:pPr>
            <a:r>
              <a:rPr lang="en-US" sz="2000">
                <a:latin typeface="Roboto"/>
                <a:ea typeface="Roboto"/>
                <a:cs typeface="Roboto"/>
              </a:rPr>
              <a:t>Establish implementation team </a:t>
            </a:r>
            <a:endParaRPr lang="en-US"/>
          </a:p>
          <a:p>
            <a:pPr marL="342900" indent="-342900">
              <a:buChar char="•"/>
            </a:pPr>
            <a:r>
              <a:rPr lang="en-US" sz="2000">
                <a:latin typeface="Roboto"/>
                <a:ea typeface="Roboto"/>
                <a:cs typeface="Roboto"/>
              </a:rPr>
              <a:t>Determine how your EHR will interact with the ePOLST Registry</a:t>
            </a:r>
          </a:p>
          <a:p>
            <a:pPr marL="342900" indent="-342900">
              <a:buChar char="•"/>
            </a:pPr>
            <a:r>
              <a:rPr lang="en-US" sz="2000">
                <a:latin typeface="Roboto"/>
                <a:ea typeface="Roboto"/>
                <a:cs typeface="Roboto"/>
              </a:rPr>
              <a:t>Attend MassPOLST Sessions</a:t>
            </a:r>
          </a:p>
          <a:p>
            <a:pPr marL="285750" indent="-285750">
              <a:buChar char="•"/>
            </a:pPr>
            <a:r>
              <a:rPr lang="en-US" sz="2000">
                <a:solidFill>
                  <a:schemeClr val="accent3"/>
                </a:solidFill>
                <a:latin typeface="Roboto"/>
                <a:ea typeface="Roboto"/>
                <a:cs typeface="Roboto"/>
                <a:hlinkClick r:id="rId3"/>
              </a:rPr>
              <a:t>Signup for MassPOLST Communications</a:t>
            </a:r>
            <a:endParaRPr lang="en-US" sz="2000">
              <a:solidFill>
                <a:schemeClr val="accent3"/>
              </a:solidFill>
              <a:latin typeface="Roboto"/>
              <a:ea typeface="Roboto"/>
              <a:cs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Roboto"/>
                <a:ea typeface="Roboto"/>
                <a:cs typeface="Roboto"/>
                <a:hlinkClick r:id="rId4"/>
              </a:rPr>
              <a:t>Visit POLST website for additional information and helpful resources</a:t>
            </a:r>
            <a:endParaRPr lang="en-US" sz="2000">
              <a:cs typeface="Roboto"/>
            </a:endParaRPr>
          </a:p>
          <a:p>
            <a:endParaRPr lang="en-US" sz="2000">
              <a:latin typeface="Roboto"/>
              <a:ea typeface="Roboto"/>
              <a:cs typeface="Roboto"/>
            </a:endParaRPr>
          </a:p>
        </p:txBody>
      </p:sp>
      <p:pic>
        <p:nvPicPr>
          <p:cNvPr id="3" name="Graphic 2" descr="QR code which leads to MassPOLST Website">
            <a:extLst>
              <a:ext uri="{FF2B5EF4-FFF2-40B4-BE49-F238E27FC236}">
                <a16:creationId xmlns:a16="http://schemas.microsoft.com/office/drawing/2014/main" id="{6BE4492A-E30F-9728-F4A8-7E561A861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50267" y="5478817"/>
            <a:ext cx="1053081" cy="105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64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9336B-B258-5E4D-315C-34C5FE33D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54950E2-6428-D0E1-5F2B-0356EEE18C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0044" y="5589981"/>
            <a:ext cx="7044330" cy="318594"/>
          </a:xfrm>
        </p:spPr>
        <p:txBody>
          <a:bodyPr/>
          <a:lstStyle/>
          <a:p>
            <a:r>
              <a:rPr lang="en-US">
                <a:hlinkClick r:id="rId2"/>
              </a:rPr>
              <a:t>Mass.gov/MassPOLST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25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A204B-08E0-9E62-C3FE-B265278CF4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/>
              <a:t>MOLST to POLST Transition</a:t>
            </a:r>
          </a:p>
        </p:txBody>
      </p:sp>
    </p:spTree>
    <p:extLst>
      <p:ext uri="{BB962C8B-B14F-4D97-AF65-F5344CB8AC3E}">
        <p14:creationId xmlns:p14="http://schemas.microsoft.com/office/powerpoint/2010/main" val="2892660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b16910f1e9_0_67"/>
          <p:cNvSpPr txBox="1">
            <a:spLocks noGrp="1"/>
          </p:cNvSpPr>
          <p:nvPr>
            <p:ph type="title"/>
          </p:nvPr>
        </p:nvSpPr>
        <p:spPr>
          <a:xfrm>
            <a:off x="457200" y="1178278"/>
            <a:ext cx="10896600" cy="5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>
                <a:latin typeface="Aptos Display"/>
                <a:ea typeface="Roboto"/>
                <a:cs typeface="Roboto"/>
                <a:sym typeface="Roboto"/>
              </a:rPr>
              <a:t>MOLST to POLST Transition </a:t>
            </a:r>
          </a:p>
        </p:txBody>
      </p:sp>
      <p:sp>
        <p:nvSpPr>
          <p:cNvPr id="294" name="Google Shape;294;g3b16910f1e9_0_67"/>
          <p:cNvSpPr txBox="1">
            <a:spLocks noGrp="1"/>
          </p:cNvSpPr>
          <p:nvPr>
            <p:ph type="body" idx="1"/>
          </p:nvPr>
        </p:nvSpPr>
        <p:spPr>
          <a:xfrm>
            <a:off x="457201" y="2118249"/>
            <a:ext cx="5337208" cy="4282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Effective 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April 6, 2027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: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The MOLST form will no longer be used to document patient treatment preferences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All medical orders for life-sustaining treatment will be created on the electronic POLST form in the ePOLST Registry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POLST forms created in the ePOLST Registry will be accessible across all care settings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Arial" panose="020B0604020202020204" pitchFamily="34" charset="0"/>
              <a:buChar char="•"/>
            </a:pPr>
            <a:r>
              <a:rPr lang="en-US" i="1">
                <a:solidFill>
                  <a:schemeClr val="tx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</a:rPr>
              <a:t>Existing MOLST and DNR/Comfort Care forms will remain valid and will continue to be honored by EMS</a:t>
            </a:r>
            <a:endParaRPr lang="en-US" i="1">
              <a:solidFill>
                <a:schemeClr val="tx2"/>
              </a:solidFill>
              <a:highlight>
                <a:srgbClr val="FFFFFF"/>
              </a:highlight>
              <a:cs typeface="Roboto"/>
            </a:endParaRPr>
          </a:p>
        </p:txBody>
      </p:sp>
      <p:pic>
        <p:nvPicPr>
          <p:cNvPr id="3" name="Picture 2" descr="Screenshot, partial view of the Massachusetts ePOLST Registry Patient Summary page. ">
            <a:extLst>
              <a:ext uri="{FF2B5EF4-FFF2-40B4-BE49-F238E27FC236}">
                <a16:creationId xmlns:a16="http://schemas.microsoft.com/office/drawing/2014/main" id="{406BA5C1-A5CD-D9A0-D70D-87FFA4E11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89222"/>
            <a:ext cx="5815894" cy="3190500"/>
          </a:xfrm>
          <a:prstGeom prst="rect">
            <a:avLst/>
          </a:prstGeom>
          <a:ln w="38100" cap="sq">
            <a:solidFill>
              <a:schemeClr val="tx2">
                <a:lumMod val="75000"/>
                <a:lumOff val="2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624644-933F-0067-9CC5-80061700DD2D}"/>
              </a:ext>
            </a:extLst>
          </p:cNvPr>
          <p:cNvSpPr txBox="1"/>
          <p:nvPr/>
        </p:nvSpPr>
        <p:spPr>
          <a:xfrm>
            <a:off x="6051826" y="5764695"/>
            <a:ext cx="5908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Partial view, Massachusetts ePOLST Registry</a:t>
            </a:r>
          </a:p>
        </p:txBody>
      </p:sp>
    </p:spTree>
    <p:extLst>
      <p:ext uri="{BB962C8B-B14F-4D97-AF65-F5344CB8AC3E}">
        <p14:creationId xmlns:p14="http://schemas.microsoft.com/office/powerpoint/2010/main" val="1965239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0A0BE-BAD4-4564-BEC7-9F672C8AE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ePOLST System Map</a:t>
            </a:r>
          </a:p>
        </p:txBody>
      </p:sp>
      <p:grpSp>
        <p:nvGrpSpPr>
          <p:cNvPr id="29" name="Group 28" descr="Shows the Cloud Based ePOLST Registry with automatic validation.">
            <a:extLst>
              <a:ext uri="{FF2B5EF4-FFF2-40B4-BE49-F238E27FC236}">
                <a16:creationId xmlns:a16="http://schemas.microsoft.com/office/drawing/2014/main" id="{FB286B4B-E4A2-347A-F154-8CF6434A06AF}"/>
              </a:ext>
            </a:extLst>
          </p:cNvPr>
          <p:cNvGrpSpPr/>
          <p:nvPr/>
        </p:nvGrpSpPr>
        <p:grpSpPr>
          <a:xfrm>
            <a:off x="4994812" y="2147914"/>
            <a:ext cx="2089516" cy="1399231"/>
            <a:chOff x="4994812" y="2147914"/>
            <a:chExt cx="2089516" cy="1399231"/>
          </a:xfrm>
        </p:grpSpPr>
        <p:sp>
          <p:nvSpPr>
            <p:cNvPr id="46" name="Google Shape;324;p4">
              <a:extLst>
                <a:ext uri="{FF2B5EF4-FFF2-40B4-BE49-F238E27FC236}">
                  <a16:creationId xmlns:a16="http://schemas.microsoft.com/office/drawing/2014/main" id="{C54000B5-3B0D-4C85-8A84-DF7E9931B8D4}"/>
                </a:ext>
              </a:extLst>
            </p:cNvPr>
            <p:cNvSpPr/>
            <p:nvPr/>
          </p:nvSpPr>
          <p:spPr>
            <a:xfrm>
              <a:off x="4994812" y="2570917"/>
              <a:ext cx="2089516" cy="976228"/>
            </a:xfrm>
            <a:prstGeom prst="can">
              <a:avLst>
                <a:gd name="adj" fmla="val 25000"/>
              </a:avLst>
            </a:prstGeom>
            <a:solidFill>
              <a:schemeClr val="tx2"/>
            </a:solidFill>
            <a:ln w="9525" cap="flat" cmpd="sng">
              <a:solidFill>
                <a:srgbClr val="4D4D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0700" tIns="48000" rIns="50700" bIns="48000" anchor="t" anchorCtr="0">
              <a:spAutoFit/>
            </a:bodyPr>
            <a:lstStyle/>
            <a:p>
              <a:pPr algn="ctr" defTabSz="457164">
                <a:buClr>
                  <a:srgbClr val="000000"/>
                </a:buClr>
                <a:buSzPts val="1200"/>
                <a:defRPr/>
              </a:pPr>
              <a:r>
                <a:rPr lang="en-US" sz="1650" kern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Arial"/>
                </a:rPr>
                <a:t>Cloud Based ePOLST Registry</a:t>
              </a:r>
              <a:endParaRPr lang="en-US" sz="1650" ker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75C4491-B638-4B2F-AFB6-8D5D2C95EB55}"/>
                </a:ext>
              </a:extLst>
            </p:cNvPr>
            <p:cNvSpPr txBox="1"/>
            <p:nvPr/>
          </p:nvSpPr>
          <p:spPr>
            <a:xfrm>
              <a:off x="5029744" y="2147914"/>
              <a:ext cx="20196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64"/>
              <a:r>
                <a:rPr lang="en-US" sz="1400" i="1">
                  <a:solidFill>
                    <a:prstClr val="black"/>
                  </a:solidFill>
                  <a:latin typeface="Arial" panose="020B0604020202020204"/>
                </a:rPr>
                <a:t>Automatic Validation </a:t>
              </a:r>
            </a:p>
          </p:txBody>
        </p:sp>
      </p:grpSp>
      <p:cxnSp>
        <p:nvCxnSpPr>
          <p:cNvPr id="23" name="Straight Arrow Connector 22" descr="Arrow pointing to and from the Cloud Based ePOLST Registry to Group 29 to the left.">
            <a:extLst>
              <a:ext uri="{FF2B5EF4-FFF2-40B4-BE49-F238E27FC236}">
                <a16:creationId xmlns:a16="http://schemas.microsoft.com/office/drawing/2014/main" id="{1C53ECE1-95C0-837C-C495-3DBC154EC29A}"/>
              </a:ext>
            </a:extLst>
          </p:cNvPr>
          <p:cNvCxnSpPr>
            <a:cxnSpLocks/>
            <a:endCxn id="46" idx="2"/>
          </p:cNvCxnSpPr>
          <p:nvPr/>
        </p:nvCxnSpPr>
        <p:spPr>
          <a:xfrm>
            <a:off x="3337760" y="3055800"/>
            <a:ext cx="1657052" cy="32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0" name="Group 29" descr="Stakeholders inputting data include: healthcare team and the patient and health care agent">
            <a:extLst>
              <a:ext uri="{FF2B5EF4-FFF2-40B4-BE49-F238E27FC236}">
                <a16:creationId xmlns:a16="http://schemas.microsoft.com/office/drawing/2014/main" id="{7B3F0AF1-AEAF-CF20-D52F-1431BE9774FD}"/>
              </a:ext>
            </a:extLst>
          </p:cNvPr>
          <p:cNvGrpSpPr/>
          <p:nvPr/>
        </p:nvGrpSpPr>
        <p:grpSpPr>
          <a:xfrm>
            <a:off x="1158093" y="1609593"/>
            <a:ext cx="2179667" cy="3024036"/>
            <a:chOff x="1158093" y="1609593"/>
            <a:chExt cx="2179667" cy="3024036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DCE1031-07C1-9C71-E4DF-57EF1B994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58093" y="1609593"/>
              <a:ext cx="2179667" cy="3024036"/>
            </a:xfrm>
            <a:prstGeom prst="roundRect">
              <a:avLst/>
            </a:prstGeom>
            <a:solidFill>
              <a:srgbClr val="E8E8E8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algn="ctr" defTabSz="457164">
                <a:defRPr/>
              </a:pPr>
              <a:endParaRPr lang="en-US" sz="1100" kern="0">
                <a:solidFill>
                  <a:srgbClr val="080808"/>
                </a:solidFill>
                <a:latin typeface="Arial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6E1440C-2557-48F1-AEDB-767820C383A8}"/>
                </a:ext>
              </a:extLst>
            </p:cNvPr>
            <p:cNvSpPr/>
            <p:nvPr/>
          </p:nvSpPr>
          <p:spPr>
            <a:xfrm>
              <a:off x="1158093" y="1731922"/>
              <a:ext cx="2179667" cy="58477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457164">
                <a:defRPr/>
              </a:pPr>
              <a:r>
                <a:rPr lang="en-US" sz="1600" b="1">
                  <a:solidFill>
                    <a:srgbClr val="080808"/>
                  </a:solidFill>
                  <a:latin typeface="+mj-lt"/>
                  <a:ea typeface="Verdana"/>
                  <a:cs typeface="Verdana"/>
                </a:rPr>
                <a:t>Stakeholders Inputting Data</a:t>
              </a:r>
            </a:p>
          </p:txBody>
        </p:sp>
        <p:sp>
          <p:nvSpPr>
            <p:cNvPr id="33" name="Google Shape;311;p4">
              <a:extLst>
                <a:ext uri="{FF2B5EF4-FFF2-40B4-BE49-F238E27FC236}">
                  <a16:creationId xmlns:a16="http://schemas.microsoft.com/office/drawing/2014/main" id="{B26CBEF2-078E-4CC8-A5B3-4DB981BDE66E}"/>
                </a:ext>
              </a:extLst>
            </p:cNvPr>
            <p:cNvSpPr/>
            <p:nvPr/>
          </p:nvSpPr>
          <p:spPr>
            <a:xfrm>
              <a:off x="1658929" y="3547145"/>
              <a:ext cx="1177994" cy="68175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spcFirstLastPara="1" wrap="square" lIns="90350" tIns="45175" rIns="90350" bIns="45175" anchor="ctr" anchorCtr="0">
              <a:noAutofit/>
            </a:bodyPr>
            <a:lstStyle/>
            <a:p>
              <a:pPr algn="ctr" defTabSz="457164"/>
              <a:r>
                <a:rPr lang="en-US" sz="1400" kern="0">
                  <a:solidFill>
                    <a:prstClr val="black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Patient/ health care agent</a:t>
              </a:r>
            </a:p>
          </p:txBody>
        </p:sp>
        <p:sp>
          <p:nvSpPr>
            <p:cNvPr id="36" name="Google Shape;312;p4">
              <a:extLst>
                <a:ext uri="{FF2B5EF4-FFF2-40B4-BE49-F238E27FC236}">
                  <a16:creationId xmlns:a16="http://schemas.microsoft.com/office/drawing/2014/main" id="{93A35617-C895-46D3-8D6A-4E20114489B7}"/>
                </a:ext>
              </a:extLst>
            </p:cNvPr>
            <p:cNvSpPr/>
            <p:nvPr/>
          </p:nvSpPr>
          <p:spPr>
            <a:xfrm>
              <a:off x="1658929" y="2561194"/>
              <a:ext cx="1177994" cy="68175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spcFirstLastPara="1" wrap="square" lIns="90350" tIns="45175" rIns="90350" bIns="45175" anchor="ctr" anchorCtr="0">
              <a:noAutofit/>
            </a:bodyPr>
            <a:lstStyle/>
            <a:p>
              <a:pPr algn="ctr" defTabSz="457164"/>
              <a:r>
                <a:rPr lang="en-US" sz="1400" kern="0">
                  <a:solidFill>
                    <a:prstClr val="black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Healthcare Team  </a:t>
              </a:r>
              <a:endParaRPr lang="en-US" sz="1440" kern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cxnSp>
        <p:nvCxnSpPr>
          <p:cNvPr id="49" name="Straight Arrow Connector 48" descr="Arrow going to and from the loud based ePOLST Registry to Group 30">
            <a:extLst>
              <a:ext uri="{FF2B5EF4-FFF2-40B4-BE49-F238E27FC236}">
                <a16:creationId xmlns:a16="http://schemas.microsoft.com/office/drawing/2014/main" id="{001FDFBD-B366-4E20-B161-76F5C07C1DA9}"/>
              </a:ext>
            </a:extLst>
          </p:cNvPr>
          <p:cNvCxnSpPr>
            <a:cxnSpLocks/>
            <a:stCxn id="41" idx="0"/>
            <a:endCxn id="46" idx="3"/>
          </p:cNvCxnSpPr>
          <p:nvPr/>
        </p:nvCxnSpPr>
        <p:spPr>
          <a:xfrm flipH="1" flipV="1">
            <a:off x="6039570" y="3547145"/>
            <a:ext cx="2135" cy="7697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1" name="Group 30" descr="Provider Organization System Interoperability with Electronic Health Records (EHR) and ePCR, which are EMS records.">
            <a:extLst>
              <a:ext uri="{FF2B5EF4-FFF2-40B4-BE49-F238E27FC236}">
                <a16:creationId xmlns:a16="http://schemas.microsoft.com/office/drawing/2014/main" id="{E37C8057-DF15-BAAB-2D5B-E53C490B61C8}"/>
              </a:ext>
            </a:extLst>
          </p:cNvPr>
          <p:cNvGrpSpPr/>
          <p:nvPr/>
        </p:nvGrpSpPr>
        <p:grpSpPr>
          <a:xfrm>
            <a:off x="4603095" y="4316917"/>
            <a:ext cx="2877220" cy="2170817"/>
            <a:chOff x="4603095" y="4316917"/>
            <a:chExt cx="2877220" cy="2170817"/>
          </a:xfrm>
        </p:grpSpPr>
        <p:sp>
          <p:nvSpPr>
            <p:cNvPr id="41" name="Rectangle: Rounded Corners 40" descr="decorative">
              <a:extLst>
                <a:ext uri="{FF2B5EF4-FFF2-40B4-BE49-F238E27FC236}">
                  <a16:creationId xmlns:a16="http://schemas.microsoft.com/office/drawing/2014/main" id="{4C8C6FB4-0D1F-445E-B6D0-A548AEC51D76}"/>
                </a:ext>
              </a:extLst>
            </p:cNvPr>
            <p:cNvSpPr/>
            <p:nvPr/>
          </p:nvSpPr>
          <p:spPr>
            <a:xfrm>
              <a:off x="4603095" y="4316917"/>
              <a:ext cx="2877220" cy="2170817"/>
            </a:xfrm>
            <a:prstGeom prst="roundRect">
              <a:avLst>
                <a:gd name="adj" fmla="val 7588"/>
              </a:avLst>
            </a:prstGeom>
            <a:solidFill>
              <a:srgbClr val="E8E8E8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algn="ctr" defTabSz="457164">
                <a:defRPr/>
              </a:pPr>
              <a:endParaRPr lang="en-US" sz="1100" kern="0">
                <a:solidFill>
                  <a:srgbClr val="080808"/>
                </a:solidFill>
                <a:latin typeface="Arial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A30100A-C11D-49C6-AC8A-48EA007BB8BA}"/>
                </a:ext>
              </a:extLst>
            </p:cNvPr>
            <p:cNvSpPr/>
            <p:nvPr/>
          </p:nvSpPr>
          <p:spPr>
            <a:xfrm>
              <a:off x="4603097" y="4392508"/>
              <a:ext cx="2877218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164">
                <a:defRPr/>
              </a:pPr>
              <a:r>
                <a:rPr lang="en-US" sz="1440" b="1">
                  <a:solidFill>
                    <a:srgbClr val="080808"/>
                  </a:solidFill>
                  <a:latin typeface="Arial" panose="020B0604020202020204"/>
                  <a:ea typeface="Verdana"/>
                  <a:cs typeface="Verdana"/>
                  <a:sym typeface="Verdana"/>
                </a:rPr>
                <a:t>Provider Organization System Interoperability</a:t>
              </a:r>
            </a:p>
          </p:txBody>
        </p:sp>
        <p:sp>
          <p:nvSpPr>
            <p:cNvPr id="47" name="Google Shape;321;p4">
              <a:extLst>
                <a:ext uri="{FF2B5EF4-FFF2-40B4-BE49-F238E27FC236}">
                  <a16:creationId xmlns:a16="http://schemas.microsoft.com/office/drawing/2014/main" id="{DA19B74D-4E05-40B7-8F4B-2D381DF7C668}"/>
                </a:ext>
              </a:extLst>
            </p:cNvPr>
            <p:cNvSpPr/>
            <p:nvPr/>
          </p:nvSpPr>
          <p:spPr>
            <a:xfrm>
              <a:off x="5122403" y="5106639"/>
              <a:ext cx="1769948" cy="809650"/>
            </a:xfrm>
            <a:prstGeom prst="can">
              <a:avLst>
                <a:gd name="adj" fmla="val 25000"/>
              </a:avLst>
            </a:prstGeom>
            <a:solidFill>
              <a:schemeClr val="accent2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spcFirstLastPara="1" wrap="square" lIns="90350" tIns="45175" rIns="90350" bIns="45175" anchor="ctr" anchorCtr="0">
              <a:noAutofit/>
            </a:bodyPr>
            <a:lstStyle/>
            <a:p>
              <a:pPr algn="ctr" defTabSz="457164"/>
              <a:r>
                <a:rPr lang="en-US" sz="1440" kern="0">
                  <a:solidFill>
                    <a:prstClr val="black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"/>
                </a:rPr>
                <a:t>EHR/</a:t>
              </a:r>
              <a:r>
                <a:rPr lang="en-US" sz="1440" kern="0" err="1">
                  <a:solidFill>
                    <a:prstClr val="black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alibri"/>
                </a:rPr>
                <a:t>ePCR</a:t>
              </a:r>
              <a:endParaRPr lang="en-US" sz="1440" kern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</p:grpSp>
      <p:cxnSp>
        <p:nvCxnSpPr>
          <p:cNvPr id="22" name="Straight Arrow Connector 21" descr="Arrow pointing to and from Group 33">
            <a:extLst>
              <a:ext uri="{FF2B5EF4-FFF2-40B4-BE49-F238E27FC236}">
                <a16:creationId xmlns:a16="http://schemas.microsoft.com/office/drawing/2014/main" id="{FE2B1CB4-8E43-8DAA-20D5-C471D30262A6}"/>
              </a:ext>
            </a:extLst>
          </p:cNvPr>
          <p:cNvCxnSpPr>
            <a:cxnSpLocks/>
          </p:cNvCxnSpPr>
          <p:nvPr/>
        </p:nvCxnSpPr>
        <p:spPr>
          <a:xfrm>
            <a:off x="7084328" y="3055800"/>
            <a:ext cx="225274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4" name="Group 33" descr="Stakeholders Consuming data include: EMS, patient and health care agent, and healthcare providers.">
            <a:extLst>
              <a:ext uri="{FF2B5EF4-FFF2-40B4-BE49-F238E27FC236}">
                <a16:creationId xmlns:a16="http://schemas.microsoft.com/office/drawing/2014/main" id="{F374BB3F-5339-1AC9-0DE2-ACB4D9AFCE43}"/>
              </a:ext>
            </a:extLst>
          </p:cNvPr>
          <p:cNvGrpSpPr/>
          <p:nvPr/>
        </p:nvGrpSpPr>
        <p:grpSpPr>
          <a:xfrm>
            <a:off x="9337075" y="1537790"/>
            <a:ext cx="2185588" cy="3390249"/>
            <a:chOff x="9337075" y="1537790"/>
            <a:chExt cx="2185588" cy="3390249"/>
          </a:xfrm>
        </p:grpSpPr>
        <p:sp>
          <p:nvSpPr>
            <p:cNvPr id="91" name="Rectangle: Rounded Corners 90" descr="decorative">
              <a:extLst>
                <a:ext uri="{FF2B5EF4-FFF2-40B4-BE49-F238E27FC236}">
                  <a16:creationId xmlns:a16="http://schemas.microsoft.com/office/drawing/2014/main" id="{E1F3B323-22A3-4E10-94B8-BCEDE77DB5BC}"/>
                </a:ext>
              </a:extLst>
            </p:cNvPr>
            <p:cNvSpPr/>
            <p:nvPr/>
          </p:nvSpPr>
          <p:spPr>
            <a:xfrm>
              <a:off x="9342996" y="1537790"/>
              <a:ext cx="2179667" cy="3390249"/>
            </a:xfrm>
            <a:prstGeom prst="roundRect">
              <a:avLst/>
            </a:prstGeom>
            <a:solidFill>
              <a:srgbClr val="E8E8E8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algn="ctr" defTabSz="457164">
                <a:defRPr/>
              </a:pPr>
              <a:endParaRPr lang="en-US" sz="1100" kern="0">
                <a:solidFill>
                  <a:srgbClr val="080808"/>
                </a:solidFill>
                <a:latin typeface="Arial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959649C9-259D-4D8E-9C79-06B27C1690FB}"/>
                </a:ext>
              </a:extLst>
            </p:cNvPr>
            <p:cNvSpPr/>
            <p:nvPr/>
          </p:nvSpPr>
          <p:spPr>
            <a:xfrm>
              <a:off x="9337075" y="1647155"/>
              <a:ext cx="2185588" cy="535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164">
                <a:defRPr/>
              </a:pPr>
              <a:r>
                <a:rPr lang="en-US" sz="1440" b="1">
                  <a:solidFill>
                    <a:srgbClr val="080808"/>
                  </a:solidFill>
                  <a:latin typeface="Aptos Display" panose="020B0004020202020204" pitchFamily="34" charset="0"/>
                  <a:ea typeface="Verdana"/>
                  <a:cs typeface="Verdana"/>
                  <a:sym typeface="Verdana"/>
                </a:rPr>
                <a:t>Stakeholders Consuming Data</a:t>
              </a:r>
              <a:endParaRPr lang="en-US" sz="1440">
                <a:solidFill>
                  <a:srgbClr val="080808"/>
                </a:solidFill>
                <a:latin typeface="Aptos Display" panose="020B0004020202020204" pitchFamily="34" charset="0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7" name="Google Shape;311;p4">
              <a:extLst>
                <a:ext uri="{FF2B5EF4-FFF2-40B4-BE49-F238E27FC236}">
                  <a16:creationId xmlns:a16="http://schemas.microsoft.com/office/drawing/2014/main" id="{EC890785-9E56-489E-BF46-92153A63A87A}"/>
                </a:ext>
              </a:extLst>
            </p:cNvPr>
            <p:cNvSpPr/>
            <p:nvPr/>
          </p:nvSpPr>
          <p:spPr>
            <a:xfrm>
              <a:off x="9812686" y="2192649"/>
              <a:ext cx="1177994" cy="681754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spcFirstLastPara="1" wrap="square" lIns="90350" tIns="45175" rIns="90350" bIns="45175" anchor="ctr" anchorCtr="0">
              <a:noAutofit/>
            </a:bodyPr>
            <a:lstStyle/>
            <a:p>
              <a:pPr algn="ctr" defTabSz="457164">
                <a:defRPr/>
              </a:pPr>
              <a:r>
                <a:rPr lang="en-US" sz="1440" kern="0">
                  <a:solidFill>
                    <a:prstClr val="black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EMS</a:t>
              </a:r>
            </a:p>
          </p:txBody>
        </p:sp>
        <p:sp>
          <p:nvSpPr>
            <p:cNvPr id="98" name="Google Shape;311;p4">
              <a:extLst>
                <a:ext uri="{FF2B5EF4-FFF2-40B4-BE49-F238E27FC236}">
                  <a16:creationId xmlns:a16="http://schemas.microsoft.com/office/drawing/2014/main" id="{3999B78E-A612-4D7E-A270-ED71795B81C6}"/>
                </a:ext>
              </a:extLst>
            </p:cNvPr>
            <p:cNvSpPr/>
            <p:nvPr/>
          </p:nvSpPr>
          <p:spPr>
            <a:xfrm>
              <a:off x="9840872" y="3055800"/>
              <a:ext cx="1177994" cy="681754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spcFirstLastPara="1" wrap="square" lIns="90350" tIns="45175" rIns="90350" bIns="45175" anchor="ctr" anchorCtr="0">
              <a:noAutofit/>
            </a:bodyPr>
            <a:lstStyle/>
            <a:p>
              <a:pPr algn="ctr" defTabSz="457164">
                <a:defRPr/>
              </a:pPr>
              <a:r>
                <a:rPr lang="en-US" sz="1440" kern="0">
                  <a:solidFill>
                    <a:prstClr val="black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Patient/ health care agent</a:t>
              </a:r>
            </a:p>
          </p:txBody>
        </p:sp>
        <p:sp>
          <p:nvSpPr>
            <p:cNvPr id="7" name="Google Shape;311;p4">
              <a:extLst>
                <a:ext uri="{FF2B5EF4-FFF2-40B4-BE49-F238E27FC236}">
                  <a16:creationId xmlns:a16="http://schemas.microsoft.com/office/drawing/2014/main" id="{DBA2A670-12E5-2C8C-D3AD-F7CCDECD8D64}"/>
                </a:ext>
              </a:extLst>
            </p:cNvPr>
            <p:cNvSpPr/>
            <p:nvPr/>
          </p:nvSpPr>
          <p:spPr>
            <a:xfrm>
              <a:off x="9812686" y="3951874"/>
              <a:ext cx="1177994" cy="681754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spcFirstLastPara="1" wrap="square" lIns="90350" tIns="45175" rIns="90350" bIns="45175" anchor="ctr" anchorCtr="0">
              <a:noAutofit/>
            </a:bodyPr>
            <a:lstStyle/>
            <a:p>
              <a:pPr algn="ctr" defTabSz="457164">
                <a:defRPr/>
              </a:pPr>
              <a:r>
                <a:rPr lang="en-US" sz="1440" kern="0">
                  <a:solidFill>
                    <a:prstClr val="black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Healthcare Providers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247676-ACED-4DEE-AF04-5A931D1C1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1FF6-6AA1-43AF-BC0C-EA247D76D5A9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854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87">
            <a:extLst>
              <a:ext uri="{FF2B5EF4-FFF2-40B4-BE49-F238E27FC236}">
                <a16:creationId xmlns:a16="http://schemas.microsoft.com/office/drawing/2014/main" id="{A2623470-2794-CF9C-F5D1-C12CED56C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13408"/>
            <a:ext cx="9641840" cy="589905"/>
          </a:xfrm>
        </p:spPr>
        <p:txBody>
          <a:bodyPr/>
          <a:lstStyle/>
          <a:p>
            <a:r>
              <a:rPr lang="en-US" sz="3600"/>
              <a:t>Why Transition from MOLST to POLST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7027B3E-DFB8-0ED2-6C15-40C29E1B7827}"/>
              </a:ext>
            </a:extLst>
          </p:cNvPr>
          <p:cNvSpPr txBox="1"/>
          <p:nvPr/>
        </p:nvSpPr>
        <p:spPr>
          <a:xfrm>
            <a:off x="891775" y="1614208"/>
            <a:ext cx="44348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>
                    <a:lumMod val="75000"/>
                  </a:schemeClr>
                </a:solidFill>
              </a:rPr>
              <a:t>MOLST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5FD2205-94ED-1596-6D9A-E38D7B22A870}"/>
              </a:ext>
            </a:extLst>
          </p:cNvPr>
          <p:cNvSpPr txBox="1"/>
          <p:nvPr/>
        </p:nvSpPr>
        <p:spPr>
          <a:xfrm>
            <a:off x="6137242" y="1614208"/>
            <a:ext cx="4434041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000" b="1">
                <a:solidFill>
                  <a:schemeClr val="accent1">
                    <a:lumMod val="75000"/>
                  </a:schemeClr>
                </a:solidFill>
              </a:rPr>
              <a:t>POLST + </a:t>
            </a:r>
            <a:r>
              <a:rPr lang="en-US" sz="2000" b="1" err="1">
                <a:solidFill>
                  <a:schemeClr val="accent1">
                    <a:lumMod val="75000"/>
                  </a:schemeClr>
                </a:solidFill>
              </a:rPr>
              <a:t>ePOLST</a:t>
            </a:r>
            <a:r>
              <a:rPr lang="en-US" sz="2000" b="1">
                <a:solidFill>
                  <a:schemeClr val="accent1">
                    <a:lumMod val="75000"/>
                  </a:schemeClr>
                </a:solidFill>
              </a:rPr>
              <a:t> Registry</a:t>
            </a:r>
          </a:p>
        </p:txBody>
      </p:sp>
      <p:sp>
        <p:nvSpPr>
          <p:cNvPr id="68" name="Text 4">
            <a:extLst>
              <a:ext uri="{FF2B5EF4-FFF2-40B4-BE49-F238E27FC236}">
                <a16:creationId xmlns:a16="http://schemas.microsoft.com/office/drawing/2014/main" id="{1C0E4736-4A5E-48C0-5A0F-5D61802BE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638" y="4735141"/>
            <a:ext cx="874394" cy="408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>
                <a:solidFill>
                  <a:schemeClr val="bg1"/>
                </a:solidFill>
                <a:latin typeface="+mj-lt"/>
                <a:ea typeface="Calibri" pitchFamily="34" charset="-122"/>
                <a:cs typeface="Calibri" pitchFamily="34" charset="-120"/>
              </a:rPr>
              <a:t>Trust</a:t>
            </a:r>
            <a:endParaRPr 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3" name="Text 4">
            <a:extLst>
              <a:ext uri="{FF2B5EF4-FFF2-40B4-BE49-F238E27FC236}">
                <a16:creationId xmlns:a16="http://schemas.microsoft.com/office/drawing/2014/main" id="{5B966120-E3B6-6C7A-8998-5B9989E9D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488" y="5816224"/>
            <a:ext cx="874394" cy="408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>
                <a:solidFill>
                  <a:schemeClr val="bg1"/>
                </a:solidFill>
                <a:latin typeface="+mj-lt"/>
                <a:ea typeface="Calibri" pitchFamily="34" charset="-122"/>
                <a:cs typeface="Calibri" pitchFamily="34" charset="-120"/>
              </a:rPr>
              <a:t>Process</a:t>
            </a:r>
            <a:endParaRPr lang="en-US" sz="200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5FD6984-AD5A-47B6-AA34-DB4300D4D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2" y="2250358"/>
            <a:ext cx="0" cy="654201"/>
          </a:xfrm>
          <a:prstGeom prst="line">
            <a:avLst/>
          </a:prstGeom>
          <a:ln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Shape 2">
            <a:extLst>
              <a:ext uri="{FF2B5EF4-FFF2-40B4-BE49-F238E27FC236}">
                <a16:creationId xmlns:a16="http://schemas.microsoft.com/office/drawing/2014/main" id="{9A81F78B-298B-F9C7-2196-A6D7D30A7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839" y="1960395"/>
            <a:ext cx="11068050" cy="9895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27940" dir="8400000" algn="ctr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800">
              <a:latin typeface="+mj-lt"/>
            </a:endParaRPr>
          </a:p>
        </p:txBody>
      </p:sp>
      <p:grpSp>
        <p:nvGrpSpPr>
          <p:cNvPr id="159" name="Group 158" descr="Integrity: MOLST paper form allows for errors, making order invalid, while ePOLST Registry has logic to ensure orders are completed correctly">
            <a:extLst>
              <a:ext uri="{FF2B5EF4-FFF2-40B4-BE49-F238E27FC236}">
                <a16:creationId xmlns:a16="http://schemas.microsoft.com/office/drawing/2014/main" id="{A5F031DC-48DE-6D64-7FC9-454CFBE84C61}"/>
              </a:ext>
            </a:extLst>
          </p:cNvPr>
          <p:cNvGrpSpPr/>
          <p:nvPr/>
        </p:nvGrpSpPr>
        <p:grpSpPr>
          <a:xfrm>
            <a:off x="701460" y="2056435"/>
            <a:ext cx="10488501" cy="724584"/>
            <a:chOff x="701460" y="2056435"/>
            <a:chExt cx="10488501" cy="724584"/>
          </a:xfrm>
        </p:grpSpPr>
        <p:sp>
          <p:nvSpPr>
            <p:cNvPr id="110" name="Text 4">
              <a:extLst>
                <a:ext uri="{FF2B5EF4-FFF2-40B4-BE49-F238E27FC236}">
                  <a16:creationId xmlns:a16="http://schemas.microsoft.com/office/drawing/2014/main" id="{3210AB5F-5B26-041A-5F2C-B877F3513F37}"/>
                </a:ext>
              </a:extLst>
            </p:cNvPr>
            <p:cNvSpPr/>
            <p:nvPr/>
          </p:nvSpPr>
          <p:spPr>
            <a:xfrm>
              <a:off x="701460" y="2243939"/>
              <a:ext cx="937894" cy="3239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en-US" sz="2000" b="1">
                  <a:solidFill>
                    <a:schemeClr val="tx2"/>
                  </a:solidFill>
                  <a:latin typeface="+mj-lt"/>
                  <a:ea typeface="Calibri" pitchFamily="34" charset="-122"/>
                  <a:cs typeface="Calibri" pitchFamily="34" charset="-120"/>
                </a:rPr>
                <a:t>Integrity</a:t>
              </a:r>
              <a:endParaRPr lang="en-US" sz="2000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1EE6A98-02FE-3027-C56C-2DDC09953350}"/>
                </a:ext>
              </a:extLst>
            </p:cNvPr>
            <p:cNvSpPr txBox="1"/>
            <p:nvPr/>
          </p:nvSpPr>
          <p:spPr>
            <a:xfrm>
              <a:off x="1829132" y="2134688"/>
              <a:ext cx="45717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pPr lvl="0"/>
              <a:r>
                <a:rPr lang="en-US">
                  <a:latin typeface="Roboto"/>
                  <a:ea typeface="Roboto"/>
                  <a:cs typeface="Roboto"/>
                </a:rPr>
                <a:t>Paper form allows for conflicting, incompatible, or invalid orders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CA4F62C-964B-88DD-3235-8A51789BD942}"/>
                </a:ext>
              </a:extLst>
            </p:cNvPr>
            <p:cNvSpPr txBox="1"/>
            <p:nvPr/>
          </p:nvSpPr>
          <p:spPr>
            <a:xfrm>
              <a:off x="6654159" y="2056435"/>
              <a:ext cx="45358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pPr lvl="0"/>
              <a:r>
                <a:rPr lang="en-US">
                  <a:latin typeface="Roboto"/>
                  <a:ea typeface="Roboto"/>
                  <a:cs typeface="Roboto"/>
                </a:rPr>
                <a:t>Built-in registry logic ensures forms are completed correctly and orders are valid </a:t>
              </a:r>
            </a:p>
          </p:txBody>
        </p:sp>
      </p:grpSp>
      <p:sp>
        <p:nvSpPr>
          <p:cNvPr id="111" name="Shape 3">
            <a:extLst>
              <a:ext uri="{FF2B5EF4-FFF2-40B4-BE49-F238E27FC236}">
                <a16:creationId xmlns:a16="http://schemas.microsoft.com/office/drawing/2014/main" id="{4BE37425-C4D1-EF16-AFB0-18D306B47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886" y="1936995"/>
            <a:ext cx="73152" cy="103632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txBody>
          <a:bodyPr/>
          <a:lstStyle/>
          <a:p>
            <a:endParaRPr lang="en-US" sz="2800">
              <a:latin typeface="+mj-lt"/>
            </a:endParaRP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490276F-1D03-C6B0-3996-3C8E55A7B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85952" y="2125971"/>
            <a:ext cx="1" cy="658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C986342-9535-D837-8786-7DA2A134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7200" y="3150791"/>
            <a:ext cx="11068050" cy="989520"/>
            <a:chOff x="853440" y="1645919"/>
            <a:chExt cx="5059680" cy="1036320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123" name="Shape 2">
              <a:extLst>
                <a:ext uri="{FF2B5EF4-FFF2-40B4-BE49-F238E27FC236}">
                  <a16:creationId xmlns:a16="http://schemas.microsoft.com/office/drawing/2014/main" id="{3E7D372A-E2F3-EF28-A8DD-2CBFF046BF57}"/>
                </a:ext>
              </a:extLst>
            </p:cNvPr>
            <p:cNvSpPr/>
            <p:nvPr/>
          </p:nvSpPr>
          <p:spPr>
            <a:xfrm>
              <a:off x="853440" y="1645919"/>
              <a:ext cx="5059680" cy="1036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25400" dir="8100000" algn="ctr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en-US" sz="2800">
                <a:latin typeface="+mj-lt"/>
              </a:endParaRPr>
            </a:p>
          </p:txBody>
        </p:sp>
        <p:sp>
          <p:nvSpPr>
            <p:cNvPr id="124" name="Text 5">
              <a:extLst>
                <a:ext uri="{FF2B5EF4-FFF2-40B4-BE49-F238E27FC236}">
                  <a16:creationId xmlns:a16="http://schemas.microsoft.com/office/drawing/2014/main" id="{42AAC885-DCCE-2567-2A10-0D64E1C292F2}"/>
                </a:ext>
              </a:extLst>
            </p:cNvPr>
            <p:cNvSpPr/>
            <p:nvPr/>
          </p:nvSpPr>
          <p:spPr>
            <a:xfrm>
              <a:off x="1097280" y="2084832"/>
              <a:ext cx="1721943" cy="4044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endParaRPr lang="en-US" sz="1600">
                <a:latin typeface="+mj-lt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65C852BB-B220-3F5D-8EBD-6FE1101CF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2427" y="3343987"/>
            <a:ext cx="10489468" cy="646331"/>
            <a:chOff x="702427" y="3343987"/>
            <a:chExt cx="10489468" cy="646331"/>
          </a:xfrm>
        </p:grpSpPr>
        <p:sp>
          <p:nvSpPr>
            <p:cNvPr id="120" name="Text 4">
              <a:extLst>
                <a:ext uri="{FF2B5EF4-FFF2-40B4-BE49-F238E27FC236}">
                  <a16:creationId xmlns:a16="http://schemas.microsoft.com/office/drawing/2014/main" id="{D742F4F9-EACB-1F3B-77B1-99942AC822AC}"/>
                </a:ext>
              </a:extLst>
            </p:cNvPr>
            <p:cNvSpPr/>
            <p:nvPr/>
          </p:nvSpPr>
          <p:spPr>
            <a:xfrm>
              <a:off x="702427" y="3432072"/>
              <a:ext cx="874394" cy="4086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en-US" sz="2000" b="1">
                  <a:solidFill>
                    <a:schemeClr val="tx2"/>
                  </a:solidFill>
                  <a:latin typeface="+mj-lt"/>
                  <a:ea typeface="Calibri" pitchFamily="34" charset="-122"/>
                  <a:cs typeface="Calibri" pitchFamily="34" charset="-120"/>
                </a:rPr>
                <a:t>Access</a:t>
              </a:r>
              <a:endParaRPr lang="en-US" sz="2000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1E3ACCEB-B2E0-1124-9B05-4B5780EBA488}"/>
                </a:ext>
              </a:extLst>
            </p:cNvPr>
            <p:cNvSpPr txBox="1"/>
            <p:nvPr/>
          </p:nvSpPr>
          <p:spPr>
            <a:xfrm>
              <a:off x="1745995" y="3343987"/>
              <a:ext cx="45717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latin typeface="Roboto"/>
                  <a:ea typeface="Roboto"/>
                  <a:cs typeface="Roboto"/>
                </a:rPr>
                <a:t>Orders may be hard to locate at critical moments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9FA2E22-5D7E-DAD9-9A2A-90E31A596227}"/>
                </a:ext>
              </a:extLst>
            </p:cNvPr>
            <p:cNvSpPr txBox="1"/>
            <p:nvPr/>
          </p:nvSpPr>
          <p:spPr>
            <a:xfrm>
              <a:off x="6656093" y="3343987"/>
              <a:ext cx="45358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latin typeface="Roboto"/>
                  <a:ea typeface="Roboto"/>
                  <a:cs typeface="Roboto"/>
                </a:rPr>
                <a:t>Accessible to care providers in all care settings, including EMS</a:t>
              </a:r>
            </a:p>
          </p:txBody>
        </p:sp>
      </p:grpSp>
      <p:sp>
        <p:nvSpPr>
          <p:cNvPr id="121" name="Shape 3">
            <a:extLst>
              <a:ext uri="{FF2B5EF4-FFF2-40B4-BE49-F238E27FC236}">
                <a16:creationId xmlns:a16="http://schemas.microsoft.com/office/drawing/2014/main" id="{6B1DC384-78DD-13A8-B7B6-D02A39DA3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101" y="3118214"/>
            <a:ext cx="73152" cy="103632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txBody>
          <a:bodyPr/>
          <a:lstStyle/>
          <a:p>
            <a:endParaRPr lang="en-US" sz="2800">
              <a:latin typeface="+mj-lt"/>
            </a:endParaRP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BA3CFDC5-C1BA-E03E-702F-EEE4F561F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86919" y="3307190"/>
            <a:ext cx="1" cy="658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E1119420-72E7-63E6-1384-D8B1058A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5213" y="4322833"/>
            <a:ext cx="11068050" cy="989520"/>
            <a:chOff x="853440" y="1645919"/>
            <a:chExt cx="5059680" cy="1036320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132" name="Shape 2">
              <a:extLst>
                <a:ext uri="{FF2B5EF4-FFF2-40B4-BE49-F238E27FC236}">
                  <a16:creationId xmlns:a16="http://schemas.microsoft.com/office/drawing/2014/main" id="{D0DF8120-EC38-BE8F-AF00-738CF594906E}"/>
                </a:ext>
              </a:extLst>
            </p:cNvPr>
            <p:cNvSpPr/>
            <p:nvPr/>
          </p:nvSpPr>
          <p:spPr>
            <a:xfrm>
              <a:off x="853440" y="1645920"/>
              <a:ext cx="5059680" cy="1036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25400" dir="8100000" algn="ctr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en-US" sz="2800">
                <a:latin typeface="+mj-lt"/>
              </a:endParaRPr>
            </a:p>
          </p:txBody>
        </p:sp>
        <p:sp>
          <p:nvSpPr>
            <p:cNvPr id="133" name="Text 5">
              <a:extLst>
                <a:ext uri="{FF2B5EF4-FFF2-40B4-BE49-F238E27FC236}">
                  <a16:creationId xmlns:a16="http://schemas.microsoft.com/office/drawing/2014/main" id="{118AF2FB-6E5C-6261-809E-53513A524F28}"/>
                </a:ext>
              </a:extLst>
            </p:cNvPr>
            <p:cNvSpPr/>
            <p:nvPr/>
          </p:nvSpPr>
          <p:spPr>
            <a:xfrm>
              <a:off x="1097280" y="2084832"/>
              <a:ext cx="1721943" cy="4044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endParaRPr lang="en-US" sz="1600">
                <a:latin typeface="+mj-lt"/>
              </a:endParaRPr>
            </a:p>
          </p:txBody>
        </p:sp>
      </p:grpSp>
      <p:grpSp>
        <p:nvGrpSpPr>
          <p:cNvPr id="160" name="Group 159" descr="Trust: MOLST orders are often completed without having discussion with the patient while National POLST model emphasizes the communication aspect">
            <a:extLst>
              <a:ext uri="{FF2B5EF4-FFF2-40B4-BE49-F238E27FC236}">
                <a16:creationId xmlns:a16="http://schemas.microsoft.com/office/drawing/2014/main" id="{49DDF5B1-5740-8A90-F102-9365DA7CACC3}"/>
              </a:ext>
            </a:extLst>
          </p:cNvPr>
          <p:cNvGrpSpPr/>
          <p:nvPr/>
        </p:nvGrpSpPr>
        <p:grpSpPr>
          <a:xfrm>
            <a:off x="700493" y="4418546"/>
            <a:ext cx="10489468" cy="665968"/>
            <a:chOff x="700493" y="4418546"/>
            <a:chExt cx="10489468" cy="665968"/>
          </a:xfrm>
        </p:grpSpPr>
        <p:sp>
          <p:nvSpPr>
            <p:cNvPr id="129" name="Text 4">
              <a:extLst>
                <a:ext uri="{FF2B5EF4-FFF2-40B4-BE49-F238E27FC236}">
                  <a16:creationId xmlns:a16="http://schemas.microsoft.com/office/drawing/2014/main" id="{585D28C3-6160-910D-7BCE-8FE789E7C817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700493" y="4675909"/>
              <a:ext cx="874394" cy="4086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en-US" sz="2000" b="1">
                  <a:solidFill>
                    <a:schemeClr val="tx2"/>
                  </a:solidFill>
                  <a:latin typeface="+mj-lt"/>
                  <a:ea typeface="Calibri" pitchFamily="34" charset="-122"/>
                  <a:cs typeface="Calibri" pitchFamily="34" charset="-120"/>
                </a:rPr>
                <a:t>Trust</a:t>
              </a:r>
              <a:endParaRPr lang="en-US" sz="2000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E0594BD-16B2-49A4-ACB3-5D5D92265D43}"/>
                </a:ext>
              </a:extLst>
            </p:cNvPr>
            <p:cNvSpPr txBox="1"/>
            <p:nvPr/>
          </p:nvSpPr>
          <p:spPr>
            <a:xfrm>
              <a:off x="1828648" y="4418546"/>
              <a:ext cx="45717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latin typeface="Roboto"/>
                  <a:ea typeface="Roboto"/>
                  <a:cs typeface="Roboto"/>
                </a:rPr>
                <a:t>Orders focus on yes/no to procedures, not goals of care conversation</a:t>
              </a:r>
              <a:endParaRPr lang="en-U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6DF7770-36F2-11C9-A681-5179F21E4D94}"/>
                </a:ext>
              </a:extLst>
            </p:cNvPr>
            <p:cNvSpPr txBox="1"/>
            <p:nvPr/>
          </p:nvSpPr>
          <p:spPr>
            <a:xfrm>
              <a:off x="6654159" y="4418546"/>
              <a:ext cx="45358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latin typeface="Roboto"/>
                  <a:ea typeface="Roboto"/>
                  <a:cs typeface="Roboto"/>
                </a:rPr>
                <a:t>Orders organized around goals of care thus easier for patients to understand</a:t>
              </a:r>
              <a:endParaRPr lang="en-US"/>
            </a:p>
          </p:txBody>
        </p:sp>
      </p:grpSp>
      <p:sp>
        <p:nvSpPr>
          <p:cNvPr id="130" name="Shape 3">
            <a:extLst>
              <a:ext uri="{FF2B5EF4-FFF2-40B4-BE49-F238E27FC236}">
                <a16:creationId xmlns:a16="http://schemas.microsoft.com/office/drawing/2014/main" id="{45B60D80-0E08-938F-E6F3-034B01FF8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167" y="4299433"/>
            <a:ext cx="73152" cy="103632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txBody>
          <a:bodyPr/>
          <a:lstStyle/>
          <a:p>
            <a:endParaRPr lang="en-US" sz="2800">
              <a:latin typeface="+mj-lt"/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D46E5999-5C18-8E6C-F990-6501BA051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84984" y="4488410"/>
            <a:ext cx="1" cy="658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A9EE204-A986-E84D-C7C4-731FE2DD4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6773" y="5504051"/>
            <a:ext cx="11068050" cy="989520"/>
            <a:chOff x="853440" y="1645919"/>
            <a:chExt cx="5059680" cy="1036320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141" name="Shape 2">
              <a:extLst>
                <a:ext uri="{FF2B5EF4-FFF2-40B4-BE49-F238E27FC236}">
                  <a16:creationId xmlns:a16="http://schemas.microsoft.com/office/drawing/2014/main" id="{12B15A2D-2352-642D-4CE0-4DA2A44ECC6F}"/>
                </a:ext>
              </a:extLst>
            </p:cNvPr>
            <p:cNvSpPr/>
            <p:nvPr/>
          </p:nvSpPr>
          <p:spPr>
            <a:xfrm>
              <a:off x="853440" y="1645920"/>
              <a:ext cx="5059680" cy="1036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25400" dir="8100000" algn="ctr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en-US" sz="2800">
                <a:latin typeface="+mj-lt"/>
              </a:endParaRPr>
            </a:p>
          </p:txBody>
        </p:sp>
        <p:sp>
          <p:nvSpPr>
            <p:cNvPr id="142" name="Text 5">
              <a:extLst>
                <a:ext uri="{FF2B5EF4-FFF2-40B4-BE49-F238E27FC236}">
                  <a16:creationId xmlns:a16="http://schemas.microsoft.com/office/drawing/2014/main" id="{1C3577FF-DBF0-5B7A-994F-4AE0CC4EFBE0}"/>
                </a:ext>
              </a:extLst>
            </p:cNvPr>
            <p:cNvSpPr/>
            <p:nvPr/>
          </p:nvSpPr>
          <p:spPr>
            <a:xfrm>
              <a:off x="1097280" y="2084832"/>
              <a:ext cx="1721943" cy="4044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endParaRPr lang="en-US" sz="1600">
                <a:latin typeface="+mj-lt"/>
              </a:endParaRPr>
            </a:p>
          </p:txBody>
        </p:sp>
      </p:grpSp>
      <p:grpSp>
        <p:nvGrpSpPr>
          <p:cNvPr id="149" name="Group 148" descr="Process: MOLST form had lack of standard processes and training for providers, while POLST will have credits for education, which will support healthcare providers throughout the POLST process">
            <a:extLst>
              <a:ext uri="{FF2B5EF4-FFF2-40B4-BE49-F238E27FC236}">
                <a16:creationId xmlns:a16="http://schemas.microsoft.com/office/drawing/2014/main" id="{D8CC8162-4E6C-FF67-290F-B9D71BDF2C8E}"/>
              </a:ext>
            </a:extLst>
          </p:cNvPr>
          <p:cNvGrpSpPr/>
          <p:nvPr/>
        </p:nvGrpSpPr>
        <p:grpSpPr>
          <a:xfrm>
            <a:off x="701460" y="5567924"/>
            <a:ext cx="10488501" cy="784831"/>
            <a:chOff x="701460" y="5567924"/>
            <a:chExt cx="10488501" cy="784831"/>
          </a:xfrm>
        </p:grpSpPr>
        <p:sp>
          <p:nvSpPr>
            <p:cNvPr id="138" name="Text 4">
              <a:extLst>
                <a:ext uri="{FF2B5EF4-FFF2-40B4-BE49-F238E27FC236}">
                  <a16:creationId xmlns:a16="http://schemas.microsoft.com/office/drawing/2014/main" id="{C65B3CF4-BF52-6183-93B7-833DD789B8A8}"/>
                </a:ext>
              </a:extLst>
            </p:cNvPr>
            <p:cNvSpPr/>
            <p:nvPr/>
          </p:nvSpPr>
          <p:spPr>
            <a:xfrm>
              <a:off x="701460" y="5794509"/>
              <a:ext cx="874394" cy="4086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en-US" sz="2000" b="1">
                  <a:solidFill>
                    <a:schemeClr val="tx2"/>
                  </a:solidFill>
                  <a:latin typeface="+mj-lt"/>
                  <a:ea typeface="Calibri" pitchFamily="34" charset="-122"/>
                  <a:cs typeface="Calibri" pitchFamily="34" charset="-120"/>
                </a:rPr>
                <a:t>Process</a:t>
              </a:r>
              <a:endParaRPr lang="en-US" sz="2000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6B6DFEEC-11E7-DDA9-3319-7613A3B5D20A}"/>
                </a:ext>
              </a:extLst>
            </p:cNvPr>
            <p:cNvSpPr txBox="1"/>
            <p:nvPr/>
          </p:nvSpPr>
          <p:spPr>
            <a:xfrm>
              <a:off x="1745028" y="5706424"/>
              <a:ext cx="457175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latin typeface="Roboto"/>
                  <a:ea typeface="Roboto"/>
                  <a:cs typeface="Roboto"/>
                </a:rPr>
                <a:t>Lack of standard processes and training for providers 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2D286289-0F6A-9D3D-26AB-5428A0B5EAC8}"/>
                </a:ext>
              </a:extLst>
            </p:cNvPr>
            <p:cNvSpPr txBox="1"/>
            <p:nvPr/>
          </p:nvSpPr>
          <p:spPr>
            <a:xfrm>
              <a:off x="6654159" y="5567924"/>
              <a:ext cx="45358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>
                  <a:latin typeface="Roboto"/>
                  <a:ea typeface="Roboto"/>
                  <a:cs typeface="Roboto"/>
                </a:rPr>
                <a:t>CE and CME approved education supports healthcare providers </a:t>
              </a:r>
            </a:p>
          </p:txBody>
        </p:sp>
      </p:grpSp>
      <p:sp>
        <p:nvSpPr>
          <p:cNvPr id="139" name="Shape 3">
            <a:extLst>
              <a:ext uri="{FF2B5EF4-FFF2-40B4-BE49-F238E27FC236}">
                <a16:creationId xmlns:a16="http://schemas.microsoft.com/office/drawing/2014/main" id="{BCEA1C60-B77A-FC9A-30FF-926FE8F2C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134" y="5480651"/>
            <a:ext cx="73152" cy="103632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txBody>
          <a:bodyPr/>
          <a:lstStyle/>
          <a:p>
            <a:endParaRPr lang="en-US" sz="2800">
              <a:latin typeface="+mj-lt"/>
            </a:endParaRP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4684E54F-1A56-AFFF-95F7-DDBCFF8F8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85468" y="5669627"/>
            <a:ext cx="1" cy="658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2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b3f2440ea7_0_78"/>
          <p:cNvSpPr txBox="1">
            <a:spLocks noGrp="1"/>
          </p:cNvSpPr>
          <p:nvPr>
            <p:ph type="title"/>
          </p:nvPr>
        </p:nvSpPr>
        <p:spPr>
          <a:xfrm>
            <a:off x="6312110" y="490537"/>
            <a:ext cx="5397286" cy="1628775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>
              <a:spcBef>
                <a:spcPct val="0"/>
              </a:spcBef>
            </a:pPr>
            <a:r>
              <a:rPr lang="en-US" sz="3200">
                <a:solidFill>
                  <a:schemeClr val="tx1"/>
                </a:solidFill>
                <a:latin typeface="Aptos ExtraBold" panose="020B0004020202020204" pitchFamily="34" charset="0"/>
                <a:sym typeface="Roboto"/>
              </a:rPr>
              <a:t>Impact of Serious Illness Conversations and POLST </a:t>
            </a:r>
          </a:p>
        </p:txBody>
      </p:sp>
      <p:pic>
        <p:nvPicPr>
          <p:cNvPr id="326" name="Google Shape;326;g3b3f2440ea7_0_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/>
          <a:srcRect l="19701" r="20950" b="-2"/>
          <a:stretch>
            <a:fillRect/>
          </a:stretch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</p:spPr>
      </p:pic>
      <p:sp>
        <p:nvSpPr>
          <p:cNvPr id="327" name="Google Shape;327;g3b3f2440ea7_0_78"/>
          <p:cNvSpPr txBox="1"/>
          <p:nvPr/>
        </p:nvSpPr>
        <p:spPr>
          <a:xfrm>
            <a:off x="6417734" y="2614612"/>
            <a:ext cx="5291663" cy="3752849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>
                <a:latin typeface="+mj-lt"/>
              </a:rPr>
              <a:t>Greater alignment between documented preferences and care delivered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Shared understanding of values, goals, and prognosis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Orders more likely aligned with what patient wants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>
                <a:latin typeface="+mj-lt"/>
              </a:rPr>
              <a:t>Reduced unwanted high-intensity care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Fewer ICU admissions and hospitalizations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Earlier and more hospice and palliative care use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>
                <a:latin typeface="+mj-lt"/>
              </a:rPr>
              <a:t>Quality of life 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increase in anxiety, depression, or emotional     distress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Improved caregiver bereavement outcomes </a:t>
            </a:r>
          </a:p>
        </p:txBody>
      </p:sp>
    </p:spTree>
    <p:extLst>
      <p:ext uri="{BB962C8B-B14F-4D97-AF65-F5344CB8AC3E}">
        <p14:creationId xmlns:p14="http://schemas.microsoft.com/office/powerpoint/2010/main" val="3045827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b3f2440ea7_0_59"/>
          <p:cNvSpPr txBox="1">
            <a:spLocks noGrp="1"/>
          </p:cNvSpPr>
          <p:nvPr>
            <p:ph type="title"/>
          </p:nvPr>
        </p:nvSpPr>
        <p:spPr>
          <a:xfrm>
            <a:off x="570504" y="749602"/>
            <a:ext cx="9641840" cy="589905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ptos Display" panose="020B0004020202020204" pitchFamily="34" charset="0"/>
                <a:ea typeface="Roboto"/>
                <a:cs typeface="Roboto"/>
                <a:sym typeface="Roboto"/>
              </a:rPr>
              <a:t>Who is involved?</a:t>
            </a:r>
            <a:endParaRPr>
              <a:latin typeface="Aptos Display" panose="020B0004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g3b3f2440ea7_0_59"/>
          <p:cNvSpPr txBox="1">
            <a:spLocks noGrp="1"/>
          </p:cNvSpPr>
          <p:nvPr>
            <p:ph type="body" idx="1"/>
          </p:nvPr>
        </p:nvSpPr>
        <p:spPr>
          <a:xfrm>
            <a:off x="479287" y="1556147"/>
            <a:ext cx="11152149" cy="46277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</a:pPr>
            <a:r>
              <a:rPr lang="en-US" sz="2400" b="1">
                <a:solidFill>
                  <a:schemeClr val="bg2"/>
                </a:solidFill>
                <a:highlight>
                  <a:srgbClr val="FFFFFF"/>
                </a:highlight>
                <a:latin typeface="Aptos Display" panose="020B0004020202020204" pitchFamily="34" charset="0"/>
              </a:rPr>
              <a:t>Executive Office of Aging &amp; Independence (EOAI)</a:t>
            </a:r>
            <a:r>
              <a:rPr lang="en-US" sz="2400">
                <a:solidFill>
                  <a:schemeClr val="bg2"/>
                </a:solidFill>
                <a:highlight>
                  <a:srgbClr val="FFFFFF"/>
                </a:highlight>
                <a:latin typeface="Aptos Display" panose="020B0004020202020204" pitchFamily="34" charset="0"/>
              </a:rPr>
              <a:t> </a:t>
            </a:r>
            <a:r>
              <a:rPr lang="en-US" sz="2400">
                <a:solidFill>
                  <a:srgbClr val="1F1F1F"/>
                </a:solidFill>
                <a:highlight>
                  <a:srgbClr val="FFFFFF"/>
                </a:highlight>
                <a:latin typeface="Aptos Display" panose="020B0004020202020204" pitchFamily="34" charset="0"/>
              </a:rPr>
              <a:t>in partnership with: </a:t>
            </a:r>
            <a:endParaRPr sz="2400">
              <a:solidFill>
                <a:srgbClr val="1F1F1F"/>
              </a:solidFill>
              <a:highlight>
                <a:srgbClr val="FFFFFF"/>
              </a:highlight>
              <a:latin typeface="Aptos Display" panose="020B0004020202020204" pitchFamily="34" charset="0"/>
            </a:endParaRPr>
          </a:p>
          <a:p>
            <a:pPr marL="0" indent="0">
              <a:lnSpc>
                <a:spcPct val="114999"/>
              </a:lnSpc>
              <a:spcBef>
                <a:spcPts val="0"/>
              </a:spcBef>
            </a:pPr>
            <a:endParaRPr lang="en-US" sz="24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826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 b="1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</a:rPr>
              <a:t>State agencies:</a:t>
            </a:r>
            <a:r>
              <a:rPr lang="en-US" sz="2200">
                <a:solidFill>
                  <a:srgbClr val="1E4296"/>
                </a:solidFill>
                <a:highlight>
                  <a:srgbClr val="FFFFFF"/>
                </a:highlight>
              </a:rPr>
              <a:t> </a:t>
            </a:r>
            <a:r>
              <a:rPr lang="en-US" sz="2200">
                <a:solidFill>
                  <a:srgbClr val="444746"/>
                </a:solidFill>
                <a:highlight>
                  <a:srgbClr val="FFFFFF"/>
                </a:highlight>
              </a:rPr>
              <a:t>Massachusetts Department of Public Health, Office of Emergency Management Services, and Executive Office of Health and Human Services </a:t>
            </a:r>
            <a:endParaRPr sz="2200">
              <a:solidFill>
                <a:srgbClr val="444746"/>
              </a:solidFill>
              <a:highlight>
                <a:srgbClr val="FFFFFF"/>
              </a:highlight>
            </a:endParaRPr>
          </a:p>
          <a:p>
            <a:pPr marL="520700" indent="-381000">
              <a:lnSpc>
                <a:spcPct val="115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200" b="1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</a:rPr>
              <a:t>Healthcare partners</a:t>
            </a:r>
            <a:r>
              <a:rPr lang="en-US" sz="220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</a:rPr>
              <a:t>:</a:t>
            </a:r>
            <a:r>
              <a:rPr lang="en-US" sz="2200">
                <a:solidFill>
                  <a:srgbClr val="1F1F1F"/>
                </a:solidFill>
                <a:highlight>
                  <a:srgbClr val="FFFFFF"/>
                </a:highlight>
              </a:rPr>
              <a:t> Acute/non-acute hospitals, skilled nursing and long-term care facilities, hospice, home health, and EMS agencies, and industry and subject matter experts</a:t>
            </a:r>
          </a:p>
          <a:p>
            <a:pPr marL="520700" indent="-381000">
              <a:lnSpc>
                <a:spcPct val="115000"/>
              </a:lnSpc>
              <a:spcBef>
                <a:spcPts val="0"/>
              </a:spcBef>
              <a:buSzPts val="2400"/>
              <a:buFont typeface="Arial" panose="020B0604020202020204" pitchFamily="34" charset="0"/>
              <a:buChar char="•"/>
            </a:pPr>
            <a:r>
              <a:rPr lang="en-US" sz="2200" b="1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</a:rPr>
              <a:t>MyDirectives: </a:t>
            </a:r>
            <a:r>
              <a:rPr lang="en-US" sz="2200">
                <a:solidFill>
                  <a:srgbClr val="1F1F1F"/>
                </a:solidFill>
                <a:highlight>
                  <a:srgbClr val="FFFFFF"/>
                </a:highlight>
              </a:rPr>
              <a:t>ePOLST Registry vendor  </a:t>
            </a: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sz="24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FBBCBF8-C3F0-04FA-8670-985F15D5B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32472" y="5475129"/>
            <a:ext cx="9928102" cy="633269"/>
            <a:chOff x="1165095" y="5791763"/>
            <a:chExt cx="9928102" cy="633269"/>
          </a:xfrm>
        </p:grpSpPr>
        <p:pic>
          <p:nvPicPr>
            <p:cNvPr id="2" name="Picture 1" descr="Executive Office of Health and Human Services with state seal on a white background&#10;">
              <a:extLst>
                <a:ext uri="{FF2B5EF4-FFF2-40B4-BE49-F238E27FC236}">
                  <a16:creationId xmlns:a16="http://schemas.microsoft.com/office/drawing/2014/main" id="{A7EE7199-90A5-506D-BA1F-081861CC2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5864151"/>
              <a:ext cx="2176461" cy="560881"/>
            </a:xfrm>
            <a:prstGeom prst="rect">
              <a:avLst/>
            </a:prstGeom>
          </p:spPr>
        </p:pic>
        <p:pic>
          <p:nvPicPr>
            <p:cNvPr id="3" name="Picture 2" descr="Department of Public Health logo with blue shape of state of Massachusetts.&#10;">
              <a:extLst>
                <a:ext uri="{FF2B5EF4-FFF2-40B4-BE49-F238E27FC236}">
                  <a16:creationId xmlns:a16="http://schemas.microsoft.com/office/drawing/2014/main" id="{A3709750-DBB2-ED09-FC42-A1C3BD19E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8415" y="5791763"/>
              <a:ext cx="1132038" cy="633269"/>
            </a:xfrm>
            <a:prstGeom prst="rect">
              <a:avLst/>
            </a:prstGeom>
          </p:spPr>
        </p:pic>
        <p:pic>
          <p:nvPicPr>
            <p:cNvPr id="4" name="Picture 3" descr="company logo for MyDirectives &#10;">
              <a:extLst>
                <a:ext uri="{FF2B5EF4-FFF2-40B4-BE49-F238E27FC236}">
                  <a16:creationId xmlns:a16="http://schemas.microsoft.com/office/drawing/2014/main" id="{24020DED-A209-8855-0B35-B1AD638D3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31492" y="5941426"/>
              <a:ext cx="1761705" cy="483606"/>
            </a:xfrm>
            <a:prstGeom prst="rect">
              <a:avLst/>
            </a:prstGeom>
          </p:spPr>
        </p:pic>
        <p:pic>
          <p:nvPicPr>
            <p:cNvPr id="5" name="Picture 4" descr="Logo for Executive Office of Aging and Independence with green leaves on a white background">
              <a:extLst>
                <a:ext uri="{FF2B5EF4-FFF2-40B4-BE49-F238E27FC236}">
                  <a16:creationId xmlns:a16="http://schemas.microsoft.com/office/drawing/2014/main" id="{714EDBFC-A08A-3533-D267-57182CAA3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65095" y="5906827"/>
              <a:ext cx="1627773" cy="5182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4770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03A52-1402-A5AA-1A69-554E65C19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9D1A6-7F0E-023A-A0B1-C3D943DB98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/>
              <a:t>Statewide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354447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18369-0F61-5098-AC08-A046EE2C7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 Timeline </a:t>
            </a:r>
            <a:endParaRPr lang="en-US" sz="1800"/>
          </a:p>
        </p:txBody>
      </p:sp>
      <p:graphicFrame>
        <p:nvGraphicFramePr>
          <p:cNvPr id="4" name="Diagram 3" descr="Timeline from March 2026 to Go-live of the ePOLST Registry in April of 2027, evaluation and improvement">
            <a:extLst>
              <a:ext uri="{FF2B5EF4-FFF2-40B4-BE49-F238E27FC236}">
                <a16:creationId xmlns:a16="http://schemas.microsoft.com/office/drawing/2014/main" id="{0E5372CA-0135-70F1-1B75-32220F826C33}"/>
              </a:ext>
            </a:extLst>
          </p:cNvPr>
          <p:cNvGraphicFramePr/>
          <p:nvPr/>
        </p:nvGraphicFramePr>
        <p:xfrm>
          <a:off x="861392" y="1622288"/>
          <a:ext cx="10458172" cy="4850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252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POLST 2025 Color Palette">
      <a:dk1>
        <a:srgbClr val="313131"/>
      </a:dk1>
      <a:lt1>
        <a:srgbClr val="FFFFFF"/>
      </a:lt1>
      <a:dk2>
        <a:srgbClr val="141D44"/>
      </a:dk2>
      <a:lt2>
        <a:srgbClr val="E0EFEA"/>
      </a:lt2>
      <a:accent1>
        <a:srgbClr val="16A2A7"/>
      </a:accent1>
      <a:accent2>
        <a:srgbClr val="4799DC"/>
      </a:accent2>
      <a:accent3>
        <a:srgbClr val="1E4196"/>
      </a:accent3>
      <a:accent4>
        <a:srgbClr val="FDAF00"/>
      </a:accent4>
      <a:accent5>
        <a:srgbClr val="EE7008"/>
      </a:accent5>
      <a:accent6>
        <a:srgbClr val="83CBCE"/>
      </a:accent6>
      <a:hlink>
        <a:srgbClr val="1E419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LST_PPT_Branded_Template_2025_NEW_Colors_0925" id="{0A89978C-0829-469E-BBFA-6450DEDAB744}" vid="{EB7C5D5E-D844-4353-A1A0-A5E756722C2F}"/>
    </a:ext>
  </a:extLst>
</a:theme>
</file>

<file path=ppt/theme/theme2.xml><?xml version="1.0" encoding="utf-8"?>
<a:theme xmlns:a="http://schemas.openxmlformats.org/drawingml/2006/main" name="Office Theme">
  <a:themeElements>
    <a:clrScheme name="MassPOLST 2025 Color Palette">
      <a:dk1>
        <a:srgbClr val="313131"/>
      </a:dk1>
      <a:lt1>
        <a:srgbClr val="FFFFFF"/>
      </a:lt1>
      <a:dk2>
        <a:srgbClr val="141D44"/>
      </a:dk2>
      <a:lt2>
        <a:srgbClr val="E0EFEA"/>
      </a:lt2>
      <a:accent1>
        <a:srgbClr val="16A2A7"/>
      </a:accent1>
      <a:accent2>
        <a:srgbClr val="4799DC"/>
      </a:accent2>
      <a:accent3>
        <a:srgbClr val="1E4196"/>
      </a:accent3>
      <a:accent4>
        <a:srgbClr val="FDAF00"/>
      </a:accent4>
      <a:accent5>
        <a:srgbClr val="EE7008"/>
      </a:accent5>
      <a:accent6>
        <a:srgbClr val="83CBCE"/>
      </a:accent6>
      <a:hlink>
        <a:srgbClr val="1E419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ssPOLST 2025 Color Palette">
      <a:dk1>
        <a:srgbClr val="313131"/>
      </a:dk1>
      <a:lt1>
        <a:srgbClr val="FFFFFF"/>
      </a:lt1>
      <a:dk2>
        <a:srgbClr val="141D44"/>
      </a:dk2>
      <a:lt2>
        <a:srgbClr val="E0EFEA"/>
      </a:lt2>
      <a:accent1>
        <a:srgbClr val="16A2A7"/>
      </a:accent1>
      <a:accent2>
        <a:srgbClr val="4799DC"/>
      </a:accent2>
      <a:accent3>
        <a:srgbClr val="1E4196"/>
      </a:accent3>
      <a:accent4>
        <a:srgbClr val="FDAF00"/>
      </a:accent4>
      <a:accent5>
        <a:srgbClr val="EE7008"/>
      </a:accent5>
      <a:accent6>
        <a:srgbClr val="83CBCE"/>
      </a:accent6>
      <a:hlink>
        <a:srgbClr val="1E419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1206DD298A6340A8FA951B1B56A783" ma:contentTypeVersion="14" ma:contentTypeDescription="Create a new document." ma:contentTypeScope="" ma:versionID="24f0adb3ac3a5a89b6e9bcd9fb21139e">
  <xsd:schema xmlns:xsd="http://www.w3.org/2001/XMLSchema" xmlns:xs="http://www.w3.org/2001/XMLSchema" xmlns:p="http://schemas.microsoft.com/office/2006/metadata/properties" xmlns:ns2="57f5c5b9-1e57-4b17-bc9e-8560dfabaa2b" xmlns:ns3="3772e1c0-135d-45f4-a4c2-e307c78859f4" targetNamespace="http://schemas.microsoft.com/office/2006/metadata/properties" ma:root="true" ma:fieldsID="a221990c9bce864126dd4ff46141fe1a" ns2:_="" ns3:_="">
    <xsd:import namespace="57f5c5b9-1e57-4b17-bc9e-8560dfabaa2b"/>
    <xsd:import namespace="3772e1c0-135d-45f4-a4c2-e307c78859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5c5b9-1e57-4b17-bc9e-8560dfabaa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72e1c0-135d-45f4-a4c2-e307c78859f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b26d0b2-8b3e-434e-8bbe-6d37f0060a11}" ma:internalName="TaxCatchAll" ma:showField="CatchAllData" ma:web="3772e1c0-135d-45f4-a4c2-e307c78859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772e1c0-135d-45f4-a4c2-e307c78859f4" xsi:nil="true"/>
    <lcf76f155ced4ddcb4097134ff3c332f xmlns="57f5c5b9-1e57-4b17-bc9e-8560dfabaa2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DFDFA4-2878-46C9-94F8-4D6D873B9B38}">
  <ds:schemaRefs>
    <ds:schemaRef ds:uri="3772e1c0-135d-45f4-a4c2-e307c78859f4"/>
    <ds:schemaRef ds:uri="57f5c5b9-1e57-4b17-bc9e-8560dfabaa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3B7110F-7E3A-4A89-9E0F-17998356D0E8}">
  <ds:schemaRefs>
    <ds:schemaRef ds:uri="3772e1c0-135d-45f4-a4c2-e307c78859f4"/>
    <ds:schemaRef ds:uri="57f5c5b9-1e57-4b17-bc9e-8560dfabaa2b"/>
    <ds:schemaRef ds:uri="ceda7488-6769-4314-a768-834defe1bf79"/>
    <ds:schemaRef ds:uri="e0104da6-ca60-4542-b058-de97dcc08c4f"/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79D3A4C4-6BF8-49A8-A8DF-5116BDBCC3A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POLST_PPT_Branded_Template_2025_NEW_Colors_0925</Template>
  <TotalTime>12</TotalTime>
  <Words>627</Words>
  <Application>Microsoft Macintosh PowerPoint</Application>
  <PresentationFormat>Widescreen</PresentationFormat>
  <Paragraphs>114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Aptos</vt:lpstr>
      <vt:lpstr>Aptos Display</vt:lpstr>
      <vt:lpstr>Aptos ExtraBold</vt:lpstr>
      <vt:lpstr>Aptos SemiBold</vt:lpstr>
      <vt:lpstr>Arial</vt:lpstr>
      <vt:lpstr>Garamond</vt:lpstr>
      <vt:lpstr>Noto Sans</vt:lpstr>
      <vt:lpstr>Play</vt:lpstr>
      <vt:lpstr>Roboto</vt:lpstr>
      <vt:lpstr>Office Theme</vt:lpstr>
      <vt:lpstr>Office Theme</vt:lpstr>
      <vt:lpstr>Office Theme</vt:lpstr>
      <vt:lpstr>Massachusetts MOLST to POLST Transition</vt:lpstr>
      <vt:lpstr>MOLST to POLST Transition</vt:lpstr>
      <vt:lpstr>MOLST to POLST Transition </vt:lpstr>
      <vt:lpstr> ePOLST System Map</vt:lpstr>
      <vt:lpstr>Why Transition from MOLST to POLST</vt:lpstr>
      <vt:lpstr>Impact of Serious Illness Conversations and POLST </vt:lpstr>
      <vt:lpstr>Who is involved?</vt:lpstr>
      <vt:lpstr>Statewide Implementation</vt:lpstr>
      <vt:lpstr> Timeline </vt:lpstr>
      <vt:lpstr>Key workstreams</vt:lpstr>
      <vt:lpstr>How will my organization be supported by MassPOLST? </vt:lpstr>
      <vt:lpstr>What should our organization do next? </vt:lpstr>
      <vt:lpstr>Mass.gov/MassPOLST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Ross, Priscilla (ELD)</dc:creator>
  <cp:lastModifiedBy>Jane Kavanagh</cp:lastModifiedBy>
  <cp:revision>23</cp:revision>
  <dcterms:created xsi:type="dcterms:W3CDTF">2026-01-12T21:23:31Z</dcterms:created>
  <dcterms:modified xsi:type="dcterms:W3CDTF">2026-04-08T14:03:04Z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0x010100A91206DD298A6340A8FA951B1B56A783</vt:lpwstr>
  </property>
  <property fmtid="{D5CDD505-2E9C-101B-9397-08002B2CF9AE}" pid="3" name="_dlc_DocIdItemGuid">
    <vt:lpwstr>d118a08e-847e-49f0-bee6-653ebd7e160c</vt:lpwstr>
  </property>
  <property fmtid="{D5CDD505-2E9C-101B-9397-08002B2CF9AE}" pid="4" name="MediaServiceImageTags">
    <vt:lpwstr/>
  </property>
</Properties>
</file>