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2"/>
  </p:notesMasterIdLst>
  <p:sldIdLst>
    <p:sldId id="256" r:id="rId4"/>
    <p:sldId id="257" r:id="rId5"/>
    <p:sldId id="258" r:id="rId6"/>
    <p:sldId id="259" r:id="rId7"/>
    <p:sldId id="343" r:id="rId8"/>
    <p:sldId id="327" r:id="rId9"/>
    <p:sldId id="338" r:id="rId10"/>
    <p:sldId id="355" r:id="rId11"/>
    <p:sldId id="372" r:id="rId12"/>
    <p:sldId id="373" r:id="rId13"/>
    <p:sldId id="371" r:id="rId14"/>
    <p:sldId id="374" r:id="rId15"/>
    <p:sldId id="369" r:id="rId16"/>
    <p:sldId id="275" r:id="rId17"/>
    <p:sldId id="266" r:id="rId18"/>
    <p:sldId id="267" r:id="rId19"/>
    <p:sldId id="269"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51" d="100"/>
          <a:sy n="51" d="100"/>
        </p:scale>
        <p:origin x="102"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nnett, Yukiko (EOTSS)" userId="1a375f8e-71eb-464a-9d86-65c78107010f" providerId="ADAL" clId="{9A88587F-9845-4B68-B460-18CBF7B729AD}"/>
    <pc:docChg chg="delSld">
      <pc:chgData name="Gannett, Yukiko (EOTSS)" userId="1a375f8e-71eb-464a-9d86-65c78107010f" providerId="ADAL" clId="{9A88587F-9845-4B68-B460-18CBF7B729AD}" dt="2025-05-16T19:26:25.277" v="0" actId="2696"/>
      <pc:docMkLst>
        <pc:docMk/>
      </pc:docMkLst>
      <pc:sldChg chg="del">
        <pc:chgData name="Gannett, Yukiko (EOTSS)" userId="1a375f8e-71eb-464a-9d86-65c78107010f" providerId="ADAL" clId="{9A88587F-9845-4B68-B460-18CBF7B729AD}" dt="2025-05-16T19:26:25.277" v="0" actId="2696"/>
        <pc:sldMkLst>
          <pc:docMk/>
          <pc:sldMk cId="630535999" sldId="356"/>
        </pc:sldMkLst>
      </pc:sldChg>
    </pc:docChg>
  </pc:docChgLst>
  <pc:docChgLst>
    <pc:chgData name="Bloom, Ashley (EOTSS)" userId="72d0e8ae-2e4f-4bb9-94cd-a4385f38aed0" providerId="ADAL" clId="{DE424F6F-6DED-4D5C-8183-7F4C5031755C}"/>
    <pc:docChg chg="custSel addSld delSld modSld">
      <pc:chgData name="Bloom, Ashley (EOTSS)" userId="72d0e8ae-2e4f-4bb9-94cd-a4385f38aed0" providerId="ADAL" clId="{DE424F6F-6DED-4D5C-8183-7F4C5031755C}" dt="2025-05-14T13:53:46.120" v="1568" actId="20577"/>
      <pc:docMkLst>
        <pc:docMk/>
      </pc:docMkLst>
      <pc:sldChg chg="modSp mod">
        <pc:chgData name="Bloom, Ashley (EOTSS)" userId="72d0e8ae-2e4f-4bb9-94cd-a4385f38aed0" providerId="ADAL" clId="{DE424F6F-6DED-4D5C-8183-7F4C5031755C}" dt="2025-05-13T14:59:49.282" v="15" actId="20577"/>
        <pc:sldMkLst>
          <pc:docMk/>
          <pc:sldMk cId="4274120308" sldId="256"/>
        </pc:sldMkLst>
        <pc:spChg chg="mod">
          <ac:chgData name="Bloom, Ashley (EOTSS)" userId="72d0e8ae-2e4f-4bb9-94cd-a4385f38aed0" providerId="ADAL" clId="{DE424F6F-6DED-4D5C-8183-7F4C5031755C}" dt="2025-05-13T14:59:35.864" v="1" actId="1038"/>
          <ac:spMkLst>
            <pc:docMk/>
            <pc:sldMk cId="4274120308" sldId="256"/>
            <ac:spMk id="2" creationId="{5688927A-E7A3-ED63-CCF9-F733A80C60E4}"/>
          </ac:spMkLst>
        </pc:spChg>
        <pc:spChg chg="mod">
          <ac:chgData name="Bloom, Ashley (EOTSS)" userId="72d0e8ae-2e4f-4bb9-94cd-a4385f38aed0" providerId="ADAL" clId="{DE424F6F-6DED-4D5C-8183-7F4C5031755C}" dt="2025-05-13T14:59:49.282" v="15" actId="20577"/>
          <ac:spMkLst>
            <pc:docMk/>
            <pc:sldMk cId="4274120308" sldId="256"/>
            <ac:spMk id="3" creationId="{73DF786E-4EF4-B345-0F01-3F2D068BD41E}"/>
          </ac:spMkLst>
        </pc:spChg>
      </pc:sldChg>
      <pc:sldChg chg="modSp mod">
        <pc:chgData name="Bloom, Ashley (EOTSS)" userId="72d0e8ae-2e4f-4bb9-94cd-a4385f38aed0" providerId="ADAL" clId="{DE424F6F-6DED-4D5C-8183-7F4C5031755C}" dt="2025-05-14T13:51:16.718" v="1393" actId="20577"/>
        <pc:sldMkLst>
          <pc:docMk/>
          <pc:sldMk cId="907641570" sldId="257"/>
        </pc:sldMkLst>
        <pc:spChg chg="mod">
          <ac:chgData name="Bloom, Ashley (EOTSS)" userId="72d0e8ae-2e4f-4bb9-94cd-a4385f38aed0" providerId="ADAL" clId="{DE424F6F-6DED-4D5C-8183-7F4C5031755C}" dt="2025-05-14T13:51:16.718" v="1393" actId="20577"/>
          <ac:spMkLst>
            <pc:docMk/>
            <pc:sldMk cId="907641570" sldId="257"/>
            <ac:spMk id="3" creationId="{044C0BF8-ACE0-1642-E7A4-63B54E626902}"/>
          </ac:spMkLst>
        </pc:spChg>
      </pc:sldChg>
      <pc:sldChg chg="modSp mod">
        <pc:chgData name="Bloom, Ashley (EOTSS)" userId="72d0e8ae-2e4f-4bb9-94cd-a4385f38aed0" providerId="ADAL" clId="{DE424F6F-6DED-4D5C-8183-7F4C5031755C}" dt="2025-05-14T13:49:25.937" v="1385" actId="20577"/>
        <pc:sldMkLst>
          <pc:docMk/>
          <pc:sldMk cId="2890622037" sldId="275"/>
        </pc:sldMkLst>
        <pc:spChg chg="mod">
          <ac:chgData name="Bloom, Ashley (EOTSS)" userId="72d0e8ae-2e4f-4bb9-94cd-a4385f38aed0" providerId="ADAL" clId="{DE424F6F-6DED-4D5C-8183-7F4C5031755C}" dt="2025-05-14T13:49:25.937" v="1385" actId="20577"/>
          <ac:spMkLst>
            <pc:docMk/>
            <pc:sldMk cId="2890622037" sldId="275"/>
            <ac:spMk id="3" creationId="{4DBBF46A-1C58-3DFA-BEE3-38876A216B60}"/>
          </ac:spMkLst>
        </pc:spChg>
      </pc:sldChg>
      <pc:sldChg chg="modSp mod">
        <pc:chgData name="Bloom, Ashley (EOTSS)" userId="72d0e8ae-2e4f-4bb9-94cd-a4385f38aed0" providerId="ADAL" clId="{DE424F6F-6DED-4D5C-8183-7F4C5031755C}" dt="2025-05-13T18:54:49.607" v="1161" actId="947"/>
        <pc:sldMkLst>
          <pc:docMk/>
          <pc:sldMk cId="1622680469" sldId="355"/>
        </pc:sldMkLst>
        <pc:spChg chg="mod">
          <ac:chgData name="Bloom, Ashley (EOTSS)" userId="72d0e8ae-2e4f-4bb9-94cd-a4385f38aed0" providerId="ADAL" clId="{DE424F6F-6DED-4D5C-8183-7F4C5031755C}" dt="2025-05-13T18:54:49.607" v="1161" actId="947"/>
          <ac:spMkLst>
            <pc:docMk/>
            <pc:sldMk cId="1622680469" sldId="355"/>
            <ac:spMk id="4" creationId="{6A7C3CE7-1586-76A4-9042-4C88849B00AC}"/>
          </ac:spMkLst>
        </pc:spChg>
      </pc:sldChg>
      <pc:sldChg chg="del">
        <pc:chgData name="Bloom, Ashley (EOTSS)" userId="72d0e8ae-2e4f-4bb9-94cd-a4385f38aed0" providerId="ADAL" clId="{DE424F6F-6DED-4D5C-8183-7F4C5031755C}" dt="2025-05-13T18:39:40.226" v="176" actId="2696"/>
        <pc:sldMkLst>
          <pc:docMk/>
          <pc:sldMk cId="1080875158" sldId="370"/>
        </pc:sldMkLst>
      </pc:sldChg>
      <pc:sldChg chg="modSp mod">
        <pc:chgData name="Bloom, Ashley (EOTSS)" userId="72d0e8ae-2e4f-4bb9-94cd-a4385f38aed0" providerId="ADAL" clId="{DE424F6F-6DED-4D5C-8183-7F4C5031755C}" dt="2025-05-14T13:48:50.675" v="1379" actId="12"/>
        <pc:sldMkLst>
          <pc:docMk/>
          <pc:sldMk cId="648659528" sldId="371"/>
        </pc:sldMkLst>
        <pc:spChg chg="mod">
          <ac:chgData name="Bloom, Ashley (EOTSS)" userId="72d0e8ae-2e4f-4bb9-94cd-a4385f38aed0" providerId="ADAL" clId="{DE424F6F-6DED-4D5C-8183-7F4C5031755C}" dt="2025-05-13T18:45:17.274" v="562" actId="20577"/>
          <ac:spMkLst>
            <pc:docMk/>
            <pc:sldMk cId="648659528" sldId="371"/>
            <ac:spMk id="2" creationId="{D25BF574-A0F0-2817-E228-A0DB92ED7481}"/>
          </ac:spMkLst>
        </pc:spChg>
        <pc:spChg chg="mod">
          <ac:chgData name="Bloom, Ashley (EOTSS)" userId="72d0e8ae-2e4f-4bb9-94cd-a4385f38aed0" providerId="ADAL" clId="{DE424F6F-6DED-4D5C-8183-7F4C5031755C}" dt="2025-05-14T13:48:50.675" v="1379" actId="12"/>
          <ac:spMkLst>
            <pc:docMk/>
            <pc:sldMk cId="648659528" sldId="371"/>
            <ac:spMk id="3" creationId="{EBD2062F-1FA9-A5E1-59AB-AE092FA31485}"/>
          </ac:spMkLst>
        </pc:spChg>
      </pc:sldChg>
      <pc:sldChg chg="modSp new mod">
        <pc:chgData name="Bloom, Ashley (EOTSS)" userId="72d0e8ae-2e4f-4bb9-94cd-a4385f38aed0" providerId="ADAL" clId="{DE424F6F-6DED-4D5C-8183-7F4C5031755C}" dt="2025-05-13T18:51:37.038" v="1130" actId="12"/>
        <pc:sldMkLst>
          <pc:docMk/>
          <pc:sldMk cId="1270249775" sldId="372"/>
        </pc:sldMkLst>
        <pc:spChg chg="mod">
          <ac:chgData name="Bloom, Ashley (EOTSS)" userId="72d0e8ae-2e4f-4bb9-94cd-a4385f38aed0" providerId="ADAL" clId="{DE424F6F-6DED-4D5C-8183-7F4C5031755C}" dt="2025-05-13T18:48:15.757" v="749" actId="122"/>
          <ac:spMkLst>
            <pc:docMk/>
            <pc:sldMk cId="1270249775" sldId="372"/>
            <ac:spMk id="2" creationId="{DF2C0B22-C42B-62B1-1266-7847E37A6BCD}"/>
          </ac:spMkLst>
        </pc:spChg>
        <pc:spChg chg="mod">
          <ac:chgData name="Bloom, Ashley (EOTSS)" userId="72d0e8ae-2e4f-4bb9-94cd-a4385f38aed0" providerId="ADAL" clId="{DE424F6F-6DED-4D5C-8183-7F4C5031755C}" dt="2025-05-13T18:51:37.038" v="1130" actId="12"/>
          <ac:spMkLst>
            <pc:docMk/>
            <pc:sldMk cId="1270249775" sldId="372"/>
            <ac:spMk id="3" creationId="{0576193D-8BB4-8769-FA4D-80F9FA5F0F37}"/>
          </ac:spMkLst>
        </pc:spChg>
      </pc:sldChg>
      <pc:sldChg chg="addSp delSp modSp new mod setBg modClrScheme chgLayout">
        <pc:chgData name="Bloom, Ashley (EOTSS)" userId="72d0e8ae-2e4f-4bb9-94cd-a4385f38aed0" providerId="ADAL" clId="{DE424F6F-6DED-4D5C-8183-7F4C5031755C}" dt="2025-05-13T18:53:52.435" v="1159"/>
        <pc:sldMkLst>
          <pc:docMk/>
          <pc:sldMk cId="3057587078" sldId="373"/>
        </pc:sldMkLst>
        <pc:spChg chg="add mod ord">
          <ac:chgData name="Bloom, Ashley (EOTSS)" userId="72d0e8ae-2e4f-4bb9-94cd-a4385f38aed0" providerId="ADAL" clId="{DE424F6F-6DED-4D5C-8183-7F4C5031755C}" dt="2025-05-13T18:53:11.152" v="1158" actId="947"/>
          <ac:spMkLst>
            <pc:docMk/>
            <pc:sldMk cId="3057587078" sldId="373"/>
            <ac:spMk id="4" creationId="{F57248E6-B158-2875-0867-34ADB186C5FE}"/>
          </ac:spMkLst>
        </pc:spChg>
        <pc:spChg chg="add mod ord">
          <ac:chgData name="Bloom, Ashley (EOTSS)" userId="72d0e8ae-2e4f-4bb9-94cd-a4385f38aed0" providerId="ADAL" clId="{DE424F6F-6DED-4D5C-8183-7F4C5031755C}" dt="2025-05-13T18:52:18.771" v="1132" actId="700"/>
          <ac:spMkLst>
            <pc:docMk/>
            <pc:sldMk cId="3057587078" sldId="373"/>
            <ac:spMk id="5" creationId="{39C91484-54D0-E40C-706E-EE2071E54661}"/>
          </ac:spMkLst>
        </pc:spChg>
      </pc:sldChg>
      <pc:sldChg chg="modSp new mod">
        <pc:chgData name="Bloom, Ashley (EOTSS)" userId="72d0e8ae-2e4f-4bb9-94cd-a4385f38aed0" providerId="ADAL" clId="{DE424F6F-6DED-4D5C-8183-7F4C5031755C}" dt="2025-05-14T13:53:46.120" v="1568" actId="20577"/>
        <pc:sldMkLst>
          <pc:docMk/>
          <pc:sldMk cId="1768721254" sldId="374"/>
        </pc:sldMkLst>
        <pc:spChg chg="mod">
          <ac:chgData name="Bloom, Ashley (EOTSS)" userId="72d0e8ae-2e4f-4bb9-94cd-a4385f38aed0" providerId="ADAL" clId="{DE424F6F-6DED-4D5C-8183-7F4C5031755C}" dt="2025-05-14T13:52:27.876" v="1420" actId="122"/>
          <ac:spMkLst>
            <pc:docMk/>
            <pc:sldMk cId="1768721254" sldId="374"/>
            <ac:spMk id="2" creationId="{0831713F-87D3-2804-F361-0C5E11522747}"/>
          </ac:spMkLst>
        </pc:spChg>
        <pc:spChg chg="mod">
          <ac:chgData name="Bloom, Ashley (EOTSS)" userId="72d0e8ae-2e4f-4bb9-94cd-a4385f38aed0" providerId="ADAL" clId="{DE424F6F-6DED-4D5C-8183-7F4C5031755C}" dt="2025-05-14T13:53:46.120" v="1568" actId="20577"/>
          <ac:spMkLst>
            <pc:docMk/>
            <pc:sldMk cId="1768721254" sldId="374"/>
            <ac:spMk id="3" creationId="{A4331CC7-DBB0-2F1B-D6CF-4151E927AF02}"/>
          </ac:spMkLst>
        </pc:spChg>
      </pc:sldChg>
    </pc:docChg>
  </pc:docChgLst>
  <pc:docChgLst>
    <pc:chgData name="Bloom, Ashley (EOTSS)" userId="72d0e8ae-2e4f-4bb9-94cd-a4385f38aed0" providerId="ADAL" clId="{327A3D45-9D2D-4B34-A0FE-72BB7EE73C12}"/>
    <pc:docChg chg="custSel addSld delSld modSld">
      <pc:chgData name="Bloom, Ashley (EOTSS)" userId="72d0e8ae-2e4f-4bb9-94cd-a4385f38aed0" providerId="ADAL" clId="{327A3D45-9D2D-4B34-A0FE-72BB7EE73C12}" dt="2025-04-15T17:57:41.240" v="1019" actId="20577"/>
      <pc:docMkLst>
        <pc:docMk/>
      </pc:docMkLst>
      <pc:sldChg chg="modSp mod">
        <pc:chgData name="Bloom, Ashley (EOTSS)" userId="72d0e8ae-2e4f-4bb9-94cd-a4385f38aed0" providerId="ADAL" clId="{327A3D45-9D2D-4B34-A0FE-72BB7EE73C12}" dt="2025-04-15T17:36:12.316" v="2" actId="20577"/>
        <pc:sldMkLst>
          <pc:docMk/>
          <pc:sldMk cId="4274120308" sldId="256"/>
        </pc:sldMkLst>
        <pc:spChg chg="mod">
          <ac:chgData name="Bloom, Ashley (EOTSS)" userId="72d0e8ae-2e4f-4bb9-94cd-a4385f38aed0" providerId="ADAL" clId="{327A3D45-9D2D-4B34-A0FE-72BB7EE73C12}" dt="2025-04-15T17:36:12.316" v="2" actId="20577"/>
          <ac:spMkLst>
            <pc:docMk/>
            <pc:sldMk cId="4274120308" sldId="256"/>
            <ac:spMk id="3" creationId="{73DF786E-4EF4-B345-0F01-3F2D068BD41E}"/>
          </ac:spMkLst>
        </pc:spChg>
      </pc:sldChg>
      <pc:sldChg chg="modSp mod">
        <pc:chgData name="Bloom, Ashley (EOTSS)" userId="72d0e8ae-2e4f-4bb9-94cd-a4385f38aed0" providerId="ADAL" clId="{327A3D45-9D2D-4B34-A0FE-72BB7EE73C12}" dt="2025-04-15T17:57:41.240" v="1019" actId="20577"/>
        <pc:sldMkLst>
          <pc:docMk/>
          <pc:sldMk cId="907641570" sldId="257"/>
        </pc:sldMkLst>
        <pc:spChg chg="mod">
          <ac:chgData name="Bloom, Ashley (EOTSS)" userId="72d0e8ae-2e4f-4bb9-94cd-a4385f38aed0" providerId="ADAL" clId="{327A3D45-9D2D-4B34-A0FE-72BB7EE73C12}" dt="2025-04-15T17:57:41.240" v="1019" actId="20577"/>
          <ac:spMkLst>
            <pc:docMk/>
            <pc:sldMk cId="907641570" sldId="257"/>
            <ac:spMk id="3" creationId="{044C0BF8-ACE0-1642-E7A4-63B54E626902}"/>
          </ac:spMkLst>
        </pc:spChg>
      </pc:sldChg>
      <pc:sldChg chg="del">
        <pc:chgData name="Bloom, Ashley (EOTSS)" userId="72d0e8ae-2e4f-4bb9-94cd-a4385f38aed0" providerId="ADAL" clId="{327A3D45-9D2D-4B34-A0FE-72BB7EE73C12}" dt="2025-04-15T17:40:26.713" v="11" actId="2696"/>
        <pc:sldMkLst>
          <pc:docMk/>
          <pc:sldMk cId="3383405441" sldId="346"/>
        </pc:sldMkLst>
      </pc:sldChg>
      <pc:sldChg chg="modSp mod">
        <pc:chgData name="Bloom, Ashley (EOTSS)" userId="72d0e8ae-2e4f-4bb9-94cd-a4385f38aed0" providerId="ADAL" clId="{327A3D45-9D2D-4B34-A0FE-72BB7EE73C12}" dt="2025-04-15T17:51:57.704" v="621" actId="20577"/>
        <pc:sldMkLst>
          <pc:docMk/>
          <pc:sldMk cId="1622680469" sldId="355"/>
        </pc:sldMkLst>
        <pc:spChg chg="mod">
          <ac:chgData name="Bloom, Ashley (EOTSS)" userId="72d0e8ae-2e4f-4bb9-94cd-a4385f38aed0" providerId="ADAL" clId="{327A3D45-9D2D-4B34-A0FE-72BB7EE73C12}" dt="2025-04-15T17:51:57.704" v="621" actId="20577"/>
          <ac:spMkLst>
            <pc:docMk/>
            <pc:sldMk cId="1622680469" sldId="355"/>
            <ac:spMk id="4" creationId="{6A7C3CE7-1586-76A4-9042-4C88849B00AC}"/>
          </ac:spMkLst>
        </pc:spChg>
      </pc:sldChg>
      <pc:sldChg chg="del">
        <pc:chgData name="Bloom, Ashley (EOTSS)" userId="72d0e8ae-2e4f-4bb9-94cd-a4385f38aed0" providerId="ADAL" clId="{327A3D45-9D2D-4B34-A0FE-72BB7EE73C12}" dt="2025-04-15T17:40:44.950" v="14" actId="2696"/>
        <pc:sldMkLst>
          <pc:docMk/>
          <pc:sldMk cId="2586680603" sldId="357"/>
        </pc:sldMkLst>
      </pc:sldChg>
      <pc:sldChg chg="del">
        <pc:chgData name="Bloom, Ashley (EOTSS)" userId="72d0e8ae-2e4f-4bb9-94cd-a4385f38aed0" providerId="ADAL" clId="{327A3D45-9D2D-4B34-A0FE-72BB7EE73C12}" dt="2025-04-15T17:41:58.936" v="17" actId="2696"/>
        <pc:sldMkLst>
          <pc:docMk/>
          <pc:sldMk cId="1820244406" sldId="359"/>
        </pc:sldMkLst>
      </pc:sldChg>
      <pc:sldChg chg="del">
        <pc:chgData name="Bloom, Ashley (EOTSS)" userId="72d0e8ae-2e4f-4bb9-94cd-a4385f38aed0" providerId="ADAL" clId="{327A3D45-9D2D-4B34-A0FE-72BB7EE73C12}" dt="2025-04-15T17:39:42.533" v="5" actId="2696"/>
        <pc:sldMkLst>
          <pc:docMk/>
          <pc:sldMk cId="625262748" sldId="364"/>
        </pc:sldMkLst>
      </pc:sldChg>
      <pc:sldChg chg="del">
        <pc:chgData name="Bloom, Ashley (EOTSS)" userId="72d0e8ae-2e4f-4bb9-94cd-a4385f38aed0" providerId="ADAL" clId="{327A3D45-9D2D-4B34-A0FE-72BB7EE73C12}" dt="2025-04-15T17:40:05.323" v="8" actId="2696"/>
        <pc:sldMkLst>
          <pc:docMk/>
          <pc:sldMk cId="2382715296" sldId="368"/>
        </pc:sldMkLst>
      </pc:sldChg>
      <pc:sldChg chg="modSp mod">
        <pc:chgData name="Bloom, Ashley (EOTSS)" userId="72d0e8ae-2e4f-4bb9-94cd-a4385f38aed0" providerId="ADAL" clId="{327A3D45-9D2D-4B34-A0FE-72BB7EE73C12}" dt="2025-04-15T17:50:16.433" v="607" actId="20577"/>
        <pc:sldMkLst>
          <pc:docMk/>
          <pc:sldMk cId="1080875158" sldId="370"/>
        </pc:sldMkLst>
      </pc:sldChg>
      <pc:sldChg chg="modSp new mod">
        <pc:chgData name="Bloom, Ashley (EOTSS)" userId="72d0e8ae-2e4f-4bb9-94cd-a4385f38aed0" providerId="ADAL" clId="{327A3D45-9D2D-4B34-A0FE-72BB7EE73C12}" dt="2025-04-15T17:55:37.436" v="1008" actId="20577"/>
        <pc:sldMkLst>
          <pc:docMk/>
          <pc:sldMk cId="648659528" sldId="371"/>
        </pc:sldMkLst>
        <pc:spChg chg="mod">
          <ac:chgData name="Bloom, Ashley (EOTSS)" userId="72d0e8ae-2e4f-4bb9-94cd-a4385f38aed0" providerId="ADAL" clId="{327A3D45-9D2D-4B34-A0FE-72BB7EE73C12}" dt="2025-04-15T17:52:22.118" v="638" actId="122"/>
          <ac:spMkLst>
            <pc:docMk/>
            <pc:sldMk cId="648659528" sldId="371"/>
            <ac:spMk id="2" creationId="{D25BF574-A0F0-2817-E228-A0DB92ED7481}"/>
          </ac:spMkLst>
        </pc:spChg>
        <pc:spChg chg="mod">
          <ac:chgData name="Bloom, Ashley (EOTSS)" userId="72d0e8ae-2e4f-4bb9-94cd-a4385f38aed0" providerId="ADAL" clId="{327A3D45-9D2D-4B34-A0FE-72BB7EE73C12}" dt="2025-04-15T17:55:37.436" v="1008" actId="20577"/>
          <ac:spMkLst>
            <pc:docMk/>
            <pc:sldMk cId="648659528" sldId="371"/>
            <ac:spMk id="3" creationId="{EBD2062F-1FA9-A5E1-59AB-AE092FA31485}"/>
          </ac:spMkLst>
        </pc:spChg>
      </pc:sldChg>
      <pc:sldChg chg="del">
        <pc:chgData name="Bloom, Ashley (EOTSS)" userId="72d0e8ae-2e4f-4bb9-94cd-a4385f38aed0" providerId="ADAL" clId="{327A3D45-9D2D-4B34-A0FE-72BB7EE73C12}" dt="2025-04-15T17:38:06.740" v="3" actId="2696"/>
        <pc:sldMkLst>
          <pc:docMk/>
          <pc:sldMk cId="2349521348" sldId="371"/>
        </pc:sldMkLst>
      </pc:sldChg>
      <pc:sldChg chg="del">
        <pc:chgData name="Bloom, Ashley (EOTSS)" userId="72d0e8ae-2e4f-4bb9-94cd-a4385f38aed0" providerId="ADAL" clId="{327A3D45-9D2D-4B34-A0FE-72BB7EE73C12}" dt="2025-04-15T17:39:35.479" v="4" actId="2696"/>
        <pc:sldMkLst>
          <pc:docMk/>
          <pc:sldMk cId="3114349053" sldId="372"/>
        </pc:sldMkLst>
      </pc:sldChg>
      <pc:sldChg chg="del">
        <pc:chgData name="Bloom, Ashley (EOTSS)" userId="72d0e8ae-2e4f-4bb9-94cd-a4385f38aed0" providerId="ADAL" clId="{327A3D45-9D2D-4B34-A0FE-72BB7EE73C12}" dt="2025-04-15T17:39:56.670" v="7" actId="2696"/>
        <pc:sldMkLst>
          <pc:docMk/>
          <pc:sldMk cId="1531381445" sldId="373"/>
        </pc:sldMkLst>
      </pc:sldChg>
      <pc:sldChg chg="del">
        <pc:chgData name="Bloom, Ashley (EOTSS)" userId="72d0e8ae-2e4f-4bb9-94cd-a4385f38aed0" providerId="ADAL" clId="{327A3D45-9D2D-4B34-A0FE-72BB7EE73C12}" dt="2025-04-15T17:40:20.720" v="10" actId="2696"/>
        <pc:sldMkLst>
          <pc:docMk/>
          <pc:sldMk cId="1665739447" sldId="374"/>
        </pc:sldMkLst>
      </pc:sldChg>
      <pc:sldChg chg="del">
        <pc:chgData name="Bloom, Ashley (EOTSS)" userId="72d0e8ae-2e4f-4bb9-94cd-a4385f38aed0" providerId="ADAL" clId="{327A3D45-9D2D-4B34-A0FE-72BB7EE73C12}" dt="2025-04-15T17:40:38.424" v="13" actId="2696"/>
        <pc:sldMkLst>
          <pc:docMk/>
          <pc:sldMk cId="2326969754" sldId="375"/>
        </pc:sldMkLst>
      </pc:sldChg>
      <pc:sldChg chg="del">
        <pc:chgData name="Bloom, Ashley (EOTSS)" userId="72d0e8ae-2e4f-4bb9-94cd-a4385f38aed0" providerId="ADAL" clId="{327A3D45-9D2D-4B34-A0FE-72BB7EE73C12}" dt="2025-04-15T17:39:49.443" v="6" actId="2696"/>
        <pc:sldMkLst>
          <pc:docMk/>
          <pc:sldMk cId="2325367727" sldId="376"/>
        </pc:sldMkLst>
      </pc:sldChg>
      <pc:sldChg chg="del">
        <pc:chgData name="Bloom, Ashley (EOTSS)" userId="72d0e8ae-2e4f-4bb9-94cd-a4385f38aed0" providerId="ADAL" clId="{327A3D45-9D2D-4B34-A0FE-72BB7EE73C12}" dt="2025-04-15T17:40:13.553" v="9" actId="2696"/>
        <pc:sldMkLst>
          <pc:docMk/>
          <pc:sldMk cId="2445523929" sldId="377"/>
        </pc:sldMkLst>
      </pc:sldChg>
      <pc:sldChg chg="del">
        <pc:chgData name="Bloom, Ashley (EOTSS)" userId="72d0e8ae-2e4f-4bb9-94cd-a4385f38aed0" providerId="ADAL" clId="{327A3D45-9D2D-4B34-A0FE-72BB7EE73C12}" dt="2025-04-15T17:40:32.614" v="12" actId="2696"/>
        <pc:sldMkLst>
          <pc:docMk/>
          <pc:sldMk cId="2448796913" sldId="378"/>
        </pc:sldMkLst>
      </pc:sldChg>
      <pc:sldChg chg="del">
        <pc:chgData name="Bloom, Ashley (EOTSS)" userId="72d0e8ae-2e4f-4bb9-94cd-a4385f38aed0" providerId="ADAL" clId="{327A3D45-9D2D-4B34-A0FE-72BB7EE73C12}" dt="2025-04-15T17:40:52.183" v="15" actId="2696"/>
        <pc:sldMkLst>
          <pc:docMk/>
          <pc:sldMk cId="3595879283" sldId="379"/>
        </pc:sldMkLst>
      </pc:sldChg>
      <pc:sldChg chg="del">
        <pc:chgData name="Bloom, Ashley (EOTSS)" userId="72d0e8ae-2e4f-4bb9-94cd-a4385f38aed0" providerId="ADAL" clId="{327A3D45-9D2D-4B34-A0FE-72BB7EE73C12}" dt="2025-04-15T17:40:59.883" v="16" actId="2696"/>
        <pc:sldMkLst>
          <pc:docMk/>
          <pc:sldMk cId="2466850367" sldId="3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5/16/2025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14</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5/16/2025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5/16/2025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12983"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May 16,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7248E6-B158-2875-0867-34ADB186C5FE}"/>
              </a:ext>
            </a:extLst>
          </p:cNvPr>
          <p:cNvSpPr>
            <a:spLocks noGrp="1"/>
          </p:cNvSpPr>
          <p:nvPr>
            <p:ph type="ctrTitle"/>
          </p:nvPr>
        </p:nvSpPr>
        <p:spPr/>
        <p:txBody>
          <a:bodyPr/>
          <a:lstStyle/>
          <a:p>
            <a:r>
              <a:rPr lang="en-US" dirty="0">
                <a:solidFill>
                  <a:schemeClr val="bg2"/>
                </a:solidFill>
              </a:rPr>
              <a:t>Reporting Tool Discussion</a:t>
            </a:r>
          </a:p>
        </p:txBody>
      </p:sp>
      <p:sp>
        <p:nvSpPr>
          <p:cNvPr id="5" name="Subtitle 4">
            <a:extLst>
              <a:ext uri="{FF2B5EF4-FFF2-40B4-BE49-F238E27FC236}">
                <a16:creationId xmlns:a16="http://schemas.microsoft.com/office/drawing/2014/main" id="{39C91484-54D0-E40C-706E-EE2071E5466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5758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F574-A0F0-2817-E228-A0DB92ED7481}"/>
              </a:ext>
            </a:extLst>
          </p:cNvPr>
          <p:cNvSpPr>
            <a:spLocks noGrp="1"/>
          </p:cNvSpPr>
          <p:nvPr>
            <p:ph type="title"/>
          </p:nvPr>
        </p:nvSpPr>
        <p:spPr/>
        <p:txBody>
          <a:bodyPr/>
          <a:lstStyle/>
          <a:p>
            <a:pPr algn="ctr"/>
            <a:r>
              <a:rPr lang="en-US" dirty="0"/>
              <a:t>Reporting Tool Requirements</a:t>
            </a:r>
          </a:p>
        </p:txBody>
      </p:sp>
      <p:sp>
        <p:nvSpPr>
          <p:cNvPr id="3" name="Content Placeholder 2">
            <a:extLst>
              <a:ext uri="{FF2B5EF4-FFF2-40B4-BE49-F238E27FC236}">
                <a16:creationId xmlns:a16="http://schemas.microsoft.com/office/drawing/2014/main" id="{EBD2062F-1FA9-A5E1-59AB-AE092FA31485}"/>
              </a:ext>
            </a:extLst>
          </p:cNvPr>
          <p:cNvSpPr>
            <a:spLocks noGrp="1"/>
          </p:cNvSpPr>
          <p:nvPr>
            <p:ph idx="1"/>
          </p:nvPr>
        </p:nvSpPr>
        <p:spPr/>
        <p:txBody>
          <a:bodyPr>
            <a:normAutofit fontScale="92500" lnSpcReduction="10000"/>
          </a:bodyPr>
          <a:lstStyle/>
          <a:p>
            <a:r>
              <a:rPr lang="en-US" dirty="0"/>
              <a:t>Can create multiple dashboards presenting different levels of data using a single data input form</a:t>
            </a:r>
          </a:p>
          <a:p>
            <a:r>
              <a:rPr lang="en-US" dirty="0"/>
              <a:t>Data input form has capability to update dashboard with a single entry for Secretariat and agencies corresponding data</a:t>
            </a:r>
          </a:p>
          <a:p>
            <a:r>
              <a:rPr lang="en-US" dirty="0"/>
              <a:t>Dashboard needs to integrate both manual data updates and future automated updates</a:t>
            </a:r>
          </a:p>
          <a:p>
            <a:r>
              <a:rPr lang="en-US" dirty="0"/>
              <a:t>Dashboard needs to have drill-down functionality presenting qualitative and quantitative data</a:t>
            </a:r>
          </a:p>
          <a:p>
            <a:r>
              <a:rPr lang="en-US" dirty="0"/>
              <a:t>Need to ensure that the form input and dashboard output is accessible and usable</a:t>
            </a:r>
          </a:p>
          <a:p>
            <a:pPr marL="0" indent="0">
              <a:buNone/>
            </a:pPr>
            <a:r>
              <a:rPr lang="en-US" dirty="0"/>
              <a:t> </a:t>
            </a:r>
          </a:p>
        </p:txBody>
      </p:sp>
    </p:spTree>
    <p:extLst>
      <p:ext uri="{BB962C8B-B14F-4D97-AF65-F5344CB8AC3E}">
        <p14:creationId xmlns:p14="http://schemas.microsoft.com/office/powerpoint/2010/main" val="64865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713F-87D3-2804-F361-0C5E11522747}"/>
              </a:ext>
            </a:extLst>
          </p:cNvPr>
          <p:cNvSpPr>
            <a:spLocks noGrp="1"/>
          </p:cNvSpPr>
          <p:nvPr>
            <p:ph type="title"/>
          </p:nvPr>
        </p:nvSpPr>
        <p:spPr/>
        <p:txBody>
          <a:bodyPr/>
          <a:lstStyle/>
          <a:p>
            <a:pPr algn="ctr"/>
            <a:r>
              <a:rPr lang="en-US" dirty="0"/>
              <a:t>Tools to be Discussed</a:t>
            </a:r>
          </a:p>
        </p:txBody>
      </p:sp>
      <p:sp>
        <p:nvSpPr>
          <p:cNvPr id="3" name="Content Placeholder 2">
            <a:extLst>
              <a:ext uri="{FF2B5EF4-FFF2-40B4-BE49-F238E27FC236}">
                <a16:creationId xmlns:a16="http://schemas.microsoft.com/office/drawing/2014/main" id="{A4331CC7-DBB0-2F1B-D6CF-4151E927AF02}"/>
              </a:ext>
            </a:extLst>
          </p:cNvPr>
          <p:cNvSpPr>
            <a:spLocks noGrp="1"/>
          </p:cNvSpPr>
          <p:nvPr>
            <p:ph idx="1"/>
          </p:nvPr>
        </p:nvSpPr>
        <p:spPr/>
        <p:txBody>
          <a:bodyPr/>
          <a:lstStyle/>
          <a:p>
            <a:pPr marL="0" indent="0">
              <a:buNone/>
            </a:pPr>
            <a:r>
              <a:rPr lang="en-US" dirty="0"/>
              <a:t>Internal tools readily available for use:</a:t>
            </a:r>
          </a:p>
          <a:p>
            <a:r>
              <a:rPr lang="en-US" dirty="0"/>
              <a:t>Power BI</a:t>
            </a:r>
          </a:p>
          <a:p>
            <a:r>
              <a:rPr lang="en-US" dirty="0"/>
              <a:t>Tableau</a:t>
            </a:r>
          </a:p>
          <a:p>
            <a:pPr marL="0" indent="0">
              <a:buNone/>
            </a:pPr>
            <a:endParaRPr lang="en-US" dirty="0"/>
          </a:p>
          <a:p>
            <a:pPr marL="0" indent="0">
              <a:buNone/>
            </a:pPr>
            <a:r>
              <a:rPr lang="en-US" dirty="0"/>
              <a:t>External tools:</a:t>
            </a:r>
          </a:p>
          <a:p>
            <a:r>
              <a:rPr lang="en-US" dirty="0"/>
              <a:t>Milestone tracking tool by Bryan</a:t>
            </a:r>
          </a:p>
          <a:p>
            <a:r>
              <a:rPr lang="en-US" dirty="0"/>
              <a:t>Caspio</a:t>
            </a:r>
          </a:p>
          <a:p>
            <a:r>
              <a:rPr lang="en-US" dirty="0"/>
              <a:t>Qualtrics</a:t>
            </a:r>
          </a:p>
        </p:txBody>
      </p:sp>
    </p:spTree>
    <p:extLst>
      <p:ext uri="{BB962C8B-B14F-4D97-AF65-F5344CB8AC3E}">
        <p14:creationId xmlns:p14="http://schemas.microsoft.com/office/powerpoint/2010/main" val="1768721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B849B55E-7D9D-627C-C784-5229140970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B8BCD88-996C-B862-2524-C389DBDF88E8}"/>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459E2FB8-0713-6F67-F150-0BD14A5E2E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554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Review tools and recommend a tool(s) for the dashboard</a:t>
            </a:r>
          </a:p>
          <a:p>
            <a:pPr marL="514350" indent="-514350">
              <a:buFont typeface="+mj-lt"/>
              <a:buAutoNum type="arabicPeriod"/>
            </a:pPr>
            <a:r>
              <a:rPr lang="en-US" dirty="0"/>
              <a:t>Review the dashboard implementation plan</a:t>
            </a:r>
          </a:p>
          <a:p>
            <a:pPr marL="514350" indent="-514350">
              <a:buFont typeface="+mj-lt"/>
              <a:buAutoNum type="arabicPeriod"/>
            </a:pPr>
            <a:r>
              <a:rPr lang="en-US" dirty="0"/>
              <a:t>Progress update at the last June board meeting</a:t>
            </a:r>
          </a:p>
          <a:p>
            <a:pPr marL="514350" indent="-514350">
              <a:buFont typeface="+mj-lt"/>
              <a:buAutoNum type="arabicPeriod"/>
            </a:pPr>
            <a:r>
              <a:rPr lang="en-US" dirty="0"/>
              <a:t>Collect dashboard feedback from constituents</a:t>
            </a:r>
          </a:p>
        </p:txBody>
      </p:sp>
    </p:spTree>
    <p:extLst>
      <p:ext uri="{BB962C8B-B14F-4D97-AF65-F5344CB8AC3E}">
        <p14:creationId xmlns:p14="http://schemas.microsoft.com/office/powerpoint/2010/main" val="2890622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Welcome and Roll Call</a:t>
            </a:r>
          </a:p>
          <a:p>
            <a:pPr marL="514350" indent="-514350">
              <a:buFont typeface="+mj-lt"/>
              <a:buAutoNum type="arabicPeriod"/>
            </a:pPr>
            <a:r>
              <a:rPr lang="en-US" dirty="0"/>
              <a:t>Review Input Form Template Idea and Additional Operational Metrics</a:t>
            </a:r>
          </a:p>
          <a:p>
            <a:pPr marL="514350" indent="-514350">
              <a:buFont typeface="+mj-lt"/>
              <a:buAutoNum type="arabicPeriod"/>
            </a:pPr>
            <a:r>
              <a:rPr lang="en-US" dirty="0"/>
              <a:t>Tool discussion Power BI </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Welcome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ea typeface="Noto Sans Light" panose="020B0402040504020204" pitchFamily="34" charset="0"/>
                <a:cs typeface="Noto Sans Light" panose="020B0402040504020204" pitchFamily="34" charset="0"/>
              </a:rPr>
              <a:t>Brian Chase, Secretariat IT Accessibility Officer, </a:t>
            </a:r>
            <a:r>
              <a:rPr lang="en-US" dirty="0">
                <a:ea typeface="Noto Sans Light" panose="020B0402040504020204" pitchFamily="34" charset="0"/>
                <a:cs typeface="Noto Sans Light" panose="020B0402040504020204" pitchFamily="34" charset="0"/>
              </a:rPr>
              <a:t>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fontScale="90000"/>
          </a:bodyPr>
          <a:lstStyle/>
          <a:p>
            <a:r>
              <a:rPr lang="en-US" dirty="0">
                <a:solidFill>
                  <a:schemeClr val="bg2"/>
                </a:solidFill>
              </a:rPr>
              <a:t>Review Form Template Idea and Additional Operational Metrics</a:t>
            </a:r>
            <a:br>
              <a:rPr lang="en-US" dirty="0">
                <a:solidFill>
                  <a:schemeClr val="bg2"/>
                </a:solidFill>
              </a:rPr>
            </a:br>
            <a:endParaRPr lang="en-US" dirty="0">
              <a:solidFill>
                <a:schemeClr val="bg2"/>
              </a:solidFill>
            </a:endParaRP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0B22-C42B-62B1-1266-7847E37A6BCD}"/>
              </a:ext>
            </a:extLst>
          </p:cNvPr>
          <p:cNvSpPr>
            <a:spLocks noGrp="1"/>
          </p:cNvSpPr>
          <p:nvPr>
            <p:ph type="title"/>
          </p:nvPr>
        </p:nvSpPr>
        <p:spPr/>
        <p:txBody>
          <a:bodyPr/>
          <a:lstStyle/>
          <a:p>
            <a:pPr algn="ctr"/>
            <a:r>
              <a:rPr lang="en-US" dirty="0"/>
              <a:t>Form Template Inclusions</a:t>
            </a:r>
          </a:p>
        </p:txBody>
      </p:sp>
      <p:sp>
        <p:nvSpPr>
          <p:cNvPr id="3" name="Content Placeholder 2">
            <a:extLst>
              <a:ext uri="{FF2B5EF4-FFF2-40B4-BE49-F238E27FC236}">
                <a16:creationId xmlns:a16="http://schemas.microsoft.com/office/drawing/2014/main" id="{0576193D-8BB4-8769-FA4D-80F9FA5F0F37}"/>
              </a:ext>
            </a:extLst>
          </p:cNvPr>
          <p:cNvSpPr>
            <a:spLocks noGrp="1"/>
          </p:cNvSpPr>
          <p:nvPr>
            <p:ph idx="1"/>
          </p:nvPr>
        </p:nvSpPr>
        <p:spPr/>
        <p:txBody>
          <a:bodyPr/>
          <a:lstStyle/>
          <a:p>
            <a:pPr marL="0" indent="0">
              <a:buNone/>
            </a:pPr>
            <a:r>
              <a:rPr lang="en-US" dirty="0"/>
              <a:t>Form questions based on federal accessibility maturity model and accessibility strategic plan</a:t>
            </a:r>
          </a:p>
          <a:p>
            <a:pPr marL="0" indent="0">
              <a:buNone/>
            </a:pPr>
            <a:endParaRPr lang="en-US" dirty="0"/>
          </a:p>
          <a:p>
            <a:r>
              <a:rPr lang="en-US" dirty="0"/>
              <a:t>Contains checklist criteria for maturity level scoring</a:t>
            </a:r>
          </a:p>
          <a:p>
            <a:r>
              <a:rPr lang="en-US" dirty="0"/>
              <a:t>Contains additional operational metrics aligned with all maturity dimensions</a:t>
            </a:r>
          </a:p>
          <a:p>
            <a:pPr marL="0" indent="0">
              <a:buNone/>
            </a:pPr>
            <a:endParaRPr lang="en-US" dirty="0"/>
          </a:p>
        </p:txBody>
      </p:sp>
    </p:spTree>
    <p:extLst>
      <p:ext uri="{BB962C8B-B14F-4D97-AF65-F5344CB8AC3E}">
        <p14:creationId xmlns:p14="http://schemas.microsoft.com/office/powerpoint/2010/main" val="1270249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E3F6D-E5D6-4FC5-8B0C-1393D9298C98}">
  <ds:schemaRefs>
    <ds:schemaRef ds:uri="http://schemas.microsoft.com/sharepoint/v3/contenttype/forms"/>
  </ds:schemaRefs>
</ds:datastoreItem>
</file>

<file path=customXml/itemProps2.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9300</TotalTime>
  <Words>579</Words>
  <Application>Microsoft Office PowerPoint</Application>
  <PresentationFormat>Widescreen</PresentationFormat>
  <Paragraphs>70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Welcome and Roll Call</vt:lpstr>
      <vt:lpstr>Working Group Member Roll Call</vt:lpstr>
      <vt:lpstr>Working Group Member Roll Call Continued</vt:lpstr>
      <vt:lpstr>Public Reporting Objective</vt:lpstr>
      <vt:lpstr>Executive Order 614 Reporting Requirements</vt:lpstr>
      <vt:lpstr>Review Form Template Idea and Additional Operational Metrics </vt:lpstr>
      <vt:lpstr>Form Template Inclusions</vt:lpstr>
      <vt:lpstr>Reporting Tool Discussion</vt:lpstr>
      <vt:lpstr>Reporting Tool Requirements</vt:lpstr>
      <vt:lpstr>Tools to be Discussed</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33</cp:revision>
  <dcterms:created xsi:type="dcterms:W3CDTF">2024-03-08T14:56:14Z</dcterms:created>
  <dcterms:modified xsi:type="dcterms:W3CDTF">2025-05-16T19:26:29Z</dcterms:modified>
</cp:coreProperties>
</file>