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2"/>
  </p:notesMasterIdLst>
  <p:sldIdLst>
    <p:sldId id="256" r:id="rId4"/>
    <p:sldId id="257" r:id="rId5"/>
    <p:sldId id="258" r:id="rId6"/>
    <p:sldId id="259" r:id="rId7"/>
    <p:sldId id="343" r:id="rId8"/>
    <p:sldId id="327" r:id="rId9"/>
    <p:sldId id="338" r:id="rId10"/>
    <p:sldId id="355" r:id="rId11"/>
    <p:sldId id="372" r:id="rId12"/>
    <p:sldId id="373" r:id="rId13"/>
    <p:sldId id="371" r:id="rId14"/>
    <p:sldId id="374" r:id="rId15"/>
    <p:sldId id="369" r:id="rId16"/>
    <p:sldId id="275" r:id="rId17"/>
    <p:sldId id="266" r:id="rId18"/>
    <p:sldId id="267" r:id="rId19"/>
    <p:sldId id="269" r:id="rId20"/>
    <p:sldId id="271"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2177" autoAdjust="0"/>
  </p:normalViewPr>
  <p:slideViewPr>
    <p:cSldViewPr snapToGrid="0">
      <p:cViewPr varScale="1">
        <p:scale>
          <a:sx n="51" d="100"/>
          <a:sy n="51" d="100"/>
        </p:scale>
        <p:origin x="102" y="109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1.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nnett, Yukiko (EOTSS)" userId="1a375f8e-71eb-464a-9d86-65c78107010f" providerId="ADAL" clId="{9A88587F-9845-4B68-B460-18CBF7B729AD}"/>
    <pc:docChg chg="delSld">
      <pc:chgData name="Gannett, Yukiko (EOTSS)" userId="1a375f8e-71eb-464a-9d86-65c78107010f" providerId="ADAL" clId="{9A88587F-9845-4B68-B460-18CBF7B729AD}" dt="2025-05-16T19:26:25.277" v="0" actId="2696"/>
      <pc:docMkLst>
        <pc:docMk/>
      </pc:docMkLst>
      <pc:sldChg chg="del">
        <pc:chgData name="Gannett, Yukiko (EOTSS)" userId="1a375f8e-71eb-464a-9d86-65c78107010f" providerId="ADAL" clId="{9A88587F-9845-4B68-B460-18CBF7B729AD}" dt="2025-05-16T19:26:25.277" v="0" actId="2696"/>
        <pc:sldMkLst>
          <pc:docMk/>
          <pc:sldMk cId="630535999" sldId="356"/>
        </pc:sldMkLst>
      </pc:sldChg>
    </pc:docChg>
  </pc:docChgLst>
  <pc:docChgLst>
    <pc:chgData name="Bloom, Ashley (EOTSS)" userId="72d0e8ae-2e4f-4bb9-94cd-a4385f38aed0" providerId="ADAL" clId="{DE424F6F-6DED-4D5C-8183-7F4C5031755C}"/>
    <pc:docChg chg="custSel addSld delSld modSld">
      <pc:chgData name="Bloom, Ashley (EOTSS)" userId="72d0e8ae-2e4f-4bb9-94cd-a4385f38aed0" providerId="ADAL" clId="{DE424F6F-6DED-4D5C-8183-7F4C5031755C}" dt="2025-05-14T13:53:46.120" v="1568" actId="20577"/>
      <pc:docMkLst>
        <pc:docMk/>
      </pc:docMkLst>
      <pc:sldChg chg="modSp mod">
        <pc:chgData name="Bloom, Ashley (EOTSS)" userId="72d0e8ae-2e4f-4bb9-94cd-a4385f38aed0" providerId="ADAL" clId="{DE424F6F-6DED-4D5C-8183-7F4C5031755C}" dt="2025-05-13T14:59:49.282" v="15" actId="20577"/>
        <pc:sldMkLst>
          <pc:docMk/>
          <pc:sldMk cId="4274120308" sldId="256"/>
        </pc:sldMkLst>
        <pc:spChg chg="mod">
          <ac:chgData name="Bloom, Ashley (EOTSS)" userId="72d0e8ae-2e4f-4bb9-94cd-a4385f38aed0" providerId="ADAL" clId="{DE424F6F-6DED-4D5C-8183-7F4C5031755C}" dt="2025-05-13T14:59:35.864" v="1" actId="1038"/>
          <ac:spMkLst>
            <pc:docMk/>
            <pc:sldMk cId="4274120308" sldId="256"/>
            <ac:spMk id="2" creationId="{5688927A-E7A3-ED63-CCF9-F733A80C60E4}"/>
          </ac:spMkLst>
        </pc:spChg>
        <pc:spChg chg="mod">
          <ac:chgData name="Bloom, Ashley (EOTSS)" userId="72d0e8ae-2e4f-4bb9-94cd-a4385f38aed0" providerId="ADAL" clId="{DE424F6F-6DED-4D5C-8183-7F4C5031755C}" dt="2025-05-13T14:59:49.282" v="15" actId="20577"/>
          <ac:spMkLst>
            <pc:docMk/>
            <pc:sldMk cId="4274120308" sldId="256"/>
            <ac:spMk id="3" creationId="{73DF786E-4EF4-B345-0F01-3F2D068BD41E}"/>
          </ac:spMkLst>
        </pc:spChg>
      </pc:sldChg>
      <pc:sldChg chg="modSp mod">
        <pc:chgData name="Bloom, Ashley (EOTSS)" userId="72d0e8ae-2e4f-4bb9-94cd-a4385f38aed0" providerId="ADAL" clId="{DE424F6F-6DED-4D5C-8183-7F4C5031755C}" dt="2025-05-14T13:51:16.718" v="1393" actId="20577"/>
        <pc:sldMkLst>
          <pc:docMk/>
          <pc:sldMk cId="907641570" sldId="257"/>
        </pc:sldMkLst>
        <pc:spChg chg="mod">
          <ac:chgData name="Bloom, Ashley (EOTSS)" userId="72d0e8ae-2e4f-4bb9-94cd-a4385f38aed0" providerId="ADAL" clId="{DE424F6F-6DED-4D5C-8183-7F4C5031755C}" dt="2025-05-14T13:51:16.718" v="1393" actId="20577"/>
          <ac:spMkLst>
            <pc:docMk/>
            <pc:sldMk cId="907641570" sldId="257"/>
            <ac:spMk id="3" creationId="{044C0BF8-ACE0-1642-E7A4-63B54E626902}"/>
          </ac:spMkLst>
        </pc:spChg>
      </pc:sldChg>
      <pc:sldChg chg="modSp mod">
        <pc:chgData name="Bloom, Ashley (EOTSS)" userId="72d0e8ae-2e4f-4bb9-94cd-a4385f38aed0" providerId="ADAL" clId="{DE424F6F-6DED-4D5C-8183-7F4C5031755C}" dt="2025-05-14T13:49:25.937" v="1385" actId="20577"/>
        <pc:sldMkLst>
          <pc:docMk/>
          <pc:sldMk cId="2890622037" sldId="275"/>
        </pc:sldMkLst>
        <pc:spChg chg="mod">
          <ac:chgData name="Bloom, Ashley (EOTSS)" userId="72d0e8ae-2e4f-4bb9-94cd-a4385f38aed0" providerId="ADAL" clId="{DE424F6F-6DED-4D5C-8183-7F4C5031755C}" dt="2025-05-14T13:49:25.937" v="1385" actId="20577"/>
          <ac:spMkLst>
            <pc:docMk/>
            <pc:sldMk cId="2890622037" sldId="275"/>
            <ac:spMk id="3" creationId="{4DBBF46A-1C58-3DFA-BEE3-38876A216B60}"/>
          </ac:spMkLst>
        </pc:spChg>
      </pc:sldChg>
      <pc:sldChg chg="modSp mod">
        <pc:chgData name="Bloom, Ashley (EOTSS)" userId="72d0e8ae-2e4f-4bb9-94cd-a4385f38aed0" providerId="ADAL" clId="{DE424F6F-6DED-4D5C-8183-7F4C5031755C}" dt="2025-05-13T18:54:49.607" v="1161" actId="947"/>
        <pc:sldMkLst>
          <pc:docMk/>
          <pc:sldMk cId="1622680469" sldId="355"/>
        </pc:sldMkLst>
        <pc:spChg chg="mod">
          <ac:chgData name="Bloom, Ashley (EOTSS)" userId="72d0e8ae-2e4f-4bb9-94cd-a4385f38aed0" providerId="ADAL" clId="{DE424F6F-6DED-4D5C-8183-7F4C5031755C}" dt="2025-05-13T18:54:49.607" v="1161" actId="947"/>
          <ac:spMkLst>
            <pc:docMk/>
            <pc:sldMk cId="1622680469" sldId="355"/>
            <ac:spMk id="4" creationId="{6A7C3CE7-1586-76A4-9042-4C88849B00AC}"/>
          </ac:spMkLst>
        </pc:spChg>
      </pc:sldChg>
      <pc:sldChg chg="del">
        <pc:chgData name="Bloom, Ashley (EOTSS)" userId="72d0e8ae-2e4f-4bb9-94cd-a4385f38aed0" providerId="ADAL" clId="{DE424F6F-6DED-4D5C-8183-7F4C5031755C}" dt="2025-05-13T18:39:40.226" v="176" actId="2696"/>
        <pc:sldMkLst>
          <pc:docMk/>
          <pc:sldMk cId="1080875158" sldId="370"/>
        </pc:sldMkLst>
      </pc:sldChg>
      <pc:sldChg chg="modSp mod">
        <pc:chgData name="Bloom, Ashley (EOTSS)" userId="72d0e8ae-2e4f-4bb9-94cd-a4385f38aed0" providerId="ADAL" clId="{DE424F6F-6DED-4D5C-8183-7F4C5031755C}" dt="2025-05-14T13:48:50.675" v="1379" actId="12"/>
        <pc:sldMkLst>
          <pc:docMk/>
          <pc:sldMk cId="648659528" sldId="371"/>
        </pc:sldMkLst>
        <pc:spChg chg="mod">
          <ac:chgData name="Bloom, Ashley (EOTSS)" userId="72d0e8ae-2e4f-4bb9-94cd-a4385f38aed0" providerId="ADAL" clId="{DE424F6F-6DED-4D5C-8183-7F4C5031755C}" dt="2025-05-13T18:45:17.274" v="562" actId="20577"/>
          <ac:spMkLst>
            <pc:docMk/>
            <pc:sldMk cId="648659528" sldId="371"/>
            <ac:spMk id="2" creationId="{D25BF574-A0F0-2817-E228-A0DB92ED7481}"/>
          </ac:spMkLst>
        </pc:spChg>
        <pc:spChg chg="mod">
          <ac:chgData name="Bloom, Ashley (EOTSS)" userId="72d0e8ae-2e4f-4bb9-94cd-a4385f38aed0" providerId="ADAL" clId="{DE424F6F-6DED-4D5C-8183-7F4C5031755C}" dt="2025-05-14T13:48:50.675" v="1379" actId="12"/>
          <ac:spMkLst>
            <pc:docMk/>
            <pc:sldMk cId="648659528" sldId="371"/>
            <ac:spMk id="3" creationId="{EBD2062F-1FA9-A5E1-59AB-AE092FA31485}"/>
          </ac:spMkLst>
        </pc:spChg>
      </pc:sldChg>
      <pc:sldChg chg="modSp new mod">
        <pc:chgData name="Bloom, Ashley (EOTSS)" userId="72d0e8ae-2e4f-4bb9-94cd-a4385f38aed0" providerId="ADAL" clId="{DE424F6F-6DED-4D5C-8183-7F4C5031755C}" dt="2025-05-13T18:51:37.038" v="1130" actId="12"/>
        <pc:sldMkLst>
          <pc:docMk/>
          <pc:sldMk cId="1270249775" sldId="372"/>
        </pc:sldMkLst>
        <pc:spChg chg="mod">
          <ac:chgData name="Bloom, Ashley (EOTSS)" userId="72d0e8ae-2e4f-4bb9-94cd-a4385f38aed0" providerId="ADAL" clId="{DE424F6F-6DED-4D5C-8183-7F4C5031755C}" dt="2025-05-13T18:48:15.757" v="749" actId="122"/>
          <ac:spMkLst>
            <pc:docMk/>
            <pc:sldMk cId="1270249775" sldId="372"/>
            <ac:spMk id="2" creationId="{DF2C0B22-C42B-62B1-1266-7847E37A6BCD}"/>
          </ac:spMkLst>
        </pc:spChg>
        <pc:spChg chg="mod">
          <ac:chgData name="Bloom, Ashley (EOTSS)" userId="72d0e8ae-2e4f-4bb9-94cd-a4385f38aed0" providerId="ADAL" clId="{DE424F6F-6DED-4D5C-8183-7F4C5031755C}" dt="2025-05-13T18:51:37.038" v="1130" actId="12"/>
          <ac:spMkLst>
            <pc:docMk/>
            <pc:sldMk cId="1270249775" sldId="372"/>
            <ac:spMk id="3" creationId="{0576193D-8BB4-8769-FA4D-80F9FA5F0F37}"/>
          </ac:spMkLst>
        </pc:spChg>
      </pc:sldChg>
      <pc:sldChg chg="addSp delSp modSp new mod setBg modClrScheme chgLayout">
        <pc:chgData name="Bloom, Ashley (EOTSS)" userId="72d0e8ae-2e4f-4bb9-94cd-a4385f38aed0" providerId="ADAL" clId="{DE424F6F-6DED-4D5C-8183-7F4C5031755C}" dt="2025-05-13T18:53:52.435" v="1159"/>
        <pc:sldMkLst>
          <pc:docMk/>
          <pc:sldMk cId="3057587078" sldId="373"/>
        </pc:sldMkLst>
        <pc:spChg chg="add mod ord">
          <ac:chgData name="Bloom, Ashley (EOTSS)" userId="72d0e8ae-2e4f-4bb9-94cd-a4385f38aed0" providerId="ADAL" clId="{DE424F6F-6DED-4D5C-8183-7F4C5031755C}" dt="2025-05-13T18:53:11.152" v="1158" actId="947"/>
          <ac:spMkLst>
            <pc:docMk/>
            <pc:sldMk cId="3057587078" sldId="373"/>
            <ac:spMk id="4" creationId="{F57248E6-B158-2875-0867-34ADB186C5FE}"/>
          </ac:spMkLst>
        </pc:spChg>
        <pc:spChg chg="add mod ord">
          <ac:chgData name="Bloom, Ashley (EOTSS)" userId="72d0e8ae-2e4f-4bb9-94cd-a4385f38aed0" providerId="ADAL" clId="{DE424F6F-6DED-4D5C-8183-7F4C5031755C}" dt="2025-05-13T18:52:18.771" v="1132" actId="700"/>
          <ac:spMkLst>
            <pc:docMk/>
            <pc:sldMk cId="3057587078" sldId="373"/>
            <ac:spMk id="5" creationId="{39C91484-54D0-E40C-706E-EE2071E54661}"/>
          </ac:spMkLst>
        </pc:spChg>
      </pc:sldChg>
      <pc:sldChg chg="modSp new mod">
        <pc:chgData name="Bloom, Ashley (EOTSS)" userId="72d0e8ae-2e4f-4bb9-94cd-a4385f38aed0" providerId="ADAL" clId="{DE424F6F-6DED-4D5C-8183-7F4C5031755C}" dt="2025-05-14T13:53:46.120" v="1568" actId="20577"/>
        <pc:sldMkLst>
          <pc:docMk/>
          <pc:sldMk cId="1768721254" sldId="374"/>
        </pc:sldMkLst>
        <pc:spChg chg="mod">
          <ac:chgData name="Bloom, Ashley (EOTSS)" userId="72d0e8ae-2e4f-4bb9-94cd-a4385f38aed0" providerId="ADAL" clId="{DE424F6F-6DED-4D5C-8183-7F4C5031755C}" dt="2025-05-14T13:52:27.876" v="1420" actId="122"/>
          <ac:spMkLst>
            <pc:docMk/>
            <pc:sldMk cId="1768721254" sldId="374"/>
            <ac:spMk id="2" creationId="{0831713F-87D3-2804-F361-0C5E11522747}"/>
          </ac:spMkLst>
        </pc:spChg>
        <pc:spChg chg="mod">
          <ac:chgData name="Bloom, Ashley (EOTSS)" userId="72d0e8ae-2e4f-4bb9-94cd-a4385f38aed0" providerId="ADAL" clId="{DE424F6F-6DED-4D5C-8183-7F4C5031755C}" dt="2025-05-14T13:53:46.120" v="1568" actId="20577"/>
          <ac:spMkLst>
            <pc:docMk/>
            <pc:sldMk cId="1768721254" sldId="374"/>
            <ac:spMk id="3" creationId="{A4331CC7-DBB0-2F1B-D6CF-4151E927AF02}"/>
          </ac:spMkLst>
        </pc:spChg>
      </pc:sldChg>
    </pc:docChg>
  </pc:docChgLst>
  <pc:docChgLst>
    <pc:chgData name="Bloom, Ashley (EOTSS)" userId="72d0e8ae-2e4f-4bb9-94cd-a4385f38aed0" providerId="ADAL" clId="{327A3D45-9D2D-4B34-A0FE-72BB7EE73C12}"/>
    <pc:docChg chg="custSel addSld delSld modSld">
      <pc:chgData name="Bloom, Ashley (EOTSS)" userId="72d0e8ae-2e4f-4bb9-94cd-a4385f38aed0" providerId="ADAL" clId="{327A3D45-9D2D-4B34-A0FE-72BB7EE73C12}" dt="2025-04-15T17:57:41.240" v="1019" actId="20577"/>
      <pc:docMkLst>
        <pc:docMk/>
      </pc:docMkLst>
      <pc:sldChg chg="modSp mod">
        <pc:chgData name="Bloom, Ashley (EOTSS)" userId="72d0e8ae-2e4f-4bb9-94cd-a4385f38aed0" providerId="ADAL" clId="{327A3D45-9D2D-4B34-A0FE-72BB7EE73C12}" dt="2025-04-15T17:36:12.316" v="2" actId="20577"/>
        <pc:sldMkLst>
          <pc:docMk/>
          <pc:sldMk cId="4274120308" sldId="256"/>
        </pc:sldMkLst>
        <pc:spChg chg="mod">
          <ac:chgData name="Bloom, Ashley (EOTSS)" userId="72d0e8ae-2e4f-4bb9-94cd-a4385f38aed0" providerId="ADAL" clId="{327A3D45-9D2D-4B34-A0FE-72BB7EE73C12}" dt="2025-04-15T17:36:12.316" v="2" actId="20577"/>
          <ac:spMkLst>
            <pc:docMk/>
            <pc:sldMk cId="4274120308" sldId="256"/>
            <ac:spMk id="3" creationId="{73DF786E-4EF4-B345-0F01-3F2D068BD41E}"/>
          </ac:spMkLst>
        </pc:spChg>
      </pc:sldChg>
      <pc:sldChg chg="modSp mod">
        <pc:chgData name="Bloom, Ashley (EOTSS)" userId="72d0e8ae-2e4f-4bb9-94cd-a4385f38aed0" providerId="ADAL" clId="{327A3D45-9D2D-4B34-A0FE-72BB7EE73C12}" dt="2025-04-15T17:57:41.240" v="1019" actId="20577"/>
        <pc:sldMkLst>
          <pc:docMk/>
          <pc:sldMk cId="907641570" sldId="257"/>
        </pc:sldMkLst>
        <pc:spChg chg="mod">
          <ac:chgData name="Bloom, Ashley (EOTSS)" userId="72d0e8ae-2e4f-4bb9-94cd-a4385f38aed0" providerId="ADAL" clId="{327A3D45-9D2D-4B34-A0FE-72BB7EE73C12}" dt="2025-04-15T17:57:41.240" v="1019" actId="20577"/>
          <ac:spMkLst>
            <pc:docMk/>
            <pc:sldMk cId="907641570" sldId="257"/>
            <ac:spMk id="3" creationId="{044C0BF8-ACE0-1642-E7A4-63B54E626902}"/>
          </ac:spMkLst>
        </pc:spChg>
      </pc:sldChg>
      <pc:sldChg chg="del">
        <pc:chgData name="Bloom, Ashley (EOTSS)" userId="72d0e8ae-2e4f-4bb9-94cd-a4385f38aed0" providerId="ADAL" clId="{327A3D45-9D2D-4B34-A0FE-72BB7EE73C12}" dt="2025-04-15T17:40:26.713" v="11" actId="2696"/>
        <pc:sldMkLst>
          <pc:docMk/>
          <pc:sldMk cId="3383405441" sldId="346"/>
        </pc:sldMkLst>
      </pc:sldChg>
      <pc:sldChg chg="modSp mod">
        <pc:chgData name="Bloom, Ashley (EOTSS)" userId="72d0e8ae-2e4f-4bb9-94cd-a4385f38aed0" providerId="ADAL" clId="{327A3D45-9D2D-4B34-A0FE-72BB7EE73C12}" dt="2025-04-15T17:51:57.704" v="621" actId="20577"/>
        <pc:sldMkLst>
          <pc:docMk/>
          <pc:sldMk cId="1622680469" sldId="355"/>
        </pc:sldMkLst>
        <pc:spChg chg="mod">
          <ac:chgData name="Bloom, Ashley (EOTSS)" userId="72d0e8ae-2e4f-4bb9-94cd-a4385f38aed0" providerId="ADAL" clId="{327A3D45-9D2D-4B34-A0FE-72BB7EE73C12}" dt="2025-04-15T17:51:57.704" v="621" actId="20577"/>
          <ac:spMkLst>
            <pc:docMk/>
            <pc:sldMk cId="1622680469" sldId="355"/>
            <ac:spMk id="4" creationId="{6A7C3CE7-1586-76A4-9042-4C88849B00AC}"/>
          </ac:spMkLst>
        </pc:spChg>
      </pc:sldChg>
      <pc:sldChg chg="del">
        <pc:chgData name="Bloom, Ashley (EOTSS)" userId="72d0e8ae-2e4f-4bb9-94cd-a4385f38aed0" providerId="ADAL" clId="{327A3D45-9D2D-4B34-A0FE-72BB7EE73C12}" dt="2025-04-15T17:40:44.950" v="14" actId="2696"/>
        <pc:sldMkLst>
          <pc:docMk/>
          <pc:sldMk cId="2586680603" sldId="357"/>
        </pc:sldMkLst>
      </pc:sldChg>
      <pc:sldChg chg="del">
        <pc:chgData name="Bloom, Ashley (EOTSS)" userId="72d0e8ae-2e4f-4bb9-94cd-a4385f38aed0" providerId="ADAL" clId="{327A3D45-9D2D-4B34-A0FE-72BB7EE73C12}" dt="2025-04-15T17:41:58.936" v="17" actId="2696"/>
        <pc:sldMkLst>
          <pc:docMk/>
          <pc:sldMk cId="1820244406" sldId="359"/>
        </pc:sldMkLst>
      </pc:sldChg>
      <pc:sldChg chg="del">
        <pc:chgData name="Bloom, Ashley (EOTSS)" userId="72d0e8ae-2e4f-4bb9-94cd-a4385f38aed0" providerId="ADAL" clId="{327A3D45-9D2D-4B34-A0FE-72BB7EE73C12}" dt="2025-04-15T17:39:42.533" v="5" actId="2696"/>
        <pc:sldMkLst>
          <pc:docMk/>
          <pc:sldMk cId="625262748" sldId="364"/>
        </pc:sldMkLst>
      </pc:sldChg>
      <pc:sldChg chg="del">
        <pc:chgData name="Bloom, Ashley (EOTSS)" userId="72d0e8ae-2e4f-4bb9-94cd-a4385f38aed0" providerId="ADAL" clId="{327A3D45-9D2D-4B34-A0FE-72BB7EE73C12}" dt="2025-04-15T17:40:05.323" v="8" actId="2696"/>
        <pc:sldMkLst>
          <pc:docMk/>
          <pc:sldMk cId="2382715296" sldId="368"/>
        </pc:sldMkLst>
      </pc:sldChg>
      <pc:sldChg chg="modSp mod">
        <pc:chgData name="Bloom, Ashley (EOTSS)" userId="72d0e8ae-2e4f-4bb9-94cd-a4385f38aed0" providerId="ADAL" clId="{327A3D45-9D2D-4B34-A0FE-72BB7EE73C12}" dt="2025-04-15T17:50:16.433" v="607" actId="20577"/>
        <pc:sldMkLst>
          <pc:docMk/>
          <pc:sldMk cId="1080875158" sldId="370"/>
        </pc:sldMkLst>
      </pc:sldChg>
      <pc:sldChg chg="modSp new mod">
        <pc:chgData name="Bloom, Ashley (EOTSS)" userId="72d0e8ae-2e4f-4bb9-94cd-a4385f38aed0" providerId="ADAL" clId="{327A3D45-9D2D-4B34-A0FE-72BB7EE73C12}" dt="2025-04-15T17:55:37.436" v="1008" actId="20577"/>
        <pc:sldMkLst>
          <pc:docMk/>
          <pc:sldMk cId="648659528" sldId="371"/>
        </pc:sldMkLst>
        <pc:spChg chg="mod">
          <ac:chgData name="Bloom, Ashley (EOTSS)" userId="72d0e8ae-2e4f-4bb9-94cd-a4385f38aed0" providerId="ADAL" clId="{327A3D45-9D2D-4B34-A0FE-72BB7EE73C12}" dt="2025-04-15T17:52:22.118" v="638" actId="122"/>
          <ac:spMkLst>
            <pc:docMk/>
            <pc:sldMk cId="648659528" sldId="371"/>
            <ac:spMk id="2" creationId="{D25BF574-A0F0-2817-E228-A0DB92ED7481}"/>
          </ac:spMkLst>
        </pc:spChg>
        <pc:spChg chg="mod">
          <ac:chgData name="Bloom, Ashley (EOTSS)" userId="72d0e8ae-2e4f-4bb9-94cd-a4385f38aed0" providerId="ADAL" clId="{327A3D45-9D2D-4B34-A0FE-72BB7EE73C12}" dt="2025-04-15T17:55:37.436" v="1008" actId="20577"/>
          <ac:spMkLst>
            <pc:docMk/>
            <pc:sldMk cId="648659528" sldId="371"/>
            <ac:spMk id="3" creationId="{EBD2062F-1FA9-A5E1-59AB-AE092FA31485}"/>
          </ac:spMkLst>
        </pc:spChg>
      </pc:sldChg>
      <pc:sldChg chg="del">
        <pc:chgData name="Bloom, Ashley (EOTSS)" userId="72d0e8ae-2e4f-4bb9-94cd-a4385f38aed0" providerId="ADAL" clId="{327A3D45-9D2D-4B34-A0FE-72BB7EE73C12}" dt="2025-04-15T17:38:06.740" v="3" actId="2696"/>
        <pc:sldMkLst>
          <pc:docMk/>
          <pc:sldMk cId="2349521348" sldId="371"/>
        </pc:sldMkLst>
      </pc:sldChg>
      <pc:sldChg chg="del">
        <pc:chgData name="Bloom, Ashley (EOTSS)" userId="72d0e8ae-2e4f-4bb9-94cd-a4385f38aed0" providerId="ADAL" clId="{327A3D45-9D2D-4B34-A0FE-72BB7EE73C12}" dt="2025-04-15T17:39:35.479" v="4" actId="2696"/>
        <pc:sldMkLst>
          <pc:docMk/>
          <pc:sldMk cId="3114349053" sldId="372"/>
        </pc:sldMkLst>
      </pc:sldChg>
      <pc:sldChg chg="del">
        <pc:chgData name="Bloom, Ashley (EOTSS)" userId="72d0e8ae-2e4f-4bb9-94cd-a4385f38aed0" providerId="ADAL" clId="{327A3D45-9D2D-4B34-A0FE-72BB7EE73C12}" dt="2025-04-15T17:39:56.670" v="7" actId="2696"/>
        <pc:sldMkLst>
          <pc:docMk/>
          <pc:sldMk cId="1531381445" sldId="373"/>
        </pc:sldMkLst>
      </pc:sldChg>
      <pc:sldChg chg="del">
        <pc:chgData name="Bloom, Ashley (EOTSS)" userId="72d0e8ae-2e4f-4bb9-94cd-a4385f38aed0" providerId="ADAL" clId="{327A3D45-9D2D-4B34-A0FE-72BB7EE73C12}" dt="2025-04-15T17:40:20.720" v="10" actId="2696"/>
        <pc:sldMkLst>
          <pc:docMk/>
          <pc:sldMk cId="1665739447" sldId="374"/>
        </pc:sldMkLst>
      </pc:sldChg>
      <pc:sldChg chg="del">
        <pc:chgData name="Bloom, Ashley (EOTSS)" userId="72d0e8ae-2e4f-4bb9-94cd-a4385f38aed0" providerId="ADAL" clId="{327A3D45-9D2D-4B34-A0FE-72BB7EE73C12}" dt="2025-04-15T17:40:38.424" v="13" actId="2696"/>
        <pc:sldMkLst>
          <pc:docMk/>
          <pc:sldMk cId="2326969754" sldId="375"/>
        </pc:sldMkLst>
      </pc:sldChg>
      <pc:sldChg chg="del">
        <pc:chgData name="Bloom, Ashley (EOTSS)" userId="72d0e8ae-2e4f-4bb9-94cd-a4385f38aed0" providerId="ADAL" clId="{327A3D45-9D2D-4B34-A0FE-72BB7EE73C12}" dt="2025-04-15T17:39:49.443" v="6" actId="2696"/>
        <pc:sldMkLst>
          <pc:docMk/>
          <pc:sldMk cId="2325367727" sldId="376"/>
        </pc:sldMkLst>
      </pc:sldChg>
      <pc:sldChg chg="del">
        <pc:chgData name="Bloom, Ashley (EOTSS)" userId="72d0e8ae-2e4f-4bb9-94cd-a4385f38aed0" providerId="ADAL" clId="{327A3D45-9D2D-4B34-A0FE-72BB7EE73C12}" dt="2025-04-15T17:40:13.553" v="9" actId="2696"/>
        <pc:sldMkLst>
          <pc:docMk/>
          <pc:sldMk cId="2445523929" sldId="377"/>
        </pc:sldMkLst>
      </pc:sldChg>
      <pc:sldChg chg="del">
        <pc:chgData name="Bloom, Ashley (EOTSS)" userId="72d0e8ae-2e4f-4bb9-94cd-a4385f38aed0" providerId="ADAL" clId="{327A3D45-9D2D-4B34-A0FE-72BB7EE73C12}" dt="2025-04-15T17:40:32.614" v="12" actId="2696"/>
        <pc:sldMkLst>
          <pc:docMk/>
          <pc:sldMk cId="2448796913" sldId="378"/>
        </pc:sldMkLst>
      </pc:sldChg>
      <pc:sldChg chg="del">
        <pc:chgData name="Bloom, Ashley (EOTSS)" userId="72d0e8ae-2e4f-4bb9-94cd-a4385f38aed0" providerId="ADAL" clId="{327A3D45-9D2D-4B34-A0FE-72BB7EE73C12}" dt="2025-04-15T17:40:52.183" v="15" actId="2696"/>
        <pc:sldMkLst>
          <pc:docMk/>
          <pc:sldMk cId="3595879283" sldId="379"/>
        </pc:sldMkLst>
      </pc:sldChg>
      <pc:sldChg chg="del">
        <pc:chgData name="Bloom, Ashley (EOTSS)" userId="72d0e8ae-2e4f-4bb9-94cd-a4385f38aed0" providerId="ADAL" clId="{327A3D45-9D2D-4B34-A0FE-72BB7EE73C12}" dt="2025-04-15T17:40:59.883" v="16" actId="2696"/>
        <pc:sldMkLst>
          <pc:docMk/>
          <pc:sldMk cId="2466850367" sldId="38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5/16/2025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dirty="0"/>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14</a:t>
            </a:fld>
            <a:endParaRPr lang="en-US" dirty="0"/>
          </a:p>
        </p:txBody>
      </p:sp>
    </p:spTree>
    <p:extLst>
      <p:ext uri="{BB962C8B-B14F-4D97-AF65-F5344CB8AC3E}">
        <p14:creationId xmlns:p14="http://schemas.microsoft.com/office/powerpoint/2010/main" val="78391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5/16/2025</a:t>
            </a:fld>
            <a:endParaRPr lang="en-US" dirty="0"/>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5/16/2025</a:t>
            </a:fld>
            <a:endParaRPr lang="en-US" dirty="0"/>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5/16/2025</a:t>
            </a:fld>
            <a:endParaRPr lang="en-US" dirty="0"/>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5/16/2025</a:t>
            </a:fld>
            <a:endParaRPr lang="en-US" dirty="0"/>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5/16/2025</a:t>
            </a:fld>
            <a:endParaRPr lang="en-US" dirty="0"/>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5/16/2025</a:t>
            </a:fld>
            <a:endParaRPr lang="en-US" dirty="0"/>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5/16/2025</a:t>
            </a:fld>
            <a:endParaRPr lang="en-US" dirty="0"/>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5/16/2025</a:t>
            </a:fld>
            <a:endParaRPr lang="en-US" dirty="0"/>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5/16/2025</a:t>
            </a:fld>
            <a:endParaRPr lang="en-US" dirty="0"/>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5/16/2025</a:t>
            </a:fld>
            <a:endParaRPr lang="en-US" dirty="0"/>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5/16/2025</a:t>
            </a:fld>
            <a:endParaRPr lang="en-US" dirty="0"/>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5/16/2025</a:t>
            </a:fld>
            <a:endParaRPr lang="en-US" dirty="0"/>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dirty="0"/>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a:xfrm>
            <a:off x="1512983" y="1436916"/>
            <a:ext cx="9144000" cy="3063650"/>
          </a:xfrm>
        </p:spPr>
        <p:txBody>
          <a:bodyPr>
            <a:normAutofit fontScale="90000"/>
          </a:bodyPr>
          <a:lstStyle/>
          <a:p>
            <a:r>
              <a:rPr lang="en-US" dirty="0">
                <a:solidFill>
                  <a:schemeClr val="bg2"/>
                </a:solidFill>
              </a:rPr>
              <a:t>Digital Accessibility and Equity Governance Board Public Reporting Working Group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a:xfrm>
            <a:off x="1524000" y="4811485"/>
            <a:ext cx="9144000" cy="1436917"/>
          </a:xfrm>
        </p:spPr>
        <p:txBody>
          <a:bodyPr/>
          <a:lstStyle/>
          <a:p>
            <a:r>
              <a:rPr lang="en-US" dirty="0">
                <a:solidFill>
                  <a:schemeClr val="bg2"/>
                </a:solidFill>
              </a:rPr>
              <a:t>May 16, 2025</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57248E6-B158-2875-0867-34ADB186C5FE}"/>
              </a:ext>
            </a:extLst>
          </p:cNvPr>
          <p:cNvSpPr>
            <a:spLocks noGrp="1"/>
          </p:cNvSpPr>
          <p:nvPr>
            <p:ph type="ctrTitle"/>
          </p:nvPr>
        </p:nvSpPr>
        <p:spPr/>
        <p:txBody>
          <a:bodyPr/>
          <a:lstStyle/>
          <a:p>
            <a:r>
              <a:rPr lang="en-US" dirty="0">
                <a:solidFill>
                  <a:schemeClr val="bg2"/>
                </a:solidFill>
              </a:rPr>
              <a:t>Reporting Tool Discussion</a:t>
            </a:r>
          </a:p>
        </p:txBody>
      </p:sp>
      <p:sp>
        <p:nvSpPr>
          <p:cNvPr id="5" name="Subtitle 4">
            <a:extLst>
              <a:ext uri="{FF2B5EF4-FFF2-40B4-BE49-F238E27FC236}">
                <a16:creationId xmlns:a16="http://schemas.microsoft.com/office/drawing/2014/main" id="{39C91484-54D0-E40C-706E-EE2071E54661}"/>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057587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BF574-A0F0-2817-E228-A0DB92ED7481}"/>
              </a:ext>
            </a:extLst>
          </p:cNvPr>
          <p:cNvSpPr>
            <a:spLocks noGrp="1"/>
          </p:cNvSpPr>
          <p:nvPr>
            <p:ph type="title"/>
          </p:nvPr>
        </p:nvSpPr>
        <p:spPr/>
        <p:txBody>
          <a:bodyPr/>
          <a:lstStyle/>
          <a:p>
            <a:pPr algn="ctr"/>
            <a:r>
              <a:rPr lang="en-US" dirty="0"/>
              <a:t>Reporting Tool Requirements</a:t>
            </a:r>
          </a:p>
        </p:txBody>
      </p:sp>
      <p:sp>
        <p:nvSpPr>
          <p:cNvPr id="3" name="Content Placeholder 2">
            <a:extLst>
              <a:ext uri="{FF2B5EF4-FFF2-40B4-BE49-F238E27FC236}">
                <a16:creationId xmlns:a16="http://schemas.microsoft.com/office/drawing/2014/main" id="{EBD2062F-1FA9-A5E1-59AB-AE092FA31485}"/>
              </a:ext>
            </a:extLst>
          </p:cNvPr>
          <p:cNvSpPr>
            <a:spLocks noGrp="1"/>
          </p:cNvSpPr>
          <p:nvPr>
            <p:ph idx="1"/>
          </p:nvPr>
        </p:nvSpPr>
        <p:spPr/>
        <p:txBody>
          <a:bodyPr>
            <a:normAutofit fontScale="92500" lnSpcReduction="10000"/>
          </a:bodyPr>
          <a:lstStyle/>
          <a:p>
            <a:r>
              <a:rPr lang="en-US" dirty="0"/>
              <a:t>Can create multiple dashboards presenting different levels of data using a single data input form</a:t>
            </a:r>
          </a:p>
          <a:p>
            <a:r>
              <a:rPr lang="en-US" dirty="0"/>
              <a:t>Data input form has capability to update dashboard with a single entry for Secretariat and agencies corresponding data</a:t>
            </a:r>
          </a:p>
          <a:p>
            <a:r>
              <a:rPr lang="en-US" dirty="0"/>
              <a:t>Dashboard needs to integrate both manual data updates and future automated updates</a:t>
            </a:r>
          </a:p>
          <a:p>
            <a:r>
              <a:rPr lang="en-US" dirty="0"/>
              <a:t>Dashboard needs to have drill-down functionality presenting qualitative and quantitative data</a:t>
            </a:r>
          </a:p>
          <a:p>
            <a:r>
              <a:rPr lang="en-US" dirty="0"/>
              <a:t>Need to ensure that the form input and dashboard output is accessible and usable</a:t>
            </a:r>
          </a:p>
          <a:p>
            <a:pPr marL="0" indent="0">
              <a:buNone/>
            </a:pPr>
            <a:r>
              <a:rPr lang="en-US" dirty="0"/>
              <a:t> </a:t>
            </a:r>
          </a:p>
        </p:txBody>
      </p:sp>
    </p:spTree>
    <p:extLst>
      <p:ext uri="{BB962C8B-B14F-4D97-AF65-F5344CB8AC3E}">
        <p14:creationId xmlns:p14="http://schemas.microsoft.com/office/powerpoint/2010/main" val="6486595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1713F-87D3-2804-F361-0C5E11522747}"/>
              </a:ext>
            </a:extLst>
          </p:cNvPr>
          <p:cNvSpPr>
            <a:spLocks noGrp="1"/>
          </p:cNvSpPr>
          <p:nvPr>
            <p:ph type="title"/>
          </p:nvPr>
        </p:nvSpPr>
        <p:spPr/>
        <p:txBody>
          <a:bodyPr/>
          <a:lstStyle/>
          <a:p>
            <a:pPr algn="ctr"/>
            <a:r>
              <a:rPr lang="en-US" dirty="0"/>
              <a:t>Tools to be Discussed</a:t>
            </a:r>
          </a:p>
        </p:txBody>
      </p:sp>
      <p:sp>
        <p:nvSpPr>
          <p:cNvPr id="3" name="Content Placeholder 2">
            <a:extLst>
              <a:ext uri="{FF2B5EF4-FFF2-40B4-BE49-F238E27FC236}">
                <a16:creationId xmlns:a16="http://schemas.microsoft.com/office/drawing/2014/main" id="{A4331CC7-DBB0-2F1B-D6CF-4151E927AF02}"/>
              </a:ext>
            </a:extLst>
          </p:cNvPr>
          <p:cNvSpPr>
            <a:spLocks noGrp="1"/>
          </p:cNvSpPr>
          <p:nvPr>
            <p:ph idx="1"/>
          </p:nvPr>
        </p:nvSpPr>
        <p:spPr/>
        <p:txBody>
          <a:bodyPr/>
          <a:lstStyle/>
          <a:p>
            <a:pPr marL="0" indent="0">
              <a:buNone/>
            </a:pPr>
            <a:r>
              <a:rPr lang="en-US" dirty="0"/>
              <a:t>Internal tools readily available for use:</a:t>
            </a:r>
          </a:p>
          <a:p>
            <a:r>
              <a:rPr lang="en-US" dirty="0"/>
              <a:t>Power BI</a:t>
            </a:r>
          </a:p>
          <a:p>
            <a:r>
              <a:rPr lang="en-US" dirty="0"/>
              <a:t>Tableau</a:t>
            </a:r>
          </a:p>
          <a:p>
            <a:pPr marL="0" indent="0">
              <a:buNone/>
            </a:pPr>
            <a:endParaRPr lang="en-US" dirty="0"/>
          </a:p>
          <a:p>
            <a:pPr marL="0" indent="0">
              <a:buNone/>
            </a:pPr>
            <a:r>
              <a:rPr lang="en-US" dirty="0"/>
              <a:t>External tools:</a:t>
            </a:r>
          </a:p>
          <a:p>
            <a:r>
              <a:rPr lang="en-US" dirty="0"/>
              <a:t>Milestone tracking tool by Bryan</a:t>
            </a:r>
          </a:p>
          <a:p>
            <a:r>
              <a:rPr lang="en-US" dirty="0"/>
              <a:t>Caspio</a:t>
            </a:r>
          </a:p>
          <a:p>
            <a:r>
              <a:rPr lang="en-US" dirty="0"/>
              <a:t>Qualtrics</a:t>
            </a:r>
          </a:p>
        </p:txBody>
      </p:sp>
    </p:spTree>
    <p:extLst>
      <p:ext uri="{BB962C8B-B14F-4D97-AF65-F5344CB8AC3E}">
        <p14:creationId xmlns:p14="http://schemas.microsoft.com/office/powerpoint/2010/main" val="17687212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B849B55E-7D9D-627C-C784-52291409708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B8BCD88-996C-B862-2524-C389DBDF88E8}"/>
              </a:ext>
            </a:extLst>
          </p:cNvPr>
          <p:cNvSpPr>
            <a:spLocks noGrp="1"/>
          </p:cNvSpPr>
          <p:nvPr>
            <p:ph type="ctrTitle"/>
          </p:nvPr>
        </p:nvSpPr>
        <p:spPr/>
        <p:txBody>
          <a:bodyPr>
            <a:normAutofit fontScale="90000"/>
          </a:bodyPr>
          <a:lstStyle/>
          <a:p>
            <a:r>
              <a:rPr lang="en-US" dirty="0">
                <a:solidFill>
                  <a:schemeClr val="bg2"/>
                </a:solidFill>
              </a:rPr>
              <a:t>Next Steps </a:t>
            </a:r>
            <a:br>
              <a:rPr lang="en-US" dirty="0">
                <a:solidFill>
                  <a:schemeClr val="bg2"/>
                </a:solidFill>
              </a:rPr>
            </a:br>
            <a:r>
              <a:rPr lang="en-US" dirty="0">
                <a:solidFill>
                  <a:schemeClr val="bg2"/>
                </a:solidFill>
              </a:rPr>
              <a:t>for Public Reporting Working Group</a:t>
            </a:r>
          </a:p>
        </p:txBody>
      </p:sp>
      <p:sp>
        <p:nvSpPr>
          <p:cNvPr id="6" name="Subtitle 5">
            <a:extLst>
              <a:ext uri="{FF2B5EF4-FFF2-40B4-BE49-F238E27FC236}">
                <a16:creationId xmlns:a16="http://schemas.microsoft.com/office/drawing/2014/main" id="{459E2FB8-0713-6F67-F150-0BD14A5E2EA9}"/>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3955541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C224-3E84-716D-8D23-88E192793268}"/>
              </a:ext>
            </a:extLst>
          </p:cNvPr>
          <p:cNvSpPr>
            <a:spLocks noGrp="1"/>
          </p:cNvSpPr>
          <p:nvPr>
            <p:ph type="title"/>
          </p:nvPr>
        </p:nvSpPr>
        <p:spPr/>
        <p:txBody>
          <a:bodyPr/>
          <a:lstStyle/>
          <a:p>
            <a:pPr algn="ctr"/>
            <a:r>
              <a:rPr lang="en-US" dirty="0"/>
              <a:t>What is Next for This Working Group</a:t>
            </a:r>
          </a:p>
        </p:txBody>
      </p:sp>
      <p:sp>
        <p:nvSpPr>
          <p:cNvPr id="3" name="Content Placeholder 2">
            <a:extLst>
              <a:ext uri="{FF2B5EF4-FFF2-40B4-BE49-F238E27FC236}">
                <a16:creationId xmlns:a16="http://schemas.microsoft.com/office/drawing/2014/main" id="{4DBBF46A-1C58-3DFA-BEE3-38876A216B60}"/>
              </a:ext>
            </a:extLst>
          </p:cNvPr>
          <p:cNvSpPr>
            <a:spLocks noGrp="1"/>
          </p:cNvSpPr>
          <p:nvPr>
            <p:ph idx="1"/>
          </p:nvPr>
        </p:nvSpPr>
        <p:spPr>
          <a:xfrm>
            <a:off x="838200" y="1871330"/>
            <a:ext cx="10515600" cy="4837814"/>
          </a:xfrm>
        </p:spPr>
        <p:txBody>
          <a:bodyPr vert="horz" lIns="91440" tIns="45720" rIns="91440" bIns="45720" rtlCol="0" anchor="t">
            <a:normAutofit/>
          </a:bodyPr>
          <a:lstStyle/>
          <a:p>
            <a:pPr marL="0" indent="0">
              <a:buNone/>
            </a:pPr>
            <a:r>
              <a:rPr lang="en-US" dirty="0"/>
              <a:t>Coming up for this working group</a:t>
            </a:r>
          </a:p>
          <a:p>
            <a:pPr marL="0" indent="0">
              <a:buNone/>
            </a:pPr>
            <a:endParaRPr lang="en-US" dirty="0"/>
          </a:p>
          <a:p>
            <a:pPr marL="514350" indent="-514350">
              <a:buFont typeface="+mj-lt"/>
              <a:buAutoNum type="arabicPeriod"/>
            </a:pPr>
            <a:r>
              <a:rPr lang="en-US" dirty="0"/>
              <a:t>Review tools and recommend a tool(s) for the dashboard</a:t>
            </a:r>
          </a:p>
          <a:p>
            <a:pPr marL="514350" indent="-514350">
              <a:buFont typeface="+mj-lt"/>
              <a:buAutoNum type="arabicPeriod"/>
            </a:pPr>
            <a:r>
              <a:rPr lang="en-US" dirty="0"/>
              <a:t>Review the dashboard implementation plan</a:t>
            </a:r>
          </a:p>
          <a:p>
            <a:pPr marL="514350" indent="-514350">
              <a:buFont typeface="+mj-lt"/>
              <a:buAutoNum type="arabicPeriod"/>
            </a:pPr>
            <a:r>
              <a:rPr lang="en-US" dirty="0"/>
              <a:t>Progress update at the last June board meeting</a:t>
            </a:r>
          </a:p>
          <a:p>
            <a:pPr marL="514350" indent="-514350">
              <a:buFont typeface="+mj-lt"/>
              <a:buAutoNum type="arabicPeriod"/>
            </a:pPr>
            <a:r>
              <a:rPr lang="en-US" dirty="0"/>
              <a:t>Collect dashboard feedback from constituents</a:t>
            </a:r>
          </a:p>
        </p:txBody>
      </p:sp>
    </p:spTree>
    <p:extLst>
      <p:ext uri="{BB962C8B-B14F-4D97-AF65-F5344CB8AC3E}">
        <p14:creationId xmlns:p14="http://schemas.microsoft.com/office/powerpoint/2010/main" val="28906220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6813C-6E89-1EE2-AC63-6B853BC1137D}"/>
              </a:ext>
            </a:extLst>
          </p:cNvPr>
          <p:cNvSpPr>
            <a:spLocks noGrp="1"/>
          </p:cNvSpPr>
          <p:nvPr>
            <p:ph type="ctrTitle"/>
          </p:nvPr>
        </p:nvSpPr>
        <p:spPr/>
        <p:txBody>
          <a:bodyPr/>
          <a:lstStyle/>
          <a:p>
            <a:r>
              <a:rPr lang="en-US" dirty="0">
                <a:solidFill>
                  <a:schemeClr val="bg2"/>
                </a:solidFill>
              </a:rPr>
              <a:t>Working Group Member Remarks</a:t>
            </a:r>
          </a:p>
        </p:txBody>
      </p:sp>
      <p:sp>
        <p:nvSpPr>
          <p:cNvPr id="5" name="Subtitle 4">
            <a:extLst>
              <a:ext uri="{FF2B5EF4-FFF2-40B4-BE49-F238E27FC236}">
                <a16:creationId xmlns:a16="http://schemas.microsoft.com/office/drawing/2014/main" id="{BC3E53A5-789C-3144-B44A-2E90BF8CF61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530825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dirty="0">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99624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75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p:txBody>
      </p:sp>
    </p:spTree>
    <p:extLst>
      <p:ext uri="{BB962C8B-B14F-4D97-AF65-F5344CB8AC3E}">
        <p14:creationId xmlns:p14="http://schemas.microsoft.com/office/powerpoint/2010/main" val="14090022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dirty="0">
                <a:solidFill>
                  <a:schemeClr val="bg2"/>
                </a:solidFill>
              </a:rPr>
              <a:t>Thank You</a:t>
            </a:r>
          </a:p>
        </p:txBody>
      </p:sp>
      <p:sp>
        <p:nvSpPr>
          <p:cNvPr id="5" name="Subtitle 4">
            <a:extLst>
              <a:ext uri="{FF2B5EF4-FFF2-40B4-BE49-F238E27FC236}">
                <a16:creationId xmlns:a16="http://schemas.microsoft.com/office/drawing/2014/main" id="{C013A583-8731-560D-F34E-65B9CB494D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69402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dirty="0"/>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dirty="0"/>
              <a:t>Welcome and Roll Call</a:t>
            </a:r>
          </a:p>
          <a:p>
            <a:pPr marL="514350" indent="-514350">
              <a:buFont typeface="+mj-lt"/>
              <a:buAutoNum type="arabicPeriod"/>
            </a:pPr>
            <a:r>
              <a:rPr lang="en-US" dirty="0"/>
              <a:t>Review Input Form Template Idea and Additional Operational Metrics</a:t>
            </a:r>
          </a:p>
          <a:p>
            <a:pPr marL="514350" indent="-514350">
              <a:buFont typeface="+mj-lt"/>
              <a:buAutoNum type="arabicPeriod"/>
            </a:pPr>
            <a:r>
              <a:rPr lang="en-US" dirty="0"/>
              <a:t>Tool discussion Power BI </a:t>
            </a:r>
          </a:p>
          <a:p>
            <a:pPr marL="514350" indent="-514350">
              <a:buFont typeface="+mj-lt"/>
              <a:buAutoNum type="arabicPeriod"/>
            </a:pPr>
            <a:r>
              <a:rPr lang="en-US" dirty="0"/>
              <a:t>Working Group Next Steps</a:t>
            </a:r>
          </a:p>
          <a:p>
            <a:pPr marL="514350" indent="-514350">
              <a:buFont typeface="+mj-lt"/>
              <a:buAutoNum type="arabicPeriod"/>
            </a:pPr>
            <a:r>
              <a:rPr lang="en-US" dirty="0"/>
              <a:t>Working Group Remarks</a:t>
            </a:r>
          </a:p>
          <a:p>
            <a:pPr marL="514350" indent="-514350">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dirty="0">
                <a:solidFill>
                  <a:schemeClr val="bg2">
                    <a:lumMod val="90000"/>
                  </a:schemeClr>
                </a:solidFill>
              </a:rPr>
              <a:t>Welcome and Roll Call</a:t>
            </a:r>
          </a:p>
        </p:txBody>
      </p:sp>
      <p:sp>
        <p:nvSpPr>
          <p:cNvPr id="5" name="Subtitle 4">
            <a:extLst>
              <a:ext uri="{FF2B5EF4-FFF2-40B4-BE49-F238E27FC236}">
                <a16:creationId xmlns:a16="http://schemas.microsoft.com/office/drawing/2014/main" id="{5A65178F-16A7-D9D2-1A6F-346C7012AD8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19259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Working Group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38199" y="1825625"/>
            <a:ext cx="10722429" cy="4351338"/>
          </a:xfrm>
        </p:spPr>
        <p:txBody>
          <a:bodyPr>
            <a:normAutofit fontScale="85000" lnSpcReduction="20000"/>
          </a:bodyPr>
          <a:lstStyle/>
          <a:p>
            <a:pPr marL="609600" indent="-457200">
              <a:lnSpc>
                <a:spcPct val="110000"/>
              </a:lnSpc>
            </a:pPr>
            <a:r>
              <a:rPr lang="en-US" b="1" dirty="0"/>
              <a:t>Jason Snyder</a:t>
            </a:r>
            <a:r>
              <a:rPr lang="en-US" dirty="0"/>
              <a:t>, </a:t>
            </a:r>
            <a:r>
              <a:rPr lang="en-US" dirty="0">
                <a:ea typeface="Noto Sans Light" panose="020B0402040504020204" pitchFamily="34" charset="0"/>
                <a:cs typeface="Noto Sans Light" panose="020B0402040504020204" pitchFamily="34" charset="0"/>
              </a:rPr>
              <a:t>Secretary, Executive Office of Technology Services and Security</a:t>
            </a:r>
          </a:p>
          <a:p>
            <a:pPr marL="609600" indent="-457200">
              <a:lnSpc>
                <a:spcPct val="110000"/>
              </a:lnSpc>
            </a:pPr>
            <a:r>
              <a:rPr lang="en-US" b="1" dirty="0"/>
              <a:t>Ashley Bloom</a:t>
            </a:r>
            <a:r>
              <a:rPr lang="en-US" dirty="0"/>
              <a:t>, CIAO, Executive Office of Technology Services and Security</a:t>
            </a:r>
          </a:p>
          <a:p>
            <a:pPr marL="609600" indent="-457200">
              <a:lnSpc>
                <a:spcPct val="110000"/>
              </a:lnSpc>
            </a:pPr>
            <a:r>
              <a:rPr lang="en-US" b="1" dirty="0"/>
              <a:t>Mark Fine</a:t>
            </a:r>
            <a:r>
              <a:rPr lang="en-US" dirty="0"/>
              <a:t>,</a:t>
            </a:r>
            <a:r>
              <a:rPr lang="en-US" dirty="0">
                <a:ea typeface="Noto Sans Light" panose="020B0402040504020204" pitchFamily="34" charset="0"/>
                <a:cs typeface="Noto Sans Light" panose="020B0402040504020204" pitchFamily="34" charset="0"/>
              </a:rPr>
              <a:t> Assistant Secretary for Administration, Executive Office of Administration and Finance</a:t>
            </a:r>
          </a:p>
          <a:p>
            <a:pPr marL="609600" indent="-457200">
              <a:lnSpc>
                <a:spcPct val="110000"/>
              </a:lnSpc>
            </a:pPr>
            <a:r>
              <a:rPr lang="en-US" b="1" dirty="0">
                <a:ea typeface="Noto Sans Light" panose="020B0402040504020204" pitchFamily="34" charset="0"/>
                <a:cs typeface="Noto Sans Light" panose="020B0402040504020204" pitchFamily="34" charset="0"/>
              </a:rPr>
              <a:t>Brian Chase, Secretariat IT Accessibility Officer, </a:t>
            </a:r>
            <a:r>
              <a:rPr lang="en-US" dirty="0">
                <a:ea typeface="Noto Sans Light" panose="020B0402040504020204" pitchFamily="34" charset="0"/>
                <a:cs typeface="Noto Sans Light" panose="020B0402040504020204" pitchFamily="34" charset="0"/>
              </a:rPr>
              <a:t>Executive Office of Health and Human Services</a:t>
            </a:r>
          </a:p>
          <a:p>
            <a:pPr marL="609600" indent="-457200">
              <a:lnSpc>
                <a:spcPct val="110000"/>
              </a:lnSpc>
            </a:pPr>
            <a:r>
              <a:rPr lang="en-US" b="1" dirty="0"/>
              <a:t>Dan Sionkiewicz</a:t>
            </a:r>
            <a:r>
              <a:rPr lang="en-US" dirty="0"/>
              <a:t>, Secretariat CIO</a:t>
            </a:r>
            <a:r>
              <a:rPr lang="en-US" dirty="0">
                <a:ea typeface="Noto Sans Light" panose="020B0402040504020204" pitchFamily="34" charset="0"/>
                <a:cs typeface="Noto Sans Light" panose="020B0402040504020204" pitchFamily="34" charset="0"/>
              </a:rPr>
              <a:t>, Executive Office of Housing and Livable Communities</a:t>
            </a:r>
          </a:p>
          <a:p>
            <a:pPr marL="609600" indent="-457200">
              <a:lnSpc>
                <a:spcPct val="110000"/>
              </a:lnSpc>
            </a:pPr>
            <a:r>
              <a:rPr lang="en-US" b="1" dirty="0"/>
              <a:t>Paul Franzese</a:t>
            </a:r>
            <a:r>
              <a:rPr lang="en-US" dirty="0"/>
              <a:t>, </a:t>
            </a:r>
            <a:r>
              <a:rPr lang="en-US" dirty="0">
                <a:ea typeface="Noto Sans Light" panose="020B0402040504020204" pitchFamily="34" charset="0"/>
                <a:cs typeface="Noto Sans Light" panose="020B0402040504020204" pitchFamily="34" charset="0"/>
              </a:rPr>
              <a:t>COO, Executive Office of Labor and Workforce Development</a:t>
            </a:r>
          </a:p>
          <a:p>
            <a:pPr marL="152400" indent="0">
              <a:buNone/>
            </a:pPr>
            <a:endParaRPr lang="en-US" dirty="0"/>
          </a:p>
        </p:txBody>
      </p:sp>
    </p:spTree>
    <p:extLst>
      <p:ext uri="{BB962C8B-B14F-4D97-AF65-F5344CB8AC3E}">
        <p14:creationId xmlns:p14="http://schemas.microsoft.com/office/powerpoint/2010/main" val="364604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2A78A-348B-EFF7-AAF3-FF451F3BBCA2}"/>
              </a:ext>
            </a:extLst>
          </p:cNvPr>
          <p:cNvSpPr>
            <a:spLocks noGrp="1"/>
          </p:cNvSpPr>
          <p:nvPr>
            <p:ph type="title"/>
          </p:nvPr>
        </p:nvSpPr>
        <p:spPr/>
        <p:txBody>
          <a:bodyPr/>
          <a:lstStyle/>
          <a:p>
            <a:pPr algn="ctr"/>
            <a:r>
              <a:rPr lang="en-US" dirty="0"/>
              <a:t>Working Group Member Roll Call Continued</a:t>
            </a:r>
          </a:p>
        </p:txBody>
      </p:sp>
      <p:sp>
        <p:nvSpPr>
          <p:cNvPr id="3" name="Content Placeholder 2">
            <a:extLst>
              <a:ext uri="{FF2B5EF4-FFF2-40B4-BE49-F238E27FC236}">
                <a16:creationId xmlns:a16="http://schemas.microsoft.com/office/drawing/2014/main" id="{ACE5A2A7-6F50-01E1-579D-3DC5A48D8C7D}"/>
              </a:ext>
            </a:extLst>
          </p:cNvPr>
          <p:cNvSpPr>
            <a:spLocks noGrp="1"/>
          </p:cNvSpPr>
          <p:nvPr>
            <p:ph idx="1"/>
          </p:nvPr>
        </p:nvSpPr>
        <p:spPr/>
        <p:txBody>
          <a:bodyPr/>
          <a:lstStyle/>
          <a:p>
            <a:r>
              <a:rPr lang="en-US" b="1" dirty="0"/>
              <a:t>Maria Michalski</a:t>
            </a:r>
            <a:r>
              <a:rPr lang="en-US" dirty="0"/>
              <a:t>, Secretariat </a:t>
            </a:r>
            <a:r>
              <a:rPr lang="en-US" dirty="0">
                <a:ea typeface="Noto Sans Light" panose="020B0402040504020204" pitchFamily="34" charset="0"/>
                <a:cs typeface="Noto Sans Light" panose="020B0402040504020204" pitchFamily="34" charset="0"/>
              </a:rPr>
              <a:t>CIO, Executive Office of Public Safety and Security</a:t>
            </a:r>
          </a:p>
          <a:p>
            <a:r>
              <a:rPr lang="en-US" b="1" dirty="0"/>
              <a:t>Dave Bedard</a:t>
            </a:r>
            <a:r>
              <a:rPr lang="en-US" dirty="0"/>
              <a:t>, </a:t>
            </a:r>
            <a:r>
              <a:rPr lang="en-US" dirty="0">
                <a:ea typeface="Noto Sans Light" panose="020B0402040504020204" pitchFamily="34" charset="0"/>
                <a:cs typeface="Noto Sans Light" panose="020B0402040504020204" pitchFamily="34" charset="0"/>
              </a:rPr>
              <a:t>Secretariat CIO, Massachusetts Department of Transportation</a:t>
            </a:r>
          </a:p>
          <a:p>
            <a:endParaRPr lang="en-US" b="1" dirty="0">
              <a:ea typeface="Noto Sans Light" panose="020B0402040504020204" pitchFamily="34" charset="0"/>
              <a:cs typeface="Noto Sans Light" panose="020B0402040504020204" pitchFamily="34" charset="0"/>
            </a:endParaRPr>
          </a:p>
          <a:p>
            <a:endParaRPr lang="en-US" b="1" dirty="0"/>
          </a:p>
          <a:p>
            <a:pPr marL="0" indent="0">
              <a:buNone/>
            </a:pPr>
            <a:endParaRPr lang="en-US" b="1" dirty="0"/>
          </a:p>
          <a:p>
            <a:pPr marL="0" indent="0">
              <a:buNone/>
            </a:pPr>
            <a:endParaRPr lang="en-US" dirty="0"/>
          </a:p>
        </p:txBody>
      </p:sp>
    </p:spTree>
    <p:extLst>
      <p:ext uri="{BB962C8B-B14F-4D97-AF65-F5344CB8AC3E}">
        <p14:creationId xmlns:p14="http://schemas.microsoft.com/office/powerpoint/2010/main" val="2562401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CAAB8-B132-3A81-DBAE-46A8248008CB}"/>
              </a:ext>
            </a:extLst>
          </p:cNvPr>
          <p:cNvSpPr>
            <a:spLocks noGrp="1"/>
          </p:cNvSpPr>
          <p:nvPr>
            <p:ph type="title"/>
          </p:nvPr>
        </p:nvSpPr>
        <p:spPr>
          <a:xfrm>
            <a:off x="598713" y="365125"/>
            <a:ext cx="11168743" cy="1325563"/>
          </a:xfrm>
        </p:spPr>
        <p:txBody>
          <a:bodyPr/>
          <a:lstStyle/>
          <a:p>
            <a:pPr algn="ctr"/>
            <a:r>
              <a:rPr lang="en-US" dirty="0"/>
              <a:t>Public Reporting Objective</a:t>
            </a:r>
          </a:p>
        </p:txBody>
      </p:sp>
      <p:sp>
        <p:nvSpPr>
          <p:cNvPr id="3" name="Content Placeholder 2">
            <a:extLst>
              <a:ext uri="{FF2B5EF4-FFF2-40B4-BE49-F238E27FC236}">
                <a16:creationId xmlns:a16="http://schemas.microsoft.com/office/drawing/2014/main" id="{333CE3B7-3719-182B-AB68-E73D8C9E816F}"/>
              </a:ext>
            </a:extLst>
          </p:cNvPr>
          <p:cNvSpPr>
            <a:spLocks noGrp="1"/>
          </p:cNvSpPr>
          <p:nvPr>
            <p:ph idx="1"/>
          </p:nvPr>
        </p:nvSpPr>
        <p:spPr>
          <a:xfrm>
            <a:off x="838200" y="1690688"/>
            <a:ext cx="10515600" cy="4602889"/>
          </a:xfrm>
        </p:spPr>
        <p:txBody>
          <a:bodyPr>
            <a:normAutofit/>
          </a:bodyPr>
          <a:lstStyle/>
          <a:p>
            <a:pPr marL="0" indent="0">
              <a:buNone/>
            </a:pPr>
            <a:r>
              <a:rPr lang="en-US" dirty="0"/>
              <a:t>Increase accountability and transparency through the use of public reporting to identify trends, gaps, opportunities for improvement and demonstrate maturity.</a:t>
            </a:r>
          </a:p>
          <a:p>
            <a:pPr marL="0" indent="0">
              <a:buNone/>
            </a:pPr>
            <a:endParaRPr lang="en-US" dirty="0"/>
          </a:p>
        </p:txBody>
      </p:sp>
    </p:spTree>
    <p:extLst>
      <p:ext uri="{BB962C8B-B14F-4D97-AF65-F5344CB8AC3E}">
        <p14:creationId xmlns:p14="http://schemas.microsoft.com/office/powerpoint/2010/main" val="2689717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3D192-92C4-1F78-A085-4A7B2467A933}"/>
              </a:ext>
            </a:extLst>
          </p:cNvPr>
          <p:cNvSpPr>
            <a:spLocks noGrp="1"/>
          </p:cNvSpPr>
          <p:nvPr>
            <p:ph type="title"/>
          </p:nvPr>
        </p:nvSpPr>
        <p:spPr/>
        <p:txBody>
          <a:bodyPr/>
          <a:lstStyle/>
          <a:p>
            <a:pPr algn="ctr"/>
            <a:r>
              <a:rPr lang="en-US" dirty="0"/>
              <a:t>Executive Order 614 Reporting Requirements</a:t>
            </a:r>
          </a:p>
        </p:txBody>
      </p:sp>
      <p:sp>
        <p:nvSpPr>
          <p:cNvPr id="3" name="Content Placeholder 2">
            <a:extLst>
              <a:ext uri="{FF2B5EF4-FFF2-40B4-BE49-F238E27FC236}">
                <a16:creationId xmlns:a16="http://schemas.microsoft.com/office/drawing/2014/main" id="{A9A8F773-C5BC-AAC0-FC45-A20603E799AE}"/>
              </a:ext>
            </a:extLst>
          </p:cNvPr>
          <p:cNvSpPr>
            <a:spLocks noGrp="1"/>
          </p:cNvSpPr>
          <p:nvPr>
            <p:ph idx="1"/>
          </p:nvPr>
        </p:nvSpPr>
        <p:spPr/>
        <p:txBody>
          <a:bodyPr>
            <a:normAutofit lnSpcReduction="10000"/>
          </a:bodyPr>
          <a:lstStyle/>
          <a:p>
            <a:pPr marL="0" indent="0">
              <a:buNone/>
            </a:pPr>
            <a:r>
              <a:rPr lang="en-US" dirty="0"/>
              <a:t>Executive Order 614 states the following for public reporting:</a:t>
            </a:r>
          </a:p>
          <a:p>
            <a:pPr marL="0" indent="0">
              <a:buNone/>
            </a:pPr>
            <a:endParaRPr lang="en-US" dirty="0"/>
          </a:p>
          <a:p>
            <a:pPr marL="0" indent="0">
              <a:buNone/>
            </a:pPr>
            <a:r>
              <a:rPr lang="en-US" dirty="0"/>
              <a:t>The CIAO, in conjunction with the Board, shall design and implement a mechanism to track and report digital accessibility and equity metrics for Commonwealth agencies. The metrics shall be displayed on a public facing dashboard, developed by EOTSS to encourage accountability and transparency regarding digital accessibility and equity. The SIAOs, at the direction of the CIAO, shall be responsible for tracking, maintaining, and reporting digital accessibility and equity metrics from their respective Secretariats, as determined by the CIAO. </a:t>
            </a:r>
          </a:p>
          <a:p>
            <a:pPr marL="0" indent="0">
              <a:buNone/>
            </a:pPr>
            <a:endParaRPr lang="en-US" dirty="0"/>
          </a:p>
        </p:txBody>
      </p:sp>
    </p:spTree>
    <p:extLst>
      <p:ext uri="{BB962C8B-B14F-4D97-AF65-F5344CB8AC3E}">
        <p14:creationId xmlns:p14="http://schemas.microsoft.com/office/powerpoint/2010/main" val="2996991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3BD2AD69-CB83-6B4B-EEA5-B3BE3622F08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A7C3CE7-1586-76A4-9042-4C88849B00AC}"/>
              </a:ext>
            </a:extLst>
          </p:cNvPr>
          <p:cNvSpPr>
            <a:spLocks noGrp="1"/>
          </p:cNvSpPr>
          <p:nvPr>
            <p:ph type="ctrTitle"/>
          </p:nvPr>
        </p:nvSpPr>
        <p:spPr/>
        <p:txBody>
          <a:bodyPr>
            <a:normAutofit fontScale="90000"/>
          </a:bodyPr>
          <a:lstStyle/>
          <a:p>
            <a:r>
              <a:rPr lang="en-US" dirty="0">
                <a:solidFill>
                  <a:schemeClr val="bg2"/>
                </a:solidFill>
              </a:rPr>
              <a:t>Review Form Template Idea and Additional Operational Metrics</a:t>
            </a:r>
            <a:br>
              <a:rPr lang="en-US" dirty="0">
                <a:solidFill>
                  <a:schemeClr val="bg2"/>
                </a:solidFill>
              </a:rPr>
            </a:br>
            <a:endParaRPr lang="en-US" dirty="0">
              <a:solidFill>
                <a:schemeClr val="bg2"/>
              </a:solidFill>
            </a:endParaRPr>
          </a:p>
        </p:txBody>
      </p:sp>
      <p:sp>
        <p:nvSpPr>
          <p:cNvPr id="3" name="Content Placeholder 2">
            <a:extLst>
              <a:ext uri="{FF2B5EF4-FFF2-40B4-BE49-F238E27FC236}">
                <a16:creationId xmlns:a16="http://schemas.microsoft.com/office/drawing/2014/main" id="{CFF227F3-6F6C-C4E1-F0A2-83A8C23E154B}"/>
              </a:ext>
            </a:extLst>
          </p:cNvPr>
          <p:cNvSpPr>
            <a:spLocks noGrp="1"/>
          </p:cNvSpPr>
          <p:nvPr>
            <p:ph type="subTitle" idx="1"/>
          </p:nvPr>
        </p:nvSpPr>
        <p:spPr/>
        <p:txBody>
          <a:bodyPr/>
          <a:lstStyle/>
          <a:p>
            <a:pPr marL="0" indent="0">
              <a:buNone/>
            </a:pPr>
            <a:endParaRPr lang="en-US" dirty="0"/>
          </a:p>
        </p:txBody>
      </p:sp>
    </p:spTree>
    <p:extLst>
      <p:ext uri="{BB962C8B-B14F-4D97-AF65-F5344CB8AC3E}">
        <p14:creationId xmlns:p14="http://schemas.microsoft.com/office/powerpoint/2010/main" val="1622680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C0B22-C42B-62B1-1266-7847E37A6BCD}"/>
              </a:ext>
            </a:extLst>
          </p:cNvPr>
          <p:cNvSpPr>
            <a:spLocks noGrp="1"/>
          </p:cNvSpPr>
          <p:nvPr>
            <p:ph type="title"/>
          </p:nvPr>
        </p:nvSpPr>
        <p:spPr/>
        <p:txBody>
          <a:bodyPr/>
          <a:lstStyle/>
          <a:p>
            <a:pPr algn="ctr"/>
            <a:r>
              <a:rPr lang="en-US" dirty="0"/>
              <a:t>Form Template Inclusions</a:t>
            </a:r>
          </a:p>
        </p:txBody>
      </p:sp>
      <p:sp>
        <p:nvSpPr>
          <p:cNvPr id="3" name="Content Placeholder 2">
            <a:extLst>
              <a:ext uri="{FF2B5EF4-FFF2-40B4-BE49-F238E27FC236}">
                <a16:creationId xmlns:a16="http://schemas.microsoft.com/office/drawing/2014/main" id="{0576193D-8BB4-8769-FA4D-80F9FA5F0F37}"/>
              </a:ext>
            </a:extLst>
          </p:cNvPr>
          <p:cNvSpPr>
            <a:spLocks noGrp="1"/>
          </p:cNvSpPr>
          <p:nvPr>
            <p:ph idx="1"/>
          </p:nvPr>
        </p:nvSpPr>
        <p:spPr/>
        <p:txBody>
          <a:bodyPr/>
          <a:lstStyle/>
          <a:p>
            <a:pPr marL="0" indent="0">
              <a:buNone/>
            </a:pPr>
            <a:r>
              <a:rPr lang="en-US" dirty="0"/>
              <a:t>Form questions based on federal accessibility maturity model and accessibility strategic plan</a:t>
            </a:r>
          </a:p>
          <a:p>
            <a:pPr marL="0" indent="0">
              <a:buNone/>
            </a:pPr>
            <a:endParaRPr lang="en-US" dirty="0"/>
          </a:p>
          <a:p>
            <a:r>
              <a:rPr lang="en-US" dirty="0"/>
              <a:t>Contains checklist criteria for maturity level scoring</a:t>
            </a:r>
          </a:p>
          <a:p>
            <a:r>
              <a:rPr lang="en-US" dirty="0"/>
              <a:t>Contains additional operational metrics aligned with all maturity dimensions</a:t>
            </a:r>
          </a:p>
          <a:p>
            <a:pPr marL="0" indent="0">
              <a:buNone/>
            </a:pPr>
            <a:endParaRPr lang="en-US" dirty="0"/>
          </a:p>
        </p:txBody>
      </p:sp>
    </p:spTree>
    <p:extLst>
      <p:ext uri="{BB962C8B-B14F-4D97-AF65-F5344CB8AC3E}">
        <p14:creationId xmlns:p14="http://schemas.microsoft.com/office/powerpoint/2010/main" val="12702497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4E3F6D-E5D6-4FC5-8B0C-1393D9298C98}">
  <ds:schemaRefs>
    <ds:schemaRef ds:uri="http://schemas.microsoft.com/sharepoint/v3/contenttype/forms"/>
  </ds:schemaRefs>
</ds:datastoreItem>
</file>

<file path=customXml/itemProps2.xml><?xml version="1.0" encoding="utf-8"?>
<ds:datastoreItem xmlns:ds="http://schemas.openxmlformats.org/officeDocument/2006/customXml" ds:itemID="{9A43E715-9717-4AD2-95C5-3126680A42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a0a711-4b0f-4fc4-96a2-145169229931"/>
    <ds:schemaRef ds:uri="925d310d-53cb-4c77-be22-c5fffb1d936d"/>
    <ds:schemaRef ds:uri="0df21c9d-47b1-4fd6-87c3-022582b37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9300</TotalTime>
  <Words>579</Words>
  <Application>Microsoft Office PowerPoint</Application>
  <PresentationFormat>Widescreen</PresentationFormat>
  <Paragraphs>70</Paragraphs>
  <Slides>18</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Noto Sans Light</vt:lpstr>
      <vt:lpstr>Aptos</vt:lpstr>
      <vt:lpstr>Aptos Display</vt:lpstr>
      <vt:lpstr>Arial</vt:lpstr>
      <vt:lpstr>Noto Sans</vt:lpstr>
      <vt:lpstr>Wingdings</vt:lpstr>
      <vt:lpstr>Office Theme</vt:lpstr>
      <vt:lpstr>Digital Accessibility and Equity Governance Board Public Reporting Working Group Meeting</vt:lpstr>
      <vt:lpstr>Meeting Agenda</vt:lpstr>
      <vt:lpstr>Welcome and Roll Call</vt:lpstr>
      <vt:lpstr>Working Group Member Roll Call</vt:lpstr>
      <vt:lpstr>Working Group Member Roll Call Continued</vt:lpstr>
      <vt:lpstr>Public Reporting Objective</vt:lpstr>
      <vt:lpstr>Executive Order 614 Reporting Requirements</vt:lpstr>
      <vt:lpstr>Review Form Template Idea and Additional Operational Metrics </vt:lpstr>
      <vt:lpstr>Form Template Inclusions</vt:lpstr>
      <vt:lpstr>Reporting Tool Discussion</vt:lpstr>
      <vt:lpstr>Reporting Tool Requirements</vt:lpstr>
      <vt:lpstr>Tools to be Discussed</vt:lpstr>
      <vt:lpstr>Next Steps  for Public Reporting Working Group</vt:lpstr>
      <vt:lpstr>What is Next for This Working Group</vt:lpstr>
      <vt:lpstr>Working Group Member Remarks</vt:lpstr>
      <vt:lpstr>Public Remarks</vt:lpstr>
      <vt:lpstr>Guidelines for Public Remarks</vt:lpstr>
      <vt:lpstr>Thank You</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Gannett, Yukiko (EOTSS)</cp:lastModifiedBy>
  <cp:revision>33</cp:revision>
  <dcterms:created xsi:type="dcterms:W3CDTF">2024-03-08T14:56:14Z</dcterms:created>
  <dcterms:modified xsi:type="dcterms:W3CDTF">2025-05-16T19:26:29Z</dcterms:modified>
</cp:coreProperties>
</file>