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BFE32-3D02-4140-B073-FE6823939D6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7585-A927-4CCC-B4F2-6E08CA6C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88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1E02663-E1C9-4A80-996E-CF526E3ED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0DEB4072-A681-42B8-9011-70AF60E2F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314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287DC-8D02-43B9-B982-319FB753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C0F40-491E-4769-8E33-67FD228E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A03F4435-9C79-4273-BEEC-9621F4BD5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A4965-EBB8-4B28-B263-A9A061EC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E8B4E-6608-4B2E-AC18-23DCEB17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C378D854-A045-4376-9B90-60FD7D15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3" y="0"/>
            <a:ext cx="7727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7BB2E-14C9-4D34-AF88-30DF6DE1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49993-11B1-4762-964B-C3E48FFA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58A22CEB-AEED-44DD-B848-58EB7F258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28" y="0"/>
            <a:ext cx="785294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43667-1F2B-4D7C-AA23-81A7863C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801DB-844D-41E4-90D0-6C0F06B1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535BC8F9-3992-4941-B121-5A146EDB5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32DE8-84E1-4574-804B-D09D8451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117CE-6F9A-42C1-8F0F-5C4FB39A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F7926B46-63C8-4F76-8EC0-83E7B2C9C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10FF0-112B-49D9-9DA2-C3E8E407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D65BD-2118-4073-A728-D7232073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58B98055-569D-4AFD-8600-5546D717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893C8-B8A3-41FB-891F-443FEE9A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57B45-BED0-4AFA-AC30-B6BD9D50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65A7B760-C26E-488A-81AF-6DA752425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74892-153F-40E7-92C4-54E9B1DF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4C688-EDAB-46E1-BB7B-0FEFFF17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F5AB08E1-5484-4B3C-873C-2A015D586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E4A6A-F212-43D9-9E7C-F6CC3B0B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2612E-509D-47A6-9A29-75BA9D4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B2406EC2-4AC2-43B9-8980-987BA3E7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8" y="0"/>
            <a:ext cx="848134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347AF-0173-45BD-BA6D-33C823DF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2E9BB-D7E2-4CDD-948A-9CE91D99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FFD215D9-2D84-44C8-AC5A-2D8A35EB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0" y="0"/>
            <a:ext cx="86212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0A101-9723-4691-8A1B-90F20A9D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01A3D-52C5-4154-B912-F7FFA34A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0582A2FA-D435-4E3B-BEB1-FE922F8F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54773-EFCC-4305-9847-FF232E7A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459D6-B9C8-4563-B866-D7DD7F05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1D59B550-74E5-4284-B321-4C9866DB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41068-F52D-41E5-A5F8-328077F3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DD6A5-E673-460B-BF86-AF56C99B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39C313DE-D692-4D46-AA3B-A675ED45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3" y="0"/>
            <a:ext cx="7727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DA9F7-212E-4AF8-BEE5-5E12A55F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AC923-C1A0-43B0-8D4B-97F41D05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B33B2474-8D65-463C-B364-BE1B7074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8A605-CB57-4B4D-8252-E274DE3D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F4ED7-5155-4BF1-9F7D-0FC58C30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046CE667-C183-4684-A4B7-DBB24DAEA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4BF9F-C5B2-40CB-B413-8858F5BC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78C8B-761B-4780-8551-2086E3AD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2A10373-CA77-46C2-A214-600AA5D51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016F1-98A1-4BF5-A4EF-03C33AE8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33ADA-8087-4E97-B276-1B8834DF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D6151209-12AA-4ADD-83A0-F070D07BA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C1A1F-099E-43D4-B7ED-29E2212C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1A012-CCE7-4C01-ABD6-241BC628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0B66D81-27FD-447F-A030-35702808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9" y="0"/>
            <a:ext cx="88643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E2772-DC3E-4F01-AF5C-B51FFDC8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415B0-F49F-4B5D-A161-30939F86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7259B849-C6F3-4931-B77F-50793A2E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23" y="0"/>
            <a:ext cx="897335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60BB5-8E66-47FC-8066-A6AB5A3C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6D173-C692-4AB1-AB40-3201BBC6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8E93FDDF-E496-4BD6-A18B-C334D7246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9" y="0"/>
            <a:ext cx="88643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ABDA31-C130-45A6-A316-11F380D3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0759A-2B34-43C9-AE5A-1A480D6B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B92D267D-C8E1-4A69-9745-D426D531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78D90-301A-4A5D-B525-ED6DB7DE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6DE42-AFFC-4C4A-B359-B75DD797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031029C5-104D-48D3-AEED-2155D47C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172B8-41A5-41A3-9F58-C74D117E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29BDF-6A64-4402-9B6B-9AEA8585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3A029D05-DF85-4350-B2CF-20BD281A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DC7F2-4104-410F-9C17-20EA37D2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B7521-6265-4150-BDDC-2AA266E9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May 2022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2022</dc:title>
  <dc:creator>MacLeod, Jill (DMH)</dc:creator>
  <cp:lastModifiedBy>MacLeod, Jill (DMH)</cp:lastModifiedBy>
  <cp:revision>3</cp:revision>
  <dcterms:created xsi:type="dcterms:W3CDTF">2022-10-17T17:13:54Z</dcterms:created>
  <dcterms:modified xsi:type="dcterms:W3CDTF">2022-10-17T17:41:32Z</dcterms:modified>
</cp:coreProperties>
</file>