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6B02B-74F5-4851-87D6-789653B78F3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F37ED-00B2-4117-B431-E4D8DE8A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9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880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21070224-60FF-4441-9979-6A60DBADCA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May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7A3DFC88-E133-456C-8D1F-E3D693CDE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696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353E8-479B-4EEA-B525-7F747254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E50EE-681F-4306-982D-D6D11181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4A0A503A-2991-4ADA-A9BF-92F78CA72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4711E-D08F-4C56-A4FD-7F61DECE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DBED8-F06D-4737-809B-9B333F64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089B40F8-944F-4A57-8FB9-78D0A151D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1BE58-C764-40E7-814B-70C19048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0016FB-42A1-4F29-9E78-7FDA2FD5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F13FB342-363E-476F-9E8A-8CCDA2409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43" y="0"/>
            <a:ext cx="7727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E24282-6224-40DF-AF74-C3370F39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9147E4-1EF1-4BDD-ABFD-327E7088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9532C0AD-CB07-4080-BE63-AD1A4902B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28" y="0"/>
            <a:ext cx="785294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25B22F-8E90-4A48-9B87-EDDF5516D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DA6D4E-930E-406C-83C8-3451C63A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B4FA1BD3-D6DE-4252-84F1-BD6B0471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DC6A3B-07D7-4FF6-9812-93DD2350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A30058-3C7E-4636-88FA-5C023E93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0DAA62FA-14DC-4594-AB5C-CEDCE1FAD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032AD-D81F-4CDB-A070-1CF27473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AB4879-7ED4-4248-8777-EC87729F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1DD9C77F-2FC0-4C58-8EDA-F7E56C4F9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99478E-11D4-4D8F-9594-E331542A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EEFD6E-A357-41F4-8841-3520DADB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56A2C7C5-0F49-4767-8352-3B26A3CE9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F42347-ECD9-4608-99BA-2C10AA75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98AC-416B-4972-8359-9C51F7619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F689879E-AF25-4D58-B8EA-10190520D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218CF-565F-4F30-831C-C9EE0C39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A78C2-8F8F-4997-95E9-DDBA8CD7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009926D3-3D64-47E6-A256-C3E922B5F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28" y="0"/>
            <a:ext cx="848134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B76E2-23B7-4A41-8739-46D0240A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D2AE5-D3A3-41E8-809A-C3D9A542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A0C4B-7A89-4AD0-B1D2-9158EAD4F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5E04C-7C2A-449F-90E6-4F0B8895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37EE1AD-01AF-440C-A866-2F37FFF3B0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183561"/>
              </p:ext>
            </p:extLst>
          </p:nvPr>
        </p:nvGraphicFramePr>
        <p:xfrm>
          <a:off x="322017" y="142240"/>
          <a:ext cx="11687738" cy="5955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10953861" imgH="5581781" progId="Excel.Sheet.12">
                  <p:embed/>
                </p:oleObj>
              </mc:Choice>
              <mc:Fallback>
                <p:oleObj name="Worksheet" r:id="rId3" imgW="10953861" imgH="55817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017" y="142240"/>
                        <a:ext cx="11687738" cy="5955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7B4954A-D859-4489-BC7A-AA95578E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04" y="6382385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581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7F499098-96A7-4FFD-9140-3CFE409A9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00" y="0"/>
            <a:ext cx="862120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4C851-D6A8-4268-9454-6278F6BD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9190A-9680-4972-9AC3-EB96F60C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6D7F9D6B-85E4-403A-A96B-FC4A16C77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4" y="0"/>
            <a:ext cx="955025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5E335-AA0C-47B3-B02F-9FCA18C0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42FAC0-080F-4B68-8904-14DCCC9D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E988F23C-9234-44E5-BCC2-1098F5B1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43" y="0"/>
            <a:ext cx="7727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15664-972F-45CA-A560-DC3B3DAA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CFA03-BDC5-4D18-B1A4-F16FFBEE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4725F963-491F-4800-8BFA-AE09C6681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A30BA-FD90-490C-867D-2EED15A4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9D205-1252-48A2-936B-348B9F5E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48CEFA9F-0422-442F-A6F9-E006A7183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855FD4-C7BB-415E-8E25-17D01CCD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E8CB9-1D69-4DA5-9709-4C603BE0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D4825B17-ABC1-4E75-A402-F7299172D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043A70-3782-436C-A3F1-FB9635C4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E0CF2-63FA-4C99-8EF2-0451CC30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EPIA Referrals">
            <a:extLst>
              <a:ext uri="{FF2B5EF4-FFF2-40B4-BE49-F238E27FC236}">
                <a16:creationId xmlns:a16="http://schemas.microsoft.com/office/drawing/2014/main" id="{1E04981C-CD0D-45F4-B7D4-482805AB0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AC7B3-11D9-488F-B395-9874940C1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5FEDC6-9A66-428C-8B00-7B180042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RePeat Boarding Risk">
            <a:extLst>
              <a:ext uri="{FF2B5EF4-FFF2-40B4-BE49-F238E27FC236}">
                <a16:creationId xmlns:a16="http://schemas.microsoft.com/office/drawing/2014/main" id="{105D8C01-2B31-4A26-8678-F8AB06B8F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44B16-911D-481D-AD5C-A6B76F41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C0558E-8FFB-433C-9FD4-701C2010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9DB4C51C-1D75-4D38-8B2B-76B01E6D2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243B1-4918-423B-9715-8CEC9A79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EF665-ADE9-4BD3-A1F8-07F219B2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D138CC03-77A4-4C19-A69D-E4ACEBCB0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BE466B-02DA-43E4-A534-36635008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D4477-514E-4A6A-89EE-C605BE29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D567D54C-8294-4430-944C-9779C1CB3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09" y="0"/>
            <a:ext cx="88643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D03E3A-4DDB-4992-86F3-CCB7416B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460C4E-AA12-4A33-878F-72264D59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A0C25EE2-8032-4220-9F1D-6D44D8616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23" y="0"/>
            <a:ext cx="897335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938460-415B-4801-983D-3F620CFB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027B3-0380-4727-8410-52DB2201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C18CA6D0-4892-4999-B8F9-6DE630B2C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09" y="0"/>
            <a:ext cx="88643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FA4B9-5BE0-40A9-9006-2F866D658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D6C53-C16C-4E5D-B4FD-ED4D013C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60F37412-271D-47D5-9C66-CF8C75B3E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77EE9-F6E1-4E29-BDB4-F7495CBE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9E405-DE76-4FD6-B122-5DED32AB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57227E01-AC5B-4763-B931-EAE8FDC7B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1B0D5-F208-474D-8FAF-A5F7922B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239E6-9E82-4A1C-8062-6283170C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69</Words>
  <Application>Microsoft Office PowerPoint</Application>
  <PresentationFormat>Widescreen</PresentationFormat>
  <Paragraphs>56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Microsoft Excel Worksheet</vt:lpstr>
      <vt:lpstr>EPIA –  May 2022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May 2022</dc:title>
  <dc:creator>MacLeod, Jill (DMH)</dc:creator>
  <cp:lastModifiedBy>MacLeod, Jill (DMH)</cp:lastModifiedBy>
  <cp:revision>5</cp:revision>
  <dcterms:created xsi:type="dcterms:W3CDTF">2022-10-17T17:11:50Z</dcterms:created>
  <dcterms:modified xsi:type="dcterms:W3CDTF">2022-10-17T18:29:58Z</dcterms:modified>
</cp:coreProperties>
</file>