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EEF47-8073-4DDD-AFC4-09981ABD932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51C4-0BB6-4605-8DCB-79FFE5904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A97332E5-6948-46BD-B3B2-0D37F1D82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older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2C40FBD-3946-4CDA-988A-9D2897460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338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80EF0-2B37-4C7C-B590-229DE5EC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113D4-C6B7-4CBF-B2A7-25DCB394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3DC6E394-F3C0-4EE4-A209-43E454016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1C6AF-8B8B-4675-9C5E-C800546B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8E706-A373-47CE-8826-B593C7D1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4BE56F08-3B26-4A73-960A-D68044DDF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F587D-32AB-4C0B-AB9A-745F8185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65A2A-7330-4B0B-A87D-B13E7612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F2485B3E-9E84-46BC-86F0-E17F5553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1068F-0458-415C-8A71-10017FAD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07DB0-5DB0-4D4A-A564-5B743A42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CB64AD4D-32C7-4F1A-A08B-2AC7F100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61"/>
            <a:ext cx="12192000" cy="37838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FA2CE-66DE-4922-8187-1E38427E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9ABD3-682F-4BBE-8EF9-52E21BB2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76CC5506-403E-42D8-9B3D-07B469D18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2ED52-6FDB-4791-A9AD-B44E865E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BB8841-7181-4307-81B1-6B3F83C6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B060242B-3D93-4DFA-B13D-2CC6BB5A8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CFFF6-F77C-4134-A693-73C48DB5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64D3-CB35-4867-8A04-1CD44464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96CEE521-014F-48F3-A692-6B4E68AE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BDD67-F7EA-4BEF-BD52-A70DF194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592E2-62BA-4723-AFD7-9FF377D0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FCBBBDE1-7D62-4C85-BA35-E9FDBAB8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0F5FE-ADC4-4367-9C07-8B9305D6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3C31C-CC32-4331-8FB3-C60003F9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2AB5D9DF-C689-459F-BE83-BE47CE3E4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1B5E9-86EC-4E1E-94FE-A3161793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90285-D819-41E2-9992-5C2CFD49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59AE6A9B-BAF0-47C3-BC9D-ED6D2D8B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7A088-F692-42F5-AB2F-CD8C8973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6A970-8479-4EA7-A9C0-19912C2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49BF5D3D-0B94-4697-B850-901F9557C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A7A71-F463-4FEC-88B1-3ECC1894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99A21-7CCC-4A76-9FC2-5B094EDB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166B12B4-05BA-4AB0-9582-3C3FFEE2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9ED13-A96D-4CF6-8B7E-C517BF72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9C282-CE3E-4C68-8B08-A18D03AC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52D04F08-013F-4E39-BE3F-A490739AA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54BFA-E2CD-4DFF-85E5-6EFADB06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0B831-D8BD-45C2-8983-8EA67419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10B10002-0BB7-45CD-AD6B-0C6BF2E8A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52CD7-454D-43DD-A068-FC9BE79D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4C737-D2D0-4BDD-B786-FE8747FF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280C138B-145F-47AD-974F-F9D1DF4A0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97EAC-213F-4761-A6EE-C2429F2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3600A-8D60-4820-BC2A-A952DD06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May 2023 Ages 18 and older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May 2023 Ages 18 and older</dc:title>
  <dc:creator>MacLeod, Jill (DMH)</dc:creator>
  <cp:lastModifiedBy>MacLeod, Jill (DMH)</cp:lastModifiedBy>
  <cp:revision>1</cp:revision>
  <dcterms:created xsi:type="dcterms:W3CDTF">2023-06-15T21:00:35Z</dcterms:created>
  <dcterms:modified xsi:type="dcterms:W3CDTF">2023-06-15T21:06:37Z</dcterms:modified>
</cp:coreProperties>
</file>