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Leod, Jill (DMH)" userId="8ad2b994-9500-41e0-80f6-3a1e3350df07" providerId="ADAL" clId="{5547B093-F0AC-475E-99C7-FC1C10584FA0}"/>
    <pc:docChg chg="delSld">
      <pc:chgData name="MacLeod, Jill (DMH)" userId="8ad2b994-9500-41e0-80f6-3a1e3350df07" providerId="ADAL" clId="{5547B093-F0AC-475E-99C7-FC1C10584FA0}" dt="2023-06-15T21:07:14.473" v="1" actId="2696"/>
      <pc:docMkLst>
        <pc:docMk/>
      </pc:docMkLst>
      <pc:sldChg chg="del">
        <pc:chgData name="MacLeod, Jill (DMH)" userId="8ad2b994-9500-41e0-80f6-3a1e3350df07" providerId="ADAL" clId="{5547B093-F0AC-475E-99C7-FC1C10584FA0}" dt="2023-06-15T21:07:09.813" v="0" actId="2696"/>
        <pc:sldMkLst>
          <pc:docMk/>
          <pc:sldMk cId="95992585" sldId="260"/>
        </pc:sldMkLst>
      </pc:sldChg>
      <pc:sldChg chg="del">
        <pc:chgData name="MacLeod, Jill (DMH)" userId="8ad2b994-9500-41e0-80f6-3a1e3350df07" providerId="ADAL" clId="{5547B093-F0AC-475E-99C7-FC1C10584FA0}" dt="2023-06-15T21:07:14.473" v="1" actId="2696"/>
        <pc:sldMkLst>
          <pc:docMk/>
          <pc:sldMk cId="95992585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515B2-6144-45AA-9D82-CF08A4713F6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15C48-9604-46E7-9DCF-8EE7D10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B64BF09-B067-406E-B79B-CE5DBA4A7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May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6A4B5377-8343-44ED-B82D-E1C521F75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207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ABF12-FA24-470F-AC64-96E9E62A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208D6-49A1-4552-98E4-36FD65A8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Race">
            <a:extLst>
              <a:ext uri="{FF2B5EF4-FFF2-40B4-BE49-F238E27FC236}">
                <a16:creationId xmlns:a16="http://schemas.microsoft.com/office/drawing/2014/main" id="{8893681B-8BCF-49DB-BC67-1461EB16F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BC18B-BDD9-49AA-8B99-C15E43E5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11C692-E5BD-4F2F-8213-214D2CA1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Referrals by Ethnicity">
            <a:extLst>
              <a:ext uri="{FF2B5EF4-FFF2-40B4-BE49-F238E27FC236}">
                <a16:creationId xmlns:a16="http://schemas.microsoft.com/office/drawing/2014/main" id="{92A49024-C700-4AEF-962D-D2BFBFB9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05E50-2C74-44B1-A194-B9A4F2C6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01E243-1791-4489-8444-3ECD3F5D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Diagnosis ">
            <a:extLst>
              <a:ext uri="{FF2B5EF4-FFF2-40B4-BE49-F238E27FC236}">
                <a16:creationId xmlns:a16="http://schemas.microsoft.com/office/drawing/2014/main" id="{B76435CE-7489-4E93-85E9-DAFB6602C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491"/>
            <a:ext cx="12192000" cy="31470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1AAB1-3005-45AD-93CD-4E7A1DDE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4C178-BD6D-4BB1-8CF2-E7ACA907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arriers">
            <a:extLst>
              <a:ext uri="{FF2B5EF4-FFF2-40B4-BE49-F238E27FC236}">
                <a16:creationId xmlns:a16="http://schemas.microsoft.com/office/drawing/2014/main" id="{9FE2CCC7-DDAA-4E6E-B03B-C6AF62C10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148"/>
            <a:ext cx="12192000" cy="33837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BCB7E-CF7E-4FA7-894E-CA742710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E5ABC-25A3-4D67-8B7E-34E568DD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20 Boarding / Placement Hospitals">
            <a:extLst>
              <a:ext uri="{FF2B5EF4-FFF2-40B4-BE49-F238E27FC236}">
                <a16:creationId xmlns:a16="http://schemas.microsoft.com/office/drawing/2014/main" id="{830ABA05-A2E8-4385-8AEA-D0B223BA9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B4F5F-CA8B-42D7-ABDD-BD6BF775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7E783A-294F-4A42-976D-96D4CA1F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:a16="http://schemas.microsoft.com/office/drawing/2014/main" id="{37A9D02C-904F-439F-9BDC-9E1F454FC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AA1E0-72A7-4149-8DB7-2AC2B478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6B772-8A02-4837-8939-6D446130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:a16="http://schemas.microsoft.com/office/drawing/2014/main" id="{C638F633-6C6C-4DDD-B5E5-61E03C97B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EDF55-F6E1-4EE5-A584-59542885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1BA6C-A33F-456D-903B-4838D8D6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60FD4D92-51C7-4EA1-B924-833F0E36B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1C109-FAF2-499D-85B7-F9158FCE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9096B-321A-4ADF-8EF6-725F2DA4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6BC65972-88FE-4746-9ADE-EFA353D36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0E1C1-200D-4B4A-8EFA-93FD2B1C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818C6-7CB2-4ADA-87AE-35C1AA6A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A24F3D15-E5AE-4C30-B9DE-FD50DCBE4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B1676-D09E-4F8C-8014-0DA1F39F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A30EB3-E431-4A5A-95EE-16B24B1F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">
            <a:extLst>
              <a:ext uri="{FF2B5EF4-FFF2-40B4-BE49-F238E27FC236}">
                <a16:creationId xmlns:a16="http://schemas.microsoft.com/office/drawing/2014/main" id="{1F273332-4C2E-4769-8959-FE0E47ED0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26F59-62D7-4261-9625-217AFD33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A4ED9-E021-4CD4-A350-CD6035CD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Referral (Days) from Initial Evaluation by Outcome">
            <a:extLst>
              <a:ext uri="{FF2B5EF4-FFF2-40B4-BE49-F238E27FC236}">
                <a16:creationId xmlns:a16="http://schemas.microsoft.com/office/drawing/2014/main" id="{C01A4311-5868-4F51-8895-DC6939E84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C6DF1-E0FC-47C5-9275-A62CF55C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F209A-8511-4556-B1A5-DEE94F96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ime to Placement from Referral">
            <a:extLst>
              <a:ext uri="{FF2B5EF4-FFF2-40B4-BE49-F238E27FC236}">
                <a16:creationId xmlns:a16="http://schemas.microsoft.com/office/drawing/2014/main" id="{2FB2797B-3F6E-4546-9BA7-4AB9F6BF5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6DB19-7B4C-479C-AEE0-5D1A0EC0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C3301-412C-4219-82F2-2DF3C4CF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Age Group">
            <a:extLst>
              <a:ext uri="{FF2B5EF4-FFF2-40B4-BE49-F238E27FC236}">
                <a16:creationId xmlns:a16="http://schemas.microsoft.com/office/drawing/2014/main" id="{043C5784-5B96-4713-A327-E3274D248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3380B-ABB9-42F0-A0D2-E6F0AB53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D2F3A-CE70-4B65-ADCC-C3850737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Gender">
            <a:extLst>
              <a:ext uri="{FF2B5EF4-FFF2-40B4-BE49-F238E27FC236}">
                <a16:creationId xmlns:a16="http://schemas.microsoft.com/office/drawing/2014/main" id="{7C438EDF-D8BC-472E-A791-F21A2CA85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94566-2AB4-418C-9977-7AA66693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B19DE-712F-4EDA-9F45-13CA52AF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May 2023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May 2023 Ages 0-17</dc:title>
  <dc:creator>MacLeod, Jill (DMH)</dc:creator>
  <cp:lastModifiedBy>MacLeod, Jill (DMH)</cp:lastModifiedBy>
  <cp:revision>1</cp:revision>
  <dcterms:created xsi:type="dcterms:W3CDTF">2023-06-15T20:14:46Z</dcterms:created>
  <dcterms:modified xsi:type="dcterms:W3CDTF">2023-06-15T21:07:21Z</dcterms:modified>
</cp:coreProperties>
</file>