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9A430-034F-48BA-9EDF-571B27ADDF0B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BBBA5-07C9-4F02-BDE6-390C7E9B9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71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3DC7-0A6E-4BFC-842A-D087C0AABAB8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6199D-4D4E-4B3E-AF34-D0CA5A0D3752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E105-578D-4D65-8253-E4DDE05DAB3D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B239A-7643-4015-BBE3-27F17E2E30BD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8A5A-ACE4-4A7F-B0F5-97920AD8EE56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7590E-F793-4160-B2FE-6884D8E42E6E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8D76-4AFA-410D-9DBC-FEF57F0F1B54}" type="datetime1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BC1C8-3CA9-43E3-8424-CF4D91D9810C}" type="datetime1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979D-6BFE-4F64-AB14-7A60D0406499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4585-DBAC-4F50-8D8C-27911D720D3C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029C-A98B-43D4-8BFB-B183804BBB07}" type="datetime1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3AB8A-F2CB-4162-A104-45F8FF6DF0F3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01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55358770-C66F-45D7-908F-3EBDF101A9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Monthly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May 2023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7884A96B-15A6-42E0-8BFB-BCA5F39E4D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545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86080-4192-4395-BD24-66F8F0493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2902-6F02-4282-B449-6C7E030CA57C}" type="datetime1">
              <a:rPr lang="en-US" smtClean="0"/>
              <a:t>6/15/2023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6343-184C-4210-95EA-BC3961E67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Race">
            <a:extLst>
              <a:ext uri="{FF2B5EF4-FFF2-40B4-BE49-F238E27FC236}">
                <a16:creationId xmlns:a16="http://schemas.microsoft.com/office/drawing/2014/main" id="{06CFA117-A98D-4722-BFDC-F0FDB7F12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813D97-E95A-44FF-8D67-D63A0FAD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76D3-7443-4878-9C41-DC4CD7883B94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D1AB12-5FE6-47C0-B564-1DC7883A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Referrals by Ethnicity">
            <a:extLst>
              <a:ext uri="{FF2B5EF4-FFF2-40B4-BE49-F238E27FC236}">
                <a16:creationId xmlns:a16="http://schemas.microsoft.com/office/drawing/2014/main" id="{5DCBE299-D9F5-449D-A78C-9CC7FAD0C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111D8D-DDE2-40EC-9A46-546CE13B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0A138-5758-42DD-9259-52F29C5BC9E4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E4AC3E-53EA-433A-ACC7-C96FB113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Diagnosis ">
            <a:extLst>
              <a:ext uri="{FF2B5EF4-FFF2-40B4-BE49-F238E27FC236}">
                <a16:creationId xmlns:a16="http://schemas.microsoft.com/office/drawing/2014/main" id="{9EB4E80E-B616-4704-98B8-687E72E61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1762"/>
            <a:ext cx="12192000" cy="35344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D9E230-D89B-4A7F-A5F6-224671D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FB45C-647A-44FB-9841-82427539DAE7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5E3BFE-9983-419B-8C03-E60B6277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arriers">
            <a:extLst>
              <a:ext uri="{FF2B5EF4-FFF2-40B4-BE49-F238E27FC236}">
                <a16:creationId xmlns:a16="http://schemas.microsoft.com/office/drawing/2014/main" id="{F43091C4-8716-43C6-BD9D-2803884C9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7061"/>
            <a:ext cx="12192000" cy="3783877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F3B0C5-C58F-4CA5-AD06-5B773EBA0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206BA-6FC5-4820-9297-7CDF7E7698AA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FA603C-97E7-4B0A-BC37-66BB5F68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Top 20 Boarding / Placement Hospitals">
            <a:extLst>
              <a:ext uri="{FF2B5EF4-FFF2-40B4-BE49-F238E27FC236}">
                <a16:creationId xmlns:a16="http://schemas.microsoft.com/office/drawing/2014/main" id="{E3CD8547-7400-407B-85F5-C394C58FD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5A360-AD52-42A3-834F-064365E2D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7C840-6990-4C2B-A7AB-CF8667E6A920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E41873-882F-4370-9730-1CC85216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Boarding Facilities where  &amp;quot;Level of Care Changed&amp;quot;">
            <a:extLst>
              <a:ext uri="{FF2B5EF4-FFF2-40B4-BE49-F238E27FC236}">
                <a16:creationId xmlns:a16="http://schemas.microsoft.com/office/drawing/2014/main" id="{AA2C9A84-461D-4BF5-BE28-0601A8640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2CCC19-CC59-4B49-B364-C8DF5E31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85B4-BAEC-4CFA-A553-8FC3CCE11575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5B6930-8664-4996-97FB-3A58F042E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Referrals for Uninsured by Boarding / Placement Hospital">
            <a:extLst>
              <a:ext uri="{FF2B5EF4-FFF2-40B4-BE49-F238E27FC236}">
                <a16:creationId xmlns:a16="http://schemas.microsoft.com/office/drawing/2014/main" id="{2251788E-F275-404E-AF56-DF2AD4293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5C2446-64DC-4780-A9AD-42DDCC9F2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4E566-4C98-40C1-A213-E224A0D43086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4F5C7F-85BB-4B27-A27B-F903060B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">
            <a:extLst>
              <a:ext uri="{FF2B5EF4-FFF2-40B4-BE49-F238E27FC236}">
                <a16:creationId xmlns:a16="http://schemas.microsoft.com/office/drawing/2014/main" id="{EBC9EF93-D2A9-4E04-BA9E-0CF7DCAA1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902E5-2E15-49F0-A7A7-DD05FA14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1880-BD1F-4408-9669-7F93CD34506C}" type="datetime1">
              <a:rPr lang="en-US" smtClean="0"/>
              <a:t>6/15/2023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1E785-E9BC-4E94-AB3D-CE5F36B3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 Commercial split">
            <a:extLst>
              <a:ext uri="{FF2B5EF4-FFF2-40B4-BE49-F238E27FC236}">
                <a16:creationId xmlns:a16="http://schemas.microsoft.com/office/drawing/2014/main" id="{3277E725-0BFC-4849-BC47-33F73F95F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79A9F1-BB41-4FA8-8D11-F16AD588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B57A-2C5E-4C2C-ADA8-77C81BADACB0}" type="datetime1">
              <a:rPr lang="en-US" smtClean="0"/>
              <a:t>6/15/2023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9C332-5841-47B1-9AC1-9635DF551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 Referring Organization Type">
            <a:extLst>
              <a:ext uri="{FF2B5EF4-FFF2-40B4-BE49-F238E27FC236}">
                <a16:creationId xmlns:a16="http://schemas.microsoft.com/office/drawing/2014/main" id="{9D04590D-6C12-4867-9C0B-6F961B07B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19060-FFF6-4A83-A44E-718F47745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F3A25-09A9-4F7F-8F0A-899742FBB879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B7046F-6E35-477B-8FC6-A296D81B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">
            <a:extLst>
              <a:ext uri="{FF2B5EF4-FFF2-40B4-BE49-F238E27FC236}">
                <a16:creationId xmlns:a16="http://schemas.microsoft.com/office/drawing/2014/main" id="{5719737C-F105-4DEB-8303-D6B376461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44" y="0"/>
            <a:ext cx="9306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82B30-BFCD-4DF8-BB90-2E8DDE7BD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738C-3D4D-413E-AA06-FC1623C57385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4AACC-7DC0-441B-8ACE-54923BFFA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Referral (Days) from Initial Evaluation by Outcome">
            <a:extLst>
              <a:ext uri="{FF2B5EF4-FFF2-40B4-BE49-F238E27FC236}">
                <a16:creationId xmlns:a16="http://schemas.microsoft.com/office/drawing/2014/main" id="{4EAD3644-7365-4634-80BF-1EC473AD6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09" y="0"/>
            <a:ext cx="102481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E52799-AF7D-4E7F-BFD8-AF0E8CE0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E8F2E-4FB9-4717-B2CC-B8202C83AE40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ECDA1A-5DA0-41F9-802F-8733C512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Time to Placement from Referral">
            <a:extLst>
              <a:ext uri="{FF2B5EF4-FFF2-40B4-BE49-F238E27FC236}">
                <a16:creationId xmlns:a16="http://schemas.microsoft.com/office/drawing/2014/main" id="{23D210A6-F48D-47FF-A5BC-D576488C3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44" y="0"/>
            <a:ext cx="9306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0C5E9-271C-42C8-8E7A-B01CE5267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E36E-D022-47A4-8BFA-DDEA39A6E70D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B750F0-4FDD-4513-8ACD-073643D6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Age Group">
            <a:extLst>
              <a:ext uri="{FF2B5EF4-FFF2-40B4-BE49-F238E27FC236}">
                <a16:creationId xmlns:a16="http://schemas.microsoft.com/office/drawing/2014/main" id="{A921A120-7CA8-4F68-815F-37666E185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89533-517F-4DD6-9CFD-86A9CCD3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1137F-F717-465A-93E7-D8AA80F0B09C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A85B39-793E-49F8-9187-2C22CFFB4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Gender">
            <a:extLst>
              <a:ext uri="{FF2B5EF4-FFF2-40B4-BE49-F238E27FC236}">
                <a16:creationId xmlns:a16="http://schemas.microsoft.com/office/drawing/2014/main" id="{3124969A-8ADA-4959-BE7C-E1945FC9F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2D7F4-4F0A-4D26-80D7-17AA6459E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D0B4-51C9-40A2-8727-6961B6CBA3F5}" type="datetime1">
              <a:rPr lang="en-US" smtClean="0"/>
              <a:t>6/15/2023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639CD6-AA5B-4DD0-A868-F3503F36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EPIA Monthly Report May 2023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Monthly Report May 2023 All Ages</dc:title>
  <dc:creator>MacLeod, Jill (DMH)</dc:creator>
  <cp:lastModifiedBy>MacLeod, Jill (DMH)</cp:lastModifiedBy>
  <cp:revision>1</cp:revision>
  <dcterms:created xsi:type="dcterms:W3CDTF">2023-06-15T20:08:01Z</dcterms:created>
  <dcterms:modified xsi:type="dcterms:W3CDTF">2023-06-15T21:02:53Z</dcterms:modified>
</cp:coreProperties>
</file>