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9A430-034F-48BA-9EDF-571B27ADDF0B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BBBA5-07C9-4F02-BDE6-390C7E9B9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7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3DC7-0A6E-4BFC-842A-D087C0AABAB8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199D-4D4E-4B3E-AF34-D0CA5A0D3752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E105-578D-4D65-8253-E4DDE05DAB3D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39A-7643-4015-BBE3-27F17E2E30BD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8A5A-ACE4-4A7F-B0F5-97920AD8EE56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590E-F793-4160-B2FE-6884D8E42E6E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8D76-4AFA-410D-9DBC-FEF57F0F1B54}" type="datetime1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C1C8-3CA9-43E3-8424-CF4D91D9810C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979D-6BFE-4F64-AB14-7A60D0406499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4585-DBAC-4F50-8D8C-27911D720D3C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029C-A98B-43D4-8BFB-B183804BBB07}" type="datetime1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3AB8A-F2CB-4162-A104-45F8FF6DF0F3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5358770-C66F-45D7-908F-3EBDF101A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May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884A96B-15A6-42E0-8BFB-BCA5F39E4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545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86080-4192-4395-BD24-66F8F049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2902-6F02-4282-B449-6C7E030CA57C}" type="datetime1">
              <a:rPr lang="en-US" smtClean="0"/>
              <a:t>6/15/2023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A6343-184C-4210-95EA-BC3961E6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06CFA117-A98D-4722-BFDC-F0FDB7F12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13D97-E95A-44FF-8D67-D63A0FAD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76D3-7443-4878-9C41-DC4CD7883B94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1AB12-5FE6-47C0-B564-1DC7883A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5DCBE299-D9F5-449D-A78C-9CC7FAD0C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11D8D-DDE2-40EC-9A46-546CE13B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A138-5758-42DD-9259-52F29C5BC9E4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4AC3E-53EA-433A-ACC7-C96FB113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9EB4E80E-B616-4704-98B8-687E72E61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762"/>
            <a:ext cx="12192000" cy="35344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9E230-D89B-4A7F-A5F6-224671DF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B45C-647A-44FB-9841-82427539DAE7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5E3BFE-9983-419B-8C03-E60B6277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F43091C4-8716-43C6-BD9D-2803884C9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061"/>
            <a:ext cx="12192000" cy="378387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F3B0C5-C58F-4CA5-AD06-5B773EBA0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06BA-6FC5-4820-9297-7CDF7E7698AA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A603C-97E7-4B0A-BC37-66BB5F68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E3CD8547-7400-407B-85F5-C394C58FD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5A360-AD52-42A3-834F-064365E2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C840-6990-4C2B-A7AB-CF8667E6A920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41873-882F-4370-9730-1CC85216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AA2C9A84-461D-4BF5-BE28-0601A8640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CCC19-CC59-4B49-B364-C8DF5E31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85B4-BAEC-4CFA-A553-8FC3CCE11575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5B6930-8664-4996-97FB-3A58F042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2251788E-F275-404E-AF56-DF2AD4293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C2446-64DC-4780-A9AD-42DDCC9F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E566-4C98-40C1-A213-E224A0D43086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F5C7F-85BB-4B27-A27B-F903060B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EBC9EF93-D2A9-4E04-BA9E-0CF7DCAA1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902E5-2E15-49F0-A7A7-DD05FA14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1880-BD1F-4408-9669-7F93CD34506C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1E785-E9BC-4E94-AB3D-CE5F36B3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3277E725-0BFC-4849-BC47-33F73F9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79A9F1-BB41-4FA8-8D11-F16AD58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57A-2C5E-4C2C-ADA8-77C81BADACB0}" type="datetime1">
              <a:rPr lang="en-US" smtClean="0"/>
              <a:t>6/15/2023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C332-5841-47B1-9AC1-9635DF55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9D04590D-6C12-4867-9C0B-6F961B07B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19060-FFF6-4A83-A44E-718F4774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3A25-09A9-4F7F-8F0A-899742FBB879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B7046F-6E35-477B-8FC6-A296D81B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5719737C-F105-4DEB-8303-D6B37646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82B30-BFCD-4DF8-BB90-2E8DDE7B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738C-3D4D-413E-AA06-FC1623C57385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4AACC-7DC0-441B-8ACE-54923BFF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4EAD3644-7365-4634-80BF-1EC473AD6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E52799-AF7D-4E7F-BFD8-AF0E8CE0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8F2E-4FB9-4717-B2CC-B8202C83AE40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CDA1A-5DA0-41F9-802F-8733C512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23D210A6-F48D-47FF-A5BC-D576488C3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0C5E9-271C-42C8-8E7A-B01CE526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E36E-D022-47A4-8BFA-DDEA39A6E70D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750F0-4FDD-4513-8ACD-073643D6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A921A120-7CA8-4F68-815F-37666E185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89533-517F-4DD6-9CFD-86A9CCD3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137F-F717-465A-93E7-D8AA80F0B09C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85B39-793E-49F8-9187-2C22CFFB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3124969A-8ADA-4959-BE7C-E1945FC9F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D7F4-4F0A-4D26-80D7-17AA6459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D0B4-51C9-40A2-8727-6961B6CBA3F5}" type="datetime1">
              <a:rPr lang="en-US" smtClean="0"/>
              <a:t>6/15/2023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39CD6-AA5B-4DD0-A868-F3503F36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May 2023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May 2023 All Ages</dc:title>
  <dc:creator>MacLeod, Jill (DMH)</dc:creator>
  <cp:lastModifiedBy>MacLeod, Jill (DMH)</cp:lastModifiedBy>
  <cp:revision>1</cp:revision>
  <dcterms:created xsi:type="dcterms:W3CDTF">2023-06-15T20:08:01Z</dcterms:created>
  <dcterms:modified xsi:type="dcterms:W3CDTF">2023-06-15T21:02:53Z</dcterms:modified>
</cp:coreProperties>
</file>