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222392-BB10-45BB-81E9-652A73F8A7FC}" v="1" dt="2024-06-14T17:17:30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E2700-20A9-4DC8-ADA8-27B26A6188C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4C4A7-835C-4F14-90D6-766F415A4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2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6/14/2024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19A0F000-4FCB-4684-8F62-332B96B0A2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069699AB-9D69-4059-B0DF-7D56A9D62E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May 2024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F1B1D-013E-C314-759A-08F5F1786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39935A-931C-475A-636E-F5FEA22C9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C43FF470-3CDD-4174-8200-8CF30BE415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0322C-2DDB-DF04-1F36-4477B1F0C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88107-F70B-557D-EFC7-9BD728D98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35A2C2FC-F53A-404B-9405-988986C788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88DB54-E077-C88D-4708-59B531B49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575FB-636C-96FD-A78F-5D1F580D2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19AC81D5-D14A-480D-9DD2-80B06872BA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627F76-D660-5189-0147-1207EDDF5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6/14/2024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90F023-D5F5-BBBD-E046-E2267080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EPIA External Report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EPIA External Report</dc:title>
  <dc:creator>MacLeod, Jill (DMH)</dc:creator>
  <cp:lastModifiedBy>MacLeod, Jill (DMH)</cp:lastModifiedBy>
  <cp:revision>2</cp:revision>
  <dcterms:created xsi:type="dcterms:W3CDTF">2024-06-14T14:58:41Z</dcterms:created>
  <dcterms:modified xsi:type="dcterms:W3CDTF">2024-06-14T17:17:56Z</dcterms:modified>
</cp:coreProperties>
</file>