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3222392-BB10-45BB-81E9-652A73F8A7FC}" v="1" dt="2024-06-14T17:17:30.90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43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DE2700-20A9-4DC8-ADA8-27B26A6188C0}" type="datetimeFigureOut">
              <a:rPr lang="en-US" smtClean="0"/>
              <a:t>6/14/2024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F4C4A7-835C-4F14-90D6-766F415A4A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7292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D1A6E6-075E-4828-AF88-09BD0A7425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F3800DB-487B-4E23-AC0B-90C9ED4E10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4DF5B1-3694-42A9-866E-9F1FF6CF0C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6/14/2024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718E67-8162-4BE0-9B01-22B89A120A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568B9D-A8C9-40C5-85B0-14F435F39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7383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6536FE-B6CA-4D45-A719-6B51F3FF6D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FB9388C-63B0-4DA8-97D0-BEEDCF401C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D9BDB0-2A2B-43AC-965A-A9E7E7F741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6/14/2024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7DA7C3-2A5B-4BED-A540-9136486CC5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5888E8-31D6-4E51-9228-0D6066FED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1606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3D010CA-6776-433E-8E25-97899E0828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6391E6E-3CF5-4535-B37E-E30058EA28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6ADEE3-AAA7-4846-8EC6-84B1537C1D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6/14/2024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1DABD6-6E60-4895-89B1-3604A484D2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A4D314-6D1C-4A42-A445-B77646B2B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5267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34D5D7-9AEB-44F2-8A04-0694BE1520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CE933F-693D-4770-8DC4-A5A086AC8A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A7849A-1CE6-4F5C-95D7-EA8DA5EE55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6/14/2024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FE1FD0-B95E-4CF6-9A27-0F91F96DA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6123BE-5891-49D6-A758-867A98F38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722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A85FC7-1BEA-438E-A0A7-88FF55112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D5F5C0-417B-4A28-8AE9-A79AC74A62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BC6257-C490-4059-9E97-16E46673C6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6/14/2024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4051CD-74EC-43C1-9F21-D33BD297F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C95141-29DC-41BA-BE25-E899055F3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5323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34FC21-AE04-4050-80E6-D9DCA4B50C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885F7E-EF45-48F7-9E54-C6806D0E96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24501F-6ED5-4112-B037-D3E9F8CF2C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61E48C-176E-4E60-8CB3-5425169963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6/14/2024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52202B-C929-4B39-AF47-D17C38F868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EEEBF3-930A-4A23-810D-C1880E7A6D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384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448E08-A828-430D-B8A6-7302E570AD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FF5402-465C-4E68-BF7E-BFE1177B55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9B917D-5EC9-44FC-B8A7-9ADF4ADC4F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DCF5D4-E55C-42FF-A7E5-2466DE35B8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579A7F-77F4-4169-8D51-2123441998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A735923-3BB5-4F33-8E76-56665E95B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6/14/2024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A43FC79-7089-4373-88DC-12501E782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4E0BEB1-B009-47B7-B159-DE05E615E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726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65FFCC-78CC-4E9D-A277-8230F2733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44CEFE7-D923-48C1-B2FE-8110829C69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6/14/2024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68F91C9-7841-4F7B-8F24-B5FF45B5B3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896739-CF17-4867-A5ED-317AD19F5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1143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8942B-5ECF-4556-91C2-496E4C52EF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6/14/2024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1589EF-E9AD-45F7-BFBE-6F8AD3570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18E0FA-5424-403C-8462-1B7C301C65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240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B27A56-C315-441C-9002-DFD599AED2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F57D9A-8037-4B31-951B-4675ADA69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63141B-5121-4179-B3F6-5295691222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60C32E-3427-4696-A55A-56886EA24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6/14/2024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DFE526-7D20-4EC0-9624-E77981295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AA82D7-E462-4060-85D6-85CF555401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305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5E919B-BF68-4590-8CA9-A51BAC0F75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04BC1AA-5C68-47DC-BBF0-1E309865E5A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81A636-7F9C-43EC-B2F2-6FB3323CB7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19410E-A050-4AA2-BC89-EF52EB1C34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6/14/2024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C23AB0-18A5-4589-926D-C00F68CFEA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54EE52-EECA-4C6E-83E9-6382044D3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688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C3F6010-77C4-45FE-968C-712199A585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9B1B2C-5D5F-46D9-92F5-ECDF2816A1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334894-C6F5-46F1-BAA2-AFEA88E681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6/14/2024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5B1C84-4663-4022-BBEA-7667FEBCF3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2820DA-1F3A-421F-A770-A6347089E3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852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tableau.dmh.state.ma.us/#/site/Others/workbooks/2325/views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1">
            <a:extLst>
              <a:ext uri="{FF2B5EF4-FFF2-40B4-BE49-F238E27FC236}">
                <a16:creationId xmlns:a16="http://schemas.microsoft.com/office/drawing/2014/main" id="{19A0F000-4FCB-4684-8F62-332B96B0A29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EPIA External Report</a:t>
            </a:r>
          </a:p>
        </p:txBody>
      </p:sp>
      <p:sp>
        <p:nvSpPr>
          <p:cNvPr id="3" name="slide1">
            <a:extLst>
              <a:ext uri="{FF2B5EF4-FFF2-40B4-BE49-F238E27FC236}">
                <a16:creationId xmlns:a16="http://schemas.microsoft.com/office/drawing/2014/main" id="{069699AB-9D69-4059-B0DF-7D56A9D62EB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May 2024</a:t>
            </a:r>
            <a:endParaRPr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8F1B1D-013E-C314-759A-08F5F17867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6/14/2024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E39935A-931C-475A-636E-F5FEA22C9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2" descr="EPIA Monthly -External">
            <a:extLst>
              <a:ext uri="{FF2B5EF4-FFF2-40B4-BE49-F238E27FC236}">
                <a16:creationId xmlns:a16="http://schemas.microsoft.com/office/drawing/2014/main" id="{C43FF470-3CDD-4174-8200-8CF30BE415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0"/>
            <a:ext cx="11430000" cy="6858000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A70322C-2DDB-DF04-1F36-4477B1F0C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6/14/2024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788107-F70B-557D-EFC7-9BD728D989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de3" descr="Average Time to Placement and Number of Referrals">
            <a:extLst>
              <a:ext uri="{FF2B5EF4-FFF2-40B4-BE49-F238E27FC236}">
                <a16:creationId xmlns:a16="http://schemas.microsoft.com/office/drawing/2014/main" id="{35A2C2FC-F53A-404B-9405-988986C788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788DB54-E077-C88D-4708-59B531B491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6/14/2024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E575FB-636C-96FD-A78F-5D1F580D23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de4" descr="Average Time to Placement and Number of Referrals With Group selections">
            <a:extLst>
              <a:ext uri="{FF2B5EF4-FFF2-40B4-BE49-F238E27FC236}">
                <a16:creationId xmlns:a16="http://schemas.microsoft.com/office/drawing/2014/main" id="{19AC81D5-D14A-480D-9DD2-80B06872BA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1627F76-D660-5189-0147-1207EDDF51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6/14/2024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490F023-D5F5-BBBD-E046-E22670806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</Words>
  <Application>Microsoft Office PowerPoint</Application>
  <PresentationFormat>Widescreen</PresentationFormat>
  <Paragraphs>10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EPIA External Report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EPIA External Report</dc:title>
  <dc:creator>MacLeod, Jill (DMH)</dc:creator>
  <cp:lastModifiedBy>MacLeod, Jill (DMH)</cp:lastModifiedBy>
  <cp:revision>2</cp:revision>
  <dcterms:created xsi:type="dcterms:W3CDTF">2024-06-14T14:58:41Z</dcterms:created>
  <dcterms:modified xsi:type="dcterms:W3CDTF">2024-06-14T17:17:56Z</dcterms:modified>
</cp:coreProperties>
</file>