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61" r:id="rId5"/>
    <p:sldId id="268" r:id="rId6"/>
    <p:sldId id="419" r:id="rId7"/>
    <p:sldId id="383" r:id="rId8"/>
    <p:sldId id="384" r:id="rId9"/>
    <p:sldId id="402" r:id="rId10"/>
    <p:sldId id="420" r:id="rId11"/>
    <p:sldId id="39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68"/>
            <p14:sldId id="419"/>
            <p14:sldId id="383"/>
            <p14:sldId id="384"/>
            <p14:sldId id="402"/>
            <p14:sldId id="420"/>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12"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DBB"/>
    <a:srgbClr val="203864"/>
    <a:srgbClr val="4A566C"/>
    <a:srgbClr val="4376BB"/>
    <a:srgbClr val="EBEEF4"/>
    <a:srgbClr val="2F528F"/>
    <a:srgbClr val="FFFFFF"/>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A25A3D-C991-4D08-BF4C-D0EF7F2A709C}" v="21" dt="2022-05-25T16:05:29.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64944" autoAdjust="0"/>
  </p:normalViewPr>
  <p:slideViewPr>
    <p:cSldViewPr snapToGrid="0">
      <p:cViewPr varScale="1">
        <p:scale>
          <a:sx n="82" d="100"/>
          <a:sy n="82" d="100"/>
        </p:scale>
        <p:origin x="1674"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b="0" i="0" dirty="0"/>
            <a:t>Welcome/Introductions/Commission Business   </a:t>
          </a:r>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B8772394-4BFF-45EC-887E-32192D379100}">
      <dgm:prSet/>
      <dgm:spPr/>
      <dgm:t>
        <a:bodyPr/>
        <a:lstStyle/>
        <a:p>
          <a:pPr>
            <a:buFont typeface="Arial" panose="020B0604020202020204" pitchFamily="34" charset="0"/>
            <a:buChar char="•"/>
          </a:pPr>
          <a:r>
            <a:rPr lang="en-US" b="0" i="0" dirty="0"/>
            <a:t>Updates from the Chair </a:t>
          </a:r>
        </a:p>
      </dgm:t>
    </dgm:pt>
    <dgm:pt modelId="{D364957C-4D25-4D67-8ABC-578ADE4B0F00}" type="parTrans" cxnId="{D72D2135-8428-49C5-81AA-B0EDB08F9CA9}">
      <dgm:prSet/>
      <dgm:spPr/>
      <dgm:t>
        <a:bodyPr/>
        <a:lstStyle/>
        <a:p>
          <a:endParaRPr lang="en-US"/>
        </a:p>
      </dgm:t>
    </dgm:pt>
    <dgm:pt modelId="{7C36A1D3-FDE9-4208-9744-E9E4AA3D0DCE}" type="sibTrans" cxnId="{D72D2135-8428-49C5-81AA-B0EDB08F9CA9}">
      <dgm:prSet/>
      <dgm:spPr/>
      <dgm:t>
        <a:bodyPr/>
        <a:lstStyle/>
        <a:p>
          <a:endParaRPr lang="en-US"/>
        </a:p>
      </dgm:t>
    </dgm:pt>
    <dgm:pt modelId="{2C157142-4553-4AF1-9233-17F7BFA132FC}">
      <dgm:prSet/>
      <dgm:spPr/>
      <dgm:t>
        <a:bodyPr/>
        <a:lstStyle/>
        <a:p>
          <a:pPr>
            <a:buFont typeface="Arial" panose="020B0604020202020204" pitchFamily="34" charset="0"/>
            <a:buChar char="•"/>
          </a:pPr>
          <a:r>
            <a:rPr lang="en-US" b="0" i="0" dirty="0"/>
            <a:t>Review and Acceptance of Meeting Minutes</a:t>
          </a:r>
        </a:p>
      </dgm:t>
    </dgm:pt>
    <dgm:pt modelId="{A0038A52-78EF-458B-96B8-C08DB09882C4}" type="parTrans" cxnId="{07E72E99-2E99-449E-87EB-B2D2399462EE}">
      <dgm:prSet/>
      <dgm:spPr/>
      <dgm:t>
        <a:bodyPr/>
        <a:lstStyle/>
        <a:p>
          <a:endParaRPr lang="en-US"/>
        </a:p>
      </dgm:t>
    </dgm:pt>
    <dgm:pt modelId="{B7662984-32D9-44F9-B1E1-D40528EF771B}" type="sibTrans" cxnId="{07E72E99-2E99-449E-87EB-B2D2399462EE}">
      <dgm:prSet/>
      <dgm:spPr/>
      <dgm:t>
        <a:bodyPr/>
        <a:lstStyle/>
        <a:p>
          <a:endParaRPr lang="en-US"/>
        </a:p>
      </dgm:t>
    </dgm:pt>
    <dgm:pt modelId="{877BD2E2-1DD6-4FEB-96DE-BD89304E34DC}">
      <dgm:prSet/>
      <dgm:spPr/>
      <dgm:t>
        <a:bodyPr/>
        <a:lstStyle/>
        <a:p>
          <a:pPr>
            <a:buFont typeface="+mj-lt"/>
            <a:buAutoNum type="arabicPeriod" startAt="5"/>
          </a:pPr>
          <a:r>
            <a:rPr lang="en-US" b="0" i="0" dirty="0"/>
            <a:t>Closing Remarks</a:t>
          </a:r>
        </a:p>
      </dgm:t>
    </dgm:pt>
    <dgm:pt modelId="{0FBE659F-FC4A-4082-A072-E5B8A2800349}" type="parTrans" cxnId="{78BB307B-CB6A-4E8C-B487-75839D9D49D5}">
      <dgm:prSet/>
      <dgm:spPr/>
      <dgm:t>
        <a:bodyPr/>
        <a:lstStyle/>
        <a:p>
          <a:endParaRPr lang="en-US"/>
        </a:p>
      </dgm:t>
    </dgm:pt>
    <dgm:pt modelId="{05732CAE-7793-4873-9596-D3C08FA247A3}" type="sibTrans" cxnId="{78BB307B-CB6A-4E8C-B487-75839D9D49D5}">
      <dgm:prSet/>
      <dgm:spPr/>
      <dgm:t>
        <a:bodyPr/>
        <a:lstStyle/>
        <a:p>
          <a:endParaRPr lang="en-US"/>
        </a:p>
      </dgm:t>
    </dgm:pt>
    <dgm:pt modelId="{15F4D855-E041-4859-A715-23577FCD1E3D}">
      <dgm:prSet/>
      <dgm:spPr/>
      <dgm:t>
        <a:bodyPr/>
        <a:lstStyle/>
        <a:p>
          <a:pPr rtl="0">
            <a:buFont typeface="Arial" panose="020B0604020202020204" pitchFamily="34" charset="0"/>
            <a:buChar char="•"/>
          </a:pPr>
          <a:r>
            <a:rPr lang="en-US" b="0" i="0" dirty="0"/>
            <a:t>Overview of the timeline, process, and work conducted</a:t>
          </a:r>
        </a:p>
      </dgm:t>
    </dgm:pt>
    <dgm:pt modelId="{78D60777-6284-4515-BC97-61E3BF2D8881}" type="parTrans" cxnId="{F48F6415-EBFC-498E-AD87-36381A56BC08}">
      <dgm:prSet/>
      <dgm:spPr/>
      <dgm:t>
        <a:bodyPr/>
        <a:lstStyle/>
        <a:p>
          <a:endParaRPr lang="en-US"/>
        </a:p>
      </dgm:t>
    </dgm:pt>
    <dgm:pt modelId="{FA1EE033-9255-4885-A8BD-07E54493C178}" type="sibTrans" cxnId="{F48F6415-EBFC-498E-AD87-36381A56BC08}">
      <dgm:prSet/>
      <dgm:spPr/>
      <dgm:t>
        <a:bodyPr/>
        <a:lstStyle/>
        <a:p>
          <a:endParaRPr lang="en-US"/>
        </a:p>
      </dgm:t>
    </dgm:pt>
    <dgm:pt modelId="{42960E03-2144-4649-8833-7C206346931C}">
      <dgm:prSet phldr="0"/>
      <dgm:spPr/>
      <dgm:t>
        <a:bodyPr/>
        <a:lstStyle/>
        <a:p>
          <a:pPr rtl="0">
            <a:buFont typeface="Arial" panose="020B0604020202020204" pitchFamily="34" charset="0"/>
            <a:buChar char="•"/>
          </a:pPr>
          <a:r>
            <a:rPr lang="en-US" b="1" i="0" dirty="0">
              <a:latin typeface="Calibri Light" panose="020F0302020204030204"/>
            </a:rPr>
            <a:t>Review and discussion of revised report</a:t>
          </a:r>
          <a:endParaRPr lang="en-US" b="1" i="0" dirty="0"/>
        </a:p>
      </dgm:t>
    </dgm:pt>
    <dgm:pt modelId="{3E00A73C-32EF-4C7A-9BBF-701C5E515EFE}" type="parTrans" cxnId="{B06A0988-2E60-4C44-B4C6-1D9C9FE05D7C}">
      <dgm:prSet/>
      <dgm:spPr/>
      <dgm:t>
        <a:bodyPr/>
        <a:lstStyle/>
        <a:p>
          <a:endParaRPr lang="en-US"/>
        </a:p>
      </dgm:t>
    </dgm:pt>
    <dgm:pt modelId="{785EDFBA-B912-4DA0-8D85-336B62E79F7D}" type="sibTrans" cxnId="{B06A0988-2E60-4C44-B4C6-1D9C9FE05D7C}">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4">
        <dgm:presLayoutVars>
          <dgm:chMax val="0"/>
          <dgm:bulletEnabled val="1"/>
        </dgm:presLayoutVars>
      </dgm:prSet>
      <dgm:spPr/>
    </dgm:pt>
    <dgm:pt modelId="{49775DDC-D138-4B59-B6E9-21C6CE039CBE}" type="pres">
      <dgm:prSet presAssocID="{8C052C8B-D060-4E93-88C8-4358E7564497}" presName="childText" presStyleLbl="revTx" presStyleIdx="0" presStyleCnt="1">
        <dgm:presLayoutVars>
          <dgm:bulletEnabled val="1"/>
        </dgm:presLayoutVars>
      </dgm:prSet>
      <dgm:spPr/>
    </dgm:pt>
    <dgm:pt modelId="{B747654B-52B5-4AC1-9390-77745118100D}" type="pres">
      <dgm:prSet presAssocID="{15F4D855-E041-4859-A715-23577FCD1E3D}" presName="parentText" presStyleLbl="node1" presStyleIdx="1" presStyleCnt="4">
        <dgm:presLayoutVars>
          <dgm:chMax val="0"/>
          <dgm:bulletEnabled val="1"/>
        </dgm:presLayoutVars>
      </dgm:prSet>
      <dgm:spPr/>
    </dgm:pt>
    <dgm:pt modelId="{77888D14-5EA8-485D-A7F7-A83BB64D3313}" type="pres">
      <dgm:prSet presAssocID="{FA1EE033-9255-4885-A8BD-07E54493C178}" presName="spacer" presStyleCnt="0"/>
      <dgm:spPr/>
    </dgm:pt>
    <dgm:pt modelId="{780DB956-C04E-4A06-9C2A-A251BE79FCD6}" type="pres">
      <dgm:prSet presAssocID="{42960E03-2144-4649-8833-7C206346931C}" presName="parentText" presStyleLbl="node1" presStyleIdx="2" presStyleCnt="4">
        <dgm:presLayoutVars>
          <dgm:chMax val="0"/>
          <dgm:bulletEnabled val="1"/>
        </dgm:presLayoutVars>
      </dgm:prSet>
      <dgm:spPr/>
    </dgm:pt>
    <dgm:pt modelId="{9734F4E7-54F2-4C8E-8C8C-D80498EE1DA8}" type="pres">
      <dgm:prSet presAssocID="{785EDFBA-B912-4DA0-8D85-336B62E79F7D}" presName="spacer" presStyleCnt="0"/>
      <dgm:spPr/>
    </dgm:pt>
    <dgm:pt modelId="{177B0C7A-BB5B-43D4-A4EA-7BC9057ABA5E}" type="pres">
      <dgm:prSet presAssocID="{877BD2E2-1DD6-4FEB-96DE-BD89304E34DC}" presName="parentText" presStyleLbl="node1" presStyleIdx="3" presStyleCnt="4">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F48F6415-EBFC-498E-AD87-36381A56BC08}" srcId="{1B75BE96-7FA7-4BD3-B073-A7F8E4178FB2}" destId="{15F4D855-E041-4859-A715-23577FCD1E3D}" srcOrd="1" destOrd="0" parTransId="{78D60777-6284-4515-BC97-61E3BF2D8881}" sibTransId="{FA1EE033-9255-4885-A8BD-07E54493C178}"/>
    <dgm:cxn modelId="{01B1DF18-F9AF-4B96-81A5-FF32011C1F93}" type="presOf" srcId="{8C052C8B-D060-4E93-88C8-4358E7564497}" destId="{D5A2BBB3-FA89-4E51-82DD-7DEED5022072}" srcOrd="0" destOrd="0" presId="urn:microsoft.com/office/officeart/2005/8/layout/vList2"/>
    <dgm:cxn modelId="{D72D2135-8428-49C5-81AA-B0EDB08F9CA9}" srcId="{8C052C8B-D060-4E93-88C8-4358E7564497}" destId="{B8772394-4BFF-45EC-887E-32192D379100}" srcOrd="0" destOrd="0" parTransId="{D364957C-4D25-4D67-8ABC-578ADE4B0F00}" sibTransId="{7C36A1D3-FDE9-4208-9744-E9E4AA3D0DCE}"/>
    <dgm:cxn modelId="{0414A336-1529-4AA4-9E21-9DFA9C3A2C3A}" type="presOf" srcId="{42960E03-2144-4649-8833-7C206346931C}" destId="{780DB956-C04E-4A06-9C2A-A251BE79FCD6}" srcOrd="0" destOrd="0" presId="urn:microsoft.com/office/officeart/2005/8/layout/vList2"/>
    <dgm:cxn modelId="{3393943E-ECA0-48E4-8D14-11BCD782B99E}" type="presOf" srcId="{2C157142-4553-4AF1-9233-17F7BFA132FC}" destId="{49775DDC-D138-4B59-B6E9-21C6CE039CBE}" srcOrd="0" destOrd="1" presId="urn:microsoft.com/office/officeart/2005/8/layout/vList2"/>
    <dgm:cxn modelId="{78BB307B-CB6A-4E8C-B487-75839D9D49D5}" srcId="{1B75BE96-7FA7-4BD3-B073-A7F8E4178FB2}" destId="{877BD2E2-1DD6-4FEB-96DE-BD89304E34DC}" srcOrd="3" destOrd="0" parTransId="{0FBE659F-FC4A-4082-A072-E5B8A2800349}" sibTransId="{05732CAE-7793-4873-9596-D3C08FA247A3}"/>
    <dgm:cxn modelId="{758F417C-B0ED-43B9-911E-9D049EF563E8}" type="presOf" srcId="{B8772394-4BFF-45EC-887E-32192D379100}" destId="{49775DDC-D138-4B59-B6E9-21C6CE039CBE}" srcOrd="0" destOrd="0" presId="urn:microsoft.com/office/officeart/2005/8/layout/vList2"/>
    <dgm:cxn modelId="{9FEB907C-684D-487A-80EC-E7C807B11CC4}" type="presOf" srcId="{877BD2E2-1DD6-4FEB-96DE-BD89304E34DC}" destId="{177B0C7A-BB5B-43D4-A4EA-7BC9057ABA5E}" srcOrd="0" destOrd="0" presId="urn:microsoft.com/office/officeart/2005/8/layout/vList2"/>
    <dgm:cxn modelId="{B06A0988-2E60-4C44-B4C6-1D9C9FE05D7C}" srcId="{1B75BE96-7FA7-4BD3-B073-A7F8E4178FB2}" destId="{42960E03-2144-4649-8833-7C206346931C}" srcOrd="2" destOrd="0" parTransId="{3E00A73C-32EF-4C7A-9BBF-701C5E515EFE}" sibTransId="{785EDFBA-B912-4DA0-8D85-336B62E79F7D}"/>
    <dgm:cxn modelId="{6C92528A-3F23-4680-ABCE-CE155574CB47}" srcId="{1B75BE96-7FA7-4BD3-B073-A7F8E4178FB2}" destId="{8C052C8B-D060-4E93-88C8-4358E7564497}" srcOrd="0" destOrd="0" parTransId="{2A8B7F6F-CC71-4D60-8327-D13F837910C6}" sibTransId="{432A377E-2463-4F87-8EDD-34C9B5F6FA87}"/>
    <dgm:cxn modelId="{07E72E99-2E99-449E-87EB-B2D2399462EE}" srcId="{8C052C8B-D060-4E93-88C8-4358E7564497}" destId="{2C157142-4553-4AF1-9233-17F7BFA132FC}" srcOrd="1" destOrd="0" parTransId="{A0038A52-78EF-458B-96B8-C08DB09882C4}" sibTransId="{B7662984-32D9-44F9-B1E1-D40528EF771B}"/>
    <dgm:cxn modelId="{8069FFEB-10D4-44A1-A160-E9431FD709D7}" type="presOf" srcId="{15F4D855-E041-4859-A715-23577FCD1E3D}" destId="{B747654B-52B5-4AC1-9390-77745118100D}"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9E5C94AA-0576-47E4-AD22-F3E02987D1C6}" type="presParOf" srcId="{D8E6F973-E302-4793-93C2-51A044B50B8D}" destId="{49775DDC-D138-4B59-B6E9-21C6CE039CBE}" srcOrd="1" destOrd="0" presId="urn:microsoft.com/office/officeart/2005/8/layout/vList2"/>
    <dgm:cxn modelId="{DE4F07CF-7F41-47FE-90E2-195DD3F38A1C}" type="presParOf" srcId="{D8E6F973-E302-4793-93C2-51A044B50B8D}" destId="{B747654B-52B5-4AC1-9390-77745118100D}" srcOrd="2" destOrd="0" presId="urn:microsoft.com/office/officeart/2005/8/layout/vList2"/>
    <dgm:cxn modelId="{98DFA102-C7ED-4ADD-AA1C-78F4F061138F}" type="presParOf" srcId="{D8E6F973-E302-4793-93C2-51A044B50B8D}" destId="{77888D14-5EA8-485D-A7F7-A83BB64D3313}" srcOrd="3" destOrd="0" presId="urn:microsoft.com/office/officeart/2005/8/layout/vList2"/>
    <dgm:cxn modelId="{1E792670-C14C-4DA7-AEDA-696BC2261A87}" type="presParOf" srcId="{D8E6F973-E302-4793-93C2-51A044B50B8D}" destId="{780DB956-C04E-4A06-9C2A-A251BE79FCD6}" srcOrd="4" destOrd="0" presId="urn:microsoft.com/office/officeart/2005/8/layout/vList2"/>
    <dgm:cxn modelId="{60172133-544D-4C83-93CC-B950002E3C93}" type="presParOf" srcId="{D8E6F973-E302-4793-93C2-51A044B50B8D}" destId="{9734F4E7-54F2-4C8E-8C8C-D80498EE1DA8}" srcOrd="5" destOrd="0" presId="urn:microsoft.com/office/officeart/2005/8/layout/vList2"/>
    <dgm:cxn modelId="{35594431-F8AD-4420-9BBA-EDBE65C1D07F}" type="presParOf" srcId="{D8E6F973-E302-4793-93C2-51A044B50B8D}" destId="{177B0C7A-BB5B-43D4-A4EA-7BC9057ABA5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2" csCatId="accent1" phldr="1"/>
      <dgm:spPr/>
      <dgm:t>
        <a:bodyPr/>
        <a:lstStyle/>
        <a:p>
          <a:endParaRPr lang="en-US"/>
        </a:p>
      </dgm:t>
    </dgm:pt>
    <dgm:pt modelId="{4BD31D3F-A124-48C2-86BD-509468E763A7}">
      <dgm:prSet/>
      <dgm:spPr/>
      <dgm:t>
        <a:bodyPr/>
        <a:lstStyle/>
        <a:p>
          <a:pPr>
            <a:defRPr b="1"/>
          </a:pPr>
          <a:r>
            <a:rPr lang="en-US" b="0" dirty="0"/>
            <a:t>July 2021 – October 2021</a:t>
          </a:r>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dirty="0">
              <a:latin typeface="Calibri Light" panose="020F0302020204030204"/>
            </a:rPr>
            <a:t>Full</a:t>
          </a:r>
          <a:r>
            <a:rPr lang="en-US" dirty="0"/>
            <a:t> Commission meets to explore research needs. Chair will invite content experts to meetings to provide insight.</a:t>
          </a:r>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b="1" dirty="0">
              <a:latin typeface="Calibri Light" panose="020F0302020204030204"/>
            </a:rPr>
            <a:t>November 2021- February 2022</a:t>
          </a:r>
          <a:endParaRPr lang="en-US" b="1" dirty="0"/>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dgm:spPr/>
      <dgm:t>
        <a:bodyPr/>
        <a:lstStyle/>
        <a:p>
          <a:r>
            <a:rPr lang="en-US" b="0" dirty="0"/>
            <a:t>Workgroup meets as needed to develops 1st draft of the report</a:t>
          </a:r>
          <a:endParaRPr lang="en-US" dirty="0"/>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b="1" dirty="0">
              <a:effectLst/>
              <a:latin typeface="Calibri Light" panose="020F0302020204030204" pitchFamily="34" charset="0"/>
              <a:cs typeface="Calibri Light" panose="020F0302020204030204" pitchFamily="34" charset="0"/>
            </a:rPr>
            <a:t>March 2022</a:t>
          </a:r>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dgm:spPr/>
      <dgm:t>
        <a:bodyPr/>
        <a:lstStyle/>
        <a:p>
          <a:r>
            <a:rPr lang="en-US" dirty="0">
              <a:latin typeface="Calibri"/>
              <a:cs typeface="Calibri"/>
            </a:rPr>
            <a:t>Chair shares 1st draft with members via e-mail to solicit edits and comments </a:t>
          </a:r>
          <a:endParaRPr lang="en-US" dirty="0"/>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97B796BA-E12D-479A-BCE8-5F876F9DD773}">
      <dgm:prSet/>
      <dgm:spPr/>
      <dgm:t>
        <a:bodyPr/>
        <a:lstStyle/>
        <a:p>
          <a:pPr>
            <a:defRPr b="1"/>
          </a:pPr>
          <a:r>
            <a:rPr lang="en-US" dirty="0">
              <a:latin typeface="Calibri Light" panose="020F0302020204030204"/>
            </a:rPr>
            <a:t>May 2022</a:t>
          </a:r>
          <a:endParaRPr lang="en-US" dirty="0"/>
        </a:p>
      </dgm:t>
    </dgm:pt>
    <dgm:pt modelId="{8AE45E4C-4AC0-4C98-97CC-6169E8058C07}" type="parTrans" cxnId="{7A204808-C405-4A4B-8221-2B794EB35089}">
      <dgm:prSet/>
      <dgm:spPr/>
      <dgm:t>
        <a:bodyPr/>
        <a:lstStyle/>
        <a:p>
          <a:endParaRPr lang="en-US"/>
        </a:p>
      </dgm:t>
    </dgm:pt>
    <dgm:pt modelId="{4F33D59D-B50F-4ED4-B1B0-235EDEC70759}" type="sibTrans" cxnId="{7A204808-C405-4A4B-8221-2B794EB35089}">
      <dgm:prSet/>
      <dgm:spPr/>
      <dgm:t>
        <a:bodyPr/>
        <a:lstStyle/>
        <a:p>
          <a:endParaRPr lang="en-US"/>
        </a:p>
      </dgm:t>
    </dgm:pt>
    <dgm:pt modelId="{0D6C9C15-517C-4ECB-B4EF-19ABFCC78657}">
      <dgm:prSet phldr="0"/>
      <dgm:spPr/>
      <dgm:t>
        <a:bodyPr/>
        <a:lstStyle/>
        <a:p>
          <a:r>
            <a:rPr lang="en-US" dirty="0">
              <a:latin typeface="Calibri"/>
              <a:cs typeface="Calibri"/>
            </a:rPr>
            <a:t>2nd draft of report shared with members via e-mail; members to </a:t>
          </a:r>
          <a:r>
            <a:rPr lang="en-US" b="0" dirty="0">
              <a:latin typeface="Calibri"/>
              <a:cs typeface="Calibri"/>
            </a:rPr>
            <a:t>share draft with their organizational leadership for approval</a:t>
          </a:r>
          <a:endParaRPr lang="en-US" b="0" dirty="0">
            <a:latin typeface="Calibri Light" panose="020F0302020204030204"/>
            <a:cs typeface="Calibri Light" panose="020F0302020204030204"/>
          </a:endParaRPr>
        </a:p>
      </dgm:t>
    </dgm:pt>
    <dgm:pt modelId="{35CD274F-31DA-4AE1-A96E-317F8A9866B0}" type="parTrans" cxnId="{BE1A57A1-5704-428F-9212-3CE17D4DA918}">
      <dgm:prSet/>
      <dgm:spPr/>
      <dgm:t>
        <a:bodyPr/>
        <a:lstStyle/>
        <a:p>
          <a:endParaRPr lang="en-US"/>
        </a:p>
      </dgm:t>
    </dgm:pt>
    <dgm:pt modelId="{9C796B9A-9E2D-43D0-8F57-CBFD362BC647}" type="sibTrans" cxnId="{BE1A57A1-5704-428F-9212-3CE17D4DA918}">
      <dgm:prSet/>
      <dgm:spPr/>
      <dgm:t>
        <a:bodyPr/>
        <a:lstStyle/>
        <a:p>
          <a:endParaRPr lang="en-US"/>
        </a:p>
      </dgm:t>
    </dgm:pt>
    <dgm:pt modelId="{76F39586-8407-4D50-8227-6A95B040230B}">
      <dgm:prSet phldr="0"/>
      <dgm:spPr/>
      <dgm:t>
        <a:bodyPr/>
        <a:lstStyle/>
        <a:p>
          <a:r>
            <a:rPr lang="en-US" b="0" i="0" dirty="0">
              <a:latin typeface="Calibri"/>
              <a:cs typeface="Calibri"/>
            </a:rPr>
            <a:t>Final</a:t>
          </a:r>
          <a:r>
            <a:rPr lang="en-US" b="0" i="1" dirty="0">
              <a:latin typeface="Calibri"/>
              <a:cs typeface="Calibri"/>
            </a:rPr>
            <a:t> </a:t>
          </a:r>
          <a:r>
            <a:rPr lang="en-US" b="0" i="0" dirty="0">
              <a:latin typeface="Calibri"/>
              <a:cs typeface="Calibri"/>
            </a:rPr>
            <a:t>d</a:t>
          </a:r>
          <a:r>
            <a:rPr lang="en-US" b="0" dirty="0">
              <a:latin typeface="Calibri"/>
              <a:cs typeface="Calibri"/>
            </a:rPr>
            <a:t>raft</a:t>
          </a:r>
          <a:r>
            <a:rPr lang="en-US" b="0" i="1" dirty="0">
              <a:latin typeface="Calibri"/>
              <a:cs typeface="Calibri"/>
            </a:rPr>
            <a:t> </a:t>
          </a:r>
          <a:r>
            <a:rPr lang="en-US" b="0" dirty="0">
              <a:latin typeface="Calibri"/>
              <a:cs typeface="Calibri"/>
            </a:rPr>
            <a:t>submitted for DPH/EOHHS approval</a:t>
          </a:r>
        </a:p>
      </dgm:t>
    </dgm:pt>
    <dgm:pt modelId="{2B00D9B4-A90A-400B-B563-BB859A040FBA}" type="parTrans" cxnId="{9B0467C1-75D0-4D4D-B6CA-799D186AB583}">
      <dgm:prSet/>
      <dgm:spPr/>
      <dgm:t>
        <a:bodyPr/>
        <a:lstStyle/>
        <a:p>
          <a:endParaRPr lang="en-US"/>
        </a:p>
      </dgm:t>
    </dgm:pt>
    <dgm:pt modelId="{3C374124-24F2-45DF-87B7-B3A26BFDAD70}" type="sibTrans" cxnId="{9B0467C1-75D0-4D4D-B6CA-799D186AB583}">
      <dgm:prSet/>
      <dgm:spPr/>
      <dgm:t>
        <a:bodyPr/>
        <a:lstStyle/>
        <a:p>
          <a:endParaRPr lang="en-US"/>
        </a:p>
      </dgm:t>
    </dgm:pt>
    <dgm:pt modelId="{1DE9BBF2-175D-4B6E-8584-ACB5AE59B4EE}">
      <dgm:prSet phldr="0"/>
      <dgm:spPr/>
      <dgm:t>
        <a:bodyPr/>
        <a:lstStyle/>
        <a:p>
          <a:pPr>
            <a:defRPr b="1"/>
          </a:pPr>
          <a:r>
            <a:rPr lang="en-US" b="0" dirty="0">
              <a:latin typeface="Calibri"/>
              <a:cs typeface="Calibri"/>
            </a:rPr>
            <a:t>June 2022</a:t>
          </a:r>
          <a:endParaRPr lang="en-US" dirty="0">
            <a:latin typeface="Calibri"/>
            <a:cs typeface="Calibri"/>
          </a:endParaRPr>
        </a:p>
      </dgm:t>
    </dgm:pt>
    <dgm:pt modelId="{78110132-65DB-4129-A103-FD4E41182542}" type="parTrans" cxnId="{56BB6242-2A71-4B5E-9AC3-BE4032181F38}">
      <dgm:prSet/>
      <dgm:spPr/>
      <dgm:t>
        <a:bodyPr/>
        <a:lstStyle/>
        <a:p>
          <a:endParaRPr lang="en-US"/>
        </a:p>
      </dgm:t>
    </dgm:pt>
    <dgm:pt modelId="{2E7D5CDD-6A82-4196-BBB2-A639D9BAA1DE}" type="sibTrans" cxnId="{56BB6242-2A71-4B5E-9AC3-BE4032181F38}">
      <dgm:prSet/>
      <dgm:spPr/>
      <dgm:t>
        <a:bodyPr/>
        <a:lstStyle/>
        <a:p>
          <a:endParaRPr lang="en-US"/>
        </a:p>
      </dgm:t>
    </dgm:pt>
    <dgm:pt modelId="{84F5CE8A-0D3F-4183-A874-B526496B3ED6}">
      <dgm:prSet phldr="0"/>
      <dgm:spPr/>
      <dgm:t>
        <a:bodyPr/>
        <a:lstStyle/>
        <a:p>
          <a:pPr>
            <a:defRPr b="1"/>
          </a:pPr>
          <a:r>
            <a:rPr lang="en-US" b="0" dirty="0">
              <a:latin typeface="Calibri"/>
              <a:cs typeface="Calibri"/>
            </a:rPr>
            <a:t>July/August 2022</a:t>
          </a:r>
        </a:p>
      </dgm:t>
    </dgm:pt>
    <dgm:pt modelId="{1C033D65-AA23-46E9-97C4-F4B890B85890}" type="parTrans" cxnId="{864B6946-BC74-484C-AF15-0C9443C290C8}">
      <dgm:prSet/>
      <dgm:spPr/>
      <dgm:t>
        <a:bodyPr/>
        <a:lstStyle/>
        <a:p>
          <a:endParaRPr lang="en-US"/>
        </a:p>
      </dgm:t>
    </dgm:pt>
    <dgm:pt modelId="{6F3D896C-5B4B-4929-AFF1-1E6C053549EE}" type="sibTrans" cxnId="{864B6946-BC74-484C-AF15-0C9443C290C8}">
      <dgm:prSet/>
      <dgm:spPr/>
      <dgm:t>
        <a:bodyPr/>
        <a:lstStyle/>
        <a:p>
          <a:endParaRPr lang="en-US"/>
        </a:p>
      </dgm:t>
    </dgm:pt>
    <dgm:pt modelId="{54798492-A00D-40E2-BBBA-EFDE3B5A24F0}">
      <dgm:prSet phldr="0"/>
      <dgm:spPr/>
      <dgm:t>
        <a:bodyPr/>
        <a:lstStyle/>
        <a:p>
          <a:r>
            <a:rPr lang="en-US" b="0" i="0" dirty="0">
              <a:latin typeface="Calibri"/>
              <a:cs typeface="Calibri"/>
            </a:rPr>
            <a:t>Approved final draft</a:t>
          </a:r>
          <a:r>
            <a:rPr lang="en-US" b="0" dirty="0">
              <a:latin typeface="Calibri"/>
              <a:cs typeface="Calibri"/>
            </a:rPr>
            <a:t> sent to Commission members (in-person meeting)</a:t>
          </a:r>
        </a:p>
      </dgm:t>
    </dgm:pt>
    <dgm:pt modelId="{364D9F2C-A426-4640-B30C-85753C7B0B04}" type="parTrans" cxnId="{C1508B84-8CDC-46D6-A01D-B25C42840E71}">
      <dgm:prSet/>
      <dgm:spPr/>
      <dgm:t>
        <a:bodyPr/>
        <a:lstStyle/>
        <a:p>
          <a:endParaRPr lang="en-US"/>
        </a:p>
      </dgm:t>
    </dgm:pt>
    <dgm:pt modelId="{7536F45D-5A61-4882-BF5C-C30D02A39105}" type="sibTrans" cxnId="{C1508B84-8CDC-46D6-A01D-B25C42840E71}">
      <dgm:prSet/>
      <dgm:spPr/>
      <dgm:t>
        <a:bodyPr/>
        <a:lstStyle/>
        <a:p>
          <a:endParaRPr lang="en-US"/>
        </a:p>
      </dgm:t>
    </dgm:pt>
    <dgm:pt modelId="{C2E69932-90D1-4768-A403-B6BE5EC5741A}">
      <dgm:prSet phldr="0"/>
      <dgm:spPr/>
      <dgm:t>
        <a:bodyPr/>
        <a:lstStyle/>
        <a:p>
          <a:pPr>
            <a:defRPr b="1"/>
          </a:pPr>
          <a:r>
            <a:rPr lang="en-US" b="0" dirty="0">
              <a:latin typeface="Calibri"/>
              <a:cs typeface="Calibri"/>
            </a:rPr>
            <a:t>September 22, 2022</a:t>
          </a:r>
        </a:p>
      </dgm:t>
    </dgm:pt>
    <dgm:pt modelId="{B1DA762F-57B8-40AB-8BAC-5AA2FAF470CB}" type="parTrans" cxnId="{066AC505-9737-45AF-81E2-97B357D8DD6E}">
      <dgm:prSet/>
      <dgm:spPr/>
      <dgm:t>
        <a:bodyPr/>
        <a:lstStyle/>
        <a:p>
          <a:endParaRPr lang="en-US"/>
        </a:p>
      </dgm:t>
    </dgm:pt>
    <dgm:pt modelId="{9CED3BE2-BA1F-414B-A2BB-657FD838ACB3}" type="sibTrans" cxnId="{066AC505-9737-45AF-81E2-97B357D8DD6E}">
      <dgm:prSet/>
      <dgm:spPr/>
      <dgm:t>
        <a:bodyPr/>
        <a:lstStyle/>
        <a:p>
          <a:endParaRPr lang="en-US"/>
        </a:p>
      </dgm:t>
    </dgm:pt>
    <dgm:pt modelId="{D09159A2-B814-4146-AE22-E099D7D53880}">
      <dgm:prSet phldr="0"/>
      <dgm:spPr/>
      <dgm:t>
        <a:bodyPr/>
        <a:lstStyle/>
        <a:p>
          <a:r>
            <a:rPr lang="en-US" dirty="0"/>
            <a:t>Approved final draft delivered to legislature and EOHHS Secretary</a:t>
          </a:r>
        </a:p>
      </dgm:t>
    </dgm:pt>
    <dgm:pt modelId="{4ADFF6EF-B552-47A7-AC93-E79BAFBE976D}" type="parTrans" cxnId="{4F3ADD04-6E84-4D9A-8817-0DABD72B9913}">
      <dgm:prSet/>
      <dgm:spPr/>
      <dgm:t>
        <a:bodyPr/>
        <a:lstStyle/>
        <a:p>
          <a:endParaRPr lang="en-US"/>
        </a:p>
      </dgm:t>
    </dgm:pt>
    <dgm:pt modelId="{767036EF-FCB9-4255-A603-3E0387A85F0A}" type="sibTrans" cxnId="{4F3ADD04-6E84-4D9A-8817-0DABD72B9913}">
      <dgm:prSet/>
      <dgm:spPr/>
      <dgm:t>
        <a:bodyPr/>
        <a:lstStyle/>
        <a:p>
          <a:endParaRPr lang="en-US"/>
        </a:p>
      </dgm:t>
    </dgm:pt>
    <dgm:pt modelId="{549DB6EB-7F98-4DCC-995F-13031B2A972B}">
      <dgm:prSet phldr="0"/>
      <dgm:spPr/>
      <dgm:t>
        <a:bodyPr/>
        <a:lstStyle/>
        <a:p>
          <a:pPr>
            <a:defRPr b="1"/>
          </a:pPr>
          <a:r>
            <a:rPr lang="en-US" b="1" dirty="0">
              <a:latin typeface="Calibri Light" panose="020F0302020204030204"/>
            </a:rPr>
            <a:t>October 26, 2021</a:t>
          </a:r>
        </a:p>
      </dgm:t>
    </dgm:pt>
    <dgm:pt modelId="{CE8F302D-93F3-4958-ADBE-AD8DE66E17AA}" type="parTrans" cxnId="{48C3E6D4-9F5B-4E8E-B224-0A2BC859A7C4}">
      <dgm:prSet/>
      <dgm:spPr/>
      <dgm:t>
        <a:bodyPr/>
        <a:lstStyle/>
        <a:p>
          <a:endParaRPr lang="en-US"/>
        </a:p>
      </dgm:t>
    </dgm:pt>
    <dgm:pt modelId="{3A27DE8A-F1E5-4779-9922-60EB6E02BC19}" type="sibTrans" cxnId="{48C3E6D4-9F5B-4E8E-B224-0A2BC859A7C4}">
      <dgm:prSet/>
      <dgm:spPr/>
      <dgm:t>
        <a:bodyPr/>
        <a:lstStyle/>
        <a:p>
          <a:endParaRPr lang="en-US"/>
        </a:p>
      </dgm:t>
    </dgm:pt>
    <dgm:pt modelId="{AC4E6417-8940-4CF0-9EA5-BE709C66EB76}">
      <dgm:prSet phldr="0"/>
      <dgm:spPr/>
      <dgm:t>
        <a:bodyPr/>
        <a:lstStyle/>
        <a:p>
          <a:r>
            <a:rPr lang="en-US" b="0" dirty="0">
              <a:latin typeface="Calibri Light" panose="020F0302020204030204"/>
            </a:rPr>
            <a:t>Recruit report drafting work group members</a:t>
          </a:r>
          <a:endParaRPr lang="en-US" dirty="0"/>
        </a:p>
      </dgm:t>
    </dgm:pt>
    <dgm:pt modelId="{A9CFFFC0-D614-47EF-86D5-047840999D29}" type="parTrans" cxnId="{D0C8FA7C-21B4-47F6-836A-0C4F02B7C381}">
      <dgm:prSet/>
      <dgm:spPr/>
      <dgm:t>
        <a:bodyPr/>
        <a:lstStyle/>
        <a:p>
          <a:endParaRPr lang="en-US"/>
        </a:p>
      </dgm:t>
    </dgm:pt>
    <dgm:pt modelId="{6D8250E6-88DE-42A3-B488-98A702E1A2C4}" type="sibTrans" cxnId="{D0C8FA7C-21B4-47F6-836A-0C4F02B7C381}">
      <dgm:prSet/>
      <dgm:spPr/>
      <dgm:t>
        <a:bodyPr/>
        <a:lstStyle/>
        <a:p>
          <a:endParaRPr lang="en-US"/>
        </a:p>
      </dgm:t>
    </dgm:pt>
    <dgm:pt modelId="{FF4CB3E6-D5F5-4DFC-90F4-29EB655FA711}">
      <dgm:prSet phldr="0"/>
      <dgm:spPr/>
      <dgm:t>
        <a:bodyPr/>
        <a:lstStyle/>
        <a:p>
          <a:r>
            <a:rPr lang="en-US" b="0" dirty="0">
              <a:latin typeface="Calibri Light" panose="020F0302020204030204"/>
            </a:rPr>
            <a:t>Presentation of a guiding framework</a:t>
          </a:r>
        </a:p>
      </dgm:t>
    </dgm:pt>
    <dgm:pt modelId="{65CDD9EB-F911-49F2-BCDD-238302134BDB}" type="parTrans" cxnId="{5F150018-8B67-4352-8B5E-45B1EFE5F2F7}">
      <dgm:prSet/>
      <dgm:spPr/>
      <dgm:t>
        <a:bodyPr/>
        <a:lstStyle/>
        <a:p>
          <a:endParaRPr lang="en-US"/>
        </a:p>
      </dgm:t>
    </dgm:pt>
    <dgm:pt modelId="{CECC6591-3778-438A-BFDA-B510A5068FCE}" type="sibTrans" cxnId="{5F150018-8B67-4352-8B5E-45B1EFE5F2F7}">
      <dgm:prSet/>
      <dgm:spPr/>
      <dgm:t>
        <a:bodyPr/>
        <a:lstStyle/>
        <a:p>
          <a:endParaRPr lang="en-US"/>
        </a:p>
      </dgm:t>
    </dgm:pt>
    <dgm:pt modelId="{FCFD415A-A093-44C4-A7A7-7717E4D97046}" type="pres">
      <dgm:prSet presAssocID="{3446B6AC-9E73-4B27-84FC-2484A18C6A34}" presName="root" presStyleCnt="0">
        <dgm:presLayoutVars>
          <dgm:chMax/>
          <dgm:chPref/>
          <dgm:animLvl val="lvl"/>
        </dgm:presLayoutVars>
      </dgm:prSet>
      <dgm:spPr/>
    </dgm:pt>
    <dgm:pt modelId="{93DA9957-804E-4EDE-AB7D-4B1A073FF9AB}" type="pres">
      <dgm:prSet presAssocID="{3446B6AC-9E73-4B27-84FC-2484A18C6A34}" presName="divider" presStyleLbl="fgAcc1" presStyleIdx="0" presStyleCnt="9"/>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gm:spPr>
    </dgm:pt>
    <dgm:pt modelId="{543FF874-9D95-4475-A80D-F8B4646A2620}" type="pres">
      <dgm:prSet presAssocID="{3446B6AC-9E73-4B27-84FC-2484A18C6A34}" presName="nodes" presStyleCnt="0">
        <dgm:presLayoutVars>
          <dgm:chMax/>
          <dgm:chPref/>
          <dgm:animLvl val="lvl"/>
        </dgm:presLayoutVars>
      </dgm:prSet>
      <dgm:spPr/>
    </dgm:pt>
    <dgm:pt modelId="{BDBB6B7F-C417-4FBF-8069-4C26498F60BF}" type="pres">
      <dgm:prSet presAssocID="{4BD31D3F-A124-48C2-86BD-509468E763A7}" presName="composite" presStyleCnt="0"/>
      <dgm:spPr/>
    </dgm:pt>
    <dgm:pt modelId="{A22469D8-7122-4F6B-BDF6-9082871A2AF2}" type="pres">
      <dgm:prSet presAssocID="{4BD31D3F-A124-48C2-86BD-509468E763A7}" presName="ConnectorPoint" presStyleLbl="lnNode1" presStyleIdx="0"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5429D4-21FE-40BC-A586-03F491871741}" type="pres">
      <dgm:prSet presAssocID="{4BD31D3F-A124-48C2-86BD-509468E763A7}" presName="DropPinPlaceHolder" presStyleCnt="0"/>
      <dgm:spPr/>
    </dgm:pt>
    <dgm:pt modelId="{57571065-C866-4808-B9B9-AC1E01182B14}" type="pres">
      <dgm:prSet presAssocID="{4BD31D3F-A124-48C2-86BD-509468E763A7}" presName="DropPin" presStyleLbl="alignNode1" presStyleIdx="0" presStyleCnt="8"/>
      <dgm:spPr/>
    </dgm:pt>
    <dgm:pt modelId="{0776D753-9D79-4118-AA8B-037F2ECB3F78}" type="pres">
      <dgm:prSet presAssocID="{4BD31D3F-A124-48C2-86BD-509468E763A7}"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BA75B2BC-D993-499F-97BF-06467B3246D2}" type="pres">
      <dgm:prSet presAssocID="{4BD31D3F-A124-48C2-86BD-509468E763A7}" presName="L2TextContainer" presStyleLbl="revTx" presStyleIdx="0" presStyleCnt="16">
        <dgm:presLayoutVars>
          <dgm:bulletEnabled val="1"/>
        </dgm:presLayoutVars>
      </dgm:prSet>
      <dgm:spPr/>
    </dgm:pt>
    <dgm:pt modelId="{981B77C8-200B-4AE1-B5A6-D1F4B3EE9827}" type="pres">
      <dgm:prSet presAssocID="{4BD31D3F-A124-48C2-86BD-509468E763A7}" presName="L1TextContainer" presStyleLbl="revTx" presStyleIdx="1" presStyleCnt="16">
        <dgm:presLayoutVars>
          <dgm:chMax val="1"/>
          <dgm:chPref val="1"/>
          <dgm:bulletEnabled val="1"/>
        </dgm:presLayoutVars>
      </dgm:prSet>
      <dgm:spPr/>
    </dgm:pt>
    <dgm:pt modelId="{2DFDA9D3-4AE5-4C74-BD7C-ABC972AFA35B}" type="pres">
      <dgm:prSet presAssocID="{4BD31D3F-A124-48C2-86BD-509468E763A7}" presName="ConnectLine" presStyleLbl="sibTrans1D1" presStyleIdx="0" presStyleCnt="8"/>
      <dgm:spPr>
        <a:noFill/>
        <a:ln w="12700" cap="flat" cmpd="sng" algn="ctr">
          <a:solidFill>
            <a:schemeClr val="accent1">
              <a:hueOff val="0"/>
              <a:satOff val="0"/>
              <a:lumOff val="0"/>
              <a:alphaOff val="0"/>
            </a:schemeClr>
          </a:solidFill>
          <a:prstDash val="dash"/>
          <a:miter lim="800000"/>
        </a:ln>
        <a:effectLst/>
      </dgm:spPr>
    </dgm:pt>
    <dgm:pt modelId="{B74C4D38-C1B3-4D64-A01F-1E9012731733}" type="pres">
      <dgm:prSet presAssocID="{4BD31D3F-A124-48C2-86BD-509468E763A7}" presName="EmptyPlaceHolder" presStyleCnt="0"/>
      <dgm:spPr/>
    </dgm:pt>
    <dgm:pt modelId="{BDBB8804-866F-4A11-B89E-31C2862AED97}" type="pres">
      <dgm:prSet presAssocID="{30E25896-AF2A-433D-A093-2B0184D6C8D6}" presName="spaceBetweenRectangles" presStyleCnt="0"/>
      <dgm:spPr/>
    </dgm:pt>
    <dgm:pt modelId="{F109D7F1-9043-4718-AE49-7CEFB3C7ECCA}" type="pres">
      <dgm:prSet presAssocID="{549DB6EB-7F98-4DCC-995F-13031B2A972B}" presName="composite" presStyleCnt="0"/>
      <dgm:spPr/>
    </dgm:pt>
    <dgm:pt modelId="{8668CBFC-C739-47B8-8E78-1A529EE79E53}" type="pres">
      <dgm:prSet presAssocID="{549DB6EB-7F98-4DCC-995F-13031B2A972B}" presName="ConnectorPoint" presStyleLbl="lnNode1" presStyleIdx="1"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1D83930-BDAA-4655-82AB-BB1C7416E401}" type="pres">
      <dgm:prSet presAssocID="{549DB6EB-7F98-4DCC-995F-13031B2A972B}" presName="DropPinPlaceHolder" presStyleCnt="0"/>
      <dgm:spPr/>
    </dgm:pt>
    <dgm:pt modelId="{1FA075BD-3569-41E0-9DE1-149A1BFB4892}" type="pres">
      <dgm:prSet presAssocID="{549DB6EB-7F98-4DCC-995F-13031B2A972B}" presName="DropPin" presStyleLbl="alignNode1" presStyleIdx="1" presStyleCnt="8"/>
      <dgm:spPr/>
    </dgm:pt>
    <dgm:pt modelId="{D674413A-43F7-4C53-B9B1-EDE95F55EA90}" type="pres">
      <dgm:prSet presAssocID="{549DB6EB-7F98-4DCC-995F-13031B2A972B}"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E3930179-7DC6-45C3-A224-8BFE0C571ED1}" type="pres">
      <dgm:prSet presAssocID="{549DB6EB-7F98-4DCC-995F-13031B2A972B}" presName="L2TextContainer" presStyleLbl="revTx" presStyleIdx="2" presStyleCnt="16">
        <dgm:presLayoutVars>
          <dgm:bulletEnabled val="1"/>
        </dgm:presLayoutVars>
      </dgm:prSet>
      <dgm:spPr/>
    </dgm:pt>
    <dgm:pt modelId="{25F03948-2812-4069-B802-D67C75C7F86F}" type="pres">
      <dgm:prSet presAssocID="{549DB6EB-7F98-4DCC-995F-13031B2A972B}" presName="L1TextContainer" presStyleLbl="revTx" presStyleIdx="3" presStyleCnt="16">
        <dgm:presLayoutVars>
          <dgm:chMax val="1"/>
          <dgm:chPref val="1"/>
          <dgm:bulletEnabled val="1"/>
        </dgm:presLayoutVars>
      </dgm:prSet>
      <dgm:spPr/>
    </dgm:pt>
    <dgm:pt modelId="{31A4A654-F4EA-4B91-938F-8C9C7BE97680}" type="pres">
      <dgm:prSet presAssocID="{549DB6EB-7F98-4DCC-995F-13031B2A972B}" presName="ConnectLine" presStyleLbl="sibTrans1D1" presStyleIdx="1" presStyleCnt="8"/>
      <dgm:spPr>
        <a:noFill/>
        <a:ln w="12700" cap="flat" cmpd="sng" algn="ctr">
          <a:solidFill>
            <a:schemeClr val="accent1">
              <a:hueOff val="0"/>
              <a:satOff val="0"/>
              <a:lumOff val="0"/>
              <a:alphaOff val="0"/>
            </a:schemeClr>
          </a:solidFill>
          <a:prstDash val="dash"/>
          <a:miter lim="800000"/>
        </a:ln>
        <a:effectLst/>
      </dgm:spPr>
    </dgm:pt>
    <dgm:pt modelId="{F95A33FA-0FDC-4E35-A844-AD7669590F1A}" type="pres">
      <dgm:prSet presAssocID="{549DB6EB-7F98-4DCC-995F-13031B2A972B}" presName="EmptyPlaceHolder" presStyleCnt="0"/>
      <dgm:spPr/>
    </dgm:pt>
    <dgm:pt modelId="{7AB6EF60-89F9-4AD2-9C13-9116341E9283}" type="pres">
      <dgm:prSet presAssocID="{3A27DE8A-F1E5-4779-9922-60EB6E02BC19}" presName="spaceBetweenRectangles" presStyleCnt="0"/>
      <dgm:spPr/>
    </dgm:pt>
    <dgm:pt modelId="{F0392EF6-215F-4C8A-B361-BBAB2F341144}" type="pres">
      <dgm:prSet presAssocID="{B7C4942F-AC6C-47E6-9D2F-CD0BC40866A0}" presName="composite" presStyleCnt="0"/>
      <dgm:spPr/>
    </dgm:pt>
    <dgm:pt modelId="{D284B1BC-8A56-4568-9E1B-8818C55826B9}" type="pres">
      <dgm:prSet presAssocID="{B7C4942F-AC6C-47E6-9D2F-CD0BC40866A0}" presName="ConnectorPoint" presStyleLbl="lnNode1" presStyleIdx="2"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B7432DC-A58B-44C9-8B0C-FBD492A071F9}" type="pres">
      <dgm:prSet presAssocID="{B7C4942F-AC6C-47E6-9D2F-CD0BC40866A0}" presName="DropPinPlaceHolder" presStyleCnt="0"/>
      <dgm:spPr/>
    </dgm:pt>
    <dgm:pt modelId="{09040764-EA76-417A-AF59-74FFE52FD64C}" type="pres">
      <dgm:prSet presAssocID="{B7C4942F-AC6C-47E6-9D2F-CD0BC40866A0}" presName="DropPin" presStyleLbl="alignNode1" presStyleIdx="2" presStyleCnt="8"/>
      <dgm:spPr/>
    </dgm:pt>
    <dgm:pt modelId="{87AF2CDC-465A-4D2D-89BC-D24E5220371F}" type="pres">
      <dgm:prSet presAssocID="{B7C4942F-AC6C-47E6-9D2F-CD0BC40866A0}"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A4CC3EA1-662B-4A6B-8B54-9C263BEE6C99}" type="pres">
      <dgm:prSet presAssocID="{B7C4942F-AC6C-47E6-9D2F-CD0BC40866A0}" presName="L2TextContainer" presStyleLbl="revTx" presStyleIdx="4" presStyleCnt="16">
        <dgm:presLayoutVars>
          <dgm:bulletEnabled val="1"/>
        </dgm:presLayoutVars>
      </dgm:prSet>
      <dgm:spPr/>
    </dgm:pt>
    <dgm:pt modelId="{08F8BA30-7BCA-412D-828D-2F7B99D17950}" type="pres">
      <dgm:prSet presAssocID="{B7C4942F-AC6C-47E6-9D2F-CD0BC40866A0}" presName="L1TextContainer" presStyleLbl="revTx" presStyleIdx="5" presStyleCnt="16">
        <dgm:presLayoutVars>
          <dgm:chMax val="1"/>
          <dgm:chPref val="1"/>
          <dgm:bulletEnabled val="1"/>
        </dgm:presLayoutVars>
      </dgm:prSet>
      <dgm:spPr/>
    </dgm:pt>
    <dgm:pt modelId="{C43BB607-EB2C-4A26-8CE6-88EC200CB892}" type="pres">
      <dgm:prSet presAssocID="{B7C4942F-AC6C-47E6-9D2F-CD0BC40866A0}" presName="ConnectLine" presStyleLbl="sibTrans1D1" presStyleIdx="2" presStyleCnt="8"/>
      <dgm:spPr>
        <a:noFill/>
        <a:ln w="12700" cap="flat" cmpd="sng" algn="ctr">
          <a:solidFill>
            <a:schemeClr val="accent1">
              <a:hueOff val="0"/>
              <a:satOff val="0"/>
              <a:lumOff val="0"/>
              <a:alphaOff val="0"/>
            </a:schemeClr>
          </a:solidFill>
          <a:prstDash val="dash"/>
          <a:miter lim="800000"/>
        </a:ln>
        <a:effectLst/>
      </dgm:spPr>
    </dgm:pt>
    <dgm:pt modelId="{550D17E8-17AE-4D0C-BE60-D1F091E70CF8}" type="pres">
      <dgm:prSet presAssocID="{B7C4942F-AC6C-47E6-9D2F-CD0BC40866A0}" presName="EmptyPlaceHolder" presStyleCnt="0"/>
      <dgm:spPr/>
    </dgm:pt>
    <dgm:pt modelId="{D3A1AE60-BFC5-4067-A145-5D5DB97B7E15}" type="pres">
      <dgm:prSet presAssocID="{8AAA8E16-AB5E-49A1-826F-E15FF74B0897}" presName="spaceBetweenRectangles" presStyleCnt="0"/>
      <dgm:spPr/>
    </dgm:pt>
    <dgm:pt modelId="{B9C6E5A7-75D7-4797-A476-FD84C49FBF51}" type="pres">
      <dgm:prSet presAssocID="{50EB24FE-531A-4729-9070-2193766D923E}" presName="composite" presStyleCnt="0"/>
      <dgm:spPr/>
    </dgm:pt>
    <dgm:pt modelId="{637ED66C-F198-4225-9BC5-8515A201388D}" type="pres">
      <dgm:prSet presAssocID="{50EB24FE-531A-4729-9070-2193766D923E}" presName="ConnectorPoint" presStyleLbl="lnNode1" presStyleIdx="3"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24D4DCD-8E11-4CD4-8150-0CA404C745C1}" type="pres">
      <dgm:prSet presAssocID="{50EB24FE-531A-4729-9070-2193766D923E}" presName="DropPinPlaceHolder" presStyleCnt="0"/>
      <dgm:spPr/>
    </dgm:pt>
    <dgm:pt modelId="{6B229A45-7FF5-4689-ADDF-090C883B9C26}" type="pres">
      <dgm:prSet presAssocID="{50EB24FE-531A-4729-9070-2193766D923E}" presName="DropPin" presStyleLbl="alignNode1" presStyleIdx="3" presStyleCnt="8"/>
      <dgm:spPr>
        <a:solidFill>
          <a:srgbClr val="406DBB"/>
        </a:solidFill>
      </dgm:spPr>
    </dgm:pt>
    <dgm:pt modelId="{8ED42446-B8E1-4499-8DC9-44FE2AEAAE20}" type="pres">
      <dgm:prSet presAssocID="{50EB24FE-531A-4729-9070-2193766D923E}"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F923A55C-C684-4748-AA97-6921BE5EDEF9}" type="pres">
      <dgm:prSet presAssocID="{50EB24FE-531A-4729-9070-2193766D923E}" presName="L2TextContainer" presStyleLbl="revTx" presStyleIdx="6" presStyleCnt="16">
        <dgm:presLayoutVars>
          <dgm:bulletEnabled val="1"/>
        </dgm:presLayoutVars>
      </dgm:prSet>
      <dgm:spPr/>
    </dgm:pt>
    <dgm:pt modelId="{2B6CE49A-0C21-49DF-A4CB-4FE6001161BF}" type="pres">
      <dgm:prSet presAssocID="{50EB24FE-531A-4729-9070-2193766D923E}" presName="L1TextContainer" presStyleLbl="revTx" presStyleIdx="7" presStyleCnt="16">
        <dgm:presLayoutVars>
          <dgm:chMax val="1"/>
          <dgm:chPref val="1"/>
          <dgm:bulletEnabled val="1"/>
        </dgm:presLayoutVars>
      </dgm:prSet>
      <dgm:spPr/>
    </dgm:pt>
    <dgm:pt modelId="{6ACC86E3-EDF2-4F82-937F-315992C902C7}" type="pres">
      <dgm:prSet presAssocID="{50EB24FE-531A-4729-9070-2193766D923E}" presName="ConnectLine" presStyleLbl="sibTrans1D1" presStyleIdx="3" presStyleCnt="8"/>
      <dgm:spPr>
        <a:noFill/>
        <a:ln w="12700" cap="flat" cmpd="sng" algn="ctr">
          <a:solidFill>
            <a:schemeClr val="accent1">
              <a:hueOff val="0"/>
              <a:satOff val="0"/>
              <a:lumOff val="0"/>
              <a:alphaOff val="0"/>
            </a:schemeClr>
          </a:solidFill>
          <a:prstDash val="dash"/>
          <a:miter lim="800000"/>
        </a:ln>
        <a:effectLst/>
      </dgm:spPr>
    </dgm:pt>
    <dgm:pt modelId="{5FD48AB8-FE62-4304-B622-B9D33F545FC6}" type="pres">
      <dgm:prSet presAssocID="{50EB24FE-531A-4729-9070-2193766D923E}" presName="EmptyPlaceHolder" presStyleCnt="0"/>
      <dgm:spPr/>
    </dgm:pt>
    <dgm:pt modelId="{DB2D2A94-0AE2-450B-88CD-B36966FDC5E6}" type="pres">
      <dgm:prSet presAssocID="{32D08B18-C278-44DA-BD79-EDC52D50D0DE}" presName="spaceBetweenRectangles" presStyleCnt="0"/>
      <dgm:spPr/>
    </dgm:pt>
    <dgm:pt modelId="{D7259672-F3D9-476D-B03E-270E2239B7DB}" type="pres">
      <dgm:prSet presAssocID="{97B796BA-E12D-479A-BCE8-5F876F9DD773}" presName="composite" presStyleCnt="0"/>
      <dgm:spPr/>
    </dgm:pt>
    <dgm:pt modelId="{1EDA6D24-4F6E-4118-A44B-F9E835B05427}" type="pres">
      <dgm:prSet presAssocID="{97B796BA-E12D-479A-BCE8-5F876F9DD773}" presName="ConnectorPoint" presStyleLbl="lnNode1" presStyleIdx="4"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EB0D91B-92C5-4E92-B544-6D1627A8B92F}" type="pres">
      <dgm:prSet presAssocID="{97B796BA-E12D-479A-BCE8-5F876F9DD773}" presName="DropPinPlaceHolder" presStyleCnt="0"/>
      <dgm:spPr/>
    </dgm:pt>
    <dgm:pt modelId="{BB53F6AE-215A-4C28-9CB4-DBF26BCE4CE8}" type="pres">
      <dgm:prSet presAssocID="{97B796BA-E12D-479A-BCE8-5F876F9DD773}" presName="DropPin" presStyleLbl="alignNode1" presStyleIdx="4" presStyleCnt="8"/>
      <dgm:spPr>
        <a:solidFill>
          <a:srgbClr val="FF0000"/>
        </a:solidFill>
      </dgm:spPr>
    </dgm:pt>
    <dgm:pt modelId="{5D5BF668-E4DF-493F-B0E8-3DDB323C489A}" type="pres">
      <dgm:prSet presAssocID="{97B796BA-E12D-479A-BCE8-5F876F9DD773}"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51997696-1A03-454E-A902-EF222CDCC0EE}" type="pres">
      <dgm:prSet presAssocID="{97B796BA-E12D-479A-BCE8-5F876F9DD773}" presName="L2TextContainer" presStyleLbl="revTx" presStyleIdx="8" presStyleCnt="16">
        <dgm:presLayoutVars>
          <dgm:bulletEnabled val="1"/>
        </dgm:presLayoutVars>
      </dgm:prSet>
      <dgm:spPr/>
    </dgm:pt>
    <dgm:pt modelId="{4FB3E21D-E42D-4428-B9CC-D05D7406A3D9}" type="pres">
      <dgm:prSet presAssocID="{97B796BA-E12D-479A-BCE8-5F876F9DD773}" presName="L1TextContainer" presStyleLbl="revTx" presStyleIdx="9" presStyleCnt="16">
        <dgm:presLayoutVars>
          <dgm:chMax val="1"/>
          <dgm:chPref val="1"/>
          <dgm:bulletEnabled val="1"/>
        </dgm:presLayoutVars>
      </dgm:prSet>
      <dgm:spPr/>
    </dgm:pt>
    <dgm:pt modelId="{3C270E1B-387F-4122-92CF-223FA08FC24C}" type="pres">
      <dgm:prSet presAssocID="{97B796BA-E12D-479A-BCE8-5F876F9DD773}" presName="ConnectLine" presStyleLbl="sibTrans1D1" presStyleIdx="4" presStyleCnt="8"/>
      <dgm:spPr>
        <a:noFill/>
        <a:ln w="12700" cap="flat" cmpd="sng" algn="ctr">
          <a:solidFill>
            <a:schemeClr val="accent1">
              <a:hueOff val="0"/>
              <a:satOff val="0"/>
              <a:lumOff val="0"/>
              <a:alphaOff val="0"/>
            </a:schemeClr>
          </a:solidFill>
          <a:prstDash val="dash"/>
          <a:miter lim="800000"/>
        </a:ln>
        <a:effectLst/>
      </dgm:spPr>
    </dgm:pt>
    <dgm:pt modelId="{F5D83799-4001-4649-A52B-5C2391896D61}" type="pres">
      <dgm:prSet presAssocID="{97B796BA-E12D-479A-BCE8-5F876F9DD773}" presName="EmptyPlaceHolder" presStyleCnt="0"/>
      <dgm:spPr/>
    </dgm:pt>
    <dgm:pt modelId="{06634677-AF3B-4EA2-893A-86A27AA75EF1}" type="pres">
      <dgm:prSet presAssocID="{4F33D59D-B50F-4ED4-B1B0-235EDEC70759}" presName="spaceBetweenRectangles" presStyleCnt="0"/>
      <dgm:spPr/>
    </dgm:pt>
    <dgm:pt modelId="{1E509696-69A1-413C-8604-54EC5BB126F1}" type="pres">
      <dgm:prSet presAssocID="{1DE9BBF2-175D-4B6E-8584-ACB5AE59B4EE}" presName="composite" presStyleCnt="0"/>
      <dgm:spPr/>
    </dgm:pt>
    <dgm:pt modelId="{EBE0FC71-FFC0-49D2-A632-DAF11A88696E}" type="pres">
      <dgm:prSet presAssocID="{1DE9BBF2-175D-4B6E-8584-ACB5AE59B4EE}" presName="ConnectorPoint" presStyleLbl="lnNode1" presStyleIdx="5"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CA1C4C-51F4-4FDC-B08B-0F1E2DA1F151}" type="pres">
      <dgm:prSet presAssocID="{1DE9BBF2-175D-4B6E-8584-ACB5AE59B4EE}" presName="DropPinPlaceHolder" presStyleCnt="0"/>
      <dgm:spPr/>
    </dgm:pt>
    <dgm:pt modelId="{70A954A3-8383-4698-A268-510FC11FB9BF}" type="pres">
      <dgm:prSet presAssocID="{1DE9BBF2-175D-4B6E-8584-ACB5AE59B4EE}" presName="DropPin" presStyleLbl="alignNode1" presStyleIdx="5" presStyleCnt="8"/>
      <dgm:spPr/>
    </dgm:pt>
    <dgm:pt modelId="{5AEF5F32-E483-453A-867E-C3A99E3BBD57}" type="pres">
      <dgm:prSet presAssocID="{1DE9BBF2-175D-4B6E-8584-ACB5AE59B4E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C507558A-08C8-41F1-9C3D-229AAEF7AEBC}" type="pres">
      <dgm:prSet presAssocID="{1DE9BBF2-175D-4B6E-8584-ACB5AE59B4EE}" presName="L2TextContainer" presStyleLbl="revTx" presStyleIdx="10" presStyleCnt="16">
        <dgm:presLayoutVars>
          <dgm:bulletEnabled val="1"/>
        </dgm:presLayoutVars>
      </dgm:prSet>
      <dgm:spPr/>
    </dgm:pt>
    <dgm:pt modelId="{6812325D-0B47-4C14-A054-4A46008A0AE4}" type="pres">
      <dgm:prSet presAssocID="{1DE9BBF2-175D-4B6E-8584-ACB5AE59B4EE}" presName="L1TextContainer" presStyleLbl="revTx" presStyleIdx="11" presStyleCnt="16">
        <dgm:presLayoutVars>
          <dgm:chMax val="1"/>
          <dgm:chPref val="1"/>
          <dgm:bulletEnabled val="1"/>
        </dgm:presLayoutVars>
      </dgm:prSet>
      <dgm:spPr/>
    </dgm:pt>
    <dgm:pt modelId="{23DAED88-F988-4CFD-BF57-5B02518BA787}" type="pres">
      <dgm:prSet presAssocID="{1DE9BBF2-175D-4B6E-8584-ACB5AE59B4EE}" presName="ConnectLine" presStyleLbl="sibTrans1D1" presStyleIdx="5" presStyleCnt="8"/>
      <dgm:spPr>
        <a:noFill/>
        <a:ln w="12700" cap="flat" cmpd="sng" algn="ctr">
          <a:solidFill>
            <a:schemeClr val="accent1">
              <a:hueOff val="0"/>
              <a:satOff val="0"/>
              <a:lumOff val="0"/>
              <a:alphaOff val="0"/>
            </a:schemeClr>
          </a:solidFill>
          <a:prstDash val="dash"/>
          <a:miter lim="800000"/>
        </a:ln>
        <a:effectLst/>
      </dgm:spPr>
    </dgm:pt>
    <dgm:pt modelId="{B4155795-F9C5-401A-BE19-4D5BEC457928}" type="pres">
      <dgm:prSet presAssocID="{1DE9BBF2-175D-4B6E-8584-ACB5AE59B4EE}" presName="EmptyPlaceHolder" presStyleCnt="0"/>
      <dgm:spPr/>
    </dgm:pt>
    <dgm:pt modelId="{A6F91F80-A743-456E-B266-6190F1DF9B02}" type="pres">
      <dgm:prSet presAssocID="{2E7D5CDD-6A82-4196-BBB2-A639D9BAA1DE}" presName="spaceBetweenRectangles" presStyleCnt="0"/>
      <dgm:spPr/>
    </dgm:pt>
    <dgm:pt modelId="{B0134772-2130-43EE-BD22-D17E85DC36AE}" type="pres">
      <dgm:prSet presAssocID="{84F5CE8A-0D3F-4183-A874-B526496B3ED6}" presName="composite" presStyleCnt="0"/>
      <dgm:spPr/>
    </dgm:pt>
    <dgm:pt modelId="{04377783-0CCF-43B2-BF9F-8AC001F98F5B}" type="pres">
      <dgm:prSet presAssocID="{84F5CE8A-0D3F-4183-A874-B526496B3ED6}" presName="ConnectorPoint" presStyleLbl="lnNode1" presStyleIdx="6"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C13040E-F5BF-46F6-AE02-01F95E930436}" type="pres">
      <dgm:prSet presAssocID="{84F5CE8A-0D3F-4183-A874-B526496B3ED6}" presName="DropPinPlaceHolder" presStyleCnt="0"/>
      <dgm:spPr/>
    </dgm:pt>
    <dgm:pt modelId="{CB3DA4D7-1D9A-473A-B16A-3FD95A7722B0}" type="pres">
      <dgm:prSet presAssocID="{84F5CE8A-0D3F-4183-A874-B526496B3ED6}" presName="DropPin" presStyleLbl="alignNode1" presStyleIdx="6" presStyleCnt="8"/>
      <dgm:spPr/>
    </dgm:pt>
    <dgm:pt modelId="{BC4B8801-F666-44CF-ADBE-EB6DA49119D3}" type="pres">
      <dgm:prSet presAssocID="{84F5CE8A-0D3F-4183-A874-B526496B3ED6}"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DF6146FA-D8AE-40F3-BC0A-323E20B13809}" type="pres">
      <dgm:prSet presAssocID="{84F5CE8A-0D3F-4183-A874-B526496B3ED6}" presName="L2TextContainer" presStyleLbl="revTx" presStyleIdx="12" presStyleCnt="16">
        <dgm:presLayoutVars>
          <dgm:bulletEnabled val="1"/>
        </dgm:presLayoutVars>
      </dgm:prSet>
      <dgm:spPr/>
    </dgm:pt>
    <dgm:pt modelId="{B35845A8-4F08-46B3-9AC7-27ED5D316628}" type="pres">
      <dgm:prSet presAssocID="{84F5CE8A-0D3F-4183-A874-B526496B3ED6}" presName="L1TextContainer" presStyleLbl="revTx" presStyleIdx="13" presStyleCnt="16">
        <dgm:presLayoutVars>
          <dgm:chMax val="1"/>
          <dgm:chPref val="1"/>
          <dgm:bulletEnabled val="1"/>
        </dgm:presLayoutVars>
      </dgm:prSet>
      <dgm:spPr/>
    </dgm:pt>
    <dgm:pt modelId="{2943C501-55D2-462E-B6C3-02481724A46B}" type="pres">
      <dgm:prSet presAssocID="{84F5CE8A-0D3F-4183-A874-B526496B3ED6}" presName="ConnectLine" presStyleLbl="sibTrans1D1" presStyleIdx="6" presStyleCnt="8"/>
      <dgm:spPr>
        <a:noFill/>
        <a:ln w="12700" cap="flat" cmpd="sng" algn="ctr">
          <a:solidFill>
            <a:schemeClr val="accent1">
              <a:hueOff val="0"/>
              <a:satOff val="0"/>
              <a:lumOff val="0"/>
              <a:alphaOff val="0"/>
            </a:schemeClr>
          </a:solidFill>
          <a:prstDash val="dash"/>
          <a:miter lim="800000"/>
        </a:ln>
        <a:effectLst/>
      </dgm:spPr>
    </dgm:pt>
    <dgm:pt modelId="{0B60B967-5F39-40ED-8CC2-4FA50EE2BC10}" type="pres">
      <dgm:prSet presAssocID="{84F5CE8A-0D3F-4183-A874-B526496B3ED6}" presName="EmptyPlaceHolder" presStyleCnt="0"/>
      <dgm:spPr/>
    </dgm:pt>
    <dgm:pt modelId="{4D380893-EFAF-4CAF-B692-3538CA02A6C6}" type="pres">
      <dgm:prSet presAssocID="{6F3D896C-5B4B-4929-AFF1-1E6C053549EE}" presName="spaceBetweenRectangles" presStyleCnt="0"/>
      <dgm:spPr/>
    </dgm:pt>
    <dgm:pt modelId="{05F217D0-2B3A-4B14-B9F8-F6E35F040E84}" type="pres">
      <dgm:prSet presAssocID="{C2E69932-90D1-4768-A403-B6BE5EC5741A}" presName="composite" presStyleCnt="0"/>
      <dgm:spPr/>
    </dgm:pt>
    <dgm:pt modelId="{374C6B97-5FCB-46A8-8980-736A9B3ED432}" type="pres">
      <dgm:prSet presAssocID="{C2E69932-90D1-4768-A403-B6BE5EC5741A}" presName="ConnectorPoint" presStyleLbl="lnNode1" presStyleIdx="7"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27656A8-AF68-418E-BE9C-B27F08E86660}" type="pres">
      <dgm:prSet presAssocID="{C2E69932-90D1-4768-A403-B6BE5EC5741A}" presName="DropPinPlaceHolder" presStyleCnt="0"/>
      <dgm:spPr/>
    </dgm:pt>
    <dgm:pt modelId="{822BE62A-248B-4C4E-A7BC-B41CDD5FDFE0}" type="pres">
      <dgm:prSet presAssocID="{C2E69932-90D1-4768-A403-B6BE5EC5741A}" presName="DropPin" presStyleLbl="alignNode1" presStyleIdx="7" presStyleCnt="8"/>
      <dgm:spPr/>
    </dgm:pt>
    <dgm:pt modelId="{9D8B28A9-36D8-43F0-9ECD-6F7DA0E63A40}" type="pres">
      <dgm:prSet presAssocID="{C2E69932-90D1-4768-A403-B6BE5EC5741A}"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16CF3AA0-B107-4D78-9195-2F25229D150A}" type="pres">
      <dgm:prSet presAssocID="{C2E69932-90D1-4768-A403-B6BE5EC5741A}" presName="L2TextContainer" presStyleLbl="revTx" presStyleIdx="14" presStyleCnt="16">
        <dgm:presLayoutVars>
          <dgm:bulletEnabled val="1"/>
        </dgm:presLayoutVars>
      </dgm:prSet>
      <dgm:spPr/>
    </dgm:pt>
    <dgm:pt modelId="{A2A33ED2-6D3F-40E6-850B-CC3312EFB2C7}" type="pres">
      <dgm:prSet presAssocID="{C2E69932-90D1-4768-A403-B6BE5EC5741A}" presName="L1TextContainer" presStyleLbl="revTx" presStyleIdx="15" presStyleCnt="16">
        <dgm:presLayoutVars>
          <dgm:chMax val="1"/>
          <dgm:chPref val="1"/>
          <dgm:bulletEnabled val="1"/>
        </dgm:presLayoutVars>
      </dgm:prSet>
      <dgm:spPr/>
    </dgm:pt>
    <dgm:pt modelId="{9FC9819D-3641-4874-A41C-C32B146FF87B}" type="pres">
      <dgm:prSet presAssocID="{C2E69932-90D1-4768-A403-B6BE5EC5741A}" presName="ConnectLine" presStyleLbl="sibTrans1D1" presStyleIdx="7" presStyleCnt="8"/>
      <dgm:spPr>
        <a:noFill/>
        <a:ln w="12700" cap="flat" cmpd="sng" algn="ctr">
          <a:solidFill>
            <a:schemeClr val="accent1">
              <a:hueOff val="0"/>
              <a:satOff val="0"/>
              <a:lumOff val="0"/>
              <a:alphaOff val="0"/>
            </a:schemeClr>
          </a:solidFill>
          <a:prstDash val="dash"/>
          <a:miter lim="800000"/>
        </a:ln>
        <a:effectLst/>
      </dgm:spPr>
    </dgm:pt>
    <dgm:pt modelId="{58FE1836-3D01-46FA-B9A7-964AC9274E7E}" type="pres">
      <dgm:prSet presAssocID="{C2E69932-90D1-4768-A403-B6BE5EC5741A}" presName="EmptyPlaceHolder" presStyleCnt="0"/>
      <dgm:spPr/>
    </dgm:pt>
  </dgm:ptLst>
  <dgm:cxnLst>
    <dgm:cxn modelId="{9ADE5E01-6DED-4656-ABB6-81578AC57C16}" type="presOf" srcId="{84F5CE8A-0D3F-4183-A874-B526496B3ED6}" destId="{B35845A8-4F08-46B3-9AC7-27ED5D316628}" srcOrd="0" destOrd="0" presId="urn:microsoft.com/office/officeart/2017/3/layout/DropPinTimeline"/>
    <dgm:cxn modelId="{4F3ADD04-6E84-4D9A-8817-0DABD72B9913}" srcId="{C2E69932-90D1-4768-A403-B6BE5EC5741A}" destId="{D09159A2-B814-4146-AE22-E099D7D53880}" srcOrd="0" destOrd="0" parTransId="{4ADFF6EF-B552-47A7-AC93-E79BAFBE976D}" sibTransId="{767036EF-FCB9-4255-A603-3E0387A85F0A}"/>
    <dgm:cxn modelId="{066AC505-9737-45AF-81E2-97B357D8DD6E}" srcId="{3446B6AC-9E73-4B27-84FC-2484A18C6A34}" destId="{C2E69932-90D1-4768-A403-B6BE5EC5741A}" srcOrd="7" destOrd="0" parTransId="{B1DA762F-57B8-40AB-8BAC-5AA2FAF470CB}" sibTransId="{9CED3BE2-BA1F-414B-A2BB-657FD838ACB3}"/>
    <dgm:cxn modelId="{7A204808-C405-4A4B-8221-2B794EB35089}" srcId="{3446B6AC-9E73-4B27-84FC-2484A18C6A34}" destId="{97B796BA-E12D-479A-BCE8-5F876F9DD773}" srcOrd="4" destOrd="0" parTransId="{8AE45E4C-4AC0-4C98-97CC-6169E8058C07}" sibTransId="{4F33D59D-B50F-4ED4-B1B0-235EDEC70759}"/>
    <dgm:cxn modelId="{AF1DD60B-64CB-40DB-B6E2-C15D6A538AF1}" type="presOf" srcId="{1DE9BBF2-175D-4B6E-8584-ACB5AE59B4EE}" destId="{6812325D-0B47-4C14-A054-4A46008A0AE4}" srcOrd="0" destOrd="0" presId="urn:microsoft.com/office/officeart/2017/3/layout/DropPinTimeline"/>
    <dgm:cxn modelId="{5F150018-8B67-4352-8B5E-45B1EFE5F2F7}" srcId="{549DB6EB-7F98-4DCC-995F-13031B2A972B}" destId="{FF4CB3E6-D5F5-4DFC-90F4-29EB655FA711}" srcOrd="0" destOrd="0" parTransId="{65CDD9EB-F911-49F2-BCDD-238302134BDB}" sibTransId="{CECC6591-3778-438A-BFDA-B510A5068FCE}"/>
    <dgm:cxn modelId="{9596373E-427F-417E-A4C1-CE9D4579DCDE}" srcId="{B7C4942F-AC6C-47E6-9D2F-CD0BC40866A0}" destId="{CF6B4758-93C2-4327-ABCB-2A06C0F3D2E7}" srcOrd="0" destOrd="0" parTransId="{F7F014FA-19B8-42D3-BC77-8DD5F324EE7A}" sibTransId="{03ECEB03-CB78-4D20-BCFE-66C5C3F7733A}"/>
    <dgm:cxn modelId="{417DF45F-D235-4776-980C-FF01118880DE}" type="presOf" srcId="{C2E69932-90D1-4768-A403-B6BE5EC5741A}" destId="{A2A33ED2-6D3F-40E6-850B-CC3312EFB2C7}" srcOrd="0" destOrd="0" presId="urn:microsoft.com/office/officeart/2017/3/layout/DropPinTimeline"/>
    <dgm:cxn modelId="{56BB6242-2A71-4B5E-9AC3-BE4032181F38}" srcId="{3446B6AC-9E73-4B27-84FC-2484A18C6A34}" destId="{1DE9BBF2-175D-4B6E-8584-ACB5AE59B4EE}" srcOrd="5" destOrd="0" parTransId="{78110132-65DB-4129-A103-FD4E41182542}" sibTransId="{2E7D5CDD-6A82-4196-BBB2-A639D9BAA1DE}"/>
    <dgm:cxn modelId="{864B6946-BC74-484C-AF15-0C9443C290C8}" srcId="{3446B6AC-9E73-4B27-84FC-2484A18C6A34}" destId="{84F5CE8A-0D3F-4183-A874-B526496B3ED6}" srcOrd="6" destOrd="0" parTransId="{1C033D65-AA23-46E9-97C4-F4B890B85890}" sibTransId="{6F3D896C-5B4B-4929-AFF1-1E6C053549EE}"/>
    <dgm:cxn modelId="{A2A77567-763F-476F-8008-7536B5FF933E}" type="presOf" srcId="{E36E0F7A-6599-4C6B-B0F3-81696219AEED}" destId="{F923A55C-C684-4748-AA97-6921BE5EDEF9}" srcOrd="0" destOrd="0" presId="urn:microsoft.com/office/officeart/2017/3/layout/DropPinTimeline"/>
    <dgm:cxn modelId="{69C5766A-E703-432B-ABDD-40A9464C9079}" type="presOf" srcId="{CF6B4758-93C2-4327-ABCB-2A06C0F3D2E7}" destId="{A4CC3EA1-662B-4A6B-8B54-9C263BEE6C99}" srcOrd="0" destOrd="0" presId="urn:microsoft.com/office/officeart/2017/3/layout/DropPinTimeline"/>
    <dgm:cxn modelId="{A814AA6E-B43E-482E-8381-21AFA857B115}" type="presOf" srcId="{3446B6AC-9E73-4B27-84FC-2484A18C6A34}" destId="{FCFD415A-A093-44C4-A7A7-7717E4D97046}" srcOrd="0" destOrd="0" presId="urn:microsoft.com/office/officeart/2017/3/layout/DropPinTimeline"/>
    <dgm:cxn modelId="{C99AA057-5462-4F72-903D-72376F89EB4D}" type="presOf" srcId="{F3ACA20E-4739-4AB8-B757-96ACFF0D4181}" destId="{BA75B2BC-D993-499F-97BF-06467B3246D2}" srcOrd="0" destOrd="0" presId="urn:microsoft.com/office/officeart/2017/3/layout/DropPinTimeline"/>
    <dgm:cxn modelId="{D0C8FA7C-21B4-47F6-836A-0C4F02B7C381}" srcId="{549DB6EB-7F98-4DCC-995F-13031B2A972B}" destId="{AC4E6417-8940-4CF0-9EA5-BE709C66EB76}" srcOrd="1" destOrd="0" parTransId="{A9CFFFC0-D614-47EF-86D5-047840999D29}" sibTransId="{6D8250E6-88DE-42A3-B488-98A702E1A2C4}"/>
    <dgm:cxn modelId="{C1508B84-8CDC-46D6-A01D-B25C42840E71}" srcId="{84F5CE8A-0D3F-4183-A874-B526496B3ED6}" destId="{54798492-A00D-40E2-BBBA-EFDE3B5A24F0}" srcOrd="0" destOrd="0" parTransId="{364D9F2C-A426-4640-B30C-85753C7B0B04}" sibTransId="{7536F45D-5A61-4882-BF5C-C30D02A39105}"/>
    <dgm:cxn modelId="{51F64F98-A8B9-4A36-B09C-A0D80CD1E066}" type="presOf" srcId="{97B796BA-E12D-479A-BCE8-5F876F9DD773}" destId="{4FB3E21D-E42D-4428-B9CC-D05D7406A3D9}" srcOrd="0" destOrd="0" presId="urn:microsoft.com/office/officeart/2017/3/layout/DropPinTimeline"/>
    <dgm:cxn modelId="{69BBAF9E-64E9-4640-9CD6-268D2C3E57B6}" srcId="{3446B6AC-9E73-4B27-84FC-2484A18C6A34}" destId="{B7C4942F-AC6C-47E6-9D2F-CD0BC40866A0}" srcOrd="2" destOrd="0" parTransId="{C669C8A8-6052-4F58-A87C-67EB0DE69E39}" sibTransId="{8AAA8E16-AB5E-49A1-826F-E15FF74B0897}"/>
    <dgm:cxn modelId="{C217DCA0-479D-4DF8-BB64-76210E0CD3B2}" type="presOf" srcId="{D09159A2-B814-4146-AE22-E099D7D53880}" destId="{16CF3AA0-B107-4D78-9195-2F25229D150A}" srcOrd="0" destOrd="0" presId="urn:microsoft.com/office/officeart/2017/3/layout/DropPinTimeline"/>
    <dgm:cxn modelId="{BE1A57A1-5704-428F-9212-3CE17D4DA918}" srcId="{97B796BA-E12D-479A-BCE8-5F876F9DD773}" destId="{0D6C9C15-517C-4ECB-B4EF-19ABFCC78657}" srcOrd="0" destOrd="0" parTransId="{35CD274F-31DA-4AE1-A96E-317F8A9866B0}" sibTransId="{9C796B9A-9E2D-43D0-8F57-CBFD362BC647}"/>
    <dgm:cxn modelId="{829B7BAC-92D2-4181-BF33-5CDF0E4CB98D}" type="presOf" srcId="{76F39586-8407-4D50-8227-6A95B040230B}" destId="{C507558A-08C8-41F1-9C3D-229AAEF7AEBC}" srcOrd="0" destOrd="0" presId="urn:microsoft.com/office/officeart/2017/3/layout/DropPinTimeline"/>
    <dgm:cxn modelId="{C9AE2CB5-B922-41A1-BA17-840B6BB72D41}" srcId="{4BD31D3F-A124-48C2-86BD-509468E763A7}" destId="{F3ACA20E-4739-4AB8-B757-96ACFF0D4181}" srcOrd="0" destOrd="0" parTransId="{00205895-132C-4284-97D0-ADA1310CD046}" sibTransId="{0C425EAF-5176-4F62-97F2-2DE8B8A44258}"/>
    <dgm:cxn modelId="{9B0467C1-75D0-4D4D-B6CA-799D186AB583}" srcId="{1DE9BBF2-175D-4B6E-8584-ACB5AE59B4EE}" destId="{76F39586-8407-4D50-8227-6A95B040230B}" srcOrd="0" destOrd="0" parTransId="{2B00D9B4-A90A-400B-B563-BB859A040FBA}" sibTransId="{3C374124-24F2-45DF-87B7-B3A26BFDAD70}"/>
    <dgm:cxn modelId="{26C76FC1-AC02-454E-85CF-D885B72FB150}" type="presOf" srcId="{AC4E6417-8940-4CF0-9EA5-BE709C66EB76}" destId="{E3930179-7DC6-45C3-A224-8BFE0C571ED1}" srcOrd="0" destOrd="1"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1BA581D3-ED9B-4A72-A702-1A47F900F19F}" type="presOf" srcId="{549DB6EB-7F98-4DCC-995F-13031B2A972B}" destId="{25F03948-2812-4069-B802-D67C75C7F86F}" srcOrd="0" destOrd="0" presId="urn:microsoft.com/office/officeart/2017/3/layout/DropPinTimeline"/>
    <dgm:cxn modelId="{9EEC1ED4-F06A-4D84-BC24-87AB690C7209}" type="presOf" srcId="{FF4CB3E6-D5F5-4DFC-90F4-29EB655FA711}" destId="{E3930179-7DC6-45C3-A224-8BFE0C571ED1}" srcOrd="0" destOrd="0" presId="urn:microsoft.com/office/officeart/2017/3/layout/DropPinTimeline"/>
    <dgm:cxn modelId="{48C3E6D4-9F5B-4E8E-B224-0A2BC859A7C4}" srcId="{3446B6AC-9E73-4B27-84FC-2484A18C6A34}" destId="{549DB6EB-7F98-4DCC-995F-13031B2A972B}" srcOrd="1" destOrd="0" parTransId="{CE8F302D-93F3-4958-ADBE-AD8DE66E17AA}" sibTransId="{3A27DE8A-F1E5-4779-9922-60EB6E02BC19}"/>
    <dgm:cxn modelId="{460808E7-06A2-47E2-BB49-54F569D5B040}" type="presOf" srcId="{54798492-A00D-40E2-BBBA-EFDE3B5A24F0}" destId="{DF6146FA-D8AE-40F3-BC0A-323E20B13809}" srcOrd="0" destOrd="0" presId="urn:microsoft.com/office/officeart/2017/3/layout/DropPinTimeline"/>
    <dgm:cxn modelId="{615DB0E8-4881-4880-B44F-7F8C9BD84B09}" srcId="{3446B6AC-9E73-4B27-84FC-2484A18C6A34}" destId="{50EB24FE-531A-4729-9070-2193766D923E}" srcOrd="3" destOrd="0" parTransId="{1F7098F3-BB35-4D04-B8B8-705E571C2A5A}" sibTransId="{32D08B18-C278-44DA-BD79-EDC52D50D0DE}"/>
    <dgm:cxn modelId="{6EEAEDED-D7AE-45E8-83CE-1B939403B1C2}" type="presOf" srcId="{4BD31D3F-A124-48C2-86BD-509468E763A7}" destId="{981B77C8-200B-4AE1-B5A6-D1F4B3EE9827}" srcOrd="0" destOrd="0" presId="urn:microsoft.com/office/officeart/2017/3/layout/DropPinTimeline"/>
    <dgm:cxn modelId="{BE47DCF0-896D-4D21-A08C-0FBDCDB00A4E}" type="presOf" srcId="{0D6C9C15-517C-4ECB-B4EF-19ABFCC78657}" destId="{51997696-1A03-454E-A902-EF222CDCC0EE}" srcOrd="0" destOrd="0" presId="urn:microsoft.com/office/officeart/2017/3/layout/DropPinTimeline"/>
    <dgm:cxn modelId="{84F19CF1-1E97-432E-BE97-EF0E9CC80DF2}" type="presOf" srcId="{B7C4942F-AC6C-47E6-9D2F-CD0BC40866A0}" destId="{08F8BA30-7BCA-412D-828D-2F7B99D17950}" srcOrd="0" destOrd="0" presId="urn:microsoft.com/office/officeart/2017/3/layout/DropPinTimeline"/>
    <dgm:cxn modelId="{711A1FF5-30F0-472B-B2F9-EB9B9766E9CB}" type="presOf" srcId="{50EB24FE-531A-4729-9070-2193766D923E}" destId="{2B6CE49A-0C21-49DF-A4CB-4FE6001161BF}" srcOrd="0" destOrd="0" presId="urn:microsoft.com/office/officeart/2017/3/layout/DropPinTimeline"/>
    <dgm:cxn modelId="{72EB15FE-ABE1-467B-BAD1-AB0CB543CEC7}" srcId="{50EB24FE-531A-4729-9070-2193766D923E}" destId="{E36E0F7A-6599-4C6B-B0F3-81696219AEED}" srcOrd="0" destOrd="0" parTransId="{29048B44-2352-4F67-9350-FE3E0D1879F1}" sibTransId="{3ED0BBE5-333A-4019-AC16-97C91941B70F}"/>
    <dgm:cxn modelId="{24E3BBCC-912C-471F-B4EC-3F151E00D57D}" type="presParOf" srcId="{FCFD415A-A093-44C4-A7A7-7717E4D97046}" destId="{93DA9957-804E-4EDE-AB7D-4B1A073FF9AB}" srcOrd="0" destOrd="0" presId="urn:microsoft.com/office/officeart/2017/3/layout/DropPinTimeline"/>
    <dgm:cxn modelId="{CF4DC082-7CF4-41FE-BBDF-5BBF56966928}" type="presParOf" srcId="{FCFD415A-A093-44C4-A7A7-7717E4D97046}" destId="{543FF874-9D95-4475-A80D-F8B4646A2620}" srcOrd="1" destOrd="0" presId="urn:microsoft.com/office/officeart/2017/3/layout/DropPinTimeline"/>
    <dgm:cxn modelId="{D8C31538-775B-4ED0-83A4-FC02CC58D668}" type="presParOf" srcId="{543FF874-9D95-4475-A80D-F8B4646A2620}" destId="{BDBB6B7F-C417-4FBF-8069-4C26498F60BF}" srcOrd="0" destOrd="0" presId="urn:microsoft.com/office/officeart/2017/3/layout/DropPinTimeline"/>
    <dgm:cxn modelId="{4BE3FC91-02AD-417A-8FBE-95B0EF3E17AD}" type="presParOf" srcId="{BDBB6B7F-C417-4FBF-8069-4C26498F60BF}" destId="{A22469D8-7122-4F6B-BDF6-9082871A2AF2}" srcOrd="0" destOrd="0" presId="urn:microsoft.com/office/officeart/2017/3/layout/DropPinTimeline"/>
    <dgm:cxn modelId="{0EF1AC4F-DDD2-4843-8BD9-FBFCC1C8A5FC}" type="presParOf" srcId="{BDBB6B7F-C417-4FBF-8069-4C26498F60BF}" destId="{3A5429D4-21FE-40BC-A586-03F491871741}" srcOrd="1" destOrd="0" presId="urn:microsoft.com/office/officeart/2017/3/layout/DropPinTimeline"/>
    <dgm:cxn modelId="{0F274AD2-0615-4EC0-819F-D995EE5F722A}" type="presParOf" srcId="{3A5429D4-21FE-40BC-A586-03F491871741}" destId="{57571065-C866-4808-B9B9-AC1E01182B14}" srcOrd="0" destOrd="0" presId="urn:microsoft.com/office/officeart/2017/3/layout/DropPinTimeline"/>
    <dgm:cxn modelId="{3B6DF7A9-EB85-4154-9225-6793E6D367E6}" type="presParOf" srcId="{3A5429D4-21FE-40BC-A586-03F491871741}" destId="{0776D753-9D79-4118-AA8B-037F2ECB3F78}" srcOrd="1" destOrd="0" presId="urn:microsoft.com/office/officeart/2017/3/layout/DropPinTimeline"/>
    <dgm:cxn modelId="{1581FE9C-82E4-4A17-8C3E-FB33E2DB3F94}" type="presParOf" srcId="{BDBB6B7F-C417-4FBF-8069-4C26498F60BF}" destId="{BA75B2BC-D993-499F-97BF-06467B3246D2}" srcOrd="2" destOrd="0" presId="urn:microsoft.com/office/officeart/2017/3/layout/DropPinTimeline"/>
    <dgm:cxn modelId="{65AE533E-5E45-42DE-A050-5C266F93EDFC}" type="presParOf" srcId="{BDBB6B7F-C417-4FBF-8069-4C26498F60BF}" destId="{981B77C8-200B-4AE1-B5A6-D1F4B3EE9827}" srcOrd="3" destOrd="0" presId="urn:microsoft.com/office/officeart/2017/3/layout/DropPinTimeline"/>
    <dgm:cxn modelId="{20668D69-24D5-4B2B-9233-542595B3D4F3}" type="presParOf" srcId="{BDBB6B7F-C417-4FBF-8069-4C26498F60BF}" destId="{2DFDA9D3-4AE5-4C74-BD7C-ABC972AFA35B}" srcOrd="4" destOrd="0" presId="urn:microsoft.com/office/officeart/2017/3/layout/DropPinTimeline"/>
    <dgm:cxn modelId="{610A4FAB-C69E-4469-8A73-6E07DFB221E9}" type="presParOf" srcId="{BDBB6B7F-C417-4FBF-8069-4C26498F60BF}" destId="{B74C4D38-C1B3-4D64-A01F-1E9012731733}" srcOrd="5" destOrd="0" presId="urn:microsoft.com/office/officeart/2017/3/layout/DropPinTimeline"/>
    <dgm:cxn modelId="{0DBFF825-A0D9-4720-AAAE-A2DDA11E385B}" type="presParOf" srcId="{543FF874-9D95-4475-A80D-F8B4646A2620}" destId="{BDBB8804-866F-4A11-B89E-31C2862AED97}" srcOrd="1" destOrd="0" presId="urn:microsoft.com/office/officeart/2017/3/layout/DropPinTimeline"/>
    <dgm:cxn modelId="{141F269F-16BE-43EA-ACCB-8D81D960AD53}" type="presParOf" srcId="{543FF874-9D95-4475-A80D-F8B4646A2620}" destId="{F109D7F1-9043-4718-AE49-7CEFB3C7ECCA}" srcOrd="2" destOrd="0" presId="urn:microsoft.com/office/officeart/2017/3/layout/DropPinTimeline"/>
    <dgm:cxn modelId="{0571CA7F-AD44-4A06-87C4-D3C524DC7D19}" type="presParOf" srcId="{F109D7F1-9043-4718-AE49-7CEFB3C7ECCA}" destId="{8668CBFC-C739-47B8-8E78-1A529EE79E53}" srcOrd="0" destOrd="0" presId="urn:microsoft.com/office/officeart/2017/3/layout/DropPinTimeline"/>
    <dgm:cxn modelId="{037F9A0C-2400-4D0B-B5B0-6775B9A9FC50}" type="presParOf" srcId="{F109D7F1-9043-4718-AE49-7CEFB3C7ECCA}" destId="{A1D83930-BDAA-4655-82AB-BB1C7416E401}" srcOrd="1" destOrd="0" presId="urn:microsoft.com/office/officeart/2017/3/layout/DropPinTimeline"/>
    <dgm:cxn modelId="{3BE7C907-9BE8-428A-B1FE-AA1E7378B51A}" type="presParOf" srcId="{A1D83930-BDAA-4655-82AB-BB1C7416E401}" destId="{1FA075BD-3569-41E0-9DE1-149A1BFB4892}" srcOrd="0" destOrd="0" presId="urn:microsoft.com/office/officeart/2017/3/layout/DropPinTimeline"/>
    <dgm:cxn modelId="{6C371101-5AE8-428A-BDBB-037C12EB1E56}" type="presParOf" srcId="{A1D83930-BDAA-4655-82AB-BB1C7416E401}" destId="{D674413A-43F7-4C53-B9B1-EDE95F55EA90}" srcOrd="1" destOrd="0" presId="urn:microsoft.com/office/officeart/2017/3/layout/DropPinTimeline"/>
    <dgm:cxn modelId="{7DCB11CF-551F-4558-8BCC-2B499D9C0E75}" type="presParOf" srcId="{F109D7F1-9043-4718-AE49-7CEFB3C7ECCA}" destId="{E3930179-7DC6-45C3-A224-8BFE0C571ED1}" srcOrd="2" destOrd="0" presId="urn:microsoft.com/office/officeart/2017/3/layout/DropPinTimeline"/>
    <dgm:cxn modelId="{93076F43-63F2-4CFF-B481-A3CACDA12D5C}" type="presParOf" srcId="{F109D7F1-9043-4718-AE49-7CEFB3C7ECCA}" destId="{25F03948-2812-4069-B802-D67C75C7F86F}" srcOrd="3" destOrd="0" presId="urn:microsoft.com/office/officeart/2017/3/layout/DropPinTimeline"/>
    <dgm:cxn modelId="{A51FD7B7-D850-4D1F-AC9E-2E4EED6A80C2}" type="presParOf" srcId="{F109D7F1-9043-4718-AE49-7CEFB3C7ECCA}" destId="{31A4A654-F4EA-4B91-938F-8C9C7BE97680}" srcOrd="4" destOrd="0" presId="urn:microsoft.com/office/officeart/2017/3/layout/DropPinTimeline"/>
    <dgm:cxn modelId="{C63960F8-2892-47A0-90A8-C3EE10A8720D}" type="presParOf" srcId="{F109D7F1-9043-4718-AE49-7CEFB3C7ECCA}" destId="{F95A33FA-0FDC-4E35-A844-AD7669590F1A}" srcOrd="5" destOrd="0" presId="urn:microsoft.com/office/officeart/2017/3/layout/DropPinTimeline"/>
    <dgm:cxn modelId="{5A46FB04-0C27-415C-A2E7-C94F1D01DA92}" type="presParOf" srcId="{543FF874-9D95-4475-A80D-F8B4646A2620}" destId="{7AB6EF60-89F9-4AD2-9C13-9116341E9283}" srcOrd="3" destOrd="0" presId="urn:microsoft.com/office/officeart/2017/3/layout/DropPinTimeline"/>
    <dgm:cxn modelId="{293CCE6D-DEAD-4725-B6DD-E5DD5043B62C}" type="presParOf" srcId="{543FF874-9D95-4475-A80D-F8B4646A2620}" destId="{F0392EF6-215F-4C8A-B361-BBAB2F341144}" srcOrd="4" destOrd="0" presId="urn:microsoft.com/office/officeart/2017/3/layout/DropPinTimeline"/>
    <dgm:cxn modelId="{28244A42-5DE4-41B2-8BBE-4DB6C7B5C3A5}" type="presParOf" srcId="{F0392EF6-215F-4C8A-B361-BBAB2F341144}" destId="{D284B1BC-8A56-4568-9E1B-8818C55826B9}" srcOrd="0" destOrd="0" presId="urn:microsoft.com/office/officeart/2017/3/layout/DropPinTimeline"/>
    <dgm:cxn modelId="{0C918767-D595-49FE-BCAA-A7D524B17878}" type="presParOf" srcId="{F0392EF6-215F-4C8A-B361-BBAB2F341144}" destId="{0B7432DC-A58B-44C9-8B0C-FBD492A071F9}" srcOrd="1" destOrd="0" presId="urn:microsoft.com/office/officeart/2017/3/layout/DropPinTimeline"/>
    <dgm:cxn modelId="{C7779C61-09F1-4CB1-AB22-986FE5F7A505}" type="presParOf" srcId="{0B7432DC-A58B-44C9-8B0C-FBD492A071F9}" destId="{09040764-EA76-417A-AF59-74FFE52FD64C}" srcOrd="0" destOrd="0" presId="urn:microsoft.com/office/officeart/2017/3/layout/DropPinTimeline"/>
    <dgm:cxn modelId="{5EF92284-49DF-4520-B066-867D50CE7050}" type="presParOf" srcId="{0B7432DC-A58B-44C9-8B0C-FBD492A071F9}" destId="{87AF2CDC-465A-4D2D-89BC-D24E5220371F}" srcOrd="1" destOrd="0" presId="urn:microsoft.com/office/officeart/2017/3/layout/DropPinTimeline"/>
    <dgm:cxn modelId="{F6020C34-B680-4F2B-A181-3D9D1EDE2D7D}" type="presParOf" srcId="{F0392EF6-215F-4C8A-B361-BBAB2F341144}" destId="{A4CC3EA1-662B-4A6B-8B54-9C263BEE6C99}" srcOrd="2" destOrd="0" presId="urn:microsoft.com/office/officeart/2017/3/layout/DropPinTimeline"/>
    <dgm:cxn modelId="{592CFB30-92DD-4AB8-A520-26BD5F22398E}" type="presParOf" srcId="{F0392EF6-215F-4C8A-B361-BBAB2F341144}" destId="{08F8BA30-7BCA-412D-828D-2F7B99D17950}" srcOrd="3" destOrd="0" presId="urn:microsoft.com/office/officeart/2017/3/layout/DropPinTimeline"/>
    <dgm:cxn modelId="{D89A8030-A932-44DF-A4C3-DE900DDC5E66}" type="presParOf" srcId="{F0392EF6-215F-4C8A-B361-BBAB2F341144}" destId="{C43BB607-EB2C-4A26-8CE6-88EC200CB892}" srcOrd="4" destOrd="0" presId="urn:microsoft.com/office/officeart/2017/3/layout/DropPinTimeline"/>
    <dgm:cxn modelId="{E47F9CCF-312C-417B-84D2-A78FD70CB849}" type="presParOf" srcId="{F0392EF6-215F-4C8A-B361-BBAB2F341144}" destId="{550D17E8-17AE-4D0C-BE60-D1F091E70CF8}" srcOrd="5" destOrd="0" presId="urn:microsoft.com/office/officeart/2017/3/layout/DropPinTimeline"/>
    <dgm:cxn modelId="{A9199DAB-395A-456D-B7DF-D3A87B1B0A43}" type="presParOf" srcId="{543FF874-9D95-4475-A80D-F8B4646A2620}" destId="{D3A1AE60-BFC5-4067-A145-5D5DB97B7E15}" srcOrd="5" destOrd="0" presId="urn:microsoft.com/office/officeart/2017/3/layout/DropPinTimeline"/>
    <dgm:cxn modelId="{441406B9-6D59-4BB7-A163-3CB70D880258}" type="presParOf" srcId="{543FF874-9D95-4475-A80D-F8B4646A2620}" destId="{B9C6E5A7-75D7-4797-A476-FD84C49FBF51}" srcOrd="6" destOrd="0" presId="urn:microsoft.com/office/officeart/2017/3/layout/DropPinTimeline"/>
    <dgm:cxn modelId="{2C338DA3-1FD0-4527-89F7-8FB9ABE0490F}" type="presParOf" srcId="{B9C6E5A7-75D7-4797-A476-FD84C49FBF51}" destId="{637ED66C-F198-4225-9BC5-8515A201388D}" srcOrd="0" destOrd="0" presId="urn:microsoft.com/office/officeart/2017/3/layout/DropPinTimeline"/>
    <dgm:cxn modelId="{CC444990-8059-47A1-8B9C-8AF82022041A}" type="presParOf" srcId="{B9C6E5A7-75D7-4797-A476-FD84C49FBF51}" destId="{124D4DCD-8E11-4CD4-8150-0CA404C745C1}" srcOrd="1" destOrd="0" presId="urn:microsoft.com/office/officeart/2017/3/layout/DropPinTimeline"/>
    <dgm:cxn modelId="{66708F9C-FDDC-4C4E-8949-85BF9FD423E1}" type="presParOf" srcId="{124D4DCD-8E11-4CD4-8150-0CA404C745C1}" destId="{6B229A45-7FF5-4689-ADDF-090C883B9C26}" srcOrd="0" destOrd="0" presId="urn:microsoft.com/office/officeart/2017/3/layout/DropPinTimeline"/>
    <dgm:cxn modelId="{DD4311DE-D855-478F-B673-8BC2958E2C59}" type="presParOf" srcId="{124D4DCD-8E11-4CD4-8150-0CA404C745C1}" destId="{8ED42446-B8E1-4499-8DC9-44FE2AEAAE20}" srcOrd="1" destOrd="0" presId="urn:microsoft.com/office/officeart/2017/3/layout/DropPinTimeline"/>
    <dgm:cxn modelId="{57853EB3-E81A-4DD7-B8F0-6E3135D7F6D1}" type="presParOf" srcId="{B9C6E5A7-75D7-4797-A476-FD84C49FBF51}" destId="{F923A55C-C684-4748-AA97-6921BE5EDEF9}" srcOrd="2" destOrd="0" presId="urn:microsoft.com/office/officeart/2017/3/layout/DropPinTimeline"/>
    <dgm:cxn modelId="{2827469D-ADE2-4F79-9419-2C65228AE565}" type="presParOf" srcId="{B9C6E5A7-75D7-4797-A476-FD84C49FBF51}" destId="{2B6CE49A-0C21-49DF-A4CB-4FE6001161BF}" srcOrd="3" destOrd="0" presId="urn:microsoft.com/office/officeart/2017/3/layout/DropPinTimeline"/>
    <dgm:cxn modelId="{1950CA7E-6DDF-4CF5-A35B-09C570D76259}" type="presParOf" srcId="{B9C6E5A7-75D7-4797-A476-FD84C49FBF51}" destId="{6ACC86E3-EDF2-4F82-937F-315992C902C7}" srcOrd="4" destOrd="0" presId="urn:microsoft.com/office/officeart/2017/3/layout/DropPinTimeline"/>
    <dgm:cxn modelId="{5EBDF572-A12A-48D1-B086-DA44599EC651}" type="presParOf" srcId="{B9C6E5A7-75D7-4797-A476-FD84C49FBF51}" destId="{5FD48AB8-FE62-4304-B622-B9D33F545FC6}" srcOrd="5" destOrd="0" presId="urn:microsoft.com/office/officeart/2017/3/layout/DropPinTimeline"/>
    <dgm:cxn modelId="{5CC888B6-B0D7-4625-8725-EE25EA260F83}" type="presParOf" srcId="{543FF874-9D95-4475-A80D-F8B4646A2620}" destId="{DB2D2A94-0AE2-450B-88CD-B36966FDC5E6}" srcOrd="7" destOrd="0" presId="urn:microsoft.com/office/officeart/2017/3/layout/DropPinTimeline"/>
    <dgm:cxn modelId="{C10B9A64-834F-4AB0-A280-CCD4BA1CD4D9}" type="presParOf" srcId="{543FF874-9D95-4475-A80D-F8B4646A2620}" destId="{D7259672-F3D9-476D-B03E-270E2239B7DB}" srcOrd="8" destOrd="0" presId="urn:microsoft.com/office/officeart/2017/3/layout/DropPinTimeline"/>
    <dgm:cxn modelId="{53A532CC-E06C-428E-9674-74B9715F95DF}" type="presParOf" srcId="{D7259672-F3D9-476D-B03E-270E2239B7DB}" destId="{1EDA6D24-4F6E-4118-A44B-F9E835B05427}" srcOrd="0" destOrd="0" presId="urn:microsoft.com/office/officeart/2017/3/layout/DropPinTimeline"/>
    <dgm:cxn modelId="{FA966B52-5907-4118-B067-9FC50546FC2D}" type="presParOf" srcId="{D7259672-F3D9-476D-B03E-270E2239B7DB}" destId="{BEB0D91B-92C5-4E92-B544-6D1627A8B92F}" srcOrd="1" destOrd="0" presId="urn:microsoft.com/office/officeart/2017/3/layout/DropPinTimeline"/>
    <dgm:cxn modelId="{518BCDD2-ABF1-422F-9281-FD0BB63833AE}" type="presParOf" srcId="{BEB0D91B-92C5-4E92-B544-6D1627A8B92F}" destId="{BB53F6AE-215A-4C28-9CB4-DBF26BCE4CE8}" srcOrd="0" destOrd="0" presId="urn:microsoft.com/office/officeart/2017/3/layout/DropPinTimeline"/>
    <dgm:cxn modelId="{464C3D5A-84D6-48FF-9427-117DAB36FA5F}" type="presParOf" srcId="{BEB0D91B-92C5-4E92-B544-6D1627A8B92F}" destId="{5D5BF668-E4DF-493F-B0E8-3DDB323C489A}" srcOrd="1" destOrd="0" presId="urn:microsoft.com/office/officeart/2017/3/layout/DropPinTimeline"/>
    <dgm:cxn modelId="{2E8D92E2-01B6-4A3D-A7A3-83FB3F3814B0}" type="presParOf" srcId="{D7259672-F3D9-476D-B03E-270E2239B7DB}" destId="{51997696-1A03-454E-A902-EF222CDCC0EE}" srcOrd="2" destOrd="0" presId="urn:microsoft.com/office/officeart/2017/3/layout/DropPinTimeline"/>
    <dgm:cxn modelId="{9C14C62F-2060-467B-B75A-60DEFD048ED4}" type="presParOf" srcId="{D7259672-F3D9-476D-B03E-270E2239B7DB}" destId="{4FB3E21D-E42D-4428-B9CC-D05D7406A3D9}" srcOrd="3" destOrd="0" presId="urn:microsoft.com/office/officeart/2017/3/layout/DropPinTimeline"/>
    <dgm:cxn modelId="{A57C402D-D80F-4127-B13D-65421927C65B}" type="presParOf" srcId="{D7259672-F3D9-476D-B03E-270E2239B7DB}" destId="{3C270E1B-387F-4122-92CF-223FA08FC24C}" srcOrd="4" destOrd="0" presId="urn:microsoft.com/office/officeart/2017/3/layout/DropPinTimeline"/>
    <dgm:cxn modelId="{ADA7525F-9A1C-4BF6-8A66-A7239FF2AD8D}" type="presParOf" srcId="{D7259672-F3D9-476D-B03E-270E2239B7DB}" destId="{F5D83799-4001-4649-A52B-5C2391896D61}" srcOrd="5" destOrd="0" presId="urn:microsoft.com/office/officeart/2017/3/layout/DropPinTimeline"/>
    <dgm:cxn modelId="{828ED8A6-374C-40BF-B3FC-9270A03FAA7E}" type="presParOf" srcId="{543FF874-9D95-4475-A80D-F8B4646A2620}" destId="{06634677-AF3B-4EA2-893A-86A27AA75EF1}" srcOrd="9" destOrd="0" presId="urn:microsoft.com/office/officeart/2017/3/layout/DropPinTimeline"/>
    <dgm:cxn modelId="{B7F24304-87B5-4353-BCC8-3B6E002197CE}" type="presParOf" srcId="{543FF874-9D95-4475-A80D-F8B4646A2620}" destId="{1E509696-69A1-413C-8604-54EC5BB126F1}" srcOrd="10" destOrd="0" presId="urn:microsoft.com/office/officeart/2017/3/layout/DropPinTimeline"/>
    <dgm:cxn modelId="{AA5D5100-E354-4A43-BE2E-252C113162E3}" type="presParOf" srcId="{1E509696-69A1-413C-8604-54EC5BB126F1}" destId="{EBE0FC71-FFC0-49D2-A632-DAF11A88696E}" srcOrd="0" destOrd="0" presId="urn:microsoft.com/office/officeart/2017/3/layout/DropPinTimeline"/>
    <dgm:cxn modelId="{737ABE86-D3ED-48DF-B3FB-9A81C2E17B8A}" type="presParOf" srcId="{1E509696-69A1-413C-8604-54EC5BB126F1}" destId="{3ACA1C4C-51F4-4FDC-B08B-0F1E2DA1F151}" srcOrd="1" destOrd="0" presId="urn:microsoft.com/office/officeart/2017/3/layout/DropPinTimeline"/>
    <dgm:cxn modelId="{B2A2F2F9-2F14-44DD-A27D-8FBB1046CED2}" type="presParOf" srcId="{3ACA1C4C-51F4-4FDC-B08B-0F1E2DA1F151}" destId="{70A954A3-8383-4698-A268-510FC11FB9BF}" srcOrd="0" destOrd="0" presId="urn:microsoft.com/office/officeart/2017/3/layout/DropPinTimeline"/>
    <dgm:cxn modelId="{83E9F0BE-7787-42FE-A384-C5ACFFDD864A}" type="presParOf" srcId="{3ACA1C4C-51F4-4FDC-B08B-0F1E2DA1F151}" destId="{5AEF5F32-E483-453A-867E-C3A99E3BBD57}" srcOrd="1" destOrd="0" presId="urn:microsoft.com/office/officeart/2017/3/layout/DropPinTimeline"/>
    <dgm:cxn modelId="{7FA5DE87-BE72-4A86-A24C-E2A62375D3B3}" type="presParOf" srcId="{1E509696-69A1-413C-8604-54EC5BB126F1}" destId="{C507558A-08C8-41F1-9C3D-229AAEF7AEBC}" srcOrd="2" destOrd="0" presId="urn:microsoft.com/office/officeart/2017/3/layout/DropPinTimeline"/>
    <dgm:cxn modelId="{E5F1642A-B375-4B8E-945F-1FB71FEFB969}" type="presParOf" srcId="{1E509696-69A1-413C-8604-54EC5BB126F1}" destId="{6812325D-0B47-4C14-A054-4A46008A0AE4}" srcOrd="3" destOrd="0" presId="urn:microsoft.com/office/officeart/2017/3/layout/DropPinTimeline"/>
    <dgm:cxn modelId="{B294B9C8-0DFA-42CB-9398-EC43E077C2BE}" type="presParOf" srcId="{1E509696-69A1-413C-8604-54EC5BB126F1}" destId="{23DAED88-F988-4CFD-BF57-5B02518BA787}" srcOrd="4" destOrd="0" presId="urn:microsoft.com/office/officeart/2017/3/layout/DropPinTimeline"/>
    <dgm:cxn modelId="{7053F0C1-889F-40F6-9036-2046D283C799}" type="presParOf" srcId="{1E509696-69A1-413C-8604-54EC5BB126F1}" destId="{B4155795-F9C5-401A-BE19-4D5BEC457928}" srcOrd="5" destOrd="0" presId="urn:microsoft.com/office/officeart/2017/3/layout/DropPinTimeline"/>
    <dgm:cxn modelId="{280560C6-5ACD-46A3-994C-D1742AE2B927}" type="presParOf" srcId="{543FF874-9D95-4475-A80D-F8B4646A2620}" destId="{A6F91F80-A743-456E-B266-6190F1DF9B02}" srcOrd="11" destOrd="0" presId="urn:microsoft.com/office/officeart/2017/3/layout/DropPinTimeline"/>
    <dgm:cxn modelId="{23B8AAA6-E196-48CD-99E6-9DA5F9522126}" type="presParOf" srcId="{543FF874-9D95-4475-A80D-F8B4646A2620}" destId="{B0134772-2130-43EE-BD22-D17E85DC36AE}" srcOrd="12" destOrd="0" presId="urn:microsoft.com/office/officeart/2017/3/layout/DropPinTimeline"/>
    <dgm:cxn modelId="{CAD7B182-0645-4CBB-933A-AA78756ED392}" type="presParOf" srcId="{B0134772-2130-43EE-BD22-D17E85DC36AE}" destId="{04377783-0CCF-43B2-BF9F-8AC001F98F5B}" srcOrd="0" destOrd="0" presId="urn:microsoft.com/office/officeart/2017/3/layout/DropPinTimeline"/>
    <dgm:cxn modelId="{2AB36CF7-E422-429D-9B0A-B51DF1932EEC}" type="presParOf" srcId="{B0134772-2130-43EE-BD22-D17E85DC36AE}" destId="{5C13040E-F5BF-46F6-AE02-01F95E930436}" srcOrd="1" destOrd="0" presId="urn:microsoft.com/office/officeart/2017/3/layout/DropPinTimeline"/>
    <dgm:cxn modelId="{604BE9A3-7BD0-4BCA-8276-CBE620F3A96B}" type="presParOf" srcId="{5C13040E-F5BF-46F6-AE02-01F95E930436}" destId="{CB3DA4D7-1D9A-473A-B16A-3FD95A7722B0}" srcOrd="0" destOrd="0" presId="urn:microsoft.com/office/officeart/2017/3/layout/DropPinTimeline"/>
    <dgm:cxn modelId="{FFE19457-BE77-4541-94BF-B7003AB2BB34}" type="presParOf" srcId="{5C13040E-F5BF-46F6-AE02-01F95E930436}" destId="{BC4B8801-F666-44CF-ADBE-EB6DA49119D3}" srcOrd="1" destOrd="0" presId="urn:microsoft.com/office/officeart/2017/3/layout/DropPinTimeline"/>
    <dgm:cxn modelId="{BFFAEA82-7F4D-4247-963E-A79E19B65C8D}" type="presParOf" srcId="{B0134772-2130-43EE-BD22-D17E85DC36AE}" destId="{DF6146FA-D8AE-40F3-BC0A-323E20B13809}" srcOrd="2" destOrd="0" presId="urn:microsoft.com/office/officeart/2017/3/layout/DropPinTimeline"/>
    <dgm:cxn modelId="{A980B6B0-74C8-4D3D-A895-EBC85A925582}" type="presParOf" srcId="{B0134772-2130-43EE-BD22-D17E85DC36AE}" destId="{B35845A8-4F08-46B3-9AC7-27ED5D316628}" srcOrd="3" destOrd="0" presId="urn:microsoft.com/office/officeart/2017/3/layout/DropPinTimeline"/>
    <dgm:cxn modelId="{D37E647D-FCB0-4392-A911-358AA77B0DDF}" type="presParOf" srcId="{B0134772-2130-43EE-BD22-D17E85DC36AE}" destId="{2943C501-55D2-462E-B6C3-02481724A46B}" srcOrd="4" destOrd="0" presId="urn:microsoft.com/office/officeart/2017/3/layout/DropPinTimeline"/>
    <dgm:cxn modelId="{8A91096D-8902-43F4-80FF-36B76307AFB3}" type="presParOf" srcId="{B0134772-2130-43EE-BD22-D17E85DC36AE}" destId="{0B60B967-5F39-40ED-8CC2-4FA50EE2BC10}" srcOrd="5" destOrd="0" presId="urn:microsoft.com/office/officeart/2017/3/layout/DropPinTimeline"/>
    <dgm:cxn modelId="{782CF836-A2AB-491D-98CC-CF73689C1E22}" type="presParOf" srcId="{543FF874-9D95-4475-A80D-F8B4646A2620}" destId="{4D380893-EFAF-4CAF-B692-3538CA02A6C6}" srcOrd="13" destOrd="0" presId="urn:microsoft.com/office/officeart/2017/3/layout/DropPinTimeline"/>
    <dgm:cxn modelId="{81A64615-54DF-462E-96CE-EA3B5DE374CB}" type="presParOf" srcId="{543FF874-9D95-4475-A80D-F8B4646A2620}" destId="{05F217D0-2B3A-4B14-B9F8-F6E35F040E84}" srcOrd="14" destOrd="0" presId="urn:microsoft.com/office/officeart/2017/3/layout/DropPinTimeline"/>
    <dgm:cxn modelId="{EA6FFE92-5993-42B8-87C1-565D044B0C29}" type="presParOf" srcId="{05F217D0-2B3A-4B14-B9F8-F6E35F040E84}" destId="{374C6B97-5FCB-46A8-8980-736A9B3ED432}" srcOrd="0" destOrd="0" presId="urn:microsoft.com/office/officeart/2017/3/layout/DropPinTimeline"/>
    <dgm:cxn modelId="{9D0B677B-EF47-47B2-A596-C4D527560421}" type="presParOf" srcId="{05F217D0-2B3A-4B14-B9F8-F6E35F040E84}" destId="{227656A8-AF68-418E-BE9C-B27F08E86660}" srcOrd="1" destOrd="0" presId="urn:microsoft.com/office/officeart/2017/3/layout/DropPinTimeline"/>
    <dgm:cxn modelId="{B5F69C16-174D-4B3B-8F0B-645A25C1E1C1}" type="presParOf" srcId="{227656A8-AF68-418E-BE9C-B27F08E86660}" destId="{822BE62A-248B-4C4E-A7BC-B41CDD5FDFE0}" srcOrd="0" destOrd="0" presId="urn:microsoft.com/office/officeart/2017/3/layout/DropPinTimeline"/>
    <dgm:cxn modelId="{6ED915D9-9D80-4A46-BAA6-F75F80561D3F}" type="presParOf" srcId="{227656A8-AF68-418E-BE9C-B27F08E86660}" destId="{9D8B28A9-36D8-43F0-9ECD-6F7DA0E63A40}" srcOrd="1" destOrd="0" presId="urn:microsoft.com/office/officeart/2017/3/layout/DropPinTimeline"/>
    <dgm:cxn modelId="{DD90A514-521E-4377-AFEB-EDEE60779D19}" type="presParOf" srcId="{05F217D0-2B3A-4B14-B9F8-F6E35F040E84}" destId="{16CF3AA0-B107-4D78-9195-2F25229D150A}" srcOrd="2" destOrd="0" presId="urn:microsoft.com/office/officeart/2017/3/layout/DropPinTimeline"/>
    <dgm:cxn modelId="{F642A760-AD9D-4113-A44A-B7099D2FC4F3}" type="presParOf" srcId="{05F217D0-2B3A-4B14-B9F8-F6E35F040E84}" destId="{A2A33ED2-6D3F-40E6-850B-CC3312EFB2C7}" srcOrd="3" destOrd="0" presId="urn:microsoft.com/office/officeart/2017/3/layout/DropPinTimeline"/>
    <dgm:cxn modelId="{52343B8D-D44F-4EF7-83DC-57F9CDA853B9}" type="presParOf" srcId="{05F217D0-2B3A-4B14-B9F8-F6E35F040E84}" destId="{9FC9819D-3641-4874-A41C-C32B146FF87B}" srcOrd="4" destOrd="0" presId="urn:microsoft.com/office/officeart/2017/3/layout/DropPinTimeline"/>
    <dgm:cxn modelId="{B02D6188-131C-4483-BAE7-EAEBD77DCAD2}" type="presParOf" srcId="{05F217D0-2B3A-4B14-B9F8-F6E35F040E84}" destId="{58FE1836-3D01-46FA-B9A7-964AC9274E7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880381"/>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Welcome/Introductions/Commission Business   </a:t>
          </a:r>
        </a:p>
      </dsp:txBody>
      <dsp:txXfrm>
        <a:off x="31613" y="911994"/>
        <a:ext cx="8059702" cy="584369"/>
      </dsp:txXfrm>
    </dsp:sp>
    <dsp:sp modelId="{49775DDC-D138-4B59-B6E9-21C6CE039CBE}">
      <dsp:nvSpPr>
        <dsp:cNvPr id="0" name=""/>
        <dsp:cNvSpPr/>
      </dsp:nvSpPr>
      <dsp:spPr>
        <a:xfrm>
          <a:off x="0" y="1527976"/>
          <a:ext cx="812292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03"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Updates from the Chair </a:t>
          </a:r>
        </a:p>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Review and Acceptance of Meeting Minutes</a:t>
          </a:r>
        </a:p>
      </dsp:txBody>
      <dsp:txXfrm>
        <a:off x="0" y="1527976"/>
        <a:ext cx="8122928" cy="726570"/>
      </dsp:txXfrm>
    </dsp:sp>
    <dsp:sp modelId="{B747654B-52B5-4AC1-9390-77745118100D}">
      <dsp:nvSpPr>
        <dsp:cNvPr id="0" name=""/>
        <dsp:cNvSpPr/>
      </dsp:nvSpPr>
      <dsp:spPr>
        <a:xfrm>
          <a:off x="0" y="2254546"/>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t>Overview of the timeline, process, and work conducted</a:t>
          </a:r>
        </a:p>
      </dsp:txBody>
      <dsp:txXfrm>
        <a:off x="31613" y="2286159"/>
        <a:ext cx="8059702" cy="584369"/>
      </dsp:txXfrm>
    </dsp:sp>
    <dsp:sp modelId="{780DB956-C04E-4A06-9C2A-A251BE79FCD6}">
      <dsp:nvSpPr>
        <dsp:cNvPr id="0" name=""/>
        <dsp:cNvSpPr/>
      </dsp:nvSpPr>
      <dsp:spPr>
        <a:xfrm>
          <a:off x="0" y="2979901"/>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1" i="0" kern="1200" dirty="0">
              <a:latin typeface="Calibri Light" panose="020F0302020204030204"/>
            </a:rPr>
            <a:t>Review and discussion of revised report</a:t>
          </a:r>
          <a:endParaRPr lang="en-US" sz="2700" b="1" i="0" kern="1200" dirty="0"/>
        </a:p>
      </dsp:txBody>
      <dsp:txXfrm>
        <a:off x="31613" y="3011514"/>
        <a:ext cx="8059702" cy="584369"/>
      </dsp:txXfrm>
    </dsp:sp>
    <dsp:sp modelId="{177B0C7A-BB5B-43D4-A4EA-7BC9057ABA5E}">
      <dsp:nvSpPr>
        <dsp:cNvPr id="0" name=""/>
        <dsp:cNvSpPr/>
      </dsp:nvSpPr>
      <dsp:spPr>
        <a:xfrm>
          <a:off x="0" y="3705256"/>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Closing Remarks</a:t>
          </a:r>
        </a:p>
      </dsp:txBody>
      <dsp:txXfrm>
        <a:off x="31613" y="3736869"/>
        <a:ext cx="8059702" cy="58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9957-804E-4EDE-AB7D-4B1A073FF9AB}">
      <dsp:nvSpPr>
        <dsp:cNvPr id="0" name=""/>
        <dsp:cNvSpPr/>
      </dsp:nvSpPr>
      <dsp:spPr>
        <a:xfrm>
          <a:off x="0" y="2412704"/>
          <a:ext cx="11761715"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571065-C866-4808-B9B9-AC1E01182B14}">
      <dsp:nvSpPr>
        <dsp:cNvPr id="0" name=""/>
        <dsp:cNvSpPr/>
      </dsp:nvSpPr>
      <dsp:spPr>
        <a:xfrm rot="8100000">
          <a:off x="74862"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6D753-9D79-4118-AA8B-037F2ECB3F78}">
      <dsp:nvSpPr>
        <dsp:cNvPr id="0" name=""/>
        <dsp:cNvSpPr/>
      </dsp:nvSpPr>
      <dsp:spPr>
        <a:xfrm>
          <a:off x="113453"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75B2BC-D993-499F-97BF-06467B3246D2}">
      <dsp:nvSpPr>
        <dsp:cNvPr id="0" name=""/>
        <dsp:cNvSpPr/>
      </dsp:nvSpPr>
      <dsp:spPr>
        <a:xfrm>
          <a:off x="494185"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dirty="0">
              <a:latin typeface="Calibri Light" panose="020F0302020204030204"/>
            </a:rPr>
            <a:t>Full</a:t>
          </a:r>
          <a:r>
            <a:rPr lang="en-US" sz="1300" kern="1200" dirty="0"/>
            <a:t> Commission meets to explore research needs. Chair will invite content experts to meetings to provide insight.</a:t>
          </a:r>
        </a:p>
      </dsp:txBody>
      <dsp:txXfrm>
        <a:off x="494185" y="984383"/>
        <a:ext cx="2128975" cy="1428320"/>
      </dsp:txXfrm>
    </dsp:sp>
    <dsp:sp modelId="{981B77C8-200B-4AE1-B5A6-D1F4B3EE9827}">
      <dsp:nvSpPr>
        <dsp:cNvPr id="0" name=""/>
        <dsp:cNvSpPr/>
      </dsp:nvSpPr>
      <dsp:spPr>
        <a:xfrm>
          <a:off x="494185"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t>July 2021 – October 2021</a:t>
          </a:r>
        </a:p>
      </dsp:txBody>
      <dsp:txXfrm>
        <a:off x="494185" y="482540"/>
        <a:ext cx="2128975" cy="501842"/>
      </dsp:txXfrm>
    </dsp:sp>
    <dsp:sp modelId="{2DFDA9D3-4AE5-4C74-BD7C-ABC972AFA35B}">
      <dsp:nvSpPr>
        <dsp:cNvPr id="0" name=""/>
        <dsp:cNvSpPr/>
      </dsp:nvSpPr>
      <dsp:spPr>
        <a:xfrm>
          <a:off x="248551"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2469D8-7122-4F6B-BDF6-9082871A2AF2}">
      <dsp:nvSpPr>
        <dsp:cNvPr id="0" name=""/>
        <dsp:cNvSpPr/>
      </dsp:nvSpPr>
      <dsp:spPr>
        <a:xfrm>
          <a:off x="20962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075BD-3569-41E0-9DE1-149A1BFB4892}">
      <dsp:nvSpPr>
        <dsp:cNvPr id="0" name=""/>
        <dsp:cNvSpPr/>
      </dsp:nvSpPr>
      <dsp:spPr>
        <a:xfrm rot="18900000">
          <a:off x="1379953"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4413A-43F7-4C53-B9B1-EDE95F55EA90}">
      <dsp:nvSpPr>
        <dsp:cNvPr id="0" name=""/>
        <dsp:cNvSpPr/>
      </dsp:nvSpPr>
      <dsp:spPr>
        <a:xfrm>
          <a:off x="1418544"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3930179-7DC6-45C3-A224-8BFE0C571ED1}">
      <dsp:nvSpPr>
        <dsp:cNvPr id="0" name=""/>
        <dsp:cNvSpPr/>
      </dsp:nvSpPr>
      <dsp:spPr>
        <a:xfrm>
          <a:off x="1799276"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dirty="0">
              <a:latin typeface="Calibri Light" panose="020F0302020204030204"/>
            </a:rPr>
            <a:t>Presentation of a guiding framework</a:t>
          </a:r>
        </a:p>
        <a:p>
          <a:pPr marL="0" lvl="0" indent="0" algn="l" defTabSz="577850">
            <a:lnSpc>
              <a:spcPct val="90000"/>
            </a:lnSpc>
            <a:spcBef>
              <a:spcPct val="0"/>
            </a:spcBef>
            <a:spcAft>
              <a:spcPct val="35000"/>
            </a:spcAft>
            <a:buNone/>
          </a:pPr>
          <a:r>
            <a:rPr lang="en-US" sz="1300" b="0" kern="1200" dirty="0">
              <a:latin typeface="Calibri Light" panose="020F0302020204030204"/>
            </a:rPr>
            <a:t>Recruit report drafting work group members</a:t>
          </a:r>
          <a:endParaRPr lang="en-US" sz="1300" kern="1200" dirty="0"/>
        </a:p>
      </dsp:txBody>
      <dsp:txXfrm>
        <a:off x="1799276" y="2412704"/>
        <a:ext cx="2128975" cy="1428320"/>
      </dsp:txXfrm>
    </dsp:sp>
    <dsp:sp modelId="{25F03948-2812-4069-B802-D67C75C7F86F}">
      <dsp:nvSpPr>
        <dsp:cNvPr id="0" name=""/>
        <dsp:cNvSpPr/>
      </dsp:nvSpPr>
      <dsp:spPr>
        <a:xfrm>
          <a:off x="1799276"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latin typeface="Calibri Light" panose="020F0302020204030204"/>
            </a:rPr>
            <a:t>October 26, 2021</a:t>
          </a:r>
        </a:p>
      </dsp:txBody>
      <dsp:txXfrm>
        <a:off x="1799276" y="3841024"/>
        <a:ext cx="2128975" cy="501842"/>
      </dsp:txXfrm>
    </dsp:sp>
    <dsp:sp modelId="{31A4A654-F4EA-4B91-938F-8C9C7BE97680}">
      <dsp:nvSpPr>
        <dsp:cNvPr id="0" name=""/>
        <dsp:cNvSpPr/>
      </dsp:nvSpPr>
      <dsp:spPr>
        <a:xfrm>
          <a:off x="1553642"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668CBFC-C739-47B8-8E78-1A529EE79E53}">
      <dsp:nvSpPr>
        <dsp:cNvPr id="0" name=""/>
        <dsp:cNvSpPr/>
      </dsp:nvSpPr>
      <dsp:spPr>
        <a:xfrm>
          <a:off x="151471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40764-EA76-417A-AF59-74FFE52FD64C}">
      <dsp:nvSpPr>
        <dsp:cNvPr id="0" name=""/>
        <dsp:cNvSpPr/>
      </dsp:nvSpPr>
      <dsp:spPr>
        <a:xfrm rot="8100000">
          <a:off x="2685044"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F2CDC-465A-4D2D-89BC-D24E5220371F}">
      <dsp:nvSpPr>
        <dsp:cNvPr id="0" name=""/>
        <dsp:cNvSpPr/>
      </dsp:nvSpPr>
      <dsp:spPr>
        <a:xfrm>
          <a:off x="2723634"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CC3EA1-662B-4A6B-8B54-9C263BEE6C99}">
      <dsp:nvSpPr>
        <dsp:cNvPr id="0" name=""/>
        <dsp:cNvSpPr/>
      </dsp:nvSpPr>
      <dsp:spPr>
        <a:xfrm>
          <a:off x="3104367"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dirty="0"/>
            <a:t>Workgroup meets as needed to develops 1st draft of the report</a:t>
          </a:r>
          <a:endParaRPr lang="en-US" sz="1300" kern="1200" dirty="0"/>
        </a:p>
      </dsp:txBody>
      <dsp:txXfrm>
        <a:off x="3104367" y="984383"/>
        <a:ext cx="2128975" cy="1428320"/>
      </dsp:txXfrm>
    </dsp:sp>
    <dsp:sp modelId="{08F8BA30-7BCA-412D-828D-2F7B99D17950}">
      <dsp:nvSpPr>
        <dsp:cNvPr id="0" name=""/>
        <dsp:cNvSpPr/>
      </dsp:nvSpPr>
      <dsp:spPr>
        <a:xfrm>
          <a:off x="3104367"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latin typeface="Calibri Light" panose="020F0302020204030204"/>
            </a:rPr>
            <a:t>November 2021- February 2022</a:t>
          </a:r>
          <a:endParaRPr lang="en-US" sz="1700" b="1" kern="1200" dirty="0"/>
        </a:p>
      </dsp:txBody>
      <dsp:txXfrm>
        <a:off x="3104367" y="482540"/>
        <a:ext cx="2128975" cy="501842"/>
      </dsp:txXfrm>
    </dsp:sp>
    <dsp:sp modelId="{C43BB607-EB2C-4A26-8CE6-88EC200CB892}">
      <dsp:nvSpPr>
        <dsp:cNvPr id="0" name=""/>
        <dsp:cNvSpPr/>
      </dsp:nvSpPr>
      <dsp:spPr>
        <a:xfrm>
          <a:off x="2858733"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284B1BC-8A56-4568-9E1B-8818C55826B9}">
      <dsp:nvSpPr>
        <dsp:cNvPr id="0" name=""/>
        <dsp:cNvSpPr/>
      </dsp:nvSpPr>
      <dsp:spPr>
        <a:xfrm>
          <a:off x="2819806"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29A45-7FF5-4689-ADDF-090C883B9C26}">
      <dsp:nvSpPr>
        <dsp:cNvPr id="0" name=""/>
        <dsp:cNvSpPr/>
      </dsp:nvSpPr>
      <dsp:spPr>
        <a:xfrm rot="18900000">
          <a:off x="3990134" y="3918256"/>
          <a:ext cx="347378" cy="347378"/>
        </a:xfrm>
        <a:prstGeom prst="teardrop">
          <a:avLst>
            <a:gd name="adj" fmla="val 115000"/>
          </a:avLst>
        </a:prstGeom>
        <a:solidFill>
          <a:srgbClr val="406DB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D42446-B8E1-4499-8DC9-44FE2AEAAE20}">
      <dsp:nvSpPr>
        <dsp:cNvPr id="0" name=""/>
        <dsp:cNvSpPr/>
      </dsp:nvSpPr>
      <dsp:spPr>
        <a:xfrm>
          <a:off x="4028725"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23A55C-C684-4748-AA97-6921BE5EDEF9}">
      <dsp:nvSpPr>
        <dsp:cNvPr id="0" name=""/>
        <dsp:cNvSpPr/>
      </dsp:nvSpPr>
      <dsp:spPr>
        <a:xfrm>
          <a:off x="4409458"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dirty="0">
              <a:latin typeface="Calibri"/>
              <a:cs typeface="Calibri"/>
            </a:rPr>
            <a:t>Chair shares 1st draft with members via e-mail to solicit edits and comments </a:t>
          </a:r>
          <a:endParaRPr lang="en-US" sz="1300" kern="1200" dirty="0"/>
        </a:p>
      </dsp:txBody>
      <dsp:txXfrm>
        <a:off x="4409458" y="2412704"/>
        <a:ext cx="2128975" cy="1428320"/>
      </dsp:txXfrm>
    </dsp:sp>
    <dsp:sp modelId="{2B6CE49A-0C21-49DF-A4CB-4FE6001161BF}">
      <dsp:nvSpPr>
        <dsp:cNvPr id="0" name=""/>
        <dsp:cNvSpPr/>
      </dsp:nvSpPr>
      <dsp:spPr>
        <a:xfrm>
          <a:off x="4409458"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effectLst/>
              <a:latin typeface="Calibri Light" panose="020F0302020204030204" pitchFamily="34" charset="0"/>
              <a:cs typeface="Calibri Light" panose="020F0302020204030204" pitchFamily="34" charset="0"/>
            </a:rPr>
            <a:t>March 2022</a:t>
          </a:r>
        </a:p>
      </dsp:txBody>
      <dsp:txXfrm>
        <a:off x="4409458" y="3841024"/>
        <a:ext cx="2128975" cy="501842"/>
      </dsp:txXfrm>
    </dsp:sp>
    <dsp:sp modelId="{6ACC86E3-EDF2-4F82-937F-315992C902C7}">
      <dsp:nvSpPr>
        <dsp:cNvPr id="0" name=""/>
        <dsp:cNvSpPr/>
      </dsp:nvSpPr>
      <dsp:spPr>
        <a:xfrm>
          <a:off x="4163824"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7ED66C-F198-4225-9BC5-8515A201388D}">
      <dsp:nvSpPr>
        <dsp:cNvPr id="0" name=""/>
        <dsp:cNvSpPr/>
      </dsp:nvSpPr>
      <dsp:spPr>
        <a:xfrm>
          <a:off x="4124897"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3F6AE-215A-4C28-9CB4-DBF26BCE4CE8}">
      <dsp:nvSpPr>
        <dsp:cNvPr id="0" name=""/>
        <dsp:cNvSpPr/>
      </dsp:nvSpPr>
      <dsp:spPr>
        <a:xfrm rot="8100000">
          <a:off x="5295225" y="559772"/>
          <a:ext cx="347378" cy="347378"/>
        </a:xfrm>
        <a:prstGeom prst="teardrop">
          <a:avLst>
            <a:gd name="adj" fmla="val 115000"/>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BF668-E4DF-493F-B0E8-3DDB323C489A}">
      <dsp:nvSpPr>
        <dsp:cNvPr id="0" name=""/>
        <dsp:cNvSpPr/>
      </dsp:nvSpPr>
      <dsp:spPr>
        <a:xfrm>
          <a:off x="5333816"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1997696-1A03-454E-A902-EF222CDCC0EE}">
      <dsp:nvSpPr>
        <dsp:cNvPr id="0" name=""/>
        <dsp:cNvSpPr/>
      </dsp:nvSpPr>
      <dsp:spPr>
        <a:xfrm>
          <a:off x="5714548"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dirty="0">
              <a:latin typeface="Calibri"/>
              <a:cs typeface="Calibri"/>
            </a:rPr>
            <a:t>2nd draft of report shared with members via e-mail; members to </a:t>
          </a:r>
          <a:r>
            <a:rPr lang="en-US" sz="1300" b="0" kern="1200" dirty="0">
              <a:latin typeface="Calibri"/>
              <a:cs typeface="Calibri"/>
            </a:rPr>
            <a:t>share draft with their organizational leadership for approval</a:t>
          </a:r>
          <a:endParaRPr lang="en-US" sz="1300" b="0" kern="1200" dirty="0">
            <a:latin typeface="Calibri Light" panose="020F0302020204030204"/>
            <a:cs typeface="Calibri Light" panose="020F0302020204030204"/>
          </a:endParaRPr>
        </a:p>
      </dsp:txBody>
      <dsp:txXfrm>
        <a:off x="5714548" y="984383"/>
        <a:ext cx="2128975" cy="1428320"/>
      </dsp:txXfrm>
    </dsp:sp>
    <dsp:sp modelId="{4FB3E21D-E42D-4428-B9CC-D05D7406A3D9}">
      <dsp:nvSpPr>
        <dsp:cNvPr id="0" name=""/>
        <dsp:cNvSpPr/>
      </dsp:nvSpPr>
      <dsp:spPr>
        <a:xfrm>
          <a:off x="5714548"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latin typeface="Calibri Light" panose="020F0302020204030204"/>
            </a:rPr>
            <a:t>May 2022</a:t>
          </a:r>
          <a:endParaRPr lang="en-US" sz="1700" kern="1200" dirty="0"/>
        </a:p>
      </dsp:txBody>
      <dsp:txXfrm>
        <a:off x="5714548" y="482540"/>
        <a:ext cx="2128975" cy="501842"/>
      </dsp:txXfrm>
    </dsp:sp>
    <dsp:sp modelId="{3C270E1B-387F-4122-92CF-223FA08FC24C}">
      <dsp:nvSpPr>
        <dsp:cNvPr id="0" name=""/>
        <dsp:cNvSpPr/>
      </dsp:nvSpPr>
      <dsp:spPr>
        <a:xfrm>
          <a:off x="5468915"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EDA6D24-4F6E-4118-A44B-F9E835B05427}">
      <dsp:nvSpPr>
        <dsp:cNvPr id="0" name=""/>
        <dsp:cNvSpPr/>
      </dsp:nvSpPr>
      <dsp:spPr>
        <a:xfrm>
          <a:off x="5429988"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954A3-8383-4698-A268-510FC11FB9BF}">
      <dsp:nvSpPr>
        <dsp:cNvPr id="0" name=""/>
        <dsp:cNvSpPr/>
      </dsp:nvSpPr>
      <dsp:spPr>
        <a:xfrm rot="18900000">
          <a:off x="6600316"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F5F32-E483-453A-867E-C3A99E3BBD57}">
      <dsp:nvSpPr>
        <dsp:cNvPr id="0" name=""/>
        <dsp:cNvSpPr/>
      </dsp:nvSpPr>
      <dsp:spPr>
        <a:xfrm>
          <a:off x="6638907"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07558A-08C8-41F1-9C3D-229AAEF7AEBC}">
      <dsp:nvSpPr>
        <dsp:cNvPr id="0" name=""/>
        <dsp:cNvSpPr/>
      </dsp:nvSpPr>
      <dsp:spPr>
        <a:xfrm>
          <a:off x="7019639"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i="0" kern="1200" dirty="0">
              <a:latin typeface="Calibri"/>
              <a:cs typeface="Calibri"/>
            </a:rPr>
            <a:t>Final</a:t>
          </a:r>
          <a:r>
            <a:rPr lang="en-US" sz="1300" b="0" i="1" kern="1200" dirty="0">
              <a:latin typeface="Calibri"/>
              <a:cs typeface="Calibri"/>
            </a:rPr>
            <a:t> </a:t>
          </a:r>
          <a:r>
            <a:rPr lang="en-US" sz="1300" b="0" i="0" kern="1200" dirty="0">
              <a:latin typeface="Calibri"/>
              <a:cs typeface="Calibri"/>
            </a:rPr>
            <a:t>d</a:t>
          </a:r>
          <a:r>
            <a:rPr lang="en-US" sz="1300" b="0" kern="1200" dirty="0">
              <a:latin typeface="Calibri"/>
              <a:cs typeface="Calibri"/>
            </a:rPr>
            <a:t>raft</a:t>
          </a:r>
          <a:r>
            <a:rPr lang="en-US" sz="1300" b="0" i="1" kern="1200" dirty="0">
              <a:latin typeface="Calibri"/>
              <a:cs typeface="Calibri"/>
            </a:rPr>
            <a:t> </a:t>
          </a:r>
          <a:r>
            <a:rPr lang="en-US" sz="1300" b="0" kern="1200" dirty="0">
              <a:latin typeface="Calibri"/>
              <a:cs typeface="Calibri"/>
            </a:rPr>
            <a:t>submitted for DPH/EOHHS approval</a:t>
          </a:r>
        </a:p>
      </dsp:txBody>
      <dsp:txXfrm>
        <a:off x="7019639" y="2412704"/>
        <a:ext cx="2128975" cy="1428320"/>
      </dsp:txXfrm>
    </dsp:sp>
    <dsp:sp modelId="{6812325D-0B47-4C14-A054-4A46008A0AE4}">
      <dsp:nvSpPr>
        <dsp:cNvPr id="0" name=""/>
        <dsp:cNvSpPr/>
      </dsp:nvSpPr>
      <dsp:spPr>
        <a:xfrm>
          <a:off x="7019639"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June 2022</a:t>
          </a:r>
          <a:endParaRPr lang="en-US" sz="1700" kern="1200" dirty="0">
            <a:latin typeface="Calibri"/>
            <a:cs typeface="Calibri"/>
          </a:endParaRPr>
        </a:p>
      </dsp:txBody>
      <dsp:txXfrm>
        <a:off x="7019639" y="3841024"/>
        <a:ext cx="2128975" cy="501842"/>
      </dsp:txXfrm>
    </dsp:sp>
    <dsp:sp modelId="{23DAED88-F988-4CFD-BF57-5B02518BA787}">
      <dsp:nvSpPr>
        <dsp:cNvPr id="0" name=""/>
        <dsp:cNvSpPr/>
      </dsp:nvSpPr>
      <dsp:spPr>
        <a:xfrm>
          <a:off x="6774005"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BE0FC71-FFC0-49D2-A632-DAF11A88696E}">
      <dsp:nvSpPr>
        <dsp:cNvPr id="0" name=""/>
        <dsp:cNvSpPr/>
      </dsp:nvSpPr>
      <dsp:spPr>
        <a:xfrm>
          <a:off x="673507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3DA4D7-1D9A-473A-B16A-3FD95A7722B0}">
      <dsp:nvSpPr>
        <dsp:cNvPr id="0" name=""/>
        <dsp:cNvSpPr/>
      </dsp:nvSpPr>
      <dsp:spPr>
        <a:xfrm rot="8100000">
          <a:off x="7905407"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B8801-F666-44CF-ADBE-EB6DA49119D3}">
      <dsp:nvSpPr>
        <dsp:cNvPr id="0" name=""/>
        <dsp:cNvSpPr/>
      </dsp:nvSpPr>
      <dsp:spPr>
        <a:xfrm>
          <a:off x="7943997"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6146FA-D8AE-40F3-BC0A-323E20B13809}">
      <dsp:nvSpPr>
        <dsp:cNvPr id="0" name=""/>
        <dsp:cNvSpPr/>
      </dsp:nvSpPr>
      <dsp:spPr>
        <a:xfrm>
          <a:off x="8324730"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i="0" kern="1200" dirty="0">
              <a:latin typeface="Calibri"/>
              <a:cs typeface="Calibri"/>
            </a:rPr>
            <a:t>Approved final draft</a:t>
          </a:r>
          <a:r>
            <a:rPr lang="en-US" sz="1300" b="0" kern="1200" dirty="0">
              <a:latin typeface="Calibri"/>
              <a:cs typeface="Calibri"/>
            </a:rPr>
            <a:t> sent to Commission members (in-person meeting)</a:t>
          </a:r>
        </a:p>
      </dsp:txBody>
      <dsp:txXfrm>
        <a:off x="8324730" y="984383"/>
        <a:ext cx="2128975" cy="1428320"/>
      </dsp:txXfrm>
    </dsp:sp>
    <dsp:sp modelId="{B35845A8-4F08-46B3-9AC7-27ED5D316628}">
      <dsp:nvSpPr>
        <dsp:cNvPr id="0" name=""/>
        <dsp:cNvSpPr/>
      </dsp:nvSpPr>
      <dsp:spPr>
        <a:xfrm>
          <a:off x="8324730"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July/August 2022</a:t>
          </a:r>
        </a:p>
      </dsp:txBody>
      <dsp:txXfrm>
        <a:off x="8324730" y="482540"/>
        <a:ext cx="2128975" cy="501842"/>
      </dsp:txXfrm>
    </dsp:sp>
    <dsp:sp modelId="{2943C501-55D2-462E-B6C3-02481724A46B}">
      <dsp:nvSpPr>
        <dsp:cNvPr id="0" name=""/>
        <dsp:cNvSpPr/>
      </dsp:nvSpPr>
      <dsp:spPr>
        <a:xfrm>
          <a:off x="8079096"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4377783-0CCF-43B2-BF9F-8AC001F98F5B}">
      <dsp:nvSpPr>
        <dsp:cNvPr id="0" name=""/>
        <dsp:cNvSpPr/>
      </dsp:nvSpPr>
      <dsp:spPr>
        <a:xfrm>
          <a:off x="804016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BE62A-248B-4C4E-A7BC-B41CDD5FDFE0}">
      <dsp:nvSpPr>
        <dsp:cNvPr id="0" name=""/>
        <dsp:cNvSpPr/>
      </dsp:nvSpPr>
      <dsp:spPr>
        <a:xfrm rot="18900000">
          <a:off x="9210498"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B28A9-36D8-43F0-9ECD-6F7DA0E63A40}">
      <dsp:nvSpPr>
        <dsp:cNvPr id="0" name=""/>
        <dsp:cNvSpPr/>
      </dsp:nvSpPr>
      <dsp:spPr>
        <a:xfrm>
          <a:off x="9249088"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F3AA0-B107-4D78-9195-2F25229D150A}">
      <dsp:nvSpPr>
        <dsp:cNvPr id="0" name=""/>
        <dsp:cNvSpPr/>
      </dsp:nvSpPr>
      <dsp:spPr>
        <a:xfrm>
          <a:off x="9629821"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dirty="0"/>
            <a:t>Approved final draft delivered to legislature and EOHHS Secretary</a:t>
          </a:r>
        </a:p>
      </dsp:txBody>
      <dsp:txXfrm>
        <a:off x="9629821" y="2412704"/>
        <a:ext cx="2128975" cy="1428320"/>
      </dsp:txXfrm>
    </dsp:sp>
    <dsp:sp modelId="{A2A33ED2-6D3F-40E6-850B-CC3312EFB2C7}">
      <dsp:nvSpPr>
        <dsp:cNvPr id="0" name=""/>
        <dsp:cNvSpPr/>
      </dsp:nvSpPr>
      <dsp:spPr>
        <a:xfrm>
          <a:off x="9629821"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September 22, 2022</a:t>
          </a:r>
        </a:p>
      </dsp:txBody>
      <dsp:txXfrm>
        <a:off x="9629821" y="3841024"/>
        <a:ext cx="2128975" cy="501842"/>
      </dsp:txXfrm>
    </dsp:sp>
    <dsp:sp modelId="{9FC9819D-3641-4874-A41C-C32B146FF87B}">
      <dsp:nvSpPr>
        <dsp:cNvPr id="0" name=""/>
        <dsp:cNvSpPr/>
      </dsp:nvSpPr>
      <dsp:spPr>
        <a:xfrm>
          <a:off x="9384187"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74C6B97-5FCB-46A8-8980-736A9B3ED432}">
      <dsp:nvSpPr>
        <dsp:cNvPr id="0" name=""/>
        <dsp:cNvSpPr/>
      </dsp:nvSpPr>
      <dsp:spPr>
        <a:xfrm>
          <a:off x="9345260"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837965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a:solidFill>
                  <a:schemeClr val="bg1"/>
                </a:solidFill>
                <a:latin typeface="Calibri"/>
                <a:cs typeface="Arial"/>
              </a:rPr>
              <a:t>Massachusetts Commission on </a:t>
            </a:r>
            <a:endParaRPr lang="en-US" cap="none">
              <a:solidFill>
                <a:schemeClr val="bg1"/>
              </a:solidFill>
              <a:latin typeface="Calibri"/>
            </a:endParaRPr>
          </a:p>
          <a:p>
            <a:pPr algn="ctr">
              <a:defRPr/>
            </a:pPr>
            <a:r>
              <a:rPr lang="en-US" cap="none">
                <a:solidFill>
                  <a:schemeClr val="bg1"/>
                </a:solidFill>
                <a:latin typeface="Calibri"/>
                <a:cs typeface="Arial"/>
              </a:rPr>
              <a:t>Falls Prevention</a:t>
            </a:r>
            <a:endParaRPr lang="en-US">
              <a:solidFill>
                <a:schemeClr val="bg1"/>
              </a:solidFill>
              <a:latin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Wednesday, May 25, 2022</a:t>
            </a:r>
          </a:p>
          <a:p>
            <a:pPr>
              <a:defRPr/>
            </a:pPr>
            <a:r>
              <a:rPr lang="en-US" dirty="0">
                <a:latin typeface="Calibri"/>
                <a:cs typeface="Arial"/>
              </a:rPr>
              <a:t>12–1 p.m.</a:t>
            </a:r>
          </a:p>
        </p:txBody>
      </p:sp>
    </p:spTree>
    <p:extLst>
      <p:ext uri="{BB962C8B-B14F-4D97-AF65-F5344CB8AC3E}">
        <p14:creationId xmlns:p14="http://schemas.microsoft.com/office/powerpoint/2010/main" val="39097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A6272-417E-FB42-8600-7CA17B89878A}"/>
              </a:ext>
            </a:extLst>
          </p:cNvPr>
          <p:cNvSpPr txBox="1"/>
          <p:nvPr/>
        </p:nvSpPr>
        <p:spPr>
          <a:xfrm>
            <a:off x="425213" y="183197"/>
            <a:ext cx="7086600" cy="677108"/>
          </a:xfrm>
          <a:prstGeom prst="rect">
            <a:avLst/>
          </a:prstGeom>
          <a:noFill/>
        </p:spPr>
        <p:txBody>
          <a:bodyPr wrap="square" rtlCol="0">
            <a:spAutoFit/>
          </a:bodyPr>
          <a:lstStyle/>
          <a:p>
            <a:pPr defTabSz="914332">
              <a:defRPr/>
            </a:pPr>
            <a:r>
              <a:rPr lang="en-US" sz="3800" b="1">
                <a:solidFill>
                  <a:schemeClr val="bg1"/>
                </a:solidFill>
                <a:cs typeface="Arial" charset="0"/>
              </a:rPr>
              <a:t>Technical Tips</a:t>
            </a:r>
            <a:endParaRPr lang="en-US">
              <a:solidFill>
                <a:schemeClr val="bg1"/>
              </a:solidFill>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59" name="Group 58">
            <a:extLst>
              <a:ext uri="{FF2B5EF4-FFF2-40B4-BE49-F238E27FC236}">
                <a16:creationId xmlns:a16="http://schemas.microsoft.com/office/drawing/2014/main" id="{CAF2E0D1-D3FC-4ACE-B0A1-C5D10E418A0B}"/>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a:extLst>
              <a:ext uri="{FF2B5EF4-FFF2-40B4-BE49-F238E27FC236}">
                <a16:creationId xmlns:a16="http://schemas.microsoft.com/office/drawing/2014/main" id="{ECEA6DF2-669F-40BD-8205-9ED8590A2FBC}"/>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9712087"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dirty="0">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dirty="0">
                      <a:latin typeface="Arial" panose="020B0604020202020204" pitchFamily="34" charset="0"/>
                      <a:cs typeface="Arial" panose="020B0604020202020204" pitchFamily="34" charset="0"/>
                    </a:rPr>
                    <a:t>Click to view the </a:t>
                  </a:r>
                  <a:r>
                    <a:rPr lang="en-US" sz="1600" b="1" dirty="0">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a:extLst>
              <a:ext uri="{FF2B5EF4-FFF2-40B4-BE49-F238E27FC236}">
                <a16:creationId xmlns:a16="http://schemas.microsoft.com/office/drawing/2014/main" id="{B9F08E94-1E0E-4F2E-9E52-8E7DF9BB1968}"/>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2242821367"/>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a:extLst>
              <a:ext uri="{FF2B5EF4-FFF2-40B4-BE49-F238E27FC236}">
                <a16:creationId xmlns:a16="http://schemas.microsoft.com/office/drawing/2014/main" id="{CF177850-EBE6-4990-B9B2-EC11CB105329}"/>
              </a:ext>
            </a:extLst>
          </p:cNvPr>
          <p:cNvPicPr>
            <a:picLocks noChangeAspect="1"/>
          </p:cNvPicPr>
          <p:nvPr/>
        </p:nvPicPr>
        <p:blipFill>
          <a:blip r:embed="rId7"/>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493538"/>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r>
              <a:rPr lang="en-US" sz="2600" b="1">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graphicFrame>
        <p:nvGraphicFramePr>
          <p:cNvPr id="18" name="Content Placeholder 7">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1475082888"/>
              </p:ext>
            </p:extLst>
          </p:nvPr>
        </p:nvGraphicFramePr>
        <p:xfrm>
          <a:off x="227113" y="1379334"/>
          <a:ext cx="11761715" cy="482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4" name="TextBox 73">
            <a:extLst>
              <a:ext uri="{FF2B5EF4-FFF2-40B4-BE49-F238E27FC236}">
                <a16:creationId xmlns:a16="http://schemas.microsoft.com/office/drawing/2014/main" id="{672956F3-DE69-4AB9-B991-A7BAF1C23F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Proposed Projected Timeline</a:t>
            </a:r>
            <a:endParaRPr lang="en-US" dirty="0">
              <a:solidFill>
                <a:schemeClr val="bg1"/>
              </a:solidFill>
              <a:latin typeface="Calibri"/>
              <a:cs typeface="Calibri"/>
            </a:endParaRPr>
          </a:p>
        </p:txBody>
      </p:sp>
    </p:spTree>
    <p:extLst>
      <p:ext uri="{BB962C8B-B14F-4D97-AF65-F5344CB8AC3E}">
        <p14:creationId xmlns:p14="http://schemas.microsoft.com/office/powerpoint/2010/main" val="929276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2C07BE-49CA-497D-B6EA-6A8BE0962F55}"/>
              </a:ext>
            </a:extLst>
          </p:cNvPr>
          <p:cNvSpPr>
            <a:spLocks noGrp="1"/>
          </p:cNvSpPr>
          <p:nvPr>
            <p:ph sz="half" idx="1"/>
          </p:nvPr>
        </p:nvSpPr>
        <p:spPr>
          <a:xfrm>
            <a:off x="838199" y="1371600"/>
            <a:ext cx="10654737" cy="4754880"/>
          </a:xfrm>
        </p:spPr>
        <p:txBody>
          <a:bodyPr/>
          <a:lstStyle/>
          <a:p>
            <a:r>
              <a:rPr lang="en-US" dirty="0"/>
              <a:t>Added citations as needed</a:t>
            </a:r>
          </a:p>
          <a:p>
            <a:r>
              <a:rPr lang="en-US" dirty="0"/>
              <a:t>Clarified disparities in data</a:t>
            </a:r>
          </a:p>
          <a:p>
            <a:r>
              <a:rPr lang="en-US" dirty="0"/>
              <a:t>Clarified that LHDs should be equipped work within their municipalities to improve the built environment, as well as collaborating regionally</a:t>
            </a:r>
          </a:p>
          <a:p>
            <a:r>
              <a:rPr lang="en-US" dirty="0"/>
              <a:t>Expanded on the role of occupational therapists in assessing the need for home modifications</a:t>
            </a:r>
          </a:p>
          <a:p>
            <a:endParaRPr lang="en-US" dirty="0"/>
          </a:p>
        </p:txBody>
      </p:sp>
      <p:sp>
        <p:nvSpPr>
          <p:cNvPr id="4" name="Slide Number Placeholder 3">
            <a:extLst>
              <a:ext uri="{FF2B5EF4-FFF2-40B4-BE49-F238E27FC236}">
                <a16:creationId xmlns:a16="http://schemas.microsoft.com/office/drawing/2014/main" id="{2F7E3DB3-EFBA-4F16-B047-266EA7614C1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9218A7D5-BD4F-4293-89D2-96B523EB61A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6" name="TextBox 5">
            <a:extLst>
              <a:ext uri="{FF2B5EF4-FFF2-40B4-BE49-F238E27FC236}">
                <a16:creationId xmlns:a16="http://schemas.microsoft.com/office/drawing/2014/main" id="{34F4E71F-3FB2-4117-85BA-59003862832F}"/>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Revisions to the first draft</a:t>
            </a:r>
            <a:endParaRPr lang="en-US" dirty="0">
              <a:solidFill>
                <a:schemeClr val="bg1"/>
              </a:solidFill>
              <a:latin typeface="Calibri"/>
              <a:cs typeface="Calibri"/>
            </a:endParaRPr>
          </a:p>
        </p:txBody>
      </p:sp>
    </p:spTree>
    <p:extLst>
      <p:ext uri="{BB962C8B-B14F-4D97-AF65-F5344CB8AC3E}">
        <p14:creationId xmlns:p14="http://schemas.microsoft.com/office/powerpoint/2010/main" val="2935249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chemeClr val="bg1"/>
                </a:solidFill>
                <a:effectLst/>
                <a:uLnTx/>
                <a:uFillTx/>
                <a:latin typeface="Calibri"/>
                <a:cs typeface="Arial"/>
              </a:rPr>
              <a:t>Thank You!</a:t>
            </a:r>
          </a:p>
          <a:p>
            <a:pPr algn="ctr">
              <a:defRPr/>
            </a:pPr>
            <a:endParaRPr lang="en-US" cap="none">
              <a:solidFill>
                <a:schemeClr val="bg1"/>
              </a:solidFill>
              <a:latin typeface="Calibri"/>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Bekah Thomas</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err="1">
                <a:latin typeface="Calibri"/>
                <a:cs typeface="Arial"/>
              </a:rPr>
              <a:t>Rebekah.Thomas</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Papadimoulis</a:t>
            </a:r>
          </a:p>
          <a:p>
            <a:pPr algn="ctr">
              <a:spcBef>
                <a:spcPts val="0"/>
              </a:spcBef>
              <a:defRPr/>
            </a:pPr>
            <a:r>
              <a:rPr lang="en-US" altLang="en-US" dirty="0">
                <a:latin typeface="Calibri"/>
                <a:cs typeface="Arial"/>
              </a:rPr>
              <a:t>Alexandria.Papadimoulis@mass.gov</a:t>
            </a: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Max Rasbold-Gabbard</a:t>
            </a:r>
          </a:p>
          <a:p>
            <a:pPr algn="ctr">
              <a:spcBef>
                <a:spcPts val="0"/>
              </a:spcBef>
              <a:defRPr/>
            </a:pPr>
            <a:r>
              <a:rPr lang="en-US" altLang="en-US" dirty="0">
                <a:latin typeface="Calibri"/>
                <a:cs typeface="Arial"/>
              </a:rPr>
              <a:t>Max.Rasbold-Gabbard@mass.gov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cs typeface="Calibri"/>
              </a:rPr>
              <a:t>For more information about the MA Falls Commission for Falls Prevention please visit </a:t>
            </a:r>
            <a:r>
              <a:rPr lang="en-US" dirty="0">
                <a:solidFill>
                  <a:schemeClr val="bg1"/>
                </a:solidFill>
                <a:ea typeface="+mn-lt"/>
                <a:cs typeface="+mn-lt"/>
              </a:rPr>
              <a:t>https://www.mass.gov/massachusetts-commission-on-falls-prevention </a:t>
            </a:r>
            <a:endParaRPr lang="en-US" dirty="0">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3" ma:contentTypeDescription="Create a new document." ma:contentTypeScope="" ma:versionID="b97efd0101c202cc52cf79c21630cf22">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64147856696c888f2934b77f0492efb1"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1c65f59-3358-4bc0-a420-5c5e0af3d77f}"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681058a-78c6-45c7-bc37-ed8082d13ab2">
      <UserInfo>
        <DisplayName>Thomas, Rebekah (DPH)</DisplayName>
        <AccountId>11</AccountId>
        <AccountType/>
      </UserInfo>
    </SharedWithUsers>
    <lcf76f155ced4ddcb4097134ff3c332f xmlns="84e97cf7-d201-4266-b669-9750d8c82d63">
      <Terms xmlns="http://schemas.microsoft.com/office/infopath/2007/PartnerControls"/>
    </lcf76f155ced4ddcb4097134ff3c332f>
    <TaxCatchAll xmlns="3681058a-78c6-45c7-bc37-ed8082d13ab2" xsi:nil="true"/>
  </documentManagement>
</p:properties>
</file>

<file path=customXml/itemProps1.xml><?xml version="1.0" encoding="utf-8"?>
<ds:datastoreItem xmlns:ds="http://schemas.openxmlformats.org/officeDocument/2006/customXml" ds:itemID="{19FFD6CB-9EB5-4979-921A-189357CFF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e97cf7-d201-4266-b669-9750d8c82d63"/>
    <ds:schemaRef ds:uri="3681058a-78c6-45c7-bc37-ed8082d1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65C780-6774-40DF-80FC-AFBFE4BEC18D}">
  <ds:schemaRefs>
    <ds:schemaRef ds:uri="http://schemas.microsoft.com/sharepoint/v3/contenttype/forms"/>
  </ds:schemaRefs>
</ds:datastoreItem>
</file>

<file path=customXml/itemProps3.xml><?xml version="1.0" encoding="utf-8"?>
<ds:datastoreItem xmlns:ds="http://schemas.openxmlformats.org/officeDocument/2006/customXml" ds:itemID="{085EEB76-812F-4AEA-BABC-CDBC62FF8004}">
  <ds:schemaRefs>
    <ds:schemaRef ds:uri="3681058a-78c6-45c7-bc37-ed8082d13ab2"/>
    <ds:schemaRef ds:uri="84e97cf7-d201-4266-b669-9750d8c82d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1928</TotalTime>
  <Words>670</Words>
  <Application>Microsoft Office PowerPoint</Application>
  <PresentationFormat>Widescreen</PresentationFormat>
  <Paragraphs>96</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Gill Sans MT</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Tocco, Greg (DPH)</cp:lastModifiedBy>
  <cp:revision>26</cp:revision>
  <dcterms:created xsi:type="dcterms:W3CDTF">2019-01-10T19:26:50Z</dcterms:created>
  <dcterms:modified xsi:type="dcterms:W3CDTF">2023-01-30T14:39:01Z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y fmtid="{D5CDD505-2E9C-101B-9397-08002B2CF9AE}" pid="3" name="MediaServiceImageTags">
    <vt:lpwstr/>
  </property>
</Properties>
</file>