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1C369-52E9-4FB1-8612-936A3781E796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9863E5E-F802-4D72-B83F-BC5685E719B2}">
      <dgm:prSet/>
      <dgm:spPr/>
      <dgm:t>
        <a:bodyPr/>
        <a:lstStyle/>
        <a:p>
          <a:r>
            <a:rPr lang="en-US"/>
            <a:t>Represent</a:t>
          </a:r>
        </a:p>
      </dgm:t>
    </dgm:pt>
    <dgm:pt modelId="{F1633E38-1ED4-4221-BBE4-7EBD087DE3EE}" type="parTrans" cxnId="{AC4E02D0-5AE4-4DA8-A90D-E08B57FD56EB}">
      <dgm:prSet/>
      <dgm:spPr/>
      <dgm:t>
        <a:bodyPr/>
        <a:lstStyle/>
        <a:p>
          <a:endParaRPr lang="en-US"/>
        </a:p>
      </dgm:t>
    </dgm:pt>
    <dgm:pt modelId="{DBB1A0F1-09D2-4D9D-9AD0-5B6E265D2CF6}" type="sibTrans" cxnId="{AC4E02D0-5AE4-4DA8-A90D-E08B57FD56EB}">
      <dgm:prSet/>
      <dgm:spPr/>
      <dgm:t>
        <a:bodyPr/>
        <a:lstStyle/>
        <a:p>
          <a:endParaRPr lang="en-US"/>
        </a:p>
      </dgm:t>
    </dgm:pt>
    <dgm:pt modelId="{3158BF2F-4FDE-49D1-A04D-C3B47D783B16}">
      <dgm:prSet/>
      <dgm:spPr/>
      <dgm:t>
        <a:bodyPr/>
        <a:lstStyle/>
        <a:p>
          <a:r>
            <a:rPr lang="en-US"/>
            <a:t>Represent the various concerns of deaf and hard of hearing citizens of the Commonwealth of Massachusetts; </a:t>
          </a:r>
        </a:p>
      </dgm:t>
    </dgm:pt>
    <dgm:pt modelId="{6F8B570D-F62F-4A55-A0A4-5231922D63BB}" type="parTrans" cxnId="{00FECCDE-66FA-4DBB-A54F-90DAF159DCCC}">
      <dgm:prSet/>
      <dgm:spPr/>
      <dgm:t>
        <a:bodyPr/>
        <a:lstStyle/>
        <a:p>
          <a:endParaRPr lang="en-US"/>
        </a:p>
      </dgm:t>
    </dgm:pt>
    <dgm:pt modelId="{8B0D9E60-0782-4F0C-A6E5-7D47803A0A0E}" type="sibTrans" cxnId="{00FECCDE-66FA-4DBB-A54F-90DAF159DCCC}">
      <dgm:prSet/>
      <dgm:spPr/>
      <dgm:t>
        <a:bodyPr/>
        <a:lstStyle/>
        <a:p>
          <a:endParaRPr lang="en-US"/>
        </a:p>
      </dgm:t>
    </dgm:pt>
    <dgm:pt modelId="{8A36495A-8388-49B0-BE49-07B7CEACE99E}">
      <dgm:prSet/>
      <dgm:spPr/>
      <dgm:t>
        <a:bodyPr/>
        <a:lstStyle/>
        <a:p>
          <a:r>
            <a:rPr lang="en-US"/>
            <a:t>Facilitate</a:t>
          </a:r>
        </a:p>
      </dgm:t>
    </dgm:pt>
    <dgm:pt modelId="{8F76F6E8-449C-4333-AA1A-A86761A8BD6B}" type="parTrans" cxnId="{8C82D109-F4C0-4631-A3CD-9C4BCDF937E7}">
      <dgm:prSet/>
      <dgm:spPr/>
      <dgm:t>
        <a:bodyPr/>
        <a:lstStyle/>
        <a:p>
          <a:endParaRPr lang="en-US"/>
        </a:p>
      </dgm:t>
    </dgm:pt>
    <dgm:pt modelId="{B59871DA-388F-48D4-AC4B-B6FD989CBE0C}" type="sibTrans" cxnId="{8C82D109-F4C0-4631-A3CD-9C4BCDF937E7}">
      <dgm:prSet/>
      <dgm:spPr/>
      <dgm:t>
        <a:bodyPr/>
        <a:lstStyle/>
        <a:p>
          <a:endParaRPr lang="en-US"/>
        </a:p>
      </dgm:t>
    </dgm:pt>
    <dgm:pt modelId="{566AC6A0-9F7A-4806-B309-280B58DB75F6}">
      <dgm:prSet/>
      <dgm:spPr/>
      <dgm:t>
        <a:bodyPr/>
        <a:lstStyle/>
        <a:p>
          <a:r>
            <a:rPr lang="en-US"/>
            <a:t>Facilitate communication on matters of statewide interest to its constituents; </a:t>
          </a:r>
        </a:p>
      </dgm:t>
    </dgm:pt>
    <dgm:pt modelId="{ED6C1CFB-4F5B-4B93-9485-DF86621F9E28}" type="parTrans" cxnId="{D5A7B660-6420-42E7-B631-B8A6BA2176AB}">
      <dgm:prSet/>
      <dgm:spPr/>
      <dgm:t>
        <a:bodyPr/>
        <a:lstStyle/>
        <a:p>
          <a:endParaRPr lang="en-US"/>
        </a:p>
      </dgm:t>
    </dgm:pt>
    <dgm:pt modelId="{918E9AE7-A83E-485A-A040-F0C5659E9E00}" type="sibTrans" cxnId="{D5A7B660-6420-42E7-B631-B8A6BA2176AB}">
      <dgm:prSet/>
      <dgm:spPr/>
      <dgm:t>
        <a:bodyPr/>
        <a:lstStyle/>
        <a:p>
          <a:endParaRPr lang="en-US"/>
        </a:p>
      </dgm:t>
    </dgm:pt>
    <dgm:pt modelId="{D465ABEE-D99E-4FFC-B0A9-B1823CD69DC1}">
      <dgm:prSet/>
      <dgm:spPr/>
      <dgm:t>
        <a:bodyPr/>
        <a:lstStyle/>
        <a:p>
          <a:r>
            <a:rPr lang="en-US"/>
            <a:t>Advise</a:t>
          </a:r>
        </a:p>
      </dgm:t>
    </dgm:pt>
    <dgm:pt modelId="{4BC593CF-8993-4F18-9ED2-A69B9482E154}" type="parTrans" cxnId="{B3D45E4F-E88A-4158-AAB5-4CF95D932247}">
      <dgm:prSet/>
      <dgm:spPr/>
      <dgm:t>
        <a:bodyPr/>
        <a:lstStyle/>
        <a:p>
          <a:endParaRPr lang="en-US"/>
        </a:p>
      </dgm:t>
    </dgm:pt>
    <dgm:pt modelId="{BFF4BB8C-C4C1-421D-B588-E3F7E32C8953}" type="sibTrans" cxnId="{B3D45E4F-E88A-4158-AAB5-4CF95D932247}">
      <dgm:prSet/>
      <dgm:spPr/>
      <dgm:t>
        <a:bodyPr/>
        <a:lstStyle/>
        <a:p>
          <a:endParaRPr lang="en-US"/>
        </a:p>
      </dgm:t>
    </dgm:pt>
    <dgm:pt modelId="{3334DF7F-59D7-44C1-A63B-547F3F0B244F}">
      <dgm:prSet/>
      <dgm:spPr/>
      <dgm:t>
        <a:bodyPr/>
        <a:lstStyle/>
        <a:p>
          <a:r>
            <a:rPr lang="en-US"/>
            <a:t>Advise the Commissioner for the Deaf and Hard of Hearing regarding the programs and operations of the Commission; </a:t>
          </a:r>
        </a:p>
      </dgm:t>
    </dgm:pt>
    <dgm:pt modelId="{CDB70EFD-55E9-4698-A173-93DF4F221AAD}" type="parTrans" cxnId="{12C94885-79C5-46A7-A824-C476E542B72F}">
      <dgm:prSet/>
      <dgm:spPr/>
      <dgm:t>
        <a:bodyPr/>
        <a:lstStyle/>
        <a:p>
          <a:endParaRPr lang="en-US"/>
        </a:p>
      </dgm:t>
    </dgm:pt>
    <dgm:pt modelId="{152CCC30-13EC-4760-844F-ADF222B955AA}" type="sibTrans" cxnId="{12C94885-79C5-46A7-A824-C476E542B72F}">
      <dgm:prSet/>
      <dgm:spPr/>
      <dgm:t>
        <a:bodyPr/>
        <a:lstStyle/>
        <a:p>
          <a:endParaRPr lang="en-US"/>
        </a:p>
      </dgm:t>
    </dgm:pt>
    <dgm:pt modelId="{E5843784-88D9-4556-8EEA-CDEB30DBFA6F}">
      <dgm:prSet/>
      <dgm:spPr/>
      <dgm:t>
        <a:bodyPr/>
        <a:lstStyle/>
        <a:p>
          <a:r>
            <a:rPr lang="en-US"/>
            <a:t>Meet</a:t>
          </a:r>
        </a:p>
      </dgm:t>
    </dgm:pt>
    <dgm:pt modelId="{DF0ADF28-699C-48B7-B4C1-B819655C384B}" type="parTrans" cxnId="{7C4A6D93-E02E-4163-BA65-1EF16A57E796}">
      <dgm:prSet/>
      <dgm:spPr/>
      <dgm:t>
        <a:bodyPr/>
        <a:lstStyle/>
        <a:p>
          <a:endParaRPr lang="en-US"/>
        </a:p>
      </dgm:t>
    </dgm:pt>
    <dgm:pt modelId="{9E74031A-DBA9-4F39-ACE5-A35DA25D22FE}" type="sibTrans" cxnId="{7C4A6D93-E02E-4163-BA65-1EF16A57E796}">
      <dgm:prSet/>
      <dgm:spPr/>
      <dgm:t>
        <a:bodyPr/>
        <a:lstStyle/>
        <a:p>
          <a:endParaRPr lang="en-US"/>
        </a:p>
      </dgm:t>
    </dgm:pt>
    <dgm:pt modelId="{E1C57A47-64C6-42A1-8F8D-9F604497E385}">
      <dgm:prSet/>
      <dgm:spPr/>
      <dgm:t>
        <a:bodyPr/>
        <a:lstStyle/>
        <a:p>
          <a:r>
            <a:rPr lang="en-US"/>
            <a:t>Meet at least eight times per year. </a:t>
          </a:r>
        </a:p>
      </dgm:t>
    </dgm:pt>
    <dgm:pt modelId="{5CB4133E-A6AA-440A-BE47-691E92FBA509}" type="parTrans" cxnId="{A672B5E2-5BFE-4784-892F-DE7DF6ECA23A}">
      <dgm:prSet/>
      <dgm:spPr/>
      <dgm:t>
        <a:bodyPr/>
        <a:lstStyle/>
        <a:p>
          <a:endParaRPr lang="en-US"/>
        </a:p>
      </dgm:t>
    </dgm:pt>
    <dgm:pt modelId="{02AC4520-658A-43C4-B700-664CF5769287}" type="sibTrans" cxnId="{A672B5E2-5BFE-4784-892F-DE7DF6ECA23A}">
      <dgm:prSet/>
      <dgm:spPr/>
      <dgm:t>
        <a:bodyPr/>
        <a:lstStyle/>
        <a:p>
          <a:endParaRPr lang="en-US"/>
        </a:p>
      </dgm:t>
    </dgm:pt>
    <dgm:pt modelId="{684BAEAC-7DC7-4102-9259-48E6D98BFFF3}">
      <dgm:prSet/>
      <dgm:spPr/>
      <dgm:t>
        <a:bodyPr/>
        <a:lstStyle/>
        <a:p>
          <a:r>
            <a:rPr lang="en-US" i="1" dirty="0">
              <a:solidFill>
                <a:srgbClr val="FF0000"/>
              </a:solidFill>
            </a:rPr>
            <a:t>Q: Have we bench marked since 2008 to other similarly structures states?</a:t>
          </a:r>
        </a:p>
      </dgm:t>
    </dgm:pt>
    <dgm:pt modelId="{96BA1F41-E3BD-4FAE-8903-1CA87FBBCEC9}" type="parTrans" cxnId="{0B611886-C178-4A1A-9698-FCCABF655E36}">
      <dgm:prSet/>
      <dgm:spPr/>
      <dgm:t>
        <a:bodyPr/>
        <a:lstStyle/>
        <a:p>
          <a:endParaRPr lang="en-US"/>
        </a:p>
      </dgm:t>
    </dgm:pt>
    <dgm:pt modelId="{D453B0BE-D726-4CD6-89CC-20400AE1FCC1}" type="sibTrans" cxnId="{0B611886-C178-4A1A-9698-FCCABF655E36}">
      <dgm:prSet/>
      <dgm:spPr/>
      <dgm:t>
        <a:bodyPr/>
        <a:lstStyle/>
        <a:p>
          <a:endParaRPr lang="en-US"/>
        </a:p>
      </dgm:t>
    </dgm:pt>
    <dgm:pt modelId="{EFACACED-EACF-49FD-B52F-25DC129B7695}">
      <dgm:prSet/>
      <dgm:spPr/>
      <dgm:t>
        <a:bodyPr/>
        <a:lstStyle/>
        <a:p>
          <a:r>
            <a:rPr lang="en-US"/>
            <a:t>Serve</a:t>
          </a:r>
        </a:p>
      </dgm:t>
    </dgm:pt>
    <dgm:pt modelId="{6BDE985F-1E1F-4988-85A0-E8C29BCAFF70}" type="parTrans" cxnId="{FACE8261-FFFF-4339-8BFE-055BD8D3D1A3}">
      <dgm:prSet/>
      <dgm:spPr/>
      <dgm:t>
        <a:bodyPr/>
        <a:lstStyle/>
        <a:p>
          <a:endParaRPr lang="en-US"/>
        </a:p>
      </dgm:t>
    </dgm:pt>
    <dgm:pt modelId="{7DABB983-019E-49E9-9CB3-7241F826529E}" type="sibTrans" cxnId="{FACE8261-FFFF-4339-8BFE-055BD8D3D1A3}">
      <dgm:prSet/>
      <dgm:spPr/>
      <dgm:t>
        <a:bodyPr/>
        <a:lstStyle/>
        <a:p>
          <a:endParaRPr lang="en-US"/>
        </a:p>
      </dgm:t>
    </dgm:pt>
    <dgm:pt modelId="{67D4F873-8030-479A-95B8-125252EF535E}">
      <dgm:prSet/>
      <dgm:spPr/>
      <dgm:t>
        <a:bodyPr/>
        <a:lstStyle/>
        <a:p>
          <a:r>
            <a:rPr lang="en-US"/>
            <a:t>Serve without compensation but shall be reimbursed for expenses necessarily incurred in the performance of their duties. </a:t>
          </a:r>
        </a:p>
      </dgm:t>
    </dgm:pt>
    <dgm:pt modelId="{021C0D30-DD4C-4059-A7D4-C53E23EF9230}" type="parTrans" cxnId="{71F4DC25-1649-49C5-979B-E9ED7F0E7954}">
      <dgm:prSet/>
      <dgm:spPr/>
      <dgm:t>
        <a:bodyPr/>
        <a:lstStyle/>
        <a:p>
          <a:endParaRPr lang="en-US"/>
        </a:p>
      </dgm:t>
    </dgm:pt>
    <dgm:pt modelId="{B3F90C58-1F5C-4B7E-92FE-3CA338F11F8B}" type="sibTrans" cxnId="{71F4DC25-1649-49C5-979B-E9ED7F0E7954}">
      <dgm:prSet/>
      <dgm:spPr/>
      <dgm:t>
        <a:bodyPr/>
        <a:lstStyle/>
        <a:p>
          <a:endParaRPr lang="en-US"/>
        </a:p>
      </dgm:t>
    </dgm:pt>
    <dgm:pt modelId="{6E83A370-2DC3-4E02-93B2-3A86809D799C}" type="pres">
      <dgm:prSet presAssocID="{8DE1C369-52E9-4FB1-8612-936A3781E796}" presName="Name0" presStyleCnt="0">
        <dgm:presLayoutVars>
          <dgm:dir/>
          <dgm:animLvl val="lvl"/>
          <dgm:resizeHandles val="exact"/>
        </dgm:presLayoutVars>
      </dgm:prSet>
      <dgm:spPr/>
    </dgm:pt>
    <dgm:pt modelId="{2914B537-0898-4426-925F-B8472820FE07}" type="pres">
      <dgm:prSet presAssocID="{49863E5E-F802-4D72-B83F-BC5685E719B2}" presName="linNode" presStyleCnt="0"/>
      <dgm:spPr/>
    </dgm:pt>
    <dgm:pt modelId="{F6B5CCAC-9E7F-46BD-A4C5-F1D4CE4C5968}" type="pres">
      <dgm:prSet presAssocID="{49863E5E-F802-4D72-B83F-BC5685E719B2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32210EBF-6AAF-4FF9-8058-F0ACC19039B5}" type="pres">
      <dgm:prSet presAssocID="{49863E5E-F802-4D72-B83F-BC5685E719B2}" presName="descendantText" presStyleLbl="alignAccFollowNode1" presStyleIdx="0" presStyleCnt="5">
        <dgm:presLayoutVars>
          <dgm:bulletEnabled val="1"/>
        </dgm:presLayoutVars>
      </dgm:prSet>
      <dgm:spPr/>
    </dgm:pt>
    <dgm:pt modelId="{2C9729CA-88B6-4E84-9C5C-FCD002E7348B}" type="pres">
      <dgm:prSet presAssocID="{DBB1A0F1-09D2-4D9D-9AD0-5B6E265D2CF6}" presName="sp" presStyleCnt="0"/>
      <dgm:spPr/>
    </dgm:pt>
    <dgm:pt modelId="{75A54235-B6BF-4634-BF5E-C97852466488}" type="pres">
      <dgm:prSet presAssocID="{8A36495A-8388-49B0-BE49-07B7CEACE99E}" presName="linNode" presStyleCnt="0"/>
      <dgm:spPr/>
    </dgm:pt>
    <dgm:pt modelId="{BACAF6C2-8B72-4CF1-9ACA-58D010A84709}" type="pres">
      <dgm:prSet presAssocID="{8A36495A-8388-49B0-BE49-07B7CEACE99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44F8AA6B-C2B8-46DC-96F6-4C5AE72E67CA}" type="pres">
      <dgm:prSet presAssocID="{8A36495A-8388-49B0-BE49-07B7CEACE99E}" presName="descendantText" presStyleLbl="alignAccFollowNode1" presStyleIdx="1" presStyleCnt="5">
        <dgm:presLayoutVars>
          <dgm:bulletEnabled val="1"/>
        </dgm:presLayoutVars>
      </dgm:prSet>
      <dgm:spPr/>
    </dgm:pt>
    <dgm:pt modelId="{C67924D0-F1F1-45F4-A9D1-926099E75982}" type="pres">
      <dgm:prSet presAssocID="{B59871DA-388F-48D4-AC4B-B6FD989CBE0C}" presName="sp" presStyleCnt="0"/>
      <dgm:spPr/>
    </dgm:pt>
    <dgm:pt modelId="{EEC53448-3B55-4EC4-A030-E2E8FAA1BAF1}" type="pres">
      <dgm:prSet presAssocID="{D465ABEE-D99E-4FFC-B0A9-B1823CD69DC1}" presName="linNode" presStyleCnt="0"/>
      <dgm:spPr/>
    </dgm:pt>
    <dgm:pt modelId="{10D9F91D-4F28-4840-BF78-C8109054F032}" type="pres">
      <dgm:prSet presAssocID="{D465ABEE-D99E-4FFC-B0A9-B1823CD69DC1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997BD35D-14D3-4602-A3DE-C0130EDC5831}" type="pres">
      <dgm:prSet presAssocID="{D465ABEE-D99E-4FFC-B0A9-B1823CD69DC1}" presName="descendantText" presStyleLbl="alignAccFollowNode1" presStyleIdx="2" presStyleCnt="5">
        <dgm:presLayoutVars>
          <dgm:bulletEnabled val="1"/>
        </dgm:presLayoutVars>
      </dgm:prSet>
      <dgm:spPr/>
    </dgm:pt>
    <dgm:pt modelId="{615F29C7-1676-4C9E-B0F0-B38F27C0F0AB}" type="pres">
      <dgm:prSet presAssocID="{BFF4BB8C-C4C1-421D-B588-E3F7E32C8953}" presName="sp" presStyleCnt="0"/>
      <dgm:spPr/>
    </dgm:pt>
    <dgm:pt modelId="{E543CC22-2620-4E56-8027-11C0FD1D3E6C}" type="pres">
      <dgm:prSet presAssocID="{E5843784-88D9-4556-8EEA-CDEB30DBFA6F}" presName="linNode" presStyleCnt="0"/>
      <dgm:spPr/>
    </dgm:pt>
    <dgm:pt modelId="{414DC140-1BB8-4B1D-8F33-5CE293BE1F1D}" type="pres">
      <dgm:prSet presAssocID="{E5843784-88D9-4556-8EEA-CDEB30DBFA6F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8580A4B1-2B49-4B6C-8071-A347502199BF}" type="pres">
      <dgm:prSet presAssocID="{E5843784-88D9-4556-8EEA-CDEB30DBFA6F}" presName="descendantText" presStyleLbl="alignAccFollowNode1" presStyleIdx="3" presStyleCnt="5">
        <dgm:presLayoutVars>
          <dgm:bulletEnabled val="1"/>
        </dgm:presLayoutVars>
      </dgm:prSet>
      <dgm:spPr/>
    </dgm:pt>
    <dgm:pt modelId="{9CD3E583-7960-4063-9CFF-5F0F55A49795}" type="pres">
      <dgm:prSet presAssocID="{9E74031A-DBA9-4F39-ACE5-A35DA25D22FE}" presName="sp" presStyleCnt="0"/>
      <dgm:spPr/>
    </dgm:pt>
    <dgm:pt modelId="{7F25D72E-C313-47DD-98E0-BC734B369E5C}" type="pres">
      <dgm:prSet presAssocID="{EFACACED-EACF-49FD-B52F-25DC129B7695}" presName="linNode" presStyleCnt="0"/>
      <dgm:spPr/>
    </dgm:pt>
    <dgm:pt modelId="{073503F4-BCF0-42CC-9B9E-106DEF624EC7}" type="pres">
      <dgm:prSet presAssocID="{EFACACED-EACF-49FD-B52F-25DC129B7695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EECEB9E5-CF2B-4E3A-BE76-CA99885A52AB}" type="pres">
      <dgm:prSet presAssocID="{EFACACED-EACF-49FD-B52F-25DC129B7695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8C82D109-F4C0-4631-A3CD-9C4BCDF937E7}" srcId="{8DE1C369-52E9-4FB1-8612-936A3781E796}" destId="{8A36495A-8388-49B0-BE49-07B7CEACE99E}" srcOrd="1" destOrd="0" parTransId="{8F76F6E8-449C-4333-AA1A-A86761A8BD6B}" sibTransId="{B59871DA-388F-48D4-AC4B-B6FD989CBE0C}"/>
    <dgm:cxn modelId="{17A98510-1B13-4B5D-9C72-AFCC0D1FBCA7}" type="presOf" srcId="{E5843784-88D9-4556-8EEA-CDEB30DBFA6F}" destId="{414DC140-1BB8-4B1D-8F33-5CE293BE1F1D}" srcOrd="0" destOrd="0" presId="urn:microsoft.com/office/officeart/2005/8/layout/vList5"/>
    <dgm:cxn modelId="{71F4DC25-1649-49C5-979B-E9ED7F0E7954}" srcId="{EFACACED-EACF-49FD-B52F-25DC129B7695}" destId="{67D4F873-8030-479A-95B8-125252EF535E}" srcOrd="0" destOrd="0" parTransId="{021C0D30-DD4C-4059-A7D4-C53E23EF9230}" sibTransId="{B3F90C58-1F5C-4B7E-92FE-3CA338F11F8B}"/>
    <dgm:cxn modelId="{D895513A-8EC1-414E-9F9A-EAE52778E44A}" type="presOf" srcId="{D465ABEE-D99E-4FFC-B0A9-B1823CD69DC1}" destId="{10D9F91D-4F28-4840-BF78-C8109054F032}" srcOrd="0" destOrd="0" presId="urn:microsoft.com/office/officeart/2005/8/layout/vList5"/>
    <dgm:cxn modelId="{D5A7B660-6420-42E7-B631-B8A6BA2176AB}" srcId="{8A36495A-8388-49B0-BE49-07B7CEACE99E}" destId="{566AC6A0-9F7A-4806-B309-280B58DB75F6}" srcOrd="0" destOrd="0" parTransId="{ED6C1CFB-4F5B-4B93-9485-DF86621F9E28}" sibTransId="{918E9AE7-A83E-485A-A040-F0C5659E9E00}"/>
    <dgm:cxn modelId="{FACE8261-FFFF-4339-8BFE-055BD8D3D1A3}" srcId="{8DE1C369-52E9-4FB1-8612-936A3781E796}" destId="{EFACACED-EACF-49FD-B52F-25DC129B7695}" srcOrd="4" destOrd="0" parTransId="{6BDE985F-1E1F-4988-85A0-E8C29BCAFF70}" sibTransId="{7DABB983-019E-49E9-9CB3-7241F826529E}"/>
    <dgm:cxn modelId="{B3D45E4F-E88A-4158-AAB5-4CF95D932247}" srcId="{8DE1C369-52E9-4FB1-8612-936A3781E796}" destId="{D465ABEE-D99E-4FFC-B0A9-B1823CD69DC1}" srcOrd="2" destOrd="0" parTransId="{4BC593CF-8993-4F18-9ED2-A69B9482E154}" sibTransId="{BFF4BB8C-C4C1-421D-B588-E3F7E32C8953}"/>
    <dgm:cxn modelId="{12C94885-79C5-46A7-A824-C476E542B72F}" srcId="{D465ABEE-D99E-4FFC-B0A9-B1823CD69DC1}" destId="{3334DF7F-59D7-44C1-A63B-547F3F0B244F}" srcOrd="0" destOrd="0" parTransId="{CDB70EFD-55E9-4698-A173-93DF4F221AAD}" sibTransId="{152CCC30-13EC-4760-844F-ADF222B955AA}"/>
    <dgm:cxn modelId="{0B611886-C178-4A1A-9698-FCCABF655E36}" srcId="{E1C57A47-64C6-42A1-8F8D-9F604497E385}" destId="{684BAEAC-7DC7-4102-9259-48E6D98BFFF3}" srcOrd="0" destOrd="0" parTransId="{96BA1F41-E3BD-4FAE-8903-1CA87FBBCEC9}" sibTransId="{D453B0BE-D726-4CD6-89CC-20400AE1FCC1}"/>
    <dgm:cxn modelId="{D0C62B93-565C-47A6-A3E3-D2F4FFC832D7}" type="presOf" srcId="{49863E5E-F802-4D72-B83F-BC5685E719B2}" destId="{F6B5CCAC-9E7F-46BD-A4C5-F1D4CE4C5968}" srcOrd="0" destOrd="0" presId="urn:microsoft.com/office/officeart/2005/8/layout/vList5"/>
    <dgm:cxn modelId="{7C4A6D93-E02E-4163-BA65-1EF16A57E796}" srcId="{8DE1C369-52E9-4FB1-8612-936A3781E796}" destId="{E5843784-88D9-4556-8EEA-CDEB30DBFA6F}" srcOrd="3" destOrd="0" parTransId="{DF0ADF28-699C-48B7-B4C1-B819655C384B}" sibTransId="{9E74031A-DBA9-4F39-ACE5-A35DA25D22FE}"/>
    <dgm:cxn modelId="{0A07319D-D4D6-4553-A411-31F19084AC6A}" type="presOf" srcId="{8A36495A-8388-49B0-BE49-07B7CEACE99E}" destId="{BACAF6C2-8B72-4CF1-9ACA-58D010A84709}" srcOrd="0" destOrd="0" presId="urn:microsoft.com/office/officeart/2005/8/layout/vList5"/>
    <dgm:cxn modelId="{2135B9A1-052B-492D-826A-B93AA76682AC}" type="presOf" srcId="{3158BF2F-4FDE-49D1-A04D-C3B47D783B16}" destId="{32210EBF-6AAF-4FF9-8058-F0ACC19039B5}" srcOrd="0" destOrd="0" presId="urn:microsoft.com/office/officeart/2005/8/layout/vList5"/>
    <dgm:cxn modelId="{2E5159B5-6B98-436E-8598-22D3D706E044}" type="presOf" srcId="{8DE1C369-52E9-4FB1-8612-936A3781E796}" destId="{6E83A370-2DC3-4E02-93B2-3A86809D799C}" srcOrd="0" destOrd="0" presId="urn:microsoft.com/office/officeart/2005/8/layout/vList5"/>
    <dgm:cxn modelId="{591E72C3-C7A5-47DF-872B-3BCB0D62E5BD}" type="presOf" srcId="{E1C57A47-64C6-42A1-8F8D-9F604497E385}" destId="{8580A4B1-2B49-4B6C-8071-A347502199BF}" srcOrd="0" destOrd="0" presId="urn:microsoft.com/office/officeart/2005/8/layout/vList5"/>
    <dgm:cxn modelId="{C38288C3-3DEB-43AE-BD4F-ACEFEFCEDC97}" type="presOf" srcId="{67D4F873-8030-479A-95B8-125252EF535E}" destId="{EECEB9E5-CF2B-4E3A-BE76-CA99885A52AB}" srcOrd="0" destOrd="0" presId="urn:microsoft.com/office/officeart/2005/8/layout/vList5"/>
    <dgm:cxn modelId="{AC4E02D0-5AE4-4DA8-A90D-E08B57FD56EB}" srcId="{8DE1C369-52E9-4FB1-8612-936A3781E796}" destId="{49863E5E-F802-4D72-B83F-BC5685E719B2}" srcOrd="0" destOrd="0" parTransId="{F1633E38-1ED4-4221-BBE4-7EBD087DE3EE}" sibTransId="{DBB1A0F1-09D2-4D9D-9AD0-5B6E265D2CF6}"/>
    <dgm:cxn modelId="{00FECCDE-66FA-4DBB-A54F-90DAF159DCCC}" srcId="{49863E5E-F802-4D72-B83F-BC5685E719B2}" destId="{3158BF2F-4FDE-49D1-A04D-C3B47D783B16}" srcOrd="0" destOrd="0" parTransId="{6F8B570D-F62F-4A55-A0A4-5231922D63BB}" sibTransId="{8B0D9E60-0782-4F0C-A6E5-7D47803A0A0E}"/>
    <dgm:cxn modelId="{CFA908DF-3B58-4AC1-9785-6B53B7FF2F52}" type="presOf" srcId="{566AC6A0-9F7A-4806-B309-280B58DB75F6}" destId="{44F8AA6B-C2B8-46DC-96F6-4C5AE72E67CA}" srcOrd="0" destOrd="0" presId="urn:microsoft.com/office/officeart/2005/8/layout/vList5"/>
    <dgm:cxn modelId="{A672B5E2-5BFE-4784-892F-DE7DF6ECA23A}" srcId="{E5843784-88D9-4556-8EEA-CDEB30DBFA6F}" destId="{E1C57A47-64C6-42A1-8F8D-9F604497E385}" srcOrd="0" destOrd="0" parTransId="{5CB4133E-A6AA-440A-BE47-691E92FBA509}" sibTransId="{02AC4520-658A-43C4-B700-664CF5769287}"/>
    <dgm:cxn modelId="{2E838EE3-5296-4506-A2DE-D93813D0E304}" type="presOf" srcId="{EFACACED-EACF-49FD-B52F-25DC129B7695}" destId="{073503F4-BCF0-42CC-9B9E-106DEF624EC7}" srcOrd="0" destOrd="0" presId="urn:microsoft.com/office/officeart/2005/8/layout/vList5"/>
    <dgm:cxn modelId="{D73093E5-D13D-4D7F-B8E2-648A6EEA2C36}" type="presOf" srcId="{3334DF7F-59D7-44C1-A63B-547F3F0B244F}" destId="{997BD35D-14D3-4602-A3DE-C0130EDC5831}" srcOrd="0" destOrd="0" presId="urn:microsoft.com/office/officeart/2005/8/layout/vList5"/>
    <dgm:cxn modelId="{5C975CE8-081A-40B9-B00E-9962F3303AE6}" type="presOf" srcId="{684BAEAC-7DC7-4102-9259-48E6D98BFFF3}" destId="{8580A4B1-2B49-4B6C-8071-A347502199BF}" srcOrd="0" destOrd="1" presId="urn:microsoft.com/office/officeart/2005/8/layout/vList5"/>
    <dgm:cxn modelId="{FC656238-4612-42BD-BB53-A9D2EF413918}" type="presParOf" srcId="{6E83A370-2DC3-4E02-93B2-3A86809D799C}" destId="{2914B537-0898-4426-925F-B8472820FE07}" srcOrd="0" destOrd="0" presId="urn:microsoft.com/office/officeart/2005/8/layout/vList5"/>
    <dgm:cxn modelId="{58673252-8025-40B3-AF18-BBDF509B711D}" type="presParOf" srcId="{2914B537-0898-4426-925F-B8472820FE07}" destId="{F6B5CCAC-9E7F-46BD-A4C5-F1D4CE4C5968}" srcOrd="0" destOrd="0" presId="urn:microsoft.com/office/officeart/2005/8/layout/vList5"/>
    <dgm:cxn modelId="{E23C8E40-F164-4358-BC2F-82BD57D524D2}" type="presParOf" srcId="{2914B537-0898-4426-925F-B8472820FE07}" destId="{32210EBF-6AAF-4FF9-8058-F0ACC19039B5}" srcOrd="1" destOrd="0" presId="urn:microsoft.com/office/officeart/2005/8/layout/vList5"/>
    <dgm:cxn modelId="{B1D7B269-A28E-4982-9F9A-6AA8C1915BC7}" type="presParOf" srcId="{6E83A370-2DC3-4E02-93B2-3A86809D799C}" destId="{2C9729CA-88B6-4E84-9C5C-FCD002E7348B}" srcOrd="1" destOrd="0" presId="urn:microsoft.com/office/officeart/2005/8/layout/vList5"/>
    <dgm:cxn modelId="{E46B80BD-739A-404A-914A-B6E02073A973}" type="presParOf" srcId="{6E83A370-2DC3-4E02-93B2-3A86809D799C}" destId="{75A54235-B6BF-4634-BF5E-C97852466488}" srcOrd="2" destOrd="0" presId="urn:microsoft.com/office/officeart/2005/8/layout/vList5"/>
    <dgm:cxn modelId="{024CBC06-7CB1-4FD6-A793-BE1767530C2E}" type="presParOf" srcId="{75A54235-B6BF-4634-BF5E-C97852466488}" destId="{BACAF6C2-8B72-4CF1-9ACA-58D010A84709}" srcOrd="0" destOrd="0" presId="urn:microsoft.com/office/officeart/2005/8/layout/vList5"/>
    <dgm:cxn modelId="{45A00409-D3DC-4F5F-8947-4C18F72862AB}" type="presParOf" srcId="{75A54235-B6BF-4634-BF5E-C97852466488}" destId="{44F8AA6B-C2B8-46DC-96F6-4C5AE72E67CA}" srcOrd="1" destOrd="0" presId="urn:microsoft.com/office/officeart/2005/8/layout/vList5"/>
    <dgm:cxn modelId="{C1B5C002-16A3-4C49-ADCE-EA4D473E8E2B}" type="presParOf" srcId="{6E83A370-2DC3-4E02-93B2-3A86809D799C}" destId="{C67924D0-F1F1-45F4-A9D1-926099E75982}" srcOrd="3" destOrd="0" presId="urn:microsoft.com/office/officeart/2005/8/layout/vList5"/>
    <dgm:cxn modelId="{5E5FBDD9-1BB9-4AB5-BEDC-E49F65DC1E35}" type="presParOf" srcId="{6E83A370-2DC3-4E02-93B2-3A86809D799C}" destId="{EEC53448-3B55-4EC4-A030-E2E8FAA1BAF1}" srcOrd="4" destOrd="0" presId="urn:microsoft.com/office/officeart/2005/8/layout/vList5"/>
    <dgm:cxn modelId="{0D6B5125-6F77-4239-8EE3-B7D48ABEB7AF}" type="presParOf" srcId="{EEC53448-3B55-4EC4-A030-E2E8FAA1BAF1}" destId="{10D9F91D-4F28-4840-BF78-C8109054F032}" srcOrd="0" destOrd="0" presId="urn:microsoft.com/office/officeart/2005/8/layout/vList5"/>
    <dgm:cxn modelId="{BAC96E61-8627-406B-9423-C1AB90DF411B}" type="presParOf" srcId="{EEC53448-3B55-4EC4-A030-E2E8FAA1BAF1}" destId="{997BD35D-14D3-4602-A3DE-C0130EDC5831}" srcOrd="1" destOrd="0" presId="urn:microsoft.com/office/officeart/2005/8/layout/vList5"/>
    <dgm:cxn modelId="{D263D1F5-5318-49E7-808A-7A4053A9D543}" type="presParOf" srcId="{6E83A370-2DC3-4E02-93B2-3A86809D799C}" destId="{615F29C7-1676-4C9E-B0F0-B38F27C0F0AB}" srcOrd="5" destOrd="0" presId="urn:microsoft.com/office/officeart/2005/8/layout/vList5"/>
    <dgm:cxn modelId="{71812D1C-2D2D-4EC4-BE4A-A8F9FFA1226E}" type="presParOf" srcId="{6E83A370-2DC3-4E02-93B2-3A86809D799C}" destId="{E543CC22-2620-4E56-8027-11C0FD1D3E6C}" srcOrd="6" destOrd="0" presId="urn:microsoft.com/office/officeart/2005/8/layout/vList5"/>
    <dgm:cxn modelId="{4EA87E5D-C813-41D7-B314-914CF3789235}" type="presParOf" srcId="{E543CC22-2620-4E56-8027-11C0FD1D3E6C}" destId="{414DC140-1BB8-4B1D-8F33-5CE293BE1F1D}" srcOrd="0" destOrd="0" presId="urn:microsoft.com/office/officeart/2005/8/layout/vList5"/>
    <dgm:cxn modelId="{F77ACAFB-22CA-437D-BCAF-940D2EE348ED}" type="presParOf" srcId="{E543CC22-2620-4E56-8027-11C0FD1D3E6C}" destId="{8580A4B1-2B49-4B6C-8071-A347502199BF}" srcOrd="1" destOrd="0" presId="urn:microsoft.com/office/officeart/2005/8/layout/vList5"/>
    <dgm:cxn modelId="{EB6B1629-B86C-47A2-A431-8ED0C89F1C8D}" type="presParOf" srcId="{6E83A370-2DC3-4E02-93B2-3A86809D799C}" destId="{9CD3E583-7960-4063-9CFF-5F0F55A49795}" srcOrd="7" destOrd="0" presId="urn:microsoft.com/office/officeart/2005/8/layout/vList5"/>
    <dgm:cxn modelId="{EF923EF9-1402-4C0A-9771-6BD59165650E}" type="presParOf" srcId="{6E83A370-2DC3-4E02-93B2-3A86809D799C}" destId="{7F25D72E-C313-47DD-98E0-BC734B369E5C}" srcOrd="8" destOrd="0" presId="urn:microsoft.com/office/officeart/2005/8/layout/vList5"/>
    <dgm:cxn modelId="{5D180430-9C35-4F69-AD3A-08BCF47A2F5E}" type="presParOf" srcId="{7F25D72E-C313-47DD-98E0-BC734B369E5C}" destId="{073503F4-BCF0-42CC-9B9E-106DEF624EC7}" srcOrd="0" destOrd="0" presId="urn:microsoft.com/office/officeart/2005/8/layout/vList5"/>
    <dgm:cxn modelId="{77092C8C-179B-4AD8-BD99-4DB7D4A7A572}" type="presParOf" srcId="{7F25D72E-C313-47DD-98E0-BC734B369E5C}" destId="{EECEB9E5-CF2B-4E3A-BE76-CA99885A52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D4781C-2F22-49CD-9211-D40EEE1D5145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9E1D0CA-1E2B-4AE8-8021-E59AF2FD23BD}">
      <dgm:prSet custT="1"/>
      <dgm:spPr/>
      <dgm:t>
        <a:bodyPr/>
        <a:lstStyle/>
        <a:p>
          <a:r>
            <a:rPr lang="en-US" sz="1600" b="1" dirty="0"/>
            <a:t>Chairperson</a:t>
          </a:r>
        </a:p>
      </dgm:t>
    </dgm:pt>
    <dgm:pt modelId="{6AE0C8C9-29B3-4B6C-B5C5-7B041D202A46}" type="parTrans" cxnId="{251055D3-05E9-43AB-A802-7046B9BBB420}">
      <dgm:prSet/>
      <dgm:spPr/>
      <dgm:t>
        <a:bodyPr/>
        <a:lstStyle/>
        <a:p>
          <a:endParaRPr lang="en-US" sz="2000"/>
        </a:p>
      </dgm:t>
    </dgm:pt>
    <dgm:pt modelId="{EA656A9F-6558-4335-8FCC-C01750755D94}" type="sibTrans" cxnId="{251055D3-05E9-43AB-A802-7046B9BBB420}">
      <dgm:prSet/>
      <dgm:spPr/>
      <dgm:t>
        <a:bodyPr/>
        <a:lstStyle/>
        <a:p>
          <a:endParaRPr lang="en-US" sz="2000"/>
        </a:p>
      </dgm:t>
    </dgm:pt>
    <dgm:pt modelId="{55663C3F-F483-457B-86D9-36A95DD6F09C}">
      <dgm:prSet custT="1"/>
      <dgm:spPr/>
      <dgm:t>
        <a:bodyPr/>
        <a:lstStyle/>
        <a:p>
          <a:r>
            <a:rPr lang="en-US" sz="1600" dirty="0"/>
            <a:t>Preside at all meetings + reflect positions voted on by council without personal views</a:t>
          </a:r>
        </a:p>
      </dgm:t>
    </dgm:pt>
    <dgm:pt modelId="{563BFC1F-DE86-438D-82D2-9422375EB5B1}" type="parTrans" cxnId="{F3F7AA81-DBD8-4BDC-9FFC-41CD8FC39263}">
      <dgm:prSet/>
      <dgm:spPr/>
      <dgm:t>
        <a:bodyPr/>
        <a:lstStyle/>
        <a:p>
          <a:endParaRPr lang="en-US" sz="2000"/>
        </a:p>
      </dgm:t>
    </dgm:pt>
    <dgm:pt modelId="{F6A5B28C-31EA-49F2-917F-9395E866FC90}" type="sibTrans" cxnId="{F3F7AA81-DBD8-4BDC-9FFC-41CD8FC39263}">
      <dgm:prSet/>
      <dgm:spPr/>
      <dgm:t>
        <a:bodyPr/>
        <a:lstStyle/>
        <a:p>
          <a:endParaRPr lang="en-US" sz="2000"/>
        </a:p>
      </dgm:t>
    </dgm:pt>
    <dgm:pt modelId="{42734FFA-C9B5-4989-961A-F593E1839090}">
      <dgm:prSet custT="1"/>
      <dgm:spPr/>
      <dgm:t>
        <a:bodyPr/>
        <a:lstStyle/>
        <a:p>
          <a:r>
            <a:rPr lang="en-US" sz="1600" b="1" dirty="0"/>
            <a:t>Vice-Chairperson</a:t>
          </a:r>
        </a:p>
      </dgm:t>
    </dgm:pt>
    <dgm:pt modelId="{A4A48DB7-C77C-49C6-8ECE-96EC6BC94760}" type="parTrans" cxnId="{7CE45192-07B8-4205-ADB8-2F1BAF044F98}">
      <dgm:prSet/>
      <dgm:spPr/>
      <dgm:t>
        <a:bodyPr/>
        <a:lstStyle/>
        <a:p>
          <a:endParaRPr lang="en-US" sz="2000"/>
        </a:p>
      </dgm:t>
    </dgm:pt>
    <dgm:pt modelId="{99AC89AC-1284-4412-AE4C-053FFAA4A5AD}" type="sibTrans" cxnId="{7CE45192-07B8-4205-ADB8-2F1BAF044F98}">
      <dgm:prSet/>
      <dgm:spPr/>
      <dgm:t>
        <a:bodyPr/>
        <a:lstStyle/>
        <a:p>
          <a:endParaRPr lang="en-US" sz="2000"/>
        </a:p>
      </dgm:t>
    </dgm:pt>
    <dgm:pt modelId="{347143DA-7999-4A1A-B5E6-F1CA5AAE17C2}">
      <dgm:prSet custT="1"/>
      <dgm:spPr/>
      <dgm:t>
        <a:bodyPr/>
        <a:lstStyle/>
        <a:p>
          <a:r>
            <a:rPr lang="en-US" sz="1600" dirty="0"/>
            <a:t>Carry out Chairperson duties during absence or incapacity; other duties</a:t>
          </a:r>
        </a:p>
      </dgm:t>
    </dgm:pt>
    <dgm:pt modelId="{7590B1A8-5AFA-4623-9C1C-22927A1C4E96}" type="parTrans" cxnId="{D08BCEE1-2171-467D-97BE-CB3D0C962E30}">
      <dgm:prSet/>
      <dgm:spPr/>
      <dgm:t>
        <a:bodyPr/>
        <a:lstStyle/>
        <a:p>
          <a:endParaRPr lang="en-US" sz="2000"/>
        </a:p>
      </dgm:t>
    </dgm:pt>
    <dgm:pt modelId="{8C219BA4-9C98-45FF-AB0A-1EF20303280F}" type="sibTrans" cxnId="{D08BCEE1-2171-467D-97BE-CB3D0C962E30}">
      <dgm:prSet/>
      <dgm:spPr/>
      <dgm:t>
        <a:bodyPr/>
        <a:lstStyle/>
        <a:p>
          <a:endParaRPr lang="en-US" sz="2000"/>
        </a:p>
      </dgm:t>
    </dgm:pt>
    <dgm:pt modelId="{8E1B5231-1244-470D-A563-B74789DCEB59}">
      <dgm:prSet custT="1"/>
      <dgm:spPr/>
      <dgm:t>
        <a:bodyPr/>
        <a:lstStyle/>
        <a:p>
          <a:r>
            <a:rPr lang="en-US" sz="1600" b="1" dirty="0"/>
            <a:t>Secretary</a:t>
          </a:r>
        </a:p>
      </dgm:t>
    </dgm:pt>
    <dgm:pt modelId="{4C395181-5F92-4139-B94B-46E81F8C271C}" type="parTrans" cxnId="{8358736F-8B3B-471E-8CD9-9F39484F4F0F}">
      <dgm:prSet/>
      <dgm:spPr/>
      <dgm:t>
        <a:bodyPr/>
        <a:lstStyle/>
        <a:p>
          <a:endParaRPr lang="en-US" sz="2000"/>
        </a:p>
      </dgm:t>
    </dgm:pt>
    <dgm:pt modelId="{EDE90408-DAD0-4E85-AE72-926BE078700D}" type="sibTrans" cxnId="{8358736F-8B3B-471E-8CD9-9F39484F4F0F}">
      <dgm:prSet/>
      <dgm:spPr/>
      <dgm:t>
        <a:bodyPr/>
        <a:lstStyle/>
        <a:p>
          <a:endParaRPr lang="en-US" sz="2000"/>
        </a:p>
      </dgm:t>
    </dgm:pt>
    <dgm:pt modelId="{970F1F4C-D544-466C-B4A9-47D9E9091441}">
      <dgm:prSet custT="1"/>
      <dgm:spPr/>
      <dgm:t>
        <a:bodyPr/>
        <a:lstStyle/>
        <a:p>
          <a:r>
            <a:rPr lang="en-US" sz="1600" dirty="0"/>
            <a:t>Insure accurate minutes (Commission employee)</a:t>
          </a:r>
        </a:p>
      </dgm:t>
    </dgm:pt>
    <dgm:pt modelId="{622BE9B7-D60E-4AEA-8404-D1F0BD1A0F9A}" type="parTrans" cxnId="{C2189E25-6078-417A-B1A0-4EC410FC4C85}">
      <dgm:prSet/>
      <dgm:spPr/>
      <dgm:t>
        <a:bodyPr/>
        <a:lstStyle/>
        <a:p>
          <a:endParaRPr lang="en-US" sz="2000"/>
        </a:p>
      </dgm:t>
    </dgm:pt>
    <dgm:pt modelId="{EF6705B8-611F-4C87-85C3-B64309EFDF23}" type="sibTrans" cxnId="{C2189E25-6078-417A-B1A0-4EC410FC4C85}">
      <dgm:prSet/>
      <dgm:spPr/>
      <dgm:t>
        <a:bodyPr/>
        <a:lstStyle/>
        <a:p>
          <a:endParaRPr lang="en-US" sz="2000"/>
        </a:p>
      </dgm:t>
    </dgm:pt>
    <dgm:pt modelId="{5BF1AC2E-5DBE-4D0C-9C13-7BC7BC95CD0B}">
      <dgm:prSet custT="1"/>
      <dgm:spPr/>
      <dgm:t>
        <a:bodyPr/>
        <a:lstStyle/>
        <a:p>
          <a:r>
            <a:rPr lang="en-US" sz="1600"/>
            <a:t>Term of office: two years without interruption</a:t>
          </a:r>
        </a:p>
      </dgm:t>
    </dgm:pt>
    <dgm:pt modelId="{B218855E-894A-44C1-8143-9A9544DCA309}" type="parTrans" cxnId="{901D6C2E-F734-42BE-9CEB-5F8AC04E4124}">
      <dgm:prSet/>
      <dgm:spPr/>
      <dgm:t>
        <a:bodyPr/>
        <a:lstStyle/>
        <a:p>
          <a:endParaRPr lang="en-US" sz="2000"/>
        </a:p>
      </dgm:t>
    </dgm:pt>
    <dgm:pt modelId="{205F3E4B-6545-46C6-B616-6D7548417AB1}" type="sibTrans" cxnId="{901D6C2E-F734-42BE-9CEB-5F8AC04E4124}">
      <dgm:prSet/>
      <dgm:spPr/>
      <dgm:t>
        <a:bodyPr/>
        <a:lstStyle/>
        <a:p>
          <a:endParaRPr lang="en-US" sz="2000"/>
        </a:p>
      </dgm:t>
    </dgm:pt>
    <dgm:pt modelId="{9EFFA2AE-6CA1-4B90-A6EC-1DA456100BED}">
      <dgm:prSet custT="1"/>
      <dgm:spPr/>
      <dgm:t>
        <a:bodyPr/>
        <a:lstStyle/>
        <a:p>
          <a:pPr>
            <a:buNone/>
          </a:pPr>
          <a:endParaRPr lang="en-US" sz="1600" dirty="0"/>
        </a:p>
      </dgm:t>
    </dgm:pt>
    <dgm:pt modelId="{7EC319FD-AF6B-4467-A2DD-78B5BB08BD6F}" type="parTrans" cxnId="{1583B43E-6493-4BD1-836D-20B0BB8F530F}">
      <dgm:prSet/>
      <dgm:spPr/>
      <dgm:t>
        <a:bodyPr/>
        <a:lstStyle/>
        <a:p>
          <a:endParaRPr lang="en-US"/>
        </a:p>
      </dgm:t>
    </dgm:pt>
    <dgm:pt modelId="{F88641FF-FD64-4A40-8B74-8B3C460FCDE7}" type="sibTrans" cxnId="{1583B43E-6493-4BD1-836D-20B0BB8F530F}">
      <dgm:prSet/>
      <dgm:spPr/>
      <dgm:t>
        <a:bodyPr/>
        <a:lstStyle/>
        <a:p>
          <a:endParaRPr lang="en-US"/>
        </a:p>
      </dgm:t>
    </dgm:pt>
    <dgm:pt modelId="{C4096B42-59D5-4092-96FF-D5AFA5FDBD83}">
      <dgm:prSet custT="1"/>
      <dgm:spPr/>
      <dgm:t>
        <a:bodyPr/>
        <a:lstStyle/>
        <a:p>
          <a:pPr>
            <a:buNone/>
          </a:pPr>
          <a:r>
            <a:rPr lang="en-US" sz="1600" dirty="0"/>
            <a:t> </a:t>
          </a:r>
        </a:p>
      </dgm:t>
    </dgm:pt>
    <dgm:pt modelId="{D5015852-F255-48A8-9DC1-749E01AB4749}" type="parTrans" cxnId="{56706135-A7E2-4DE4-AE37-0E8A131E802B}">
      <dgm:prSet/>
      <dgm:spPr/>
      <dgm:t>
        <a:bodyPr/>
        <a:lstStyle/>
        <a:p>
          <a:endParaRPr lang="en-US"/>
        </a:p>
      </dgm:t>
    </dgm:pt>
    <dgm:pt modelId="{68F6A042-921A-4F9C-A4DB-336B2F6C4D9B}" type="sibTrans" cxnId="{56706135-A7E2-4DE4-AE37-0E8A131E802B}">
      <dgm:prSet/>
      <dgm:spPr/>
      <dgm:t>
        <a:bodyPr/>
        <a:lstStyle/>
        <a:p>
          <a:endParaRPr lang="en-US"/>
        </a:p>
      </dgm:t>
    </dgm:pt>
    <dgm:pt modelId="{142B0817-2D13-4E44-A57F-725422C084EE}" type="pres">
      <dgm:prSet presAssocID="{91D4781C-2F22-49CD-9211-D40EEE1D5145}" presName="linear" presStyleCnt="0">
        <dgm:presLayoutVars>
          <dgm:dir/>
          <dgm:animLvl val="lvl"/>
          <dgm:resizeHandles val="exact"/>
        </dgm:presLayoutVars>
      </dgm:prSet>
      <dgm:spPr/>
    </dgm:pt>
    <dgm:pt modelId="{7E9FA0DA-F7F5-40C8-BB11-812BEB87257A}" type="pres">
      <dgm:prSet presAssocID="{99E1D0CA-1E2B-4AE8-8021-E59AF2FD23BD}" presName="parentLin" presStyleCnt="0"/>
      <dgm:spPr/>
    </dgm:pt>
    <dgm:pt modelId="{6109BF93-8B89-497D-8DB2-A0DA6464CDD2}" type="pres">
      <dgm:prSet presAssocID="{99E1D0CA-1E2B-4AE8-8021-E59AF2FD23BD}" presName="parentLeftMargin" presStyleLbl="node1" presStyleIdx="0" presStyleCnt="4"/>
      <dgm:spPr/>
    </dgm:pt>
    <dgm:pt modelId="{E2F22CBB-315E-4616-83DF-92904578AC1C}" type="pres">
      <dgm:prSet presAssocID="{99E1D0CA-1E2B-4AE8-8021-E59AF2FD23B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D943F4B-B332-483D-B095-D12C531F2BC5}" type="pres">
      <dgm:prSet presAssocID="{99E1D0CA-1E2B-4AE8-8021-E59AF2FD23BD}" presName="negativeSpace" presStyleCnt="0"/>
      <dgm:spPr/>
    </dgm:pt>
    <dgm:pt modelId="{4507152C-FA75-4D92-BBC5-9FAFA38E656B}" type="pres">
      <dgm:prSet presAssocID="{99E1D0CA-1E2B-4AE8-8021-E59AF2FD23BD}" presName="childText" presStyleLbl="conFgAcc1" presStyleIdx="0" presStyleCnt="4">
        <dgm:presLayoutVars>
          <dgm:bulletEnabled val="1"/>
        </dgm:presLayoutVars>
      </dgm:prSet>
      <dgm:spPr/>
    </dgm:pt>
    <dgm:pt modelId="{28E87396-CABB-4445-9B4D-0F95BFEA7CC9}" type="pres">
      <dgm:prSet presAssocID="{EA656A9F-6558-4335-8FCC-C01750755D94}" presName="spaceBetweenRectangles" presStyleCnt="0"/>
      <dgm:spPr/>
    </dgm:pt>
    <dgm:pt modelId="{6B936DB2-BD6C-46C5-BEBE-3E9018E4995E}" type="pres">
      <dgm:prSet presAssocID="{42734FFA-C9B5-4989-961A-F593E1839090}" presName="parentLin" presStyleCnt="0"/>
      <dgm:spPr/>
    </dgm:pt>
    <dgm:pt modelId="{121B0DC9-8F66-433C-80EE-AADAB97256FC}" type="pres">
      <dgm:prSet presAssocID="{42734FFA-C9B5-4989-961A-F593E1839090}" presName="parentLeftMargin" presStyleLbl="node1" presStyleIdx="0" presStyleCnt="4"/>
      <dgm:spPr/>
    </dgm:pt>
    <dgm:pt modelId="{087F2784-8794-4279-B0A3-196C75DAC0B7}" type="pres">
      <dgm:prSet presAssocID="{42734FFA-C9B5-4989-961A-F593E183909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743D4B6-4135-45AB-8E66-521FF6B2105F}" type="pres">
      <dgm:prSet presAssocID="{42734FFA-C9B5-4989-961A-F593E1839090}" presName="negativeSpace" presStyleCnt="0"/>
      <dgm:spPr/>
    </dgm:pt>
    <dgm:pt modelId="{56AF093B-6E9B-40FA-9734-E90630C252DD}" type="pres">
      <dgm:prSet presAssocID="{42734FFA-C9B5-4989-961A-F593E1839090}" presName="childText" presStyleLbl="conFgAcc1" presStyleIdx="1" presStyleCnt="4">
        <dgm:presLayoutVars>
          <dgm:bulletEnabled val="1"/>
        </dgm:presLayoutVars>
      </dgm:prSet>
      <dgm:spPr/>
    </dgm:pt>
    <dgm:pt modelId="{11D064A6-B916-4BE2-8F9B-3A7A127AA11B}" type="pres">
      <dgm:prSet presAssocID="{99AC89AC-1284-4412-AE4C-053FFAA4A5AD}" presName="spaceBetweenRectangles" presStyleCnt="0"/>
      <dgm:spPr/>
    </dgm:pt>
    <dgm:pt modelId="{5AF9A2AF-47B1-43D7-AE0D-6D5F165B9BE9}" type="pres">
      <dgm:prSet presAssocID="{8E1B5231-1244-470D-A563-B74789DCEB59}" presName="parentLin" presStyleCnt="0"/>
      <dgm:spPr/>
    </dgm:pt>
    <dgm:pt modelId="{2932DB0A-C5FA-4AF3-95A1-01D003EC85AB}" type="pres">
      <dgm:prSet presAssocID="{8E1B5231-1244-470D-A563-B74789DCEB59}" presName="parentLeftMargin" presStyleLbl="node1" presStyleIdx="1" presStyleCnt="4"/>
      <dgm:spPr/>
    </dgm:pt>
    <dgm:pt modelId="{F3E6BECA-59D7-40FC-B297-6448B96B3FB8}" type="pres">
      <dgm:prSet presAssocID="{8E1B5231-1244-470D-A563-B74789DCEB5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2D39FF7-FFC0-49D4-AB91-342F83137E3B}" type="pres">
      <dgm:prSet presAssocID="{8E1B5231-1244-470D-A563-B74789DCEB59}" presName="negativeSpace" presStyleCnt="0"/>
      <dgm:spPr/>
    </dgm:pt>
    <dgm:pt modelId="{EE46E46B-8EC1-4F0C-9AC7-3BC67A7A94B0}" type="pres">
      <dgm:prSet presAssocID="{8E1B5231-1244-470D-A563-B74789DCEB59}" presName="childText" presStyleLbl="conFgAcc1" presStyleIdx="2" presStyleCnt="4">
        <dgm:presLayoutVars>
          <dgm:bulletEnabled val="1"/>
        </dgm:presLayoutVars>
      </dgm:prSet>
      <dgm:spPr/>
    </dgm:pt>
    <dgm:pt modelId="{F7628344-13F9-4C37-9107-87C43732ED00}" type="pres">
      <dgm:prSet presAssocID="{EDE90408-DAD0-4E85-AE72-926BE078700D}" presName="spaceBetweenRectangles" presStyleCnt="0"/>
      <dgm:spPr/>
    </dgm:pt>
    <dgm:pt modelId="{9603AC6B-09F3-4FDB-AB50-3A94CA550B4A}" type="pres">
      <dgm:prSet presAssocID="{5BF1AC2E-5DBE-4D0C-9C13-7BC7BC95CD0B}" presName="parentLin" presStyleCnt="0"/>
      <dgm:spPr/>
    </dgm:pt>
    <dgm:pt modelId="{1DC39593-2B47-469D-AB1E-8793AB79A974}" type="pres">
      <dgm:prSet presAssocID="{5BF1AC2E-5DBE-4D0C-9C13-7BC7BC95CD0B}" presName="parentLeftMargin" presStyleLbl="node1" presStyleIdx="2" presStyleCnt="4"/>
      <dgm:spPr/>
    </dgm:pt>
    <dgm:pt modelId="{86CFC9D8-DD5F-44D1-BBD0-0CD9622F6BA2}" type="pres">
      <dgm:prSet presAssocID="{5BF1AC2E-5DBE-4D0C-9C13-7BC7BC95CD0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9322F1D-177F-4014-BDDB-99BB1E1421FC}" type="pres">
      <dgm:prSet presAssocID="{5BF1AC2E-5DBE-4D0C-9C13-7BC7BC95CD0B}" presName="negativeSpace" presStyleCnt="0"/>
      <dgm:spPr/>
    </dgm:pt>
    <dgm:pt modelId="{5359CFD8-EFD4-466B-9C7E-96549B68DA65}" type="pres">
      <dgm:prSet presAssocID="{5BF1AC2E-5DBE-4D0C-9C13-7BC7BC95CD0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CF8B501-8262-4F04-A60E-3E4D335C6E0D}" type="presOf" srcId="{5BF1AC2E-5DBE-4D0C-9C13-7BC7BC95CD0B}" destId="{1DC39593-2B47-469D-AB1E-8793AB79A974}" srcOrd="0" destOrd="0" presId="urn:microsoft.com/office/officeart/2005/8/layout/list1"/>
    <dgm:cxn modelId="{81CFC915-FACB-4A21-A610-64458C0717A8}" type="presOf" srcId="{42734FFA-C9B5-4989-961A-F593E1839090}" destId="{121B0DC9-8F66-433C-80EE-AADAB97256FC}" srcOrd="0" destOrd="0" presId="urn:microsoft.com/office/officeart/2005/8/layout/list1"/>
    <dgm:cxn modelId="{C2189E25-6078-417A-B1A0-4EC410FC4C85}" srcId="{8E1B5231-1244-470D-A563-B74789DCEB59}" destId="{970F1F4C-D544-466C-B4A9-47D9E9091441}" srcOrd="0" destOrd="0" parTransId="{622BE9B7-D60E-4AEA-8404-D1F0BD1A0F9A}" sibTransId="{EF6705B8-611F-4C87-85C3-B64309EFDF23}"/>
    <dgm:cxn modelId="{901D6C2E-F734-42BE-9CEB-5F8AC04E4124}" srcId="{91D4781C-2F22-49CD-9211-D40EEE1D5145}" destId="{5BF1AC2E-5DBE-4D0C-9C13-7BC7BC95CD0B}" srcOrd="3" destOrd="0" parTransId="{B218855E-894A-44C1-8143-9A9544DCA309}" sibTransId="{205F3E4B-6545-46C6-B616-6D7548417AB1}"/>
    <dgm:cxn modelId="{208B332F-2535-4A35-975A-815B55533897}" type="presOf" srcId="{42734FFA-C9B5-4989-961A-F593E1839090}" destId="{087F2784-8794-4279-B0A3-196C75DAC0B7}" srcOrd="1" destOrd="0" presId="urn:microsoft.com/office/officeart/2005/8/layout/list1"/>
    <dgm:cxn modelId="{CB84882F-13A6-4CAF-85B6-F80E135B5CB9}" type="presOf" srcId="{C4096B42-59D5-4092-96FF-D5AFA5FDBD83}" destId="{EE46E46B-8EC1-4F0C-9AC7-3BC67A7A94B0}" srcOrd="0" destOrd="1" presId="urn:microsoft.com/office/officeart/2005/8/layout/list1"/>
    <dgm:cxn modelId="{56706135-A7E2-4DE4-AE37-0E8A131E802B}" srcId="{8E1B5231-1244-470D-A563-B74789DCEB59}" destId="{C4096B42-59D5-4092-96FF-D5AFA5FDBD83}" srcOrd="1" destOrd="0" parTransId="{D5015852-F255-48A8-9DC1-749E01AB4749}" sibTransId="{68F6A042-921A-4F9C-A4DB-336B2F6C4D9B}"/>
    <dgm:cxn modelId="{7175A739-F1F0-48D1-9F3C-5D2FC71A8B33}" type="presOf" srcId="{91D4781C-2F22-49CD-9211-D40EEE1D5145}" destId="{142B0817-2D13-4E44-A57F-725422C084EE}" srcOrd="0" destOrd="0" presId="urn:microsoft.com/office/officeart/2005/8/layout/list1"/>
    <dgm:cxn modelId="{1583B43E-6493-4BD1-836D-20B0BB8F530F}" srcId="{42734FFA-C9B5-4989-961A-F593E1839090}" destId="{9EFFA2AE-6CA1-4B90-A6EC-1DA456100BED}" srcOrd="1" destOrd="0" parTransId="{7EC319FD-AF6B-4467-A2DD-78B5BB08BD6F}" sibTransId="{F88641FF-FD64-4A40-8B74-8B3C460FCDE7}"/>
    <dgm:cxn modelId="{8358736F-8B3B-471E-8CD9-9F39484F4F0F}" srcId="{91D4781C-2F22-49CD-9211-D40EEE1D5145}" destId="{8E1B5231-1244-470D-A563-B74789DCEB59}" srcOrd="2" destOrd="0" parTransId="{4C395181-5F92-4139-B94B-46E81F8C271C}" sibTransId="{EDE90408-DAD0-4E85-AE72-926BE078700D}"/>
    <dgm:cxn modelId="{F3F7AA81-DBD8-4BDC-9FFC-41CD8FC39263}" srcId="{99E1D0CA-1E2B-4AE8-8021-E59AF2FD23BD}" destId="{55663C3F-F483-457B-86D9-36A95DD6F09C}" srcOrd="0" destOrd="0" parTransId="{563BFC1F-DE86-438D-82D2-9422375EB5B1}" sibTransId="{F6A5B28C-31EA-49F2-917F-9395E866FC90}"/>
    <dgm:cxn modelId="{FC99F28B-2316-4B5C-8F6A-3B83D2C05B1F}" type="presOf" srcId="{347143DA-7999-4A1A-B5E6-F1CA5AAE17C2}" destId="{56AF093B-6E9B-40FA-9734-E90630C252DD}" srcOrd="0" destOrd="0" presId="urn:microsoft.com/office/officeart/2005/8/layout/list1"/>
    <dgm:cxn modelId="{2522AF8D-FFAC-44B0-AC52-07C0DCA3AFA7}" type="presOf" srcId="{5BF1AC2E-5DBE-4D0C-9C13-7BC7BC95CD0B}" destId="{86CFC9D8-DD5F-44D1-BBD0-0CD9622F6BA2}" srcOrd="1" destOrd="0" presId="urn:microsoft.com/office/officeart/2005/8/layout/list1"/>
    <dgm:cxn modelId="{7CE45192-07B8-4205-ADB8-2F1BAF044F98}" srcId="{91D4781C-2F22-49CD-9211-D40EEE1D5145}" destId="{42734FFA-C9B5-4989-961A-F593E1839090}" srcOrd="1" destOrd="0" parTransId="{A4A48DB7-C77C-49C6-8ECE-96EC6BC94760}" sibTransId="{99AC89AC-1284-4412-AE4C-053FFAA4A5AD}"/>
    <dgm:cxn modelId="{B34F7794-03BD-47CD-9B87-AA4D22A8C5A9}" type="presOf" srcId="{9EFFA2AE-6CA1-4B90-A6EC-1DA456100BED}" destId="{56AF093B-6E9B-40FA-9734-E90630C252DD}" srcOrd="0" destOrd="1" presId="urn:microsoft.com/office/officeart/2005/8/layout/list1"/>
    <dgm:cxn modelId="{39A1309C-521E-4443-AD31-AB3A85638328}" type="presOf" srcId="{99E1D0CA-1E2B-4AE8-8021-E59AF2FD23BD}" destId="{6109BF93-8B89-497D-8DB2-A0DA6464CDD2}" srcOrd="0" destOrd="0" presId="urn:microsoft.com/office/officeart/2005/8/layout/list1"/>
    <dgm:cxn modelId="{23D946BC-2C9C-4C02-AC59-7947D4D0BF5F}" type="presOf" srcId="{8E1B5231-1244-470D-A563-B74789DCEB59}" destId="{2932DB0A-C5FA-4AF3-95A1-01D003EC85AB}" srcOrd="0" destOrd="0" presId="urn:microsoft.com/office/officeart/2005/8/layout/list1"/>
    <dgm:cxn modelId="{251055D3-05E9-43AB-A802-7046B9BBB420}" srcId="{91D4781C-2F22-49CD-9211-D40EEE1D5145}" destId="{99E1D0CA-1E2B-4AE8-8021-E59AF2FD23BD}" srcOrd="0" destOrd="0" parTransId="{6AE0C8C9-29B3-4B6C-B5C5-7B041D202A46}" sibTransId="{EA656A9F-6558-4335-8FCC-C01750755D94}"/>
    <dgm:cxn modelId="{D08BCEE1-2171-467D-97BE-CB3D0C962E30}" srcId="{42734FFA-C9B5-4989-961A-F593E1839090}" destId="{347143DA-7999-4A1A-B5E6-F1CA5AAE17C2}" srcOrd="0" destOrd="0" parTransId="{7590B1A8-5AFA-4623-9C1C-22927A1C4E96}" sibTransId="{8C219BA4-9C98-45FF-AB0A-1EF20303280F}"/>
    <dgm:cxn modelId="{1961E8E5-8F3F-4102-8A39-0758F3966DD1}" type="presOf" srcId="{99E1D0CA-1E2B-4AE8-8021-E59AF2FD23BD}" destId="{E2F22CBB-315E-4616-83DF-92904578AC1C}" srcOrd="1" destOrd="0" presId="urn:microsoft.com/office/officeart/2005/8/layout/list1"/>
    <dgm:cxn modelId="{8DE19AEF-04B8-41A1-A7FC-AC7713412C92}" type="presOf" srcId="{55663C3F-F483-457B-86D9-36A95DD6F09C}" destId="{4507152C-FA75-4D92-BBC5-9FAFA38E656B}" srcOrd="0" destOrd="0" presId="urn:microsoft.com/office/officeart/2005/8/layout/list1"/>
    <dgm:cxn modelId="{4FCB52F0-D241-44F7-972A-5DAD43B6873A}" type="presOf" srcId="{8E1B5231-1244-470D-A563-B74789DCEB59}" destId="{F3E6BECA-59D7-40FC-B297-6448B96B3FB8}" srcOrd="1" destOrd="0" presId="urn:microsoft.com/office/officeart/2005/8/layout/list1"/>
    <dgm:cxn modelId="{9E8509FC-04A5-444C-9B0E-C1F765D6ABB8}" type="presOf" srcId="{970F1F4C-D544-466C-B4A9-47D9E9091441}" destId="{EE46E46B-8EC1-4F0C-9AC7-3BC67A7A94B0}" srcOrd="0" destOrd="0" presId="urn:microsoft.com/office/officeart/2005/8/layout/list1"/>
    <dgm:cxn modelId="{3151FF4F-BF17-499D-82FF-2019D84B1663}" type="presParOf" srcId="{142B0817-2D13-4E44-A57F-725422C084EE}" destId="{7E9FA0DA-F7F5-40C8-BB11-812BEB87257A}" srcOrd="0" destOrd="0" presId="urn:microsoft.com/office/officeart/2005/8/layout/list1"/>
    <dgm:cxn modelId="{3F85C33E-2C5E-4136-B331-FB48B82B33A0}" type="presParOf" srcId="{7E9FA0DA-F7F5-40C8-BB11-812BEB87257A}" destId="{6109BF93-8B89-497D-8DB2-A0DA6464CDD2}" srcOrd="0" destOrd="0" presId="urn:microsoft.com/office/officeart/2005/8/layout/list1"/>
    <dgm:cxn modelId="{8B1E5F76-E82F-48A7-9275-9EAD10EBB0A4}" type="presParOf" srcId="{7E9FA0DA-F7F5-40C8-BB11-812BEB87257A}" destId="{E2F22CBB-315E-4616-83DF-92904578AC1C}" srcOrd="1" destOrd="0" presId="urn:microsoft.com/office/officeart/2005/8/layout/list1"/>
    <dgm:cxn modelId="{F8ABAF9F-07FB-4A2F-9013-B1DCF2299C20}" type="presParOf" srcId="{142B0817-2D13-4E44-A57F-725422C084EE}" destId="{AD943F4B-B332-483D-B095-D12C531F2BC5}" srcOrd="1" destOrd="0" presId="urn:microsoft.com/office/officeart/2005/8/layout/list1"/>
    <dgm:cxn modelId="{9F366957-63BF-4F31-BD27-3F097DAF2149}" type="presParOf" srcId="{142B0817-2D13-4E44-A57F-725422C084EE}" destId="{4507152C-FA75-4D92-BBC5-9FAFA38E656B}" srcOrd="2" destOrd="0" presId="urn:microsoft.com/office/officeart/2005/8/layout/list1"/>
    <dgm:cxn modelId="{847EB896-B717-4A7D-AEA9-43BDEBD00432}" type="presParOf" srcId="{142B0817-2D13-4E44-A57F-725422C084EE}" destId="{28E87396-CABB-4445-9B4D-0F95BFEA7CC9}" srcOrd="3" destOrd="0" presId="urn:microsoft.com/office/officeart/2005/8/layout/list1"/>
    <dgm:cxn modelId="{695F4E1C-18BF-4DF5-BDA2-82935543872B}" type="presParOf" srcId="{142B0817-2D13-4E44-A57F-725422C084EE}" destId="{6B936DB2-BD6C-46C5-BEBE-3E9018E4995E}" srcOrd="4" destOrd="0" presId="urn:microsoft.com/office/officeart/2005/8/layout/list1"/>
    <dgm:cxn modelId="{386EFA88-ED3B-488F-AD77-C5422999502F}" type="presParOf" srcId="{6B936DB2-BD6C-46C5-BEBE-3E9018E4995E}" destId="{121B0DC9-8F66-433C-80EE-AADAB97256FC}" srcOrd="0" destOrd="0" presId="urn:microsoft.com/office/officeart/2005/8/layout/list1"/>
    <dgm:cxn modelId="{3F8F80E6-3659-45C7-918E-D1D371878F39}" type="presParOf" srcId="{6B936DB2-BD6C-46C5-BEBE-3E9018E4995E}" destId="{087F2784-8794-4279-B0A3-196C75DAC0B7}" srcOrd="1" destOrd="0" presId="urn:microsoft.com/office/officeart/2005/8/layout/list1"/>
    <dgm:cxn modelId="{93FDCAF8-52E7-4EA5-96BC-3F273B6AAD26}" type="presParOf" srcId="{142B0817-2D13-4E44-A57F-725422C084EE}" destId="{1743D4B6-4135-45AB-8E66-521FF6B2105F}" srcOrd="5" destOrd="0" presId="urn:microsoft.com/office/officeart/2005/8/layout/list1"/>
    <dgm:cxn modelId="{551DF2BF-FA7F-47C2-A4BF-4CE4907BB39A}" type="presParOf" srcId="{142B0817-2D13-4E44-A57F-725422C084EE}" destId="{56AF093B-6E9B-40FA-9734-E90630C252DD}" srcOrd="6" destOrd="0" presId="urn:microsoft.com/office/officeart/2005/8/layout/list1"/>
    <dgm:cxn modelId="{D76B536F-C358-43FF-95B1-A8522AC0AE6E}" type="presParOf" srcId="{142B0817-2D13-4E44-A57F-725422C084EE}" destId="{11D064A6-B916-4BE2-8F9B-3A7A127AA11B}" srcOrd="7" destOrd="0" presId="urn:microsoft.com/office/officeart/2005/8/layout/list1"/>
    <dgm:cxn modelId="{B2CC22C1-F80D-452B-A83C-0818457CFA3F}" type="presParOf" srcId="{142B0817-2D13-4E44-A57F-725422C084EE}" destId="{5AF9A2AF-47B1-43D7-AE0D-6D5F165B9BE9}" srcOrd="8" destOrd="0" presId="urn:microsoft.com/office/officeart/2005/8/layout/list1"/>
    <dgm:cxn modelId="{CB793206-A59D-4358-A9E9-8C46C5383F2E}" type="presParOf" srcId="{5AF9A2AF-47B1-43D7-AE0D-6D5F165B9BE9}" destId="{2932DB0A-C5FA-4AF3-95A1-01D003EC85AB}" srcOrd="0" destOrd="0" presId="urn:microsoft.com/office/officeart/2005/8/layout/list1"/>
    <dgm:cxn modelId="{84D32976-8419-4BF1-AB2B-A0BD85088D2F}" type="presParOf" srcId="{5AF9A2AF-47B1-43D7-AE0D-6D5F165B9BE9}" destId="{F3E6BECA-59D7-40FC-B297-6448B96B3FB8}" srcOrd="1" destOrd="0" presId="urn:microsoft.com/office/officeart/2005/8/layout/list1"/>
    <dgm:cxn modelId="{CFAA6A47-3246-471C-9F85-29EF9EC50033}" type="presParOf" srcId="{142B0817-2D13-4E44-A57F-725422C084EE}" destId="{C2D39FF7-FFC0-49D4-AB91-342F83137E3B}" srcOrd="9" destOrd="0" presId="urn:microsoft.com/office/officeart/2005/8/layout/list1"/>
    <dgm:cxn modelId="{BB14AD9F-7151-4A7B-A557-6518E409751A}" type="presParOf" srcId="{142B0817-2D13-4E44-A57F-725422C084EE}" destId="{EE46E46B-8EC1-4F0C-9AC7-3BC67A7A94B0}" srcOrd="10" destOrd="0" presId="urn:microsoft.com/office/officeart/2005/8/layout/list1"/>
    <dgm:cxn modelId="{0FA041F5-D09E-43A9-8854-F0936AAD17CC}" type="presParOf" srcId="{142B0817-2D13-4E44-A57F-725422C084EE}" destId="{F7628344-13F9-4C37-9107-87C43732ED00}" srcOrd="11" destOrd="0" presId="urn:microsoft.com/office/officeart/2005/8/layout/list1"/>
    <dgm:cxn modelId="{BC98C0CD-C018-455A-9C62-008C52911805}" type="presParOf" srcId="{142B0817-2D13-4E44-A57F-725422C084EE}" destId="{9603AC6B-09F3-4FDB-AB50-3A94CA550B4A}" srcOrd="12" destOrd="0" presId="urn:microsoft.com/office/officeart/2005/8/layout/list1"/>
    <dgm:cxn modelId="{09774840-9B04-4497-8F11-5E9A1850D035}" type="presParOf" srcId="{9603AC6B-09F3-4FDB-AB50-3A94CA550B4A}" destId="{1DC39593-2B47-469D-AB1E-8793AB79A974}" srcOrd="0" destOrd="0" presId="urn:microsoft.com/office/officeart/2005/8/layout/list1"/>
    <dgm:cxn modelId="{E77D041E-0799-46BF-8570-0974140ED9E0}" type="presParOf" srcId="{9603AC6B-09F3-4FDB-AB50-3A94CA550B4A}" destId="{86CFC9D8-DD5F-44D1-BBD0-0CD9622F6BA2}" srcOrd="1" destOrd="0" presId="urn:microsoft.com/office/officeart/2005/8/layout/list1"/>
    <dgm:cxn modelId="{BEA173B1-D938-47CD-A7F3-3CA685D110E9}" type="presParOf" srcId="{142B0817-2D13-4E44-A57F-725422C084EE}" destId="{39322F1D-177F-4014-BDDB-99BB1E1421FC}" srcOrd="13" destOrd="0" presId="urn:microsoft.com/office/officeart/2005/8/layout/list1"/>
    <dgm:cxn modelId="{1830A20F-C7FB-47DD-812E-91340880D78A}" type="presParOf" srcId="{142B0817-2D13-4E44-A57F-725422C084EE}" destId="{5359CFD8-EFD4-466B-9C7E-96549B68DA6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10EBF-6AAF-4FF9-8058-F0ACC19039B5}">
      <dsp:nvSpPr>
        <dsp:cNvPr id="0" name=""/>
        <dsp:cNvSpPr/>
      </dsp:nvSpPr>
      <dsp:spPr>
        <a:xfrm rot="5400000">
          <a:off x="3942830" y="-1538856"/>
          <a:ext cx="806473" cy="409041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Represent the various concerns of deaf and hard of hearing citizens of the Commonwealth of Massachusetts; </a:t>
          </a:r>
        </a:p>
      </dsp:txBody>
      <dsp:txXfrm rot="-5400000">
        <a:off x="2300859" y="142484"/>
        <a:ext cx="4051047" cy="727735"/>
      </dsp:txXfrm>
    </dsp:sp>
    <dsp:sp modelId="{F6B5CCAC-9E7F-46BD-A4C5-F1D4CE4C5968}">
      <dsp:nvSpPr>
        <dsp:cNvPr id="0" name=""/>
        <dsp:cNvSpPr/>
      </dsp:nvSpPr>
      <dsp:spPr>
        <a:xfrm>
          <a:off x="0" y="2305"/>
          <a:ext cx="2300859" cy="10080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Represent</a:t>
          </a:r>
        </a:p>
      </dsp:txBody>
      <dsp:txXfrm>
        <a:off x="49211" y="51516"/>
        <a:ext cx="2202437" cy="909669"/>
      </dsp:txXfrm>
    </dsp:sp>
    <dsp:sp modelId="{44F8AA6B-C2B8-46DC-96F6-4C5AE72E67CA}">
      <dsp:nvSpPr>
        <dsp:cNvPr id="0" name=""/>
        <dsp:cNvSpPr/>
      </dsp:nvSpPr>
      <dsp:spPr>
        <a:xfrm rot="5400000">
          <a:off x="3942830" y="-480360"/>
          <a:ext cx="806473" cy="4090416"/>
        </a:xfrm>
        <a:prstGeom prst="round2SameRect">
          <a:avLst/>
        </a:prstGeom>
        <a:solidFill>
          <a:schemeClr val="accent5">
            <a:tint val="40000"/>
            <a:alpha val="90000"/>
            <a:hueOff val="707677"/>
            <a:satOff val="-6833"/>
            <a:lumOff val="-803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707677"/>
              <a:satOff val="-6833"/>
              <a:lumOff val="-8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Facilitate communication on matters of statewide interest to its constituents; </a:t>
          </a:r>
        </a:p>
      </dsp:txBody>
      <dsp:txXfrm rot="-5400000">
        <a:off x="2300859" y="1200980"/>
        <a:ext cx="4051047" cy="727735"/>
      </dsp:txXfrm>
    </dsp:sp>
    <dsp:sp modelId="{BACAF6C2-8B72-4CF1-9ACA-58D010A84709}">
      <dsp:nvSpPr>
        <dsp:cNvPr id="0" name=""/>
        <dsp:cNvSpPr/>
      </dsp:nvSpPr>
      <dsp:spPr>
        <a:xfrm>
          <a:off x="0" y="1060801"/>
          <a:ext cx="2300859" cy="1008091"/>
        </a:xfrm>
        <a:prstGeom prst="roundRect">
          <a:avLst/>
        </a:prstGeom>
        <a:solidFill>
          <a:schemeClr val="accent5">
            <a:hueOff val="609606"/>
            <a:satOff val="-4861"/>
            <a:lumOff val="-36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Facilitate</a:t>
          </a:r>
        </a:p>
      </dsp:txBody>
      <dsp:txXfrm>
        <a:off x="49211" y="1110012"/>
        <a:ext cx="2202437" cy="909669"/>
      </dsp:txXfrm>
    </dsp:sp>
    <dsp:sp modelId="{997BD35D-14D3-4602-A3DE-C0130EDC5831}">
      <dsp:nvSpPr>
        <dsp:cNvPr id="0" name=""/>
        <dsp:cNvSpPr/>
      </dsp:nvSpPr>
      <dsp:spPr>
        <a:xfrm rot="5400000">
          <a:off x="3942830" y="578135"/>
          <a:ext cx="806473" cy="4090416"/>
        </a:xfrm>
        <a:prstGeom prst="round2SameRect">
          <a:avLst/>
        </a:prstGeom>
        <a:solidFill>
          <a:schemeClr val="accent5">
            <a:tint val="40000"/>
            <a:alpha val="90000"/>
            <a:hueOff val="1415353"/>
            <a:satOff val="-13667"/>
            <a:lumOff val="-1607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1415353"/>
              <a:satOff val="-13667"/>
              <a:lumOff val="-16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Advise the Commissioner for the Deaf and Hard of Hearing regarding the programs and operations of the Commission; </a:t>
          </a:r>
        </a:p>
      </dsp:txBody>
      <dsp:txXfrm rot="-5400000">
        <a:off x="2300859" y="2259476"/>
        <a:ext cx="4051047" cy="727735"/>
      </dsp:txXfrm>
    </dsp:sp>
    <dsp:sp modelId="{10D9F91D-4F28-4840-BF78-C8109054F032}">
      <dsp:nvSpPr>
        <dsp:cNvPr id="0" name=""/>
        <dsp:cNvSpPr/>
      </dsp:nvSpPr>
      <dsp:spPr>
        <a:xfrm>
          <a:off x="0" y="2119297"/>
          <a:ext cx="2300859" cy="1008091"/>
        </a:xfrm>
        <a:prstGeom prst="roundRect">
          <a:avLst/>
        </a:prstGeom>
        <a:solidFill>
          <a:schemeClr val="accent5">
            <a:hueOff val="1219212"/>
            <a:satOff val="-9721"/>
            <a:lumOff val="-73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Advise</a:t>
          </a:r>
        </a:p>
      </dsp:txBody>
      <dsp:txXfrm>
        <a:off x="49211" y="2168508"/>
        <a:ext cx="2202437" cy="909669"/>
      </dsp:txXfrm>
    </dsp:sp>
    <dsp:sp modelId="{8580A4B1-2B49-4B6C-8071-A347502199BF}">
      <dsp:nvSpPr>
        <dsp:cNvPr id="0" name=""/>
        <dsp:cNvSpPr/>
      </dsp:nvSpPr>
      <dsp:spPr>
        <a:xfrm rot="5400000">
          <a:off x="3942830" y="1636631"/>
          <a:ext cx="806473" cy="4090416"/>
        </a:xfrm>
        <a:prstGeom prst="round2SameRect">
          <a:avLst/>
        </a:prstGeom>
        <a:solidFill>
          <a:schemeClr val="accent5">
            <a:tint val="40000"/>
            <a:alpha val="90000"/>
            <a:hueOff val="2123030"/>
            <a:satOff val="-20500"/>
            <a:lumOff val="-241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2123030"/>
              <a:satOff val="-20500"/>
              <a:lumOff val="-24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Meet at least eight times per year.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solidFill>
                <a:srgbClr val="FF0000"/>
              </a:solidFill>
            </a:rPr>
            <a:t>Q: Have we bench marked since 2008 to other similarly structures states?</a:t>
          </a:r>
        </a:p>
      </dsp:txBody>
      <dsp:txXfrm rot="-5400000">
        <a:off x="2300859" y="3317972"/>
        <a:ext cx="4051047" cy="727735"/>
      </dsp:txXfrm>
    </dsp:sp>
    <dsp:sp modelId="{414DC140-1BB8-4B1D-8F33-5CE293BE1F1D}">
      <dsp:nvSpPr>
        <dsp:cNvPr id="0" name=""/>
        <dsp:cNvSpPr/>
      </dsp:nvSpPr>
      <dsp:spPr>
        <a:xfrm>
          <a:off x="0" y="3177793"/>
          <a:ext cx="2300859" cy="1008091"/>
        </a:xfrm>
        <a:prstGeom prst="roundRect">
          <a:avLst/>
        </a:prstGeom>
        <a:solidFill>
          <a:schemeClr val="accent5">
            <a:hueOff val="1828819"/>
            <a:satOff val="-14582"/>
            <a:lumOff val="-1102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Meet</a:t>
          </a:r>
        </a:p>
      </dsp:txBody>
      <dsp:txXfrm>
        <a:off x="49211" y="3227004"/>
        <a:ext cx="2202437" cy="909669"/>
      </dsp:txXfrm>
    </dsp:sp>
    <dsp:sp modelId="{EECEB9E5-CF2B-4E3A-BE76-CA99885A52AB}">
      <dsp:nvSpPr>
        <dsp:cNvPr id="0" name=""/>
        <dsp:cNvSpPr/>
      </dsp:nvSpPr>
      <dsp:spPr>
        <a:xfrm rot="5400000">
          <a:off x="3942830" y="2695127"/>
          <a:ext cx="806473" cy="4090416"/>
        </a:xfrm>
        <a:prstGeom prst="round2SameRect">
          <a:avLst/>
        </a:prstGeom>
        <a:solidFill>
          <a:schemeClr val="accent5">
            <a:tint val="40000"/>
            <a:alpha val="90000"/>
            <a:hueOff val="2830706"/>
            <a:satOff val="-27334"/>
            <a:lumOff val="-3213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2830706"/>
              <a:satOff val="-27334"/>
              <a:lumOff val="-32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Serve without compensation but shall be reimbursed for expenses necessarily incurred in the performance of their duties. </a:t>
          </a:r>
        </a:p>
      </dsp:txBody>
      <dsp:txXfrm rot="-5400000">
        <a:off x="2300859" y="4376468"/>
        <a:ext cx="4051047" cy="727735"/>
      </dsp:txXfrm>
    </dsp:sp>
    <dsp:sp modelId="{073503F4-BCF0-42CC-9B9E-106DEF624EC7}">
      <dsp:nvSpPr>
        <dsp:cNvPr id="0" name=""/>
        <dsp:cNvSpPr/>
      </dsp:nvSpPr>
      <dsp:spPr>
        <a:xfrm>
          <a:off x="0" y="4236289"/>
          <a:ext cx="2300859" cy="1008091"/>
        </a:xfrm>
        <a:prstGeom prst="roundRect">
          <a:avLst/>
        </a:prstGeom>
        <a:solidFill>
          <a:schemeClr val="accent5">
            <a:hueOff val="2438425"/>
            <a:satOff val="-19443"/>
            <a:lumOff val="-1470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Serve</a:t>
          </a:r>
        </a:p>
      </dsp:txBody>
      <dsp:txXfrm>
        <a:off x="49211" y="4285500"/>
        <a:ext cx="2202437" cy="909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07152C-FA75-4D92-BBC5-9FAFA38E656B}">
      <dsp:nvSpPr>
        <dsp:cNvPr id="0" name=""/>
        <dsp:cNvSpPr/>
      </dsp:nvSpPr>
      <dsp:spPr>
        <a:xfrm>
          <a:off x="0" y="213933"/>
          <a:ext cx="9625383" cy="796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7037" tIns="229108" rIns="74703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Preside at all meetings + reflect positions voted on by council without personal views</a:t>
          </a:r>
        </a:p>
      </dsp:txBody>
      <dsp:txXfrm>
        <a:off x="0" y="213933"/>
        <a:ext cx="9625383" cy="796950"/>
      </dsp:txXfrm>
    </dsp:sp>
    <dsp:sp modelId="{E2F22CBB-315E-4616-83DF-92904578AC1C}">
      <dsp:nvSpPr>
        <dsp:cNvPr id="0" name=""/>
        <dsp:cNvSpPr/>
      </dsp:nvSpPr>
      <dsp:spPr>
        <a:xfrm>
          <a:off x="481269" y="51573"/>
          <a:ext cx="673776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672" tIns="0" rIns="25467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Chairperson</a:t>
          </a:r>
        </a:p>
      </dsp:txBody>
      <dsp:txXfrm>
        <a:off x="497121" y="67425"/>
        <a:ext cx="6706064" cy="293016"/>
      </dsp:txXfrm>
    </dsp:sp>
    <dsp:sp modelId="{56AF093B-6E9B-40FA-9734-E90630C252DD}">
      <dsp:nvSpPr>
        <dsp:cNvPr id="0" name=""/>
        <dsp:cNvSpPr/>
      </dsp:nvSpPr>
      <dsp:spPr>
        <a:xfrm>
          <a:off x="0" y="1232644"/>
          <a:ext cx="962538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7037" tIns="229108" rIns="74703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Carry out Chairperson duties during absence or incapacity; other duties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600" kern="1200" dirty="0"/>
        </a:p>
      </dsp:txBody>
      <dsp:txXfrm>
        <a:off x="0" y="1232644"/>
        <a:ext cx="9625383" cy="831600"/>
      </dsp:txXfrm>
    </dsp:sp>
    <dsp:sp modelId="{087F2784-8794-4279-B0A3-196C75DAC0B7}">
      <dsp:nvSpPr>
        <dsp:cNvPr id="0" name=""/>
        <dsp:cNvSpPr/>
      </dsp:nvSpPr>
      <dsp:spPr>
        <a:xfrm>
          <a:off x="481269" y="1070284"/>
          <a:ext cx="6737768" cy="3247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672" tIns="0" rIns="25467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Vice-Chairperson</a:t>
          </a:r>
        </a:p>
      </dsp:txBody>
      <dsp:txXfrm>
        <a:off x="497121" y="1086136"/>
        <a:ext cx="6706064" cy="293016"/>
      </dsp:txXfrm>
    </dsp:sp>
    <dsp:sp modelId="{EE46E46B-8EC1-4F0C-9AC7-3BC67A7A94B0}">
      <dsp:nvSpPr>
        <dsp:cNvPr id="0" name=""/>
        <dsp:cNvSpPr/>
      </dsp:nvSpPr>
      <dsp:spPr>
        <a:xfrm>
          <a:off x="0" y="2286004"/>
          <a:ext cx="962538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7037" tIns="229108" rIns="74703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Insure accurate minutes (Commission employee)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kern="1200" dirty="0"/>
            <a:t> </a:t>
          </a:r>
        </a:p>
      </dsp:txBody>
      <dsp:txXfrm>
        <a:off x="0" y="2286004"/>
        <a:ext cx="9625383" cy="831600"/>
      </dsp:txXfrm>
    </dsp:sp>
    <dsp:sp modelId="{F3E6BECA-59D7-40FC-B297-6448B96B3FB8}">
      <dsp:nvSpPr>
        <dsp:cNvPr id="0" name=""/>
        <dsp:cNvSpPr/>
      </dsp:nvSpPr>
      <dsp:spPr>
        <a:xfrm>
          <a:off x="481269" y="2123644"/>
          <a:ext cx="6737768" cy="3247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672" tIns="0" rIns="25467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Secretary</a:t>
          </a:r>
        </a:p>
      </dsp:txBody>
      <dsp:txXfrm>
        <a:off x="497121" y="2139496"/>
        <a:ext cx="6706064" cy="293016"/>
      </dsp:txXfrm>
    </dsp:sp>
    <dsp:sp modelId="{5359CFD8-EFD4-466B-9C7E-96549B68DA65}">
      <dsp:nvSpPr>
        <dsp:cNvPr id="0" name=""/>
        <dsp:cNvSpPr/>
      </dsp:nvSpPr>
      <dsp:spPr>
        <a:xfrm>
          <a:off x="0" y="3339364"/>
          <a:ext cx="9625383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FC9D8-DD5F-44D1-BBD0-0CD9622F6BA2}">
      <dsp:nvSpPr>
        <dsp:cNvPr id="0" name=""/>
        <dsp:cNvSpPr/>
      </dsp:nvSpPr>
      <dsp:spPr>
        <a:xfrm>
          <a:off x="481269" y="3177004"/>
          <a:ext cx="6737768" cy="3247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672" tIns="0" rIns="25467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Term of office: two years without interruption</a:t>
          </a:r>
        </a:p>
      </dsp:txBody>
      <dsp:txXfrm>
        <a:off x="497121" y="3192856"/>
        <a:ext cx="6706064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5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6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81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09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69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34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8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0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7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2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6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6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2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01E3AB2-AD69-4A4E-983D-2C0F44772E6E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494FD8A-5340-425B-AA98-C322CEF5F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3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E5B23-BC81-3830-4987-7DA34AAAC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MCDHH </a:t>
            </a:r>
            <a:br>
              <a:rPr lang="en-US" dirty="0"/>
            </a:br>
            <a:r>
              <a:rPr lang="en-US" dirty="0"/>
              <a:t>Statewide Advisory Council</a:t>
            </a:r>
            <a:br>
              <a:rPr lang="en-US" dirty="0"/>
            </a:br>
            <a:r>
              <a:rPr lang="en-US" dirty="0"/>
              <a:t>By-Laws Overview</a:t>
            </a:r>
            <a:br>
              <a:rPr lang="en-US" dirty="0"/>
            </a:br>
            <a:r>
              <a:rPr lang="en-US" dirty="0"/>
              <a:t>(eff. Date 2008)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B9C88-AD8F-4F55-FB4A-9623EB2BE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SAC meeting: 10/13/2022</a:t>
            </a:r>
          </a:p>
        </p:txBody>
      </p:sp>
    </p:spTree>
    <p:extLst>
      <p:ext uri="{BB962C8B-B14F-4D97-AF65-F5344CB8AC3E}">
        <p14:creationId xmlns:p14="http://schemas.microsoft.com/office/powerpoint/2010/main" val="54636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2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47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48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568F77F-AD19-37F6-5A35-045422225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Purpose and Duties</a:t>
            </a:r>
          </a:p>
        </p:txBody>
      </p:sp>
      <p:sp>
        <p:nvSpPr>
          <p:cNvPr id="49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60AF7D-93F6-7534-C545-F7788F46B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370521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741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5792-0370-E85E-F1A6-CFC50C1E8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78F3-0AE9-DBD7-A310-B38B02231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membership of the Council shall consist of:</a:t>
            </a:r>
          </a:p>
          <a:p>
            <a:pPr lvl="1"/>
            <a:r>
              <a:rPr lang="en-US" dirty="0"/>
              <a:t>no fewer than 12 and no more than 20 members</a:t>
            </a:r>
          </a:p>
          <a:p>
            <a:pPr lvl="1"/>
            <a:r>
              <a:rPr lang="en-US" dirty="0"/>
              <a:t>Nominated by Commission</a:t>
            </a:r>
          </a:p>
          <a:p>
            <a:r>
              <a:rPr lang="en-US" dirty="0"/>
              <a:t>Representation: </a:t>
            </a:r>
          </a:p>
          <a:p>
            <a:pPr lvl="1"/>
            <a:r>
              <a:rPr lang="en-US" dirty="0"/>
              <a:t>Majority self-identify as deaf community members, late-deafened deaf, deaf or hard of hearing</a:t>
            </a:r>
          </a:p>
          <a:p>
            <a:pPr lvl="1"/>
            <a:r>
              <a:rPr lang="en-US" dirty="0"/>
              <a:t>Attempt at equal representation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Q. Expanding categories to include: deaf/blind, trauma, parents, veterans, </a:t>
            </a:r>
            <a:r>
              <a:rPr lang="en-US" i="1" dirty="0" err="1">
                <a:solidFill>
                  <a:srgbClr val="FF0000"/>
                </a:solidFill>
              </a:rPr>
              <a:t>etc</a:t>
            </a:r>
            <a:r>
              <a:rPr lang="en-US" i="1" dirty="0">
                <a:solidFill>
                  <a:srgbClr val="FF0000"/>
                </a:solidFill>
              </a:rPr>
              <a:t>?  </a:t>
            </a:r>
          </a:p>
          <a:p>
            <a:r>
              <a:rPr lang="en-US" dirty="0"/>
              <a:t>Two year terms</a:t>
            </a:r>
          </a:p>
        </p:txBody>
      </p:sp>
    </p:spTree>
    <p:extLst>
      <p:ext uri="{BB962C8B-B14F-4D97-AF65-F5344CB8AC3E}">
        <p14:creationId xmlns:p14="http://schemas.microsoft.com/office/powerpoint/2010/main" val="289970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57314-5EB4-8776-FA1B-D507D4A50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Meetings – Open Meeting Law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BB608-BB0E-1903-BA22-A564503DC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Annual meeting (June)</a:t>
            </a:r>
          </a:p>
          <a:p>
            <a:pPr lvl="1"/>
            <a:r>
              <a:rPr lang="en-US" dirty="0"/>
              <a:t>Officers are elected</a:t>
            </a:r>
          </a:p>
          <a:p>
            <a:r>
              <a:rPr lang="en-US" dirty="0"/>
              <a:t>Regular meetings (September – June)</a:t>
            </a:r>
          </a:p>
          <a:p>
            <a:r>
              <a:rPr lang="en-US" dirty="0"/>
              <a:t>Special Meetings (ad hoc by chairperson, commissioner or council majority)</a:t>
            </a:r>
          </a:p>
          <a:p>
            <a:r>
              <a:rPr lang="en-US" dirty="0"/>
              <a:t>Quorum: 1/3 council members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Q. Clarification is needed – 1/3 of what?  1/3 of 12 = 4?  What if all 12 are not filled? </a:t>
            </a:r>
          </a:p>
          <a:p>
            <a:r>
              <a:rPr lang="en-US" dirty="0"/>
              <a:t>Voting: majority when quorum is present; Commissioner is non-voting </a:t>
            </a:r>
          </a:p>
          <a:p>
            <a:r>
              <a:rPr lang="en-US" dirty="0"/>
              <a:t>Attendance: &gt;3 absences can evoke request to resign (put forward by chair to council for discussion)</a:t>
            </a:r>
          </a:p>
        </p:txBody>
      </p:sp>
    </p:spTree>
    <p:extLst>
      <p:ext uri="{BB962C8B-B14F-4D97-AF65-F5344CB8AC3E}">
        <p14:creationId xmlns:p14="http://schemas.microsoft.com/office/powerpoint/2010/main" val="414969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34383BC-6437-495B-31FB-0796D127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Officers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89D8EE-05CD-68C4-72C8-4744E93B6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157045"/>
              </p:ext>
            </p:extLst>
          </p:nvPr>
        </p:nvGraphicFramePr>
        <p:xfrm>
          <a:off x="1286934" y="2324100"/>
          <a:ext cx="9625383" cy="3668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3508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D585-D626-C9E5-8E9E-7339D83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39D68-F943-E924-19E7-7A856B1F9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Appointed by Chairperson to conduct business of council</a:t>
            </a:r>
          </a:p>
          <a:p>
            <a:pPr lvl="1"/>
            <a:r>
              <a:rPr lang="en-US" dirty="0"/>
              <a:t>Nomination committee: to help identify, recruit potential SAC members</a:t>
            </a:r>
          </a:p>
          <a:p>
            <a:r>
              <a:rPr lang="en-US" dirty="0"/>
              <a:t>Regional Councils</a:t>
            </a:r>
          </a:p>
          <a:p>
            <a:pPr lvl="1"/>
            <a:r>
              <a:rPr lang="en-US" dirty="0"/>
              <a:t>Established to gather opinions and materials from regions</a:t>
            </a:r>
          </a:p>
        </p:txBody>
      </p:sp>
    </p:spTree>
    <p:extLst>
      <p:ext uri="{BB962C8B-B14F-4D97-AF65-F5344CB8AC3E}">
        <p14:creationId xmlns:p14="http://schemas.microsoft.com/office/powerpoint/2010/main" val="1416406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6379C-9547-F3FC-9158-DE439F216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Amendments and Suspension of By-Laws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F5DC9-EACA-3B64-95E2-CCB75661C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2/3 vote of members present with 10 days notice</a:t>
            </a:r>
          </a:p>
          <a:p>
            <a:r>
              <a:rPr lang="en-US" dirty="0"/>
              <a:t>Submitted to Commissioner for review to ensure SAC scope is maintained (e.g. not to exceed statutory duties)</a:t>
            </a:r>
          </a:p>
        </p:txBody>
      </p:sp>
    </p:spTree>
    <p:extLst>
      <p:ext uri="{BB962C8B-B14F-4D97-AF65-F5344CB8AC3E}">
        <p14:creationId xmlns:p14="http://schemas.microsoft.com/office/powerpoint/2010/main" val="2560791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34</TotalTime>
  <Words>386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MCDHH  Statewide Advisory Council By-Laws Overview (eff. Date 2008)</vt:lpstr>
      <vt:lpstr>Purpose and Duties</vt:lpstr>
      <vt:lpstr>Membership</vt:lpstr>
      <vt:lpstr>Meetings – Open Meeting Law</vt:lpstr>
      <vt:lpstr>Officers</vt:lpstr>
      <vt:lpstr>Committees </vt:lpstr>
      <vt:lpstr>Amendments and Suspension of By-Laws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MCDHH  Statewide Advisory Council By-Laws Overview (eff. Date 2008)</dc:title>
  <dc:creator>Michelle Dardeno</dc:creator>
  <cp:lastModifiedBy>Wilber, Aurora (MCD)</cp:lastModifiedBy>
  <cp:revision>1</cp:revision>
  <dcterms:created xsi:type="dcterms:W3CDTF">2022-10-13T18:51:39Z</dcterms:created>
  <dcterms:modified xsi:type="dcterms:W3CDTF">2023-07-27T14:21:34Z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9567a26-a879-4ac7-9819-421ce9786c37_Enabled">
    <vt:lpwstr>true</vt:lpwstr>
  </property>
  <property fmtid="{D5CDD505-2E9C-101B-9397-08002B2CF9AE}" pid="3" name="MSIP_Label_f9567a26-a879-4ac7-9819-421ce9786c37_SetDate">
    <vt:lpwstr>2022-10-13T18:51:39Z</vt:lpwstr>
  </property>
  <property fmtid="{D5CDD505-2E9C-101B-9397-08002B2CF9AE}" pid="4" name="MSIP_Label_f9567a26-a879-4ac7-9819-421ce9786c37_Method">
    <vt:lpwstr>Standard</vt:lpwstr>
  </property>
  <property fmtid="{D5CDD505-2E9C-101B-9397-08002B2CF9AE}" pid="5" name="MSIP_Label_f9567a26-a879-4ac7-9819-421ce9786c37_Name">
    <vt:lpwstr>f9567a26-a879-4ac7-9819-421ce9786c37</vt:lpwstr>
  </property>
  <property fmtid="{D5CDD505-2E9C-101B-9397-08002B2CF9AE}" pid="6" name="MSIP_Label_f9567a26-a879-4ac7-9819-421ce9786c37_SiteId">
    <vt:lpwstr>2ae93391-4812-4f01-bdb2-3fc941209611</vt:lpwstr>
  </property>
  <property fmtid="{D5CDD505-2E9C-101B-9397-08002B2CF9AE}" pid="7" name="MSIP_Label_f9567a26-a879-4ac7-9819-421ce9786c37_ActionId">
    <vt:lpwstr>4333146d-192a-4998-9369-c46ba862b619</vt:lpwstr>
  </property>
  <property fmtid="{D5CDD505-2E9C-101B-9397-08002B2CF9AE}" pid="8" name="MSIP_Label_f9567a26-a879-4ac7-9819-421ce9786c37_ContentBits">
    <vt:lpwstr>0</vt:lpwstr>
  </property>
</Properties>
</file>