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89" r:id="rId3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6034B"/>
    <a:srgbClr val="001998"/>
    <a:srgbClr val="223651"/>
    <a:srgbClr val="139876"/>
    <a:srgbClr val="7D3379"/>
    <a:srgbClr val="53A4CF"/>
    <a:srgbClr val="112638"/>
    <a:srgbClr val="45A78E"/>
    <a:srgbClr val="042B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D4CB252-ABBE-4E53-86BA-FC01D411BD46}" v="1" dt="2020-09-04T14:34:06.3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83" autoAdjust="0"/>
    <p:restoredTop sz="95380" autoAdjust="0"/>
  </p:normalViewPr>
  <p:slideViewPr>
    <p:cSldViewPr snapToGrid="0" snapToObjects="1">
      <p:cViewPr varScale="1">
        <p:scale>
          <a:sx n="91" d="100"/>
          <a:sy n="91" d="100"/>
        </p:scale>
        <p:origin x="110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6" d="100"/>
          <a:sy n="76" d="100"/>
        </p:scale>
        <p:origin x="361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33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32" Type="http://schemas.microsoft.com/office/2015/10/relationships/revisionInfo" Target="revisionInfo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bramowitz, Leslie A. (EOL)" userId="c75921bb-1a94-4c2a-bc5c-758a080a0027" providerId="ADAL" clId="{D0887037-DD9D-4B53-82A9-77E97B3FECEF}"/>
    <pc:docChg chg="custSel modSld">
      <pc:chgData name="Abramowitz, Leslie A. (EOL)" userId="c75921bb-1a94-4c2a-bc5c-758a080a0027" providerId="ADAL" clId="{D0887037-DD9D-4B53-82A9-77E97B3FECEF}" dt="2020-02-18T16:43:53.640" v="35"/>
      <pc:docMkLst>
        <pc:docMk/>
      </pc:docMkLst>
      <pc:sldChg chg="modSp mod">
        <pc:chgData name="Abramowitz, Leslie A. (EOL)" userId="c75921bb-1a94-4c2a-bc5c-758a080a0027" providerId="ADAL" clId="{D0887037-DD9D-4B53-82A9-77E97B3FECEF}" dt="2020-02-18T16:42:38.096" v="9" actId="20577"/>
        <pc:sldMkLst>
          <pc:docMk/>
          <pc:sldMk cId="2462583696" sldId="289"/>
        </pc:sldMkLst>
        <pc:spChg chg="mod">
          <ac:chgData name="Abramowitz, Leslie A. (EOL)" userId="c75921bb-1a94-4c2a-bc5c-758a080a0027" providerId="ADAL" clId="{D0887037-DD9D-4B53-82A9-77E97B3FECEF}" dt="2020-02-18T16:42:38.096" v="9" actId="20577"/>
          <ac:spMkLst>
            <pc:docMk/>
            <pc:sldMk cId="2462583696" sldId="289"/>
            <ac:spMk id="28675" creationId="{00000000-0000-0000-0000-000000000000}"/>
          </ac:spMkLst>
        </pc:spChg>
      </pc:sldChg>
      <pc:sldChg chg="addSp delSp modSp mod">
        <pc:chgData name="Abramowitz, Leslie A. (EOL)" userId="c75921bb-1a94-4c2a-bc5c-758a080a0027" providerId="ADAL" clId="{D0887037-DD9D-4B53-82A9-77E97B3FECEF}" dt="2020-02-18T16:43:01.660" v="19"/>
        <pc:sldMkLst>
          <pc:docMk/>
          <pc:sldMk cId="2252788901" sldId="341"/>
        </pc:sldMkLst>
        <pc:spChg chg="del">
          <ac:chgData name="Abramowitz, Leslie A. (EOL)" userId="c75921bb-1a94-4c2a-bc5c-758a080a0027" providerId="ADAL" clId="{D0887037-DD9D-4B53-82A9-77E97B3FECEF}" dt="2020-02-18T16:42:59.692" v="18" actId="478"/>
          <ac:spMkLst>
            <pc:docMk/>
            <pc:sldMk cId="2252788901" sldId="341"/>
            <ac:spMk id="2" creationId="{47EEA817-D91C-49EB-AC8D-37D4A5EB72AE}"/>
          </ac:spMkLst>
        </pc:spChg>
        <pc:spChg chg="add del mod">
          <ac:chgData name="Abramowitz, Leslie A. (EOL)" userId="c75921bb-1a94-4c2a-bc5c-758a080a0027" providerId="ADAL" clId="{D0887037-DD9D-4B53-82A9-77E97B3FECEF}" dt="2020-02-18T16:43:01.660" v="19"/>
          <ac:spMkLst>
            <pc:docMk/>
            <pc:sldMk cId="2252788901" sldId="341"/>
            <ac:spMk id="6" creationId="{AB2619B3-4019-4369-980C-D191199D4B41}"/>
          </ac:spMkLst>
        </pc:spChg>
        <pc:spChg chg="add">
          <ac:chgData name="Abramowitz, Leslie A. (EOL)" userId="c75921bb-1a94-4c2a-bc5c-758a080a0027" providerId="ADAL" clId="{D0887037-DD9D-4B53-82A9-77E97B3FECEF}" dt="2020-02-18T16:43:01.660" v="19"/>
          <ac:spMkLst>
            <pc:docMk/>
            <pc:sldMk cId="2252788901" sldId="341"/>
            <ac:spMk id="13" creationId="{7E7B95E6-5A86-4B76-835F-5CD808C14FC1}"/>
          </ac:spMkLst>
        </pc:spChg>
      </pc:sldChg>
      <pc:sldChg chg="addSp delSp modSp mod">
        <pc:chgData name="Abramowitz, Leslie A. (EOL)" userId="c75921bb-1a94-4c2a-bc5c-758a080a0027" providerId="ADAL" clId="{D0887037-DD9D-4B53-82A9-77E97B3FECEF}" dt="2020-02-18T16:43:30.188" v="27"/>
        <pc:sldMkLst>
          <pc:docMk/>
          <pc:sldMk cId="897106464" sldId="342"/>
        </pc:sldMkLst>
        <pc:spChg chg="del">
          <ac:chgData name="Abramowitz, Leslie A. (EOL)" userId="c75921bb-1a94-4c2a-bc5c-758a080a0027" providerId="ADAL" clId="{D0887037-DD9D-4B53-82A9-77E97B3FECEF}" dt="2020-02-18T16:43:28.063" v="26" actId="478"/>
          <ac:spMkLst>
            <pc:docMk/>
            <pc:sldMk cId="897106464" sldId="342"/>
            <ac:spMk id="2" creationId="{47EEA817-D91C-49EB-AC8D-37D4A5EB72AE}"/>
          </ac:spMkLst>
        </pc:spChg>
        <pc:spChg chg="add del mod">
          <ac:chgData name="Abramowitz, Leslie A. (EOL)" userId="c75921bb-1a94-4c2a-bc5c-758a080a0027" providerId="ADAL" clId="{D0887037-DD9D-4B53-82A9-77E97B3FECEF}" dt="2020-02-18T16:43:30.188" v="27"/>
          <ac:spMkLst>
            <pc:docMk/>
            <pc:sldMk cId="897106464" sldId="342"/>
            <ac:spMk id="6" creationId="{2DE914F0-FFB3-4BF1-933D-4CD6595C9C9B}"/>
          </ac:spMkLst>
        </pc:spChg>
        <pc:spChg chg="add">
          <ac:chgData name="Abramowitz, Leslie A. (EOL)" userId="c75921bb-1a94-4c2a-bc5c-758a080a0027" providerId="ADAL" clId="{D0887037-DD9D-4B53-82A9-77E97B3FECEF}" dt="2020-02-18T16:43:30.188" v="27"/>
          <ac:spMkLst>
            <pc:docMk/>
            <pc:sldMk cId="897106464" sldId="342"/>
            <ac:spMk id="10" creationId="{ABCD4E4C-C208-42A2-8557-170C09F7A91C}"/>
          </ac:spMkLst>
        </pc:spChg>
      </pc:sldChg>
      <pc:sldChg chg="addSp delSp modSp mod">
        <pc:chgData name="Abramowitz, Leslie A. (EOL)" userId="c75921bb-1a94-4c2a-bc5c-758a080a0027" providerId="ADAL" clId="{D0887037-DD9D-4B53-82A9-77E97B3FECEF}" dt="2020-02-18T16:43:42.906" v="31"/>
        <pc:sldMkLst>
          <pc:docMk/>
          <pc:sldMk cId="89792301" sldId="343"/>
        </pc:sldMkLst>
        <pc:spChg chg="del">
          <ac:chgData name="Abramowitz, Leslie A. (EOL)" userId="c75921bb-1a94-4c2a-bc5c-758a080a0027" providerId="ADAL" clId="{D0887037-DD9D-4B53-82A9-77E97B3FECEF}" dt="2020-02-18T16:43:41.172" v="30" actId="478"/>
          <ac:spMkLst>
            <pc:docMk/>
            <pc:sldMk cId="89792301" sldId="343"/>
            <ac:spMk id="2" creationId="{47EEA817-D91C-49EB-AC8D-37D4A5EB72AE}"/>
          </ac:spMkLst>
        </pc:spChg>
        <pc:spChg chg="add del mod">
          <ac:chgData name="Abramowitz, Leslie A. (EOL)" userId="c75921bb-1a94-4c2a-bc5c-758a080a0027" providerId="ADAL" clId="{D0887037-DD9D-4B53-82A9-77E97B3FECEF}" dt="2020-02-18T16:43:42.906" v="31"/>
          <ac:spMkLst>
            <pc:docMk/>
            <pc:sldMk cId="89792301" sldId="343"/>
            <ac:spMk id="8" creationId="{A2F4A6EC-3C85-41CE-8534-238A5649C7E9}"/>
          </ac:spMkLst>
        </pc:spChg>
        <pc:spChg chg="add">
          <ac:chgData name="Abramowitz, Leslie A. (EOL)" userId="c75921bb-1a94-4c2a-bc5c-758a080a0027" providerId="ADAL" clId="{D0887037-DD9D-4B53-82A9-77E97B3FECEF}" dt="2020-02-18T16:43:42.906" v="31"/>
          <ac:spMkLst>
            <pc:docMk/>
            <pc:sldMk cId="89792301" sldId="343"/>
            <ac:spMk id="11" creationId="{39766448-6A66-4752-B368-139D5A59C443}"/>
          </ac:spMkLst>
        </pc:spChg>
      </pc:sldChg>
      <pc:sldChg chg="addSp delSp modSp mod">
        <pc:chgData name="Abramowitz, Leslie A. (EOL)" userId="c75921bb-1a94-4c2a-bc5c-758a080a0027" providerId="ADAL" clId="{D0887037-DD9D-4B53-82A9-77E97B3FECEF}" dt="2020-02-18T16:43:53.640" v="35"/>
        <pc:sldMkLst>
          <pc:docMk/>
          <pc:sldMk cId="2022973801" sldId="344"/>
        </pc:sldMkLst>
        <pc:spChg chg="del">
          <ac:chgData name="Abramowitz, Leslie A. (EOL)" userId="c75921bb-1a94-4c2a-bc5c-758a080a0027" providerId="ADAL" clId="{D0887037-DD9D-4B53-82A9-77E97B3FECEF}" dt="2020-02-18T16:43:52.281" v="34" actId="478"/>
          <ac:spMkLst>
            <pc:docMk/>
            <pc:sldMk cId="2022973801" sldId="344"/>
            <ac:spMk id="2" creationId="{47EEA817-D91C-49EB-AC8D-37D4A5EB72AE}"/>
          </ac:spMkLst>
        </pc:spChg>
        <pc:spChg chg="add del mod">
          <ac:chgData name="Abramowitz, Leslie A. (EOL)" userId="c75921bb-1a94-4c2a-bc5c-758a080a0027" providerId="ADAL" clId="{D0887037-DD9D-4B53-82A9-77E97B3FECEF}" dt="2020-02-18T16:43:53.640" v="35"/>
          <ac:spMkLst>
            <pc:docMk/>
            <pc:sldMk cId="2022973801" sldId="344"/>
            <ac:spMk id="7" creationId="{BA9327F2-99C3-4B48-9A4B-F0CBACBFEC31}"/>
          </ac:spMkLst>
        </pc:spChg>
        <pc:spChg chg="add">
          <ac:chgData name="Abramowitz, Leslie A. (EOL)" userId="c75921bb-1a94-4c2a-bc5c-758a080a0027" providerId="ADAL" clId="{D0887037-DD9D-4B53-82A9-77E97B3FECEF}" dt="2020-02-18T16:43:53.640" v="35"/>
          <ac:spMkLst>
            <pc:docMk/>
            <pc:sldMk cId="2022973801" sldId="344"/>
            <ac:spMk id="10" creationId="{1B4E1D69-FCDF-49FE-9E3C-5432031293BB}"/>
          </ac:spMkLst>
        </pc:spChg>
      </pc:sldChg>
      <pc:sldChg chg="addSp delSp modSp mod">
        <pc:chgData name="Abramowitz, Leslie A. (EOL)" userId="c75921bb-1a94-4c2a-bc5c-758a080a0027" providerId="ADAL" clId="{D0887037-DD9D-4B53-82A9-77E97B3FECEF}" dt="2020-02-18T16:43:09.066" v="21"/>
        <pc:sldMkLst>
          <pc:docMk/>
          <pc:sldMk cId="3092037334" sldId="346"/>
        </pc:sldMkLst>
        <pc:spChg chg="del">
          <ac:chgData name="Abramowitz, Leslie A. (EOL)" userId="c75921bb-1a94-4c2a-bc5c-758a080a0027" providerId="ADAL" clId="{D0887037-DD9D-4B53-82A9-77E97B3FECEF}" dt="2020-02-18T16:43:07.238" v="20" actId="478"/>
          <ac:spMkLst>
            <pc:docMk/>
            <pc:sldMk cId="3092037334" sldId="346"/>
            <ac:spMk id="2" creationId="{47EEA817-D91C-49EB-AC8D-37D4A5EB72AE}"/>
          </ac:spMkLst>
        </pc:spChg>
        <pc:spChg chg="add del mod">
          <ac:chgData name="Abramowitz, Leslie A. (EOL)" userId="c75921bb-1a94-4c2a-bc5c-758a080a0027" providerId="ADAL" clId="{D0887037-DD9D-4B53-82A9-77E97B3FECEF}" dt="2020-02-18T16:43:09.066" v="21"/>
          <ac:spMkLst>
            <pc:docMk/>
            <pc:sldMk cId="3092037334" sldId="346"/>
            <ac:spMk id="6" creationId="{C966DF2E-5BCA-47F4-83BA-F1000D033C65}"/>
          </ac:spMkLst>
        </pc:spChg>
        <pc:spChg chg="add">
          <ac:chgData name="Abramowitz, Leslie A. (EOL)" userId="c75921bb-1a94-4c2a-bc5c-758a080a0027" providerId="ADAL" clId="{D0887037-DD9D-4B53-82A9-77E97B3FECEF}" dt="2020-02-18T16:43:09.066" v="21"/>
          <ac:spMkLst>
            <pc:docMk/>
            <pc:sldMk cId="3092037334" sldId="346"/>
            <ac:spMk id="10" creationId="{F7769B36-49A9-4C28-8482-08FEC96B1031}"/>
          </ac:spMkLst>
        </pc:spChg>
      </pc:sldChg>
      <pc:sldChg chg="modSp mod">
        <pc:chgData name="Abramowitz, Leslie A. (EOL)" userId="c75921bb-1a94-4c2a-bc5c-758a080a0027" providerId="ADAL" clId="{D0887037-DD9D-4B53-82A9-77E97B3FECEF}" dt="2020-02-18T16:42:47.786" v="17" actId="20577"/>
        <pc:sldMkLst>
          <pc:docMk/>
          <pc:sldMk cId="2538806490" sldId="347"/>
        </pc:sldMkLst>
        <pc:spChg chg="mod">
          <ac:chgData name="Abramowitz, Leslie A. (EOL)" userId="c75921bb-1a94-4c2a-bc5c-758a080a0027" providerId="ADAL" clId="{D0887037-DD9D-4B53-82A9-77E97B3FECEF}" dt="2020-02-18T16:42:47.786" v="17" actId="20577"/>
          <ac:spMkLst>
            <pc:docMk/>
            <pc:sldMk cId="2538806490" sldId="347"/>
            <ac:spMk id="7" creationId="{F26BA3D1-C371-4914-BD45-DA8EC63AC150}"/>
          </ac:spMkLst>
        </pc:spChg>
      </pc:sldChg>
      <pc:sldChg chg="addSp delSp modSp mod">
        <pc:chgData name="Abramowitz, Leslie A. (EOL)" userId="c75921bb-1a94-4c2a-bc5c-758a080a0027" providerId="ADAL" clId="{D0887037-DD9D-4B53-82A9-77E97B3FECEF}" dt="2020-02-18T16:43:15.766" v="23"/>
        <pc:sldMkLst>
          <pc:docMk/>
          <pc:sldMk cId="1622359771" sldId="348"/>
        </pc:sldMkLst>
        <pc:spChg chg="add del mod">
          <ac:chgData name="Abramowitz, Leslie A. (EOL)" userId="c75921bb-1a94-4c2a-bc5c-758a080a0027" providerId="ADAL" clId="{D0887037-DD9D-4B53-82A9-77E97B3FECEF}" dt="2020-02-18T16:43:15.766" v="23"/>
          <ac:spMkLst>
            <pc:docMk/>
            <pc:sldMk cId="1622359771" sldId="348"/>
            <ac:spMk id="3" creationId="{40C3557A-C907-47F2-96DC-80233C6F1BB3}"/>
          </ac:spMkLst>
        </pc:spChg>
        <pc:spChg chg="add">
          <ac:chgData name="Abramowitz, Leslie A. (EOL)" userId="c75921bb-1a94-4c2a-bc5c-758a080a0027" providerId="ADAL" clId="{D0887037-DD9D-4B53-82A9-77E97B3FECEF}" dt="2020-02-18T16:43:15.766" v="23"/>
          <ac:spMkLst>
            <pc:docMk/>
            <pc:sldMk cId="1622359771" sldId="348"/>
            <ac:spMk id="8" creationId="{9E948B9B-17DC-457C-8B19-75454B580D74}"/>
          </ac:spMkLst>
        </pc:spChg>
        <pc:spChg chg="del">
          <ac:chgData name="Abramowitz, Leslie A. (EOL)" userId="c75921bb-1a94-4c2a-bc5c-758a080a0027" providerId="ADAL" clId="{D0887037-DD9D-4B53-82A9-77E97B3FECEF}" dt="2020-02-18T16:43:14.094" v="22" actId="478"/>
          <ac:spMkLst>
            <pc:docMk/>
            <pc:sldMk cId="1622359771" sldId="348"/>
            <ac:spMk id="9" creationId="{1FABE8A6-7663-4BC7-BD64-CD4A140B3CC1}"/>
          </ac:spMkLst>
        </pc:spChg>
      </pc:sldChg>
      <pc:sldChg chg="addSp delSp modSp mod">
        <pc:chgData name="Abramowitz, Leslie A. (EOL)" userId="c75921bb-1a94-4c2a-bc5c-758a080a0027" providerId="ADAL" clId="{D0887037-DD9D-4B53-82A9-77E97B3FECEF}" dt="2020-02-18T16:43:36.297" v="29"/>
        <pc:sldMkLst>
          <pc:docMk/>
          <pc:sldMk cId="2731283333" sldId="349"/>
        </pc:sldMkLst>
        <pc:spChg chg="add del mod">
          <ac:chgData name="Abramowitz, Leslie A. (EOL)" userId="c75921bb-1a94-4c2a-bc5c-758a080a0027" providerId="ADAL" clId="{D0887037-DD9D-4B53-82A9-77E97B3FECEF}" dt="2020-02-18T16:43:36.297" v="29"/>
          <ac:spMkLst>
            <pc:docMk/>
            <pc:sldMk cId="2731283333" sldId="349"/>
            <ac:spMk id="3" creationId="{F92F7440-7B34-4424-8FEF-B558ECD67693}"/>
          </ac:spMkLst>
        </pc:spChg>
        <pc:spChg chg="del">
          <ac:chgData name="Abramowitz, Leslie A. (EOL)" userId="c75921bb-1a94-4c2a-bc5c-758a080a0027" providerId="ADAL" clId="{D0887037-DD9D-4B53-82A9-77E97B3FECEF}" dt="2020-02-18T16:43:34.687" v="28" actId="478"/>
          <ac:spMkLst>
            <pc:docMk/>
            <pc:sldMk cId="2731283333" sldId="349"/>
            <ac:spMk id="7" creationId="{74714117-251A-4A20-868C-307CF02BFDF2}"/>
          </ac:spMkLst>
        </pc:spChg>
        <pc:spChg chg="add">
          <ac:chgData name="Abramowitz, Leslie A. (EOL)" userId="c75921bb-1a94-4c2a-bc5c-758a080a0027" providerId="ADAL" clId="{D0887037-DD9D-4B53-82A9-77E97B3FECEF}" dt="2020-02-18T16:43:36.297" v="29"/>
          <ac:spMkLst>
            <pc:docMk/>
            <pc:sldMk cId="2731283333" sldId="349"/>
            <ac:spMk id="8" creationId="{FA6997AA-2B86-4BDE-B622-4FD44257CF5F}"/>
          </ac:spMkLst>
        </pc:spChg>
      </pc:sldChg>
      <pc:sldChg chg="addSp delSp modSp mod">
        <pc:chgData name="Abramowitz, Leslie A. (EOL)" userId="c75921bb-1a94-4c2a-bc5c-758a080a0027" providerId="ADAL" clId="{D0887037-DD9D-4B53-82A9-77E97B3FECEF}" dt="2020-02-18T16:43:48.140" v="33"/>
        <pc:sldMkLst>
          <pc:docMk/>
          <pc:sldMk cId="3053118071" sldId="350"/>
        </pc:sldMkLst>
        <pc:spChg chg="add del mod">
          <ac:chgData name="Abramowitz, Leslie A. (EOL)" userId="c75921bb-1a94-4c2a-bc5c-758a080a0027" providerId="ADAL" clId="{D0887037-DD9D-4B53-82A9-77E97B3FECEF}" dt="2020-02-18T16:43:48.140" v="33"/>
          <ac:spMkLst>
            <pc:docMk/>
            <pc:sldMk cId="3053118071" sldId="350"/>
            <ac:spMk id="3" creationId="{53E0B285-7F5C-43A5-A8F7-CF0CBDCD9657}"/>
          </ac:spMkLst>
        </pc:spChg>
        <pc:spChg chg="del">
          <ac:chgData name="Abramowitz, Leslie A. (EOL)" userId="c75921bb-1a94-4c2a-bc5c-758a080a0027" providerId="ADAL" clId="{D0887037-DD9D-4B53-82A9-77E97B3FECEF}" dt="2020-02-18T16:43:46.703" v="32" actId="478"/>
          <ac:spMkLst>
            <pc:docMk/>
            <pc:sldMk cId="3053118071" sldId="350"/>
            <ac:spMk id="7" creationId="{876C025B-584E-44C0-8F80-8952E4CA6AE0}"/>
          </ac:spMkLst>
        </pc:spChg>
        <pc:spChg chg="add">
          <ac:chgData name="Abramowitz, Leslie A. (EOL)" userId="c75921bb-1a94-4c2a-bc5c-758a080a0027" providerId="ADAL" clId="{D0887037-DD9D-4B53-82A9-77E97B3FECEF}" dt="2020-02-18T16:43:48.140" v="33"/>
          <ac:spMkLst>
            <pc:docMk/>
            <pc:sldMk cId="3053118071" sldId="350"/>
            <ac:spMk id="8" creationId="{0281B743-6DA3-47DA-9DC3-E892B87C850E}"/>
          </ac:spMkLst>
        </pc:spChg>
      </pc:sldChg>
      <pc:sldChg chg="addSp delSp modSp mod">
        <pc:chgData name="Abramowitz, Leslie A. (EOL)" userId="c75921bb-1a94-4c2a-bc5c-758a080a0027" providerId="ADAL" clId="{D0887037-DD9D-4B53-82A9-77E97B3FECEF}" dt="2020-02-18T16:43:23.422" v="25"/>
        <pc:sldMkLst>
          <pc:docMk/>
          <pc:sldMk cId="2688442783" sldId="351"/>
        </pc:sldMkLst>
        <pc:spChg chg="add del mod">
          <ac:chgData name="Abramowitz, Leslie A. (EOL)" userId="c75921bb-1a94-4c2a-bc5c-758a080a0027" providerId="ADAL" clId="{D0887037-DD9D-4B53-82A9-77E97B3FECEF}" dt="2020-02-18T16:43:23.422" v="25"/>
          <ac:spMkLst>
            <pc:docMk/>
            <pc:sldMk cId="2688442783" sldId="351"/>
            <ac:spMk id="3" creationId="{5E130DFA-4E45-46A9-9FF6-30477BE5C517}"/>
          </ac:spMkLst>
        </pc:spChg>
        <pc:spChg chg="del">
          <ac:chgData name="Abramowitz, Leslie A. (EOL)" userId="c75921bb-1a94-4c2a-bc5c-758a080a0027" providerId="ADAL" clId="{D0887037-DD9D-4B53-82A9-77E97B3FECEF}" dt="2020-02-18T16:43:21.735" v="24" actId="478"/>
          <ac:spMkLst>
            <pc:docMk/>
            <pc:sldMk cId="2688442783" sldId="351"/>
            <ac:spMk id="9" creationId="{1FABE8A6-7663-4BC7-BD64-CD4A140B3CC1}"/>
          </ac:spMkLst>
        </pc:spChg>
        <pc:spChg chg="add">
          <ac:chgData name="Abramowitz, Leslie A. (EOL)" userId="c75921bb-1a94-4c2a-bc5c-758a080a0027" providerId="ADAL" clId="{D0887037-DD9D-4B53-82A9-77E97B3FECEF}" dt="2020-02-18T16:43:23.422" v="25"/>
          <ac:spMkLst>
            <pc:docMk/>
            <pc:sldMk cId="2688442783" sldId="351"/>
            <ac:spMk id="10" creationId="{1D27C97D-DE03-4B67-AE9D-B5D38978A074}"/>
          </ac:spMkLst>
        </pc:spChg>
      </pc:sldChg>
    </pc:docChg>
  </pc:docChgLst>
  <pc:docChgLst>
    <pc:chgData name="Abramowitz, Leslie A. (EOL)" userId="c75921bb-1a94-4c2a-bc5c-758a080a0027" providerId="ADAL" clId="{887BC77C-8735-4113-A764-7B3DD1BD2A9F}"/>
    <pc:docChg chg="undo custSel mod addSld delSld modSld sldOrd">
      <pc:chgData name="Abramowitz, Leslie A. (EOL)" userId="c75921bb-1a94-4c2a-bc5c-758a080a0027" providerId="ADAL" clId="{887BC77C-8735-4113-A764-7B3DD1BD2A9F}" dt="2020-03-10T12:42:46.027" v="4182"/>
      <pc:docMkLst>
        <pc:docMk/>
      </pc:docMkLst>
      <pc:sldChg chg="modSp mod">
        <pc:chgData name="Abramowitz, Leslie A. (EOL)" userId="c75921bb-1a94-4c2a-bc5c-758a080a0027" providerId="ADAL" clId="{887BC77C-8735-4113-A764-7B3DD1BD2A9F}" dt="2020-03-03T19:33:36.944" v="557" actId="20577"/>
        <pc:sldMkLst>
          <pc:docMk/>
          <pc:sldMk cId="2086715375" sldId="256"/>
        </pc:sldMkLst>
        <pc:spChg chg="mod">
          <ac:chgData name="Abramowitz, Leslie A. (EOL)" userId="c75921bb-1a94-4c2a-bc5c-758a080a0027" providerId="ADAL" clId="{887BC77C-8735-4113-A764-7B3DD1BD2A9F}" dt="2020-03-03T19:33:30.709" v="553" actId="1076"/>
          <ac:spMkLst>
            <pc:docMk/>
            <pc:sldMk cId="2086715375" sldId="256"/>
            <ac:spMk id="3" creationId="{00000000-0000-0000-0000-000000000000}"/>
          </ac:spMkLst>
        </pc:spChg>
        <pc:spChg chg="mod">
          <ac:chgData name="Abramowitz, Leslie A. (EOL)" userId="c75921bb-1a94-4c2a-bc5c-758a080a0027" providerId="ADAL" clId="{887BC77C-8735-4113-A764-7B3DD1BD2A9F}" dt="2020-03-03T19:33:36.944" v="557" actId="20577"/>
          <ac:spMkLst>
            <pc:docMk/>
            <pc:sldMk cId="2086715375" sldId="256"/>
            <ac:spMk id="4" creationId="{00000000-0000-0000-0000-000000000000}"/>
          </ac:spMkLst>
        </pc:spChg>
      </pc:sldChg>
      <pc:sldChg chg="modSp mod setBg">
        <pc:chgData name="Abramowitz, Leslie A. (EOL)" userId="c75921bb-1a94-4c2a-bc5c-758a080a0027" providerId="ADAL" clId="{887BC77C-8735-4113-A764-7B3DD1BD2A9F}" dt="2020-03-10T12:42:46.027" v="4182"/>
        <pc:sldMkLst>
          <pc:docMk/>
          <pc:sldMk cId="2462583696" sldId="289"/>
        </pc:sldMkLst>
        <pc:spChg chg="mod">
          <ac:chgData name="Abramowitz, Leslie A. (EOL)" userId="c75921bb-1a94-4c2a-bc5c-758a080a0027" providerId="ADAL" clId="{887BC77C-8735-4113-A764-7B3DD1BD2A9F}" dt="2020-02-25T14:02:59.587" v="505" actId="20577"/>
          <ac:spMkLst>
            <pc:docMk/>
            <pc:sldMk cId="2462583696" sldId="289"/>
            <ac:spMk id="3" creationId="{3E6ADF57-94DC-4C48-BAD8-6BB7B1C67EDF}"/>
          </ac:spMkLst>
        </pc:spChg>
        <pc:spChg chg="mod">
          <ac:chgData name="Abramowitz, Leslie A. (EOL)" userId="c75921bb-1a94-4c2a-bc5c-758a080a0027" providerId="ADAL" clId="{887BC77C-8735-4113-A764-7B3DD1BD2A9F}" dt="2020-03-05T20:23:21.295" v="2150" actId="20577"/>
          <ac:spMkLst>
            <pc:docMk/>
            <pc:sldMk cId="2462583696" sldId="289"/>
            <ac:spMk id="28675" creationId="{00000000-0000-0000-0000-000000000000}"/>
          </ac:spMkLst>
        </pc:spChg>
      </pc:sldChg>
      <pc:sldChg chg="del">
        <pc:chgData name="Abramowitz, Leslie A. (EOL)" userId="c75921bb-1a94-4c2a-bc5c-758a080a0027" providerId="ADAL" clId="{887BC77C-8735-4113-A764-7B3DD1BD2A9F}" dt="2020-02-25T13:39:17.195" v="293" actId="2696"/>
        <pc:sldMkLst>
          <pc:docMk/>
          <pc:sldMk cId="2699700266" sldId="340"/>
        </pc:sldMkLst>
      </pc:sldChg>
      <pc:sldChg chg="del">
        <pc:chgData name="Abramowitz, Leslie A. (EOL)" userId="c75921bb-1a94-4c2a-bc5c-758a080a0027" providerId="ADAL" clId="{887BC77C-8735-4113-A764-7B3DD1BD2A9F}" dt="2020-02-25T13:35:13.680" v="200" actId="2696"/>
        <pc:sldMkLst>
          <pc:docMk/>
          <pc:sldMk cId="2113967279" sldId="341"/>
        </pc:sldMkLst>
      </pc:sldChg>
      <pc:sldChg chg="addSp delSp modSp mod setBg">
        <pc:chgData name="Abramowitz, Leslie A. (EOL)" userId="c75921bb-1a94-4c2a-bc5c-758a080a0027" providerId="ADAL" clId="{887BC77C-8735-4113-A764-7B3DD1BD2A9F}" dt="2020-03-03T19:48:14.538" v="789" actId="20577"/>
        <pc:sldMkLst>
          <pc:docMk/>
          <pc:sldMk cId="3167623846" sldId="342"/>
        </pc:sldMkLst>
        <pc:spChg chg="del mod">
          <ac:chgData name="Abramowitz, Leslie A. (EOL)" userId="c75921bb-1a94-4c2a-bc5c-758a080a0027" providerId="ADAL" clId="{887BC77C-8735-4113-A764-7B3DD1BD2A9F}" dt="2020-02-25T12:10:59.970" v="5" actId="478"/>
          <ac:spMkLst>
            <pc:docMk/>
            <pc:sldMk cId="3167623846" sldId="342"/>
            <ac:spMk id="2" creationId="{00000000-0000-0000-0000-000000000000}"/>
          </ac:spMkLst>
        </pc:spChg>
        <pc:spChg chg="add mod">
          <ac:chgData name="Abramowitz, Leslie A. (EOL)" userId="c75921bb-1a94-4c2a-bc5c-758a080a0027" providerId="ADAL" clId="{887BC77C-8735-4113-A764-7B3DD1BD2A9F}" dt="2020-03-03T19:48:14.538" v="789" actId="20577"/>
          <ac:spMkLst>
            <pc:docMk/>
            <pc:sldMk cId="3167623846" sldId="342"/>
            <ac:spMk id="2" creationId="{CA6E19E6-5D76-4602-9D72-F8B8F26BC736}"/>
          </ac:spMkLst>
        </pc:spChg>
        <pc:spChg chg="mod ord">
          <ac:chgData name="Abramowitz, Leslie A. (EOL)" userId="c75921bb-1a94-4c2a-bc5c-758a080a0027" providerId="ADAL" clId="{887BC77C-8735-4113-A764-7B3DD1BD2A9F}" dt="2020-02-25T12:10:30.869" v="2" actId="26606"/>
          <ac:spMkLst>
            <pc:docMk/>
            <pc:sldMk cId="3167623846" sldId="342"/>
            <ac:spMk id="4" creationId="{00000000-0000-0000-0000-000000000000}"/>
          </ac:spMkLst>
        </pc:spChg>
        <pc:spChg chg="del mod">
          <ac:chgData name="Abramowitz, Leslie A. (EOL)" userId="c75921bb-1a94-4c2a-bc5c-758a080a0027" providerId="ADAL" clId="{887BC77C-8735-4113-A764-7B3DD1BD2A9F}" dt="2020-02-25T13:42:40.096" v="349" actId="478"/>
          <ac:spMkLst>
            <pc:docMk/>
            <pc:sldMk cId="3167623846" sldId="342"/>
            <ac:spMk id="5" creationId="{00000000-0000-0000-0000-000000000000}"/>
          </ac:spMkLst>
        </pc:spChg>
        <pc:spChg chg="add del mod">
          <ac:chgData name="Abramowitz, Leslie A. (EOL)" userId="c75921bb-1a94-4c2a-bc5c-758a080a0027" providerId="ADAL" clId="{887BC77C-8735-4113-A764-7B3DD1BD2A9F}" dt="2020-02-25T12:10:28.932" v="1"/>
          <ac:spMkLst>
            <pc:docMk/>
            <pc:sldMk cId="3167623846" sldId="342"/>
            <ac:spMk id="7" creationId="{9F676921-1779-4B5B-9B0B-F202DF50E315}"/>
          </ac:spMkLst>
        </pc:spChg>
        <pc:spChg chg="add del mod">
          <ac:chgData name="Abramowitz, Leslie A. (EOL)" userId="c75921bb-1a94-4c2a-bc5c-758a080a0027" providerId="ADAL" clId="{887BC77C-8735-4113-A764-7B3DD1BD2A9F}" dt="2020-02-25T12:10:46.380" v="4" actId="478"/>
          <ac:spMkLst>
            <pc:docMk/>
            <pc:sldMk cId="3167623846" sldId="342"/>
            <ac:spMk id="9" creationId="{0EB88720-7439-49D9-A21B-370113A0F7A9}"/>
          </ac:spMkLst>
        </pc:spChg>
        <pc:spChg chg="add">
          <ac:chgData name="Abramowitz, Leslie A. (EOL)" userId="c75921bb-1a94-4c2a-bc5c-758a080a0027" providerId="ADAL" clId="{887BC77C-8735-4113-A764-7B3DD1BD2A9F}" dt="2020-02-25T13:35:25.851" v="201"/>
          <ac:spMkLst>
            <pc:docMk/>
            <pc:sldMk cId="3167623846" sldId="342"/>
            <ac:spMk id="9" creationId="{22057DFD-5DC0-4EA9-8647-38BD9DE5ACB5}"/>
          </ac:spMkLst>
        </pc:spChg>
        <pc:spChg chg="add del mod">
          <ac:chgData name="Abramowitz, Leslie A. (EOL)" userId="c75921bb-1a94-4c2a-bc5c-758a080a0027" providerId="ADAL" clId="{887BC77C-8735-4113-A764-7B3DD1BD2A9F}" dt="2020-02-25T13:35:25.851" v="201"/>
          <ac:spMkLst>
            <pc:docMk/>
            <pc:sldMk cId="3167623846" sldId="342"/>
            <ac:spMk id="11" creationId="{9C7FE35D-F7B6-4D22-86F4-7FCF2B913134}"/>
          </ac:spMkLst>
        </pc:spChg>
        <pc:spChg chg="add">
          <ac:chgData name="Abramowitz, Leslie A. (EOL)" userId="c75921bb-1a94-4c2a-bc5c-758a080a0027" providerId="ADAL" clId="{887BC77C-8735-4113-A764-7B3DD1BD2A9F}" dt="2020-02-25T13:43:05.376" v="350"/>
          <ac:spMkLst>
            <pc:docMk/>
            <pc:sldMk cId="3167623846" sldId="342"/>
            <ac:spMk id="12" creationId="{B5B2726F-FBF8-4E73-A4A6-FF08EE91AC34}"/>
          </ac:spMkLst>
        </pc:spChg>
        <pc:spChg chg="add">
          <ac:chgData name="Abramowitz, Leslie A. (EOL)" userId="c75921bb-1a94-4c2a-bc5c-758a080a0027" providerId="ADAL" clId="{887BC77C-8735-4113-A764-7B3DD1BD2A9F}" dt="2020-02-25T12:10:30.869" v="2" actId="26606"/>
          <ac:spMkLst>
            <pc:docMk/>
            <pc:sldMk cId="3167623846" sldId="342"/>
            <ac:spMk id="13" creationId="{37C89E4B-3C9F-44B9-8B86-D9E3D112D8EC}"/>
          </ac:spMkLst>
        </pc:spChg>
        <pc:picChg chg="add mod">
          <ac:chgData name="Abramowitz, Leslie A. (EOL)" userId="c75921bb-1a94-4c2a-bc5c-758a080a0027" providerId="ADAL" clId="{887BC77C-8735-4113-A764-7B3DD1BD2A9F}" dt="2020-03-03T19:48:06.147" v="784" actId="14100"/>
          <ac:picMkLst>
            <pc:docMk/>
            <pc:sldMk cId="3167623846" sldId="342"/>
            <ac:picMk id="3" creationId="{DED4C7DA-40AD-45AE-B8A8-FA2FE0148A84}"/>
          </ac:picMkLst>
        </pc:picChg>
        <pc:picChg chg="add del mod">
          <ac:chgData name="Abramowitz, Leslie A. (EOL)" userId="c75921bb-1a94-4c2a-bc5c-758a080a0027" providerId="ADAL" clId="{887BC77C-8735-4113-A764-7B3DD1BD2A9F}" dt="2020-02-25T14:05:28.148" v="506" actId="478"/>
          <ac:picMkLst>
            <pc:docMk/>
            <pc:sldMk cId="3167623846" sldId="342"/>
            <ac:picMk id="3" creationId="{F7F1289B-915E-4516-B753-8751447A7368}"/>
          </ac:picMkLst>
        </pc:picChg>
        <pc:picChg chg="del">
          <ac:chgData name="Abramowitz, Leslie A. (EOL)" userId="c75921bb-1a94-4c2a-bc5c-758a080a0027" providerId="ADAL" clId="{887BC77C-8735-4113-A764-7B3DD1BD2A9F}" dt="2020-02-25T12:10:26.292" v="0" actId="478"/>
          <ac:picMkLst>
            <pc:docMk/>
            <pc:sldMk cId="3167623846" sldId="342"/>
            <ac:picMk id="6" creationId="{00000000-0000-0000-0000-000000000000}"/>
          </ac:picMkLst>
        </pc:picChg>
        <pc:picChg chg="add del mod">
          <ac:chgData name="Abramowitz, Leslie A. (EOL)" userId="c75921bb-1a94-4c2a-bc5c-758a080a0027" providerId="ADAL" clId="{887BC77C-8735-4113-A764-7B3DD1BD2A9F}" dt="2020-03-03T19:42:07.742" v="762" actId="478"/>
          <ac:picMkLst>
            <pc:docMk/>
            <pc:sldMk cId="3167623846" sldId="342"/>
            <ac:picMk id="6" creationId="{99EFD09F-D7F6-4964-BAE6-E29C9417C108}"/>
          </ac:picMkLst>
        </pc:picChg>
        <pc:picChg chg="add del mod ord">
          <ac:chgData name="Abramowitz, Leslie A. (EOL)" userId="c75921bb-1a94-4c2a-bc5c-758a080a0027" providerId="ADAL" clId="{887BC77C-8735-4113-A764-7B3DD1BD2A9F}" dt="2020-02-25T12:10:41.944" v="3" actId="478"/>
          <ac:picMkLst>
            <pc:docMk/>
            <pc:sldMk cId="3167623846" sldId="342"/>
            <ac:picMk id="8" creationId="{876B7C15-F39C-474F-A46E-5CE98A3A680C}"/>
          </ac:picMkLst>
        </pc:picChg>
        <pc:picChg chg="add del mod">
          <ac:chgData name="Abramowitz, Leslie A. (EOL)" userId="c75921bb-1a94-4c2a-bc5c-758a080a0027" providerId="ADAL" clId="{887BC77C-8735-4113-A764-7B3DD1BD2A9F}" dt="2020-02-25T13:58:04.641" v="366" actId="478"/>
          <ac:picMkLst>
            <pc:docMk/>
            <pc:sldMk cId="3167623846" sldId="342"/>
            <ac:picMk id="16" creationId="{BF3F59B9-F4EF-454A-BD90-031EBC005B73}"/>
          </ac:picMkLst>
        </pc:picChg>
        <pc:cxnChg chg="add">
          <ac:chgData name="Abramowitz, Leslie A. (EOL)" userId="c75921bb-1a94-4c2a-bc5c-758a080a0027" providerId="ADAL" clId="{887BC77C-8735-4113-A764-7B3DD1BD2A9F}" dt="2020-02-25T12:10:30.869" v="2" actId="26606"/>
          <ac:cxnSpMkLst>
            <pc:docMk/>
            <pc:sldMk cId="3167623846" sldId="342"/>
            <ac:cxnSpMk id="15" creationId="{AA2EAA10-076F-46BD-8F0F-B9A2FB77A85C}"/>
          </ac:cxnSpMkLst>
        </pc:cxnChg>
        <pc:cxnChg chg="add">
          <ac:chgData name="Abramowitz, Leslie A. (EOL)" userId="c75921bb-1a94-4c2a-bc5c-758a080a0027" providerId="ADAL" clId="{887BC77C-8735-4113-A764-7B3DD1BD2A9F}" dt="2020-02-25T12:10:30.869" v="2" actId="26606"/>
          <ac:cxnSpMkLst>
            <pc:docMk/>
            <pc:sldMk cId="3167623846" sldId="342"/>
            <ac:cxnSpMk id="17" creationId="{D891E407-403B-4764-86C9-33A56D3BCAA3}"/>
          </ac:cxnSpMkLst>
        </pc:cxnChg>
      </pc:sldChg>
      <pc:sldChg chg="del">
        <pc:chgData name="Abramowitz, Leslie A. (EOL)" userId="c75921bb-1a94-4c2a-bc5c-758a080a0027" providerId="ADAL" clId="{887BC77C-8735-4113-A764-7B3DD1BD2A9F}" dt="2020-03-04T13:48:09.414" v="1809" actId="2696"/>
        <pc:sldMkLst>
          <pc:docMk/>
          <pc:sldMk cId="3942320858" sldId="343"/>
        </pc:sldMkLst>
      </pc:sldChg>
      <pc:sldChg chg="addSp delSp modSp add mod ord">
        <pc:chgData name="Abramowitz, Leslie A. (EOL)" userId="c75921bb-1a94-4c2a-bc5c-758a080a0027" providerId="ADAL" clId="{887BC77C-8735-4113-A764-7B3DD1BD2A9F}" dt="2020-03-03T19:36:46.532" v="624" actId="14100"/>
        <pc:sldMkLst>
          <pc:docMk/>
          <pc:sldMk cId="1442072880" sldId="344"/>
        </pc:sldMkLst>
        <pc:spChg chg="mod">
          <ac:chgData name="Abramowitz, Leslie A. (EOL)" userId="c75921bb-1a94-4c2a-bc5c-758a080a0027" providerId="ADAL" clId="{887BC77C-8735-4113-A764-7B3DD1BD2A9F}" dt="2020-02-25T13:31:51.952" v="33" actId="20577"/>
          <ac:spMkLst>
            <pc:docMk/>
            <pc:sldMk cId="1442072880" sldId="344"/>
            <ac:spMk id="2" creationId="{183D3FBB-6A7D-4B5D-A1B4-ED6784CFCC95}"/>
          </ac:spMkLst>
        </pc:spChg>
        <pc:spChg chg="del mod">
          <ac:chgData name="Abramowitz, Leslie A. (EOL)" userId="c75921bb-1a94-4c2a-bc5c-758a080a0027" providerId="ADAL" clId="{887BC77C-8735-4113-A764-7B3DD1BD2A9F}" dt="2020-02-25T13:37:58.362" v="286" actId="478"/>
          <ac:spMkLst>
            <pc:docMk/>
            <pc:sldMk cId="1442072880" sldId="344"/>
            <ac:spMk id="3" creationId="{23DFA1CC-E25E-4B8E-8DB0-E97883276CDB}"/>
          </ac:spMkLst>
        </pc:spChg>
        <pc:spChg chg="add del mod">
          <ac:chgData name="Abramowitz, Leslie A. (EOL)" userId="c75921bb-1a94-4c2a-bc5c-758a080a0027" providerId="ADAL" clId="{887BC77C-8735-4113-A764-7B3DD1BD2A9F}" dt="2020-02-25T13:34:31.512" v="199" actId="478"/>
          <ac:spMkLst>
            <pc:docMk/>
            <pc:sldMk cId="1442072880" sldId="344"/>
            <ac:spMk id="9" creationId="{28D4326D-682B-4524-A074-E6E4A8455E13}"/>
          </ac:spMkLst>
        </pc:spChg>
        <pc:spChg chg="add mod">
          <ac:chgData name="Abramowitz, Leslie A. (EOL)" userId="c75921bb-1a94-4c2a-bc5c-758a080a0027" providerId="ADAL" clId="{887BC77C-8735-4113-A764-7B3DD1BD2A9F}" dt="2020-03-03T19:36:39.985" v="623" actId="20577"/>
          <ac:spMkLst>
            <pc:docMk/>
            <pc:sldMk cId="1442072880" sldId="344"/>
            <ac:spMk id="10" creationId="{1CC18E3C-4B22-4AB0-B7BB-C5B961BFC628}"/>
          </ac:spMkLst>
        </pc:spChg>
        <pc:picChg chg="add mod">
          <ac:chgData name="Abramowitz, Leslie A. (EOL)" userId="c75921bb-1a94-4c2a-bc5c-758a080a0027" providerId="ADAL" clId="{887BC77C-8735-4113-A764-7B3DD1BD2A9F}" dt="2020-03-03T19:36:46.532" v="624" actId="14100"/>
          <ac:picMkLst>
            <pc:docMk/>
            <pc:sldMk cId="1442072880" sldId="344"/>
            <ac:picMk id="3" creationId="{3A9CA293-4EA6-4C4D-8A00-880BA63AF0FC}"/>
          </ac:picMkLst>
        </pc:picChg>
        <pc:picChg chg="add del mod">
          <ac:chgData name="Abramowitz, Leslie A. (EOL)" userId="c75921bb-1a94-4c2a-bc5c-758a080a0027" providerId="ADAL" clId="{887BC77C-8735-4113-A764-7B3DD1BD2A9F}" dt="2020-02-25T14:01:10.527" v="463" actId="478"/>
          <ac:picMkLst>
            <pc:docMk/>
            <pc:sldMk cId="1442072880" sldId="344"/>
            <ac:picMk id="6" creationId="{B89E75A6-2234-4C53-91B4-FA811E0208CD}"/>
          </ac:picMkLst>
        </pc:picChg>
        <pc:picChg chg="add del mod">
          <ac:chgData name="Abramowitz, Leslie A. (EOL)" userId="c75921bb-1a94-4c2a-bc5c-758a080a0027" providerId="ADAL" clId="{887BC77C-8735-4113-A764-7B3DD1BD2A9F}" dt="2020-03-03T19:34:12.771" v="578" actId="478"/>
          <ac:picMkLst>
            <pc:docMk/>
            <pc:sldMk cId="1442072880" sldId="344"/>
            <ac:picMk id="11" creationId="{12FB22CB-223F-4D65-85E8-7C10AEEC36D6}"/>
          </ac:picMkLst>
        </pc:picChg>
        <pc:cxnChg chg="add del mod">
          <ac:chgData name="Abramowitz, Leslie A. (EOL)" userId="c75921bb-1a94-4c2a-bc5c-758a080a0027" providerId="ADAL" clId="{887BC77C-8735-4113-A764-7B3DD1BD2A9F}" dt="2020-02-25T14:01:17.262" v="464" actId="478"/>
          <ac:cxnSpMkLst>
            <pc:docMk/>
            <pc:sldMk cId="1442072880" sldId="344"/>
            <ac:cxnSpMk id="8" creationId="{241D3DC5-FA95-4656-AEA9-422A8F210D7A}"/>
          </ac:cxnSpMkLst>
        </pc:cxnChg>
      </pc:sldChg>
      <pc:sldChg chg="addSp delSp modSp add mod ord">
        <pc:chgData name="Abramowitz, Leslie A. (EOL)" userId="c75921bb-1a94-4c2a-bc5c-758a080a0027" providerId="ADAL" clId="{887BC77C-8735-4113-A764-7B3DD1BD2A9F}" dt="2020-03-03T19:41:51.664" v="761" actId="403"/>
        <pc:sldMkLst>
          <pc:docMk/>
          <pc:sldMk cId="3805929403" sldId="345"/>
        </pc:sldMkLst>
        <pc:spChg chg="del">
          <ac:chgData name="Abramowitz, Leslie A. (EOL)" userId="c75921bb-1a94-4c2a-bc5c-758a080a0027" providerId="ADAL" clId="{887BC77C-8735-4113-A764-7B3DD1BD2A9F}" dt="2020-03-03T19:37:27.312" v="628"/>
          <ac:spMkLst>
            <pc:docMk/>
            <pc:sldMk cId="3805929403" sldId="345"/>
            <ac:spMk id="2" creationId="{0C418F6A-ACA6-48D5-9933-CA3EEB2D53AD}"/>
          </ac:spMkLst>
        </pc:spChg>
        <pc:spChg chg="del">
          <ac:chgData name="Abramowitz, Leslie A. (EOL)" userId="c75921bb-1a94-4c2a-bc5c-758a080a0027" providerId="ADAL" clId="{887BC77C-8735-4113-A764-7B3DD1BD2A9F}" dt="2020-03-03T19:37:33.531" v="629" actId="478"/>
          <ac:spMkLst>
            <pc:docMk/>
            <pc:sldMk cId="3805929403" sldId="345"/>
            <ac:spMk id="3" creationId="{B3EB145F-9D6A-4888-8926-AC73B27CAEBE}"/>
          </ac:spMkLst>
        </pc:spChg>
        <pc:spChg chg="add">
          <ac:chgData name="Abramowitz, Leslie A. (EOL)" userId="c75921bb-1a94-4c2a-bc5c-758a080a0027" providerId="ADAL" clId="{887BC77C-8735-4113-A764-7B3DD1BD2A9F}" dt="2020-03-03T19:37:27.312" v="628"/>
          <ac:spMkLst>
            <pc:docMk/>
            <pc:sldMk cId="3805929403" sldId="345"/>
            <ac:spMk id="6" creationId="{B82B70A8-9F65-4448-8BE3-FCC81E028B4F}"/>
          </ac:spMkLst>
        </pc:spChg>
        <pc:spChg chg="add mod">
          <ac:chgData name="Abramowitz, Leslie A. (EOL)" userId="c75921bb-1a94-4c2a-bc5c-758a080a0027" providerId="ADAL" clId="{887BC77C-8735-4113-A764-7B3DD1BD2A9F}" dt="2020-03-03T19:41:51.664" v="761" actId="403"/>
          <ac:spMkLst>
            <pc:docMk/>
            <pc:sldMk cId="3805929403" sldId="345"/>
            <ac:spMk id="8" creationId="{1CBF45FE-0355-4854-B3A4-9CC19EE55AE3}"/>
          </ac:spMkLst>
        </pc:spChg>
        <pc:picChg chg="add mod">
          <ac:chgData name="Abramowitz, Leslie A. (EOL)" userId="c75921bb-1a94-4c2a-bc5c-758a080a0027" providerId="ADAL" clId="{887BC77C-8735-4113-A764-7B3DD1BD2A9F}" dt="2020-03-03T19:41:20.134" v="754" actId="14100"/>
          <ac:picMkLst>
            <pc:docMk/>
            <pc:sldMk cId="3805929403" sldId="345"/>
            <ac:picMk id="7" creationId="{57A5A2F0-91D1-4667-AFFF-EAD9FA68B5AE}"/>
          </ac:picMkLst>
        </pc:picChg>
      </pc:sldChg>
      <pc:sldChg chg="addSp delSp modSp add mod">
        <pc:chgData name="Abramowitz, Leslie A. (EOL)" userId="c75921bb-1a94-4c2a-bc5c-758a080a0027" providerId="ADAL" clId="{887BC77C-8735-4113-A764-7B3DD1BD2A9F}" dt="2020-03-04T17:46:42.684" v="2125" actId="14100"/>
        <pc:sldMkLst>
          <pc:docMk/>
          <pc:sldMk cId="2265125468" sldId="346"/>
        </pc:sldMkLst>
        <pc:spChg chg="mod">
          <ac:chgData name="Abramowitz, Leslie A. (EOL)" userId="c75921bb-1a94-4c2a-bc5c-758a080a0027" providerId="ADAL" clId="{887BC77C-8735-4113-A764-7B3DD1BD2A9F}" dt="2020-03-04T13:44:44.638" v="1668" actId="20577"/>
          <ac:spMkLst>
            <pc:docMk/>
            <pc:sldMk cId="2265125468" sldId="346"/>
            <ac:spMk id="2" creationId="{9543DB45-0BDD-4942-B625-06FF9B2AA4DD}"/>
          </ac:spMkLst>
        </pc:spChg>
        <pc:spChg chg="del">
          <ac:chgData name="Abramowitz, Leslie A. (EOL)" userId="c75921bb-1a94-4c2a-bc5c-758a080a0027" providerId="ADAL" clId="{887BC77C-8735-4113-A764-7B3DD1BD2A9F}" dt="2020-03-03T20:04:17.526" v="827" actId="478"/>
          <ac:spMkLst>
            <pc:docMk/>
            <pc:sldMk cId="2265125468" sldId="346"/>
            <ac:spMk id="3" creationId="{46A70819-4A11-4A48-B71E-4D35F3B45B79}"/>
          </ac:spMkLst>
        </pc:spChg>
        <pc:spChg chg="add mod">
          <ac:chgData name="Abramowitz, Leslie A. (EOL)" userId="c75921bb-1a94-4c2a-bc5c-758a080a0027" providerId="ADAL" clId="{887BC77C-8735-4113-A764-7B3DD1BD2A9F}" dt="2020-03-04T17:46:38.856" v="2124" actId="14100"/>
          <ac:spMkLst>
            <pc:docMk/>
            <pc:sldMk cId="2265125468" sldId="346"/>
            <ac:spMk id="7" creationId="{6CF0704F-6559-4283-8D75-D3ED99659ED5}"/>
          </ac:spMkLst>
        </pc:spChg>
        <pc:picChg chg="add mod">
          <ac:chgData name="Abramowitz, Leslie A. (EOL)" userId="c75921bb-1a94-4c2a-bc5c-758a080a0027" providerId="ADAL" clId="{887BC77C-8735-4113-A764-7B3DD1BD2A9F}" dt="2020-03-04T17:46:42.684" v="2125" actId="14100"/>
          <ac:picMkLst>
            <pc:docMk/>
            <pc:sldMk cId="2265125468" sldId="346"/>
            <ac:picMk id="3" creationId="{A287250C-C91E-4DB2-A8E3-86EE56E05FDB}"/>
          </ac:picMkLst>
        </pc:picChg>
        <pc:picChg chg="add del mod">
          <ac:chgData name="Abramowitz, Leslie A. (EOL)" userId="c75921bb-1a94-4c2a-bc5c-758a080a0027" providerId="ADAL" clId="{887BC77C-8735-4113-A764-7B3DD1BD2A9F}" dt="2020-03-04T17:46:14.748" v="2117" actId="478"/>
          <ac:picMkLst>
            <pc:docMk/>
            <pc:sldMk cId="2265125468" sldId="346"/>
            <ac:picMk id="6" creationId="{6AE5DD1C-C6EB-4700-ACFE-BD3ED25C16D8}"/>
          </ac:picMkLst>
        </pc:picChg>
        <pc:picChg chg="add mod">
          <ac:chgData name="Abramowitz, Leslie A. (EOL)" userId="c75921bb-1a94-4c2a-bc5c-758a080a0027" providerId="ADAL" clId="{887BC77C-8735-4113-A764-7B3DD1BD2A9F}" dt="2020-03-04T13:48:17.882" v="1825" actId="1038"/>
          <ac:picMkLst>
            <pc:docMk/>
            <pc:sldMk cId="2265125468" sldId="346"/>
            <ac:picMk id="8" creationId="{B36033A5-4454-4C2F-86E7-F7D107676234}"/>
          </ac:picMkLst>
        </pc:picChg>
      </pc:sldChg>
      <pc:sldChg chg="addSp modSp add mod">
        <pc:chgData name="Abramowitz, Leslie A. (EOL)" userId="c75921bb-1a94-4c2a-bc5c-758a080a0027" providerId="ADAL" clId="{887BC77C-8735-4113-A764-7B3DD1BD2A9F}" dt="2020-03-04T15:44:47.344" v="2042" actId="20577"/>
        <pc:sldMkLst>
          <pc:docMk/>
          <pc:sldMk cId="4071488403" sldId="347"/>
        </pc:sldMkLst>
        <pc:spChg chg="mod">
          <ac:chgData name="Abramowitz, Leslie A. (EOL)" userId="c75921bb-1a94-4c2a-bc5c-758a080a0027" providerId="ADAL" clId="{887BC77C-8735-4113-A764-7B3DD1BD2A9F}" dt="2020-03-04T15:44:47.344" v="2042" actId="20577"/>
          <ac:spMkLst>
            <pc:docMk/>
            <pc:sldMk cId="4071488403" sldId="347"/>
            <ac:spMk id="2" creationId="{8AFC276E-D7E5-46E2-8C28-C7F72B84B320}"/>
          </ac:spMkLst>
        </pc:spChg>
        <pc:spChg chg="mod">
          <ac:chgData name="Abramowitz, Leslie A. (EOL)" userId="c75921bb-1a94-4c2a-bc5c-758a080a0027" providerId="ADAL" clId="{887BC77C-8735-4113-A764-7B3DD1BD2A9F}" dt="2020-03-04T13:40:45.905" v="1594" actId="1076"/>
          <ac:spMkLst>
            <pc:docMk/>
            <pc:sldMk cId="4071488403" sldId="347"/>
            <ac:spMk id="3" creationId="{0B8041FF-BAE0-4256-9CF9-5B717FC0BA8A}"/>
          </ac:spMkLst>
        </pc:spChg>
        <pc:picChg chg="add mod">
          <ac:chgData name="Abramowitz, Leslie A. (EOL)" userId="c75921bb-1a94-4c2a-bc5c-758a080a0027" providerId="ADAL" clId="{887BC77C-8735-4113-A764-7B3DD1BD2A9F}" dt="2020-03-04T13:40:48.795" v="1595" actId="1076"/>
          <ac:picMkLst>
            <pc:docMk/>
            <pc:sldMk cId="4071488403" sldId="347"/>
            <ac:picMk id="6" creationId="{7A9495C2-13C9-45EB-838B-A5FFCCAC1A5C}"/>
          </ac:picMkLst>
        </pc:picChg>
      </pc:sldChg>
      <pc:sldChg chg="addSp modSp add mod">
        <pc:chgData name="Abramowitz, Leslie A. (EOL)" userId="c75921bb-1a94-4c2a-bc5c-758a080a0027" providerId="ADAL" clId="{887BC77C-8735-4113-A764-7B3DD1BD2A9F}" dt="2020-03-04T15:44:55.750" v="2049" actId="20577"/>
        <pc:sldMkLst>
          <pc:docMk/>
          <pc:sldMk cId="3557968506" sldId="348"/>
        </pc:sldMkLst>
        <pc:spChg chg="mod">
          <ac:chgData name="Abramowitz, Leslie A. (EOL)" userId="c75921bb-1a94-4c2a-bc5c-758a080a0027" providerId="ADAL" clId="{887BC77C-8735-4113-A764-7B3DD1BD2A9F}" dt="2020-03-04T15:44:55.750" v="2049" actId="20577"/>
          <ac:spMkLst>
            <pc:docMk/>
            <pc:sldMk cId="3557968506" sldId="348"/>
            <ac:spMk id="2" creationId="{FC0DCF60-BFDA-414D-9011-C4F696AC6BE8}"/>
          </ac:spMkLst>
        </pc:spChg>
        <pc:spChg chg="mod">
          <ac:chgData name="Abramowitz, Leslie A. (EOL)" userId="c75921bb-1a94-4c2a-bc5c-758a080a0027" providerId="ADAL" clId="{887BC77C-8735-4113-A764-7B3DD1BD2A9F}" dt="2020-03-04T13:41:11.779" v="1606" actId="255"/>
          <ac:spMkLst>
            <pc:docMk/>
            <pc:sldMk cId="3557968506" sldId="348"/>
            <ac:spMk id="3" creationId="{559DDF50-A393-4C51-9A0A-5D2FFB07E2CE}"/>
          </ac:spMkLst>
        </pc:spChg>
        <pc:picChg chg="add mod">
          <ac:chgData name="Abramowitz, Leslie A. (EOL)" userId="c75921bb-1a94-4c2a-bc5c-758a080a0027" providerId="ADAL" clId="{887BC77C-8735-4113-A764-7B3DD1BD2A9F}" dt="2020-03-04T13:41:18.435" v="1607" actId="1076"/>
          <ac:picMkLst>
            <pc:docMk/>
            <pc:sldMk cId="3557968506" sldId="348"/>
            <ac:picMk id="6" creationId="{D59E4685-A92F-471F-AB4C-34440460D245}"/>
          </ac:picMkLst>
        </pc:picChg>
        <pc:picChg chg="add">
          <ac:chgData name="Abramowitz, Leslie A. (EOL)" userId="c75921bb-1a94-4c2a-bc5c-758a080a0027" providerId="ADAL" clId="{887BC77C-8735-4113-A764-7B3DD1BD2A9F}" dt="2020-03-04T13:48:36.738" v="1826"/>
          <ac:picMkLst>
            <pc:docMk/>
            <pc:sldMk cId="3557968506" sldId="348"/>
            <ac:picMk id="7" creationId="{2831190F-E721-4629-B62E-9CE7108070EA}"/>
          </ac:picMkLst>
        </pc:picChg>
      </pc:sldChg>
      <pc:sldChg chg="addSp modSp add mod">
        <pc:chgData name="Abramowitz, Leslie A. (EOL)" userId="c75921bb-1a94-4c2a-bc5c-758a080a0027" providerId="ADAL" clId="{887BC77C-8735-4113-A764-7B3DD1BD2A9F}" dt="2020-03-04T13:47:46.711" v="1808" actId="207"/>
        <pc:sldMkLst>
          <pc:docMk/>
          <pc:sldMk cId="2593193648" sldId="349"/>
        </pc:sldMkLst>
        <pc:spChg chg="mod">
          <ac:chgData name="Abramowitz, Leslie A. (EOL)" userId="c75921bb-1a94-4c2a-bc5c-758a080a0027" providerId="ADAL" clId="{887BC77C-8735-4113-A764-7B3DD1BD2A9F}" dt="2020-03-04T13:44:31.295" v="1640" actId="6549"/>
          <ac:spMkLst>
            <pc:docMk/>
            <pc:sldMk cId="2593193648" sldId="349"/>
            <ac:spMk id="2" creationId="{F5055328-31C3-44D3-B4E9-EC2CDD64C141}"/>
          </ac:spMkLst>
        </pc:spChg>
        <pc:spChg chg="mod">
          <ac:chgData name="Abramowitz, Leslie A. (EOL)" userId="c75921bb-1a94-4c2a-bc5c-758a080a0027" providerId="ADAL" clId="{887BC77C-8735-4113-A764-7B3DD1BD2A9F}" dt="2020-03-04T13:45:44.371" v="1802" actId="20577"/>
          <ac:spMkLst>
            <pc:docMk/>
            <pc:sldMk cId="2593193648" sldId="349"/>
            <ac:spMk id="3" creationId="{6525E4F6-1D11-498C-92A5-AA690CF5D247}"/>
          </ac:spMkLst>
        </pc:spChg>
        <pc:picChg chg="add mod">
          <ac:chgData name="Abramowitz, Leslie A. (EOL)" userId="c75921bb-1a94-4c2a-bc5c-758a080a0027" providerId="ADAL" clId="{887BC77C-8735-4113-A764-7B3DD1BD2A9F}" dt="2020-03-04T13:45:52.355" v="1803" actId="1076"/>
          <ac:picMkLst>
            <pc:docMk/>
            <pc:sldMk cId="2593193648" sldId="349"/>
            <ac:picMk id="6" creationId="{448BA3F9-2A1E-468A-96DC-78F91BEA4FEE}"/>
          </ac:picMkLst>
        </pc:picChg>
        <pc:picChg chg="add mod">
          <ac:chgData name="Abramowitz, Leslie A. (EOL)" userId="c75921bb-1a94-4c2a-bc5c-758a080a0027" providerId="ADAL" clId="{887BC77C-8735-4113-A764-7B3DD1BD2A9F}" dt="2020-03-04T13:47:46.711" v="1808" actId="207"/>
          <ac:picMkLst>
            <pc:docMk/>
            <pc:sldMk cId="2593193648" sldId="349"/>
            <ac:picMk id="8" creationId="{850A6B71-B44D-464E-A8E0-1247E1860A84}"/>
          </ac:picMkLst>
        </pc:picChg>
      </pc:sldChg>
      <pc:sldChg chg="addSp delSp modSp add mod">
        <pc:chgData name="Abramowitz, Leslie A. (EOL)" userId="c75921bb-1a94-4c2a-bc5c-758a080a0027" providerId="ADAL" clId="{887BC77C-8735-4113-A764-7B3DD1BD2A9F}" dt="2020-03-04T15:41:41.020" v="1955" actId="14100"/>
        <pc:sldMkLst>
          <pc:docMk/>
          <pc:sldMk cId="1344521406" sldId="350"/>
        </pc:sldMkLst>
        <pc:spChg chg="mod">
          <ac:chgData name="Abramowitz, Leslie A. (EOL)" userId="c75921bb-1a94-4c2a-bc5c-758a080a0027" providerId="ADAL" clId="{887BC77C-8735-4113-A764-7B3DD1BD2A9F}" dt="2020-03-04T13:49:09.635" v="1844" actId="20577"/>
          <ac:spMkLst>
            <pc:docMk/>
            <pc:sldMk cId="1344521406" sldId="350"/>
            <ac:spMk id="2" creationId="{27399E9D-B9F4-4EEF-A88B-0CE9EF4D87FA}"/>
          </ac:spMkLst>
        </pc:spChg>
        <pc:spChg chg="mod">
          <ac:chgData name="Abramowitz, Leslie A. (EOL)" userId="c75921bb-1a94-4c2a-bc5c-758a080a0027" providerId="ADAL" clId="{887BC77C-8735-4113-A764-7B3DD1BD2A9F}" dt="2020-03-04T13:50:05.118" v="1941" actId="20577"/>
          <ac:spMkLst>
            <pc:docMk/>
            <pc:sldMk cId="1344521406" sldId="350"/>
            <ac:spMk id="3" creationId="{496AB4FE-5F3F-409F-BB99-566228A79503}"/>
          </ac:spMkLst>
        </pc:spChg>
        <pc:picChg chg="add del mod">
          <ac:chgData name="Abramowitz, Leslie A. (EOL)" userId="c75921bb-1a94-4c2a-bc5c-758a080a0027" providerId="ADAL" clId="{887BC77C-8735-4113-A764-7B3DD1BD2A9F}" dt="2020-03-04T15:40:25.787" v="1946" actId="478"/>
          <ac:picMkLst>
            <pc:docMk/>
            <pc:sldMk cId="1344521406" sldId="350"/>
            <ac:picMk id="6" creationId="{F805B7FF-D974-4391-B693-6E3B344009C9}"/>
          </ac:picMkLst>
        </pc:picChg>
        <pc:picChg chg="add del mod">
          <ac:chgData name="Abramowitz, Leslie A. (EOL)" userId="c75921bb-1a94-4c2a-bc5c-758a080a0027" providerId="ADAL" clId="{887BC77C-8735-4113-A764-7B3DD1BD2A9F}" dt="2020-03-04T15:41:14.911" v="1951" actId="478"/>
          <ac:picMkLst>
            <pc:docMk/>
            <pc:sldMk cId="1344521406" sldId="350"/>
            <ac:picMk id="7" creationId="{93802F5E-F47E-4A99-98D4-AB2F71A7E981}"/>
          </ac:picMkLst>
        </pc:picChg>
        <pc:picChg chg="add mod">
          <ac:chgData name="Abramowitz, Leslie A. (EOL)" userId="c75921bb-1a94-4c2a-bc5c-758a080a0027" providerId="ADAL" clId="{887BC77C-8735-4113-A764-7B3DD1BD2A9F}" dt="2020-03-04T15:41:41.020" v="1955" actId="14100"/>
          <ac:picMkLst>
            <pc:docMk/>
            <pc:sldMk cId="1344521406" sldId="350"/>
            <ac:picMk id="8" creationId="{106221AE-D085-4496-B88C-B9B99EC83F6F}"/>
          </ac:picMkLst>
        </pc:picChg>
      </pc:sldChg>
      <pc:sldChg chg="addSp delSp modSp add mod">
        <pc:chgData name="Abramowitz, Leslie A. (EOL)" userId="c75921bb-1a94-4c2a-bc5c-758a080a0027" providerId="ADAL" clId="{887BC77C-8735-4113-A764-7B3DD1BD2A9F}" dt="2020-03-04T15:43:49.189" v="2035" actId="14100"/>
        <pc:sldMkLst>
          <pc:docMk/>
          <pc:sldMk cId="1094774975" sldId="351"/>
        </pc:sldMkLst>
        <pc:spChg chg="del">
          <ac:chgData name="Abramowitz, Leslie A. (EOL)" userId="c75921bb-1a94-4c2a-bc5c-758a080a0027" providerId="ADAL" clId="{887BC77C-8735-4113-A764-7B3DD1BD2A9F}" dt="2020-03-04T15:42:04.988" v="1957"/>
          <ac:spMkLst>
            <pc:docMk/>
            <pc:sldMk cId="1094774975" sldId="351"/>
            <ac:spMk id="2" creationId="{5D72972A-CC01-47CB-9D2A-6E9D59B6FEB0}"/>
          </ac:spMkLst>
        </pc:spChg>
        <pc:spChg chg="mod">
          <ac:chgData name="Abramowitz, Leslie A. (EOL)" userId="c75921bb-1a94-4c2a-bc5c-758a080a0027" providerId="ADAL" clId="{887BC77C-8735-4113-A764-7B3DD1BD2A9F}" dt="2020-03-04T15:43:12.112" v="2029" actId="20577"/>
          <ac:spMkLst>
            <pc:docMk/>
            <pc:sldMk cId="1094774975" sldId="351"/>
            <ac:spMk id="3" creationId="{AA30B3FD-76AB-4905-946A-89DB53FEAFB1}"/>
          </ac:spMkLst>
        </pc:spChg>
        <pc:spChg chg="add">
          <ac:chgData name="Abramowitz, Leslie A. (EOL)" userId="c75921bb-1a94-4c2a-bc5c-758a080a0027" providerId="ADAL" clId="{887BC77C-8735-4113-A764-7B3DD1BD2A9F}" dt="2020-03-04T15:42:04.988" v="1957"/>
          <ac:spMkLst>
            <pc:docMk/>
            <pc:sldMk cId="1094774975" sldId="351"/>
            <ac:spMk id="6" creationId="{093BFD67-C152-489A-8540-94C0BAE14BB8}"/>
          </ac:spMkLst>
        </pc:spChg>
        <pc:picChg chg="add mod">
          <ac:chgData name="Abramowitz, Leslie A. (EOL)" userId="c75921bb-1a94-4c2a-bc5c-758a080a0027" providerId="ADAL" clId="{887BC77C-8735-4113-A764-7B3DD1BD2A9F}" dt="2020-03-04T15:43:49.189" v="2035" actId="14100"/>
          <ac:picMkLst>
            <pc:docMk/>
            <pc:sldMk cId="1094774975" sldId="351"/>
            <ac:picMk id="7" creationId="{30633731-E276-411B-BBC3-3EE54A8E3759}"/>
          </ac:picMkLst>
        </pc:picChg>
        <pc:picChg chg="add">
          <ac:chgData name="Abramowitz, Leslie A. (EOL)" userId="c75921bb-1a94-4c2a-bc5c-758a080a0027" providerId="ADAL" clId="{887BC77C-8735-4113-A764-7B3DD1BD2A9F}" dt="2020-03-04T15:43:43.111" v="2034"/>
          <ac:picMkLst>
            <pc:docMk/>
            <pc:sldMk cId="1094774975" sldId="351"/>
            <ac:picMk id="8" creationId="{24B1AAE0-8FF6-41C6-8745-5D080163538E}"/>
          </ac:picMkLst>
        </pc:picChg>
      </pc:sldChg>
      <pc:sldChg chg="modSp add mod">
        <pc:chgData name="Abramowitz, Leslie A. (EOL)" userId="c75921bb-1a94-4c2a-bc5c-758a080a0027" providerId="ADAL" clId="{887BC77C-8735-4113-A764-7B3DD1BD2A9F}" dt="2020-03-06T12:15:00.597" v="2338" actId="6549"/>
        <pc:sldMkLst>
          <pc:docMk/>
          <pc:sldMk cId="2882732365" sldId="352"/>
        </pc:sldMkLst>
        <pc:spChg chg="mod">
          <ac:chgData name="Abramowitz, Leslie A. (EOL)" userId="c75921bb-1a94-4c2a-bc5c-758a080a0027" providerId="ADAL" clId="{887BC77C-8735-4113-A764-7B3DD1BD2A9F}" dt="2020-03-06T12:11:28.446" v="2159" actId="20577"/>
          <ac:spMkLst>
            <pc:docMk/>
            <pc:sldMk cId="2882732365" sldId="352"/>
            <ac:spMk id="2" creationId="{DD4A7B68-FF95-4108-BDAE-93B07CC55DCD}"/>
          </ac:spMkLst>
        </pc:spChg>
        <pc:spChg chg="mod">
          <ac:chgData name="Abramowitz, Leslie A. (EOL)" userId="c75921bb-1a94-4c2a-bc5c-758a080a0027" providerId="ADAL" clId="{887BC77C-8735-4113-A764-7B3DD1BD2A9F}" dt="2020-03-06T12:15:00.597" v="2338" actId="6549"/>
          <ac:spMkLst>
            <pc:docMk/>
            <pc:sldMk cId="2882732365" sldId="352"/>
            <ac:spMk id="3" creationId="{EFA25F4B-9AAB-4EA0-B876-59EA313BA692}"/>
          </ac:spMkLst>
        </pc:spChg>
      </pc:sldChg>
      <pc:sldChg chg="addSp modSp add mod">
        <pc:chgData name="Abramowitz, Leslie A. (EOL)" userId="c75921bb-1a94-4c2a-bc5c-758a080a0027" providerId="ADAL" clId="{887BC77C-8735-4113-A764-7B3DD1BD2A9F}" dt="2020-03-10T11:08:24.555" v="3479" actId="20577"/>
        <pc:sldMkLst>
          <pc:docMk/>
          <pc:sldMk cId="1564357540" sldId="353"/>
        </pc:sldMkLst>
        <pc:spChg chg="mod">
          <ac:chgData name="Abramowitz, Leslie A. (EOL)" userId="c75921bb-1a94-4c2a-bc5c-758a080a0027" providerId="ADAL" clId="{887BC77C-8735-4113-A764-7B3DD1BD2A9F}" dt="2020-03-06T12:15:21.096" v="2352" actId="20577"/>
          <ac:spMkLst>
            <pc:docMk/>
            <pc:sldMk cId="1564357540" sldId="353"/>
            <ac:spMk id="2" creationId="{6588DCA9-B06B-4FC9-B7C4-A8AA351CCF1D}"/>
          </ac:spMkLst>
        </pc:spChg>
        <pc:spChg chg="mod">
          <ac:chgData name="Abramowitz, Leslie A. (EOL)" userId="c75921bb-1a94-4c2a-bc5c-758a080a0027" providerId="ADAL" clId="{887BC77C-8735-4113-A764-7B3DD1BD2A9F}" dt="2020-03-10T11:08:24.555" v="3479" actId="20577"/>
          <ac:spMkLst>
            <pc:docMk/>
            <pc:sldMk cId="1564357540" sldId="353"/>
            <ac:spMk id="3" creationId="{F671C3BD-28DE-41B6-ACBE-104B087FFEBB}"/>
          </ac:spMkLst>
        </pc:spChg>
        <pc:spChg chg="add mod">
          <ac:chgData name="Abramowitz, Leslie A. (EOL)" userId="c75921bb-1a94-4c2a-bc5c-758a080a0027" providerId="ADAL" clId="{887BC77C-8735-4113-A764-7B3DD1BD2A9F}" dt="2020-03-06T12:31:39.933" v="2994" actId="1076"/>
          <ac:spMkLst>
            <pc:docMk/>
            <pc:sldMk cId="1564357540" sldId="353"/>
            <ac:spMk id="7" creationId="{FC01392E-6713-4002-9E33-F900F68ACF81}"/>
          </ac:spMkLst>
        </pc:spChg>
        <pc:picChg chg="add mod">
          <ac:chgData name="Abramowitz, Leslie A. (EOL)" userId="c75921bb-1a94-4c2a-bc5c-758a080a0027" providerId="ADAL" clId="{887BC77C-8735-4113-A764-7B3DD1BD2A9F}" dt="2020-03-06T12:24:05.508" v="2772" actId="1076"/>
          <ac:picMkLst>
            <pc:docMk/>
            <pc:sldMk cId="1564357540" sldId="353"/>
            <ac:picMk id="6" creationId="{09158078-2C25-446E-A5C3-589E93FCD551}"/>
          </ac:picMkLst>
        </pc:picChg>
      </pc:sldChg>
      <pc:sldChg chg="addSp delSp modSp add mod">
        <pc:chgData name="Abramowitz, Leslie A. (EOL)" userId="c75921bb-1a94-4c2a-bc5c-758a080a0027" providerId="ADAL" clId="{887BC77C-8735-4113-A764-7B3DD1BD2A9F}" dt="2020-03-06T12:53:15.813" v="3359" actId="1076"/>
        <pc:sldMkLst>
          <pc:docMk/>
          <pc:sldMk cId="474149974" sldId="354"/>
        </pc:sldMkLst>
        <pc:spChg chg="del">
          <ac:chgData name="Abramowitz, Leslie A. (EOL)" userId="c75921bb-1a94-4c2a-bc5c-758a080a0027" providerId="ADAL" clId="{887BC77C-8735-4113-A764-7B3DD1BD2A9F}" dt="2020-03-06T12:22:19.542" v="2588"/>
          <ac:spMkLst>
            <pc:docMk/>
            <pc:sldMk cId="474149974" sldId="354"/>
            <ac:spMk id="2" creationId="{DDC320DD-CE06-4D82-9743-2157456D539A}"/>
          </ac:spMkLst>
        </pc:spChg>
        <pc:spChg chg="mod">
          <ac:chgData name="Abramowitz, Leslie A. (EOL)" userId="c75921bb-1a94-4c2a-bc5c-758a080a0027" providerId="ADAL" clId="{887BC77C-8735-4113-A764-7B3DD1BD2A9F}" dt="2020-03-06T12:53:03.860" v="3356" actId="20577"/>
          <ac:spMkLst>
            <pc:docMk/>
            <pc:sldMk cId="474149974" sldId="354"/>
            <ac:spMk id="3" creationId="{BF8A0A9B-9B31-43E8-B6AE-A4B62723D450}"/>
          </ac:spMkLst>
        </pc:spChg>
        <pc:spChg chg="add mod">
          <ac:chgData name="Abramowitz, Leslie A. (EOL)" userId="c75921bb-1a94-4c2a-bc5c-758a080a0027" providerId="ADAL" clId="{887BC77C-8735-4113-A764-7B3DD1BD2A9F}" dt="2020-03-06T12:38:42.619" v="3128" actId="20577"/>
          <ac:spMkLst>
            <pc:docMk/>
            <pc:sldMk cId="474149974" sldId="354"/>
            <ac:spMk id="6" creationId="{785861F0-840A-4789-9005-971214547DDE}"/>
          </ac:spMkLst>
        </pc:spChg>
        <pc:picChg chg="add mod">
          <ac:chgData name="Abramowitz, Leslie A. (EOL)" userId="c75921bb-1a94-4c2a-bc5c-758a080a0027" providerId="ADAL" clId="{887BC77C-8735-4113-A764-7B3DD1BD2A9F}" dt="2020-03-06T12:53:15.813" v="3359" actId="1076"/>
          <ac:picMkLst>
            <pc:docMk/>
            <pc:sldMk cId="474149974" sldId="354"/>
            <ac:picMk id="7" creationId="{9A073F4A-9178-4CBB-B615-25A862983768}"/>
          </ac:picMkLst>
        </pc:picChg>
      </pc:sldChg>
      <pc:sldChg chg="addSp modSp add mod">
        <pc:chgData name="Abramowitz, Leslie A. (EOL)" userId="c75921bb-1a94-4c2a-bc5c-758a080a0027" providerId="ADAL" clId="{887BC77C-8735-4113-A764-7B3DD1BD2A9F}" dt="2020-03-06T13:07:01.797" v="3477"/>
        <pc:sldMkLst>
          <pc:docMk/>
          <pc:sldMk cId="577356910" sldId="355"/>
        </pc:sldMkLst>
        <pc:spChg chg="mod">
          <ac:chgData name="Abramowitz, Leslie A. (EOL)" userId="c75921bb-1a94-4c2a-bc5c-758a080a0027" providerId="ADAL" clId="{887BC77C-8735-4113-A764-7B3DD1BD2A9F}" dt="2020-03-06T12:33:53.499" v="3008" actId="20577"/>
          <ac:spMkLst>
            <pc:docMk/>
            <pc:sldMk cId="577356910" sldId="355"/>
            <ac:spMk id="2" creationId="{9520E119-BCF1-443F-919D-58CCD2E76D7E}"/>
          </ac:spMkLst>
        </pc:spChg>
        <pc:spChg chg="mod">
          <ac:chgData name="Abramowitz, Leslie A. (EOL)" userId="c75921bb-1a94-4c2a-bc5c-758a080a0027" providerId="ADAL" clId="{887BC77C-8735-4113-A764-7B3DD1BD2A9F}" dt="2020-03-06T12:35:12.560" v="3124" actId="1076"/>
          <ac:spMkLst>
            <pc:docMk/>
            <pc:sldMk cId="577356910" sldId="355"/>
            <ac:spMk id="3" creationId="{63149B8C-1C50-4953-B05B-FB1DB31D3A33}"/>
          </ac:spMkLst>
        </pc:spChg>
        <pc:picChg chg="add mod">
          <ac:chgData name="Abramowitz, Leslie A. (EOL)" userId="c75921bb-1a94-4c2a-bc5c-758a080a0027" providerId="ADAL" clId="{887BC77C-8735-4113-A764-7B3DD1BD2A9F}" dt="2020-03-06T12:35:15.872" v="3125" actId="14100"/>
          <ac:picMkLst>
            <pc:docMk/>
            <pc:sldMk cId="577356910" sldId="355"/>
            <ac:picMk id="6" creationId="{12F396A8-9795-49F0-B9E7-A62336BFA5B8}"/>
          </ac:picMkLst>
        </pc:picChg>
        <pc:picChg chg="add">
          <ac:chgData name="Abramowitz, Leslie A. (EOL)" userId="c75921bb-1a94-4c2a-bc5c-758a080a0027" providerId="ADAL" clId="{887BC77C-8735-4113-A764-7B3DD1BD2A9F}" dt="2020-03-06T13:07:01.797" v="3477"/>
          <ac:picMkLst>
            <pc:docMk/>
            <pc:sldMk cId="577356910" sldId="355"/>
            <ac:picMk id="7" creationId="{73D6E081-A902-451F-B816-E0E7CFB54F0D}"/>
          </ac:picMkLst>
        </pc:picChg>
      </pc:sldChg>
      <pc:sldChg chg="addSp delSp modSp add mod">
        <pc:chgData name="Abramowitz, Leslie A. (EOL)" userId="c75921bb-1a94-4c2a-bc5c-758a080a0027" providerId="ADAL" clId="{887BC77C-8735-4113-A764-7B3DD1BD2A9F}" dt="2020-03-06T13:07:11.157" v="3478"/>
        <pc:sldMkLst>
          <pc:docMk/>
          <pc:sldMk cId="830491331" sldId="356"/>
        </pc:sldMkLst>
        <pc:spChg chg="mod">
          <ac:chgData name="Abramowitz, Leslie A. (EOL)" userId="c75921bb-1a94-4c2a-bc5c-758a080a0027" providerId="ADAL" clId="{887BC77C-8735-4113-A764-7B3DD1BD2A9F}" dt="2020-03-06T12:53:30.437" v="3364" actId="20577"/>
          <ac:spMkLst>
            <pc:docMk/>
            <pc:sldMk cId="830491331" sldId="356"/>
            <ac:spMk id="2" creationId="{919E3AE6-A846-41E5-A414-5CC3581E899B}"/>
          </ac:spMkLst>
        </pc:spChg>
        <pc:spChg chg="mod">
          <ac:chgData name="Abramowitz, Leslie A. (EOL)" userId="c75921bb-1a94-4c2a-bc5c-758a080a0027" providerId="ADAL" clId="{887BC77C-8735-4113-A764-7B3DD1BD2A9F}" dt="2020-03-06T13:04:34.222" v="3472" actId="27636"/>
          <ac:spMkLst>
            <pc:docMk/>
            <pc:sldMk cId="830491331" sldId="356"/>
            <ac:spMk id="3" creationId="{B5B2F3CA-BD08-441A-9E13-49E8FD25A389}"/>
          </ac:spMkLst>
        </pc:spChg>
        <pc:picChg chg="add del mod">
          <ac:chgData name="Abramowitz, Leslie A. (EOL)" userId="c75921bb-1a94-4c2a-bc5c-758a080a0027" providerId="ADAL" clId="{887BC77C-8735-4113-A764-7B3DD1BD2A9F}" dt="2020-03-06T13:04:58.205" v="3474" actId="478"/>
          <ac:picMkLst>
            <pc:docMk/>
            <pc:sldMk cId="830491331" sldId="356"/>
            <ac:picMk id="6" creationId="{6A8D3592-9284-41A7-A9DA-1C31FE001A14}"/>
          </ac:picMkLst>
        </pc:picChg>
        <pc:picChg chg="add mod">
          <ac:chgData name="Abramowitz, Leslie A. (EOL)" userId="c75921bb-1a94-4c2a-bc5c-758a080a0027" providerId="ADAL" clId="{887BC77C-8735-4113-A764-7B3DD1BD2A9F}" dt="2020-03-06T13:06:24.238" v="3476" actId="14100"/>
          <ac:picMkLst>
            <pc:docMk/>
            <pc:sldMk cId="830491331" sldId="356"/>
            <ac:picMk id="7" creationId="{3D993369-FFC9-471D-A2EC-817FA9E87CE6}"/>
          </ac:picMkLst>
        </pc:picChg>
        <pc:picChg chg="add">
          <ac:chgData name="Abramowitz, Leslie A. (EOL)" userId="c75921bb-1a94-4c2a-bc5c-758a080a0027" providerId="ADAL" clId="{887BC77C-8735-4113-A764-7B3DD1BD2A9F}" dt="2020-03-06T13:07:11.157" v="3478"/>
          <ac:picMkLst>
            <pc:docMk/>
            <pc:sldMk cId="830491331" sldId="356"/>
            <ac:picMk id="8" creationId="{F8099808-AD1D-4CC9-9FC9-3EB1732BEA6F}"/>
          </ac:picMkLst>
        </pc:picChg>
      </pc:sldChg>
      <pc:sldChg chg="addSp delSp modSp add mod">
        <pc:chgData name="Abramowitz, Leslie A. (EOL)" userId="c75921bb-1a94-4c2a-bc5c-758a080a0027" providerId="ADAL" clId="{887BC77C-8735-4113-A764-7B3DD1BD2A9F}" dt="2020-03-10T12:24:47.007" v="4067" actId="114"/>
        <pc:sldMkLst>
          <pc:docMk/>
          <pc:sldMk cId="3184014981" sldId="357"/>
        </pc:sldMkLst>
        <pc:spChg chg="del">
          <ac:chgData name="Abramowitz, Leslie A. (EOL)" userId="c75921bb-1a94-4c2a-bc5c-758a080a0027" providerId="ADAL" clId="{887BC77C-8735-4113-A764-7B3DD1BD2A9F}" dt="2020-03-10T11:09:04.692" v="3481"/>
          <ac:spMkLst>
            <pc:docMk/>
            <pc:sldMk cId="3184014981" sldId="357"/>
            <ac:spMk id="2" creationId="{6B28A672-F599-4750-AAC3-60F606C52B44}"/>
          </ac:spMkLst>
        </pc:spChg>
        <pc:spChg chg="mod">
          <ac:chgData name="Abramowitz, Leslie A. (EOL)" userId="c75921bb-1a94-4c2a-bc5c-758a080a0027" providerId="ADAL" clId="{887BC77C-8735-4113-A764-7B3DD1BD2A9F}" dt="2020-03-10T12:24:47.007" v="4067" actId="114"/>
          <ac:spMkLst>
            <pc:docMk/>
            <pc:sldMk cId="3184014981" sldId="357"/>
            <ac:spMk id="3" creationId="{23C6365C-A7A9-42D2-8B4D-0EF8075B2365}"/>
          </ac:spMkLst>
        </pc:spChg>
        <pc:spChg chg="add mod">
          <ac:chgData name="Abramowitz, Leslie A. (EOL)" userId="c75921bb-1a94-4c2a-bc5c-758a080a0027" providerId="ADAL" clId="{887BC77C-8735-4113-A764-7B3DD1BD2A9F}" dt="2020-03-10T11:16:45.950" v="3771" actId="20577"/>
          <ac:spMkLst>
            <pc:docMk/>
            <pc:sldMk cId="3184014981" sldId="357"/>
            <ac:spMk id="6" creationId="{ACB63720-D4A5-4EAD-A50B-B48E812ECB33}"/>
          </ac:spMkLst>
        </pc:spChg>
      </pc:sldChg>
      <pc:sldChg chg="addSp delSp modSp add mod">
        <pc:chgData name="Abramowitz, Leslie A. (EOL)" userId="c75921bb-1a94-4c2a-bc5c-758a080a0027" providerId="ADAL" clId="{887BC77C-8735-4113-A764-7B3DD1BD2A9F}" dt="2020-03-10T12:26:33.301" v="4180" actId="20577"/>
        <pc:sldMkLst>
          <pc:docMk/>
          <pc:sldMk cId="1254423887" sldId="358"/>
        </pc:sldMkLst>
        <pc:spChg chg="del">
          <ac:chgData name="Abramowitz, Leslie A. (EOL)" userId="c75921bb-1a94-4c2a-bc5c-758a080a0027" providerId="ADAL" clId="{887BC77C-8735-4113-A764-7B3DD1BD2A9F}" dt="2020-03-10T11:17:17.307" v="3773"/>
          <ac:spMkLst>
            <pc:docMk/>
            <pc:sldMk cId="1254423887" sldId="358"/>
            <ac:spMk id="2" creationId="{DC2D3AB9-5309-477C-932A-DEC264649CAD}"/>
          </ac:spMkLst>
        </pc:spChg>
        <pc:spChg chg="mod">
          <ac:chgData name="Abramowitz, Leslie A. (EOL)" userId="c75921bb-1a94-4c2a-bc5c-758a080a0027" providerId="ADAL" clId="{887BC77C-8735-4113-A764-7B3DD1BD2A9F}" dt="2020-03-10T12:26:33.301" v="4180" actId="20577"/>
          <ac:spMkLst>
            <pc:docMk/>
            <pc:sldMk cId="1254423887" sldId="358"/>
            <ac:spMk id="3" creationId="{D3A40275-2022-4451-AFA6-53DD43B09868}"/>
          </ac:spMkLst>
        </pc:spChg>
        <pc:spChg chg="add mod">
          <ac:chgData name="Abramowitz, Leslie A. (EOL)" userId="c75921bb-1a94-4c2a-bc5c-758a080a0027" providerId="ADAL" clId="{887BC77C-8735-4113-A764-7B3DD1BD2A9F}" dt="2020-03-10T11:17:32.760" v="3793" actId="20577"/>
          <ac:spMkLst>
            <pc:docMk/>
            <pc:sldMk cId="1254423887" sldId="358"/>
            <ac:spMk id="6" creationId="{9000735C-9380-4757-95F5-6655A7DD42D1}"/>
          </ac:spMkLst>
        </pc:spChg>
        <pc:picChg chg="add mod">
          <ac:chgData name="Abramowitz, Leslie A. (EOL)" userId="c75921bb-1a94-4c2a-bc5c-758a080a0027" providerId="ADAL" clId="{887BC77C-8735-4113-A764-7B3DD1BD2A9F}" dt="2020-03-10T12:26:16.004" v="4177" actId="1076"/>
          <ac:picMkLst>
            <pc:docMk/>
            <pc:sldMk cId="1254423887" sldId="358"/>
            <ac:picMk id="7" creationId="{A213F79F-0063-4465-9E0A-2ACCDD057DD1}"/>
          </ac:picMkLst>
        </pc:picChg>
      </pc:sldChg>
      <pc:sldChg chg="addSp delSp modSp add mod">
        <pc:chgData name="Abramowitz, Leslie A. (EOL)" userId="c75921bb-1a94-4c2a-bc5c-758a080a0027" providerId="ADAL" clId="{887BC77C-8735-4113-A764-7B3DD1BD2A9F}" dt="2020-03-10T11:49:35.221" v="4052"/>
        <pc:sldMkLst>
          <pc:docMk/>
          <pc:sldMk cId="3909912359" sldId="359"/>
        </pc:sldMkLst>
        <pc:spChg chg="del">
          <ac:chgData name="Abramowitz, Leslie A. (EOL)" userId="c75921bb-1a94-4c2a-bc5c-758a080a0027" providerId="ADAL" clId="{887BC77C-8735-4113-A764-7B3DD1BD2A9F}" dt="2020-03-10T11:43:23.954" v="3888"/>
          <ac:spMkLst>
            <pc:docMk/>
            <pc:sldMk cId="3909912359" sldId="359"/>
            <ac:spMk id="2" creationId="{9C90E97A-97DA-465E-AB8E-5AFB55C5296B}"/>
          </ac:spMkLst>
        </pc:spChg>
        <pc:spChg chg="mod">
          <ac:chgData name="Abramowitz, Leslie A. (EOL)" userId="c75921bb-1a94-4c2a-bc5c-758a080a0027" providerId="ADAL" clId="{887BC77C-8735-4113-A764-7B3DD1BD2A9F}" dt="2020-03-10T11:48:46.566" v="4048" actId="1076"/>
          <ac:spMkLst>
            <pc:docMk/>
            <pc:sldMk cId="3909912359" sldId="359"/>
            <ac:spMk id="3" creationId="{C163D5A8-A065-4B07-B4D0-443595C59A88}"/>
          </ac:spMkLst>
        </pc:spChg>
        <pc:spChg chg="add">
          <ac:chgData name="Abramowitz, Leslie A. (EOL)" userId="c75921bb-1a94-4c2a-bc5c-758a080a0027" providerId="ADAL" clId="{887BC77C-8735-4113-A764-7B3DD1BD2A9F}" dt="2020-03-10T11:43:23.954" v="3888"/>
          <ac:spMkLst>
            <pc:docMk/>
            <pc:sldMk cId="3909912359" sldId="359"/>
            <ac:spMk id="6" creationId="{F1617A63-FE39-4DD8-AB0B-DD7FEE985F9B}"/>
          </ac:spMkLst>
        </pc:spChg>
        <pc:picChg chg="add mod">
          <ac:chgData name="Abramowitz, Leslie A. (EOL)" userId="c75921bb-1a94-4c2a-bc5c-758a080a0027" providerId="ADAL" clId="{887BC77C-8735-4113-A764-7B3DD1BD2A9F}" dt="2020-03-10T11:49:19.722" v="4051" actId="14100"/>
          <ac:picMkLst>
            <pc:docMk/>
            <pc:sldMk cId="3909912359" sldId="359"/>
            <ac:picMk id="7" creationId="{86338018-F0EC-4031-8FCD-DCCBCFD1B9BF}"/>
          </ac:picMkLst>
        </pc:picChg>
        <pc:picChg chg="add">
          <ac:chgData name="Abramowitz, Leslie A. (EOL)" userId="c75921bb-1a94-4c2a-bc5c-758a080a0027" providerId="ADAL" clId="{887BC77C-8735-4113-A764-7B3DD1BD2A9F}" dt="2020-03-10T11:49:35.221" v="4052"/>
          <ac:picMkLst>
            <pc:docMk/>
            <pc:sldMk cId="3909912359" sldId="359"/>
            <ac:picMk id="8" creationId="{BFBF7699-24C3-47E8-A460-43DC8BEF7321}"/>
          </ac:picMkLst>
        </pc:picChg>
      </pc:sldChg>
    </pc:docChg>
  </pc:docChgLst>
  <pc:docChgLst>
    <pc:chgData name="Abramowitz, Leslie A. (EOL)" userId="c75921bb-1a94-4c2a-bc5c-758a080a0027" providerId="ADAL" clId="{8F7D12DE-1B50-440F-B9E2-AC483CFE7EB9}"/>
    <pc:docChg chg="custSel modSld">
      <pc:chgData name="Abramowitz, Leslie A. (EOL)" userId="c75921bb-1a94-4c2a-bc5c-758a080a0027" providerId="ADAL" clId="{8F7D12DE-1B50-440F-B9E2-AC483CFE7EB9}" dt="2020-04-28T12:59:49.939" v="381" actId="14100"/>
      <pc:docMkLst>
        <pc:docMk/>
      </pc:docMkLst>
      <pc:sldChg chg="modSp mod modNotesTx">
        <pc:chgData name="Abramowitz, Leslie A. (EOL)" userId="c75921bb-1a94-4c2a-bc5c-758a080a0027" providerId="ADAL" clId="{8F7D12DE-1B50-440F-B9E2-AC483CFE7EB9}" dt="2020-04-24T14:34:22.881" v="329" actId="20577"/>
        <pc:sldMkLst>
          <pc:docMk/>
          <pc:sldMk cId="2086715375" sldId="256"/>
        </pc:sldMkLst>
        <pc:spChg chg="mod">
          <ac:chgData name="Abramowitz, Leslie A. (EOL)" userId="c75921bb-1a94-4c2a-bc5c-758a080a0027" providerId="ADAL" clId="{8F7D12DE-1B50-440F-B9E2-AC483CFE7EB9}" dt="2020-04-17T20:42:21.316" v="328" actId="20577"/>
          <ac:spMkLst>
            <pc:docMk/>
            <pc:sldMk cId="2086715375" sldId="256"/>
            <ac:spMk id="4" creationId="{00000000-0000-0000-0000-000000000000}"/>
          </ac:spMkLst>
        </pc:spChg>
      </pc:sldChg>
      <pc:sldChg chg="modNotesTx">
        <pc:chgData name="Abramowitz, Leslie A. (EOL)" userId="c75921bb-1a94-4c2a-bc5c-758a080a0027" providerId="ADAL" clId="{8F7D12DE-1B50-440F-B9E2-AC483CFE7EB9}" dt="2020-04-24T14:34:51.615" v="330" actId="20577"/>
        <pc:sldMkLst>
          <pc:docMk/>
          <pc:sldMk cId="2462583696" sldId="289"/>
        </pc:sldMkLst>
      </pc:sldChg>
      <pc:sldChg chg="modNotesTx">
        <pc:chgData name="Abramowitz, Leslie A. (EOL)" userId="c75921bb-1a94-4c2a-bc5c-758a080a0027" providerId="ADAL" clId="{8F7D12DE-1B50-440F-B9E2-AC483CFE7EB9}" dt="2020-04-24T14:36:57.221" v="332" actId="20577"/>
        <pc:sldMkLst>
          <pc:docMk/>
          <pc:sldMk cId="3167623846" sldId="342"/>
        </pc:sldMkLst>
      </pc:sldChg>
      <pc:sldChg chg="modSp mod modNotesTx">
        <pc:chgData name="Abramowitz, Leslie A. (EOL)" userId="c75921bb-1a94-4c2a-bc5c-758a080a0027" providerId="ADAL" clId="{8F7D12DE-1B50-440F-B9E2-AC483CFE7EB9}" dt="2020-04-24T14:35:30.239" v="331" actId="20577"/>
        <pc:sldMkLst>
          <pc:docMk/>
          <pc:sldMk cId="2265125468" sldId="346"/>
        </pc:sldMkLst>
        <pc:spChg chg="mod">
          <ac:chgData name="Abramowitz, Leslie A. (EOL)" userId="c75921bb-1a94-4c2a-bc5c-758a080a0027" providerId="ADAL" clId="{8F7D12DE-1B50-440F-B9E2-AC483CFE7EB9}" dt="2020-04-08T12:59:41.106" v="43" actId="20577"/>
          <ac:spMkLst>
            <pc:docMk/>
            <pc:sldMk cId="2265125468" sldId="346"/>
            <ac:spMk id="7" creationId="{6CF0704F-6559-4283-8D75-D3ED99659ED5}"/>
          </ac:spMkLst>
        </pc:spChg>
      </pc:sldChg>
      <pc:sldChg chg="addSp delSp modSp mod">
        <pc:chgData name="Abramowitz, Leslie A. (EOL)" userId="c75921bb-1a94-4c2a-bc5c-758a080a0027" providerId="ADAL" clId="{8F7D12DE-1B50-440F-B9E2-AC483CFE7EB9}" dt="2020-04-28T12:59:49.939" v="381" actId="14100"/>
        <pc:sldMkLst>
          <pc:docMk/>
          <pc:sldMk cId="4071488403" sldId="347"/>
        </pc:sldMkLst>
        <pc:spChg chg="mod">
          <ac:chgData name="Abramowitz, Leslie A. (EOL)" userId="c75921bb-1a94-4c2a-bc5c-758a080a0027" providerId="ADAL" clId="{8F7D12DE-1B50-440F-B9E2-AC483CFE7EB9}" dt="2020-04-27T16:23:23.574" v="344" actId="14100"/>
          <ac:spMkLst>
            <pc:docMk/>
            <pc:sldMk cId="4071488403" sldId="347"/>
            <ac:spMk id="3" creationId="{0B8041FF-BAE0-4256-9CF9-5B717FC0BA8A}"/>
          </ac:spMkLst>
        </pc:spChg>
        <pc:spChg chg="add mod">
          <ac:chgData name="Abramowitz, Leslie A. (EOL)" userId="c75921bb-1a94-4c2a-bc5c-758a080a0027" providerId="ADAL" clId="{8F7D12DE-1B50-440F-B9E2-AC483CFE7EB9}" dt="2020-04-28T12:59:49.939" v="381" actId="14100"/>
          <ac:spMkLst>
            <pc:docMk/>
            <pc:sldMk cId="4071488403" sldId="347"/>
            <ac:spMk id="9" creationId="{2580FC78-4A16-4D89-A00D-7CCB94205D49}"/>
          </ac:spMkLst>
        </pc:spChg>
        <pc:picChg chg="del">
          <ac:chgData name="Abramowitz, Leslie A. (EOL)" userId="c75921bb-1a94-4c2a-bc5c-758a080a0027" providerId="ADAL" clId="{8F7D12DE-1B50-440F-B9E2-AC483CFE7EB9}" dt="2020-04-24T15:19:17.465" v="335" actId="478"/>
          <ac:picMkLst>
            <pc:docMk/>
            <pc:sldMk cId="4071488403" sldId="347"/>
            <ac:picMk id="6" creationId="{7A9495C2-13C9-45EB-838B-A5FFCCAC1A5C}"/>
          </ac:picMkLst>
        </pc:picChg>
        <pc:picChg chg="add mod">
          <ac:chgData name="Abramowitz, Leslie A. (EOL)" userId="c75921bb-1a94-4c2a-bc5c-758a080a0027" providerId="ADAL" clId="{8F7D12DE-1B50-440F-B9E2-AC483CFE7EB9}" dt="2020-04-24T15:19:38.621" v="341" actId="14100"/>
          <ac:picMkLst>
            <pc:docMk/>
            <pc:sldMk cId="4071488403" sldId="347"/>
            <ac:picMk id="7" creationId="{13819989-4669-4EDD-805F-98A84FA0B328}"/>
          </ac:picMkLst>
        </pc:picChg>
        <pc:cxnChg chg="add del mod">
          <ac:chgData name="Abramowitz, Leslie A. (EOL)" userId="c75921bb-1a94-4c2a-bc5c-758a080a0027" providerId="ADAL" clId="{8F7D12DE-1B50-440F-B9E2-AC483CFE7EB9}" dt="2020-04-28T12:59:39.361" v="378" actId="478"/>
          <ac:cxnSpMkLst>
            <pc:docMk/>
            <pc:sldMk cId="4071488403" sldId="347"/>
            <ac:cxnSpMk id="8" creationId="{BC606E39-C9B0-42E1-8BC5-A50AB67FEAD1}"/>
          </ac:cxnSpMkLst>
        </pc:cxnChg>
      </pc:sldChg>
      <pc:sldChg chg="addSp modSp mod modNotesTx">
        <pc:chgData name="Abramowitz, Leslie A. (EOL)" userId="c75921bb-1a94-4c2a-bc5c-758a080a0027" providerId="ADAL" clId="{8F7D12DE-1B50-440F-B9E2-AC483CFE7EB9}" dt="2020-04-28T12:59:31.940" v="377" actId="1036"/>
        <pc:sldMkLst>
          <pc:docMk/>
          <pc:sldMk cId="2593193648" sldId="349"/>
        </pc:sldMkLst>
        <pc:spChg chg="add mod">
          <ac:chgData name="Abramowitz, Leslie A. (EOL)" userId="c75921bb-1a94-4c2a-bc5c-758a080a0027" providerId="ADAL" clId="{8F7D12DE-1B50-440F-B9E2-AC483CFE7EB9}" dt="2020-04-28T12:55:34.478" v="366" actId="692"/>
          <ac:spMkLst>
            <pc:docMk/>
            <pc:sldMk cId="2593193648" sldId="349"/>
            <ac:spMk id="7" creationId="{0094029B-8326-4F7F-9CC6-049F7A188881}"/>
          </ac:spMkLst>
        </pc:spChg>
        <pc:spChg chg="add mod">
          <ac:chgData name="Abramowitz, Leslie A. (EOL)" userId="c75921bb-1a94-4c2a-bc5c-758a080a0027" providerId="ADAL" clId="{8F7D12DE-1B50-440F-B9E2-AC483CFE7EB9}" dt="2020-04-28T12:59:31.940" v="377" actId="1036"/>
          <ac:spMkLst>
            <pc:docMk/>
            <pc:sldMk cId="2593193648" sldId="349"/>
            <ac:spMk id="9" creationId="{E87FFF05-E84F-415F-B338-AFAE158B3082}"/>
          </ac:spMkLst>
        </pc:spChg>
        <pc:picChg chg="mod">
          <ac:chgData name="Abramowitz, Leslie A. (EOL)" userId="c75921bb-1a94-4c2a-bc5c-758a080a0027" providerId="ADAL" clId="{8F7D12DE-1B50-440F-B9E2-AC483CFE7EB9}" dt="2020-04-28T12:57:11.412" v="371" actId="1036"/>
          <ac:picMkLst>
            <pc:docMk/>
            <pc:sldMk cId="2593193648" sldId="349"/>
            <ac:picMk id="6" creationId="{448BA3F9-2A1E-468A-96DC-78F91BEA4FEE}"/>
          </ac:picMkLst>
        </pc:picChg>
      </pc:sldChg>
      <pc:sldChg chg="modSp mod">
        <pc:chgData name="Abramowitz, Leslie A. (EOL)" userId="c75921bb-1a94-4c2a-bc5c-758a080a0027" providerId="ADAL" clId="{8F7D12DE-1B50-440F-B9E2-AC483CFE7EB9}" dt="2020-04-28T12:59:18.815" v="376" actId="1035"/>
        <pc:sldMkLst>
          <pc:docMk/>
          <pc:sldMk cId="1344521406" sldId="350"/>
        </pc:sldMkLst>
        <pc:picChg chg="mod">
          <ac:chgData name="Abramowitz, Leslie A. (EOL)" userId="c75921bb-1a94-4c2a-bc5c-758a080a0027" providerId="ADAL" clId="{8F7D12DE-1B50-440F-B9E2-AC483CFE7EB9}" dt="2020-04-28T12:59:18.815" v="376" actId="1035"/>
          <ac:picMkLst>
            <pc:docMk/>
            <pc:sldMk cId="1344521406" sldId="350"/>
            <ac:picMk id="8" creationId="{106221AE-D085-4496-B88C-B9B99EC83F6F}"/>
          </ac:picMkLst>
        </pc:picChg>
      </pc:sldChg>
      <pc:sldChg chg="modSp mod modNotesTx">
        <pc:chgData name="Abramowitz, Leslie A. (EOL)" userId="c75921bb-1a94-4c2a-bc5c-758a080a0027" providerId="ADAL" clId="{8F7D12DE-1B50-440F-B9E2-AC483CFE7EB9}" dt="2020-04-24T15:42:47.696" v="342" actId="20577"/>
        <pc:sldMkLst>
          <pc:docMk/>
          <pc:sldMk cId="3184014981" sldId="357"/>
        </pc:sldMkLst>
        <pc:spChg chg="mod">
          <ac:chgData name="Abramowitz, Leslie A. (EOL)" userId="c75921bb-1a94-4c2a-bc5c-758a080a0027" providerId="ADAL" clId="{8F7D12DE-1B50-440F-B9E2-AC483CFE7EB9}" dt="2020-04-24T15:42:47.696" v="342" actId="20577"/>
          <ac:spMkLst>
            <pc:docMk/>
            <pc:sldMk cId="3184014981" sldId="357"/>
            <ac:spMk id="3" creationId="{23C6365C-A7A9-42D2-8B4D-0EF8075B2365}"/>
          </ac:spMkLst>
        </pc:spChg>
      </pc:sldChg>
    </pc:docChg>
  </pc:docChgLst>
  <pc:docChgLst>
    <pc:chgData name="Abramowitz, Leslie A. (EOL)" userId="c75921bb-1a94-4c2a-bc5c-758a080a0027" providerId="ADAL" clId="{C893769E-1112-48E9-BD8D-3E4D218CABEE}"/>
    <pc:docChg chg="undo custSel modSld">
      <pc:chgData name="Abramowitz, Leslie A. (EOL)" userId="c75921bb-1a94-4c2a-bc5c-758a080a0027" providerId="ADAL" clId="{C893769E-1112-48E9-BD8D-3E4D218CABEE}" dt="2020-03-13T18:02:19.118" v="2202" actId="20577"/>
      <pc:docMkLst>
        <pc:docMk/>
      </pc:docMkLst>
      <pc:sldChg chg="modSp mod">
        <pc:chgData name="Abramowitz, Leslie A. (EOL)" userId="c75921bb-1a94-4c2a-bc5c-758a080a0027" providerId="ADAL" clId="{C893769E-1112-48E9-BD8D-3E4D218CABEE}" dt="2020-03-12T13:39:05.291" v="1927" actId="20577"/>
        <pc:sldMkLst>
          <pc:docMk/>
          <pc:sldMk cId="2462583696" sldId="289"/>
        </pc:sldMkLst>
        <pc:spChg chg="mod">
          <ac:chgData name="Abramowitz, Leslie A. (EOL)" userId="c75921bb-1a94-4c2a-bc5c-758a080a0027" providerId="ADAL" clId="{C893769E-1112-48E9-BD8D-3E4D218CABEE}" dt="2020-03-12T13:39:05.291" v="1927" actId="20577"/>
          <ac:spMkLst>
            <pc:docMk/>
            <pc:sldMk cId="2462583696" sldId="289"/>
            <ac:spMk id="28675" creationId="{00000000-0000-0000-0000-000000000000}"/>
          </ac:spMkLst>
        </pc:spChg>
      </pc:sldChg>
      <pc:sldChg chg="addSp delSp modSp mod modNotesTx">
        <pc:chgData name="Abramowitz, Leslie A. (EOL)" userId="c75921bb-1a94-4c2a-bc5c-758a080a0027" providerId="ADAL" clId="{C893769E-1112-48E9-BD8D-3E4D218CABEE}" dt="2020-03-12T13:40:16.476" v="1928"/>
        <pc:sldMkLst>
          <pc:docMk/>
          <pc:sldMk cId="3167623846" sldId="342"/>
        </pc:sldMkLst>
        <pc:spChg chg="mod">
          <ac:chgData name="Abramowitz, Leslie A. (EOL)" userId="c75921bb-1a94-4c2a-bc5c-758a080a0027" providerId="ADAL" clId="{C893769E-1112-48E9-BD8D-3E4D218CABEE}" dt="2020-03-11T14:38:23.793" v="1677" actId="1076"/>
          <ac:spMkLst>
            <pc:docMk/>
            <pc:sldMk cId="3167623846" sldId="342"/>
            <ac:spMk id="2" creationId="{CA6E19E6-5D76-4602-9D72-F8B8F26BC736}"/>
          </ac:spMkLst>
        </pc:spChg>
        <pc:spChg chg="add del mod">
          <ac:chgData name="Abramowitz, Leslie A. (EOL)" userId="c75921bb-1a94-4c2a-bc5c-758a080a0027" providerId="ADAL" clId="{C893769E-1112-48E9-BD8D-3E4D218CABEE}" dt="2020-03-11T14:22:14.387" v="1436" actId="478"/>
          <ac:spMkLst>
            <pc:docMk/>
            <pc:sldMk cId="3167623846" sldId="342"/>
            <ac:spMk id="6" creationId="{CFC4F591-5999-4837-8655-5D2E9A9ECEEC}"/>
          </ac:spMkLst>
        </pc:spChg>
        <pc:spChg chg="del">
          <ac:chgData name="Abramowitz, Leslie A. (EOL)" userId="c75921bb-1a94-4c2a-bc5c-758a080a0027" providerId="ADAL" clId="{C893769E-1112-48E9-BD8D-3E4D218CABEE}" dt="2020-03-11T14:22:11.716" v="1435" actId="478"/>
          <ac:spMkLst>
            <pc:docMk/>
            <pc:sldMk cId="3167623846" sldId="342"/>
            <ac:spMk id="9" creationId="{22057DFD-5DC0-4EA9-8647-38BD9DE5ACB5}"/>
          </ac:spMkLst>
        </pc:spChg>
        <pc:spChg chg="add">
          <ac:chgData name="Abramowitz, Leslie A. (EOL)" userId="c75921bb-1a94-4c2a-bc5c-758a080a0027" providerId="ADAL" clId="{C893769E-1112-48E9-BD8D-3E4D218CABEE}" dt="2020-03-11T14:22:16.184" v="1437"/>
          <ac:spMkLst>
            <pc:docMk/>
            <pc:sldMk cId="3167623846" sldId="342"/>
            <ac:spMk id="14" creationId="{2EBC752F-1939-4599-9998-719AEFBD2B11}"/>
          </ac:spMkLst>
        </pc:spChg>
        <pc:picChg chg="mod">
          <ac:chgData name="Abramowitz, Leslie A. (EOL)" userId="c75921bb-1a94-4c2a-bc5c-758a080a0027" providerId="ADAL" clId="{C893769E-1112-48E9-BD8D-3E4D218CABEE}" dt="2020-03-11T14:38:28.043" v="1678" actId="14100"/>
          <ac:picMkLst>
            <pc:docMk/>
            <pc:sldMk cId="3167623846" sldId="342"/>
            <ac:picMk id="3" creationId="{DED4C7DA-40AD-45AE-B8A8-FA2FE0148A84}"/>
          </ac:picMkLst>
        </pc:picChg>
        <pc:picChg chg="add">
          <ac:chgData name="Abramowitz, Leslie A. (EOL)" userId="c75921bb-1a94-4c2a-bc5c-758a080a0027" providerId="ADAL" clId="{C893769E-1112-48E9-BD8D-3E4D218CABEE}" dt="2020-03-12T13:40:16.476" v="1928"/>
          <ac:picMkLst>
            <pc:docMk/>
            <pc:sldMk cId="3167623846" sldId="342"/>
            <ac:picMk id="10" creationId="{B95D378E-0214-428E-A4ED-68A820EAA789}"/>
          </ac:picMkLst>
        </pc:picChg>
      </pc:sldChg>
      <pc:sldChg chg="modSp mod">
        <pc:chgData name="Abramowitz, Leslie A. (EOL)" userId="c75921bb-1a94-4c2a-bc5c-758a080a0027" providerId="ADAL" clId="{C893769E-1112-48E9-BD8D-3E4D218CABEE}" dt="2020-03-11T14:39:34.572" v="1685" actId="14100"/>
        <pc:sldMkLst>
          <pc:docMk/>
          <pc:sldMk cId="1442072880" sldId="344"/>
        </pc:sldMkLst>
        <pc:spChg chg="mod">
          <ac:chgData name="Abramowitz, Leslie A. (EOL)" userId="c75921bb-1a94-4c2a-bc5c-758a080a0027" providerId="ADAL" clId="{C893769E-1112-48E9-BD8D-3E4D218CABEE}" dt="2020-03-11T14:21:51.482" v="1431" actId="20577"/>
          <ac:spMkLst>
            <pc:docMk/>
            <pc:sldMk cId="1442072880" sldId="344"/>
            <ac:spMk id="2" creationId="{183D3FBB-6A7D-4B5D-A1B4-ED6784CFCC95}"/>
          </ac:spMkLst>
        </pc:spChg>
        <pc:spChg chg="mod">
          <ac:chgData name="Abramowitz, Leslie A. (EOL)" userId="c75921bb-1a94-4c2a-bc5c-758a080a0027" providerId="ADAL" clId="{C893769E-1112-48E9-BD8D-3E4D218CABEE}" dt="2020-03-11T14:39:29.588" v="1684" actId="255"/>
          <ac:spMkLst>
            <pc:docMk/>
            <pc:sldMk cId="1442072880" sldId="344"/>
            <ac:spMk id="10" creationId="{1CC18E3C-4B22-4AB0-B7BB-C5B961BFC628}"/>
          </ac:spMkLst>
        </pc:spChg>
        <pc:picChg chg="mod">
          <ac:chgData name="Abramowitz, Leslie A. (EOL)" userId="c75921bb-1a94-4c2a-bc5c-758a080a0027" providerId="ADAL" clId="{C893769E-1112-48E9-BD8D-3E4D218CABEE}" dt="2020-03-11T14:39:34.572" v="1685" actId="14100"/>
          <ac:picMkLst>
            <pc:docMk/>
            <pc:sldMk cId="1442072880" sldId="344"/>
            <ac:picMk id="3" creationId="{3A9CA293-4EA6-4C4D-8A00-880BA63AF0FC}"/>
          </ac:picMkLst>
        </pc:picChg>
      </pc:sldChg>
      <pc:sldChg chg="addSp delSp modSp mod">
        <pc:chgData name="Abramowitz, Leslie A. (EOL)" userId="c75921bb-1a94-4c2a-bc5c-758a080a0027" providerId="ADAL" clId="{C893769E-1112-48E9-BD8D-3E4D218CABEE}" dt="2020-03-11T14:39:12.588" v="1682" actId="255"/>
        <pc:sldMkLst>
          <pc:docMk/>
          <pc:sldMk cId="3805929403" sldId="345"/>
        </pc:sldMkLst>
        <pc:spChg chg="add del mod">
          <ac:chgData name="Abramowitz, Leslie A. (EOL)" userId="c75921bb-1a94-4c2a-bc5c-758a080a0027" providerId="ADAL" clId="{C893769E-1112-48E9-BD8D-3E4D218CABEE}" dt="2020-03-11T14:22:04.528" v="1433" actId="478"/>
          <ac:spMkLst>
            <pc:docMk/>
            <pc:sldMk cId="3805929403" sldId="345"/>
            <ac:spMk id="3" creationId="{AAE9AA30-3CF2-425C-964F-29A2966368EE}"/>
          </ac:spMkLst>
        </pc:spChg>
        <pc:spChg chg="del">
          <ac:chgData name="Abramowitz, Leslie A. (EOL)" userId="c75921bb-1a94-4c2a-bc5c-758a080a0027" providerId="ADAL" clId="{C893769E-1112-48E9-BD8D-3E4D218CABEE}" dt="2020-03-11T14:22:01.935" v="1432" actId="478"/>
          <ac:spMkLst>
            <pc:docMk/>
            <pc:sldMk cId="3805929403" sldId="345"/>
            <ac:spMk id="6" creationId="{B82B70A8-9F65-4448-8BE3-FCC81E028B4F}"/>
          </ac:spMkLst>
        </pc:spChg>
        <pc:spChg chg="mod">
          <ac:chgData name="Abramowitz, Leslie A. (EOL)" userId="c75921bb-1a94-4c2a-bc5c-758a080a0027" providerId="ADAL" clId="{C893769E-1112-48E9-BD8D-3E4D218CABEE}" dt="2020-03-11T14:39:12.588" v="1682" actId="255"/>
          <ac:spMkLst>
            <pc:docMk/>
            <pc:sldMk cId="3805929403" sldId="345"/>
            <ac:spMk id="8" creationId="{1CBF45FE-0355-4854-B3A4-9CC19EE55AE3}"/>
          </ac:spMkLst>
        </pc:spChg>
        <pc:spChg chg="add">
          <ac:chgData name="Abramowitz, Leslie A. (EOL)" userId="c75921bb-1a94-4c2a-bc5c-758a080a0027" providerId="ADAL" clId="{C893769E-1112-48E9-BD8D-3E4D218CABEE}" dt="2020-03-11T14:22:06.856" v="1434"/>
          <ac:spMkLst>
            <pc:docMk/>
            <pc:sldMk cId="3805929403" sldId="345"/>
            <ac:spMk id="9" creationId="{233E1783-24B9-4CA0-9F6A-940FF2AE0459}"/>
          </ac:spMkLst>
        </pc:spChg>
      </pc:sldChg>
      <pc:sldChg chg="modSp mod modNotesTx">
        <pc:chgData name="Abramowitz, Leslie A. (EOL)" userId="c75921bb-1a94-4c2a-bc5c-758a080a0027" providerId="ADAL" clId="{C893769E-1112-48E9-BD8D-3E4D218CABEE}" dt="2020-03-12T15:12:27.484" v="1967" actId="20577"/>
        <pc:sldMkLst>
          <pc:docMk/>
          <pc:sldMk cId="2265125468" sldId="346"/>
        </pc:sldMkLst>
        <pc:spChg chg="mod">
          <ac:chgData name="Abramowitz, Leslie A. (EOL)" userId="c75921bb-1a94-4c2a-bc5c-758a080a0027" providerId="ADAL" clId="{C893769E-1112-48E9-BD8D-3E4D218CABEE}" dt="2020-03-11T14:39:57.775" v="1687" actId="1076"/>
          <ac:spMkLst>
            <pc:docMk/>
            <pc:sldMk cId="2265125468" sldId="346"/>
            <ac:spMk id="7" creationId="{6CF0704F-6559-4283-8D75-D3ED99659ED5}"/>
          </ac:spMkLst>
        </pc:spChg>
        <pc:picChg chg="mod">
          <ac:chgData name="Abramowitz, Leslie A. (EOL)" userId="c75921bb-1a94-4c2a-bc5c-758a080a0027" providerId="ADAL" clId="{C893769E-1112-48E9-BD8D-3E4D218CABEE}" dt="2020-03-11T14:40:00.665" v="1688" actId="14100"/>
          <ac:picMkLst>
            <pc:docMk/>
            <pc:sldMk cId="2265125468" sldId="346"/>
            <ac:picMk id="3" creationId="{A287250C-C91E-4DB2-A8E3-86EE56E05FDB}"/>
          </ac:picMkLst>
        </pc:picChg>
      </pc:sldChg>
      <pc:sldChg chg="modSp mod">
        <pc:chgData name="Abramowitz, Leslie A. (EOL)" userId="c75921bb-1a94-4c2a-bc5c-758a080a0027" providerId="ADAL" clId="{C893769E-1112-48E9-BD8D-3E4D218CABEE}" dt="2020-03-13T17:59:23.368" v="2197" actId="1076"/>
        <pc:sldMkLst>
          <pc:docMk/>
          <pc:sldMk cId="4071488403" sldId="347"/>
        </pc:sldMkLst>
        <pc:spChg chg="mod">
          <ac:chgData name="Abramowitz, Leslie A. (EOL)" userId="c75921bb-1a94-4c2a-bc5c-758a080a0027" providerId="ADAL" clId="{C893769E-1112-48E9-BD8D-3E4D218CABEE}" dt="2020-03-11T14:22:45.808" v="1479" actId="20577"/>
          <ac:spMkLst>
            <pc:docMk/>
            <pc:sldMk cId="4071488403" sldId="347"/>
            <ac:spMk id="2" creationId="{8AFC276E-D7E5-46E2-8C28-C7F72B84B320}"/>
          </ac:spMkLst>
        </pc:spChg>
        <pc:spChg chg="mod">
          <ac:chgData name="Abramowitz, Leslie A. (EOL)" userId="c75921bb-1a94-4c2a-bc5c-758a080a0027" providerId="ADAL" clId="{C893769E-1112-48E9-BD8D-3E4D218CABEE}" dt="2020-03-13T17:58:55.853" v="2193" actId="14100"/>
          <ac:spMkLst>
            <pc:docMk/>
            <pc:sldMk cId="4071488403" sldId="347"/>
            <ac:spMk id="3" creationId="{0B8041FF-BAE0-4256-9CF9-5B717FC0BA8A}"/>
          </ac:spMkLst>
        </pc:spChg>
        <pc:picChg chg="mod">
          <ac:chgData name="Abramowitz, Leslie A. (EOL)" userId="c75921bb-1a94-4c2a-bc5c-758a080a0027" providerId="ADAL" clId="{C893769E-1112-48E9-BD8D-3E4D218CABEE}" dt="2020-03-13T17:59:23.368" v="2197" actId="1076"/>
          <ac:picMkLst>
            <pc:docMk/>
            <pc:sldMk cId="4071488403" sldId="347"/>
            <ac:picMk id="6" creationId="{7A9495C2-13C9-45EB-838B-A5FFCCAC1A5C}"/>
          </ac:picMkLst>
        </pc:picChg>
      </pc:sldChg>
      <pc:sldChg chg="modSp mod">
        <pc:chgData name="Abramowitz, Leslie A. (EOL)" userId="c75921bb-1a94-4c2a-bc5c-758a080a0027" providerId="ADAL" clId="{C893769E-1112-48E9-BD8D-3E4D218CABEE}" dt="2020-03-12T17:17:53.596" v="2043" actId="5793"/>
        <pc:sldMkLst>
          <pc:docMk/>
          <pc:sldMk cId="3557968506" sldId="348"/>
        </pc:sldMkLst>
        <pc:spChg chg="mod">
          <ac:chgData name="Abramowitz, Leslie A. (EOL)" userId="c75921bb-1a94-4c2a-bc5c-758a080a0027" providerId="ADAL" clId="{C893769E-1112-48E9-BD8D-3E4D218CABEE}" dt="2020-03-11T14:22:56.058" v="1495" actId="20577"/>
          <ac:spMkLst>
            <pc:docMk/>
            <pc:sldMk cId="3557968506" sldId="348"/>
            <ac:spMk id="2" creationId="{FC0DCF60-BFDA-414D-9011-C4F696AC6BE8}"/>
          </ac:spMkLst>
        </pc:spChg>
        <pc:spChg chg="mod">
          <ac:chgData name="Abramowitz, Leslie A. (EOL)" userId="c75921bb-1a94-4c2a-bc5c-758a080a0027" providerId="ADAL" clId="{C893769E-1112-48E9-BD8D-3E4D218CABEE}" dt="2020-03-12T17:17:53.596" v="2043" actId="5793"/>
          <ac:spMkLst>
            <pc:docMk/>
            <pc:sldMk cId="3557968506" sldId="348"/>
            <ac:spMk id="3" creationId="{559DDF50-A393-4C51-9A0A-5D2FFB07E2CE}"/>
          </ac:spMkLst>
        </pc:spChg>
      </pc:sldChg>
      <pc:sldChg chg="modSp mod">
        <pc:chgData name="Abramowitz, Leslie A. (EOL)" userId="c75921bb-1a94-4c2a-bc5c-758a080a0027" providerId="ADAL" clId="{C893769E-1112-48E9-BD8D-3E4D218CABEE}" dt="2020-03-13T17:56:57.804" v="2094" actId="1076"/>
        <pc:sldMkLst>
          <pc:docMk/>
          <pc:sldMk cId="2593193648" sldId="349"/>
        </pc:sldMkLst>
        <pc:spChg chg="mod">
          <ac:chgData name="Abramowitz, Leslie A. (EOL)" userId="c75921bb-1a94-4c2a-bc5c-758a080a0027" providerId="ADAL" clId="{C893769E-1112-48E9-BD8D-3E4D218CABEE}" dt="2020-03-11T14:22:31.887" v="1459" actId="20577"/>
          <ac:spMkLst>
            <pc:docMk/>
            <pc:sldMk cId="2593193648" sldId="349"/>
            <ac:spMk id="2" creationId="{F5055328-31C3-44D3-B4E9-EC2CDD64C141}"/>
          </ac:spMkLst>
        </pc:spChg>
        <pc:spChg chg="mod">
          <ac:chgData name="Abramowitz, Leslie A. (EOL)" userId="c75921bb-1a94-4c2a-bc5c-758a080a0027" providerId="ADAL" clId="{C893769E-1112-48E9-BD8D-3E4D218CABEE}" dt="2020-03-13T17:56:46.056" v="2092" actId="20577"/>
          <ac:spMkLst>
            <pc:docMk/>
            <pc:sldMk cId="2593193648" sldId="349"/>
            <ac:spMk id="3" creationId="{6525E4F6-1D11-498C-92A5-AA690CF5D247}"/>
          </ac:spMkLst>
        </pc:spChg>
        <pc:picChg chg="mod">
          <ac:chgData name="Abramowitz, Leslie A. (EOL)" userId="c75921bb-1a94-4c2a-bc5c-758a080a0027" providerId="ADAL" clId="{C893769E-1112-48E9-BD8D-3E4D218CABEE}" dt="2020-03-13T17:56:57.804" v="2094" actId="1076"/>
          <ac:picMkLst>
            <pc:docMk/>
            <pc:sldMk cId="2593193648" sldId="349"/>
            <ac:picMk id="6" creationId="{448BA3F9-2A1E-468A-96DC-78F91BEA4FEE}"/>
          </ac:picMkLst>
        </pc:picChg>
      </pc:sldChg>
      <pc:sldChg chg="modSp mod">
        <pc:chgData name="Abramowitz, Leslie A. (EOL)" userId="c75921bb-1a94-4c2a-bc5c-758a080a0027" providerId="ADAL" clId="{C893769E-1112-48E9-BD8D-3E4D218CABEE}" dt="2020-03-12T17:17:49.502" v="2042" actId="14100"/>
        <pc:sldMkLst>
          <pc:docMk/>
          <pc:sldMk cId="1344521406" sldId="350"/>
        </pc:sldMkLst>
        <pc:spChg chg="mod">
          <ac:chgData name="Abramowitz, Leslie A. (EOL)" userId="c75921bb-1a94-4c2a-bc5c-758a080a0027" providerId="ADAL" clId="{C893769E-1112-48E9-BD8D-3E4D218CABEE}" dt="2020-03-11T14:23:05.448" v="1512" actId="20577"/>
          <ac:spMkLst>
            <pc:docMk/>
            <pc:sldMk cId="1344521406" sldId="350"/>
            <ac:spMk id="2" creationId="{27399E9D-B9F4-4EEF-A88B-0CE9EF4D87FA}"/>
          </ac:spMkLst>
        </pc:spChg>
        <pc:spChg chg="mod">
          <ac:chgData name="Abramowitz, Leslie A. (EOL)" userId="c75921bb-1a94-4c2a-bc5c-758a080a0027" providerId="ADAL" clId="{C893769E-1112-48E9-BD8D-3E4D218CABEE}" dt="2020-03-12T17:17:44.831" v="2041" actId="5793"/>
          <ac:spMkLst>
            <pc:docMk/>
            <pc:sldMk cId="1344521406" sldId="350"/>
            <ac:spMk id="3" creationId="{496AB4FE-5F3F-409F-BB99-566228A79503}"/>
          </ac:spMkLst>
        </pc:spChg>
        <pc:picChg chg="mod">
          <ac:chgData name="Abramowitz, Leslie A. (EOL)" userId="c75921bb-1a94-4c2a-bc5c-758a080a0027" providerId="ADAL" clId="{C893769E-1112-48E9-BD8D-3E4D218CABEE}" dt="2020-03-12T17:17:49.502" v="2042" actId="14100"/>
          <ac:picMkLst>
            <pc:docMk/>
            <pc:sldMk cId="1344521406" sldId="350"/>
            <ac:picMk id="8" creationId="{106221AE-D085-4496-B88C-B9B99EC83F6F}"/>
          </ac:picMkLst>
        </pc:picChg>
      </pc:sldChg>
      <pc:sldChg chg="modSp mod">
        <pc:chgData name="Abramowitz, Leslie A. (EOL)" userId="c75921bb-1a94-4c2a-bc5c-758a080a0027" providerId="ADAL" clId="{C893769E-1112-48E9-BD8D-3E4D218CABEE}" dt="2020-03-12T17:17:39.956" v="2040" actId="1076"/>
        <pc:sldMkLst>
          <pc:docMk/>
          <pc:sldMk cId="1094774975" sldId="351"/>
        </pc:sldMkLst>
        <pc:spChg chg="mod">
          <ac:chgData name="Abramowitz, Leslie A. (EOL)" userId="c75921bb-1a94-4c2a-bc5c-758a080a0027" providerId="ADAL" clId="{C893769E-1112-48E9-BD8D-3E4D218CABEE}" dt="2020-03-12T17:17:39.956" v="2040" actId="1076"/>
          <ac:spMkLst>
            <pc:docMk/>
            <pc:sldMk cId="1094774975" sldId="351"/>
            <ac:spMk id="3" creationId="{AA30B3FD-76AB-4905-946A-89DB53FEAFB1}"/>
          </ac:spMkLst>
        </pc:spChg>
        <pc:spChg chg="mod">
          <ac:chgData name="Abramowitz, Leslie A. (EOL)" userId="c75921bb-1a94-4c2a-bc5c-758a080a0027" providerId="ADAL" clId="{C893769E-1112-48E9-BD8D-3E4D218CABEE}" dt="2020-03-11T14:23:14.761" v="1529" actId="20577"/>
          <ac:spMkLst>
            <pc:docMk/>
            <pc:sldMk cId="1094774975" sldId="351"/>
            <ac:spMk id="6" creationId="{093BFD67-C152-489A-8540-94C0BAE14BB8}"/>
          </ac:spMkLst>
        </pc:spChg>
      </pc:sldChg>
      <pc:sldChg chg="modSp mod">
        <pc:chgData name="Abramowitz, Leslie A. (EOL)" userId="c75921bb-1a94-4c2a-bc5c-758a080a0027" providerId="ADAL" clId="{C893769E-1112-48E9-BD8D-3E4D218CABEE}" dt="2020-03-11T14:23:22.698" v="1533" actId="20577"/>
        <pc:sldMkLst>
          <pc:docMk/>
          <pc:sldMk cId="2882732365" sldId="352"/>
        </pc:sldMkLst>
        <pc:spChg chg="mod">
          <ac:chgData name="Abramowitz, Leslie A. (EOL)" userId="c75921bb-1a94-4c2a-bc5c-758a080a0027" providerId="ADAL" clId="{C893769E-1112-48E9-BD8D-3E4D218CABEE}" dt="2020-03-11T14:23:22.698" v="1533" actId="20577"/>
          <ac:spMkLst>
            <pc:docMk/>
            <pc:sldMk cId="2882732365" sldId="352"/>
            <ac:spMk id="2" creationId="{DD4A7B68-FF95-4108-BDAE-93B07CC55DCD}"/>
          </ac:spMkLst>
        </pc:spChg>
      </pc:sldChg>
      <pc:sldChg chg="modSp mod">
        <pc:chgData name="Abramowitz, Leslie A. (EOL)" userId="c75921bb-1a94-4c2a-bc5c-758a080a0027" providerId="ADAL" clId="{C893769E-1112-48E9-BD8D-3E4D218CABEE}" dt="2020-03-12T17:17:28.690" v="2037" actId="12"/>
        <pc:sldMkLst>
          <pc:docMk/>
          <pc:sldMk cId="1564357540" sldId="353"/>
        </pc:sldMkLst>
        <pc:spChg chg="mod">
          <ac:chgData name="Abramowitz, Leslie A. (EOL)" userId="c75921bb-1a94-4c2a-bc5c-758a080a0027" providerId="ADAL" clId="{C893769E-1112-48E9-BD8D-3E4D218CABEE}" dt="2020-03-11T14:23:31.666" v="1546" actId="20577"/>
          <ac:spMkLst>
            <pc:docMk/>
            <pc:sldMk cId="1564357540" sldId="353"/>
            <ac:spMk id="2" creationId="{6588DCA9-B06B-4FC9-B7C4-A8AA351CCF1D}"/>
          </ac:spMkLst>
        </pc:spChg>
        <pc:spChg chg="mod">
          <ac:chgData name="Abramowitz, Leslie A. (EOL)" userId="c75921bb-1a94-4c2a-bc5c-758a080a0027" providerId="ADAL" clId="{C893769E-1112-48E9-BD8D-3E4D218CABEE}" dt="2020-03-12T17:17:28.690" v="2037" actId="12"/>
          <ac:spMkLst>
            <pc:docMk/>
            <pc:sldMk cId="1564357540" sldId="353"/>
            <ac:spMk id="3" creationId="{F671C3BD-28DE-41B6-ACBE-104B087FFEBB}"/>
          </ac:spMkLst>
        </pc:spChg>
      </pc:sldChg>
      <pc:sldChg chg="addSp delSp modSp mod">
        <pc:chgData name="Abramowitz, Leslie A. (EOL)" userId="c75921bb-1a94-4c2a-bc5c-758a080a0027" providerId="ADAL" clId="{C893769E-1112-48E9-BD8D-3E4D218CABEE}" dt="2020-03-13T18:02:19.118" v="2202" actId="20577"/>
        <pc:sldMkLst>
          <pc:docMk/>
          <pc:sldMk cId="474149974" sldId="354"/>
        </pc:sldMkLst>
        <pc:spChg chg="mod">
          <ac:chgData name="Abramowitz, Leslie A. (EOL)" userId="c75921bb-1a94-4c2a-bc5c-758a080a0027" providerId="ADAL" clId="{C893769E-1112-48E9-BD8D-3E4D218CABEE}" dt="2020-03-13T18:02:19.118" v="2202" actId="20577"/>
          <ac:spMkLst>
            <pc:docMk/>
            <pc:sldMk cId="474149974" sldId="354"/>
            <ac:spMk id="3" creationId="{BF8A0A9B-9B31-43E8-B6AE-A4B62723D450}"/>
          </ac:spMkLst>
        </pc:spChg>
        <pc:spChg chg="del">
          <ac:chgData name="Abramowitz, Leslie A. (EOL)" userId="c75921bb-1a94-4c2a-bc5c-758a080a0027" providerId="ADAL" clId="{C893769E-1112-48E9-BD8D-3E4D218CABEE}" dt="2020-03-11T14:24:09.994" v="1555" actId="478"/>
          <ac:spMkLst>
            <pc:docMk/>
            <pc:sldMk cId="474149974" sldId="354"/>
            <ac:spMk id="6" creationId="{785861F0-840A-4789-9005-971214547DDE}"/>
          </ac:spMkLst>
        </pc:spChg>
        <pc:spChg chg="add del mod">
          <ac:chgData name="Abramowitz, Leslie A. (EOL)" userId="c75921bb-1a94-4c2a-bc5c-758a080a0027" providerId="ADAL" clId="{C893769E-1112-48E9-BD8D-3E4D218CABEE}" dt="2020-03-11T14:24:11.650" v="1556" actId="478"/>
          <ac:spMkLst>
            <pc:docMk/>
            <pc:sldMk cId="474149974" sldId="354"/>
            <ac:spMk id="8" creationId="{6F647289-0569-46BC-89AA-4A18B8A31C01}"/>
          </ac:spMkLst>
        </pc:spChg>
        <pc:spChg chg="add">
          <ac:chgData name="Abramowitz, Leslie A. (EOL)" userId="c75921bb-1a94-4c2a-bc5c-758a080a0027" providerId="ADAL" clId="{C893769E-1112-48E9-BD8D-3E4D218CABEE}" dt="2020-03-11T14:24:13.103" v="1557"/>
          <ac:spMkLst>
            <pc:docMk/>
            <pc:sldMk cId="474149974" sldId="354"/>
            <ac:spMk id="9" creationId="{1BB633D7-49F1-4A56-BF7D-C15728DE82ED}"/>
          </ac:spMkLst>
        </pc:spChg>
      </pc:sldChg>
      <pc:sldChg chg="addSp delSp modSp mod">
        <pc:chgData name="Abramowitz, Leslie A. (EOL)" userId="c75921bb-1a94-4c2a-bc5c-758a080a0027" providerId="ADAL" clId="{C893769E-1112-48E9-BD8D-3E4D218CABEE}" dt="2020-03-12T17:16:59.269" v="2034" actId="5793"/>
        <pc:sldMkLst>
          <pc:docMk/>
          <pc:sldMk cId="577356910" sldId="355"/>
        </pc:sldMkLst>
        <pc:spChg chg="del">
          <ac:chgData name="Abramowitz, Leslie A. (EOL)" userId="c75921bb-1a94-4c2a-bc5c-758a080a0027" providerId="ADAL" clId="{C893769E-1112-48E9-BD8D-3E4D218CABEE}" dt="2020-03-11T14:23:40.432" v="1547" actId="478"/>
          <ac:spMkLst>
            <pc:docMk/>
            <pc:sldMk cId="577356910" sldId="355"/>
            <ac:spMk id="2" creationId="{9520E119-BCF1-443F-919D-58CCD2E76D7E}"/>
          </ac:spMkLst>
        </pc:spChg>
        <pc:spChg chg="mod">
          <ac:chgData name="Abramowitz, Leslie A. (EOL)" userId="c75921bb-1a94-4c2a-bc5c-758a080a0027" providerId="ADAL" clId="{C893769E-1112-48E9-BD8D-3E4D218CABEE}" dt="2020-03-12T17:16:59.269" v="2034" actId="5793"/>
          <ac:spMkLst>
            <pc:docMk/>
            <pc:sldMk cId="577356910" sldId="355"/>
            <ac:spMk id="3" creationId="{63149B8C-1C50-4953-B05B-FB1DB31D3A33}"/>
          </ac:spMkLst>
        </pc:spChg>
        <pc:spChg chg="add del mod">
          <ac:chgData name="Abramowitz, Leslie A. (EOL)" userId="c75921bb-1a94-4c2a-bc5c-758a080a0027" providerId="ADAL" clId="{C893769E-1112-48E9-BD8D-3E4D218CABEE}" dt="2020-03-11T14:23:43.713" v="1548" actId="478"/>
          <ac:spMkLst>
            <pc:docMk/>
            <pc:sldMk cId="577356910" sldId="355"/>
            <ac:spMk id="9" creationId="{D0C22FC3-E140-4E07-B07F-D025201ABA57}"/>
          </ac:spMkLst>
        </pc:spChg>
        <pc:spChg chg="add">
          <ac:chgData name="Abramowitz, Leslie A. (EOL)" userId="c75921bb-1a94-4c2a-bc5c-758a080a0027" providerId="ADAL" clId="{C893769E-1112-48E9-BD8D-3E4D218CABEE}" dt="2020-03-11T14:23:45.432" v="1549"/>
          <ac:spMkLst>
            <pc:docMk/>
            <pc:sldMk cId="577356910" sldId="355"/>
            <ac:spMk id="10" creationId="{57EF2409-5113-489A-96E8-058E3B198A79}"/>
          </ac:spMkLst>
        </pc:spChg>
      </pc:sldChg>
      <pc:sldChg chg="addSp delSp modSp mod">
        <pc:chgData name="Abramowitz, Leslie A. (EOL)" userId="c75921bb-1a94-4c2a-bc5c-758a080a0027" providerId="ADAL" clId="{C893769E-1112-48E9-BD8D-3E4D218CABEE}" dt="2020-03-12T17:18:48.596" v="2046" actId="6549"/>
        <pc:sldMkLst>
          <pc:docMk/>
          <pc:sldMk cId="830491331" sldId="356"/>
        </pc:sldMkLst>
        <pc:spChg chg="del">
          <ac:chgData name="Abramowitz, Leslie A. (EOL)" userId="c75921bb-1a94-4c2a-bc5c-758a080a0027" providerId="ADAL" clId="{C893769E-1112-48E9-BD8D-3E4D218CABEE}" dt="2020-03-11T14:24:27.509" v="1558" actId="478"/>
          <ac:spMkLst>
            <pc:docMk/>
            <pc:sldMk cId="830491331" sldId="356"/>
            <ac:spMk id="2" creationId="{919E3AE6-A846-41E5-A414-5CC3581E899B}"/>
          </ac:spMkLst>
        </pc:spChg>
        <pc:spChg chg="mod">
          <ac:chgData name="Abramowitz, Leslie A. (EOL)" userId="c75921bb-1a94-4c2a-bc5c-758a080a0027" providerId="ADAL" clId="{C893769E-1112-48E9-BD8D-3E4D218CABEE}" dt="2020-03-12T17:18:48.596" v="2046" actId="6549"/>
          <ac:spMkLst>
            <pc:docMk/>
            <pc:sldMk cId="830491331" sldId="356"/>
            <ac:spMk id="3" creationId="{B5B2F3CA-BD08-441A-9E13-49E8FD25A389}"/>
          </ac:spMkLst>
        </pc:spChg>
        <pc:spChg chg="add del mod">
          <ac:chgData name="Abramowitz, Leslie A. (EOL)" userId="c75921bb-1a94-4c2a-bc5c-758a080a0027" providerId="ADAL" clId="{C893769E-1112-48E9-BD8D-3E4D218CABEE}" dt="2020-03-11T14:24:28.399" v="1559" actId="478"/>
          <ac:spMkLst>
            <pc:docMk/>
            <pc:sldMk cId="830491331" sldId="356"/>
            <ac:spMk id="9" creationId="{325A9008-2CEF-4AA2-AB58-68B1B4B28877}"/>
          </ac:spMkLst>
        </pc:spChg>
        <pc:spChg chg="add">
          <ac:chgData name="Abramowitz, Leslie A. (EOL)" userId="c75921bb-1a94-4c2a-bc5c-758a080a0027" providerId="ADAL" clId="{C893769E-1112-48E9-BD8D-3E4D218CABEE}" dt="2020-03-11T14:24:29.977" v="1560"/>
          <ac:spMkLst>
            <pc:docMk/>
            <pc:sldMk cId="830491331" sldId="356"/>
            <ac:spMk id="10" creationId="{84FCCF57-AD88-4A9E-B861-1E2AEA8FCDF6}"/>
          </ac:spMkLst>
        </pc:spChg>
        <pc:picChg chg="mod">
          <ac:chgData name="Abramowitz, Leslie A. (EOL)" userId="c75921bb-1a94-4c2a-bc5c-758a080a0027" providerId="ADAL" clId="{C893769E-1112-48E9-BD8D-3E4D218CABEE}" dt="2020-03-10T19:40:59.398" v="553" actId="14100"/>
          <ac:picMkLst>
            <pc:docMk/>
            <pc:sldMk cId="830491331" sldId="356"/>
            <ac:picMk id="7" creationId="{3D993369-FFC9-471D-A2EC-817FA9E87CE6}"/>
          </ac:picMkLst>
        </pc:picChg>
      </pc:sldChg>
      <pc:sldChg chg="modSp mod">
        <pc:chgData name="Abramowitz, Leslie A. (EOL)" userId="c75921bb-1a94-4c2a-bc5c-758a080a0027" providerId="ADAL" clId="{C893769E-1112-48E9-BD8D-3E4D218CABEE}" dt="2020-03-13T18:02:02.275" v="2201" actId="11"/>
        <pc:sldMkLst>
          <pc:docMk/>
          <pc:sldMk cId="3184014981" sldId="357"/>
        </pc:sldMkLst>
        <pc:spChg chg="mod">
          <ac:chgData name="Abramowitz, Leslie A. (EOL)" userId="c75921bb-1a94-4c2a-bc5c-758a080a0027" providerId="ADAL" clId="{C893769E-1112-48E9-BD8D-3E4D218CABEE}" dt="2020-03-13T18:02:02.275" v="2201" actId="11"/>
          <ac:spMkLst>
            <pc:docMk/>
            <pc:sldMk cId="3184014981" sldId="357"/>
            <ac:spMk id="3" creationId="{23C6365C-A7A9-42D2-8B4D-0EF8075B2365}"/>
          </ac:spMkLst>
        </pc:spChg>
        <pc:spChg chg="mod">
          <ac:chgData name="Abramowitz, Leslie A. (EOL)" userId="c75921bb-1a94-4c2a-bc5c-758a080a0027" providerId="ADAL" clId="{C893769E-1112-48E9-BD8D-3E4D218CABEE}" dt="2020-03-11T14:23:53.010" v="1554" actId="20577"/>
          <ac:spMkLst>
            <pc:docMk/>
            <pc:sldMk cId="3184014981" sldId="357"/>
            <ac:spMk id="6" creationId="{ACB63720-D4A5-4EAD-A50B-B48E812ECB33}"/>
          </ac:spMkLst>
        </pc:spChg>
      </pc:sldChg>
      <pc:sldChg chg="modSp mod">
        <pc:chgData name="Abramowitz, Leslie A. (EOL)" userId="c75921bb-1a94-4c2a-bc5c-758a080a0027" providerId="ADAL" clId="{C893769E-1112-48E9-BD8D-3E4D218CABEE}" dt="2020-03-12T17:19:56.235" v="2060" actId="14100"/>
        <pc:sldMkLst>
          <pc:docMk/>
          <pc:sldMk cId="1254423887" sldId="358"/>
        </pc:sldMkLst>
        <pc:spChg chg="mod">
          <ac:chgData name="Abramowitz, Leslie A. (EOL)" userId="c75921bb-1a94-4c2a-bc5c-758a080a0027" providerId="ADAL" clId="{C893769E-1112-48E9-BD8D-3E4D218CABEE}" dt="2020-03-12T17:19:56.235" v="2060" actId="14100"/>
          <ac:spMkLst>
            <pc:docMk/>
            <pc:sldMk cId="1254423887" sldId="358"/>
            <ac:spMk id="3" creationId="{D3A40275-2022-4451-AFA6-53DD43B09868}"/>
          </ac:spMkLst>
        </pc:spChg>
        <pc:spChg chg="mod">
          <ac:chgData name="Abramowitz, Leslie A. (EOL)" userId="c75921bb-1a94-4c2a-bc5c-758a080a0027" providerId="ADAL" clId="{C893769E-1112-48E9-BD8D-3E4D218CABEE}" dt="2020-03-11T14:24:41.540" v="1574" actId="20577"/>
          <ac:spMkLst>
            <pc:docMk/>
            <pc:sldMk cId="1254423887" sldId="358"/>
            <ac:spMk id="6" creationId="{9000735C-9380-4757-95F5-6655A7DD42D1}"/>
          </ac:spMkLst>
        </pc:spChg>
        <pc:picChg chg="mod">
          <ac:chgData name="Abramowitz, Leslie A. (EOL)" userId="c75921bb-1a94-4c2a-bc5c-758a080a0027" providerId="ADAL" clId="{C893769E-1112-48E9-BD8D-3E4D218CABEE}" dt="2020-03-12T17:16:14.552" v="2029" actId="14100"/>
          <ac:picMkLst>
            <pc:docMk/>
            <pc:sldMk cId="1254423887" sldId="358"/>
            <ac:picMk id="7" creationId="{A213F79F-0063-4465-9E0A-2ACCDD057DD1}"/>
          </ac:picMkLst>
        </pc:picChg>
      </pc:sldChg>
      <pc:sldChg chg="addSp delSp modSp mod">
        <pc:chgData name="Abramowitz, Leslie A. (EOL)" userId="c75921bb-1a94-4c2a-bc5c-758a080a0027" providerId="ADAL" clId="{C893769E-1112-48E9-BD8D-3E4D218CABEE}" dt="2020-03-12T17:43:03.215" v="2064" actId="20577"/>
        <pc:sldMkLst>
          <pc:docMk/>
          <pc:sldMk cId="3909912359" sldId="359"/>
        </pc:sldMkLst>
        <pc:spChg chg="mod">
          <ac:chgData name="Abramowitz, Leslie A. (EOL)" userId="c75921bb-1a94-4c2a-bc5c-758a080a0027" providerId="ADAL" clId="{C893769E-1112-48E9-BD8D-3E4D218CABEE}" dt="2020-03-12T17:43:03.215" v="2064" actId="20577"/>
          <ac:spMkLst>
            <pc:docMk/>
            <pc:sldMk cId="3909912359" sldId="359"/>
            <ac:spMk id="3" creationId="{C163D5A8-A065-4B07-B4D0-443595C59A88}"/>
          </ac:spMkLst>
        </pc:spChg>
        <pc:spChg chg="del">
          <ac:chgData name="Abramowitz, Leslie A. (EOL)" userId="c75921bb-1a94-4c2a-bc5c-758a080a0027" providerId="ADAL" clId="{C893769E-1112-48E9-BD8D-3E4D218CABEE}" dt="2020-03-11T14:24:53.524" v="1575" actId="478"/>
          <ac:spMkLst>
            <pc:docMk/>
            <pc:sldMk cId="3909912359" sldId="359"/>
            <ac:spMk id="6" creationId="{F1617A63-FE39-4DD8-AB0B-DD7FEE985F9B}"/>
          </ac:spMkLst>
        </pc:spChg>
        <pc:spChg chg="add del mod">
          <ac:chgData name="Abramowitz, Leslie A. (EOL)" userId="c75921bb-1a94-4c2a-bc5c-758a080a0027" providerId="ADAL" clId="{C893769E-1112-48E9-BD8D-3E4D218CABEE}" dt="2020-03-11T14:24:58.658" v="1576" actId="478"/>
          <ac:spMkLst>
            <pc:docMk/>
            <pc:sldMk cId="3909912359" sldId="359"/>
            <ac:spMk id="9" creationId="{CC2BA08C-5A7D-41FB-B992-852669E35175}"/>
          </ac:spMkLst>
        </pc:spChg>
        <pc:spChg chg="add">
          <ac:chgData name="Abramowitz, Leslie A. (EOL)" userId="c75921bb-1a94-4c2a-bc5c-758a080a0027" providerId="ADAL" clId="{C893769E-1112-48E9-BD8D-3E4D218CABEE}" dt="2020-03-11T14:25:00.611" v="1577"/>
          <ac:spMkLst>
            <pc:docMk/>
            <pc:sldMk cId="3909912359" sldId="359"/>
            <ac:spMk id="10" creationId="{B0EC741F-B188-4D50-BAE4-A6CDBD00F72C}"/>
          </ac:spMkLst>
        </pc:spChg>
      </pc:sldChg>
      <pc:sldChg chg="addSp delSp modSp mod">
        <pc:chgData name="Abramowitz, Leslie A. (EOL)" userId="c75921bb-1a94-4c2a-bc5c-758a080a0027" providerId="ADAL" clId="{C893769E-1112-48E9-BD8D-3E4D218CABEE}" dt="2020-03-12T13:36:24.980" v="1869" actId="14100"/>
        <pc:sldMkLst>
          <pc:docMk/>
          <pc:sldMk cId="1960646367" sldId="360"/>
        </pc:sldMkLst>
        <pc:spChg chg="del">
          <ac:chgData name="Abramowitz, Leslie A. (EOL)" userId="c75921bb-1a94-4c2a-bc5c-758a080a0027" providerId="ADAL" clId="{C893769E-1112-48E9-BD8D-3E4D218CABEE}" dt="2020-03-11T14:21:17.545" v="1401" actId="478"/>
          <ac:spMkLst>
            <pc:docMk/>
            <pc:sldMk cId="1960646367" sldId="360"/>
            <ac:spMk id="2" creationId="{00000000-0000-0000-0000-000000000000}"/>
          </ac:spMkLst>
        </pc:spChg>
        <pc:spChg chg="add mod">
          <ac:chgData name="Abramowitz, Leslie A. (EOL)" userId="c75921bb-1a94-4c2a-bc5c-758a080a0027" providerId="ADAL" clId="{C893769E-1112-48E9-BD8D-3E4D218CABEE}" dt="2020-03-12T13:36:21.526" v="1868" actId="1076"/>
          <ac:spMkLst>
            <pc:docMk/>
            <pc:sldMk cId="1960646367" sldId="360"/>
            <ac:spMk id="2" creationId="{402BE202-7869-42DB-AB77-648E7ADAFC12}"/>
          </ac:spMkLst>
        </pc:spChg>
        <pc:spChg chg="add del mod">
          <ac:chgData name="Abramowitz, Leslie A. (EOL)" userId="c75921bb-1a94-4c2a-bc5c-758a080a0027" providerId="ADAL" clId="{C893769E-1112-48E9-BD8D-3E4D218CABEE}" dt="2020-03-12T13:35:46.886" v="1862" actId="478"/>
          <ac:spMkLst>
            <pc:docMk/>
            <pc:sldMk cId="1960646367" sldId="360"/>
            <ac:spMk id="7" creationId="{0284EB2A-63F4-49D8-B14B-50AD4E418035}"/>
          </ac:spMkLst>
        </pc:spChg>
        <pc:spChg chg="add del mod">
          <ac:chgData name="Abramowitz, Leslie A. (EOL)" userId="c75921bb-1a94-4c2a-bc5c-758a080a0027" providerId="ADAL" clId="{C893769E-1112-48E9-BD8D-3E4D218CABEE}" dt="2020-03-11T14:21:26.998" v="1404" actId="478"/>
          <ac:spMkLst>
            <pc:docMk/>
            <pc:sldMk cId="1960646367" sldId="360"/>
            <ac:spMk id="7" creationId="{1508FE10-4E44-4997-8083-06A31D4A2E55}"/>
          </ac:spMkLst>
        </pc:spChg>
        <pc:spChg chg="add del">
          <ac:chgData name="Abramowitz, Leslie A. (EOL)" userId="c75921bb-1a94-4c2a-bc5c-758a080a0027" providerId="ADAL" clId="{C893769E-1112-48E9-BD8D-3E4D218CABEE}" dt="2020-03-11T14:21:23.311" v="1403"/>
          <ac:spMkLst>
            <pc:docMk/>
            <pc:sldMk cId="1960646367" sldId="360"/>
            <ac:spMk id="8" creationId="{1AAE02AB-CABB-43A9-B77B-2738CD4CF083}"/>
          </ac:spMkLst>
        </pc:spChg>
        <pc:spChg chg="add">
          <ac:chgData name="Abramowitz, Leslie A. (EOL)" userId="c75921bb-1a94-4c2a-bc5c-758a080a0027" providerId="ADAL" clId="{C893769E-1112-48E9-BD8D-3E4D218CABEE}" dt="2020-03-11T14:21:27.623" v="1405"/>
          <ac:spMkLst>
            <pc:docMk/>
            <pc:sldMk cId="1960646367" sldId="360"/>
            <ac:spMk id="9" creationId="{01998D59-EE50-4860-931F-59E49899C692}"/>
          </ac:spMkLst>
        </pc:spChg>
        <pc:picChg chg="del mod">
          <ac:chgData name="Abramowitz, Leslie A. (EOL)" userId="c75921bb-1a94-4c2a-bc5c-758a080a0027" providerId="ADAL" clId="{C893769E-1112-48E9-BD8D-3E4D218CABEE}" dt="2020-03-12T13:35:42.621" v="1861" actId="478"/>
          <ac:picMkLst>
            <pc:docMk/>
            <pc:sldMk cId="1960646367" sldId="360"/>
            <ac:picMk id="6" creationId="{00000000-0000-0000-0000-000000000000}"/>
          </ac:picMkLst>
        </pc:picChg>
        <pc:picChg chg="add mod">
          <ac:chgData name="Abramowitz, Leslie A. (EOL)" userId="c75921bb-1a94-4c2a-bc5c-758a080a0027" providerId="ADAL" clId="{C893769E-1112-48E9-BD8D-3E4D218CABEE}" dt="2020-03-12T13:36:24.980" v="1869" actId="14100"/>
          <ac:picMkLst>
            <pc:docMk/>
            <pc:sldMk cId="1960646367" sldId="360"/>
            <ac:picMk id="8" creationId="{235DCE1C-CB46-4C05-93C1-5594614C0849}"/>
          </ac:picMkLst>
        </pc:picChg>
      </pc:sldChg>
      <pc:sldChg chg="addSp delSp modSp mod">
        <pc:chgData name="Abramowitz, Leslie A. (EOL)" userId="c75921bb-1a94-4c2a-bc5c-758a080a0027" providerId="ADAL" clId="{C893769E-1112-48E9-BD8D-3E4D218CABEE}" dt="2020-03-12T15:12:00.578" v="1947" actId="20577"/>
        <pc:sldMkLst>
          <pc:docMk/>
          <pc:sldMk cId="1950011346" sldId="361"/>
        </pc:sldMkLst>
        <pc:spChg chg="add del mod">
          <ac:chgData name="Abramowitz, Leslie A. (EOL)" userId="c75921bb-1a94-4c2a-bc5c-758a080a0027" providerId="ADAL" clId="{C893769E-1112-48E9-BD8D-3E4D218CABEE}" dt="2020-03-11T14:18:57.455" v="1205" actId="478"/>
          <ac:spMkLst>
            <pc:docMk/>
            <pc:sldMk cId="1950011346" sldId="361"/>
            <ac:spMk id="2" creationId="{00000000-0000-0000-0000-000000000000}"/>
          </ac:spMkLst>
        </pc:spChg>
        <pc:spChg chg="add del mod">
          <ac:chgData name="Abramowitz, Leslie A. (EOL)" userId="c75921bb-1a94-4c2a-bc5c-758a080a0027" providerId="ADAL" clId="{C893769E-1112-48E9-BD8D-3E4D218CABEE}" dt="2020-03-12T13:34:03.591" v="1859" actId="478"/>
          <ac:spMkLst>
            <pc:docMk/>
            <pc:sldMk cId="1950011346" sldId="361"/>
            <ac:spMk id="3" creationId="{26CC0643-1CBF-4C24-AC43-22D24CDAB8C1}"/>
          </ac:spMkLst>
        </pc:spChg>
        <pc:spChg chg="add del mod">
          <ac:chgData name="Abramowitz, Leslie A. (EOL)" userId="c75921bb-1a94-4c2a-bc5c-758a080a0027" providerId="ADAL" clId="{C893769E-1112-48E9-BD8D-3E4D218CABEE}" dt="2020-03-10T19:06:16.980" v="2" actId="478"/>
          <ac:spMkLst>
            <pc:docMk/>
            <pc:sldMk cId="1950011346" sldId="361"/>
            <ac:spMk id="7" creationId="{01944475-CB52-407E-84AC-76D93E9214E3}"/>
          </ac:spMkLst>
        </pc:spChg>
        <pc:spChg chg="add mod">
          <ac:chgData name="Abramowitz, Leslie A. (EOL)" userId="c75921bb-1a94-4c2a-bc5c-758a080a0027" providerId="ADAL" clId="{C893769E-1112-48E9-BD8D-3E4D218CABEE}" dt="2020-03-11T14:19:09.205" v="1233" actId="20577"/>
          <ac:spMkLst>
            <pc:docMk/>
            <pc:sldMk cId="1950011346" sldId="361"/>
            <ac:spMk id="7" creationId="{D118DC2E-CF1D-469C-99DD-1F312513969A}"/>
          </ac:spMkLst>
        </pc:spChg>
        <pc:spChg chg="add mod">
          <ac:chgData name="Abramowitz, Leslie A. (EOL)" userId="c75921bb-1a94-4c2a-bc5c-758a080a0027" providerId="ADAL" clId="{C893769E-1112-48E9-BD8D-3E4D218CABEE}" dt="2020-03-12T15:12:00.578" v="1947" actId="20577"/>
          <ac:spMkLst>
            <pc:docMk/>
            <pc:sldMk cId="1950011346" sldId="361"/>
            <ac:spMk id="8" creationId="{6A966198-B5CA-4EAF-A80E-16B1D301A175}"/>
          </ac:spMkLst>
        </pc:spChg>
        <pc:spChg chg="add del mod">
          <ac:chgData name="Abramowitz, Leslie A. (EOL)" userId="c75921bb-1a94-4c2a-bc5c-758a080a0027" providerId="ADAL" clId="{C893769E-1112-48E9-BD8D-3E4D218CABEE}" dt="2020-03-10T19:06:24.605" v="4" actId="478"/>
          <ac:spMkLst>
            <pc:docMk/>
            <pc:sldMk cId="1950011346" sldId="361"/>
            <ac:spMk id="9" creationId="{3AFF0F04-EAB8-462F-8184-FD8F3C0DB9EA}"/>
          </ac:spMkLst>
        </pc:spChg>
        <pc:picChg chg="del mod">
          <ac:chgData name="Abramowitz, Leslie A. (EOL)" userId="c75921bb-1a94-4c2a-bc5c-758a080a0027" providerId="ADAL" clId="{C893769E-1112-48E9-BD8D-3E4D218CABEE}" dt="2020-03-12T13:33:49.763" v="1856" actId="478"/>
          <ac:picMkLst>
            <pc:docMk/>
            <pc:sldMk cId="1950011346" sldId="361"/>
            <ac:picMk id="6" creationId="{00000000-0000-0000-0000-000000000000}"/>
          </ac:picMkLst>
        </pc:picChg>
        <pc:picChg chg="add mod">
          <ac:chgData name="Abramowitz, Leslie A. (EOL)" userId="c75921bb-1a94-4c2a-bc5c-758a080a0027" providerId="ADAL" clId="{C893769E-1112-48E9-BD8D-3E4D218CABEE}" dt="2020-03-12T13:34:09.372" v="1860" actId="14100"/>
          <ac:picMkLst>
            <pc:docMk/>
            <pc:sldMk cId="1950011346" sldId="361"/>
            <ac:picMk id="9" creationId="{E53DC595-ACD5-41B9-A69F-6820774759DF}"/>
          </ac:picMkLst>
        </pc:picChg>
      </pc:sldChg>
    </pc:docChg>
  </pc:docChgLst>
  <pc:docChgLst>
    <pc:chgData name="Abramowitz, Leslie A. (EOL)" userId="c75921bb-1a94-4c2a-bc5c-758a080a0027" providerId="ADAL" clId="{ED4CB252-ABBE-4E53-86BA-FC01D411BD46}"/>
    <pc:docChg chg="custSel modSld">
      <pc:chgData name="Abramowitz, Leslie A. (EOL)" userId="c75921bb-1a94-4c2a-bc5c-758a080a0027" providerId="ADAL" clId="{ED4CB252-ABBE-4E53-86BA-FC01D411BD46}" dt="2020-09-04T15:36:28.107" v="21" actId="14100"/>
      <pc:docMkLst>
        <pc:docMk/>
      </pc:docMkLst>
      <pc:sldChg chg="modSp mod">
        <pc:chgData name="Abramowitz, Leslie A. (EOL)" userId="c75921bb-1a94-4c2a-bc5c-758a080a0027" providerId="ADAL" clId="{ED4CB252-ABBE-4E53-86BA-FC01D411BD46}" dt="2020-09-04T15:36:28.107" v="21" actId="14100"/>
        <pc:sldMkLst>
          <pc:docMk/>
          <pc:sldMk cId="2086715375" sldId="256"/>
        </pc:sldMkLst>
        <pc:spChg chg="mod">
          <ac:chgData name="Abramowitz, Leslie A. (EOL)" userId="c75921bb-1a94-4c2a-bc5c-758a080a0027" providerId="ADAL" clId="{ED4CB252-ABBE-4E53-86BA-FC01D411BD46}" dt="2020-09-04T15:36:28.107" v="21" actId="14100"/>
          <ac:spMkLst>
            <pc:docMk/>
            <pc:sldMk cId="2086715375" sldId="256"/>
            <ac:spMk id="4" creationId="{00000000-0000-0000-0000-000000000000}"/>
          </ac:spMkLst>
        </pc:spChg>
      </pc:sldChg>
      <pc:sldChg chg="modSp mod">
        <pc:chgData name="Abramowitz, Leslie A. (EOL)" userId="c75921bb-1a94-4c2a-bc5c-758a080a0027" providerId="ADAL" clId="{ED4CB252-ABBE-4E53-86BA-FC01D411BD46}" dt="2020-09-04T14:11:54.650" v="2" actId="14100"/>
        <pc:sldMkLst>
          <pc:docMk/>
          <pc:sldMk cId="1442072880" sldId="344"/>
        </pc:sldMkLst>
        <pc:picChg chg="mod">
          <ac:chgData name="Abramowitz, Leslie A. (EOL)" userId="c75921bb-1a94-4c2a-bc5c-758a080a0027" providerId="ADAL" clId="{ED4CB252-ABBE-4E53-86BA-FC01D411BD46}" dt="2020-09-04T14:11:54.650" v="2" actId="14100"/>
          <ac:picMkLst>
            <pc:docMk/>
            <pc:sldMk cId="1442072880" sldId="344"/>
            <ac:picMk id="6" creationId="{00000000-0000-0000-0000-000000000000}"/>
          </ac:picMkLst>
        </pc:picChg>
      </pc:sldChg>
      <pc:sldChg chg="addSp delSp modSp mod">
        <pc:chgData name="Abramowitz, Leslie A. (EOL)" userId="c75921bb-1a94-4c2a-bc5c-758a080a0027" providerId="ADAL" clId="{ED4CB252-ABBE-4E53-86BA-FC01D411BD46}" dt="2020-09-04T14:34:21.633" v="8" actId="1076"/>
        <pc:sldMkLst>
          <pc:docMk/>
          <pc:sldMk cId="3557968506" sldId="348"/>
        </pc:sldMkLst>
        <pc:picChg chg="del mod">
          <ac:chgData name="Abramowitz, Leslie A. (EOL)" userId="c75921bb-1a94-4c2a-bc5c-758a080a0027" providerId="ADAL" clId="{ED4CB252-ABBE-4E53-86BA-FC01D411BD46}" dt="2020-09-04T14:34:04.055" v="5" actId="478"/>
          <ac:picMkLst>
            <pc:docMk/>
            <pc:sldMk cId="3557968506" sldId="348"/>
            <ac:picMk id="6" creationId="{D59E4685-A92F-471F-AB4C-34440460D245}"/>
          </ac:picMkLst>
        </pc:picChg>
        <pc:picChg chg="add mod">
          <ac:chgData name="Abramowitz, Leslie A. (EOL)" userId="c75921bb-1a94-4c2a-bc5c-758a080a0027" providerId="ADAL" clId="{ED4CB252-ABBE-4E53-86BA-FC01D411BD46}" dt="2020-09-04T14:34:21.633" v="8" actId="1076"/>
          <ac:picMkLst>
            <pc:docMk/>
            <pc:sldMk cId="3557968506" sldId="348"/>
            <ac:picMk id="8" creationId="{12AA2393-AE1E-4E55-8112-F6172A5F00A0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051798B2-8A4B-2446-B6F0-7A9B9C158E37}" type="datetimeFigureOut">
              <a:rPr lang="en-US" smtClean="0"/>
              <a:pPr/>
              <a:t>5/4/2022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3C943C99-E074-C04C-AF52-066428F3126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2049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E0FE1118-A4E6-2B4A-AF18-287D336DCF6C}" type="datetimeFigureOut">
              <a:rPr lang="en-US" smtClean="0"/>
              <a:pPr/>
              <a:t>5/4/2022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1683126A-5919-944C-8385-AD187C64D8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80023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83126A-5919-944C-8385-AD187C64D85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9622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83126A-5919-944C-8385-AD187C64D85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7335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-14107"/>
            <a:ext cx="9144000" cy="4385986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itle 14"/>
          <p:cNvSpPr>
            <a:spLocks noGrp="1"/>
          </p:cNvSpPr>
          <p:nvPr userDrawn="1">
            <p:ph type="title"/>
          </p:nvPr>
        </p:nvSpPr>
        <p:spPr>
          <a:xfrm>
            <a:off x="457200" y="972490"/>
            <a:ext cx="6400800" cy="1141001"/>
          </a:xfrm>
        </p:spPr>
        <p:txBody>
          <a:bodyPr lIns="0" rIns="0" anchor="b" anchorCtr="0"/>
          <a:lstStyle>
            <a:lvl1pPr>
              <a:lnSpc>
                <a:spcPct val="80000"/>
              </a:lnSpc>
              <a:defRPr sz="5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7" name="Text Placeholder 16"/>
          <p:cNvSpPr>
            <a:spLocks noGrp="1"/>
          </p:cNvSpPr>
          <p:nvPr userDrawn="1">
            <p:ph type="body" sz="quarter" idx="10"/>
          </p:nvPr>
        </p:nvSpPr>
        <p:spPr>
          <a:xfrm>
            <a:off x="457200" y="2286529"/>
            <a:ext cx="6597650" cy="746125"/>
          </a:xfrm>
        </p:spPr>
        <p:txBody>
          <a:bodyPr lIns="0" rIns="0">
            <a:noAutofit/>
          </a:bodyPr>
          <a:lstStyle>
            <a:lvl1pPr marL="0" indent="0">
              <a:lnSpc>
                <a:spcPct val="80000"/>
              </a:lnSpc>
              <a:buNone/>
              <a:defRPr sz="3200">
                <a:solidFill>
                  <a:srgbClr val="FDD809"/>
                </a:solidFill>
              </a:defRPr>
            </a:lvl1pPr>
            <a:lvl2pPr marL="449262" indent="0">
              <a:buNone/>
              <a:defRPr sz="2800">
                <a:solidFill>
                  <a:srgbClr val="FFFFFF"/>
                </a:solidFill>
              </a:defRPr>
            </a:lvl2pPr>
            <a:lvl3pPr marL="862013" indent="0">
              <a:buNone/>
              <a:defRPr sz="2400">
                <a:solidFill>
                  <a:srgbClr val="FFFFFF"/>
                </a:solidFill>
              </a:defRPr>
            </a:lvl3pPr>
            <a:lvl4pPr marL="1317625" indent="0">
              <a:buNone/>
              <a:defRPr sz="2400">
                <a:solidFill>
                  <a:srgbClr val="FFFFFF"/>
                </a:solidFill>
              </a:defRPr>
            </a:lvl4pPr>
            <a:lvl5pPr marL="1714500" indent="0">
              <a:buNone/>
              <a:defRPr sz="2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6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457200" y="3870325"/>
            <a:ext cx="5035550" cy="297677"/>
          </a:xfrm>
        </p:spPr>
        <p:txBody>
          <a:bodyPr lIns="0" rIns="0">
            <a:noAutofit/>
          </a:bodyPr>
          <a:lstStyle>
            <a:lvl1pPr marL="0" indent="0">
              <a:lnSpc>
                <a:spcPct val="90000"/>
              </a:lnSpc>
              <a:buNone/>
              <a:defRPr sz="1800">
                <a:solidFill>
                  <a:srgbClr val="FFFFFF"/>
                </a:solidFill>
              </a:defRPr>
            </a:lvl1pPr>
            <a:lvl2pPr marL="449262" indent="0">
              <a:buNone/>
              <a:defRPr sz="2800">
                <a:solidFill>
                  <a:srgbClr val="FFFFFF"/>
                </a:solidFill>
              </a:defRPr>
            </a:lvl2pPr>
            <a:lvl3pPr marL="862013" indent="0">
              <a:buNone/>
              <a:defRPr sz="2400">
                <a:solidFill>
                  <a:srgbClr val="FFFFFF"/>
                </a:solidFill>
              </a:defRPr>
            </a:lvl3pPr>
            <a:lvl4pPr marL="1317625" indent="0">
              <a:buNone/>
              <a:defRPr sz="2400">
                <a:solidFill>
                  <a:srgbClr val="FFFFFF"/>
                </a:solidFill>
              </a:defRPr>
            </a:lvl4pPr>
            <a:lvl5pPr marL="1714500" indent="0">
              <a:buNone/>
              <a:defRPr sz="2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April 27, 2018</a:t>
            </a:r>
          </a:p>
        </p:txBody>
      </p:sp>
      <p:sp>
        <p:nvSpPr>
          <p:cNvPr id="22" name="Text Placeholder 16"/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457200" y="5137133"/>
            <a:ext cx="3229648" cy="1459169"/>
          </a:xfrm>
        </p:spPr>
        <p:txBody>
          <a:bodyPr lIns="0" rIns="0">
            <a:noAutofit/>
          </a:bodyPr>
          <a:lstStyle>
            <a:lvl1pPr marL="0" indent="0">
              <a:lnSpc>
                <a:spcPct val="100000"/>
              </a:lnSpc>
              <a:buNone/>
              <a:defRPr sz="1800">
                <a:solidFill>
                  <a:schemeClr val="bg1">
                    <a:lumMod val="50000"/>
                  </a:schemeClr>
                </a:solidFill>
              </a:defRPr>
            </a:lvl1pPr>
            <a:lvl2pPr marL="449262" indent="0">
              <a:buNone/>
              <a:defRPr sz="2800">
                <a:solidFill>
                  <a:srgbClr val="FFFFFF"/>
                </a:solidFill>
              </a:defRPr>
            </a:lvl2pPr>
            <a:lvl3pPr marL="862013" indent="0">
              <a:buNone/>
              <a:defRPr sz="2400">
                <a:solidFill>
                  <a:srgbClr val="FFFFFF"/>
                </a:solidFill>
              </a:defRPr>
            </a:lvl3pPr>
            <a:lvl4pPr marL="1317625" indent="0">
              <a:buNone/>
              <a:defRPr sz="2400">
                <a:solidFill>
                  <a:srgbClr val="FFFFFF"/>
                </a:solidFill>
              </a:defRPr>
            </a:lvl4pPr>
            <a:lvl5pPr marL="1714500" indent="0">
              <a:buNone/>
              <a:defRPr sz="2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Presenter Name</a:t>
            </a:r>
            <a:br>
              <a:rPr lang="en-US" dirty="0"/>
            </a:br>
            <a:r>
              <a:rPr lang="en-US" dirty="0"/>
              <a:t>Contact information</a:t>
            </a:r>
          </a:p>
          <a:p>
            <a:pPr lvl="0"/>
            <a:r>
              <a:rPr lang="en-US" dirty="0"/>
              <a:t>Email</a:t>
            </a:r>
            <a:br>
              <a:rPr lang="en-US" dirty="0"/>
            </a:br>
            <a:r>
              <a:rPr lang="en-US" dirty="0"/>
              <a:t>Phone</a:t>
            </a:r>
          </a:p>
        </p:txBody>
      </p:sp>
      <p:sp>
        <p:nvSpPr>
          <p:cNvPr id="12" name="Right Triangle 11"/>
          <p:cNvSpPr/>
          <p:nvPr/>
        </p:nvSpPr>
        <p:spPr>
          <a:xfrm flipH="1" flipV="1">
            <a:off x="7358302" y="-14108"/>
            <a:ext cx="1801089" cy="4385986"/>
          </a:xfrm>
          <a:prstGeom prst="rtTriangle">
            <a:avLst/>
          </a:prstGeom>
          <a:solidFill>
            <a:srgbClr val="45A78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804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3" name="Straight Connector 12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Chart Placeholder 2"/>
          <p:cNvSpPr>
            <a:spLocks noGrp="1"/>
          </p:cNvSpPr>
          <p:nvPr>
            <p:ph type="chart" sz="quarter" idx="10"/>
          </p:nvPr>
        </p:nvSpPr>
        <p:spPr>
          <a:xfrm>
            <a:off x="457200" y="1555750"/>
            <a:ext cx="8229600" cy="430688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118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3" name="Straight Connector 12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able Placeholder 3"/>
          <p:cNvSpPr>
            <a:spLocks noGrp="1"/>
          </p:cNvSpPr>
          <p:nvPr>
            <p:ph type="tbl" sz="quarter" idx="11"/>
          </p:nvPr>
        </p:nvSpPr>
        <p:spPr>
          <a:xfrm>
            <a:off x="457200" y="1555750"/>
            <a:ext cx="8229600" cy="430688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0913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0" y="1216122"/>
            <a:ext cx="9144000" cy="4918364"/>
          </a:xfrm>
          <a:solidFill>
            <a:srgbClr val="D1D3D4"/>
          </a:solid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038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0" y="1216122"/>
            <a:ext cx="4582583" cy="4918364"/>
          </a:xfrm>
          <a:solidFill>
            <a:srgbClr val="D1D3D4"/>
          </a:solidFill>
        </p:spPr>
        <p:txBody>
          <a:bodyPr>
            <a:normAutofit/>
          </a:bodyPr>
          <a:lstStyle>
            <a:lvl1pPr>
              <a:defRPr sz="2400"/>
            </a:lvl1pPr>
          </a:lstStyle>
          <a:p>
            <a:endParaRPr lang="en-US" dirty="0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4572000" y="1216122"/>
            <a:ext cx="4582583" cy="4918364"/>
          </a:xfrm>
          <a:solidFill>
            <a:srgbClr val="D1D3D4"/>
          </a:solidFill>
        </p:spPr>
        <p:txBody>
          <a:bodyPr>
            <a:normAutofit/>
          </a:bodyPr>
          <a:lstStyle>
            <a:lvl1pPr>
              <a:defRPr sz="2400"/>
            </a:lvl1pPr>
          </a:lstStyle>
          <a:p>
            <a:endParaRPr lang="en-US" dirty="0"/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572000" y="1216122"/>
            <a:ext cx="0" cy="4918364"/>
          </a:xfrm>
          <a:prstGeom prst="line">
            <a:avLst/>
          </a:prstGeom>
          <a:ln>
            <a:solidFill>
              <a:srgbClr val="42648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49593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6564644" y="6359525"/>
            <a:ext cx="1692771" cy="362076"/>
          </a:xfrm>
          <a:prstGeom prst="rect">
            <a:avLst/>
          </a:prstGeom>
          <a:noFill/>
        </p:spPr>
        <p:txBody>
          <a:bodyPr wrap="none" lIns="0" rIns="0" rtlCol="0" anchor="ctr" anchorCtr="0">
            <a:noAutofit/>
          </a:bodyPr>
          <a:lstStyle/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 err="1">
                <a:solidFill>
                  <a:srgbClr val="042B4A"/>
                </a:solidFill>
                <a:latin typeface="+mn-lt"/>
                <a:cs typeface="Calibri"/>
              </a:rPr>
              <a:t>MassHireFallRiverCareers.org</a:t>
            </a:r>
            <a:endParaRPr lang="en-US" sz="1000" dirty="0">
              <a:solidFill>
                <a:srgbClr val="042B4A"/>
              </a:solidFill>
              <a:latin typeface="+mn-lt"/>
              <a:cs typeface="Calibri"/>
            </a:endParaRPr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Media Placeholder 2"/>
          <p:cNvSpPr>
            <a:spLocks noGrp="1"/>
          </p:cNvSpPr>
          <p:nvPr>
            <p:ph type="media" sz="quarter" idx="10"/>
          </p:nvPr>
        </p:nvSpPr>
        <p:spPr>
          <a:xfrm>
            <a:off x="0" y="1236663"/>
            <a:ext cx="9144000" cy="5621337"/>
          </a:xfrm>
          <a:solidFill>
            <a:schemeClr val="accent1"/>
          </a:solid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5522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February 1, 2018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72579F-9FF5-4201-872C-73481382824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953241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16"/>
          <p:cNvSpPr>
            <a:spLocks noGrp="1"/>
          </p:cNvSpPr>
          <p:nvPr>
            <p:ph sz="quarter" idx="10"/>
          </p:nvPr>
        </p:nvSpPr>
        <p:spPr>
          <a:xfrm>
            <a:off x="457200" y="1446235"/>
            <a:ext cx="8229600" cy="45259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92864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nten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16"/>
          <p:cNvSpPr>
            <a:spLocks noGrp="1"/>
          </p:cNvSpPr>
          <p:nvPr>
            <p:ph sz="quarter" idx="10"/>
          </p:nvPr>
        </p:nvSpPr>
        <p:spPr>
          <a:xfrm>
            <a:off x="457200" y="1446235"/>
            <a:ext cx="3903133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6"/>
          <p:cNvSpPr>
            <a:spLocks noGrp="1"/>
          </p:cNvSpPr>
          <p:nvPr>
            <p:ph sz="quarter" idx="11"/>
          </p:nvPr>
        </p:nvSpPr>
        <p:spPr>
          <a:xfrm>
            <a:off x="4781548" y="1446235"/>
            <a:ext cx="3903133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27878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16"/>
          <p:cNvSpPr>
            <a:spLocks noGrp="1"/>
          </p:cNvSpPr>
          <p:nvPr>
            <p:ph sz="quarter" idx="10"/>
          </p:nvPr>
        </p:nvSpPr>
        <p:spPr>
          <a:xfrm>
            <a:off x="457200" y="1446235"/>
            <a:ext cx="2601383" cy="4525963"/>
          </a:xfr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1" name="Content Placeholder 16"/>
          <p:cNvSpPr>
            <a:spLocks noGrp="1"/>
          </p:cNvSpPr>
          <p:nvPr>
            <p:ph sz="quarter" idx="11"/>
          </p:nvPr>
        </p:nvSpPr>
        <p:spPr>
          <a:xfrm>
            <a:off x="6085416" y="1446235"/>
            <a:ext cx="2601383" cy="4525963"/>
          </a:xfr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2" name="Content Placeholder 16"/>
          <p:cNvSpPr>
            <a:spLocks noGrp="1"/>
          </p:cNvSpPr>
          <p:nvPr>
            <p:ph sz="quarter" idx="12"/>
          </p:nvPr>
        </p:nvSpPr>
        <p:spPr>
          <a:xfrm>
            <a:off x="3276600" y="1446235"/>
            <a:ext cx="2601383" cy="4525963"/>
          </a:xfr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86740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Conten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16"/>
          <p:cNvSpPr>
            <a:spLocks noGrp="1"/>
          </p:cNvSpPr>
          <p:nvPr>
            <p:ph sz="quarter" idx="10"/>
          </p:nvPr>
        </p:nvSpPr>
        <p:spPr>
          <a:xfrm>
            <a:off x="457200" y="1446235"/>
            <a:ext cx="3903133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6"/>
          <p:cNvSpPr>
            <a:spLocks noGrp="1"/>
          </p:cNvSpPr>
          <p:nvPr>
            <p:ph sz="quarter" idx="11"/>
          </p:nvPr>
        </p:nvSpPr>
        <p:spPr>
          <a:xfrm>
            <a:off x="4781548" y="1446235"/>
            <a:ext cx="3903133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49771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nten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11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16"/>
          <p:cNvSpPr>
            <a:spLocks noGrp="1"/>
          </p:cNvSpPr>
          <p:nvPr>
            <p:ph sz="quarter" idx="10"/>
          </p:nvPr>
        </p:nvSpPr>
        <p:spPr>
          <a:xfrm>
            <a:off x="457200" y="1446236"/>
            <a:ext cx="3987800" cy="2152097"/>
          </a:xfr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2" name="Content Placeholder 16"/>
          <p:cNvSpPr>
            <a:spLocks noGrp="1"/>
          </p:cNvSpPr>
          <p:nvPr>
            <p:ph sz="quarter" idx="11"/>
          </p:nvPr>
        </p:nvSpPr>
        <p:spPr>
          <a:xfrm>
            <a:off x="457200" y="3820583"/>
            <a:ext cx="3987800" cy="2152097"/>
          </a:xfr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4" name="Content Placeholder 16"/>
          <p:cNvSpPr>
            <a:spLocks noGrp="1"/>
          </p:cNvSpPr>
          <p:nvPr>
            <p:ph sz="quarter" idx="12"/>
          </p:nvPr>
        </p:nvSpPr>
        <p:spPr>
          <a:xfrm>
            <a:off x="4698999" y="1446236"/>
            <a:ext cx="3987799" cy="2152097"/>
          </a:xfr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6" name="Content Placeholder 16"/>
          <p:cNvSpPr>
            <a:spLocks noGrp="1"/>
          </p:cNvSpPr>
          <p:nvPr>
            <p:ph sz="quarter" idx="13"/>
          </p:nvPr>
        </p:nvSpPr>
        <p:spPr>
          <a:xfrm>
            <a:off x="4698999" y="3820583"/>
            <a:ext cx="3987799" cy="2152097"/>
          </a:xfr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701834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63065"/>
            <a:ext cx="3881968" cy="494851"/>
          </a:xfrm>
          <a:prstGeom prst="rect">
            <a:avLst/>
          </a:prstGeom>
          <a:solidFill>
            <a:srgbClr val="042B4A"/>
          </a:solidFill>
        </p:spPr>
        <p:txBody>
          <a:bodyPr tIns="0" bIns="45720" anchor="ctr" anchorCtr="0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61479"/>
            <a:ext cx="3881967" cy="3910719"/>
          </a:xfrm>
          <a:prstGeom prst="rect">
            <a:avLst/>
          </a:prstGeo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0" name="Straight Connector 19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 Placeholder 2"/>
          <p:cNvSpPr>
            <a:spLocks noGrp="1"/>
          </p:cNvSpPr>
          <p:nvPr>
            <p:ph type="body" idx="10"/>
          </p:nvPr>
        </p:nvSpPr>
        <p:spPr>
          <a:xfrm>
            <a:off x="4804832" y="1463065"/>
            <a:ext cx="3881967" cy="494851"/>
          </a:xfrm>
          <a:prstGeom prst="rect">
            <a:avLst/>
          </a:prstGeom>
          <a:solidFill>
            <a:srgbClr val="53A4CF"/>
          </a:solidFill>
        </p:spPr>
        <p:txBody>
          <a:bodyPr tIns="0" bIns="45720" anchor="ctr" anchorCtr="0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Content Placeholder 3"/>
          <p:cNvSpPr>
            <a:spLocks noGrp="1"/>
          </p:cNvSpPr>
          <p:nvPr>
            <p:ph sz="half" idx="11"/>
          </p:nvPr>
        </p:nvSpPr>
        <p:spPr>
          <a:xfrm>
            <a:off x="4804833" y="2061479"/>
            <a:ext cx="3881966" cy="3910719"/>
          </a:xfrm>
          <a:prstGeom prst="rect">
            <a:avLst/>
          </a:prstGeo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28345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63064"/>
            <a:ext cx="2559051" cy="759435"/>
          </a:xfrm>
          <a:prstGeom prst="rect">
            <a:avLst/>
          </a:prstGeom>
          <a:solidFill>
            <a:srgbClr val="042B4A"/>
          </a:solidFill>
        </p:spPr>
        <p:txBody>
          <a:bodyPr tIns="0" bIns="45720" anchor="ctr" anchorCtr="0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328332"/>
            <a:ext cx="2559050" cy="3643865"/>
          </a:xfrm>
          <a:prstGeom prst="rect">
            <a:avLst/>
          </a:prstGeo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0" name="Straight Connector 19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/>
          <p:cNvSpPr>
            <a:spLocks noGrp="1"/>
          </p:cNvSpPr>
          <p:nvPr>
            <p:ph type="body" idx="10"/>
          </p:nvPr>
        </p:nvSpPr>
        <p:spPr>
          <a:xfrm>
            <a:off x="6127748" y="1463064"/>
            <a:ext cx="2559051" cy="759435"/>
          </a:xfrm>
          <a:prstGeom prst="rect">
            <a:avLst/>
          </a:prstGeom>
          <a:solidFill>
            <a:srgbClr val="7D3379"/>
          </a:solidFill>
        </p:spPr>
        <p:txBody>
          <a:bodyPr tIns="0" bIns="45720" anchor="ctr" anchorCtr="0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1"/>
          </p:nvPr>
        </p:nvSpPr>
        <p:spPr>
          <a:xfrm>
            <a:off x="6127749" y="2328332"/>
            <a:ext cx="2559050" cy="3643865"/>
          </a:xfrm>
          <a:prstGeom prst="rect">
            <a:avLst/>
          </a:prstGeo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3" name="Text Placeholder 2"/>
          <p:cNvSpPr>
            <a:spLocks noGrp="1"/>
          </p:cNvSpPr>
          <p:nvPr>
            <p:ph type="body" idx="12"/>
          </p:nvPr>
        </p:nvSpPr>
        <p:spPr>
          <a:xfrm>
            <a:off x="3276600" y="1463064"/>
            <a:ext cx="2559051" cy="759435"/>
          </a:xfrm>
          <a:prstGeom prst="rect">
            <a:avLst/>
          </a:prstGeom>
          <a:solidFill>
            <a:srgbClr val="53A4CF"/>
          </a:solidFill>
        </p:spPr>
        <p:txBody>
          <a:bodyPr tIns="0" bIns="45720" anchor="ctr" anchorCtr="0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Content Placeholder 3"/>
          <p:cNvSpPr>
            <a:spLocks noGrp="1"/>
          </p:cNvSpPr>
          <p:nvPr>
            <p:ph sz="half" idx="13"/>
          </p:nvPr>
        </p:nvSpPr>
        <p:spPr>
          <a:xfrm>
            <a:off x="3276601" y="2328332"/>
            <a:ext cx="2559050" cy="3643865"/>
          </a:xfrm>
          <a:prstGeom prst="rect">
            <a:avLst/>
          </a:prstGeo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128487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3" name="Straight Connector 12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9790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9144000" cy="1218415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39613"/>
            <a:ext cx="7131050" cy="9410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144623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 userDrawn="1"/>
        </p:nvCxnSpPr>
        <p:spPr>
          <a:xfrm>
            <a:off x="0" y="6200016"/>
            <a:ext cx="9144000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ight Triangle 13"/>
          <p:cNvSpPr/>
          <p:nvPr userDrawn="1"/>
        </p:nvSpPr>
        <p:spPr>
          <a:xfrm flipH="1" flipV="1">
            <a:off x="8120302" y="-14108"/>
            <a:ext cx="1039087" cy="1241210"/>
          </a:xfrm>
          <a:prstGeom prst="rtTriangle">
            <a:avLst/>
          </a:prstGeom>
          <a:solidFill>
            <a:srgbClr val="45A78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5" t="14557" r="3572" b="12388"/>
          <a:stretch/>
        </p:blipFill>
        <p:spPr>
          <a:xfrm>
            <a:off x="38501" y="6285297"/>
            <a:ext cx="2040556" cy="471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6731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0" r:id="rId3"/>
    <p:sldLayoutId id="2147483652" r:id="rId4"/>
    <p:sldLayoutId id="2147483665" r:id="rId5"/>
    <p:sldLayoutId id="2147483659" r:id="rId6"/>
    <p:sldLayoutId id="2147483653" r:id="rId7"/>
    <p:sldLayoutId id="2147483660" r:id="rId8"/>
    <p:sldLayoutId id="2147483654" r:id="rId9"/>
    <p:sldLayoutId id="2147483663" r:id="rId10"/>
    <p:sldLayoutId id="2147483664" r:id="rId11"/>
    <p:sldLayoutId id="2147483656" r:id="rId12"/>
    <p:sldLayoutId id="2147483662" r:id="rId13"/>
    <p:sldLayoutId id="2147483661" r:id="rId14"/>
    <p:sldLayoutId id="2147483666" r:id="rId15"/>
  </p:sldLayoutIdLst>
  <p:hf hdr="0"/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3600" b="0" kern="1200">
          <a:solidFill>
            <a:srgbClr val="FFFFFF"/>
          </a:solidFill>
          <a:latin typeface="+mj-lt"/>
          <a:ea typeface="+mj-ea"/>
          <a:cs typeface="Calibri"/>
        </a:defRPr>
      </a:lvl1pPr>
    </p:titleStyle>
    <p:bodyStyle>
      <a:lvl1pPr marL="285750" indent="-285750" algn="l" defTabSz="4572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Font typeface="Arial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736600" indent="-287338" algn="l" defTabSz="457200" rtl="0" eaLnBrk="1" latinLnBrk="0" hangingPunct="1">
        <a:lnSpc>
          <a:spcPct val="90000"/>
        </a:lnSpc>
        <a:spcBef>
          <a:spcPts val="900"/>
        </a:spcBef>
        <a:buClr>
          <a:schemeClr val="tx1"/>
        </a:buClr>
        <a:buFont typeface="Lucida Grande"/>
        <a:buChar char="–"/>
        <a:tabLst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90613" indent="-228600" algn="l" defTabSz="457200" rtl="0" eaLnBrk="1" latinLnBrk="0" hangingPunct="1">
        <a:lnSpc>
          <a:spcPct val="90000"/>
        </a:lnSpc>
        <a:spcBef>
          <a:spcPts val="900"/>
        </a:spcBef>
        <a:buClr>
          <a:schemeClr val="tx1"/>
        </a:buClr>
        <a:buFont typeface="Arial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543050" indent="-225425" algn="l" defTabSz="457200" rtl="0" eaLnBrk="1" latinLnBrk="0" hangingPunct="1">
        <a:lnSpc>
          <a:spcPct val="90000"/>
        </a:lnSpc>
        <a:spcBef>
          <a:spcPts val="900"/>
        </a:spcBef>
        <a:buClr>
          <a:schemeClr val="tx1"/>
        </a:buClr>
        <a:buFont typeface="Lucida Grande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943100" indent="-228600" algn="l" defTabSz="457200" rtl="0" eaLnBrk="1" latinLnBrk="0" hangingPunct="1">
        <a:lnSpc>
          <a:spcPct val="90000"/>
        </a:lnSpc>
        <a:spcBef>
          <a:spcPts val="900"/>
        </a:spcBef>
        <a:buClr>
          <a:schemeClr val="tx1"/>
        </a:buClr>
        <a:buFont typeface="Arial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ss.gov/service-details/masshire-market-maker-resource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Relationship Id="rId4" Type="http://schemas.openxmlformats.org/officeDocument/2006/relationships/hyperlink" Target="mailto:%20matthew.s.burke@detma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46234" y="546754"/>
            <a:ext cx="7638106" cy="3550729"/>
          </a:xfrm>
        </p:spPr>
        <p:txBody>
          <a:bodyPr/>
          <a:lstStyle/>
          <a:p>
            <a:pPr lvl="1" algn="ctr">
              <a:lnSpc>
                <a:spcPct val="100000"/>
              </a:lnSpc>
              <a:spcBef>
                <a:spcPts val="600"/>
              </a:spcBef>
            </a:pPr>
            <a:r>
              <a:rPr lang="en-US" sz="4400" b="1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</a:rPr>
              <a:t>FUTURESKILLS</a:t>
            </a:r>
          </a:p>
          <a:p>
            <a:pPr lvl="1" algn="ctr">
              <a:lnSpc>
                <a:spcPct val="100000"/>
              </a:lnSpc>
              <a:spcBef>
                <a:spcPts val="600"/>
              </a:spcBef>
            </a:pPr>
            <a:r>
              <a:rPr lang="en-US" sz="4400" b="1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</a:rPr>
              <a:t>MARKET MAKERS REPORT REVIEW</a:t>
            </a:r>
            <a:endParaRPr lang="en-US" sz="3600" dirty="0">
              <a:solidFill>
                <a:schemeClr val="tx2">
                  <a:lumMod val="90000"/>
                  <a:lumOff val="10000"/>
                </a:schemeClr>
              </a:solidFill>
              <a:latin typeface="Calibri" panose="020F0502020204030204" pitchFamily="34" charset="0"/>
            </a:endParaRPr>
          </a:p>
          <a:p>
            <a:pPr algn="ctr">
              <a:lnSpc>
                <a:spcPct val="100000"/>
              </a:lnSpc>
              <a:spcBef>
                <a:spcPts val="600"/>
              </a:spcBef>
            </a:pPr>
            <a:endParaRPr lang="en-US" sz="4400" dirty="0">
              <a:solidFill>
                <a:schemeClr val="tx2">
                  <a:lumMod val="90000"/>
                  <a:lumOff val="10000"/>
                </a:schemeClr>
              </a:solidFill>
              <a:latin typeface="Calibri" panose="020F0502020204030204" pitchFamily="34" charset="0"/>
            </a:endParaRPr>
          </a:p>
          <a:p>
            <a:pPr algn="ctr">
              <a:lnSpc>
                <a:spcPct val="100000"/>
              </a:lnSpc>
              <a:spcBef>
                <a:spcPts val="600"/>
              </a:spcBef>
            </a:pPr>
            <a:endParaRPr lang="en-US" sz="4000" dirty="0">
              <a:solidFill>
                <a:schemeClr val="tx2">
                  <a:lumMod val="90000"/>
                  <a:lumOff val="10000"/>
                </a:schemeClr>
              </a:solidFill>
              <a:latin typeface="Calibri" panose="020F0502020204030204" pitchFamily="34" charset="0"/>
            </a:endParaRPr>
          </a:p>
          <a:p>
            <a:pPr algn="ctr">
              <a:lnSpc>
                <a:spcPct val="100000"/>
              </a:lnSpc>
              <a:spcBef>
                <a:spcPts val="600"/>
              </a:spcBef>
            </a:pPr>
            <a:endParaRPr lang="en-US" sz="4000" dirty="0">
              <a:solidFill>
                <a:schemeClr val="tx2">
                  <a:lumMod val="90000"/>
                  <a:lumOff val="1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457200" y="3870325"/>
            <a:ext cx="2146151" cy="401050"/>
          </a:xfrm>
        </p:spPr>
        <p:txBody>
          <a:bodyPr/>
          <a:lstStyle/>
          <a:p>
            <a:r>
              <a:rPr lang="en-US" dirty="0" smtClean="0">
                <a:latin typeface="Calibri" panose="020F0502020204030204" pitchFamily="34" charset="0"/>
              </a:rPr>
              <a:t>May 4, 2022</a:t>
            </a:r>
            <a:endParaRPr lang="en-US" dirty="0">
              <a:latin typeface="Calibri" panose="020F050202020403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9532" y="5019792"/>
            <a:ext cx="4541178" cy="1359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715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9613"/>
            <a:ext cx="7131050" cy="941041"/>
          </a:xfrm>
        </p:spPr>
        <p:txBody>
          <a:bodyPr/>
          <a:lstStyle/>
          <a:p>
            <a:pPr>
              <a:defRPr/>
            </a:pPr>
            <a:r>
              <a:rPr lang="en-US" dirty="0"/>
              <a:t> 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0" y="1520097"/>
            <a:ext cx="9144000" cy="4694004"/>
          </a:xfrm>
        </p:spPr>
        <p:txBody>
          <a:bodyPr>
            <a:normAutofit fontScale="70000" lnSpcReduction="20000"/>
          </a:bodyPr>
          <a:lstStyle/>
          <a:p>
            <a:pPr lvl="0">
              <a:lnSpc>
                <a:spcPct val="20000"/>
              </a:lnSpc>
            </a:pPr>
            <a:r>
              <a:rPr lang="en-US" dirty="0"/>
              <a:t>Live </a:t>
            </a:r>
            <a:r>
              <a:rPr lang="en-US" dirty="0" smtClean="0"/>
              <a:t>Demo</a:t>
            </a:r>
          </a:p>
          <a:p>
            <a:pPr lvl="0">
              <a:lnSpc>
                <a:spcPct val="70000"/>
              </a:lnSpc>
            </a:pPr>
            <a:r>
              <a:rPr lang="en-US" dirty="0" smtClean="0"/>
              <a:t>Record </a:t>
            </a:r>
            <a:r>
              <a:rPr lang="en-US" dirty="0"/>
              <a:t>the meeting if no objections</a:t>
            </a:r>
            <a:endParaRPr lang="en-US" sz="1800" dirty="0"/>
          </a:p>
          <a:p>
            <a:pPr lvl="0">
              <a:lnSpc>
                <a:spcPct val="70000"/>
              </a:lnSpc>
            </a:pPr>
            <a:r>
              <a:rPr lang="en-US" dirty="0"/>
              <a:t>The recording and other resources will be available on:</a:t>
            </a:r>
            <a:endParaRPr lang="en-US" sz="1800" dirty="0"/>
          </a:p>
          <a:p>
            <a:pPr lvl="1">
              <a:lnSpc>
                <a:spcPct val="70000"/>
              </a:lnSpc>
            </a:pPr>
            <a:r>
              <a:rPr lang="en-US" sz="3600" dirty="0"/>
              <a:t> </a:t>
            </a:r>
            <a:r>
              <a:rPr lang="en-US" u="sng" dirty="0">
                <a:hlinkClick r:id="rId3"/>
              </a:rPr>
              <a:t>https://www.mass.gov/service-details/masshire-market-maker-resources</a:t>
            </a:r>
            <a:endParaRPr lang="en-US" sz="1800" dirty="0"/>
          </a:p>
          <a:p>
            <a:pPr marL="0" indent="0">
              <a:lnSpc>
                <a:spcPct val="70000"/>
              </a:lnSpc>
              <a:buNone/>
            </a:pPr>
            <a:r>
              <a:rPr lang="en-US" dirty="0"/>
              <a:t> </a:t>
            </a:r>
            <a:endParaRPr lang="en-US" sz="1800" dirty="0"/>
          </a:p>
          <a:p>
            <a:pPr lvl="0">
              <a:lnSpc>
                <a:spcPct val="70000"/>
              </a:lnSpc>
            </a:pPr>
            <a:r>
              <a:rPr lang="en-US" dirty="0"/>
              <a:t>Ad hoc access rights Needed to Run Report</a:t>
            </a:r>
            <a:endParaRPr lang="en-US" sz="1800" dirty="0"/>
          </a:p>
          <a:p>
            <a:pPr lvl="1">
              <a:lnSpc>
                <a:spcPct val="70000"/>
              </a:lnSpc>
            </a:pPr>
            <a:r>
              <a:rPr lang="en-US" dirty="0"/>
              <a:t>Use the MOSES Change Form (available on website)</a:t>
            </a:r>
            <a:endParaRPr lang="en-US" sz="1600" dirty="0"/>
          </a:p>
          <a:p>
            <a:pPr lvl="1">
              <a:lnSpc>
                <a:spcPct val="70000"/>
              </a:lnSpc>
            </a:pPr>
            <a:r>
              <a:rPr lang="en-US" dirty="0"/>
              <a:t>Email Completed MOSES Change form to Matt Burke [</a:t>
            </a:r>
            <a:r>
              <a:rPr lang="en-US" u="sng" dirty="0">
                <a:hlinkClick r:id="rId4"/>
              </a:rPr>
              <a:t>mailto:matthew.s.burke@detma.org</a:t>
            </a:r>
            <a:r>
              <a:rPr lang="en-US" dirty="0"/>
              <a:t>]</a:t>
            </a:r>
            <a:endParaRPr lang="en-US" sz="1600" dirty="0"/>
          </a:p>
          <a:p>
            <a:pPr lvl="1">
              <a:lnSpc>
                <a:spcPct val="70000"/>
              </a:lnSpc>
            </a:pPr>
            <a:r>
              <a:rPr lang="en-US" dirty="0"/>
              <a:t>Alternatively, hookup with the person at your career center who can run reports </a:t>
            </a:r>
            <a:endParaRPr lang="en-US" sz="1600" dirty="0"/>
          </a:p>
          <a:p>
            <a:pPr marL="0" indent="0">
              <a:lnSpc>
                <a:spcPct val="70000"/>
              </a:lnSpc>
              <a:buNone/>
            </a:pPr>
            <a:r>
              <a:rPr lang="en-US" dirty="0"/>
              <a:t> </a:t>
            </a:r>
            <a:endParaRPr lang="en-US" sz="1800" dirty="0"/>
          </a:p>
          <a:p>
            <a:pPr lvl="0">
              <a:lnSpc>
                <a:spcPct val="70000"/>
              </a:lnSpc>
            </a:pPr>
            <a:r>
              <a:rPr lang="en-US" dirty="0"/>
              <a:t>The report is still in progress, but usable as is</a:t>
            </a:r>
            <a:endParaRPr lang="en-US" sz="1800" dirty="0"/>
          </a:p>
          <a:p>
            <a:pPr lvl="0">
              <a:lnSpc>
                <a:spcPct val="70000"/>
              </a:lnSpc>
            </a:pPr>
            <a:r>
              <a:rPr lang="en-US" dirty="0"/>
              <a:t>Run the report in AWS account using Report Viewer Pro or Crystal Report software</a:t>
            </a:r>
            <a:endParaRPr lang="en-US" sz="1800" dirty="0"/>
          </a:p>
          <a:p>
            <a:pPr lvl="1"/>
            <a:r>
              <a:rPr lang="en-US" dirty="0"/>
              <a:t>Once you have ad hoc rights, use your MOSES login ID and password to run report in either of the software packages</a:t>
            </a:r>
            <a:endParaRPr lang="en-US" sz="1600" dirty="0"/>
          </a:p>
          <a:p>
            <a:pPr>
              <a:buFont typeface="Wingdings" panose="05000000000000000000" pitchFamily="2" charset="2"/>
              <a:buChar char="Ø"/>
            </a:pPr>
            <a:endParaRPr lang="en-US" altLang="en-US" sz="4000" dirty="0"/>
          </a:p>
          <a:p>
            <a:pPr marL="0" indent="0">
              <a:buNone/>
            </a:pPr>
            <a:endParaRPr lang="en-US" altLang="en-US" sz="40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1, 2018 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F09C78-A5A4-4B88-8359-600D9E4EE72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82638" y="228600"/>
            <a:ext cx="7924800" cy="8119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0" kern="1200">
                <a:solidFill>
                  <a:srgbClr val="FFFFFF"/>
                </a:solidFill>
                <a:latin typeface="+mj-lt"/>
                <a:ea typeface="+mj-ea"/>
                <a:cs typeface="Calibri"/>
              </a:defRPr>
            </a:lvl1pPr>
          </a:lstStyle>
          <a:p>
            <a:pPr>
              <a:lnSpc>
                <a:spcPct val="150000"/>
              </a:lnSpc>
              <a:defRPr/>
            </a:pPr>
            <a:endParaRPr lang="en-US" altLang="en-US" sz="24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E6ADF57-94DC-4C48-BAD8-6BB7B1C67EDF}"/>
              </a:ext>
            </a:extLst>
          </p:cNvPr>
          <p:cNvSpPr/>
          <p:nvPr/>
        </p:nvSpPr>
        <p:spPr>
          <a:xfrm>
            <a:off x="618622" y="254361"/>
            <a:ext cx="83034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600" dirty="0" smtClean="0">
                <a:solidFill>
                  <a:srgbClr val="FFFFFF"/>
                </a:solidFill>
                <a:latin typeface="+mj-lt"/>
                <a:ea typeface="+mj-ea"/>
                <a:cs typeface="Calibri"/>
              </a:rPr>
              <a:t>MARKET MAKERS REPORT REVIEW</a:t>
            </a:r>
            <a:endParaRPr lang="en-US" sz="3600" dirty="0">
              <a:solidFill>
                <a:srgbClr val="FFFFFF"/>
              </a:solidFill>
              <a:latin typeface="+mj-lt"/>
              <a:ea typeface="+mj-ea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62583696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MassHire">
      <a:dk1>
        <a:srgbClr val="009876"/>
      </a:dk1>
      <a:lt1>
        <a:srgbClr val="FFFFFF"/>
      </a:lt1>
      <a:dk2>
        <a:srgbClr val="032B4A"/>
      </a:dk2>
      <a:lt2>
        <a:srgbClr val="FDB525"/>
      </a:lt2>
      <a:accent1>
        <a:srgbClr val="D1D3D4"/>
      </a:accent1>
      <a:accent2>
        <a:srgbClr val="63BCE6"/>
      </a:accent2>
      <a:accent3>
        <a:srgbClr val="AF48B7"/>
      </a:accent3>
      <a:accent4>
        <a:srgbClr val="27C19F"/>
      </a:accent4>
      <a:accent5>
        <a:srgbClr val="436581"/>
      </a:accent5>
      <a:accent6>
        <a:srgbClr val="000000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1481</TotalTime>
  <Words>136</Words>
  <Application>Microsoft Office PowerPoint</Application>
  <PresentationFormat>On-screen Show (4:3)</PresentationFormat>
  <Paragraphs>23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Lucida Grande</vt:lpstr>
      <vt:lpstr>Wingdings</vt:lpstr>
      <vt:lpstr>Office Theme</vt:lpstr>
      <vt:lpstr>PowerPoint Presentation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Abramowitz, Leslie A. (EOL)</dc:creator>
  <cp:lastModifiedBy>Abramowitz, Leslie A. (EOL)</cp:lastModifiedBy>
  <cp:revision>38</cp:revision>
  <dcterms:created xsi:type="dcterms:W3CDTF">2020-02-25T12:10:30Z</dcterms:created>
  <dcterms:modified xsi:type="dcterms:W3CDTF">2022-05-04T18:37:42Z</dcterms:modified>
</cp:coreProperties>
</file>