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65"/>
  </p:notesMasterIdLst>
  <p:handoutMasterIdLst>
    <p:handoutMasterId r:id="rId66"/>
  </p:handoutMasterIdLst>
  <p:sldIdLst>
    <p:sldId id="256" r:id="rId5"/>
    <p:sldId id="383" r:id="rId6"/>
    <p:sldId id="288" r:id="rId7"/>
    <p:sldId id="379" r:id="rId8"/>
    <p:sldId id="375" r:id="rId9"/>
    <p:sldId id="376" r:id="rId10"/>
    <p:sldId id="377" r:id="rId11"/>
    <p:sldId id="378" r:id="rId12"/>
    <p:sldId id="380" r:id="rId13"/>
    <p:sldId id="314" r:id="rId14"/>
    <p:sldId id="293" r:id="rId15"/>
    <p:sldId id="386" r:id="rId16"/>
    <p:sldId id="366" r:id="rId17"/>
    <p:sldId id="365" r:id="rId18"/>
    <p:sldId id="382" r:id="rId19"/>
    <p:sldId id="384" r:id="rId20"/>
    <p:sldId id="326" r:id="rId21"/>
    <p:sldId id="368" r:id="rId22"/>
    <p:sldId id="369" r:id="rId23"/>
    <p:sldId id="338" r:id="rId24"/>
    <p:sldId id="339" r:id="rId25"/>
    <p:sldId id="349" r:id="rId26"/>
    <p:sldId id="370" r:id="rId27"/>
    <p:sldId id="350" r:id="rId28"/>
    <p:sldId id="325" r:id="rId29"/>
    <p:sldId id="371" r:id="rId30"/>
    <p:sldId id="335" r:id="rId31"/>
    <p:sldId id="363" r:id="rId32"/>
    <p:sldId id="337" r:id="rId33"/>
    <p:sldId id="341" r:id="rId34"/>
    <p:sldId id="342" r:id="rId35"/>
    <p:sldId id="364" r:id="rId36"/>
    <p:sldId id="344" r:id="rId37"/>
    <p:sldId id="345" r:id="rId38"/>
    <p:sldId id="346" r:id="rId39"/>
    <p:sldId id="387" r:id="rId40"/>
    <p:sldId id="367" r:id="rId41"/>
    <p:sldId id="298" r:id="rId42"/>
    <p:sldId id="299" r:id="rId43"/>
    <p:sldId id="351" r:id="rId44"/>
    <p:sldId id="360" r:id="rId45"/>
    <p:sldId id="389" r:id="rId46"/>
    <p:sldId id="388" r:id="rId47"/>
    <p:sldId id="374" r:id="rId48"/>
    <p:sldId id="373" r:id="rId49"/>
    <p:sldId id="372" r:id="rId50"/>
    <p:sldId id="355" r:id="rId51"/>
    <p:sldId id="328" r:id="rId52"/>
    <p:sldId id="327" r:id="rId53"/>
    <p:sldId id="330" r:id="rId54"/>
    <p:sldId id="332" r:id="rId55"/>
    <p:sldId id="334" r:id="rId56"/>
    <p:sldId id="317" r:id="rId57"/>
    <p:sldId id="319" r:id="rId58"/>
    <p:sldId id="320" r:id="rId59"/>
    <p:sldId id="321" r:id="rId60"/>
    <p:sldId id="322" r:id="rId61"/>
    <p:sldId id="323" r:id="rId62"/>
    <p:sldId id="324" r:id="rId63"/>
    <p:sldId id="385" r:id="rId64"/>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0000"/>
    <a:srgbClr val="F7AC08"/>
    <a:srgbClr val="139876"/>
    <a:srgbClr val="06AF8F"/>
    <a:srgbClr val="009876"/>
    <a:srgbClr val="45A78E"/>
    <a:srgbClr val="223651"/>
    <a:srgbClr val="7D3379"/>
    <a:srgbClr val="53A4C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E6422B-B22A-56AC-2582-CD9A2AB9229F}" v="6" dt="2021-10-19T18:25:15.728"/>
    <p1510:client id="{0E3DBE9C-C04C-6178-28CD-AE39EDC0A0F4}" v="166" dt="2021-10-15T17:27:51.858"/>
    <p1510:client id="{25E19E61-823E-26FF-7F55-EEC60F761C46}" v="83" dt="2021-10-18T12:55:22.026"/>
    <p1510:client id="{33330E57-0B22-56B2-9836-A4B0E3B747AC}" v="15" dt="2021-10-07T14:52:11.206"/>
    <p1510:client id="{3549CC53-B375-F51F-277B-4026AA8910C8}" v="299" dt="2021-10-26T14:24:06.784"/>
    <p1510:client id="{4055B99A-1E37-1709-C36F-E339D11805BE}" v="18" dt="2021-10-08T12:24:11.289"/>
    <p1510:client id="{5CD11132-3354-E296-6F42-D6E3A29EFD94}" v="1" dt="2021-10-15T17:46:22.687"/>
    <p1510:client id="{6C3B02FE-11C9-812A-DABA-BB01A8553804}" v="207" dt="2021-10-18T13:59:44.153"/>
    <p1510:client id="{9BF743F2-1A6C-4C44-A3E2-E41EB79B5A35}" v="1" dt="2021-10-07T13:07:45.448"/>
    <p1510:client id="{CEAC57CE-8B68-FF3E-1391-0664E628BD08}" v="40" dt="2021-10-18T12:29:06.815"/>
    <p1510:client id="{D021149D-A9A0-3419-DB4D-79D56289156A}" v="53" dt="2021-10-22T20:05:01.816"/>
    <p1510:client id="{EF8D3A20-F324-6765-8E8D-33EA4146757C}" v="9" dt="2021-10-07T14:48:03.692"/>
    <p1510:client id="{F38CFF4D-71E9-358D-121C-095F97DB421B}" v="84" dt="2021-10-08T12:44:30.1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112" autoAdjust="0"/>
    <p:restoredTop sz="93537" autoAdjust="0"/>
  </p:normalViewPr>
  <p:slideViewPr>
    <p:cSldViewPr snapToGrid="0" snapToObjects="1">
      <p:cViewPr varScale="1">
        <p:scale>
          <a:sx n="61" d="100"/>
          <a:sy n="61" d="100"/>
        </p:scale>
        <p:origin x="920" y="5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71"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bramowitz, Leslie A. (EOL)" userId="S::leslie.a.abramowitz@detma.org::c75921bb-1a94-4c2a-bc5c-758a080a0027" providerId="AD" clId="Web-{0AE6422B-B22A-56AC-2582-CD9A2AB9229F}"/>
    <pc:docChg chg="modSld">
      <pc:chgData name="Abramowitz, Leslie A. (EOL)" userId="S::leslie.a.abramowitz@detma.org::c75921bb-1a94-4c2a-bc5c-758a080a0027" providerId="AD" clId="Web-{0AE6422B-B22A-56AC-2582-CD9A2AB9229F}" dt="2021-10-19T18:25:15.728" v="5" actId="1076"/>
      <pc:docMkLst>
        <pc:docMk/>
      </pc:docMkLst>
      <pc:sldChg chg="addSp delSp modSp">
        <pc:chgData name="Abramowitz, Leslie A. (EOL)" userId="S::leslie.a.abramowitz@detma.org::c75921bb-1a94-4c2a-bc5c-758a080a0027" providerId="AD" clId="Web-{0AE6422B-B22A-56AC-2582-CD9A2AB9229F}" dt="2021-10-19T18:25:15.728" v="5" actId="1076"/>
        <pc:sldMkLst>
          <pc:docMk/>
          <pc:sldMk cId="3292154292" sldId="368"/>
        </pc:sldMkLst>
        <pc:picChg chg="add mod">
          <ac:chgData name="Abramowitz, Leslie A. (EOL)" userId="S::leslie.a.abramowitz@detma.org::c75921bb-1a94-4c2a-bc5c-758a080a0027" providerId="AD" clId="Web-{0AE6422B-B22A-56AC-2582-CD9A2AB9229F}" dt="2021-10-19T18:25:15.728" v="5" actId="1076"/>
          <ac:picMkLst>
            <pc:docMk/>
            <pc:sldMk cId="3292154292" sldId="368"/>
            <ac:picMk id="4" creationId="{638162A4-E46E-44D8-AA3D-715367869F96}"/>
          </ac:picMkLst>
        </pc:picChg>
        <pc:picChg chg="del">
          <ac:chgData name="Abramowitz, Leslie A. (EOL)" userId="S::leslie.a.abramowitz@detma.org::c75921bb-1a94-4c2a-bc5c-758a080a0027" providerId="AD" clId="Web-{0AE6422B-B22A-56AC-2582-CD9A2AB9229F}" dt="2021-10-19T18:24:32.165" v="0"/>
          <ac:picMkLst>
            <pc:docMk/>
            <pc:sldMk cId="3292154292" sldId="368"/>
            <ac:picMk id="9" creationId="{00000000-0000-0000-0000-000000000000}"/>
          </ac:picMkLst>
        </pc:picChg>
      </pc:sldChg>
    </pc:docChg>
  </pc:docChgLst>
  <pc:docChgLst>
    <pc:chgData name="Abramowitz, Leslie A. (EOL)" userId="S::leslie.a.abramowitz@detma.org::c75921bb-1a94-4c2a-bc5c-758a080a0027" providerId="AD" clId="Web-{4055B99A-1E37-1709-C36F-E339D11805BE}"/>
    <pc:docChg chg="modSld">
      <pc:chgData name="Abramowitz, Leslie A. (EOL)" userId="S::leslie.a.abramowitz@detma.org::c75921bb-1a94-4c2a-bc5c-758a080a0027" providerId="AD" clId="Web-{4055B99A-1E37-1709-C36F-E339D11805BE}" dt="2021-10-08T12:24:09.836" v="15"/>
      <pc:docMkLst>
        <pc:docMk/>
      </pc:docMkLst>
      <pc:sldChg chg="modSp">
        <pc:chgData name="Abramowitz, Leslie A. (EOL)" userId="S::leslie.a.abramowitz@detma.org::c75921bb-1a94-4c2a-bc5c-758a080a0027" providerId="AD" clId="Web-{4055B99A-1E37-1709-C36F-E339D11805BE}" dt="2021-10-08T12:23:09.851" v="1" actId="14100"/>
        <pc:sldMkLst>
          <pc:docMk/>
          <pc:sldMk cId="1982745615" sldId="365"/>
        </pc:sldMkLst>
        <pc:picChg chg="mod">
          <ac:chgData name="Abramowitz, Leslie A. (EOL)" userId="S::leslie.a.abramowitz@detma.org::c75921bb-1a94-4c2a-bc5c-758a080a0027" providerId="AD" clId="Web-{4055B99A-1E37-1709-C36F-E339D11805BE}" dt="2021-10-08T12:23:09.851" v="1" actId="14100"/>
          <ac:picMkLst>
            <pc:docMk/>
            <pc:sldMk cId="1982745615" sldId="365"/>
            <ac:picMk id="12" creationId="{00000000-0000-0000-0000-000000000000}"/>
          </ac:picMkLst>
        </pc:picChg>
      </pc:sldChg>
      <pc:sldChg chg="modSp">
        <pc:chgData name="Abramowitz, Leslie A. (EOL)" userId="S::leslie.a.abramowitz@detma.org::c75921bb-1a94-4c2a-bc5c-758a080a0027" providerId="AD" clId="Web-{4055B99A-1E37-1709-C36F-E339D11805BE}" dt="2021-10-08T12:24:09.836" v="15"/>
        <pc:sldMkLst>
          <pc:docMk/>
          <pc:sldMk cId="2922521662" sldId="382"/>
        </pc:sldMkLst>
        <pc:graphicFrameChg chg="mod modGraphic">
          <ac:chgData name="Abramowitz, Leslie A. (EOL)" userId="S::leslie.a.abramowitz@detma.org::c75921bb-1a94-4c2a-bc5c-758a080a0027" providerId="AD" clId="Web-{4055B99A-1E37-1709-C36F-E339D11805BE}" dt="2021-10-08T12:24:09.836" v="15"/>
          <ac:graphicFrameMkLst>
            <pc:docMk/>
            <pc:sldMk cId="2922521662" sldId="382"/>
            <ac:graphicFrameMk id="6" creationId="{00000000-0000-0000-0000-000000000000}"/>
          </ac:graphicFrameMkLst>
        </pc:graphicFrameChg>
      </pc:sldChg>
    </pc:docChg>
  </pc:docChgLst>
  <pc:docChgLst>
    <pc:chgData name="Goguen, Beth (EOL)" userId="S::elizabeth.m.goguen@detma.org::9c82a5df-88d4-4145-85ea-76655414713d" providerId="AD" clId="Web-{D021149D-A9A0-3419-DB4D-79D56289156A}"/>
    <pc:docChg chg="addSld modSld sldOrd">
      <pc:chgData name="Goguen, Beth (EOL)" userId="S::elizabeth.m.goguen@detma.org::9c82a5df-88d4-4145-85ea-76655414713d" providerId="AD" clId="Web-{D021149D-A9A0-3419-DB4D-79D56289156A}" dt="2021-10-22T20:05:01.816" v="64" actId="14100"/>
      <pc:docMkLst>
        <pc:docMk/>
      </pc:docMkLst>
      <pc:sldChg chg="modSp new ord">
        <pc:chgData name="Goguen, Beth (EOL)" userId="S::elizabeth.m.goguen@detma.org::9c82a5df-88d4-4145-85ea-76655414713d" providerId="AD" clId="Web-{D021149D-A9A0-3419-DB4D-79D56289156A}" dt="2021-10-22T20:05:01.816" v="64" actId="14100"/>
        <pc:sldMkLst>
          <pc:docMk/>
          <pc:sldMk cId="1559668695" sldId="388"/>
        </pc:sldMkLst>
        <pc:spChg chg="mod">
          <ac:chgData name="Goguen, Beth (EOL)" userId="S::elizabeth.m.goguen@detma.org::9c82a5df-88d4-4145-85ea-76655414713d" providerId="AD" clId="Web-{D021149D-A9A0-3419-DB4D-79D56289156A}" dt="2021-10-22T20:03:55.768" v="59" actId="20577"/>
          <ac:spMkLst>
            <pc:docMk/>
            <pc:sldMk cId="1559668695" sldId="388"/>
            <ac:spMk id="2" creationId="{7C41233E-4715-47DA-BE75-D8764A2B9E3C}"/>
          </ac:spMkLst>
        </pc:spChg>
        <pc:spChg chg="mod">
          <ac:chgData name="Goguen, Beth (EOL)" userId="S::elizabeth.m.goguen@detma.org::9c82a5df-88d4-4145-85ea-76655414713d" providerId="AD" clId="Web-{D021149D-A9A0-3419-DB4D-79D56289156A}" dt="2021-10-22T20:05:01.816" v="64" actId="14100"/>
          <ac:spMkLst>
            <pc:docMk/>
            <pc:sldMk cId="1559668695" sldId="388"/>
            <ac:spMk id="4" creationId="{3A9B616D-CE70-4181-A1DF-C27C93D94018}"/>
          </ac:spMkLst>
        </pc:spChg>
      </pc:sldChg>
      <pc:sldChg chg="modSp new">
        <pc:chgData name="Goguen, Beth (EOL)" userId="S::elizabeth.m.goguen@detma.org::9c82a5df-88d4-4145-85ea-76655414713d" providerId="AD" clId="Web-{D021149D-A9A0-3419-DB4D-79D56289156A}" dt="2021-10-22T20:03:11.892" v="55" actId="20577"/>
        <pc:sldMkLst>
          <pc:docMk/>
          <pc:sldMk cId="364049325" sldId="389"/>
        </pc:sldMkLst>
        <pc:spChg chg="mod">
          <ac:chgData name="Goguen, Beth (EOL)" userId="S::elizabeth.m.goguen@detma.org::9c82a5df-88d4-4145-85ea-76655414713d" providerId="AD" clId="Web-{D021149D-A9A0-3419-DB4D-79D56289156A}" dt="2021-10-22T20:01:59.109" v="30" actId="1076"/>
          <ac:spMkLst>
            <pc:docMk/>
            <pc:sldMk cId="364049325" sldId="389"/>
            <ac:spMk id="2" creationId="{9917DD65-404C-4C75-B8A7-8ADF0A41D807}"/>
          </ac:spMkLst>
        </pc:spChg>
        <pc:spChg chg="mod">
          <ac:chgData name="Goguen, Beth (EOL)" userId="S::elizabeth.m.goguen@detma.org::9c82a5df-88d4-4145-85ea-76655414713d" providerId="AD" clId="Web-{D021149D-A9A0-3419-DB4D-79D56289156A}" dt="2021-10-22T20:03:11.892" v="55" actId="20577"/>
          <ac:spMkLst>
            <pc:docMk/>
            <pc:sldMk cId="364049325" sldId="389"/>
            <ac:spMk id="4" creationId="{CCF2EF1A-17B5-4D0A-972D-0E69CBE1E42D}"/>
          </ac:spMkLst>
        </pc:spChg>
      </pc:sldChg>
    </pc:docChg>
  </pc:docChgLst>
  <pc:docChgLst>
    <pc:chgData name="Abramowitz, Leslie A. (EOL)" userId="S::leslie.a.abramowitz@detma.org::c75921bb-1a94-4c2a-bc5c-758a080a0027" providerId="AD" clId="Web-{CEAC57CE-8B68-FF3E-1391-0664E628BD08}"/>
    <pc:docChg chg="modSld">
      <pc:chgData name="Abramowitz, Leslie A. (EOL)" userId="S::leslie.a.abramowitz@detma.org::c75921bb-1a94-4c2a-bc5c-758a080a0027" providerId="AD" clId="Web-{CEAC57CE-8B68-FF3E-1391-0664E628BD08}" dt="2021-10-18T12:29:06.815" v="27" actId="20577"/>
      <pc:docMkLst>
        <pc:docMk/>
      </pc:docMkLst>
      <pc:sldChg chg="modSp">
        <pc:chgData name="Abramowitz, Leslie A. (EOL)" userId="S::leslie.a.abramowitz@detma.org::c75921bb-1a94-4c2a-bc5c-758a080a0027" providerId="AD" clId="Web-{CEAC57CE-8B68-FF3E-1391-0664E628BD08}" dt="2021-10-18T12:29:06.815" v="27" actId="20577"/>
        <pc:sldMkLst>
          <pc:docMk/>
          <pc:sldMk cId="3074803618" sldId="351"/>
        </pc:sldMkLst>
        <pc:spChg chg="mod">
          <ac:chgData name="Abramowitz, Leslie A. (EOL)" userId="S::leslie.a.abramowitz@detma.org::c75921bb-1a94-4c2a-bc5c-758a080a0027" providerId="AD" clId="Web-{CEAC57CE-8B68-FF3E-1391-0664E628BD08}" dt="2021-10-18T12:29:06.815" v="27" actId="20577"/>
          <ac:spMkLst>
            <pc:docMk/>
            <pc:sldMk cId="3074803618" sldId="351"/>
            <ac:spMk id="4" creationId="{00000000-0000-0000-0000-000000000000}"/>
          </ac:spMkLst>
        </pc:spChg>
      </pc:sldChg>
      <pc:sldChg chg="addSp modSp">
        <pc:chgData name="Abramowitz, Leslie A. (EOL)" userId="S::leslie.a.abramowitz@detma.org::c75921bb-1a94-4c2a-bc5c-758a080a0027" providerId="AD" clId="Web-{CEAC57CE-8B68-FF3E-1391-0664E628BD08}" dt="2021-10-18T12:04:37.402" v="22" actId="20577"/>
        <pc:sldMkLst>
          <pc:docMk/>
          <pc:sldMk cId="1982745615" sldId="365"/>
        </pc:sldMkLst>
        <pc:spChg chg="add mod">
          <ac:chgData name="Abramowitz, Leslie A. (EOL)" userId="S::leslie.a.abramowitz@detma.org::c75921bb-1a94-4c2a-bc5c-758a080a0027" providerId="AD" clId="Web-{CEAC57CE-8B68-FF3E-1391-0664E628BD08}" dt="2021-10-18T12:04:37.402" v="22" actId="20577"/>
          <ac:spMkLst>
            <pc:docMk/>
            <pc:sldMk cId="1982745615" sldId="365"/>
            <ac:spMk id="4" creationId="{2E28F361-E4A9-482E-AFAC-D8F8DFAB62B7}"/>
          </ac:spMkLst>
        </pc:spChg>
      </pc:sldChg>
      <pc:sldChg chg="modSp">
        <pc:chgData name="Abramowitz, Leslie A. (EOL)" userId="S::leslie.a.abramowitz@detma.org::c75921bb-1a94-4c2a-bc5c-758a080a0027" providerId="AD" clId="Web-{CEAC57CE-8B68-FF3E-1391-0664E628BD08}" dt="2021-10-18T12:27:36.901" v="25" actId="20577"/>
        <pc:sldMkLst>
          <pc:docMk/>
          <pc:sldMk cId="157603336" sldId="367"/>
        </pc:sldMkLst>
        <pc:spChg chg="mod">
          <ac:chgData name="Abramowitz, Leslie A. (EOL)" userId="S::leslie.a.abramowitz@detma.org::c75921bb-1a94-4c2a-bc5c-758a080a0027" providerId="AD" clId="Web-{CEAC57CE-8B68-FF3E-1391-0664E628BD08}" dt="2021-10-18T12:27:36.901" v="25" actId="20577"/>
          <ac:spMkLst>
            <pc:docMk/>
            <pc:sldMk cId="157603336" sldId="367"/>
            <ac:spMk id="4" creationId="{00000000-0000-0000-0000-000000000000}"/>
          </ac:spMkLst>
        </pc:spChg>
      </pc:sldChg>
      <pc:sldChg chg="modSp">
        <pc:chgData name="Abramowitz, Leslie A. (EOL)" userId="S::leslie.a.abramowitz@detma.org::c75921bb-1a94-4c2a-bc5c-758a080a0027" providerId="AD" clId="Web-{CEAC57CE-8B68-FF3E-1391-0664E628BD08}" dt="2021-10-18T12:01:23.012" v="5"/>
        <pc:sldMkLst>
          <pc:docMk/>
          <pc:sldMk cId="2922521662" sldId="382"/>
        </pc:sldMkLst>
        <pc:graphicFrameChg chg="mod modGraphic">
          <ac:chgData name="Abramowitz, Leslie A. (EOL)" userId="S::leslie.a.abramowitz@detma.org::c75921bb-1a94-4c2a-bc5c-758a080a0027" providerId="AD" clId="Web-{CEAC57CE-8B68-FF3E-1391-0664E628BD08}" dt="2021-10-18T12:01:23.012" v="5"/>
          <ac:graphicFrameMkLst>
            <pc:docMk/>
            <pc:sldMk cId="2922521662" sldId="382"/>
            <ac:graphicFrameMk id="6" creationId="{00000000-0000-0000-0000-000000000000}"/>
          </ac:graphicFrameMkLst>
        </pc:graphicFrameChg>
      </pc:sldChg>
    </pc:docChg>
  </pc:docChgLst>
  <pc:docChgLst>
    <pc:chgData name="Goguen, Beth (EOL)" userId="S::elizabeth.m.goguen@detma.org::9c82a5df-88d4-4145-85ea-76655414713d" providerId="AD" clId="Web-{6C3B02FE-11C9-812A-DABA-BB01A8553804}"/>
    <pc:docChg chg="addSld delSld modSld sldOrd">
      <pc:chgData name="Goguen, Beth (EOL)" userId="S::elizabeth.m.goguen@detma.org::9c82a5df-88d4-4145-85ea-76655414713d" providerId="AD" clId="Web-{6C3B02FE-11C9-812A-DABA-BB01A8553804}" dt="2021-10-18T14:00:11.689" v="142"/>
      <pc:docMkLst>
        <pc:docMk/>
      </pc:docMkLst>
      <pc:sldChg chg="del">
        <pc:chgData name="Goguen, Beth (EOL)" userId="S::elizabeth.m.goguen@detma.org::9c82a5df-88d4-4145-85ea-76655414713d" providerId="AD" clId="Web-{6C3B02FE-11C9-812A-DABA-BB01A8553804}" dt="2021-10-18T13:35:50.411" v="79"/>
        <pc:sldMkLst>
          <pc:docMk/>
          <pc:sldMk cId="4275967670" sldId="290"/>
        </pc:sldMkLst>
      </pc:sldChg>
      <pc:sldChg chg="ord">
        <pc:chgData name="Goguen, Beth (EOL)" userId="S::elizabeth.m.goguen@detma.org::9c82a5df-88d4-4145-85ea-76655414713d" providerId="AD" clId="Web-{6C3B02FE-11C9-812A-DABA-BB01A8553804}" dt="2021-10-18T13:43:46.695" v="89"/>
        <pc:sldMkLst>
          <pc:docMk/>
          <pc:sldMk cId="157603336" sldId="367"/>
        </pc:sldMkLst>
      </pc:sldChg>
      <pc:sldChg chg="modSp">
        <pc:chgData name="Goguen, Beth (EOL)" userId="S::elizabeth.m.goguen@detma.org::9c82a5df-88d4-4145-85ea-76655414713d" providerId="AD" clId="Web-{6C3B02FE-11C9-812A-DABA-BB01A8553804}" dt="2021-10-18T13:18:21.347" v="78" actId="1076"/>
        <pc:sldMkLst>
          <pc:docMk/>
          <pc:sldMk cId="1456335505" sldId="380"/>
        </pc:sldMkLst>
        <pc:spChg chg="mod">
          <ac:chgData name="Goguen, Beth (EOL)" userId="S::elizabeth.m.goguen@detma.org::9c82a5df-88d4-4145-85ea-76655414713d" providerId="AD" clId="Web-{6C3B02FE-11C9-812A-DABA-BB01A8553804}" dt="2021-10-18T13:18:21.347" v="78" actId="1076"/>
          <ac:spMkLst>
            <pc:docMk/>
            <pc:sldMk cId="1456335505" sldId="380"/>
            <ac:spMk id="4" creationId="{00000000-0000-0000-0000-000000000000}"/>
          </ac:spMkLst>
        </pc:spChg>
      </pc:sldChg>
      <pc:sldChg chg="modSp">
        <pc:chgData name="Goguen, Beth (EOL)" userId="S::elizabeth.m.goguen@detma.org::9c82a5df-88d4-4145-85ea-76655414713d" providerId="AD" clId="Web-{6C3B02FE-11C9-812A-DABA-BB01A8553804}" dt="2021-10-18T13:56:43.713" v="125" actId="20577"/>
        <pc:sldMkLst>
          <pc:docMk/>
          <pc:sldMk cId="1178094497" sldId="383"/>
        </pc:sldMkLst>
        <pc:spChg chg="mod">
          <ac:chgData name="Goguen, Beth (EOL)" userId="S::elizabeth.m.goguen@detma.org::9c82a5df-88d4-4145-85ea-76655414713d" providerId="AD" clId="Web-{6C3B02FE-11C9-812A-DABA-BB01A8553804}" dt="2021-10-17T12:24:27.608" v="67" actId="20577"/>
          <ac:spMkLst>
            <pc:docMk/>
            <pc:sldMk cId="1178094497" sldId="383"/>
            <ac:spMk id="29" creationId="{5409DD66-A011-429B-8417-75081CA5CA1D}"/>
          </ac:spMkLst>
        </pc:spChg>
        <pc:spChg chg="mod">
          <ac:chgData name="Goguen, Beth (EOL)" userId="S::elizabeth.m.goguen@detma.org::9c82a5df-88d4-4145-85ea-76655414713d" providerId="AD" clId="Web-{6C3B02FE-11C9-812A-DABA-BB01A8553804}" dt="2021-10-17T12:24:44.874" v="71" actId="20577"/>
          <ac:spMkLst>
            <pc:docMk/>
            <pc:sldMk cId="1178094497" sldId="383"/>
            <ac:spMk id="33" creationId="{A184B360-DBCC-41A6-8009-C07664D69DD5}"/>
          </ac:spMkLst>
        </pc:spChg>
        <pc:spChg chg="mod">
          <ac:chgData name="Goguen, Beth (EOL)" userId="S::elizabeth.m.goguen@detma.org::9c82a5df-88d4-4145-85ea-76655414713d" providerId="AD" clId="Web-{6C3B02FE-11C9-812A-DABA-BB01A8553804}" dt="2021-10-18T13:56:43.713" v="125" actId="20577"/>
          <ac:spMkLst>
            <pc:docMk/>
            <pc:sldMk cId="1178094497" sldId="383"/>
            <ac:spMk id="41" creationId="{6D53981B-A047-4338-BF54-97744E7A7925}"/>
          </ac:spMkLst>
        </pc:spChg>
        <pc:picChg chg="mod">
          <ac:chgData name="Goguen, Beth (EOL)" userId="S::elizabeth.m.goguen@detma.org::9c82a5df-88d4-4145-85ea-76655414713d" providerId="AD" clId="Web-{6C3B02FE-11C9-812A-DABA-BB01A8553804}" dt="2021-10-15T01:24:20.562" v="1" actId="1076"/>
          <ac:picMkLst>
            <pc:docMk/>
            <pc:sldMk cId="1178094497" sldId="383"/>
            <ac:picMk id="24" creationId="{6831D77D-8461-4FB9-9864-E3EE509AFE55}"/>
          </ac:picMkLst>
        </pc:picChg>
        <pc:picChg chg="mod">
          <ac:chgData name="Goguen, Beth (EOL)" userId="S::elizabeth.m.goguen@detma.org::9c82a5df-88d4-4145-85ea-76655414713d" providerId="AD" clId="Web-{6C3B02FE-11C9-812A-DABA-BB01A8553804}" dt="2021-10-15T01:24:14.249" v="0" actId="1076"/>
          <ac:picMkLst>
            <pc:docMk/>
            <pc:sldMk cId="1178094497" sldId="383"/>
            <ac:picMk id="28" creationId="{6C4122B8-D67D-4370-872E-309C9EE9E4C1}"/>
          </ac:picMkLst>
        </pc:picChg>
      </pc:sldChg>
      <pc:sldChg chg="addSp delSp modSp new mod setBg">
        <pc:chgData name="Goguen, Beth (EOL)" userId="S::elizabeth.m.goguen@detma.org::9c82a5df-88d4-4145-85ea-76655414713d" providerId="AD" clId="Web-{6C3B02FE-11C9-812A-DABA-BB01A8553804}" dt="2021-10-18T14:00:11.689" v="142"/>
        <pc:sldMkLst>
          <pc:docMk/>
          <pc:sldMk cId="2432463124" sldId="386"/>
        </pc:sldMkLst>
        <pc:spChg chg="del">
          <ac:chgData name="Goguen, Beth (EOL)" userId="S::elizabeth.m.goguen@detma.org::9c82a5df-88d4-4145-85ea-76655414713d" providerId="AD" clId="Web-{6C3B02FE-11C9-812A-DABA-BB01A8553804}" dt="2021-10-18T13:42:59.862" v="81"/>
          <ac:spMkLst>
            <pc:docMk/>
            <pc:sldMk cId="2432463124" sldId="386"/>
            <ac:spMk id="2" creationId="{04D554A4-7C6D-4FC9-928C-73AFE48C4593}"/>
          </ac:spMkLst>
        </pc:spChg>
        <pc:spChg chg="mod">
          <ac:chgData name="Goguen, Beth (EOL)" userId="S::elizabeth.m.goguen@detma.org::9c82a5df-88d4-4145-85ea-76655414713d" providerId="AD" clId="Web-{6C3B02FE-11C9-812A-DABA-BB01A8553804}" dt="2021-10-18T14:00:11.689" v="142"/>
          <ac:spMkLst>
            <pc:docMk/>
            <pc:sldMk cId="2432463124" sldId="386"/>
            <ac:spMk id="3" creationId="{3F8DEEA3-2B56-42BA-9EF2-D3787CC2C1A7}"/>
          </ac:spMkLst>
        </pc:spChg>
        <pc:spChg chg="del mod">
          <ac:chgData name="Goguen, Beth (EOL)" userId="S::elizabeth.m.goguen@detma.org::9c82a5df-88d4-4145-85ea-76655414713d" providerId="AD" clId="Web-{6C3B02FE-11C9-812A-DABA-BB01A8553804}" dt="2021-10-18T13:58:49.882" v="131"/>
          <ac:spMkLst>
            <pc:docMk/>
            <pc:sldMk cId="2432463124" sldId="386"/>
            <ac:spMk id="4" creationId="{2982F1D6-4055-41DE-B849-78FC675A0CEC}"/>
          </ac:spMkLst>
        </pc:spChg>
        <pc:spChg chg="add del mod">
          <ac:chgData name="Goguen, Beth (EOL)" userId="S::elizabeth.m.goguen@detma.org::9c82a5df-88d4-4145-85ea-76655414713d" providerId="AD" clId="Web-{6C3B02FE-11C9-812A-DABA-BB01A8553804}" dt="2021-10-18T13:59:11.181" v="135"/>
          <ac:spMkLst>
            <pc:docMk/>
            <pc:sldMk cId="2432463124" sldId="386"/>
            <ac:spMk id="6" creationId="{1C36452B-A94C-49D4-BC23-E96707A00026}"/>
          </ac:spMkLst>
        </pc:spChg>
        <pc:spChg chg="add">
          <ac:chgData name="Goguen, Beth (EOL)" userId="S::elizabeth.m.goguen@detma.org::9c82a5df-88d4-4145-85ea-76655414713d" providerId="AD" clId="Web-{6C3B02FE-11C9-812A-DABA-BB01A8553804}" dt="2021-10-18T14:00:11.689" v="142"/>
          <ac:spMkLst>
            <pc:docMk/>
            <pc:sldMk cId="2432463124" sldId="386"/>
            <ac:spMk id="10" creationId="{F3060C83-F051-4F0E-ABAD-AA0DFC48B218}"/>
          </ac:spMkLst>
        </pc:spChg>
        <pc:spChg chg="add">
          <ac:chgData name="Goguen, Beth (EOL)" userId="S::elizabeth.m.goguen@detma.org::9c82a5df-88d4-4145-85ea-76655414713d" providerId="AD" clId="Web-{6C3B02FE-11C9-812A-DABA-BB01A8553804}" dt="2021-10-18T14:00:11.689" v="142"/>
          <ac:spMkLst>
            <pc:docMk/>
            <pc:sldMk cId="2432463124" sldId="386"/>
            <ac:spMk id="12" creationId="{83C98ABE-055B-441F-B07E-44F97F083C39}"/>
          </ac:spMkLst>
        </pc:spChg>
        <pc:spChg chg="add">
          <ac:chgData name="Goguen, Beth (EOL)" userId="S::elizabeth.m.goguen@detma.org::9c82a5df-88d4-4145-85ea-76655414713d" providerId="AD" clId="Web-{6C3B02FE-11C9-812A-DABA-BB01A8553804}" dt="2021-10-18T14:00:11.689" v="142"/>
          <ac:spMkLst>
            <pc:docMk/>
            <pc:sldMk cId="2432463124" sldId="386"/>
            <ac:spMk id="14" creationId="{29FDB030-9B49-4CED-8CCD-4D99382388AC}"/>
          </ac:spMkLst>
        </pc:spChg>
        <pc:spChg chg="add">
          <ac:chgData name="Goguen, Beth (EOL)" userId="S::elizabeth.m.goguen@detma.org::9c82a5df-88d4-4145-85ea-76655414713d" providerId="AD" clId="Web-{6C3B02FE-11C9-812A-DABA-BB01A8553804}" dt="2021-10-18T14:00:11.689" v="142"/>
          <ac:spMkLst>
            <pc:docMk/>
            <pc:sldMk cId="2432463124" sldId="386"/>
            <ac:spMk id="16" creationId="{3783CA14-24A1-485C-8B30-D6A5D87987AD}"/>
          </ac:spMkLst>
        </pc:spChg>
        <pc:spChg chg="add">
          <ac:chgData name="Goguen, Beth (EOL)" userId="S::elizabeth.m.goguen@detma.org::9c82a5df-88d4-4145-85ea-76655414713d" providerId="AD" clId="Web-{6C3B02FE-11C9-812A-DABA-BB01A8553804}" dt="2021-10-18T14:00:11.689" v="142"/>
          <ac:spMkLst>
            <pc:docMk/>
            <pc:sldMk cId="2432463124" sldId="386"/>
            <ac:spMk id="18" creationId="{9A97C86A-04D6-40F7-AE84-31AB43E6A846}"/>
          </ac:spMkLst>
        </pc:spChg>
        <pc:spChg chg="add">
          <ac:chgData name="Goguen, Beth (EOL)" userId="S::elizabeth.m.goguen@detma.org::9c82a5df-88d4-4145-85ea-76655414713d" providerId="AD" clId="Web-{6C3B02FE-11C9-812A-DABA-BB01A8553804}" dt="2021-10-18T14:00:11.689" v="142"/>
          <ac:spMkLst>
            <pc:docMk/>
            <pc:sldMk cId="2432463124" sldId="386"/>
            <ac:spMk id="20" creationId="{FF9F2414-84E8-453E-B1F3-389FDE8192D9}"/>
          </ac:spMkLst>
        </pc:spChg>
        <pc:spChg chg="add">
          <ac:chgData name="Goguen, Beth (EOL)" userId="S::elizabeth.m.goguen@detma.org::9c82a5df-88d4-4145-85ea-76655414713d" providerId="AD" clId="Web-{6C3B02FE-11C9-812A-DABA-BB01A8553804}" dt="2021-10-18T14:00:11.689" v="142"/>
          <ac:spMkLst>
            <pc:docMk/>
            <pc:sldMk cId="2432463124" sldId="386"/>
            <ac:spMk id="22" creationId="{3ECA69A1-7536-43AC-85EF-C7106179F5ED}"/>
          </ac:spMkLst>
        </pc:spChg>
        <pc:picChg chg="add mod">
          <ac:chgData name="Goguen, Beth (EOL)" userId="S::elizabeth.m.goguen@detma.org::9c82a5df-88d4-4145-85ea-76655414713d" providerId="AD" clId="Web-{6C3B02FE-11C9-812A-DABA-BB01A8553804}" dt="2021-10-18T14:00:11.689" v="142"/>
          <ac:picMkLst>
            <pc:docMk/>
            <pc:sldMk cId="2432463124" sldId="386"/>
            <ac:picMk id="5" creationId="{198A7DCF-E4D0-4373-A811-3465E0815F38}"/>
          </ac:picMkLst>
        </pc:picChg>
      </pc:sldChg>
      <pc:sldChg chg="addSp delSp modSp new mod setBg">
        <pc:chgData name="Goguen, Beth (EOL)" userId="S::elizabeth.m.goguen@detma.org::9c82a5df-88d4-4145-85ea-76655414713d" providerId="AD" clId="Web-{6C3B02FE-11C9-812A-DABA-BB01A8553804}" dt="2021-10-18T13:59:59.389" v="141"/>
        <pc:sldMkLst>
          <pc:docMk/>
          <pc:sldMk cId="1328848877" sldId="387"/>
        </pc:sldMkLst>
        <pc:spChg chg="del">
          <ac:chgData name="Goguen, Beth (EOL)" userId="S::elizabeth.m.goguen@detma.org::9c82a5df-88d4-4145-85ea-76655414713d" providerId="AD" clId="Web-{6C3B02FE-11C9-812A-DABA-BB01A8553804}" dt="2021-10-18T13:43:51.273" v="90"/>
          <ac:spMkLst>
            <pc:docMk/>
            <pc:sldMk cId="1328848877" sldId="387"/>
            <ac:spMk id="2" creationId="{369D6156-B7B4-451C-9D29-9195DE51B201}"/>
          </ac:spMkLst>
        </pc:spChg>
        <pc:spChg chg="mod">
          <ac:chgData name="Goguen, Beth (EOL)" userId="S::elizabeth.m.goguen@detma.org::9c82a5df-88d4-4145-85ea-76655414713d" providerId="AD" clId="Web-{6C3B02FE-11C9-812A-DABA-BB01A8553804}" dt="2021-10-18T13:59:59.389" v="141"/>
          <ac:spMkLst>
            <pc:docMk/>
            <pc:sldMk cId="1328848877" sldId="387"/>
            <ac:spMk id="3" creationId="{6B6A80AD-41C4-4C05-8193-B7E866DB5FD3}"/>
          </ac:spMkLst>
        </pc:spChg>
        <pc:spChg chg="del mod">
          <ac:chgData name="Goguen, Beth (EOL)" userId="S::elizabeth.m.goguen@detma.org::9c82a5df-88d4-4145-85ea-76655414713d" providerId="AD" clId="Web-{6C3B02FE-11C9-812A-DABA-BB01A8553804}" dt="2021-10-18T13:59:39.137" v="138"/>
          <ac:spMkLst>
            <pc:docMk/>
            <pc:sldMk cId="1328848877" sldId="387"/>
            <ac:spMk id="4" creationId="{F8645ED7-0738-4A92-A68C-12938FDFCC7C}"/>
          </ac:spMkLst>
        </pc:spChg>
        <pc:spChg chg="add del mod">
          <ac:chgData name="Goguen, Beth (EOL)" userId="S::elizabeth.m.goguen@detma.org::9c82a5df-88d4-4145-85ea-76655414713d" providerId="AD" clId="Web-{6C3B02FE-11C9-812A-DABA-BB01A8553804}" dt="2021-10-18T13:59:42.950" v="139"/>
          <ac:spMkLst>
            <pc:docMk/>
            <pc:sldMk cId="1328848877" sldId="387"/>
            <ac:spMk id="6" creationId="{2A480F2A-1CEF-4F03-947B-4493DEFE3F3B}"/>
          </ac:spMkLst>
        </pc:spChg>
        <pc:spChg chg="add">
          <ac:chgData name="Goguen, Beth (EOL)" userId="S::elizabeth.m.goguen@detma.org::9c82a5df-88d4-4145-85ea-76655414713d" providerId="AD" clId="Web-{6C3B02FE-11C9-812A-DABA-BB01A8553804}" dt="2021-10-18T13:59:59.389" v="141"/>
          <ac:spMkLst>
            <pc:docMk/>
            <pc:sldMk cId="1328848877" sldId="387"/>
            <ac:spMk id="13" creationId="{F3060C83-F051-4F0E-ABAD-AA0DFC48B218}"/>
          </ac:spMkLst>
        </pc:spChg>
        <pc:spChg chg="add">
          <ac:chgData name="Goguen, Beth (EOL)" userId="S::elizabeth.m.goguen@detma.org::9c82a5df-88d4-4145-85ea-76655414713d" providerId="AD" clId="Web-{6C3B02FE-11C9-812A-DABA-BB01A8553804}" dt="2021-10-18T13:59:59.389" v="141"/>
          <ac:spMkLst>
            <pc:docMk/>
            <pc:sldMk cId="1328848877" sldId="387"/>
            <ac:spMk id="15" creationId="{83C98ABE-055B-441F-B07E-44F97F083C39}"/>
          </ac:spMkLst>
        </pc:spChg>
        <pc:spChg chg="add">
          <ac:chgData name="Goguen, Beth (EOL)" userId="S::elizabeth.m.goguen@detma.org::9c82a5df-88d4-4145-85ea-76655414713d" providerId="AD" clId="Web-{6C3B02FE-11C9-812A-DABA-BB01A8553804}" dt="2021-10-18T13:59:59.389" v="141"/>
          <ac:spMkLst>
            <pc:docMk/>
            <pc:sldMk cId="1328848877" sldId="387"/>
            <ac:spMk id="17" creationId="{29FDB030-9B49-4CED-8CCD-4D99382388AC}"/>
          </ac:spMkLst>
        </pc:spChg>
        <pc:spChg chg="add">
          <ac:chgData name="Goguen, Beth (EOL)" userId="S::elizabeth.m.goguen@detma.org::9c82a5df-88d4-4145-85ea-76655414713d" providerId="AD" clId="Web-{6C3B02FE-11C9-812A-DABA-BB01A8553804}" dt="2021-10-18T13:59:59.389" v="141"/>
          <ac:spMkLst>
            <pc:docMk/>
            <pc:sldMk cId="1328848877" sldId="387"/>
            <ac:spMk id="19" creationId="{3783CA14-24A1-485C-8B30-D6A5D87987AD}"/>
          </ac:spMkLst>
        </pc:spChg>
        <pc:spChg chg="add">
          <ac:chgData name="Goguen, Beth (EOL)" userId="S::elizabeth.m.goguen@detma.org::9c82a5df-88d4-4145-85ea-76655414713d" providerId="AD" clId="Web-{6C3B02FE-11C9-812A-DABA-BB01A8553804}" dt="2021-10-18T13:59:59.389" v="141"/>
          <ac:spMkLst>
            <pc:docMk/>
            <pc:sldMk cId="1328848877" sldId="387"/>
            <ac:spMk id="21" creationId="{9A97C86A-04D6-40F7-AE84-31AB43E6A846}"/>
          </ac:spMkLst>
        </pc:spChg>
        <pc:spChg chg="add">
          <ac:chgData name="Goguen, Beth (EOL)" userId="S::elizabeth.m.goguen@detma.org::9c82a5df-88d4-4145-85ea-76655414713d" providerId="AD" clId="Web-{6C3B02FE-11C9-812A-DABA-BB01A8553804}" dt="2021-10-18T13:59:59.389" v="141"/>
          <ac:spMkLst>
            <pc:docMk/>
            <pc:sldMk cId="1328848877" sldId="387"/>
            <ac:spMk id="23" creationId="{FF9F2414-84E8-453E-B1F3-389FDE8192D9}"/>
          </ac:spMkLst>
        </pc:spChg>
        <pc:spChg chg="add">
          <ac:chgData name="Goguen, Beth (EOL)" userId="S::elizabeth.m.goguen@detma.org::9c82a5df-88d4-4145-85ea-76655414713d" providerId="AD" clId="Web-{6C3B02FE-11C9-812A-DABA-BB01A8553804}" dt="2021-10-18T13:59:59.389" v="141"/>
          <ac:spMkLst>
            <pc:docMk/>
            <pc:sldMk cId="1328848877" sldId="387"/>
            <ac:spMk id="25" creationId="{3ECA69A1-7536-43AC-85EF-C7106179F5ED}"/>
          </ac:spMkLst>
        </pc:spChg>
        <pc:picChg chg="add mod">
          <ac:chgData name="Goguen, Beth (EOL)" userId="S::elizabeth.m.goguen@detma.org::9c82a5df-88d4-4145-85ea-76655414713d" providerId="AD" clId="Web-{6C3B02FE-11C9-812A-DABA-BB01A8553804}" dt="2021-10-18T13:59:59.389" v="141"/>
          <ac:picMkLst>
            <pc:docMk/>
            <pc:sldMk cId="1328848877" sldId="387"/>
            <ac:picMk id="8" creationId="{3DD78D80-A2D7-4886-8E07-EEDFA7B5A1AA}"/>
          </ac:picMkLst>
        </pc:picChg>
      </pc:sldChg>
    </pc:docChg>
  </pc:docChgLst>
  <pc:docChgLst>
    <pc:chgData name="Abramowitz, Leslie A. (EOL)" userId="S::leslie.a.abramowitz@detma.org::c75921bb-1a94-4c2a-bc5c-758a080a0027" providerId="AD" clId="Web-{EF8D3A20-F324-6765-8E8D-33EA4146757C}"/>
    <pc:docChg chg="modSld">
      <pc:chgData name="Abramowitz, Leslie A. (EOL)" userId="S::leslie.a.abramowitz@detma.org::c75921bb-1a94-4c2a-bc5c-758a080a0027" providerId="AD" clId="Web-{EF8D3A20-F324-6765-8E8D-33EA4146757C}" dt="2021-10-07T14:48:03.692" v="7"/>
      <pc:docMkLst>
        <pc:docMk/>
      </pc:docMkLst>
      <pc:sldChg chg="addSp delSp">
        <pc:chgData name="Abramowitz, Leslie A. (EOL)" userId="S::leslie.a.abramowitz@detma.org::c75921bb-1a94-4c2a-bc5c-758a080a0027" providerId="AD" clId="Web-{EF8D3A20-F324-6765-8E8D-33EA4146757C}" dt="2021-10-07T14:48:03.692" v="7"/>
        <pc:sldMkLst>
          <pc:docMk/>
          <pc:sldMk cId="2922521662" sldId="382"/>
        </pc:sldMkLst>
        <pc:spChg chg="add del">
          <ac:chgData name="Abramowitz, Leslie A. (EOL)" userId="S::leslie.a.abramowitz@detma.org::c75921bb-1a94-4c2a-bc5c-758a080a0027" providerId="AD" clId="Web-{EF8D3A20-F324-6765-8E8D-33EA4146757C}" dt="2021-10-07T14:47:16.035" v="3"/>
          <ac:spMkLst>
            <pc:docMk/>
            <pc:sldMk cId="2922521662" sldId="382"/>
            <ac:spMk id="5" creationId="{8E266B80-D32A-4E21-BEDB-1FB4E5ED1166}"/>
          </ac:spMkLst>
        </pc:spChg>
        <pc:spChg chg="add del">
          <ac:chgData name="Abramowitz, Leslie A. (EOL)" userId="S::leslie.a.abramowitz@detma.org::c75921bb-1a94-4c2a-bc5c-758a080a0027" providerId="AD" clId="Web-{EF8D3A20-F324-6765-8E8D-33EA4146757C}" dt="2021-10-07T14:47:34.879" v="5"/>
          <ac:spMkLst>
            <pc:docMk/>
            <pc:sldMk cId="2922521662" sldId="382"/>
            <ac:spMk id="7" creationId="{CAB1551C-ED66-48B7-A1A1-FD021118201E}"/>
          </ac:spMkLst>
        </pc:spChg>
        <pc:spChg chg="add del">
          <ac:chgData name="Abramowitz, Leslie A. (EOL)" userId="S::leslie.a.abramowitz@detma.org::c75921bb-1a94-4c2a-bc5c-758a080a0027" providerId="AD" clId="Web-{EF8D3A20-F324-6765-8E8D-33EA4146757C}" dt="2021-10-07T14:48:03.692" v="7"/>
          <ac:spMkLst>
            <pc:docMk/>
            <pc:sldMk cId="2922521662" sldId="382"/>
            <ac:spMk id="9" creationId="{89AA53C1-0115-46C8-91E0-ACD1285429D9}"/>
          </ac:spMkLst>
        </pc:spChg>
        <pc:inkChg chg="add del">
          <ac:chgData name="Abramowitz, Leslie A. (EOL)" userId="S::leslie.a.abramowitz@detma.org::c75921bb-1a94-4c2a-bc5c-758a080a0027" providerId="AD" clId="Web-{EF8D3A20-F324-6765-8E8D-33EA4146757C}" dt="2021-10-07T14:46:32.222" v="1"/>
          <ac:inkMkLst>
            <pc:docMk/>
            <pc:sldMk cId="2922521662" sldId="382"/>
            <ac:inkMk id="4" creationId="{EB6ED76C-5406-4F61-AA64-5AB94C814FD5}"/>
          </ac:inkMkLst>
        </pc:inkChg>
      </pc:sldChg>
    </pc:docChg>
  </pc:docChgLst>
  <pc:docChgLst>
    <pc:chgData name="Goguen, Beth (EOL)" userId="S::elizabeth.m.goguen@detma.org::9c82a5df-88d4-4145-85ea-76655414713d" providerId="AD" clId="Web-{3549CC53-B375-F51F-277B-4026AA8910C8}"/>
    <pc:docChg chg="modSld">
      <pc:chgData name="Goguen, Beth (EOL)" userId="S::elizabeth.m.goguen@detma.org::9c82a5df-88d4-4145-85ea-76655414713d" providerId="AD" clId="Web-{3549CC53-B375-F51F-277B-4026AA8910C8}" dt="2021-10-26T14:24:04.440" v="160" actId="20577"/>
      <pc:docMkLst>
        <pc:docMk/>
      </pc:docMkLst>
      <pc:sldChg chg="modSp">
        <pc:chgData name="Goguen, Beth (EOL)" userId="S::elizabeth.m.goguen@detma.org::9c82a5df-88d4-4145-85ea-76655414713d" providerId="AD" clId="Web-{3549CC53-B375-F51F-277B-4026AA8910C8}" dt="2021-10-26T14:24:04.440" v="160" actId="20577"/>
        <pc:sldMkLst>
          <pc:docMk/>
          <pc:sldMk cId="1480634158" sldId="376"/>
        </pc:sldMkLst>
        <pc:spChg chg="mod">
          <ac:chgData name="Goguen, Beth (EOL)" userId="S::elizabeth.m.goguen@detma.org::9c82a5df-88d4-4145-85ea-76655414713d" providerId="AD" clId="Web-{3549CC53-B375-F51F-277B-4026AA8910C8}" dt="2021-10-26T14:24:04.440" v="160" actId="20577"/>
          <ac:spMkLst>
            <pc:docMk/>
            <pc:sldMk cId="1480634158" sldId="376"/>
            <ac:spMk id="8" creationId="{00000000-0000-0000-0000-000000000000}"/>
          </ac:spMkLst>
        </pc:spChg>
        <pc:picChg chg="mod modCrop">
          <ac:chgData name="Goguen, Beth (EOL)" userId="S::elizabeth.m.goguen@detma.org::9c82a5df-88d4-4145-85ea-76655414713d" providerId="AD" clId="Web-{3549CC53-B375-F51F-277B-4026AA8910C8}" dt="2021-10-26T14:17:30.860" v="158" actId="1076"/>
          <ac:picMkLst>
            <pc:docMk/>
            <pc:sldMk cId="1480634158" sldId="376"/>
            <ac:picMk id="4" creationId="{00000000-0000-0000-0000-000000000000}"/>
          </ac:picMkLst>
        </pc:picChg>
        <pc:picChg chg="mod">
          <ac:chgData name="Goguen, Beth (EOL)" userId="S::elizabeth.m.goguen@detma.org::9c82a5df-88d4-4145-85ea-76655414713d" providerId="AD" clId="Web-{3549CC53-B375-F51F-277B-4026AA8910C8}" dt="2021-10-26T14:17:06.890" v="156" actId="14100"/>
          <ac:picMkLst>
            <pc:docMk/>
            <pc:sldMk cId="1480634158" sldId="376"/>
            <ac:picMk id="7" creationId="{00000000-0000-0000-0000-000000000000}"/>
          </ac:picMkLst>
        </pc:picChg>
      </pc:sldChg>
    </pc:docChg>
  </pc:docChgLst>
  <pc:docChgLst>
    <pc:chgData name="Abramowitz, Leslie A. (EOL)" userId="S::leslie.a.abramowitz@detma.org::c75921bb-1a94-4c2a-bc5c-758a080a0027" providerId="AD" clId="Web-{5CD11132-3354-E296-6F42-D6E3A29EFD94}"/>
    <pc:docChg chg="modSld">
      <pc:chgData name="Abramowitz, Leslie A. (EOL)" userId="S::leslie.a.abramowitz@detma.org::c75921bb-1a94-4c2a-bc5c-758a080a0027" providerId="AD" clId="Web-{5CD11132-3354-E296-6F42-D6E3A29EFD94}" dt="2021-10-15T17:46:22.687" v="0" actId="14100"/>
      <pc:docMkLst>
        <pc:docMk/>
      </pc:docMkLst>
      <pc:sldChg chg="modSp">
        <pc:chgData name="Abramowitz, Leslie A. (EOL)" userId="S::leslie.a.abramowitz@detma.org::c75921bb-1a94-4c2a-bc5c-758a080a0027" providerId="AD" clId="Web-{5CD11132-3354-E296-6F42-D6E3A29EFD94}" dt="2021-10-15T17:46:22.687" v="0" actId="14100"/>
        <pc:sldMkLst>
          <pc:docMk/>
          <pc:sldMk cId="294007237" sldId="384"/>
        </pc:sldMkLst>
        <pc:spChg chg="mod">
          <ac:chgData name="Abramowitz, Leslie A. (EOL)" userId="S::leslie.a.abramowitz@detma.org::c75921bb-1a94-4c2a-bc5c-758a080a0027" providerId="AD" clId="Web-{5CD11132-3354-E296-6F42-D6E3A29EFD94}" dt="2021-10-15T17:46:22.687" v="0" actId="14100"/>
          <ac:spMkLst>
            <pc:docMk/>
            <pc:sldMk cId="294007237" sldId="384"/>
            <ac:spMk id="6" creationId="{C33564DF-3AE0-444F-BD7E-BE9492A6E744}"/>
          </ac:spMkLst>
        </pc:spChg>
      </pc:sldChg>
    </pc:docChg>
  </pc:docChgLst>
  <pc:docChgLst>
    <pc:chgData name="Abramowitz, Leslie A. (EOL)" userId="S::leslie.a.abramowitz@detma.org::c75921bb-1a94-4c2a-bc5c-758a080a0027" providerId="AD" clId="Web-{25E19E61-823E-26FF-7F55-EEC60F761C46}"/>
    <pc:docChg chg="addSld modSld">
      <pc:chgData name="Abramowitz, Leslie A. (EOL)" userId="S::leslie.a.abramowitz@detma.org::c75921bb-1a94-4c2a-bc5c-758a080a0027" providerId="AD" clId="Web-{25E19E61-823E-26FF-7F55-EEC60F761C46}" dt="2021-10-18T12:55:22.026" v="81" actId="20577"/>
      <pc:docMkLst>
        <pc:docMk/>
      </pc:docMkLst>
      <pc:sldChg chg="modSp new">
        <pc:chgData name="Abramowitz, Leslie A. (EOL)" userId="S::leslie.a.abramowitz@detma.org::c75921bb-1a94-4c2a-bc5c-758a080a0027" providerId="AD" clId="Web-{25E19E61-823E-26FF-7F55-EEC60F761C46}" dt="2021-10-18T12:55:22.026" v="81" actId="20577"/>
        <pc:sldMkLst>
          <pc:docMk/>
          <pc:sldMk cId="1935851777" sldId="385"/>
        </pc:sldMkLst>
        <pc:spChg chg="mod">
          <ac:chgData name="Abramowitz, Leslie A. (EOL)" userId="S::leslie.a.abramowitz@detma.org::c75921bb-1a94-4c2a-bc5c-758a080a0027" providerId="AD" clId="Web-{25E19E61-823E-26FF-7F55-EEC60F761C46}" dt="2021-10-18T12:53:37.955" v="19" actId="20577"/>
          <ac:spMkLst>
            <pc:docMk/>
            <pc:sldMk cId="1935851777" sldId="385"/>
            <ac:spMk id="2" creationId="{AD41DD06-4217-47D1-925E-5C9B8660B146}"/>
          </ac:spMkLst>
        </pc:spChg>
        <pc:spChg chg="mod">
          <ac:chgData name="Abramowitz, Leslie A. (EOL)" userId="S::leslie.a.abramowitz@detma.org::c75921bb-1a94-4c2a-bc5c-758a080a0027" providerId="AD" clId="Web-{25E19E61-823E-26FF-7F55-EEC60F761C46}" dt="2021-10-18T12:55:22.026" v="81" actId="20577"/>
          <ac:spMkLst>
            <pc:docMk/>
            <pc:sldMk cId="1935851777" sldId="385"/>
            <ac:spMk id="4" creationId="{52CE76B0-61DF-458F-99B6-5FECD2306352}"/>
          </ac:spMkLst>
        </pc:spChg>
      </pc:sldChg>
    </pc:docChg>
  </pc:docChgLst>
  <pc:docChgLst>
    <pc:chgData name="Leonard, Kim (EOL)" userId="5bd39186-e354-4090-ac34-876dada16b09" providerId="ADAL" clId="{9BF743F2-1A6C-4C44-A3E2-E41EB79B5A35}"/>
    <pc:docChg chg="delSld">
      <pc:chgData name="Leonard, Kim (EOL)" userId="5bd39186-e354-4090-ac34-876dada16b09" providerId="ADAL" clId="{9BF743F2-1A6C-4C44-A3E2-E41EB79B5A35}" dt="2021-10-07T13:07:58.261" v="0" actId="2696"/>
      <pc:docMkLst>
        <pc:docMk/>
      </pc:docMkLst>
      <pc:sldChg chg="del">
        <pc:chgData name="Leonard, Kim (EOL)" userId="5bd39186-e354-4090-ac34-876dada16b09" providerId="ADAL" clId="{9BF743F2-1A6C-4C44-A3E2-E41EB79B5A35}" dt="2021-10-07T13:07:58.261" v="0" actId="2696"/>
        <pc:sldMkLst>
          <pc:docMk/>
          <pc:sldMk cId="4273838594" sldId="381"/>
        </pc:sldMkLst>
      </pc:sldChg>
    </pc:docChg>
  </pc:docChgLst>
  <pc:docChgLst>
    <pc:chgData name="Abramowitz, Leslie A. (EOL)" userId="S::leslie.a.abramowitz@detma.org::c75921bb-1a94-4c2a-bc5c-758a080a0027" providerId="AD" clId="Web-{33330E57-0B22-56B2-9836-A4B0E3B747AC}"/>
    <pc:docChg chg="modSld">
      <pc:chgData name="Abramowitz, Leslie A. (EOL)" userId="S::leslie.a.abramowitz@detma.org::c75921bb-1a94-4c2a-bc5c-758a080a0027" providerId="AD" clId="Web-{33330E57-0B22-56B2-9836-A4B0E3B747AC}" dt="2021-10-07T14:52:11.206" v="12" actId="14100"/>
      <pc:docMkLst>
        <pc:docMk/>
      </pc:docMkLst>
      <pc:sldChg chg="modSp">
        <pc:chgData name="Abramowitz, Leslie A. (EOL)" userId="S::leslie.a.abramowitz@detma.org::c75921bb-1a94-4c2a-bc5c-758a080a0027" providerId="AD" clId="Web-{33330E57-0B22-56B2-9836-A4B0E3B747AC}" dt="2021-10-07T14:50:17.907" v="0" actId="20577"/>
        <pc:sldMkLst>
          <pc:docMk/>
          <pc:sldMk cId="2086715375" sldId="256"/>
        </pc:sldMkLst>
        <pc:spChg chg="mod">
          <ac:chgData name="Abramowitz, Leslie A. (EOL)" userId="S::leslie.a.abramowitz@detma.org::c75921bb-1a94-4c2a-bc5c-758a080a0027" providerId="AD" clId="Web-{33330E57-0B22-56B2-9836-A4B0E3B747AC}" dt="2021-10-07T14:50:17.907" v="0" actId="20577"/>
          <ac:spMkLst>
            <pc:docMk/>
            <pc:sldMk cId="2086715375" sldId="256"/>
            <ac:spMk id="8" creationId="{E34711D2-D7D7-45D7-B47E-D21DFDCC27CB}"/>
          </ac:spMkLst>
        </pc:spChg>
      </pc:sldChg>
      <pc:sldChg chg="addSp modSp">
        <pc:chgData name="Abramowitz, Leslie A. (EOL)" userId="S::leslie.a.abramowitz@detma.org::c75921bb-1a94-4c2a-bc5c-758a080a0027" providerId="AD" clId="Web-{33330E57-0B22-56B2-9836-A4B0E3B747AC}" dt="2021-10-07T14:52:11.206" v="12" actId="14100"/>
        <pc:sldMkLst>
          <pc:docMk/>
          <pc:sldMk cId="2922521662" sldId="382"/>
        </pc:sldMkLst>
        <pc:spChg chg="add mod">
          <ac:chgData name="Abramowitz, Leslie A. (EOL)" userId="S::leslie.a.abramowitz@detma.org::c75921bb-1a94-4c2a-bc5c-758a080a0027" providerId="AD" clId="Web-{33330E57-0B22-56B2-9836-A4B0E3B747AC}" dt="2021-10-07T14:52:11.206" v="12" actId="14100"/>
          <ac:spMkLst>
            <pc:docMk/>
            <pc:sldMk cId="2922521662" sldId="382"/>
            <ac:spMk id="4" creationId="{D7182695-8602-4E44-9005-AAF484E60B13}"/>
          </ac:spMkLst>
        </pc:spChg>
        <pc:graphicFrameChg chg="mod modGraphic">
          <ac:chgData name="Abramowitz, Leslie A. (EOL)" userId="S::leslie.a.abramowitz@detma.org::c75921bb-1a94-4c2a-bc5c-758a080a0027" providerId="AD" clId="Web-{33330E57-0B22-56B2-9836-A4B0E3B747AC}" dt="2021-10-07T14:50:47.861" v="4"/>
          <ac:graphicFrameMkLst>
            <pc:docMk/>
            <pc:sldMk cId="2922521662" sldId="382"/>
            <ac:graphicFrameMk id="6" creationId="{00000000-0000-0000-0000-000000000000}"/>
          </ac:graphicFrameMkLst>
        </pc:graphicFrameChg>
      </pc:sldChg>
    </pc:docChg>
  </pc:docChgLst>
  <pc:docChgLst>
    <pc:chgData name="Abramowitz, Leslie A. (EOL)" userId="S::leslie.a.abramowitz@detma.org::c75921bb-1a94-4c2a-bc5c-758a080a0027" providerId="AD" clId="Web-{F38CFF4D-71E9-358D-121C-095F97DB421B}"/>
    <pc:docChg chg="delSld modSld">
      <pc:chgData name="Abramowitz, Leslie A. (EOL)" userId="S::leslie.a.abramowitz@detma.org::c75921bb-1a94-4c2a-bc5c-758a080a0027" providerId="AD" clId="Web-{F38CFF4D-71E9-358D-121C-095F97DB421B}" dt="2021-10-08T12:44:30.125" v="75" actId="1076"/>
      <pc:docMkLst>
        <pc:docMk/>
      </pc:docMkLst>
      <pc:sldChg chg="modSp">
        <pc:chgData name="Abramowitz, Leslie A. (EOL)" userId="S::leslie.a.abramowitz@detma.org::c75921bb-1a94-4c2a-bc5c-758a080a0027" providerId="AD" clId="Web-{F38CFF4D-71E9-358D-121C-095F97DB421B}" dt="2021-10-08T12:39:04.169" v="55" actId="20577"/>
        <pc:sldMkLst>
          <pc:docMk/>
          <pc:sldMk cId="1439636569" sldId="298"/>
        </pc:sldMkLst>
        <pc:spChg chg="mod">
          <ac:chgData name="Abramowitz, Leslie A. (EOL)" userId="S::leslie.a.abramowitz@detma.org::c75921bb-1a94-4c2a-bc5c-758a080a0027" providerId="AD" clId="Web-{F38CFF4D-71E9-358D-121C-095F97DB421B}" dt="2021-10-08T12:39:04.169" v="55" actId="20577"/>
          <ac:spMkLst>
            <pc:docMk/>
            <pc:sldMk cId="1439636569" sldId="298"/>
            <ac:spMk id="4" creationId="{00000000-0000-0000-0000-000000000000}"/>
          </ac:spMkLst>
        </pc:spChg>
      </pc:sldChg>
      <pc:sldChg chg="modSp">
        <pc:chgData name="Abramowitz, Leslie A. (EOL)" userId="S::leslie.a.abramowitz@detma.org::c75921bb-1a94-4c2a-bc5c-758a080a0027" providerId="AD" clId="Web-{F38CFF4D-71E9-358D-121C-095F97DB421B}" dt="2021-10-08T12:43:39.140" v="67" actId="20577"/>
        <pc:sldMkLst>
          <pc:docMk/>
          <pc:sldMk cId="299947398" sldId="319"/>
        </pc:sldMkLst>
        <pc:spChg chg="mod">
          <ac:chgData name="Abramowitz, Leslie A. (EOL)" userId="S::leslie.a.abramowitz@detma.org::c75921bb-1a94-4c2a-bc5c-758a080a0027" providerId="AD" clId="Web-{F38CFF4D-71E9-358D-121C-095F97DB421B}" dt="2021-10-08T12:43:39.140" v="67" actId="20577"/>
          <ac:spMkLst>
            <pc:docMk/>
            <pc:sldMk cId="299947398" sldId="319"/>
            <ac:spMk id="6" creationId="{6D53C666-43EE-46D7-AA38-87DD45BC1EE0}"/>
          </ac:spMkLst>
        </pc:spChg>
      </pc:sldChg>
      <pc:sldChg chg="modSp">
        <pc:chgData name="Abramowitz, Leslie A. (EOL)" userId="S::leslie.a.abramowitz@detma.org::c75921bb-1a94-4c2a-bc5c-758a080a0027" providerId="AD" clId="Web-{F38CFF4D-71E9-358D-121C-095F97DB421B}" dt="2021-10-08T12:44:05.921" v="71" actId="20577"/>
        <pc:sldMkLst>
          <pc:docMk/>
          <pc:sldMk cId="659554552" sldId="320"/>
        </pc:sldMkLst>
        <pc:spChg chg="mod">
          <ac:chgData name="Abramowitz, Leslie A. (EOL)" userId="S::leslie.a.abramowitz@detma.org::c75921bb-1a94-4c2a-bc5c-758a080a0027" providerId="AD" clId="Web-{F38CFF4D-71E9-358D-121C-095F97DB421B}" dt="2021-10-08T12:44:05.921" v="71" actId="20577"/>
          <ac:spMkLst>
            <pc:docMk/>
            <pc:sldMk cId="659554552" sldId="320"/>
            <ac:spMk id="6" creationId="{6D53C666-43EE-46D7-AA38-87DD45BC1EE0}"/>
          </ac:spMkLst>
        </pc:spChg>
      </pc:sldChg>
      <pc:sldChg chg="modSp">
        <pc:chgData name="Abramowitz, Leslie A. (EOL)" userId="S::leslie.a.abramowitz@detma.org::c75921bb-1a94-4c2a-bc5c-758a080a0027" providerId="AD" clId="Web-{F38CFF4D-71E9-358D-121C-095F97DB421B}" dt="2021-10-08T12:44:30.125" v="75" actId="1076"/>
        <pc:sldMkLst>
          <pc:docMk/>
          <pc:sldMk cId="1789368622" sldId="321"/>
        </pc:sldMkLst>
        <pc:spChg chg="mod">
          <ac:chgData name="Abramowitz, Leslie A. (EOL)" userId="S::leslie.a.abramowitz@detma.org::c75921bb-1a94-4c2a-bc5c-758a080a0027" providerId="AD" clId="Web-{F38CFF4D-71E9-358D-121C-095F97DB421B}" dt="2021-10-08T12:44:24.250" v="74" actId="20577"/>
          <ac:spMkLst>
            <pc:docMk/>
            <pc:sldMk cId="1789368622" sldId="321"/>
            <ac:spMk id="6" creationId="{6D53C666-43EE-46D7-AA38-87DD45BC1EE0}"/>
          </ac:spMkLst>
        </pc:spChg>
        <pc:spChg chg="mod">
          <ac:chgData name="Abramowitz, Leslie A. (EOL)" userId="S::leslie.a.abramowitz@detma.org::c75921bb-1a94-4c2a-bc5c-758a080a0027" providerId="AD" clId="Web-{F38CFF4D-71E9-358D-121C-095F97DB421B}" dt="2021-10-08T12:44:30.125" v="75" actId="1076"/>
          <ac:spMkLst>
            <pc:docMk/>
            <pc:sldMk cId="1789368622" sldId="321"/>
            <ac:spMk id="10" creationId="{24AC69B6-5A00-45A0-BD56-3F1A76F9362C}"/>
          </ac:spMkLst>
        </pc:spChg>
      </pc:sldChg>
      <pc:sldChg chg="modSp">
        <pc:chgData name="Abramowitz, Leslie A. (EOL)" userId="S::leslie.a.abramowitz@detma.org::c75921bb-1a94-4c2a-bc5c-758a080a0027" providerId="AD" clId="Web-{F38CFF4D-71E9-358D-121C-095F97DB421B}" dt="2021-10-08T12:36:00.667" v="28" actId="14100"/>
        <pc:sldMkLst>
          <pc:docMk/>
          <pc:sldMk cId="2956498964" sldId="335"/>
        </pc:sldMkLst>
        <pc:picChg chg="mod">
          <ac:chgData name="Abramowitz, Leslie A. (EOL)" userId="S::leslie.a.abramowitz@detma.org::c75921bb-1a94-4c2a-bc5c-758a080a0027" providerId="AD" clId="Web-{F38CFF4D-71E9-358D-121C-095F97DB421B}" dt="2021-10-08T12:36:00.667" v="28" actId="14100"/>
          <ac:picMkLst>
            <pc:docMk/>
            <pc:sldMk cId="2956498964" sldId="335"/>
            <ac:picMk id="5122" creationId="{CC7194D0-C03F-4003-A5A4-763A648A5E53}"/>
          </ac:picMkLst>
        </pc:picChg>
      </pc:sldChg>
      <pc:sldChg chg="modSp">
        <pc:chgData name="Abramowitz, Leslie A. (EOL)" userId="S::leslie.a.abramowitz@detma.org::c75921bb-1a94-4c2a-bc5c-758a080a0027" providerId="AD" clId="Web-{F38CFF4D-71E9-358D-121C-095F97DB421B}" dt="2021-10-08T12:37:40.496" v="35" actId="14100"/>
        <pc:sldMkLst>
          <pc:docMk/>
          <pc:sldMk cId="4050209646" sldId="346"/>
        </pc:sldMkLst>
        <pc:picChg chg="mod">
          <ac:chgData name="Abramowitz, Leslie A. (EOL)" userId="S::leslie.a.abramowitz@detma.org::c75921bb-1a94-4c2a-bc5c-758a080a0027" providerId="AD" clId="Web-{F38CFF4D-71E9-358D-121C-095F97DB421B}" dt="2021-10-08T12:37:40.496" v="35" actId="14100"/>
          <ac:picMkLst>
            <pc:docMk/>
            <pc:sldMk cId="4050209646" sldId="346"/>
            <ac:picMk id="4" creationId="{00000000-0000-0000-0000-000000000000}"/>
          </ac:picMkLst>
        </pc:picChg>
      </pc:sldChg>
      <pc:sldChg chg="modSp">
        <pc:chgData name="Abramowitz, Leslie A. (EOL)" userId="S::leslie.a.abramowitz@detma.org::c75921bb-1a94-4c2a-bc5c-758a080a0027" providerId="AD" clId="Web-{F38CFF4D-71E9-358D-121C-095F97DB421B}" dt="2021-10-08T12:28:54.304" v="6" actId="1076"/>
        <pc:sldMkLst>
          <pc:docMk/>
          <pc:sldMk cId="3465373885" sldId="349"/>
        </pc:sldMkLst>
        <pc:spChg chg="mod">
          <ac:chgData name="Abramowitz, Leslie A. (EOL)" userId="S::leslie.a.abramowitz@detma.org::c75921bb-1a94-4c2a-bc5c-758a080a0027" providerId="AD" clId="Web-{F38CFF4D-71E9-358D-121C-095F97DB421B}" dt="2021-10-08T12:28:54.304" v="6" actId="1076"/>
          <ac:spMkLst>
            <pc:docMk/>
            <pc:sldMk cId="3465373885" sldId="349"/>
            <ac:spMk id="12" creationId="{953649BF-F6A7-45E0-AF9F-29AC82DB5F61}"/>
          </ac:spMkLst>
        </pc:spChg>
        <pc:picChg chg="mod">
          <ac:chgData name="Abramowitz, Leslie A. (EOL)" userId="S::leslie.a.abramowitz@detma.org::c75921bb-1a94-4c2a-bc5c-758a080a0027" providerId="AD" clId="Web-{F38CFF4D-71E9-358D-121C-095F97DB421B}" dt="2021-10-08T12:28:52.007" v="5" actId="14100"/>
          <ac:picMkLst>
            <pc:docMk/>
            <pc:sldMk cId="3465373885" sldId="349"/>
            <ac:picMk id="10242" creationId="{5750C8C5-9594-4754-AF93-D2ACE69F046F}"/>
          </ac:picMkLst>
        </pc:picChg>
        <pc:picChg chg="mod">
          <ac:chgData name="Abramowitz, Leslie A. (EOL)" userId="S::leslie.a.abramowitz@detma.org::c75921bb-1a94-4c2a-bc5c-758a080a0027" providerId="AD" clId="Web-{F38CFF4D-71E9-358D-121C-095F97DB421B}" dt="2021-10-08T12:28:40.289" v="3" actId="14100"/>
          <ac:picMkLst>
            <pc:docMk/>
            <pc:sldMk cId="3465373885" sldId="349"/>
            <ac:picMk id="12290" creationId="{63903D04-8820-4D18-AD45-FC76BCA0DA2A}"/>
          </ac:picMkLst>
        </pc:picChg>
      </pc:sldChg>
      <pc:sldChg chg="modSp">
        <pc:chgData name="Abramowitz, Leslie A. (EOL)" userId="S::leslie.a.abramowitz@detma.org::c75921bb-1a94-4c2a-bc5c-758a080a0027" providerId="AD" clId="Web-{F38CFF4D-71E9-358D-121C-095F97DB421B}" dt="2021-10-08T12:42:23.311" v="63" actId="20577"/>
        <pc:sldMkLst>
          <pc:docMk/>
          <pc:sldMk cId="3074803618" sldId="351"/>
        </pc:sldMkLst>
        <pc:spChg chg="mod">
          <ac:chgData name="Abramowitz, Leslie A. (EOL)" userId="S::leslie.a.abramowitz@detma.org::c75921bb-1a94-4c2a-bc5c-758a080a0027" providerId="AD" clId="Web-{F38CFF4D-71E9-358D-121C-095F97DB421B}" dt="2021-10-08T12:42:23.311" v="63" actId="20577"/>
          <ac:spMkLst>
            <pc:docMk/>
            <pc:sldMk cId="3074803618" sldId="351"/>
            <ac:spMk id="4" creationId="{00000000-0000-0000-0000-000000000000}"/>
          </ac:spMkLst>
        </pc:spChg>
      </pc:sldChg>
      <pc:sldChg chg="del">
        <pc:chgData name="Abramowitz, Leslie A. (EOL)" userId="S::leslie.a.abramowitz@detma.org::c75921bb-1a94-4c2a-bc5c-758a080a0027" providerId="AD" clId="Web-{F38CFF4D-71E9-358D-121C-095F97DB421B}" dt="2021-10-08T12:43:55.921" v="68"/>
        <pc:sldMkLst>
          <pc:docMk/>
          <pc:sldMk cId="3870123834" sldId="353"/>
        </pc:sldMkLst>
      </pc:sldChg>
      <pc:sldChg chg="modSp">
        <pc:chgData name="Abramowitz, Leslie A. (EOL)" userId="S::leslie.a.abramowitz@detma.org::c75921bb-1a94-4c2a-bc5c-758a080a0027" providerId="AD" clId="Web-{F38CFF4D-71E9-358D-121C-095F97DB421B}" dt="2021-10-08T12:36:57.152" v="34" actId="20577"/>
        <pc:sldMkLst>
          <pc:docMk/>
          <pc:sldMk cId="1459354078" sldId="363"/>
        </pc:sldMkLst>
        <pc:spChg chg="mod">
          <ac:chgData name="Abramowitz, Leslie A. (EOL)" userId="S::leslie.a.abramowitz@detma.org::c75921bb-1a94-4c2a-bc5c-758a080a0027" providerId="AD" clId="Web-{F38CFF4D-71E9-358D-121C-095F97DB421B}" dt="2021-10-08T12:36:57.152" v="34" actId="20577"/>
          <ac:spMkLst>
            <pc:docMk/>
            <pc:sldMk cId="1459354078" sldId="363"/>
            <ac:spMk id="13" creationId="{54D1CEA1-1739-4633-BA85-B429256D4833}"/>
          </ac:spMkLst>
        </pc:spChg>
      </pc:sldChg>
      <pc:sldChg chg="modSp">
        <pc:chgData name="Abramowitz, Leslie A. (EOL)" userId="S::leslie.a.abramowitz@detma.org::c75921bb-1a94-4c2a-bc5c-758a080a0027" providerId="AD" clId="Web-{F38CFF4D-71E9-358D-121C-095F97DB421B}" dt="2021-10-08T12:38:25.372" v="45" actId="20577"/>
        <pc:sldMkLst>
          <pc:docMk/>
          <pc:sldMk cId="157603336" sldId="367"/>
        </pc:sldMkLst>
        <pc:spChg chg="mod">
          <ac:chgData name="Abramowitz, Leslie A. (EOL)" userId="S::leslie.a.abramowitz@detma.org::c75921bb-1a94-4c2a-bc5c-758a080a0027" providerId="AD" clId="Web-{F38CFF4D-71E9-358D-121C-095F97DB421B}" dt="2021-10-08T12:38:25.372" v="45" actId="20577"/>
          <ac:spMkLst>
            <pc:docMk/>
            <pc:sldMk cId="157603336" sldId="367"/>
            <ac:spMk id="4" creationId="{00000000-0000-0000-0000-000000000000}"/>
          </ac:spMkLst>
        </pc:spChg>
      </pc:sldChg>
      <pc:sldChg chg="modSp">
        <pc:chgData name="Abramowitz, Leslie A. (EOL)" userId="S::leslie.a.abramowitz@detma.org::c75921bb-1a94-4c2a-bc5c-758a080a0027" providerId="AD" clId="Web-{F38CFF4D-71E9-358D-121C-095F97DB421B}" dt="2021-10-08T12:29:15.383" v="9" actId="14100"/>
        <pc:sldMkLst>
          <pc:docMk/>
          <pc:sldMk cId="241330450" sldId="370"/>
        </pc:sldMkLst>
        <pc:spChg chg="mod">
          <ac:chgData name="Abramowitz, Leslie A. (EOL)" userId="S::leslie.a.abramowitz@detma.org::c75921bb-1a94-4c2a-bc5c-758a080a0027" providerId="AD" clId="Web-{F38CFF4D-71E9-358D-121C-095F97DB421B}" dt="2021-10-08T12:29:12.273" v="8" actId="1076"/>
          <ac:spMkLst>
            <pc:docMk/>
            <pc:sldMk cId="241330450" sldId="370"/>
            <ac:spMk id="11" creationId="{54D1CEA1-1739-4633-BA85-B429256D4833}"/>
          </ac:spMkLst>
        </pc:spChg>
        <pc:graphicFrameChg chg="mod">
          <ac:chgData name="Abramowitz, Leslie A. (EOL)" userId="S::leslie.a.abramowitz@detma.org::c75921bb-1a94-4c2a-bc5c-758a080a0027" providerId="AD" clId="Web-{F38CFF4D-71E9-358D-121C-095F97DB421B}" dt="2021-10-08T12:29:07.914" v="7" actId="1076"/>
          <ac:graphicFrameMkLst>
            <pc:docMk/>
            <pc:sldMk cId="241330450" sldId="370"/>
            <ac:graphicFrameMk id="14" creationId="{027D01E0-EC51-44FC-8449-392CB21CB5B7}"/>
          </ac:graphicFrameMkLst>
        </pc:graphicFrameChg>
        <pc:picChg chg="mod">
          <ac:chgData name="Abramowitz, Leslie A. (EOL)" userId="S::leslie.a.abramowitz@detma.org::c75921bb-1a94-4c2a-bc5c-758a080a0027" providerId="AD" clId="Web-{F38CFF4D-71E9-358D-121C-095F97DB421B}" dt="2021-10-08T12:29:15.383" v="9" actId="14100"/>
          <ac:picMkLst>
            <pc:docMk/>
            <pc:sldMk cId="241330450" sldId="370"/>
            <ac:picMk id="4" creationId="{00000000-0000-0000-0000-000000000000}"/>
          </ac:picMkLst>
        </pc:picChg>
      </pc:sldChg>
      <pc:sldChg chg="addSp delSp modSp">
        <pc:chgData name="Abramowitz, Leslie A. (EOL)" userId="S::leslie.a.abramowitz@detma.org::c75921bb-1a94-4c2a-bc5c-758a080a0027" providerId="AD" clId="Web-{F38CFF4D-71E9-358D-121C-095F97DB421B}" dt="2021-10-08T12:34:48.526" v="25" actId="14100"/>
        <pc:sldMkLst>
          <pc:docMk/>
          <pc:sldMk cId="2858363256" sldId="371"/>
        </pc:sldMkLst>
        <pc:picChg chg="add del mod">
          <ac:chgData name="Abramowitz, Leslie A. (EOL)" userId="S::leslie.a.abramowitz@detma.org::c75921bb-1a94-4c2a-bc5c-758a080a0027" providerId="AD" clId="Web-{F38CFF4D-71E9-358D-121C-095F97DB421B}" dt="2021-10-08T12:34:21.010" v="19"/>
          <ac:picMkLst>
            <pc:docMk/>
            <pc:sldMk cId="2858363256" sldId="371"/>
            <ac:picMk id="4" creationId="{0BD7AFCA-2574-46FD-A552-DA3EE3D6EFF2}"/>
          </ac:picMkLst>
        </pc:picChg>
        <pc:picChg chg="add del mod">
          <ac:chgData name="Abramowitz, Leslie A. (EOL)" userId="S::leslie.a.abramowitz@detma.org::c75921bb-1a94-4c2a-bc5c-758a080a0027" providerId="AD" clId="Web-{F38CFF4D-71E9-358D-121C-095F97DB421B}" dt="2021-10-08T12:31:12.446" v="18"/>
          <ac:picMkLst>
            <pc:docMk/>
            <pc:sldMk cId="2858363256" sldId="371"/>
            <ac:picMk id="5" creationId="{BA06D7D0-8251-4FA5-80CD-526470E352EC}"/>
          </ac:picMkLst>
        </pc:picChg>
        <pc:picChg chg="add mod">
          <ac:chgData name="Abramowitz, Leslie A. (EOL)" userId="S::leslie.a.abramowitz@detma.org::c75921bb-1a94-4c2a-bc5c-758a080a0027" providerId="AD" clId="Web-{F38CFF4D-71E9-358D-121C-095F97DB421B}" dt="2021-10-08T12:34:48.526" v="25" actId="14100"/>
          <ac:picMkLst>
            <pc:docMk/>
            <pc:sldMk cId="2858363256" sldId="371"/>
            <ac:picMk id="6" creationId="{66030FA4-E240-4EB3-8A19-7497CB1A19AC}"/>
          </ac:picMkLst>
        </pc:picChg>
      </pc:sldChg>
    </pc:docChg>
  </pc:docChgLst>
  <pc:docChgLst>
    <pc:chgData name="Abramowitz, Leslie A. (EOL)" userId="S::leslie.a.abramowitz@detma.org::c75921bb-1a94-4c2a-bc5c-758a080a0027" providerId="AD" clId="Web-{0E3DBE9C-C04C-6178-28CD-AE39EDC0A0F4}"/>
    <pc:docChg chg="addSld modSld">
      <pc:chgData name="Abramowitz, Leslie A. (EOL)" userId="S::leslie.a.abramowitz@detma.org::c75921bb-1a94-4c2a-bc5c-758a080a0027" providerId="AD" clId="Web-{0E3DBE9C-C04C-6178-28CD-AE39EDC0A0F4}" dt="2021-10-15T17:27:48.889" v="84" actId="20577"/>
      <pc:docMkLst>
        <pc:docMk/>
      </pc:docMkLst>
      <pc:sldChg chg="modSp">
        <pc:chgData name="Abramowitz, Leslie A. (EOL)" userId="S::leslie.a.abramowitz@detma.org::c75921bb-1a94-4c2a-bc5c-758a080a0027" providerId="AD" clId="Web-{0E3DBE9C-C04C-6178-28CD-AE39EDC0A0F4}" dt="2021-10-15T17:27:48.889" v="84" actId="20577"/>
        <pc:sldMkLst>
          <pc:docMk/>
          <pc:sldMk cId="3522677980" sldId="326"/>
        </pc:sldMkLst>
        <pc:spChg chg="mod">
          <ac:chgData name="Abramowitz, Leslie A. (EOL)" userId="S::leslie.a.abramowitz@detma.org::c75921bb-1a94-4c2a-bc5c-758a080a0027" providerId="AD" clId="Web-{0E3DBE9C-C04C-6178-28CD-AE39EDC0A0F4}" dt="2021-10-15T17:27:48.889" v="84" actId="20577"/>
          <ac:spMkLst>
            <pc:docMk/>
            <pc:sldMk cId="3522677980" sldId="326"/>
            <ac:spMk id="6" creationId="{C33564DF-3AE0-444F-BD7E-BE9492A6E744}"/>
          </ac:spMkLst>
        </pc:spChg>
        <pc:picChg chg="mod">
          <ac:chgData name="Abramowitz, Leslie A. (EOL)" userId="S::leslie.a.abramowitz@detma.org::c75921bb-1a94-4c2a-bc5c-758a080a0027" providerId="AD" clId="Web-{0E3DBE9C-C04C-6178-28CD-AE39EDC0A0F4}" dt="2021-10-15T17:18:08.650" v="70" actId="14100"/>
          <ac:picMkLst>
            <pc:docMk/>
            <pc:sldMk cId="3522677980" sldId="326"/>
            <ac:picMk id="4" creationId="{00000000-0000-0000-0000-000000000000}"/>
          </ac:picMkLst>
        </pc:picChg>
      </pc:sldChg>
      <pc:sldChg chg="delSp modSp add replId">
        <pc:chgData name="Abramowitz, Leslie A. (EOL)" userId="S::leslie.a.abramowitz@detma.org::c75921bb-1a94-4c2a-bc5c-758a080a0027" providerId="AD" clId="Web-{0E3DBE9C-C04C-6178-28CD-AE39EDC0A0F4}" dt="2021-10-15T17:15:57.779" v="13" actId="20577"/>
        <pc:sldMkLst>
          <pc:docMk/>
          <pc:sldMk cId="294007237" sldId="384"/>
        </pc:sldMkLst>
        <pc:spChg chg="mod">
          <ac:chgData name="Abramowitz, Leslie A. (EOL)" userId="S::leslie.a.abramowitz@detma.org::c75921bb-1a94-4c2a-bc5c-758a080a0027" providerId="AD" clId="Web-{0E3DBE9C-C04C-6178-28CD-AE39EDC0A0F4}" dt="2021-10-15T17:15:57.779" v="13" actId="20577"/>
          <ac:spMkLst>
            <pc:docMk/>
            <pc:sldMk cId="294007237" sldId="384"/>
            <ac:spMk id="6" creationId="{C33564DF-3AE0-444F-BD7E-BE9492A6E744}"/>
          </ac:spMkLst>
        </pc:spChg>
        <pc:picChg chg="del">
          <ac:chgData name="Abramowitz, Leslie A. (EOL)" userId="S::leslie.a.abramowitz@detma.org::c75921bb-1a94-4c2a-bc5c-758a080a0027" providerId="AD" clId="Web-{0E3DBE9C-C04C-6178-28CD-AE39EDC0A0F4}" dt="2021-10-15T17:15:34.480" v="1"/>
          <ac:picMkLst>
            <pc:docMk/>
            <pc:sldMk cId="294007237" sldId="384"/>
            <ac:picMk id="4" creationId="{00000000-0000-0000-0000-000000000000}"/>
          </ac:picMkLst>
        </pc:picChg>
      </pc:sldChg>
    </pc:docChg>
  </pc:docChgLst>
  <pc:docChgLst>
    <pc:chgData name="Brian Morrissey" userId="4e78b607-090e-4531-ab19-7d7fd6d6cd2c" providerId="ADAL" clId="{3F85C1C8-A773-45FC-B6B5-10D087D119F2}"/>
    <pc:docChg chg="undo custSel addSld delSld modSld sldOrd addSection delSection modSection modNotesMaster modHandout">
      <pc:chgData name="Brian Morrissey" userId="4e78b607-090e-4531-ab19-7d7fd6d6cd2c" providerId="ADAL" clId="{3F85C1C8-A773-45FC-B6B5-10D087D119F2}" dt="2021-09-23T14:42:22.718" v="20128" actId="47"/>
      <pc:docMkLst>
        <pc:docMk/>
      </pc:docMkLst>
      <pc:sldChg chg="addSp delSp modSp mod">
        <pc:chgData name="Brian Morrissey" userId="4e78b607-090e-4531-ab19-7d7fd6d6cd2c" providerId="ADAL" clId="{3F85C1C8-A773-45FC-B6B5-10D087D119F2}" dt="2021-09-07T15:55:20.596" v="9812" actId="478"/>
        <pc:sldMkLst>
          <pc:docMk/>
          <pc:sldMk cId="2086715375" sldId="256"/>
        </pc:sldMkLst>
        <pc:spChg chg="mod ord">
          <ac:chgData name="Brian Morrissey" userId="4e78b607-090e-4531-ab19-7d7fd6d6cd2c" providerId="ADAL" clId="{3F85C1C8-A773-45FC-B6B5-10D087D119F2}" dt="2021-09-07T15:52:53.966" v="9804" actId="13244"/>
          <ac:spMkLst>
            <pc:docMk/>
            <pc:sldMk cId="2086715375" sldId="256"/>
            <ac:spMk id="2" creationId="{00000000-0000-0000-0000-000000000000}"/>
          </ac:spMkLst>
        </pc:spChg>
        <pc:spChg chg="mod ord">
          <ac:chgData name="Brian Morrissey" userId="4e78b607-090e-4531-ab19-7d7fd6d6cd2c" providerId="ADAL" clId="{3F85C1C8-A773-45FC-B6B5-10D087D119F2}" dt="2021-09-07T15:53:08.162" v="9806" actId="13244"/>
          <ac:spMkLst>
            <pc:docMk/>
            <pc:sldMk cId="2086715375" sldId="256"/>
            <ac:spMk id="3" creationId="{00000000-0000-0000-0000-000000000000}"/>
          </ac:spMkLst>
        </pc:spChg>
        <pc:spChg chg="mod ord">
          <ac:chgData name="Brian Morrissey" userId="4e78b607-090e-4531-ab19-7d7fd6d6cd2c" providerId="ADAL" clId="{3F85C1C8-A773-45FC-B6B5-10D087D119F2}" dt="2021-09-07T15:53:24.475" v="9808" actId="13244"/>
          <ac:spMkLst>
            <pc:docMk/>
            <pc:sldMk cId="2086715375" sldId="256"/>
            <ac:spMk id="4" creationId="{00000000-0000-0000-0000-000000000000}"/>
          </ac:spMkLst>
        </pc:spChg>
        <pc:spChg chg="del">
          <ac:chgData name="Brian Morrissey" userId="4e78b607-090e-4531-ab19-7d7fd6d6cd2c" providerId="ADAL" clId="{3F85C1C8-A773-45FC-B6B5-10D087D119F2}" dt="2021-09-07T15:55:20.596" v="9812" actId="478"/>
          <ac:spMkLst>
            <pc:docMk/>
            <pc:sldMk cId="2086715375" sldId="256"/>
            <ac:spMk id="5" creationId="{00000000-0000-0000-0000-000000000000}"/>
          </ac:spMkLst>
        </pc:spChg>
        <pc:spChg chg="add mod">
          <ac:chgData name="Brian Morrissey" userId="4e78b607-090e-4531-ab19-7d7fd6d6cd2c" providerId="ADAL" clId="{3F85C1C8-A773-45FC-B6B5-10D087D119F2}" dt="2021-09-07T15:54:57.006" v="9809" actId="962"/>
          <ac:spMkLst>
            <pc:docMk/>
            <pc:sldMk cId="2086715375" sldId="256"/>
            <ac:spMk id="8" creationId="{E34711D2-D7D7-45D7-B47E-D21DFDCC27CB}"/>
          </ac:spMkLst>
        </pc:spChg>
        <pc:picChg chg="mod ord">
          <ac:chgData name="Brian Morrissey" userId="4e78b607-090e-4531-ab19-7d7fd6d6cd2c" providerId="ADAL" clId="{3F85C1C8-A773-45FC-B6B5-10D087D119F2}" dt="2021-09-07T15:55:14.506" v="9811" actId="13244"/>
          <ac:picMkLst>
            <pc:docMk/>
            <pc:sldMk cId="2086715375" sldId="256"/>
            <ac:picMk id="7" creationId="{00000000-0000-0000-0000-000000000000}"/>
          </ac:picMkLst>
        </pc:picChg>
      </pc:sldChg>
      <pc:sldChg chg="addSp delSp modSp mod">
        <pc:chgData name="Brian Morrissey" userId="4e78b607-090e-4531-ab19-7d7fd6d6cd2c" providerId="ADAL" clId="{3F85C1C8-A773-45FC-B6B5-10D087D119F2}" dt="2021-09-14T19:18:26.319" v="10785" actId="14100"/>
        <pc:sldMkLst>
          <pc:docMk/>
          <pc:sldMk cId="2835402444" sldId="288"/>
        </pc:sldMkLst>
        <pc:spChg chg="mod ord">
          <ac:chgData name="Brian Morrissey" userId="4e78b607-090e-4531-ab19-7d7fd6d6cd2c" providerId="ADAL" clId="{3F85C1C8-A773-45FC-B6B5-10D087D119F2}" dt="2021-09-07T13:54:20.210" v="9767" actId="962"/>
          <ac:spMkLst>
            <pc:docMk/>
            <pc:sldMk cId="2835402444" sldId="288"/>
            <ac:spMk id="2" creationId="{00000000-0000-0000-0000-000000000000}"/>
          </ac:spMkLst>
        </pc:spChg>
        <pc:spChg chg="mod">
          <ac:chgData name="Brian Morrissey" userId="4e78b607-090e-4531-ab19-7d7fd6d6cd2c" providerId="ADAL" clId="{3F85C1C8-A773-45FC-B6B5-10D087D119F2}" dt="2021-09-07T13:54:50.911" v="9768" actId="962"/>
          <ac:spMkLst>
            <pc:docMk/>
            <pc:sldMk cId="2835402444" sldId="288"/>
            <ac:spMk id="3" creationId="{00000000-0000-0000-0000-000000000000}"/>
          </ac:spMkLst>
        </pc:spChg>
        <pc:spChg chg="del">
          <ac:chgData name="Brian Morrissey" userId="4e78b607-090e-4531-ab19-7d7fd6d6cd2c" providerId="ADAL" clId="{3F85C1C8-A773-45FC-B6B5-10D087D119F2}" dt="2021-08-25T13:08:34.510" v="133" actId="478"/>
          <ac:spMkLst>
            <pc:docMk/>
            <pc:sldMk cId="2835402444" sldId="288"/>
            <ac:spMk id="4" creationId="{00000000-0000-0000-0000-000000000000}"/>
          </ac:spMkLst>
        </pc:spChg>
        <pc:spChg chg="add del mod ord">
          <ac:chgData name="Brian Morrissey" userId="4e78b607-090e-4531-ab19-7d7fd6d6cd2c" providerId="ADAL" clId="{3F85C1C8-A773-45FC-B6B5-10D087D119F2}" dt="2021-09-14T19:17:31.167" v="10774" actId="478"/>
          <ac:spMkLst>
            <pc:docMk/>
            <pc:sldMk cId="2835402444" sldId="288"/>
            <ac:spMk id="4" creationId="{31C87E17-73C1-4A7B-AF86-1A5ADB515270}"/>
          </ac:spMkLst>
        </pc:spChg>
        <pc:spChg chg="mod">
          <ac:chgData name="Brian Morrissey" userId="4e78b607-090e-4531-ab19-7d7fd6d6cd2c" providerId="ADAL" clId="{3F85C1C8-A773-45FC-B6B5-10D087D119F2}" dt="2021-09-07T15:50:18.415" v="9784" actId="962"/>
          <ac:spMkLst>
            <pc:docMk/>
            <pc:sldMk cId="2835402444" sldId="288"/>
            <ac:spMk id="6" creationId="{AC5C0AD1-3715-4185-8BBD-856F30DBF38D}"/>
          </ac:spMkLst>
        </pc:spChg>
        <pc:spChg chg="mod">
          <ac:chgData name="Brian Morrissey" userId="4e78b607-090e-4531-ab19-7d7fd6d6cd2c" providerId="ADAL" clId="{3F85C1C8-A773-45FC-B6B5-10D087D119F2}" dt="2021-09-07T15:50:14.401" v="9783" actId="962"/>
          <ac:spMkLst>
            <pc:docMk/>
            <pc:sldMk cId="2835402444" sldId="288"/>
            <ac:spMk id="7" creationId="{AE5FC6FB-A199-4B25-9D5A-C63A4E8D4CBF}"/>
          </ac:spMkLst>
        </pc:spChg>
        <pc:spChg chg="mod">
          <ac:chgData name="Brian Morrissey" userId="4e78b607-090e-4531-ab19-7d7fd6d6cd2c" providerId="ADAL" clId="{3F85C1C8-A773-45FC-B6B5-10D087D119F2}" dt="2021-09-07T15:50:09.581" v="9782" actId="962"/>
          <ac:spMkLst>
            <pc:docMk/>
            <pc:sldMk cId="2835402444" sldId="288"/>
            <ac:spMk id="9" creationId="{16F9AEB2-DEC6-47D1-8928-5FF96E6DC91F}"/>
          </ac:spMkLst>
        </pc:spChg>
        <pc:spChg chg="mod">
          <ac:chgData name="Brian Morrissey" userId="4e78b607-090e-4531-ab19-7d7fd6d6cd2c" providerId="ADAL" clId="{3F85C1C8-A773-45FC-B6B5-10D087D119F2}" dt="2021-09-07T15:50:05.599" v="9781" actId="962"/>
          <ac:spMkLst>
            <pc:docMk/>
            <pc:sldMk cId="2835402444" sldId="288"/>
            <ac:spMk id="10" creationId="{333C8F4E-A766-4214-AB3E-3054B09223FD}"/>
          </ac:spMkLst>
        </pc:spChg>
        <pc:spChg chg="mod">
          <ac:chgData name="Brian Morrissey" userId="4e78b607-090e-4531-ab19-7d7fd6d6cd2c" providerId="ADAL" clId="{3F85C1C8-A773-45FC-B6B5-10D087D119F2}" dt="2021-09-14T19:18:26.319" v="10785" actId="14100"/>
          <ac:spMkLst>
            <pc:docMk/>
            <pc:sldMk cId="2835402444" sldId="288"/>
            <ac:spMk id="12" creationId="{ECD9F51F-2B81-4F4D-9AD2-79AD74D282AB}"/>
          </ac:spMkLst>
        </pc:spChg>
        <pc:spChg chg="mod">
          <ac:chgData name="Brian Morrissey" userId="4e78b607-090e-4531-ab19-7d7fd6d6cd2c" providerId="ADAL" clId="{3F85C1C8-A773-45FC-B6B5-10D087D119F2}" dt="2021-09-07T15:50:31.928" v="9787" actId="962"/>
          <ac:spMkLst>
            <pc:docMk/>
            <pc:sldMk cId="2835402444" sldId="288"/>
            <ac:spMk id="13" creationId="{B42B32E1-B740-4359-8D05-1F281A0E1CA9}"/>
          </ac:spMkLst>
        </pc:spChg>
        <pc:spChg chg="mod">
          <ac:chgData name="Brian Morrissey" userId="4e78b607-090e-4531-ab19-7d7fd6d6cd2c" providerId="ADAL" clId="{3F85C1C8-A773-45FC-B6B5-10D087D119F2}" dt="2021-09-14T19:17:51.242" v="10780" actId="14100"/>
          <ac:spMkLst>
            <pc:docMk/>
            <pc:sldMk cId="2835402444" sldId="288"/>
            <ac:spMk id="15" creationId="{767B33E0-70C6-4DE4-8677-B3E6823B7E29}"/>
          </ac:spMkLst>
        </pc:spChg>
        <pc:spChg chg="mod">
          <ac:chgData name="Brian Morrissey" userId="4e78b607-090e-4531-ab19-7d7fd6d6cd2c" providerId="ADAL" clId="{3F85C1C8-A773-45FC-B6B5-10D087D119F2}" dt="2021-09-07T15:50:23.394" v="9785" actId="962"/>
          <ac:spMkLst>
            <pc:docMk/>
            <pc:sldMk cId="2835402444" sldId="288"/>
            <ac:spMk id="16" creationId="{4BD66B47-4A7F-4278-8989-219A6BC39A5C}"/>
          </ac:spMkLst>
        </pc:spChg>
        <pc:grpChg chg="add del mod">
          <ac:chgData name="Brian Morrissey" userId="4e78b607-090e-4531-ab19-7d7fd6d6cd2c" providerId="ADAL" clId="{3F85C1C8-A773-45FC-B6B5-10D087D119F2}" dt="2021-09-01T18:51:39.706" v="4308" actId="165"/>
          <ac:grpSpMkLst>
            <pc:docMk/>
            <pc:sldMk cId="2835402444" sldId="288"/>
            <ac:grpSpMk id="4" creationId="{BB528E3E-683A-40EC-AF29-72FC71580061}"/>
          </ac:grpSpMkLst>
        </pc:grpChg>
        <pc:grpChg chg="add mod ord topLvl">
          <ac:chgData name="Brian Morrissey" userId="4e78b607-090e-4531-ab19-7d7fd6d6cd2c" providerId="ADAL" clId="{3F85C1C8-A773-45FC-B6B5-10D087D119F2}" dt="2021-09-14T19:17:58.949" v="10781" actId="1076"/>
          <ac:grpSpMkLst>
            <pc:docMk/>
            <pc:sldMk cId="2835402444" sldId="288"/>
            <ac:grpSpMk id="5" creationId="{B4435160-E579-4873-BA14-4AA3251BB259}"/>
          </ac:grpSpMkLst>
        </pc:grpChg>
        <pc:grpChg chg="add mod ord topLvl">
          <ac:chgData name="Brian Morrissey" userId="4e78b607-090e-4531-ab19-7d7fd6d6cd2c" providerId="ADAL" clId="{3F85C1C8-A773-45FC-B6B5-10D087D119F2}" dt="2021-09-07T15:47:27.912" v="9774" actId="13244"/>
          <ac:grpSpMkLst>
            <pc:docMk/>
            <pc:sldMk cId="2835402444" sldId="288"/>
            <ac:grpSpMk id="8" creationId="{57B4C79B-D07D-4E6B-9107-255533B30CE7}"/>
          </ac:grpSpMkLst>
        </pc:grpChg>
        <pc:grpChg chg="add mod topLvl">
          <ac:chgData name="Brian Morrissey" userId="4e78b607-090e-4531-ab19-7d7fd6d6cd2c" providerId="ADAL" clId="{3F85C1C8-A773-45FC-B6B5-10D087D119F2}" dt="2021-09-14T19:18:17.473" v="10784" actId="14100"/>
          <ac:grpSpMkLst>
            <pc:docMk/>
            <pc:sldMk cId="2835402444" sldId="288"/>
            <ac:grpSpMk id="11" creationId="{36E263B4-9CE8-44DF-9BD4-334FB3C06C47}"/>
          </ac:grpSpMkLst>
        </pc:grpChg>
        <pc:grpChg chg="add mod topLvl">
          <ac:chgData name="Brian Morrissey" userId="4e78b607-090e-4531-ab19-7d7fd6d6cd2c" providerId="ADAL" clId="{3F85C1C8-A773-45FC-B6B5-10D087D119F2}" dt="2021-09-14T19:17:44.258" v="10779" actId="14100"/>
          <ac:grpSpMkLst>
            <pc:docMk/>
            <pc:sldMk cId="2835402444" sldId="288"/>
            <ac:grpSpMk id="14" creationId="{FD172011-4AA9-4E2A-BC97-C2AF9896B7DA}"/>
          </ac:grpSpMkLst>
        </pc:grpChg>
        <pc:grpChg chg="add del mod">
          <ac:chgData name="Brian Morrissey" userId="4e78b607-090e-4531-ab19-7d7fd6d6cd2c" providerId="ADAL" clId="{3F85C1C8-A773-45FC-B6B5-10D087D119F2}" dt="2021-09-01T18:51:39.706" v="4308" actId="165"/>
          <ac:grpSpMkLst>
            <pc:docMk/>
            <pc:sldMk cId="2835402444" sldId="288"/>
            <ac:grpSpMk id="17" creationId="{F2763514-574E-47BE-8AF5-C30EF324B635}"/>
          </ac:grpSpMkLst>
        </pc:grpChg>
        <pc:grpChg chg="add del mod">
          <ac:chgData name="Brian Morrissey" userId="4e78b607-090e-4531-ab19-7d7fd6d6cd2c" providerId="ADAL" clId="{3F85C1C8-A773-45FC-B6B5-10D087D119F2}" dt="2021-09-07T15:46:38.149" v="9769" actId="165"/>
          <ac:grpSpMkLst>
            <pc:docMk/>
            <pc:sldMk cId="2835402444" sldId="288"/>
            <ac:grpSpMk id="18" creationId="{CAFF7182-6EA7-485A-A84B-7955EAB7C8E0}"/>
          </ac:grpSpMkLst>
        </pc:grpChg>
        <pc:grpChg chg="add del mod">
          <ac:chgData name="Brian Morrissey" userId="4e78b607-090e-4531-ab19-7d7fd6d6cd2c" providerId="ADAL" clId="{3F85C1C8-A773-45FC-B6B5-10D087D119F2}" dt="2021-09-07T15:46:44.854" v="9770" actId="165"/>
          <ac:grpSpMkLst>
            <pc:docMk/>
            <pc:sldMk cId="2835402444" sldId="288"/>
            <ac:grpSpMk id="19" creationId="{25CA0FF0-50D4-4EFD-B79E-C1B6D59A362E}"/>
          </ac:grpSpMkLst>
        </pc:grpChg>
      </pc:sldChg>
      <pc:sldChg chg="modSp add del mod">
        <pc:chgData name="Brian Morrissey" userId="4e78b607-090e-4531-ab19-7d7fd6d6cd2c" providerId="ADAL" clId="{3F85C1C8-A773-45FC-B6B5-10D087D119F2}" dt="2021-09-01T18:56:04.471" v="4412" actId="47"/>
        <pc:sldMkLst>
          <pc:docMk/>
          <pc:sldMk cId="1781893619" sldId="289"/>
        </pc:sldMkLst>
        <pc:spChg chg="mod">
          <ac:chgData name="Brian Morrissey" userId="4e78b607-090e-4531-ab19-7d7fd6d6cd2c" providerId="ADAL" clId="{3F85C1C8-A773-45FC-B6B5-10D087D119F2}" dt="2021-08-25T13:27:45.369" v="300" actId="20577"/>
          <ac:spMkLst>
            <pc:docMk/>
            <pc:sldMk cId="1781893619" sldId="289"/>
            <ac:spMk id="2" creationId="{00000000-0000-0000-0000-000000000000}"/>
          </ac:spMkLst>
        </pc:spChg>
        <pc:spChg chg="mod">
          <ac:chgData name="Brian Morrissey" userId="4e78b607-090e-4531-ab19-7d7fd6d6cd2c" providerId="ADAL" clId="{3F85C1C8-A773-45FC-B6B5-10D087D119F2}" dt="2021-08-31T18:56:40.685" v="3792" actId="20578"/>
          <ac:spMkLst>
            <pc:docMk/>
            <pc:sldMk cId="1781893619" sldId="289"/>
            <ac:spMk id="4" creationId="{00000000-0000-0000-0000-000000000000}"/>
          </ac:spMkLst>
        </pc:spChg>
      </pc:sldChg>
      <pc:sldChg chg="modSp add mod ord">
        <pc:chgData name="Brian Morrissey" userId="4e78b607-090e-4531-ab19-7d7fd6d6cd2c" providerId="ADAL" clId="{3F85C1C8-A773-45FC-B6B5-10D087D119F2}" dt="2021-09-16T19:52:28.934" v="14139"/>
        <pc:sldMkLst>
          <pc:docMk/>
          <pc:sldMk cId="4275967670" sldId="290"/>
        </pc:sldMkLst>
        <pc:spChg chg="mod ord">
          <ac:chgData name="Brian Morrissey" userId="4e78b607-090e-4531-ab19-7d7fd6d6cd2c" providerId="ADAL" clId="{3F85C1C8-A773-45FC-B6B5-10D087D119F2}" dt="2021-09-07T16:36:51.301" v="9850" actId="962"/>
          <ac:spMkLst>
            <pc:docMk/>
            <pc:sldMk cId="4275967670" sldId="290"/>
            <ac:spMk id="2" creationId="{00000000-0000-0000-0000-000000000000}"/>
          </ac:spMkLst>
        </pc:spChg>
        <pc:spChg chg="mod ord">
          <ac:chgData name="Brian Morrissey" userId="4e78b607-090e-4531-ab19-7d7fd6d6cd2c" providerId="ADAL" clId="{3F85C1C8-A773-45FC-B6B5-10D087D119F2}" dt="2021-09-07T16:34:45.846" v="9834" actId="13244"/>
          <ac:spMkLst>
            <pc:docMk/>
            <pc:sldMk cId="4275967670" sldId="290"/>
            <ac:spMk id="3" creationId="{00000000-0000-0000-0000-000000000000}"/>
          </ac:spMkLst>
        </pc:spChg>
        <pc:spChg chg="mod">
          <ac:chgData name="Brian Morrissey" userId="4e78b607-090e-4531-ab19-7d7fd6d6cd2c" providerId="ADAL" clId="{3F85C1C8-A773-45FC-B6B5-10D087D119F2}" dt="2021-09-07T16:39:34.638" v="9867" actId="962"/>
          <ac:spMkLst>
            <pc:docMk/>
            <pc:sldMk cId="4275967670" sldId="290"/>
            <ac:spMk id="4" creationId="{00000000-0000-0000-0000-000000000000}"/>
          </ac:spMkLst>
        </pc:spChg>
      </pc:sldChg>
      <pc:sldChg chg="modSp add del mod">
        <pc:chgData name="Brian Morrissey" userId="4e78b607-090e-4531-ab19-7d7fd6d6cd2c" providerId="ADAL" clId="{3F85C1C8-A773-45FC-B6B5-10D087D119F2}" dt="2021-09-01T18:56:07.442" v="4413" actId="47"/>
        <pc:sldMkLst>
          <pc:docMk/>
          <pc:sldMk cId="353434061" sldId="291"/>
        </pc:sldMkLst>
        <pc:spChg chg="mod">
          <ac:chgData name="Brian Morrissey" userId="4e78b607-090e-4531-ab19-7d7fd6d6cd2c" providerId="ADAL" clId="{3F85C1C8-A773-45FC-B6B5-10D087D119F2}" dt="2021-08-25T13:28:06.921" v="306" actId="114"/>
          <ac:spMkLst>
            <pc:docMk/>
            <pc:sldMk cId="353434061" sldId="291"/>
            <ac:spMk id="2" creationId="{00000000-0000-0000-0000-000000000000}"/>
          </ac:spMkLst>
        </pc:spChg>
        <pc:spChg chg="mod">
          <ac:chgData name="Brian Morrissey" userId="4e78b607-090e-4531-ab19-7d7fd6d6cd2c" providerId="ADAL" clId="{3F85C1C8-A773-45FC-B6B5-10D087D119F2}" dt="2021-08-25T17:39:37.785" v="3414" actId="20577"/>
          <ac:spMkLst>
            <pc:docMk/>
            <pc:sldMk cId="353434061" sldId="291"/>
            <ac:spMk id="4" creationId="{00000000-0000-0000-0000-000000000000}"/>
          </ac:spMkLst>
        </pc:spChg>
      </pc:sldChg>
      <pc:sldChg chg="modSp add mod">
        <pc:chgData name="Brian Morrissey" userId="4e78b607-090e-4531-ab19-7d7fd6d6cd2c" providerId="ADAL" clId="{3F85C1C8-A773-45FC-B6B5-10D087D119F2}" dt="2021-09-07T18:55:53.203" v="10696" actId="27636"/>
        <pc:sldMkLst>
          <pc:docMk/>
          <pc:sldMk cId="3291359781" sldId="292"/>
        </pc:sldMkLst>
        <pc:spChg chg="mod ord">
          <ac:chgData name="Brian Morrissey" userId="4e78b607-090e-4531-ab19-7d7fd6d6cd2c" providerId="ADAL" clId="{3F85C1C8-A773-45FC-B6B5-10D087D119F2}" dt="2021-09-07T13:50:56.827" v="9751" actId="962"/>
          <ac:spMkLst>
            <pc:docMk/>
            <pc:sldMk cId="3291359781" sldId="292"/>
            <ac:spMk id="2" creationId="{00000000-0000-0000-0000-000000000000}"/>
          </ac:spMkLst>
        </pc:spChg>
        <pc:spChg chg="mod">
          <ac:chgData name="Brian Morrissey" userId="4e78b607-090e-4531-ab19-7d7fd6d6cd2c" providerId="ADAL" clId="{3F85C1C8-A773-45FC-B6B5-10D087D119F2}" dt="2021-09-07T13:50:09.851" v="9747" actId="962"/>
          <ac:spMkLst>
            <pc:docMk/>
            <pc:sldMk cId="3291359781" sldId="292"/>
            <ac:spMk id="3" creationId="{00000000-0000-0000-0000-000000000000}"/>
          </ac:spMkLst>
        </pc:spChg>
        <pc:spChg chg="mod">
          <ac:chgData name="Brian Morrissey" userId="4e78b607-090e-4531-ab19-7d7fd6d6cd2c" providerId="ADAL" clId="{3F85C1C8-A773-45FC-B6B5-10D087D119F2}" dt="2021-09-07T18:55:53.203" v="10696" actId="27636"/>
          <ac:spMkLst>
            <pc:docMk/>
            <pc:sldMk cId="3291359781" sldId="292"/>
            <ac:spMk id="4" creationId="{00000000-0000-0000-0000-000000000000}"/>
          </ac:spMkLst>
        </pc:spChg>
      </pc:sldChg>
      <pc:sldChg chg="modSp add mod ord">
        <pc:chgData name="Brian Morrissey" userId="4e78b607-090e-4531-ab19-7d7fd6d6cd2c" providerId="ADAL" clId="{3F85C1C8-A773-45FC-B6B5-10D087D119F2}" dt="2021-09-07T18:54:52.529" v="10693" actId="20577"/>
        <pc:sldMkLst>
          <pc:docMk/>
          <pc:sldMk cId="3067138065" sldId="293"/>
        </pc:sldMkLst>
        <pc:spChg chg="mod ord">
          <ac:chgData name="Brian Morrissey" userId="4e78b607-090e-4531-ab19-7d7fd6d6cd2c" providerId="ADAL" clId="{3F85C1C8-A773-45FC-B6B5-10D087D119F2}" dt="2021-09-07T13:51:21.429" v="9753" actId="13244"/>
          <ac:spMkLst>
            <pc:docMk/>
            <pc:sldMk cId="3067138065" sldId="293"/>
            <ac:spMk id="2" creationId="{00000000-0000-0000-0000-000000000000}"/>
          </ac:spMkLst>
        </pc:spChg>
        <pc:spChg chg="mod">
          <ac:chgData name="Brian Morrissey" userId="4e78b607-090e-4531-ab19-7d7fd6d6cd2c" providerId="ADAL" clId="{3F85C1C8-A773-45FC-B6B5-10D087D119F2}" dt="2021-09-07T13:51:36.870" v="9754" actId="962"/>
          <ac:spMkLst>
            <pc:docMk/>
            <pc:sldMk cId="3067138065" sldId="293"/>
            <ac:spMk id="3" creationId="{00000000-0000-0000-0000-000000000000}"/>
          </ac:spMkLst>
        </pc:spChg>
        <pc:spChg chg="mod">
          <ac:chgData name="Brian Morrissey" userId="4e78b607-090e-4531-ab19-7d7fd6d6cd2c" providerId="ADAL" clId="{3F85C1C8-A773-45FC-B6B5-10D087D119F2}" dt="2021-09-07T18:54:52.529" v="10693" actId="20577"/>
          <ac:spMkLst>
            <pc:docMk/>
            <pc:sldMk cId="3067138065" sldId="293"/>
            <ac:spMk id="4" creationId="{00000000-0000-0000-0000-000000000000}"/>
          </ac:spMkLst>
        </pc:spChg>
      </pc:sldChg>
      <pc:sldChg chg="delSp modSp add del mod">
        <pc:chgData name="Brian Morrissey" userId="4e78b607-090e-4531-ab19-7d7fd6d6cd2c" providerId="ADAL" clId="{3F85C1C8-A773-45FC-B6B5-10D087D119F2}" dt="2021-09-03T20:15:40.945" v="8278" actId="47"/>
        <pc:sldMkLst>
          <pc:docMk/>
          <pc:sldMk cId="77184843" sldId="294"/>
        </pc:sldMkLst>
        <pc:spChg chg="mod">
          <ac:chgData name="Brian Morrissey" userId="4e78b607-090e-4531-ab19-7d7fd6d6cd2c" providerId="ADAL" clId="{3F85C1C8-A773-45FC-B6B5-10D087D119F2}" dt="2021-08-31T18:53:53.719" v="3737" actId="20577"/>
          <ac:spMkLst>
            <pc:docMk/>
            <pc:sldMk cId="77184843" sldId="294"/>
            <ac:spMk id="2" creationId="{00000000-0000-0000-0000-000000000000}"/>
          </ac:spMkLst>
        </pc:spChg>
        <pc:spChg chg="del">
          <ac:chgData name="Brian Morrissey" userId="4e78b607-090e-4531-ab19-7d7fd6d6cd2c" providerId="ADAL" clId="{3F85C1C8-A773-45FC-B6B5-10D087D119F2}" dt="2021-08-31T12:48:16.195" v="3459" actId="478"/>
          <ac:spMkLst>
            <pc:docMk/>
            <pc:sldMk cId="77184843" sldId="294"/>
            <ac:spMk id="4" creationId="{00000000-0000-0000-0000-000000000000}"/>
          </ac:spMkLst>
        </pc:spChg>
        <pc:graphicFrameChg chg="mod modGraphic">
          <ac:chgData name="Brian Morrissey" userId="4e78b607-090e-4531-ab19-7d7fd6d6cd2c" providerId="ADAL" clId="{3F85C1C8-A773-45FC-B6B5-10D087D119F2}" dt="2021-09-03T17:53:40.259" v="5153" actId="14734"/>
          <ac:graphicFrameMkLst>
            <pc:docMk/>
            <pc:sldMk cId="77184843" sldId="294"/>
            <ac:graphicFrameMk id="5" creationId="{4B51353F-D1D6-45BD-8807-D5ED4F40FF51}"/>
          </ac:graphicFrameMkLst>
        </pc:graphicFrameChg>
      </pc:sldChg>
      <pc:sldChg chg="modSp add del mod ord">
        <pc:chgData name="Brian Morrissey" userId="4e78b607-090e-4531-ab19-7d7fd6d6cd2c" providerId="ADAL" clId="{3F85C1C8-A773-45FC-B6B5-10D087D119F2}" dt="2021-09-01T19:01:30.247" v="4491" actId="47"/>
        <pc:sldMkLst>
          <pc:docMk/>
          <pc:sldMk cId="405160967" sldId="295"/>
        </pc:sldMkLst>
        <pc:spChg chg="mod">
          <ac:chgData name="Brian Morrissey" userId="4e78b607-090e-4531-ab19-7d7fd6d6cd2c" providerId="ADAL" clId="{3F85C1C8-A773-45FC-B6B5-10D087D119F2}" dt="2021-08-25T14:39:58.971" v="1524" actId="20577"/>
          <ac:spMkLst>
            <pc:docMk/>
            <pc:sldMk cId="405160967" sldId="295"/>
            <ac:spMk id="2" creationId="{00000000-0000-0000-0000-000000000000}"/>
          </ac:spMkLst>
        </pc:spChg>
        <pc:spChg chg="mod">
          <ac:chgData name="Brian Morrissey" userId="4e78b607-090e-4531-ab19-7d7fd6d6cd2c" providerId="ADAL" clId="{3F85C1C8-A773-45FC-B6B5-10D087D119F2}" dt="2021-08-31T19:10:13.872" v="4194" actId="20577"/>
          <ac:spMkLst>
            <pc:docMk/>
            <pc:sldMk cId="405160967" sldId="295"/>
            <ac:spMk id="4" creationId="{00000000-0000-0000-0000-000000000000}"/>
          </ac:spMkLst>
        </pc:spChg>
      </pc:sldChg>
      <pc:sldChg chg="modSp add del mod ord">
        <pc:chgData name="Brian Morrissey" userId="4e78b607-090e-4531-ab19-7d7fd6d6cd2c" providerId="ADAL" clId="{3F85C1C8-A773-45FC-B6B5-10D087D119F2}" dt="2021-09-01T18:53:15.186" v="4333" actId="47"/>
        <pc:sldMkLst>
          <pc:docMk/>
          <pc:sldMk cId="3600840827" sldId="296"/>
        </pc:sldMkLst>
        <pc:spChg chg="mod">
          <ac:chgData name="Brian Morrissey" userId="4e78b607-090e-4531-ab19-7d7fd6d6cd2c" providerId="ADAL" clId="{3F85C1C8-A773-45FC-B6B5-10D087D119F2}" dt="2021-08-25T14:40:48.829" v="1566" actId="20577"/>
          <ac:spMkLst>
            <pc:docMk/>
            <pc:sldMk cId="3600840827" sldId="296"/>
            <ac:spMk id="2" creationId="{00000000-0000-0000-0000-000000000000}"/>
          </ac:spMkLst>
        </pc:spChg>
        <pc:spChg chg="mod">
          <ac:chgData name="Brian Morrissey" userId="4e78b607-090e-4531-ab19-7d7fd6d6cd2c" providerId="ADAL" clId="{3F85C1C8-A773-45FC-B6B5-10D087D119F2}" dt="2021-08-25T17:40:38.685" v="3456" actId="20577"/>
          <ac:spMkLst>
            <pc:docMk/>
            <pc:sldMk cId="3600840827" sldId="296"/>
            <ac:spMk id="4" creationId="{00000000-0000-0000-0000-000000000000}"/>
          </ac:spMkLst>
        </pc:spChg>
      </pc:sldChg>
      <pc:sldChg chg="modSp add mod ord">
        <pc:chgData name="Brian Morrissey" userId="4e78b607-090e-4531-ab19-7d7fd6d6cd2c" providerId="ADAL" clId="{3F85C1C8-A773-45FC-B6B5-10D087D119F2}" dt="2021-09-22T13:17:46.166" v="18305" actId="20577"/>
        <pc:sldMkLst>
          <pc:docMk/>
          <pc:sldMk cId="3638058717" sldId="297"/>
        </pc:sldMkLst>
        <pc:spChg chg="mod ord">
          <ac:chgData name="Brian Morrissey" userId="4e78b607-090e-4531-ab19-7d7fd6d6cd2c" providerId="ADAL" clId="{3F85C1C8-A773-45FC-B6B5-10D087D119F2}" dt="2021-09-07T15:52:05.280" v="9801" actId="962"/>
          <ac:spMkLst>
            <pc:docMk/>
            <pc:sldMk cId="3638058717" sldId="297"/>
            <ac:spMk id="2" creationId="{00000000-0000-0000-0000-000000000000}"/>
          </ac:spMkLst>
        </pc:spChg>
        <pc:spChg chg="mod">
          <ac:chgData name="Brian Morrissey" userId="4e78b607-090e-4531-ab19-7d7fd6d6cd2c" providerId="ADAL" clId="{3F85C1C8-A773-45FC-B6B5-10D087D119F2}" dt="2021-09-07T15:52:26.011" v="9802" actId="962"/>
          <ac:spMkLst>
            <pc:docMk/>
            <pc:sldMk cId="3638058717" sldId="297"/>
            <ac:spMk id="3" creationId="{00000000-0000-0000-0000-000000000000}"/>
          </ac:spMkLst>
        </pc:spChg>
        <pc:spChg chg="mod">
          <ac:chgData name="Brian Morrissey" userId="4e78b607-090e-4531-ab19-7d7fd6d6cd2c" providerId="ADAL" clId="{3F85C1C8-A773-45FC-B6B5-10D087D119F2}" dt="2021-09-22T13:17:46.166" v="18305" actId="20577"/>
          <ac:spMkLst>
            <pc:docMk/>
            <pc:sldMk cId="3638058717" sldId="297"/>
            <ac:spMk id="4" creationId="{00000000-0000-0000-0000-000000000000}"/>
          </ac:spMkLst>
        </pc:spChg>
      </pc:sldChg>
      <pc:sldChg chg="modSp add mod ord">
        <pc:chgData name="Brian Morrissey" userId="4e78b607-090e-4531-ab19-7d7fd6d6cd2c" providerId="ADAL" clId="{3F85C1C8-A773-45FC-B6B5-10D087D119F2}" dt="2021-09-21T19:58:18.538" v="17986"/>
        <pc:sldMkLst>
          <pc:docMk/>
          <pc:sldMk cId="1439636569" sldId="298"/>
        </pc:sldMkLst>
        <pc:spChg chg="mod ord">
          <ac:chgData name="Brian Morrissey" userId="4e78b607-090e-4531-ab19-7d7fd6d6cd2c" providerId="ADAL" clId="{3F85C1C8-A773-45FC-B6B5-10D087D119F2}" dt="2021-09-07T16:38:57.897" v="9864" actId="962"/>
          <ac:spMkLst>
            <pc:docMk/>
            <pc:sldMk cId="1439636569" sldId="298"/>
            <ac:spMk id="2" creationId="{00000000-0000-0000-0000-000000000000}"/>
          </ac:spMkLst>
        </pc:spChg>
        <pc:spChg chg="mod ord">
          <ac:chgData name="Brian Morrissey" userId="4e78b607-090e-4531-ab19-7d7fd6d6cd2c" providerId="ADAL" clId="{3F85C1C8-A773-45FC-B6B5-10D087D119F2}" dt="2021-09-07T16:35:39.516" v="9842" actId="13244"/>
          <ac:spMkLst>
            <pc:docMk/>
            <pc:sldMk cId="1439636569" sldId="298"/>
            <ac:spMk id="3" creationId="{00000000-0000-0000-0000-000000000000}"/>
          </ac:spMkLst>
        </pc:spChg>
        <pc:spChg chg="mod">
          <ac:chgData name="Brian Morrissey" userId="4e78b607-090e-4531-ab19-7d7fd6d6cd2c" providerId="ADAL" clId="{3F85C1C8-A773-45FC-B6B5-10D087D119F2}" dt="2021-09-20T15:26:17.860" v="17620" actId="3626"/>
          <ac:spMkLst>
            <pc:docMk/>
            <pc:sldMk cId="1439636569" sldId="298"/>
            <ac:spMk id="4" creationId="{00000000-0000-0000-0000-000000000000}"/>
          </ac:spMkLst>
        </pc:spChg>
      </pc:sldChg>
      <pc:sldChg chg="modSp add mod ord">
        <pc:chgData name="Brian Morrissey" userId="4e78b607-090e-4531-ab19-7d7fd6d6cd2c" providerId="ADAL" clId="{3F85C1C8-A773-45FC-B6B5-10D087D119F2}" dt="2021-09-21T19:58:18.538" v="17986"/>
        <pc:sldMkLst>
          <pc:docMk/>
          <pc:sldMk cId="717849951" sldId="299"/>
        </pc:sldMkLst>
        <pc:spChg chg="mod ord">
          <ac:chgData name="Brian Morrissey" userId="4e78b607-090e-4531-ab19-7d7fd6d6cd2c" providerId="ADAL" clId="{3F85C1C8-A773-45FC-B6B5-10D087D119F2}" dt="2021-09-07T16:39:04.298" v="9865" actId="962"/>
          <ac:spMkLst>
            <pc:docMk/>
            <pc:sldMk cId="717849951" sldId="299"/>
            <ac:spMk id="2" creationId="{00000000-0000-0000-0000-000000000000}"/>
          </ac:spMkLst>
        </pc:spChg>
        <pc:spChg chg="mod">
          <ac:chgData name="Brian Morrissey" userId="4e78b607-090e-4531-ab19-7d7fd6d6cd2c" providerId="ADAL" clId="{3F85C1C8-A773-45FC-B6B5-10D087D119F2}" dt="2021-09-07T16:35:49.417" v="9845" actId="962"/>
          <ac:spMkLst>
            <pc:docMk/>
            <pc:sldMk cId="717849951" sldId="299"/>
            <ac:spMk id="3" creationId="{00000000-0000-0000-0000-000000000000}"/>
          </ac:spMkLst>
        </pc:spChg>
        <pc:spChg chg="mod">
          <ac:chgData name="Brian Morrissey" userId="4e78b607-090e-4531-ab19-7d7fd6d6cd2c" providerId="ADAL" clId="{3F85C1C8-A773-45FC-B6B5-10D087D119F2}" dt="2021-09-16T19:56:38.866" v="14390" actId="20577"/>
          <ac:spMkLst>
            <pc:docMk/>
            <pc:sldMk cId="717849951" sldId="299"/>
            <ac:spMk id="4" creationId="{00000000-0000-0000-0000-000000000000}"/>
          </ac:spMkLst>
        </pc:spChg>
      </pc:sldChg>
      <pc:sldChg chg="add del">
        <pc:chgData name="Brian Morrissey" userId="4e78b607-090e-4531-ab19-7d7fd6d6cd2c" providerId="ADAL" clId="{3F85C1C8-A773-45FC-B6B5-10D087D119F2}" dt="2021-09-01T19:01:35.523" v="4492" actId="47"/>
        <pc:sldMkLst>
          <pc:docMk/>
          <pc:sldMk cId="14924859" sldId="300"/>
        </pc:sldMkLst>
      </pc:sldChg>
      <pc:sldChg chg="addSp delSp modSp add del mod">
        <pc:chgData name="Brian Morrissey" userId="4e78b607-090e-4531-ab19-7d7fd6d6cd2c" providerId="ADAL" clId="{3F85C1C8-A773-45FC-B6B5-10D087D119F2}" dt="2021-09-14T19:45:49.872" v="10822" actId="47"/>
        <pc:sldMkLst>
          <pc:docMk/>
          <pc:sldMk cId="2052146342" sldId="300"/>
        </pc:sldMkLst>
        <pc:spChg chg="mod ord">
          <ac:chgData name="Brian Morrissey" userId="4e78b607-090e-4531-ab19-7d7fd6d6cd2c" providerId="ADAL" clId="{3F85C1C8-A773-45FC-B6B5-10D087D119F2}" dt="2021-09-07T13:45:38.677" v="9741" actId="962"/>
          <ac:spMkLst>
            <pc:docMk/>
            <pc:sldMk cId="2052146342" sldId="300"/>
            <ac:spMk id="2" creationId="{00000000-0000-0000-0000-000000000000}"/>
          </ac:spMkLst>
        </pc:spChg>
        <pc:spChg chg="mod">
          <ac:chgData name="Brian Morrissey" userId="4e78b607-090e-4531-ab19-7d7fd6d6cd2c" providerId="ADAL" clId="{3F85C1C8-A773-45FC-B6B5-10D087D119F2}" dt="2021-09-07T13:44:15.262" v="9734" actId="962"/>
          <ac:spMkLst>
            <pc:docMk/>
            <pc:sldMk cId="2052146342" sldId="300"/>
            <ac:spMk id="3" creationId="{00000000-0000-0000-0000-000000000000}"/>
          </ac:spMkLst>
        </pc:spChg>
        <pc:spChg chg="del">
          <ac:chgData name="Brian Morrissey" userId="4e78b607-090e-4531-ab19-7d7fd6d6cd2c" providerId="ADAL" clId="{3F85C1C8-A773-45FC-B6B5-10D087D119F2}" dt="2021-09-03T16:44:08.286" v="4787" actId="478"/>
          <ac:spMkLst>
            <pc:docMk/>
            <pc:sldMk cId="2052146342" sldId="300"/>
            <ac:spMk id="4" creationId="{00000000-0000-0000-0000-000000000000}"/>
          </ac:spMkLst>
        </pc:spChg>
        <pc:spChg chg="add mod">
          <ac:chgData name="Brian Morrissey" userId="4e78b607-090e-4531-ab19-7d7fd6d6cd2c" providerId="ADAL" clId="{3F85C1C8-A773-45FC-B6B5-10D087D119F2}" dt="2021-09-14T19:28:17.844" v="10807" actId="207"/>
          <ac:spMkLst>
            <pc:docMk/>
            <pc:sldMk cId="2052146342" sldId="300"/>
            <ac:spMk id="4" creationId="{792CE391-CC58-42B5-9826-1C3E7E77F878}"/>
          </ac:spMkLst>
        </pc:spChg>
        <pc:spChg chg="add del mod">
          <ac:chgData name="Brian Morrissey" userId="4e78b607-090e-4531-ab19-7d7fd6d6cd2c" providerId="ADAL" clId="{3F85C1C8-A773-45FC-B6B5-10D087D119F2}" dt="2021-09-03T16:44:23.042" v="4797" actId="478"/>
          <ac:spMkLst>
            <pc:docMk/>
            <pc:sldMk cId="2052146342" sldId="300"/>
            <ac:spMk id="6" creationId="{6D53C666-43EE-46D7-AA38-87DD45BC1EE0}"/>
          </ac:spMkLst>
        </pc:spChg>
        <pc:spChg chg="add mod ord">
          <ac:chgData name="Brian Morrissey" userId="4e78b607-090e-4531-ab19-7d7fd6d6cd2c" providerId="ADAL" clId="{3F85C1C8-A773-45FC-B6B5-10D087D119F2}" dt="2021-09-07T13:46:07.204" v="9743" actId="962"/>
          <ac:spMkLst>
            <pc:docMk/>
            <pc:sldMk cId="2052146342" sldId="300"/>
            <ac:spMk id="8" creationId="{C671AA8F-18E7-4DFA-A3CA-3B5424FAB3D8}"/>
          </ac:spMkLst>
        </pc:spChg>
        <pc:spChg chg="add mod">
          <ac:chgData name="Brian Morrissey" userId="4e78b607-090e-4531-ab19-7d7fd6d6cd2c" providerId="ADAL" clId="{3F85C1C8-A773-45FC-B6B5-10D087D119F2}" dt="2021-09-14T19:27:38.274" v="10800" actId="20577"/>
          <ac:spMkLst>
            <pc:docMk/>
            <pc:sldMk cId="2052146342" sldId="300"/>
            <ac:spMk id="9" creationId="{41F59CDA-E133-41B9-B4EA-39EB0B710C4E}"/>
          </ac:spMkLst>
        </pc:spChg>
        <pc:picChg chg="add mod ord modCrop">
          <ac:chgData name="Brian Morrissey" userId="4e78b607-090e-4531-ab19-7d7fd6d6cd2c" providerId="ADAL" clId="{3F85C1C8-A773-45FC-B6B5-10D087D119F2}" dt="2021-09-07T18:58:40.350" v="10723" actId="167"/>
          <ac:picMkLst>
            <pc:docMk/>
            <pc:sldMk cId="2052146342" sldId="300"/>
            <ac:picMk id="7" creationId="{21287F8A-3E07-4C3A-9FBA-411F38D2E719}"/>
          </ac:picMkLst>
        </pc:picChg>
      </pc:sldChg>
      <pc:sldChg chg="modSp add del mod ord">
        <pc:chgData name="Brian Morrissey" userId="4e78b607-090e-4531-ab19-7d7fd6d6cd2c" providerId="ADAL" clId="{3F85C1C8-A773-45FC-B6B5-10D087D119F2}" dt="2021-09-14T19:46:16.759" v="10825" actId="47"/>
        <pc:sldMkLst>
          <pc:docMk/>
          <pc:sldMk cId="4222030067" sldId="301"/>
        </pc:sldMkLst>
        <pc:spChg chg="mod ord">
          <ac:chgData name="Brian Morrissey" userId="4e78b607-090e-4531-ab19-7d7fd6d6cd2c" providerId="ADAL" clId="{3F85C1C8-A773-45FC-B6B5-10D087D119F2}" dt="2021-09-09T12:40:38.345" v="10770" actId="20577"/>
          <ac:spMkLst>
            <pc:docMk/>
            <pc:sldMk cId="4222030067" sldId="301"/>
            <ac:spMk id="2" creationId="{00000000-0000-0000-0000-000000000000}"/>
          </ac:spMkLst>
        </pc:spChg>
        <pc:spChg chg="mod">
          <ac:chgData name="Brian Morrissey" userId="4e78b607-090e-4531-ab19-7d7fd6d6cd2c" providerId="ADAL" clId="{3F85C1C8-A773-45FC-B6B5-10D087D119F2}" dt="2021-09-07T16:36:00.092" v="9847" actId="962"/>
          <ac:spMkLst>
            <pc:docMk/>
            <pc:sldMk cId="4222030067" sldId="301"/>
            <ac:spMk id="3" creationId="{00000000-0000-0000-0000-000000000000}"/>
          </ac:spMkLst>
        </pc:spChg>
        <pc:spChg chg="mod">
          <ac:chgData name="Brian Morrissey" userId="4e78b607-090e-4531-ab19-7d7fd6d6cd2c" providerId="ADAL" clId="{3F85C1C8-A773-45FC-B6B5-10D087D119F2}" dt="2021-09-07T16:44:03.375" v="9893" actId="962"/>
          <ac:spMkLst>
            <pc:docMk/>
            <pc:sldMk cId="4222030067" sldId="301"/>
            <ac:spMk id="6" creationId="{6D53C666-43EE-46D7-AA38-87DD45BC1EE0}"/>
          </ac:spMkLst>
        </pc:spChg>
      </pc:sldChg>
      <pc:sldChg chg="modSp add del mod">
        <pc:chgData name="Brian Morrissey" userId="4e78b607-090e-4531-ab19-7d7fd6d6cd2c" providerId="ADAL" clId="{3F85C1C8-A773-45FC-B6B5-10D087D119F2}" dt="2021-09-14T19:45:05.976" v="10815" actId="47"/>
        <pc:sldMkLst>
          <pc:docMk/>
          <pc:sldMk cId="2361477853" sldId="302"/>
        </pc:sldMkLst>
        <pc:spChg chg="mod ord">
          <ac:chgData name="Brian Morrissey" userId="4e78b607-090e-4531-ab19-7d7fd6d6cd2c" providerId="ADAL" clId="{3F85C1C8-A773-45FC-B6B5-10D087D119F2}" dt="2021-09-07T16:30:01.041" v="9829" actId="962"/>
          <ac:spMkLst>
            <pc:docMk/>
            <pc:sldMk cId="2361477853" sldId="302"/>
            <ac:spMk id="2" creationId="{00000000-0000-0000-0000-000000000000}"/>
          </ac:spMkLst>
        </pc:spChg>
        <pc:spChg chg="mod">
          <ac:chgData name="Brian Morrissey" userId="4e78b607-090e-4531-ab19-7d7fd6d6cd2c" providerId="ADAL" clId="{3F85C1C8-A773-45FC-B6B5-10D087D119F2}" dt="2021-09-07T16:30:31.232" v="9831" actId="962"/>
          <ac:spMkLst>
            <pc:docMk/>
            <pc:sldMk cId="2361477853" sldId="302"/>
            <ac:spMk id="3" creationId="{00000000-0000-0000-0000-000000000000}"/>
          </ac:spMkLst>
        </pc:spChg>
        <pc:spChg chg="mod">
          <ac:chgData name="Brian Morrissey" userId="4e78b607-090e-4531-ab19-7d7fd6d6cd2c" providerId="ADAL" clId="{3F85C1C8-A773-45FC-B6B5-10D087D119F2}" dt="2021-09-07T16:32:44.929" v="9832" actId="962"/>
          <ac:spMkLst>
            <pc:docMk/>
            <pc:sldMk cId="2361477853" sldId="302"/>
            <ac:spMk id="6" creationId="{6D53C666-43EE-46D7-AA38-87DD45BC1EE0}"/>
          </ac:spMkLst>
        </pc:spChg>
      </pc:sldChg>
      <pc:sldChg chg="addSp delSp modSp add del mod">
        <pc:chgData name="Brian Morrissey" userId="4e78b607-090e-4531-ab19-7d7fd6d6cd2c" providerId="ADAL" clId="{3F85C1C8-A773-45FC-B6B5-10D087D119F2}" dt="2021-09-14T19:45:53.052" v="10823" actId="47"/>
        <pc:sldMkLst>
          <pc:docMk/>
          <pc:sldMk cId="3295382388" sldId="303"/>
        </pc:sldMkLst>
        <pc:spChg chg="mod ord">
          <ac:chgData name="Brian Morrissey" userId="4e78b607-090e-4531-ab19-7d7fd6d6cd2c" providerId="ADAL" clId="{3F85C1C8-A773-45FC-B6B5-10D087D119F2}" dt="2021-09-07T13:45:19.025" v="9740" actId="13244"/>
          <ac:spMkLst>
            <pc:docMk/>
            <pc:sldMk cId="3295382388" sldId="303"/>
            <ac:spMk id="2" creationId="{00000000-0000-0000-0000-000000000000}"/>
          </ac:spMkLst>
        </pc:spChg>
        <pc:spChg chg="mod">
          <ac:chgData name="Brian Morrissey" userId="4e78b607-090e-4531-ab19-7d7fd6d6cd2c" providerId="ADAL" clId="{3F85C1C8-A773-45FC-B6B5-10D087D119F2}" dt="2021-09-07T13:49:38.461" v="9746" actId="962"/>
          <ac:spMkLst>
            <pc:docMk/>
            <pc:sldMk cId="3295382388" sldId="303"/>
            <ac:spMk id="3" creationId="{00000000-0000-0000-0000-000000000000}"/>
          </ac:spMkLst>
        </pc:spChg>
        <pc:spChg chg="del">
          <ac:chgData name="Brian Morrissey" userId="4e78b607-090e-4531-ab19-7d7fd6d6cd2c" providerId="ADAL" clId="{3F85C1C8-A773-45FC-B6B5-10D087D119F2}" dt="2021-09-03T17:32:20.899" v="5017" actId="478"/>
          <ac:spMkLst>
            <pc:docMk/>
            <pc:sldMk cId="3295382388" sldId="303"/>
            <ac:spMk id="6" creationId="{6D53C666-43EE-46D7-AA38-87DD45BC1EE0}"/>
          </ac:spMkLst>
        </pc:spChg>
        <pc:spChg chg="add mod">
          <ac:chgData name="Brian Morrissey" userId="4e78b607-090e-4531-ab19-7d7fd6d6cd2c" providerId="ADAL" clId="{3F85C1C8-A773-45FC-B6B5-10D087D119F2}" dt="2021-09-07T13:48:50.816" v="9744" actId="962"/>
          <ac:spMkLst>
            <pc:docMk/>
            <pc:sldMk cId="3295382388" sldId="303"/>
            <ac:spMk id="7" creationId="{782FE419-BC74-47CA-99B9-81DEE48C5863}"/>
          </ac:spMkLst>
        </pc:spChg>
        <pc:picChg chg="add mod modCrop">
          <ac:chgData name="Brian Morrissey" userId="4e78b607-090e-4531-ab19-7d7fd6d6cd2c" providerId="ADAL" clId="{3F85C1C8-A773-45FC-B6B5-10D087D119F2}" dt="2021-09-07T13:49:24.051" v="9745" actId="962"/>
          <ac:picMkLst>
            <pc:docMk/>
            <pc:sldMk cId="3295382388" sldId="303"/>
            <ac:picMk id="4" creationId="{F0198F0A-EFFE-48CA-B8F1-C2DF421AD59B}"/>
          </ac:picMkLst>
        </pc:picChg>
      </pc:sldChg>
      <pc:sldChg chg="addSp delSp modSp add del mod">
        <pc:chgData name="Brian Morrissey" userId="4e78b607-090e-4531-ab19-7d7fd6d6cd2c" providerId="ADAL" clId="{3F85C1C8-A773-45FC-B6B5-10D087D119F2}" dt="2021-09-14T19:45:09.725" v="10816" actId="47"/>
        <pc:sldMkLst>
          <pc:docMk/>
          <pc:sldMk cId="2756747912" sldId="304"/>
        </pc:sldMkLst>
        <pc:spChg chg="del mod">
          <ac:chgData name="Brian Morrissey" userId="4e78b607-090e-4531-ab19-7d7fd6d6cd2c" providerId="ADAL" clId="{3F85C1C8-A773-45FC-B6B5-10D087D119F2}" dt="2021-09-03T18:51:55.748" v="6575" actId="478"/>
          <ac:spMkLst>
            <pc:docMk/>
            <pc:sldMk cId="2756747912" sldId="304"/>
            <ac:spMk id="2" creationId="{00000000-0000-0000-0000-000000000000}"/>
          </ac:spMkLst>
        </pc:spChg>
        <pc:spChg chg="mod">
          <ac:chgData name="Brian Morrissey" userId="4e78b607-090e-4531-ab19-7d7fd6d6cd2c" providerId="ADAL" clId="{3F85C1C8-A773-45FC-B6B5-10D087D119F2}" dt="2021-09-07T16:34:52.069" v="9835" actId="962"/>
          <ac:spMkLst>
            <pc:docMk/>
            <pc:sldMk cId="2756747912" sldId="304"/>
            <ac:spMk id="3" creationId="{00000000-0000-0000-0000-000000000000}"/>
          </ac:spMkLst>
        </pc:spChg>
        <pc:spChg chg="add del mod">
          <ac:chgData name="Brian Morrissey" userId="4e78b607-090e-4531-ab19-7d7fd6d6cd2c" providerId="ADAL" clId="{3F85C1C8-A773-45FC-B6B5-10D087D119F2}" dt="2021-09-03T18:51:58.249" v="6576" actId="478"/>
          <ac:spMkLst>
            <pc:docMk/>
            <pc:sldMk cId="2756747912" sldId="304"/>
            <ac:spMk id="5" creationId="{C51CB404-58E9-44AB-AB80-DB67EFF2F0C9}"/>
          </ac:spMkLst>
        </pc:spChg>
        <pc:spChg chg="mod">
          <ac:chgData name="Brian Morrissey" userId="4e78b607-090e-4531-ab19-7d7fd6d6cd2c" providerId="ADAL" clId="{3F85C1C8-A773-45FC-B6B5-10D087D119F2}" dt="2021-09-07T16:39:40.943" v="9868" actId="962"/>
          <ac:spMkLst>
            <pc:docMk/>
            <pc:sldMk cId="2756747912" sldId="304"/>
            <ac:spMk id="6" creationId="{6D53C666-43EE-46D7-AA38-87DD45BC1EE0}"/>
          </ac:spMkLst>
        </pc:spChg>
        <pc:spChg chg="add mod">
          <ac:chgData name="Brian Morrissey" userId="4e78b607-090e-4531-ab19-7d7fd6d6cd2c" providerId="ADAL" clId="{3F85C1C8-A773-45FC-B6B5-10D087D119F2}" dt="2021-09-07T16:37:07.174" v="9851" actId="962"/>
          <ac:spMkLst>
            <pc:docMk/>
            <pc:sldMk cId="2756747912" sldId="304"/>
            <ac:spMk id="7" creationId="{6B909720-397C-4D15-9FB0-26935BF8A334}"/>
          </ac:spMkLst>
        </pc:spChg>
      </pc:sldChg>
      <pc:sldChg chg="addSp delSp modSp add del mod">
        <pc:chgData name="Brian Morrissey" userId="4e78b607-090e-4531-ab19-7d7fd6d6cd2c" providerId="ADAL" clId="{3F85C1C8-A773-45FC-B6B5-10D087D119F2}" dt="2021-09-14T19:45:12.792" v="10817" actId="47"/>
        <pc:sldMkLst>
          <pc:docMk/>
          <pc:sldMk cId="1620679194" sldId="305"/>
        </pc:sldMkLst>
        <pc:spChg chg="del mod">
          <ac:chgData name="Brian Morrissey" userId="4e78b607-090e-4531-ab19-7d7fd6d6cd2c" providerId="ADAL" clId="{3F85C1C8-A773-45FC-B6B5-10D087D119F2}" dt="2021-09-03T18:52:33.692" v="6583" actId="478"/>
          <ac:spMkLst>
            <pc:docMk/>
            <pc:sldMk cId="1620679194" sldId="305"/>
            <ac:spMk id="2" creationId="{00000000-0000-0000-0000-000000000000}"/>
          </ac:spMkLst>
        </pc:spChg>
        <pc:spChg chg="mod">
          <ac:chgData name="Brian Morrissey" userId="4e78b607-090e-4531-ab19-7d7fd6d6cd2c" providerId="ADAL" clId="{3F85C1C8-A773-45FC-B6B5-10D087D119F2}" dt="2021-09-07T16:34:58.755" v="9836" actId="962"/>
          <ac:spMkLst>
            <pc:docMk/>
            <pc:sldMk cId="1620679194" sldId="305"/>
            <ac:spMk id="3" creationId="{00000000-0000-0000-0000-000000000000}"/>
          </ac:spMkLst>
        </pc:spChg>
        <pc:spChg chg="add del mod">
          <ac:chgData name="Brian Morrissey" userId="4e78b607-090e-4531-ab19-7d7fd6d6cd2c" providerId="ADAL" clId="{3F85C1C8-A773-45FC-B6B5-10D087D119F2}" dt="2021-09-03T18:52:35.980" v="6584" actId="478"/>
          <ac:spMkLst>
            <pc:docMk/>
            <pc:sldMk cId="1620679194" sldId="305"/>
            <ac:spMk id="5" creationId="{A6D86552-2F4F-45AD-9E85-0E2A32DF205C}"/>
          </ac:spMkLst>
        </pc:spChg>
        <pc:spChg chg="mod ord">
          <ac:chgData name="Brian Morrissey" userId="4e78b607-090e-4531-ab19-7d7fd6d6cd2c" providerId="ADAL" clId="{3F85C1C8-A773-45FC-B6B5-10D087D119F2}" dt="2021-09-07T16:39:47.328" v="9869" actId="962"/>
          <ac:spMkLst>
            <pc:docMk/>
            <pc:sldMk cId="1620679194" sldId="305"/>
            <ac:spMk id="6" creationId="{6D53C666-43EE-46D7-AA38-87DD45BC1EE0}"/>
          </ac:spMkLst>
        </pc:spChg>
        <pc:spChg chg="add mod ord">
          <ac:chgData name="Brian Morrissey" userId="4e78b607-090e-4531-ab19-7d7fd6d6cd2c" providerId="ADAL" clId="{3F85C1C8-A773-45FC-B6B5-10D087D119F2}" dt="2021-09-07T16:37:26.179" v="9854" actId="962"/>
          <ac:spMkLst>
            <pc:docMk/>
            <pc:sldMk cId="1620679194" sldId="305"/>
            <ac:spMk id="7" creationId="{8EB235DF-4932-453A-B723-9F33CAA00CB3}"/>
          </ac:spMkLst>
        </pc:spChg>
        <pc:graphicFrameChg chg="add mod modGraphic">
          <ac:chgData name="Brian Morrissey" userId="4e78b607-090e-4531-ab19-7d7fd6d6cd2c" providerId="ADAL" clId="{3F85C1C8-A773-45FC-B6B5-10D087D119F2}" dt="2021-09-07T16:40:03.243" v="9870" actId="962"/>
          <ac:graphicFrameMkLst>
            <pc:docMk/>
            <pc:sldMk cId="1620679194" sldId="305"/>
            <ac:graphicFrameMk id="8" creationId="{8A713700-D6A7-402F-874F-25818CE77074}"/>
          </ac:graphicFrameMkLst>
        </pc:graphicFrameChg>
      </pc:sldChg>
      <pc:sldChg chg="addSp delSp modSp add del mod">
        <pc:chgData name="Brian Morrissey" userId="4e78b607-090e-4531-ab19-7d7fd6d6cd2c" providerId="ADAL" clId="{3F85C1C8-A773-45FC-B6B5-10D087D119F2}" dt="2021-09-03T19:54:13.148" v="7755" actId="47"/>
        <pc:sldMkLst>
          <pc:docMk/>
          <pc:sldMk cId="1037605257" sldId="306"/>
        </pc:sldMkLst>
        <pc:spChg chg="del mod">
          <ac:chgData name="Brian Morrissey" userId="4e78b607-090e-4531-ab19-7d7fd6d6cd2c" providerId="ADAL" clId="{3F85C1C8-A773-45FC-B6B5-10D087D119F2}" dt="2021-09-03T18:53:30.798" v="6611" actId="478"/>
          <ac:spMkLst>
            <pc:docMk/>
            <pc:sldMk cId="1037605257" sldId="306"/>
            <ac:spMk id="2" creationId="{00000000-0000-0000-0000-000000000000}"/>
          </ac:spMkLst>
        </pc:spChg>
        <pc:spChg chg="add del mod">
          <ac:chgData name="Brian Morrissey" userId="4e78b607-090e-4531-ab19-7d7fd6d6cd2c" providerId="ADAL" clId="{3F85C1C8-A773-45FC-B6B5-10D087D119F2}" dt="2021-09-03T18:53:32.587" v="6612" actId="478"/>
          <ac:spMkLst>
            <pc:docMk/>
            <pc:sldMk cId="1037605257" sldId="306"/>
            <ac:spMk id="5" creationId="{4D164B70-502E-45F8-8FB2-2838D9C30FEC}"/>
          </ac:spMkLst>
        </pc:spChg>
        <pc:spChg chg="mod">
          <ac:chgData name="Brian Morrissey" userId="4e78b607-090e-4531-ab19-7d7fd6d6cd2c" providerId="ADAL" clId="{3F85C1C8-A773-45FC-B6B5-10D087D119F2}" dt="2021-09-03T19:44:47.057" v="7523" actId="6549"/>
          <ac:spMkLst>
            <pc:docMk/>
            <pc:sldMk cId="1037605257" sldId="306"/>
            <ac:spMk id="6" creationId="{6D53C666-43EE-46D7-AA38-87DD45BC1EE0}"/>
          </ac:spMkLst>
        </pc:spChg>
        <pc:spChg chg="add mod">
          <ac:chgData name="Brian Morrissey" userId="4e78b607-090e-4531-ab19-7d7fd6d6cd2c" providerId="ADAL" clId="{3F85C1C8-A773-45FC-B6B5-10D087D119F2}" dt="2021-09-03T18:53:41.443" v="6623" actId="20577"/>
          <ac:spMkLst>
            <pc:docMk/>
            <pc:sldMk cId="1037605257" sldId="306"/>
            <ac:spMk id="7" creationId="{F0F283D2-CCD3-4612-A757-410D1C831D81}"/>
          </ac:spMkLst>
        </pc:spChg>
      </pc:sldChg>
      <pc:sldChg chg="addSp">
        <pc:chgData name="Brian Morrissey" userId="4e78b607-090e-4531-ab19-7d7fd6d6cd2c" providerId="ADAL" clId="{3F85C1C8-A773-45FC-B6B5-10D087D119F2}" dt="2021-09-03T18:19:24.343" v="5293"/>
        <pc:sldMkLst>
          <pc:docMk/>
          <pc:sldMk cId="1292493481" sldId="307"/>
        </pc:sldMkLst>
        <pc:picChg chg="add">
          <ac:chgData name="Brian Morrissey" userId="4e78b607-090e-4531-ab19-7d7fd6d6cd2c" providerId="ADAL" clId="{3F85C1C8-A773-45FC-B6B5-10D087D119F2}" dt="2021-09-03T18:19:24.343" v="5293"/>
          <ac:picMkLst>
            <pc:docMk/>
            <pc:sldMk cId="1292493481" sldId="307"/>
            <ac:picMk id="1026" creationId="{F06AC96D-0694-44AB-91AC-E9C6C65C4052}"/>
          </ac:picMkLst>
        </pc:picChg>
      </pc:sldChg>
      <pc:sldChg chg="addSp delSp modSp add del mod ord">
        <pc:chgData name="Brian Morrissey" userId="4e78b607-090e-4531-ab19-7d7fd6d6cd2c" providerId="ADAL" clId="{3F85C1C8-A773-45FC-B6B5-10D087D119F2}" dt="2021-09-16T20:01:55.340" v="14541" actId="47"/>
        <pc:sldMkLst>
          <pc:docMk/>
          <pc:sldMk cId="2442960829" sldId="307"/>
        </pc:sldMkLst>
        <pc:spChg chg="mod ord">
          <ac:chgData name="Brian Morrissey" userId="4e78b607-090e-4531-ab19-7d7fd6d6cd2c" providerId="ADAL" clId="{3F85C1C8-A773-45FC-B6B5-10D087D119F2}" dt="2021-09-07T16:20:21.572" v="9815" actId="962"/>
          <ac:spMkLst>
            <pc:docMk/>
            <pc:sldMk cId="2442960829" sldId="307"/>
            <ac:spMk id="2" creationId="{00000000-0000-0000-0000-000000000000}"/>
          </ac:spMkLst>
        </pc:spChg>
        <pc:spChg chg="mod">
          <ac:chgData name="Brian Morrissey" userId="4e78b607-090e-4531-ab19-7d7fd6d6cd2c" providerId="ADAL" clId="{3F85C1C8-A773-45FC-B6B5-10D087D119F2}" dt="2021-09-07T16:23:56.944" v="9825" actId="962"/>
          <ac:spMkLst>
            <pc:docMk/>
            <pc:sldMk cId="2442960829" sldId="307"/>
            <ac:spMk id="3" creationId="{00000000-0000-0000-0000-000000000000}"/>
          </ac:spMkLst>
        </pc:spChg>
        <pc:spChg chg="add del mod">
          <ac:chgData name="Brian Morrissey" userId="4e78b607-090e-4531-ab19-7d7fd6d6cd2c" providerId="ADAL" clId="{3F85C1C8-A773-45FC-B6B5-10D087D119F2}" dt="2021-09-03T18:19:21.983" v="5292" actId="478"/>
          <ac:spMkLst>
            <pc:docMk/>
            <pc:sldMk cId="2442960829" sldId="307"/>
            <ac:spMk id="5" creationId="{1DE7E11D-395D-4450-AEE4-9C0C06E460C3}"/>
          </ac:spMkLst>
        </pc:spChg>
        <pc:spChg chg="add mod ord">
          <ac:chgData name="Brian Morrissey" userId="4e78b607-090e-4531-ab19-7d7fd6d6cd2c" providerId="ADAL" clId="{3F85C1C8-A773-45FC-B6B5-10D087D119F2}" dt="2021-09-07T16:23:01.653" v="9822" actId="13244"/>
          <ac:spMkLst>
            <pc:docMk/>
            <pc:sldMk cId="2442960829" sldId="307"/>
            <ac:spMk id="6" creationId="{0EFFC424-D624-4D81-BEFC-AB91EA792553}"/>
          </ac:spMkLst>
        </pc:spChg>
        <pc:spChg chg="del">
          <ac:chgData name="Brian Morrissey" userId="4e78b607-090e-4531-ab19-7d7fd6d6cd2c" providerId="ADAL" clId="{3F85C1C8-A773-45FC-B6B5-10D087D119F2}" dt="2021-09-03T18:19:20.228" v="5291" actId="478"/>
          <ac:spMkLst>
            <pc:docMk/>
            <pc:sldMk cId="2442960829" sldId="307"/>
            <ac:spMk id="6" creationId="{6D53C666-43EE-46D7-AA38-87DD45BC1EE0}"/>
          </ac:spMkLst>
        </pc:spChg>
        <pc:spChg chg="add mod">
          <ac:chgData name="Brian Morrissey" userId="4e78b607-090e-4531-ab19-7d7fd6d6cd2c" providerId="ADAL" clId="{3F85C1C8-A773-45FC-B6B5-10D087D119F2}" dt="2021-09-07T16:22:12.444" v="9817" actId="962"/>
          <ac:spMkLst>
            <pc:docMk/>
            <pc:sldMk cId="2442960829" sldId="307"/>
            <ac:spMk id="7" creationId="{559B1345-153C-4B95-8A91-E5A7133CD6A9}"/>
          </ac:spMkLst>
        </pc:spChg>
        <pc:spChg chg="add mod topLvl">
          <ac:chgData name="Brian Morrissey" userId="4e78b607-090e-4531-ab19-7d7fd6d6cd2c" providerId="ADAL" clId="{3F85C1C8-A773-45FC-B6B5-10D087D119F2}" dt="2021-09-03T18:50:07.130" v="6509" actId="164"/>
          <ac:spMkLst>
            <pc:docMk/>
            <pc:sldMk cId="2442960829" sldId="307"/>
            <ac:spMk id="8" creationId="{A7EEE489-141A-492D-81DE-226604F99753}"/>
          </ac:spMkLst>
        </pc:spChg>
        <pc:spChg chg="add mod ord">
          <ac:chgData name="Brian Morrissey" userId="4e78b607-090e-4531-ab19-7d7fd6d6cd2c" providerId="ADAL" clId="{3F85C1C8-A773-45FC-B6B5-10D087D119F2}" dt="2021-09-07T16:22:42.062" v="9820" actId="13244"/>
          <ac:spMkLst>
            <pc:docMk/>
            <pc:sldMk cId="2442960829" sldId="307"/>
            <ac:spMk id="9" creationId="{2B84C72E-2E08-462B-8AC6-221F6487344B}"/>
          </ac:spMkLst>
        </pc:spChg>
        <pc:spChg chg="add mod">
          <ac:chgData name="Brian Morrissey" userId="4e78b607-090e-4531-ab19-7d7fd6d6cd2c" providerId="ADAL" clId="{3F85C1C8-A773-45FC-B6B5-10D087D119F2}" dt="2021-09-07T16:22:26.850" v="9818" actId="962"/>
          <ac:spMkLst>
            <pc:docMk/>
            <pc:sldMk cId="2442960829" sldId="307"/>
            <ac:spMk id="10" creationId="{89147089-22DF-43EA-A26C-DB1660B884C6}"/>
          </ac:spMkLst>
        </pc:spChg>
        <pc:spChg chg="add mod topLvl">
          <ac:chgData name="Brian Morrissey" userId="4e78b607-090e-4531-ab19-7d7fd6d6cd2c" providerId="ADAL" clId="{3F85C1C8-A773-45FC-B6B5-10D087D119F2}" dt="2021-09-03T18:49:43.394" v="6505" actId="164"/>
          <ac:spMkLst>
            <pc:docMk/>
            <pc:sldMk cId="2442960829" sldId="307"/>
            <ac:spMk id="11" creationId="{1E30EA46-6078-49FC-A02E-C5C76FDEBFCC}"/>
          </ac:spMkLst>
        </pc:spChg>
        <pc:spChg chg="add del mod">
          <ac:chgData name="Brian Morrissey" userId="4e78b607-090e-4531-ab19-7d7fd6d6cd2c" providerId="ADAL" clId="{3F85C1C8-A773-45FC-B6B5-10D087D119F2}" dt="2021-09-03T18:33:35.434" v="5520" actId="478"/>
          <ac:spMkLst>
            <pc:docMk/>
            <pc:sldMk cId="2442960829" sldId="307"/>
            <ac:spMk id="13" creationId="{B7ACD328-0869-4436-AC2F-9F2CB29B3002}"/>
          </ac:spMkLst>
        </pc:spChg>
        <pc:spChg chg="add mod">
          <ac:chgData name="Brian Morrissey" userId="4e78b607-090e-4531-ab19-7d7fd6d6cd2c" providerId="ADAL" clId="{3F85C1C8-A773-45FC-B6B5-10D087D119F2}" dt="2021-09-03T18:48:14.634" v="6478" actId="164"/>
          <ac:spMkLst>
            <pc:docMk/>
            <pc:sldMk cId="2442960829" sldId="307"/>
            <ac:spMk id="14" creationId="{7B6401A0-4D4D-41A2-9EFC-BAA48AFF3ECE}"/>
          </ac:spMkLst>
        </pc:spChg>
        <pc:spChg chg="add mod">
          <ac:chgData name="Brian Morrissey" userId="4e78b607-090e-4531-ab19-7d7fd6d6cd2c" providerId="ADAL" clId="{3F85C1C8-A773-45FC-B6B5-10D087D119F2}" dt="2021-09-07T19:10:54.654" v="10747" actId="20577"/>
          <ac:spMkLst>
            <pc:docMk/>
            <pc:sldMk cId="2442960829" sldId="307"/>
            <ac:spMk id="15" creationId="{7907B606-DD85-4096-9CB9-CD47ED61891D}"/>
          </ac:spMkLst>
        </pc:spChg>
        <pc:spChg chg="add del mod">
          <ac:chgData name="Brian Morrissey" userId="4e78b607-090e-4531-ab19-7d7fd6d6cd2c" providerId="ADAL" clId="{3F85C1C8-A773-45FC-B6B5-10D087D119F2}" dt="2021-09-03T18:39:22.222" v="6022" actId="478"/>
          <ac:spMkLst>
            <pc:docMk/>
            <pc:sldMk cId="2442960829" sldId="307"/>
            <ac:spMk id="16" creationId="{B5DA4C9F-F9CC-4B12-8309-72082DDBA701}"/>
          </ac:spMkLst>
        </pc:spChg>
        <pc:spChg chg="add mod">
          <ac:chgData name="Brian Morrissey" userId="4e78b607-090e-4531-ab19-7d7fd6d6cd2c" providerId="ADAL" clId="{3F85C1C8-A773-45FC-B6B5-10D087D119F2}" dt="2021-09-03T18:49:43.394" v="6505" actId="164"/>
          <ac:spMkLst>
            <pc:docMk/>
            <pc:sldMk cId="2442960829" sldId="307"/>
            <ac:spMk id="19" creationId="{DA372E13-9C60-403F-9E4B-5E3FE4776813}"/>
          </ac:spMkLst>
        </pc:spChg>
        <pc:grpChg chg="add del mod">
          <ac:chgData name="Brian Morrissey" userId="4e78b607-090e-4531-ab19-7d7fd6d6cd2c" providerId="ADAL" clId="{3F85C1C8-A773-45FC-B6B5-10D087D119F2}" dt="2021-09-03T18:49:27.136" v="6503" actId="165"/>
          <ac:grpSpMkLst>
            <pc:docMk/>
            <pc:sldMk cId="2442960829" sldId="307"/>
            <ac:grpSpMk id="12" creationId="{93BF82B1-B4E2-4938-9ECE-69267DF9F837}"/>
          </ac:grpSpMkLst>
        </pc:grpChg>
        <pc:grpChg chg="add del mod">
          <ac:chgData name="Brian Morrissey" userId="4e78b607-090e-4531-ab19-7d7fd6d6cd2c" providerId="ADAL" clId="{3F85C1C8-A773-45FC-B6B5-10D087D119F2}" dt="2021-09-07T19:10:31.884" v="10725" actId="478"/>
          <ac:grpSpMkLst>
            <pc:docMk/>
            <pc:sldMk cId="2442960829" sldId="307"/>
            <ac:grpSpMk id="17" creationId="{43A22060-0D53-4AF1-ABFB-A5E3E7D88325}"/>
          </ac:grpSpMkLst>
        </pc:grpChg>
        <pc:grpChg chg="add mod">
          <ac:chgData name="Brian Morrissey" userId="4e78b607-090e-4531-ab19-7d7fd6d6cd2c" providerId="ADAL" clId="{3F85C1C8-A773-45FC-B6B5-10D087D119F2}" dt="2021-09-03T18:50:07.130" v="6509" actId="164"/>
          <ac:grpSpMkLst>
            <pc:docMk/>
            <pc:sldMk cId="2442960829" sldId="307"/>
            <ac:grpSpMk id="18" creationId="{DAC07F84-7160-4AE3-8BD2-5BAE329CC47F}"/>
          </ac:grpSpMkLst>
        </pc:grpChg>
        <pc:grpChg chg="add mod">
          <ac:chgData name="Brian Morrissey" userId="4e78b607-090e-4531-ab19-7d7fd6d6cd2c" providerId="ADAL" clId="{3F85C1C8-A773-45FC-B6B5-10D087D119F2}" dt="2021-09-07T16:20:38.165" v="9816" actId="962"/>
          <ac:grpSpMkLst>
            <pc:docMk/>
            <pc:sldMk cId="2442960829" sldId="307"/>
            <ac:grpSpMk id="20" creationId="{3B17D6A4-9F49-41D2-8C96-89A35FF61938}"/>
          </ac:grpSpMkLst>
        </pc:grpChg>
        <pc:picChg chg="mod ord">
          <ac:chgData name="Brian Morrissey" userId="4e78b607-090e-4531-ab19-7d7fd6d6cd2c" providerId="ADAL" clId="{3F85C1C8-A773-45FC-B6B5-10D087D119F2}" dt="2021-09-07T16:23:24.933" v="9824" actId="13244"/>
          <ac:picMkLst>
            <pc:docMk/>
            <pc:sldMk cId="2442960829" sldId="307"/>
            <ac:picMk id="1026" creationId="{F06AC96D-0694-44AB-91AC-E9C6C65C4052}"/>
          </ac:picMkLst>
        </pc:picChg>
        <pc:cxnChg chg="add del">
          <ac:chgData name="Brian Morrissey" userId="4e78b607-090e-4531-ab19-7d7fd6d6cd2c" providerId="ADAL" clId="{3F85C1C8-A773-45FC-B6B5-10D087D119F2}" dt="2021-09-03T18:20:23.101" v="5327" actId="478"/>
          <ac:cxnSpMkLst>
            <pc:docMk/>
            <pc:sldMk cId="2442960829" sldId="307"/>
            <ac:cxnSpMk id="5" creationId="{0E8AACD7-9135-43CC-A721-1E911416F0D4}"/>
          </ac:cxnSpMkLst>
        </pc:cxnChg>
      </pc:sldChg>
      <pc:sldChg chg="modSp add del mod">
        <pc:chgData name="Brian Morrissey" userId="4e78b607-090e-4531-ab19-7d7fd6d6cd2c" providerId="ADAL" clId="{3F85C1C8-A773-45FC-B6B5-10D087D119F2}" dt="2021-09-03T20:00:17.796" v="7909" actId="47"/>
        <pc:sldMkLst>
          <pc:docMk/>
          <pc:sldMk cId="1761211548" sldId="308"/>
        </pc:sldMkLst>
        <pc:spChg chg="mod">
          <ac:chgData name="Brian Morrissey" userId="4e78b607-090e-4531-ab19-7d7fd6d6cd2c" providerId="ADAL" clId="{3F85C1C8-A773-45FC-B6B5-10D087D119F2}" dt="2021-09-03T18:55:26.587" v="6726" actId="20577"/>
          <ac:spMkLst>
            <pc:docMk/>
            <pc:sldMk cId="1761211548" sldId="308"/>
            <ac:spMk id="6" creationId="{6D53C666-43EE-46D7-AA38-87DD45BC1EE0}"/>
          </ac:spMkLst>
        </pc:spChg>
        <pc:spChg chg="mod">
          <ac:chgData name="Brian Morrissey" userId="4e78b607-090e-4531-ab19-7d7fd6d6cd2c" providerId="ADAL" clId="{3F85C1C8-A773-45FC-B6B5-10D087D119F2}" dt="2021-09-03T18:54:29.870" v="6634" actId="20577"/>
          <ac:spMkLst>
            <pc:docMk/>
            <pc:sldMk cId="1761211548" sldId="308"/>
            <ac:spMk id="7" creationId="{F0F283D2-CCD3-4612-A757-410D1C831D81}"/>
          </ac:spMkLst>
        </pc:spChg>
      </pc:sldChg>
      <pc:sldChg chg="addSp delSp modSp add del mod">
        <pc:chgData name="Brian Morrissey" userId="4e78b607-090e-4531-ab19-7d7fd6d6cd2c" providerId="ADAL" clId="{3F85C1C8-A773-45FC-B6B5-10D087D119F2}" dt="2021-09-14T19:45:14.646" v="10818" actId="47"/>
        <pc:sldMkLst>
          <pc:docMk/>
          <pc:sldMk cId="1920822039" sldId="309"/>
        </pc:sldMkLst>
        <pc:spChg chg="mod">
          <ac:chgData name="Brian Morrissey" userId="4e78b607-090e-4531-ab19-7d7fd6d6cd2c" providerId="ADAL" clId="{3F85C1C8-A773-45FC-B6B5-10D087D119F2}" dt="2021-09-07T16:35:04.149" v="9837" actId="962"/>
          <ac:spMkLst>
            <pc:docMk/>
            <pc:sldMk cId="1920822039" sldId="309"/>
            <ac:spMk id="3" creationId="{00000000-0000-0000-0000-000000000000}"/>
          </ac:spMkLst>
        </pc:spChg>
        <pc:spChg chg="mod ord">
          <ac:chgData name="Brian Morrissey" userId="4e78b607-090e-4531-ab19-7d7fd6d6cd2c" providerId="ADAL" clId="{3F85C1C8-A773-45FC-B6B5-10D087D119F2}" dt="2021-09-07T16:40:23.238" v="9874" actId="13244"/>
          <ac:spMkLst>
            <pc:docMk/>
            <pc:sldMk cId="1920822039" sldId="309"/>
            <ac:spMk id="6" creationId="{6D53C666-43EE-46D7-AA38-87DD45BC1EE0}"/>
          </ac:spMkLst>
        </pc:spChg>
        <pc:spChg chg="mod ord">
          <ac:chgData name="Brian Morrissey" userId="4e78b607-090e-4531-ab19-7d7fd6d6cd2c" providerId="ADAL" clId="{3F85C1C8-A773-45FC-B6B5-10D087D119F2}" dt="2021-09-07T16:37:49.272" v="9857" actId="962"/>
          <ac:spMkLst>
            <pc:docMk/>
            <pc:sldMk cId="1920822039" sldId="309"/>
            <ac:spMk id="7" creationId="{8EB235DF-4932-453A-B723-9F33CAA00CB3}"/>
          </ac:spMkLst>
        </pc:spChg>
        <pc:spChg chg="add del mod">
          <ac:chgData name="Brian Morrissey" userId="4e78b607-090e-4531-ab19-7d7fd6d6cd2c" providerId="ADAL" clId="{3F85C1C8-A773-45FC-B6B5-10D087D119F2}" dt="2021-09-03T19:45:18.752" v="7524" actId="478"/>
          <ac:spMkLst>
            <pc:docMk/>
            <pc:sldMk cId="1920822039" sldId="309"/>
            <ac:spMk id="9" creationId="{332FB8EE-DEE1-4AF4-B492-A9E4DE7B5CF7}"/>
          </ac:spMkLst>
        </pc:spChg>
        <pc:spChg chg="add mod">
          <ac:chgData name="Brian Morrissey" userId="4e78b607-090e-4531-ab19-7d7fd6d6cd2c" providerId="ADAL" clId="{3F85C1C8-A773-45FC-B6B5-10D087D119F2}" dt="2021-09-07T16:40:13.703" v="9871" actId="962"/>
          <ac:spMkLst>
            <pc:docMk/>
            <pc:sldMk cId="1920822039" sldId="309"/>
            <ac:spMk id="10" creationId="{24AC69B6-5A00-45A0-BD56-3F1A76F9362C}"/>
          </ac:spMkLst>
        </pc:spChg>
        <pc:graphicFrameChg chg="add mod modGraphic">
          <ac:chgData name="Brian Morrissey" userId="4e78b607-090e-4531-ab19-7d7fd6d6cd2c" providerId="ADAL" clId="{3F85C1C8-A773-45FC-B6B5-10D087D119F2}" dt="2021-09-07T16:41:54.022" v="9877" actId="962"/>
          <ac:graphicFrameMkLst>
            <pc:docMk/>
            <pc:sldMk cId="1920822039" sldId="309"/>
            <ac:graphicFrameMk id="2" creationId="{83A86BDE-7C8D-44A8-9DC4-584ABFCE9DE5}"/>
          </ac:graphicFrameMkLst>
        </pc:graphicFrameChg>
        <pc:graphicFrameChg chg="mod ord modGraphic">
          <ac:chgData name="Brian Morrissey" userId="4e78b607-090e-4531-ab19-7d7fd6d6cd2c" providerId="ADAL" clId="{3F85C1C8-A773-45FC-B6B5-10D087D119F2}" dt="2021-09-07T16:41:28.860" v="9876" actId="962"/>
          <ac:graphicFrameMkLst>
            <pc:docMk/>
            <pc:sldMk cId="1920822039" sldId="309"/>
            <ac:graphicFrameMk id="8" creationId="{8A713700-D6A7-402F-874F-25818CE77074}"/>
          </ac:graphicFrameMkLst>
        </pc:graphicFrameChg>
      </pc:sldChg>
      <pc:sldChg chg="modSp add del mod">
        <pc:chgData name="Brian Morrissey" userId="4e78b607-090e-4531-ab19-7d7fd6d6cd2c" providerId="ADAL" clId="{3F85C1C8-A773-45FC-B6B5-10D087D119F2}" dt="2021-09-14T19:45:16.447" v="10819" actId="47"/>
        <pc:sldMkLst>
          <pc:docMk/>
          <pc:sldMk cId="391302266" sldId="310"/>
        </pc:sldMkLst>
        <pc:spChg chg="mod">
          <ac:chgData name="Brian Morrissey" userId="4e78b607-090e-4531-ab19-7d7fd6d6cd2c" providerId="ADAL" clId="{3F85C1C8-A773-45FC-B6B5-10D087D119F2}" dt="2021-09-07T16:35:09.205" v="9838" actId="962"/>
          <ac:spMkLst>
            <pc:docMk/>
            <pc:sldMk cId="391302266" sldId="310"/>
            <ac:spMk id="3" creationId="{00000000-0000-0000-0000-000000000000}"/>
          </ac:spMkLst>
        </pc:spChg>
        <pc:spChg chg="mod ord modVis">
          <ac:chgData name="Brian Morrissey" userId="4e78b607-090e-4531-ab19-7d7fd6d6cd2c" providerId="ADAL" clId="{3F85C1C8-A773-45FC-B6B5-10D087D119F2}" dt="2021-09-07T16:42:36.253" v="9884" actId="14429"/>
          <ac:spMkLst>
            <pc:docMk/>
            <pc:sldMk cId="391302266" sldId="310"/>
            <ac:spMk id="6" creationId="{6D53C666-43EE-46D7-AA38-87DD45BC1EE0}"/>
          </ac:spMkLst>
        </pc:spChg>
        <pc:spChg chg="mod ord">
          <ac:chgData name="Brian Morrissey" userId="4e78b607-090e-4531-ab19-7d7fd6d6cd2c" providerId="ADAL" clId="{3F85C1C8-A773-45FC-B6B5-10D087D119F2}" dt="2021-09-07T16:38:03.666" v="9859" actId="962"/>
          <ac:spMkLst>
            <pc:docMk/>
            <pc:sldMk cId="391302266" sldId="310"/>
            <ac:spMk id="7" creationId="{8EB235DF-4932-453A-B723-9F33CAA00CB3}"/>
          </ac:spMkLst>
        </pc:spChg>
        <pc:graphicFrameChg chg="mod modGraphic">
          <ac:chgData name="Brian Morrissey" userId="4e78b607-090e-4531-ab19-7d7fd6d6cd2c" providerId="ADAL" clId="{3F85C1C8-A773-45FC-B6B5-10D087D119F2}" dt="2021-09-07T16:42:14.270" v="9878" actId="962"/>
          <ac:graphicFrameMkLst>
            <pc:docMk/>
            <pc:sldMk cId="391302266" sldId="310"/>
            <ac:graphicFrameMk id="8" creationId="{8A713700-D6A7-402F-874F-25818CE77074}"/>
          </ac:graphicFrameMkLst>
        </pc:graphicFrameChg>
      </pc:sldChg>
      <pc:sldChg chg="delSp modSp add del mod">
        <pc:chgData name="Brian Morrissey" userId="4e78b607-090e-4531-ab19-7d7fd6d6cd2c" providerId="ADAL" clId="{3F85C1C8-A773-45FC-B6B5-10D087D119F2}" dt="2021-09-14T19:45:19.210" v="10820" actId="47"/>
        <pc:sldMkLst>
          <pc:docMk/>
          <pc:sldMk cId="3450089806" sldId="311"/>
        </pc:sldMkLst>
        <pc:spChg chg="mod">
          <ac:chgData name="Brian Morrissey" userId="4e78b607-090e-4531-ab19-7d7fd6d6cd2c" providerId="ADAL" clId="{3F85C1C8-A773-45FC-B6B5-10D087D119F2}" dt="2021-09-07T16:35:15.264" v="9839" actId="962"/>
          <ac:spMkLst>
            <pc:docMk/>
            <pc:sldMk cId="3450089806" sldId="311"/>
            <ac:spMk id="3" creationId="{00000000-0000-0000-0000-000000000000}"/>
          </ac:spMkLst>
        </pc:spChg>
        <pc:spChg chg="mod ord">
          <ac:chgData name="Brian Morrissey" userId="4e78b607-090e-4531-ab19-7d7fd6d6cd2c" providerId="ADAL" clId="{3F85C1C8-A773-45FC-B6B5-10D087D119F2}" dt="2021-09-07T16:42:51.973" v="9886" actId="13244"/>
          <ac:spMkLst>
            <pc:docMk/>
            <pc:sldMk cId="3450089806" sldId="311"/>
            <ac:spMk id="6" creationId="{6D53C666-43EE-46D7-AA38-87DD45BC1EE0}"/>
          </ac:spMkLst>
        </pc:spChg>
        <pc:spChg chg="mod ord">
          <ac:chgData name="Brian Morrissey" userId="4e78b607-090e-4531-ab19-7d7fd6d6cd2c" providerId="ADAL" clId="{3F85C1C8-A773-45FC-B6B5-10D087D119F2}" dt="2021-09-07T16:38:19.754" v="9861" actId="962"/>
          <ac:spMkLst>
            <pc:docMk/>
            <pc:sldMk cId="3450089806" sldId="311"/>
            <ac:spMk id="7" creationId="{8EB235DF-4932-453A-B723-9F33CAA00CB3}"/>
          </ac:spMkLst>
        </pc:spChg>
        <pc:spChg chg="del mod">
          <ac:chgData name="Brian Morrissey" userId="4e78b607-090e-4531-ab19-7d7fd6d6cd2c" providerId="ADAL" clId="{3F85C1C8-A773-45FC-B6B5-10D087D119F2}" dt="2021-09-03T20:10:55.674" v="8078" actId="478"/>
          <ac:spMkLst>
            <pc:docMk/>
            <pc:sldMk cId="3450089806" sldId="311"/>
            <ac:spMk id="10" creationId="{24AC69B6-5A00-45A0-BD56-3F1A76F9362C}"/>
          </ac:spMkLst>
        </pc:spChg>
        <pc:graphicFrameChg chg="del">
          <ac:chgData name="Brian Morrissey" userId="4e78b607-090e-4531-ab19-7d7fd6d6cd2c" providerId="ADAL" clId="{3F85C1C8-A773-45FC-B6B5-10D087D119F2}" dt="2021-09-03T20:10:25.797" v="8077" actId="478"/>
          <ac:graphicFrameMkLst>
            <pc:docMk/>
            <pc:sldMk cId="3450089806" sldId="311"/>
            <ac:graphicFrameMk id="2" creationId="{83A86BDE-7C8D-44A8-9DC4-584ABFCE9DE5}"/>
          </ac:graphicFrameMkLst>
        </pc:graphicFrameChg>
        <pc:graphicFrameChg chg="mod">
          <ac:chgData name="Brian Morrissey" userId="4e78b607-090e-4531-ab19-7d7fd6d6cd2c" providerId="ADAL" clId="{3F85C1C8-A773-45FC-B6B5-10D087D119F2}" dt="2021-09-07T16:43:07.712" v="9887" actId="962"/>
          <ac:graphicFrameMkLst>
            <pc:docMk/>
            <pc:sldMk cId="3450089806" sldId="311"/>
            <ac:graphicFrameMk id="8" creationId="{8A713700-D6A7-402F-874F-25818CE77074}"/>
          </ac:graphicFrameMkLst>
        </pc:graphicFrameChg>
      </pc:sldChg>
      <pc:sldChg chg="modSp add del mod">
        <pc:chgData name="Brian Morrissey" userId="4e78b607-090e-4531-ab19-7d7fd6d6cd2c" providerId="ADAL" clId="{3F85C1C8-A773-45FC-B6B5-10D087D119F2}" dt="2021-09-14T19:44:53.015" v="10814" actId="47"/>
        <pc:sldMkLst>
          <pc:docMk/>
          <pc:sldMk cId="2970151555" sldId="312"/>
        </pc:sldMkLst>
        <pc:spChg chg="mod">
          <ac:chgData name="Brian Morrissey" userId="4e78b607-090e-4531-ab19-7d7fd6d6cd2c" providerId="ADAL" clId="{3F85C1C8-A773-45FC-B6B5-10D087D119F2}" dt="2021-09-07T16:35:21.178" v="9840" actId="962"/>
          <ac:spMkLst>
            <pc:docMk/>
            <pc:sldMk cId="2970151555" sldId="312"/>
            <ac:spMk id="3" creationId="{00000000-0000-0000-0000-000000000000}"/>
          </ac:spMkLst>
        </pc:spChg>
        <pc:spChg chg="mod ord">
          <ac:chgData name="Brian Morrissey" userId="4e78b607-090e-4531-ab19-7d7fd6d6cd2c" providerId="ADAL" clId="{3F85C1C8-A773-45FC-B6B5-10D087D119F2}" dt="2021-09-07T16:43:36.869" v="9890" actId="962"/>
          <ac:spMkLst>
            <pc:docMk/>
            <pc:sldMk cId="2970151555" sldId="312"/>
            <ac:spMk id="6" creationId="{6D53C666-43EE-46D7-AA38-87DD45BC1EE0}"/>
          </ac:spMkLst>
        </pc:spChg>
        <pc:spChg chg="mod ord">
          <ac:chgData name="Brian Morrissey" userId="4e78b607-090e-4531-ab19-7d7fd6d6cd2c" providerId="ADAL" clId="{3F85C1C8-A773-45FC-B6B5-10D087D119F2}" dt="2021-09-07T16:38:35.448" v="9863" actId="962"/>
          <ac:spMkLst>
            <pc:docMk/>
            <pc:sldMk cId="2970151555" sldId="312"/>
            <ac:spMk id="7" creationId="{8EB235DF-4932-453A-B723-9F33CAA00CB3}"/>
          </ac:spMkLst>
        </pc:spChg>
        <pc:graphicFrameChg chg="mod modGraphic">
          <ac:chgData name="Brian Morrissey" userId="4e78b607-090e-4531-ab19-7d7fd6d6cd2c" providerId="ADAL" clId="{3F85C1C8-A773-45FC-B6B5-10D087D119F2}" dt="2021-09-07T16:43:20.916" v="9888" actId="962"/>
          <ac:graphicFrameMkLst>
            <pc:docMk/>
            <pc:sldMk cId="2970151555" sldId="312"/>
            <ac:graphicFrameMk id="8" creationId="{8A713700-D6A7-402F-874F-25818CE77074}"/>
          </ac:graphicFrameMkLst>
        </pc:graphicFrameChg>
      </pc:sldChg>
      <pc:sldChg chg="addSp modSp add mod ord">
        <pc:chgData name="Brian Morrissey" userId="4e78b607-090e-4531-ab19-7d7fd6d6cd2c" providerId="ADAL" clId="{3F85C1C8-A773-45FC-B6B5-10D087D119F2}" dt="2021-09-14T19:47:56.280" v="10855" actId="313"/>
        <pc:sldMkLst>
          <pc:docMk/>
          <pc:sldMk cId="2613995646" sldId="313"/>
        </pc:sldMkLst>
        <pc:spChg chg="mod ord">
          <ac:chgData name="Brian Morrissey" userId="4e78b607-090e-4531-ab19-7d7fd6d6cd2c" providerId="ADAL" clId="{3F85C1C8-A773-45FC-B6B5-10D087D119F2}" dt="2021-09-07T13:53:26.598" v="9763" actId="962"/>
          <ac:spMkLst>
            <pc:docMk/>
            <pc:sldMk cId="2613995646" sldId="313"/>
            <ac:spMk id="2" creationId="{00000000-0000-0000-0000-000000000000}"/>
          </ac:spMkLst>
        </pc:spChg>
        <pc:spChg chg="mod ord">
          <ac:chgData name="Brian Morrissey" userId="4e78b607-090e-4531-ab19-7d7fd6d6cd2c" providerId="ADAL" clId="{3F85C1C8-A773-45FC-B6B5-10D087D119F2}" dt="2021-09-07T13:53:09.260" v="9761" actId="13244"/>
          <ac:spMkLst>
            <pc:docMk/>
            <pc:sldMk cId="2613995646" sldId="313"/>
            <ac:spMk id="3" creationId="{00000000-0000-0000-0000-000000000000}"/>
          </ac:spMkLst>
        </pc:spChg>
        <pc:spChg chg="mod">
          <ac:chgData name="Brian Morrissey" userId="4e78b607-090e-4531-ab19-7d7fd6d6cd2c" providerId="ADAL" clId="{3F85C1C8-A773-45FC-B6B5-10D087D119F2}" dt="2021-09-07T13:53:52.841" v="9765" actId="962"/>
          <ac:spMkLst>
            <pc:docMk/>
            <pc:sldMk cId="2613995646" sldId="313"/>
            <ac:spMk id="4" creationId="{00000000-0000-0000-0000-000000000000}"/>
          </ac:spMkLst>
        </pc:spChg>
        <pc:spChg chg="add mod">
          <ac:chgData name="Brian Morrissey" userId="4e78b607-090e-4531-ab19-7d7fd6d6cd2c" providerId="ADAL" clId="{3F85C1C8-A773-45FC-B6B5-10D087D119F2}" dt="2021-09-14T19:47:56.280" v="10855" actId="313"/>
          <ac:spMkLst>
            <pc:docMk/>
            <pc:sldMk cId="2613995646" sldId="313"/>
            <ac:spMk id="5" creationId="{4BDB5734-2741-414D-92CC-4CDAB3939EC6}"/>
          </ac:spMkLst>
        </pc:spChg>
      </pc:sldChg>
      <pc:sldChg chg="modSp add mod ord">
        <pc:chgData name="Brian Morrissey" userId="4e78b607-090e-4531-ab19-7d7fd6d6cd2c" providerId="ADAL" clId="{3F85C1C8-A773-45FC-B6B5-10D087D119F2}" dt="2021-09-14T19:46:49.297" v="10851" actId="20577"/>
        <pc:sldMkLst>
          <pc:docMk/>
          <pc:sldMk cId="1803131199" sldId="314"/>
        </pc:sldMkLst>
        <pc:spChg chg="mod ord">
          <ac:chgData name="Brian Morrissey" userId="4e78b607-090e-4531-ab19-7d7fd6d6cd2c" providerId="ADAL" clId="{3F85C1C8-A773-45FC-B6B5-10D087D119F2}" dt="2021-09-07T13:52:20.568" v="9757" actId="13244"/>
          <ac:spMkLst>
            <pc:docMk/>
            <pc:sldMk cId="1803131199" sldId="314"/>
            <ac:spMk id="2" creationId="{00000000-0000-0000-0000-000000000000}"/>
          </ac:spMkLst>
        </pc:spChg>
        <pc:spChg chg="mod">
          <ac:chgData name="Brian Morrissey" userId="4e78b607-090e-4531-ab19-7d7fd6d6cd2c" providerId="ADAL" clId="{3F85C1C8-A773-45FC-B6B5-10D087D119F2}" dt="2021-09-07T13:52:53.694" v="9759" actId="962"/>
          <ac:spMkLst>
            <pc:docMk/>
            <pc:sldMk cId="1803131199" sldId="314"/>
            <ac:spMk id="3" creationId="{00000000-0000-0000-0000-000000000000}"/>
          </ac:spMkLst>
        </pc:spChg>
        <pc:spChg chg="mod">
          <ac:chgData name="Brian Morrissey" userId="4e78b607-090e-4531-ab19-7d7fd6d6cd2c" providerId="ADAL" clId="{3F85C1C8-A773-45FC-B6B5-10D087D119F2}" dt="2021-09-14T19:46:49.297" v="10851" actId="20577"/>
          <ac:spMkLst>
            <pc:docMk/>
            <pc:sldMk cId="1803131199" sldId="314"/>
            <ac:spMk id="4" creationId="{00000000-0000-0000-0000-000000000000}"/>
          </ac:spMkLst>
        </pc:spChg>
      </pc:sldChg>
      <pc:sldChg chg="modSp add mod">
        <pc:chgData name="Brian Morrissey" userId="4e78b607-090e-4531-ab19-7d7fd6d6cd2c" providerId="ADAL" clId="{3F85C1C8-A773-45FC-B6B5-10D087D119F2}" dt="2021-09-07T18:54:23.101" v="10691" actId="20577"/>
        <pc:sldMkLst>
          <pc:docMk/>
          <pc:sldMk cId="159372774" sldId="315"/>
        </pc:sldMkLst>
        <pc:spChg chg="mod">
          <ac:chgData name="Brian Morrissey" userId="4e78b607-090e-4531-ab19-7d7fd6d6cd2c" providerId="ADAL" clId="{3F85C1C8-A773-45FC-B6B5-10D087D119F2}" dt="2021-09-07T18:51:08.611" v="10530" actId="20577"/>
          <ac:spMkLst>
            <pc:docMk/>
            <pc:sldMk cId="159372774" sldId="315"/>
            <ac:spMk id="2" creationId="{00000000-0000-0000-0000-000000000000}"/>
          </ac:spMkLst>
        </pc:spChg>
        <pc:spChg chg="mod">
          <ac:chgData name="Brian Morrissey" userId="4e78b607-090e-4531-ab19-7d7fd6d6cd2c" providerId="ADAL" clId="{3F85C1C8-A773-45FC-B6B5-10D087D119F2}" dt="2021-09-07T18:54:23.101" v="10691" actId="20577"/>
          <ac:spMkLst>
            <pc:docMk/>
            <pc:sldMk cId="159372774" sldId="315"/>
            <ac:spMk id="4" creationId="{00000000-0000-0000-0000-000000000000}"/>
          </ac:spMkLst>
        </pc:spChg>
      </pc:sldChg>
      <pc:sldChg chg="modSp add del mod">
        <pc:chgData name="Brian Morrissey" userId="4e78b607-090e-4531-ab19-7d7fd6d6cd2c" providerId="ADAL" clId="{3F85C1C8-A773-45FC-B6B5-10D087D119F2}" dt="2021-09-07T12:47:56.737" v="8792" actId="47"/>
        <pc:sldMkLst>
          <pc:docMk/>
          <pc:sldMk cId="2812024053" sldId="315"/>
        </pc:sldMkLst>
        <pc:spChg chg="mod">
          <ac:chgData name="Brian Morrissey" userId="4e78b607-090e-4531-ab19-7d7fd6d6cd2c" providerId="ADAL" clId="{3F85C1C8-A773-45FC-B6B5-10D087D119F2}" dt="2021-09-07T12:46:46.007" v="8772" actId="14100"/>
          <ac:spMkLst>
            <pc:docMk/>
            <pc:sldMk cId="2812024053" sldId="315"/>
            <ac:spMk id="4" creationId="{00000000-0000-0000-0000-000000000000}"/>
          </ac:spMkLst>
        </pc:spChg>
      </pc:sldChg>
      <pc:sldChg chg="modSp add mod ord">
        <pc:chgData name="Brian Morrissey" userId="4e78b607-090e-4531-ab19-7d7fd6d6cd2c" providerId="ADAL" clId="{3F85C1C8-A773-45FC-B6B5-10D087D119F2}" dt="2021-09-21T19:46:43.635" v="17971"/>
        <pc:sldMkLst>
          <pc:docMk/>
          <pc:sldMk cId="1797826544" sldId="316"/>
        </pc:sldMkLst>
        <pc:spChg chg="mod">
          <ac:chgData name="Brian Morrissey" userId="4e78b607-090e-4531-ab19-7d7fd6d6cd2c" providerId="ADAL" clId="{3F85C1C8-A773-45FC-B6B5-10D087D119F2}" dt="2021-09-17T20:13:48.221" v="17085" actId="20577"/>
          <ac:spMkLst>
            <pc:docMk/>
            <pc:sldMk cId="1797826544" sldId="316"/>
            <ac:spMk id="2" creationId="{00000000-0000-0000-0000-000000000000}"/>
          </ac:spMkLst>
        </pc:spChg>
      </pc:sldChg>
      <pc:sldChg chg="add ord">
        <pc:chgData name="Brian Morrissey" userId="4e78b607-090e-4531-ab19-7d7fd6d6cd2c" providerId="ADAL" clId="{3F85C1C8-A773-45FC-B6B5-10D087D119F2}" dt="2021-09-22T13:13:18.960" v="18043"/>
        <pc:sldMkLst>
          <pc:docMk/>
          <pc:sldMk cId="3641435527" sldId="317"/>
        </pc:sldMkLst>
      </pc:sldChg>
      <pc:sldChg chg="add del">
        <pc:chgData name="Brian Morrissey" userId="4e78b607-090e-4531-ab19-7d7fd6d6cd2c" providerId="ADAL" clId="{3F85C1C8-A773-45FC-B6B5-10D087D119F2}" dt="2021-09-14T19:33:42.069" v="10813" actId="47"/>
        <pc:sldMkLst>
          <pc:docMk/>
          <pc:sldMk cId="1446348574" sldId="318"/>
        </pc:sldMkLst>
      </pc:sldChg>
      <pc:sldChg chg="add ord">
        <pc:chgData name="Brian Morrissey" userId="4e78b607-090e-4531-ab19-7d7fd6d6cd2c" providerId="ADAL" clId="{3F85C1C8-A773-45FC-B6B5-10D087D119F2}" dt="2021-09-22T13:13:18.960" v="18043"/>
        <pc:sldMkLst>
          <pc:docMk/>
          <pc:sldMk cId="299947398" sldId="319"/>
        </pc:sldMkLst>
      </pc:sldChg>
      <pc:sldChg chg="modSp add mod ord">
        <pc:chgData name="Brian Morrissey" userId="4e78b607-090e-4531-ab19-7d7fd6d6cd2c" providerId="ADAL" clId="{3F85C1C8-A773-45FC-B6B5-10D087D119F2}" dt="2021-09-22T13:29:26.837" v="18429" actId="20577"/>
        <pc:sldMkLst>
          <pc:docMk/>
          <pc:sldMk cId="659554552" sldId="320"/>
        </pc:sldMkLst>
        <pc:graphicFrameChg chg="modGraphic">
          <ac:chgData name="Brian Morrissey" userId="4e78b607-090e-4531-ab19-7d7fd6d6cd2c" providerId="ADAL" clId="{3F85C1C8-A773-45FC-B6B5-10D087D119F2}" dt="2021-09-22T13:29:26.837" v="18429" actId="20577"/>
          <ac:graphicFrameMkLst>
            <pc:docMk/>
            <pc:sldMk cId="659554552" sldId="320"/>
            <ac:graphicFrameMk id="8" creationId="{8A713700-D6A7-402F-874F-25818CE77074}"/>
          </ac:graphicFrameMkLst>
        </pc:graphicFrameChg>
      </pc:sldChg>
      <pc:sldChg chg="add ord">
        <pc:chgData name="Brian Morrissey" userId="4e78b607-090e-4531-ab19-7d7fd6d6cd2c" providerId="ADAL" clId="{3F85C1C8-A773-45FC-B6B5-10D087D119F2}" dt="2021-09-22T13:13:18.960" v="18043"/>
        <pc:sldMkLst>
          <pc:docMk/>
          <pc:sldMk cId="1789368622" sldId="321"/>
        </pc:sldMkLst>
      </pc:sldChg>
      <pc:sldChg chg="add ord">
        <pc:chgData name="Brian Morrissey" userId="4e78b607-090e-4531-ab19-7d7fd6d6cd2c" providerId="ADAL" clId="{3F85C1C8-A773-45FC-B6B5-10D087D119F2}" dt="2021-09-22T13:13:18.960" v="18043"/>
        <pc:sldMkLst>
          <pc:docMk/>
          <pc:sldMk cId="2738297969" sldId="322"/>
        </pc:sldMkLst>
      </pc:sldChg>
      <pc:sldChg chg="add ord">
        <pc:chgData name="Brian Morrissey" userId="4e78b607-090e-4531-ab19-7d7fd6d6cd2c" providerId="ADAL" clId="{3F85C1C8-A773-45FC-B6B5-10D087D119F2}" dt="2021-09-22T13:13:18.960" v="18043"/>
        <pc:sldMkLst>
          <pc:docMk/>
          <pc:sldMk cId="41986807" sldId="323"/>
        </pc:sldMkLst>
      </pc:sldChg>
      <pc:sldChg chg="add ord">
        <pc:chgData name="Brian Morrissey" userId="4e78b607-090e-4531-ab19-7d7fd6d6cd2c" providerId="ADAL" clId="{3F85C1C8-A773-45FC-B6B5-10D087D119F2}" dt="2021-09-22T13:13:18.960" v="18043"/>
        <pc:sldMkLst>
          <pc:docMk/>
          <pc:sldMk cId="3430142524" sldId="324"/>
        </pc:sldMkLst>
      </pc:sldChg>
      <pc:sldChg chg="addSp delSp modSp add del mod">
        <pc:chgData name="Brian Morrissey" userId="4e78b607-090e-4531-ab19-7d7fd6d6cd2c" providerId="ADAL" clId="{3F85C1C8-A773-45FC-B6B5-10D087D119F2}" dt="2021-09-15T20:07:16.070" v="11934" actId="1582"/>
        <pc:sldMkLst>
          <pc:docMk/>
          <pc:sldMk cId="227010739" sldId="325"/>
        </pc:sldMkLst>
        <pc:spChg chg="mod">
          <ac:chgData name="Brian Morrissey" userId="4e78b607-090e-4531-ab19-7d7fd6d6cd2c" providerId="ADAL" clId="{3F85C1C8-A773-45FC-B6B5-10D087D119F2}" dt="2021-09-14T19:59:56.538" v="11134" actId="313"/>
          <ac:spMkLst>
            <pc:docMk/>
            <pc:sldMk cId="227010739" sldId="325"/>
            <ac:spMk id="2" creationId="{00000000-0000-0000-0000-000000000000}"/>
          </ac:spMkLst>
        </pc:spChg>
        <pc:spChg chg="del">
          <ac:chgData name="Brian Morrissey" userId="4e78b607-090e-4531-ab19-7d7fd6d6cd2c" providerId="ADAL" clId="{3F85C1C8-A773-45FC-B6B5-10D087D119F2}" dt="2021-09-15T18:01:26.320" v="11135" actId="478"/>
          <ac:spMkLst>
            <pc:docMk/>
            <pc:sldMk cId="227010739" sldId="325"/>
            <ac:spMk id="4" creationId="{00000000-0000-0000-0000-000000000000}"/>
          </ac:spMkLst>
        </pc:spChg>
        <pc:spChg chg="add del mod ord">
          <ac:chgData name="Brian Morrissey" userId="4e78b607-090e-4531-ab19-7d7fd6d6cd2c" providerId="ADAL" clId="{3F85C1C8-A773-45FC-B6B5-10D087D119F2}" dt="2021-09-15T18:43:01.219" v="11350" actId="478"/>
          <ac:spMkLst>
            <pc:docMk/>
            <pc:sldMk cId="227010739" sldId="325"/>
            <ac:spMk id="6" creationId="{B5CA68F0-F9DD-426B-9B8B-2B74EC64800B}"/>
          </ac:spMkLst>
        </pc:spChg>
        <pc:spChg chg="add del mod ord">
          <ac:chgData name="Brian Morrissey" userId="4e78b607-090e-4531-ab19-7d7fd6d6cd2c" providerId="ADAL" clId="{3F85C1C8-A773-45FC-B6B5-10D087D119F2}" dt="2021-09-15T18:43:46.579" v="11357" actId="478"/>
          <ac:spMkLst>
            <pc:docMk/>
            <pc:sldMk cId="227010739" sldId="325"/>
            <ac:spMk id="7" creationId="{D522B5F6-1FFD-4D07-BF73-40890FE53A91}"/>
          </ac:spMkLst>
        </pc:spChg>
        <pc:spChg chg="add mod">
          <ac:chgData name="Brian Morrissey" userId="4e78b607-090e-4531-ab19-7d7fd6d6cd2c" providerId="ADAL" clId="{3F85C1C8-A773-45FC-B6B5-10D087D119F2}" dt="2021-09-15T18:43:39.173" v="11355" actId="14100"/>
          <ac:spMkLst>
            <pc:docMk/>
            <pc:sldMk cId="227010739" sldId="325"/>
            <ac:spMk id="10" creationId="{08D13E32-C902-4C76-BD3C-34A37A196AA0}"/>
          </ac:spMkLst>
        </pc:spChg>
        <pc:spChg chg="add mod">
          <ac:chgData name="Brian Morrissey" userId="4e78b607-090e-4531-ab19-7d7fd6d6cd2c" providerId="ADAL" clId="{3F85C1C8-A773-45FC-B6B5-10D087D119F2}" dt="2021-09-15T19:12:11.722" v="11619" actId="1076"/>
          <ac:spMkLst>
            <pc:docMk/>
            <pc:sldMk cId="227010739" sldId="325"/>
            <ac:spMk id="11" creationId="{9274031A-61A0-4554-BC8A-A6EB882F9D9B}"/>
          </ac:spMkLst>
        </pc:spChg>
        <pc:spChg chg="add mod">
          <ac:chgData name="Brian Morrissey" userId="4e78b607-090e-4531-ab19-7d7fd6d6cd2c" providerId="ADAL" clId="{3F85C1C8-A773-45FC-B6B5-10D087D119F2}" dt="2021-09-15T18:42:11.131" v="11344" actId="123"/>
          <ac:spMkLst>
            <pc:docMk/>
            <pc:sldMk cId="227010739" sldId="325"/>
            <ac:spMk id="12" creationId="{6995EFB0-E6A2-471B-B48F-564D211D4D11}"/>
          </ac:spMkLst>
        </pc:spChg>
        <pc:spChg chg="add mod">
          <ac:chgData name="Brian Morrissey" userId="4e78b607-090e-4531-ab19-7d7fd6d6cd2c" providerId="ADAL" clId="{3F85C1C8-A773-45FC-B6B5-10D087D119F2}" dt="2021-09-15T20:07:16.070" v="11934" actId="1582"/>
          <ac:spMkLst>
            <pc:docMk/>
            <pc:sldMk cId="227010739" sldId="325"/>
            <ac:spMk id="14" creationId="{B3BAE56A-E80F-4A09-8CC7-1A6B0B94BE7A}"/>
          </ac:spMkLst>
        </pc:spChg>
        <pc:picChg chg="add mod">
          <ac:chgData name="Brian Morrissey" userId="4e78b607-090e-4531-ab19-7d7fd6d6cd2c" providerId="ADAL" clId="{3F85C1C8-A773-45FC-B6B5-10D087D119F2}" dt="2021-09-15T18:39:06.178" v="11275" actId="1076"/>
          <ac:picMkLst>
            <pc:docMk/>
            <pc:sldMk cId="227010739" sldId="325"/>
            <ac:picMk id="5" creationId="{00766CF9-1C8D-4C46-B57A-A66CFBFBD82C}"/>
          </ac:picMkLst>
        </pc:picChg>
        <pc:picChg chg="mod ord">
          <ac:chgData name="Brian Morrissey" userId="4e78b607-090e-4531-ab19-7d7fd6d6cd2c" providerId="ADAL" clId="{3F85C1C8-A773-45FC-B6B5-10D087D119F2}" dt="2021-09-15T18:39:15.184" v="11277" actId="1076"/>
          <ac:picMkLst>
            <pc:docMk/>
            <pc:sldMk cId="227010739" sldId="325"/>
            <ac:picMk id="1026" creationId="{D7E072F0-DCE7-42ED-846D-2E3249C4DF69}"/>
          </ac:picMkLst>
        </pc:picChg>
        <pc:picChg chg="del mod">
          <ac:chgData name="Brian Morrissey" userId="4e78b607-090e-4531-ab19-7d7fd6d6cd2c" providerId="ADAL" clId="{3F85C1C8-A773-45FC-B6B5-10D087D119F2}" dt="2021-09-15T18:37:01.252" v="11190" actId="478"/>
          <ac:picMkLst>
            <pc:docMk/>
            <pc:sldMk cId="227010739" sldId="325"/>
            <ac:picMk id="2050" creationId="{01117A60-C43B-407E-96C5-7A60A109CD38}"/>
          </ac:picMkLst>
        </pc:picChg>
      </pc:sldChg>
      <pc:sldChg chg="addSp">
        <pc:chgData name="Brian Morrissey" userId="4e78b607-090e-4531-ab19-7d7fd6d6cd2c" providerId="ADAL" clId="{3F85C1C8-A773-45FC-B6B5-10D087D119F2}" dt="2021-09-15T18:02:24.067" v="11144"/>
        <pc:sldMkLst>
          <pc:docMk/>
          <pc:sldMk cId="925510425" sldId="325"/>
        </pc:sldMkLst>
        <pc:picChg chg="add">
          <ac:chgData name="Brian Morrissey" userId="4e78b607-090e-4531-ab19-7d7fd6d6cd2c" providerId="ADAL" clId="{3F85C1C8-A773-45FC-B6B5-10D087D119F2}" dt="2021-09-15T18:02:24.067" v="11144"/>
          <ac:picMkLst>
            <pc:docMk/>
            <pc:sldMk cId="925510425" sldId="325"/>
            <ac:picMk id="2050" creationId="{01117A60-C43B-407E-96C5-7A60A109CD38}"/>
          </ac:picMkLst>
        </pc:picChg>
      </pc:sldChg>
      <pc:sldChg chg="addSp">
        <pc:chgData name="Brian Morrissey" userId="4e78b607-090e-4531-ab19-7d7fd6d6cd2c" providerId="ADAL" clId="{3F85C1C8-A773-45FC-B6B5-10D087D119F2}" dt="2021-09-15T18:01:27.858" v="11136"/>
        <pc:sldMkLst>
          <pc:docMk/>
          <pc:sldMk cId="1583070456" sldId="325"/>
        </pc:sldMkLst>
        <pc:picChg chg="add">
          <ac:chgData name="Brian Morrissey" userId="4e78b607-090e-4531-ab19-7d7fd6d6cd2c" providerId="ADAL" clId="{3F85C1C8-A773-45FC-B6B5-10D087D119F2}" dt="2021-09-15T18:01:27.858" v="11136"/>
          <ac:picMkLst>
            <pc:docMk/>
            <pc:sldMk cId="1583070456" sldId="325"/>
            <ac:picMk id="1026" creationId="{D7E072F0-DCE7-42ED-846D-2E3249C4DF69}"/>
          </ac:picMkLst>
        </pc:picChg>
      </pc:sldChg>
      <pc:sldChg chg="addSp delSp modSp add del mod ord">
        <pc:chgData name="Brian Morrissey" userId="4e78b607-090e-4531-ab19-7d7fd6d6cd2c" providerId="ADAL" clId="{3F85C1C8-A773-45FC-B6B5-10D087D119F2}" dt="2021-09-16T13:55:09.514" v="12982"/>
        <pc:sldMkLst>
          <pc:docMk/>
          <pc:sldMk cId="3522677980" sldId="326"/>
        </pc:sldMkLst>
        <pc:spChg chg="mod">
          <ac:chgData name="Brian Morrissey" userId="4e78b607-090e-4531-ab19-7d7fd6d6cd2c" providerId="ADAL" clId="{3F85C1C8-A773-45FC-B6B5-10D087D119F2}" dt="2021-09-14T19:49:24.603" v="10890" actId="20577"/>
          <ac:spMkLst>
            <pc:docMk/>
            <pc:sldMk cId="3522677980" sldId="326"/>
            <ac:spMk id="2" creationId="{00000000-0000-0000-0000-000000000000}"/>
          </ac:spMkLst>
        </pc:spChg>
        <pc:spChg chg="del">
          <ac:chgData name="Brian Morrissey" userId="4e78b607-090e-4531-ab19-7d7fd6d6cd2c" providerId="ADAL" clId="{3F85C1C8-A773-45FC-B6B5-10D087D119F2}" dt="2021-09-15T19:54:46.626" v="11840" actId="478"/>
          <ac:spMkLst>
            <pc:docMk/>
            <pc:sldMk cId="3522677980" sldId="326"/>
            <ac:spMk id="4" creationId="{00000000-0000-0000-0000-000000000000}"/>
          </ac:spMkLst>
        </pc:spChg>
        <pc:spChg chg="add mod">
          <ac:chgData name="Brian Morrissey" userId="4e78b607-090e-4531-ab19-7d7fd6d6cd2c" providerId="ADAL" clId="{3F85C1C8-A773-45FC-B6B5-10D087D119F2}" dt="2021-09-15T19:54:47.930" v="11841"/>
          <ac:spMkLst>
            <pc:docMk/>
            <pc:sldMk cId="3522677980" sldId="326"/>
            <ac:spMk id="6" creationId="{C33564DF-3AE0-444F-BD7E-BE9492A6E744}"/>
          </ac:spMkLst>
        </pc:spChg>
        <pc:spChg chg="add mod">
          <ac:chgData name="Brian Morrissey" userId="4e78b607-090e-4531-ab19-7d7fd6d6cd2c" providerId="ADAL" clId="{3F85C1C8-A773-45FC-B6B5-10D087D119F2}" dt="2021-09-15T19:56:22.525" v="11851"/>
          <ac:spMkLst>
            <pc:docMk/>
            <pc:sldMk cId="3522677980" sldId="326"/>
            <ac:spMk id="8" creationId="{FD1ECC78-BEFC-4818-BA7F-AFD68E6B8639}"/>
          </ac:spMkLst>
        </pc:spChg>
        <pc:spChg chg="add del mod">
          <ac:chgData name="Brian Morrissey" userId="4e78b607-090e-4531-ab19-7d7fd6d6cd2c" providerId="ADAL" clId="{3F85C1C8-A773-45FC-B6B5-10D087D119F2}" dt="2021-09-15T19:56:25.481" v="11852" actId="478"/>
          <ac:spMkLst>
            <pc:docMk/>
            <pc:sldMk cId="3522677980" sldId="326"/>
            <ac:spMk id="9" creationId="{24AD3DB7-2CEA-4899-8BE2-695A99855E13}"/>
          </ac:spMkLst>
        </pc:spChg>
        <pc:spChg chg="add mod">
          <ac:chgData name="Brian Morrissey" userId="4e78b607-090e-4531-ab19-7d7fd6d6cd2c" providerId="ADAL" clId="{3F85C1C8-A773-45FC-B6B5-10D087D119F2}" dt="2021-09-15T19:54:47.930" v="11841"/>
          <ac:spMkLst>
            <pc:docMk/>
            <pc:sldMk cId="3522677980" sldId="326"/>
            <ac:spMk id="10" creationId="{FA96EFDC-7DB4-44D1-B8F8-3846771036B2}"/>
          </ac:spMkLst>
        </pc:spChg>
        <pc:picChg chg="add del mod">
          <ac:chgData name="Brian Morrissey" userId="4e78b607-090e-4531-ab19-7d7fd6d6cd2c" providerId="ADAL" clId="{3F85C1C8-A773-45FC-B6B5-10D087D119F2}" dt="2021-09-15T19:55:14.500" v="11842" actId="478"/>
          <ac:picMkLst>
            <pc:docMk/>
            <pc:sldMk cId="3522677980" sldId="326"/>
            <ac:picMk id="5" creationId="{0AAB6011-EBC8-437A-A33C-3CDDE6EE456F}"/>
          </ac:picMkLst>
        </pc:picChg>
        <pc:picChg chg="add mod">
          <ac:chgData name="Brian Morrissey" userId="4e78b607-090e-4531-ab19-7d7fd6d6cd2c" providerId="ADAL" clId="{3F85C1C8-A773-45FC-B6B5-10D087D119F2}" dt="2021-09-15T19:54:47.930" v="11841"/>
          <ac:picMkLst>
            <pc:docMk/>
            <pc:sldMk cId="3522677980" sldId="326"/>
            <ac:picMk id="7" creationId="{A96EEEAE-A693-4C07-83B3-39316ED52AF8}"/>
          </ac:picMkLst>
        </pc:picChg>
        <pc:picChg chg="mod ord">
          <ac:chgData name="Brian Morrissey" userId="4e78b607-090e-4531-ab19-7d7fd6d6cd2c" providerId="ADAL" clId="{3F85C1C8-A773-45FC-B6B5-10D087D119F2}" dt="2021-09-15T19:55:59.564" v="11850" actId="167"/>
          <ac:picMkLst>
            <pc:docMk/>
            <pc:sldMk cId="3522677980" sldId="326"/>
            <ac:picMk id="13314" creationId="{31D89239-7C07-4B61-B281-F92C305463E2}"/>
          </ac:picMkLst>
        </pc:picChg>
      </pc:sldChg>
      <pc:sldChg chg="addSp">
        <pc:chgData name="Brian Morrissey" userId="4e78b607-090e-4531-ab19-7d7fd6d6cd2c" providerId="ADAL" clId="{3F85C1C8-A773-45FC-B6B5-10D087D119F2}" dt="2021-09-15T19:55:26.319" v="11843"/>
        <pc:sldMkLst>
          <pc:docMk/>
          <pc:sldMk cId="4247947750" sldId="326"/>
        </pc:sldMkLst>
        <pc:picChg chg="add">
          <ac:chgData name="Brian Morrissey" userId="4e78b607-090e-4531-ab19-7d7fd6d6cd2c" providerId="ADAL" clId="{3F85C1C8-A773-45FC-B6B5-10D087D119F2}" dt="2021-09-15T19:55:26.319" v="11843"/>
          <ac:picMkLst>
            <pc:docMk/>
            <pc:sldMk cId="4247947750" sldId="326"/>
            <ac:picMk id="13314" creationId="{31D89239-7C07-4B61-B281-F92C305463E2}"/>
          </ac:picMkLst>
        </pc:picChg>
      </pc:sldChg>
      <pc:sldChg chg="addSp delSp modSp add mod ord">
        <pc:chgData name="Brian Morrissey" userId="4e78b607-090e-4531-ab19-7d7fd6d6cd2c" providerId="ADAL" clId="{3F85C1C8-A773-45FC-B6B5-10D087D119F2}" dt="2021-09-22T18:46:35.102" v="19525" actId="1076"/>
        <pc:sldMkLst>
          <pc:docMk/>
          <pc:sldMk cId="882493188" sldId="327"/>
        </pc:sldMkLst>
        <pc:spChg chg="mod">
          <ac:chgData name="Brian Morrissey" userId="4e78b607-090e-4531-ab19-7d7fd6d6cd2c" providerId="ADAL" clId="{3F85C1C8-A773-45FC-B6B5-10D087D119F2}" dt="2021-09-14T19:59:50.010" v="11133" actId="313"/>
          <ac:spMkLst>
            <pc:docMk/>
            <pc:sldMk cId="882493188" sldId="327"/>
            <ac:spMk id="2" creationId="{00000000-0000-0000-0000-000000000000}"/>
          </ac:spMkLst>
        </pc:spChg>
        <pc:spChg chg="del">
          <ac:chgData name="Brian Morrissey" userId="4e78b607-090e-4531-ab19-7d7fd6d6cd2c" providerId="ADAL" clId="{3F85C1C8-A773-45FC-B6B5-10D087D119F2}" dt="2021-09-14T19:51:17.877" v="10899" actId="478"/>
          <ac:spMkLst>
            <pc:docMk/>
            <pc:sldMk cId="882493188" sldId="327"/>
            <ac:spMk id="4" creationId="{00000000-0000-0000-0000-000000000000}"/>
          </ac:spMkLst>
        </pc:spChg>
        <pc:picChg chg="add del mod">
          <ac:chgData name="Brian Morrissey" userId="4e78b607-090e-4531-ab19-7d7fd6d6cd2c" providerId="ADAL" clId="{3F85C1C8-A773-45FC-B6B5-10D087D119F2}" dt="2021-09-22T18:43:58.908" v="19458" actId="478"/>
          <ac:picMkLst>
            <pc:docMk/>
            <pc:sldMk cId="882493188" sldId="327"/>
            <ac:picMk id="5" creationId="{321725D7-5E53-4EFA-8AEA-B29611ED8FAD}"/>
          </ac:picMkLst>
        </pc:picChg>
        <pc:picChg chg="add del mod">
          <ac:chgData name="Brian Morrissey" userId="4e78b607-090e-4531-ab19-7d7fd6d6cd2c" providerId="ADAL" clId="{3F85C1C8-A773-45FC-B6B5-10D087D119F2}" dt="2021-09-16T12:17:01.124" v="12921" actId="478"/>
          <ac:picMkLst>
            <pc:docMk/>
            <pc:sldMk cId="882493188" sldId="327"/>
            <ac:picMk id="6" creationId="{794DA5C6-5EBC-49E5-9BDC-84D5D8BFAB2D}"/>
          </ac:picMkLst>
        </pc:picChg>
        <pc:picChg chg="add mod">
          <ac:chgData name="Brian Morrissey" userId="4e78b607-090e-4531-ab19-7d7fd6d6cd2c" providerId="ADAL" clId="{3F85C1C8-A773-45FC-B6B5-10D087D119F2}" dt="2021-09-22T18:46:35.102" v="19525" actId="1076"/>
          <ac:picMkLst>
            <pc:docMk/>
            <pc:sldMk cId="882493188" sldId="327"/>
            <ac:picMk id="6" creationId="{96139A80-A7DC-4E5B-AC8F-C059B8A35BB7}"/>
          </ac:picMkLst>
        </pc:picChg>
      </pc:sldChg>
      <pc:sldChg chg="addSp delSp modSp add mod ord setBg">
        <pc:chgData name="Brian Morrissey" userId="4e78b607-090e-4531-ab19-7d7fd6d6cd2c" providerId="ADAL" clId="{3F85C1C8-A773-45FC-B6B5-10D087D119F2}" dt="2021-09-22T18:45:34.591" v="19497" actId="1036"/>
        <pc:sldMkLst>
          <pc:docMk/>
          <pc:sldMk cId="1175512428" sldId="328"/>
        </pc:sldMkLst>
        <pc:spChg chg="mod">
          <ac:chgData name="Brian Morrissey" userId="4e78b607-090e-4531-ab19-7d7fd6d6cd2c" providerId="ADAL" clId="{3F85C1C8-A773-45FC-B6B5-10D087D119F2}" dt="2021-09-14T19:55:13.960" v="11034"/>
          <ac:spMkLst>
            <pc:docMk/>
            <pc:sldMk cId="1175512428" sldId="328"/>
            <ac:spMk id="2" creationId="{00000000-0000-0000-0000-000000000000}"/>
          </ac:spMkLst>
        </pc:spChg>
        <pc:spChg chg="mod ord">
          <ac:chgData name="Brian Morrissey" userId="4e78b607-090e-4531-ab19-7d7fd6d6cd2c" providerId="ADAL" clId="{3F85C1C8-A773-45FC-B6B5-10D087D119F2}" dt="2021-09-14T19:50:46.573" v="10896" actId="26606"/>
          <ac:spMkLst>
            <pc:docMk/>
            <pc:sldMk cId="1175512428" sldId="328"/>
            <ac:spMk id="3" creationId="{00000000-0000-0000-0000-000000000000}"/>
          </ac:spMkLst>
        </pc:spChg>
        <pc:spChg chg="del">
          <ac:chgData name="Brian Morrissey" userId="4e78b607-090e-4531-ab19-7d7fd6d6cd2c" providerId="ADAL" clId="{3F85C1C8-A773-45FC-B6B5-10D087D119F2}" dt="2021-09-14T19:49:47.628" v="10893" actId="478"/>
          <ac:spMkLst>
            <pc:docMk/>
            <pc:sldMk cId="1175512428" sldId="328"/>
            <ac:spMk id="4" creationId="{00000000-0000-0000-0000-000000000000}"/>
          </ac:spMkLst>
        </pc:spChg>
        <pc:picChg chg="add del mod">
          <ac:chgData name="Brian Morrissey" userId="4e78b607-090e-4531-ab19-7d7fd6d6cd2c" providerId="ADAL" clId="{3F85C1C8-A773-45FC-B6B5-10D087D119F2}" dt="2021-09-22T18:43:56.460" v="19457" actId="478"/>
          <ac:picMkLst>
            <pc:docMk/>
            <pc:sldMk cId="1175512428" sldId="328"/>
            <ac:picMk id="5" creationId="{1FDD2AF1-2380-4261-B131-735EB3E009A8}"/>
          </ac:picMkLst>
        </pc:picChg>
        <pc:picChg chg="add del mod">
          <ac:chgData name="Brian Morrissey" userId="4e78b607-090e-4531-ab19-7d7fd6d6cd2c" providerId="ADAL" clId="{3F85C1C8-A773-45FC-B6B5-10D087D119F2}" dt="2021-09-16T12:15:56.212" v="12913" actId="478"/>
          <ac:picMkLst>
            <pc:docMk/>
            <pc:sldMk cId="1175512428" sldId="328"/>
            <ac:picMk id="6" creationId="{2C355C9D-2506-40FF-81BF-645A65ED00BF}"/>
          </ac:picMkLst>
        </pc:picChg>
        <pc:picChg chg="add mod">
          <ac:chgData name="Brian Morrissey" userId="4e78b607-090e-4531-ab19-7d7fd6d6cd2c" providerId="ADAL" clId="{3F85C1C8-A773-45FC-B6B5-10D087D119F2}" dt="2021-09-22T18:45:34.591" v="19497" actId="1036"/>
          <ac:picMkLst>
            <pc:docMk/>
            <pc:sldMk cId="1175512428" sldId="328"/>
            <ac:picMk id="6" creationId="{AD2C313F-37CB-4E52-B6F1-41F960744A80}"/>
          </ac:picMkLst>
        </pc:picChg>
      </pc:sldChg>
      <pc:sldChg chg="addSp delSp modSp add mod">
        <pc:chgData name="Brian Morrissey" userId="4e78b607-090e-4531-ab19-7d7fd6d6cd2c" providerId="ADAL" clId="{3F85C1C8-A773-45FC-B6B5-10D087D119F2}" dt="2021-09-15T20:51:25.965" v="12049" actId="478"/>
        <pc:sldMkLst>
          <pc:docMk/>
          <pc:sldMk cId="3293084354" sldId="329"/>
        </pc:sldMkLst>
        <pc:spChg chg="mod">
          <ac:chgData name="Brian Morrissey" userId="4e78b607-090e-4531-ab19-7d7fd6d6cd2c" providerId="ADAL" clId="{3F85C1C8-A773-45FC-B6B5-10D087D119F2}" dt="2021-09-14T19:54:45.004" v="11033" actId="20577"/>
          <ac:spMkLst>
            <pc:docMk/>
            <pc:sldMk cId="3293084354" sldId="329"/>
            <ac:spMk id="2" creationId="{00000000-0000-0000-0000-000000000000}"/>
          </ac:spMkLst>
        </pc:spChg>
        <pc:spChg chg="del">
          <ac:chgData name="Brian Morrissey" userId="4e78b607-090e-4531-ab19-7d7fd6d6cd2c" providerId="ADAL" clId="{3F85C1C8-A773-45FC-B6B5-10D087D119F2}" dt="2021-09-15T20:51:02.190" v="12046" actId="478"/>
          <ac:spMkLst>
            <pc:docMk/>
            <pc:sldMk cId="3293084354" sldId="329"/>
            <ac:spMk id="4" creationId="{00000000-0000-0000-0000-000000000000}"/>
          </ac:spMkLst>
        </pc:spChg>
        <pc:spChg chg="add mod">
          <ac:chgData name="Brian Morrissey" userId="4e78b607-090e-4531-ab19-7d7fd6d6cd2c" providerId="ADAL" clId="{3F85C1C8-A773-45FC-B6B5-10D087D119F2}" dt="2021-09-15T20:51:03.531" v="12047"/>
          <ac:spMkLst>
            <pc:docMk/>
            <pc:sldMk cId="3293084354" sldId="329"/>
            <ac:spMk id="6" creationId="{1E8784F3-FF81-40DC-88E6-E027BCDBD437}"/>
          </ac:spMkLst>
        </pc:spChg>
        <pc:spChg chg="add mod">
          <ac:chgData name="Brian Morrissey" userId="4e78b607-090e-4531-ab19-7d7fd6d6cd2c" providerId="ADAL" clId="{3F85C1C8-A773-45FC-B6B5-10D087D119F2}" dt="2021-09-15T20:51:22.806" v="12048"/>
          <ac:spMkLst>
            <pc:docMk/>
            <pc:sldMk cId="3293084354" sldId="329"/>
            <ac:spMk id="8" creationId="{12D2ED62-85E1-4F62-90A4-93B979B7A0FD}"/>
          </ac:spMkLst>
        </pc:spChg>
        <pc:spChg chg="add del mod">
          <ac:chgData name="Brian Morrissey" userId="4e78b607-090e-4531-ab19-7d7fd6d6cd2c" providerId="ADAL" clId="{3F85C1C8-A773-45FC-B6B5-10D087D119F2}" dt="2021-09-15T20:51:25.965" v="12049" actId="478"/>
          <ac:spMkLst>
            <pc:docMk/>
            <pc:sldMk cId="3293084354" sldId="329"/>
            <ac:spMk id="9" creationId="{A24EA569-2AED-44C6-A038-276A04D46ED3}"/>
          </ac:spMkLst>
        </pc:spChg>
        <pc:spChg chg="add mod">
          <ac:chgData name="Brian Morrissey" userId="4e78b607-090e-4531-ab19-7d7fd6d6cd2c" providerId="ADAL" clId="{3F85C1C8-A773-45FC-B6B5-10D087D119F2}" dt="2021-09-15T20:51:03.531" v="12047"/>
          <ac:spMkLst>
            <pc:docMk/>
            <pc:sldMk cId="3293084354" sldId="329"/>
            <ac:spMk id="10" creationId="{9B97648C-F64D-48FC-950C-3F6A1B7BED3C}"/>
          </ac:spMkLst>
        </pc:spChg>
        <pc:picChg chg="add mod">
          <ac:chgData name="Brian Morrissey" userId="4e78b607-090e-4531-ab19-7d7fd6d6cd2c" providerId="ADAL" clId="{3F85C1C8-A773-45FC-B6B5-10D087D119F2}" dt="2021-09-15T20:51:03.531" v="12047"/>
          <ac:picMkLst>
            <pc:docMk/>
            <pc:sldMk cId="3293084354" sldId="329"/>
            <ac:picMk id="5" creationId="{5357BD25-977D-4D81-B449-722D514F2D22}"/>
          </ac:picMkLst>
        </pc:picChg>
        <pc:picChg chg="add mod">
          <ac:chgData name="Brian Morrissey" userId="4e78b607-090e-4531-ab19-7d7fd6d6cd2c" providerId="ADAL" clId="{3F85C1C8-A773-45FC-B6B5-10D087D119F2}" dt="2021-09-15T20:51:03.531" v="12047"/>
          <ac:picMkLst>
            <pc:docMk/>
            <pc:sldMk cId="3293084354" sldId="329"/>
            <ac:picMk id="7" creationId="{F1CE205B-59FD-461F-9BA8-23A2BD645A9F}"/>
          </ac:picMkLst>
        </pc:picChg>
      </pc:sldChg>
      <pc:sldChg chg="addSp delSp modSp add mod ord">
        <pc:chgData name="Brian Morrissey" userId="4e78b607-090e-4531-ab19-7d7fd6d6cd2c" providerId="ADAL" clId="{3F85C1C8-A773-45FC-B6B5-10D087D119F2}" dt="2021-09-22T18:47:11.810" v="19528" actId="12789"/>
        <pc:sldMkLst>
          <pc:docMk/>
          <pc:sldMk cId="2971856617" sldId="330"/>
        </pc:sldMkLst>
        <pc:spChg chg="del">
          <ac:chgData name="Brian Morrissey" userId="4e78b607-090e-4531-ab19-7d7fd6d6cd2c" providerId="ADAL" clId="{3F85C1C8-A773-45FC-B6B5-10D087D119F2}" dt="2021-09-14T19:55:43.760" v="11036" actId="478"/>
          <ac:spMkLst>
            <pc:docMk/>
            <pc:sldMk cId="2971856617" sldId="330"/>
            <ac:spMk id="4" creationId="{00000000-0000-0000-0000-000000000000}"/>
          </ac:spMkLst>
        </pc:spChg>
        <pc:picChg chg="add mod">
          <ac:chgData name="Brian Morrissey" userId="4e78b607-090e-4531-ab19-7d7fd6d6cd2c" providerId="ADAL" clId="{3F85C1C8-A773-45FC-B6B5-10D087D119F2}" dt="2021-09-22T18:47:11.810" v="19528" actId="12789"/>
          <ac:picMkLst>
            <pc:docMk/>
            <pc:sldMk cId="2971856617" sldId="330"/>
            <ac:picMk id="5" creationId="{77563E91-52DA-4E03-A5E5-43F785D80A1C}"/>
          </ac:picMkLst>
        </pc:picChg>
        <pc:picChg chg="add del">
          <ac:chgData name="Brian Morrissey" userId="4e78b607-090e-4531-ab19-7d7fd6d6cd2c" providerId="ADAL" clId="{3F85C1C8-A773-45FC-B6B5-10D087D119F2}" dt="2021-09-22T18:44:01.434" v="19459" actId="478"/>
          <ac:picMkLst>
            <pc:docMk/>
            <pc:sldMk cId="2971856617" sldId="330"/>
            <ac:picMk id="6" creationId="{BB650882-636E-4DA2-BA95-CB234372B18F}"/>
          </ac:picMkLst>
        </pc:picChg>
      </pc:sldChg>
      <pc:sldChg chg="delSp modSp add del mod">
        <pc:chgData name="Brian Morrissey" userId="4e78b607-090e-4531-ab19-7d7fd6d6cd2c" providerId="ADAL" clId="{3F85C1C8-A773-45FC-B6B5-10D087D119F2}" dt="2021-09-15T21:16:01.617" v="12636" actId="47"/>
        <pc:sldMkLst>
          <pc:docMk/>
          <pc:sldMk cId="1859285770" sldId="331"/>
        </pc:sldMkLst>
        <pc:spChg chg="mod">
          <ac:chgData name="Brian Morrissey" userId="4e78b607-090e-4531-ab19-7d7fd6d6cd2c" providerId="ADAL" clId="{3F85C1C8-A773-45FC-B6B5-10D087D119F2}" dt="2021-09-15T21:11:48.750" v="12498"/>
          <ac:spMkLst>
            <pc:docMk/>
            <pc:sldMk cId="1859285770" sldId="331"/>
            <ac:spMk id="2" creationId="{00000000-0000-0000-0000-000000000000}"/>
          </ac:spMkLst>
        </pc:spChg>
        <pc:spChg chg="del">
          <ac:chgData name="Brian Morrissey" userId="4e78b607-090e-4531-ab19-7d7fd6d6cd2c" providerId="ADAL" clId="{3F85C1C8-A773-45FC-B6B5-10D087D119F2}" dt="2021-09-15T21:14:13.453" v="12631" actId="478"/>
          <ac:spMkLst>
            <pc:docMk/>
            <pc:sldMk cId="1859285770" sldId="331"/>
            <ac:spMk id="4" creationId="{00000000-0000-0000-0000-000000000000}"/>
          </ac:spMkLst>
        </pc:spChg>
      </pc:sldChg>
      <pc:sldChg chg="addSp delSp modSp add mod ord">
        <pc:chgData name="Brian Morrissey" userId="4e78b607-090e-4531-ab19-7d7fd6d6cd2c" providerId="ADAL" clId="{3F85C1C8-A773-45FC-B6B5-10D087D119F2}" dt="2021-09-22T18:47:32.962" v="19531" actId="12789"/>
        <pc:sldMkLst>
          <pc:docMk/>
          <pc:sldMk cId="2864611070" sldId="332"/>
        </pc:sldMkLst>
        <pc:spChg chg="mod">
          <ac:chgData name="Brian Morrissey" userId="4e78b607-090e-4531-ab19-7d7fd6d6cd2c" providerId="ADAL" clId="{3F85C1C8-A773-45FC-B6B5-10D087D119F2}" dt="2021-09-15T21:11:40.232" v="12496"/>
          <ac:spMkLst>
            <pc:docMk/>
            <pc:sldMk cId="2864611070" sldId="332"/>
            <ac:spMk id="2" creationId="{00000000-0000-0000-0000-000000000000}"/>
          </ac:spMkLst>
        </pc:spChg>
        <pc:picChg chg="add mod">
          <ac:chgData name="Brian Morrissey" userId="4e78b607-090e-4531-ab19-7d7fd6d6cd2c" providerId="ADAL" clId="{3F85C1C8-A773-45FC-B6B5-10D087D119F2}" dt="2021-09-22T18:47:32.962" v="19531" actId="12789"/>
          <ac:picMkLst>
            <pc:docMk/>
            <pc:sldMk cId="2864611070" sldId="332"/>
            <ac:picMk id="5" creationId="{70B1C41F-33A7-4B5D-BA82-CE418B771B40}"/>
          </ac:picMkLst>
        </pc:picChg>
        <pc:picChg chg="add del mod">
          <ac:chgData name="Brian Morrissey" userId="4e78b607-090e-4531-ab19-7d7fd6d6cd2c" providerId="ADAL" clId="{3F85C1C8-A773-45FC-B6B5-10D087D119F2}" dt="2021-09-16T12:18:23.837" v="12950" actId="478"/>
          <ac:picMkLst>
            <pc:docMk/>
            <pc:sldMk cId="2864611070" sldId="332"/>
            <ac:picMk id="5" creationId="{D0E0B52A-C31E-4EFD-86B4-EF896EF2F2DD}"/>
          </ac:picMkLst>
        </pc:picChg>
        <pc:picChg chg="del">
          <ac:chgData name="Brian Morrissey" userId="4e78b607-090e-4531-ab19-7d7fd6d6cd2c" providerId="ADAL" clId="{3F85C1C8-A773-45FC-B6B5-10D087D119F2}" dt="2021-09-14T19:56:42.719" v="11041" actId="478"/>
          <ac:picMkLst>
            <pc:docMk/>
            <pc:sldMk cId="2864611070" sldId="332"/>
            <ac:picMk id="6" creationId="{BB650882-636E-4DA2-BA95-CB234372B18F}"/>
          </ac:picMkLst>
        </pc:picChg>
        <pc:picChg chg="add del mod">
          <ac:chgData name="Brian Morrissey" userId="4e78b607-090e-4531-ab19-7d7fd6d6cd2c" providerId="ADAL" clId="{3F85C1C8-A773-45FC-B6B5-10D087D119F2}" dt="2021-09-22T18:44:03.709" v="19460" actId="478"/>
          <ac:picMkLst>
            <pc:docMk/>
            <pc:sldMk cId="2864611070" sldId="332"/>
            <ac:picMk id="6" creationId="{E37480B6-947A-4E9E-B8C3-DF85B4275CDD}"/>
          </ac:picMkLst>
        </pc:picChg>
      </pc:sldChg>
      <pc:sldChg chg="delSp modSp add del mod">
        <pc:chgData name="Brian Morrissey" userId="4e78b607-090e-4531-ab19-7d7fd6d6cd2c" providerId="ADAL" clId="{3F85C1C8-A773-45FC-B6B5-10D087D119F2}" dt="2021-09-16T12:11:16.538" v="12912" actId="47"/>
        <pc:sldMkLst>
          <pc:docMk/>
          <pc:sldMk cId="4076167615" sldId="333"/>
        </pc:sldMkLst>
        <pc:spChg chg="mod">
          <ac:chgData name="Brian Morrissey" userId="4e78b607-090e-4531-ab19-7d7fd6d6cd2c" providerId="ADAL" clId="{3F85C1C8-A773-45FC-B6B5-10D087D119F2}" dt="2021-09-14T19:58:27.584" v="11088" actId="20577"/>
          <ac:spMkLst>
            <pc:docMk/>
            <pc:sldMk cId="4076167615" sldId="333"/>
            <ac:spMk id="2" creationId="{00000000-0000-0000-0000-000000000000}"/>
          </ac:spMkLst>
        </pc:spChg>
        <pc:spChg chg="del">
          <ac:chgData name="Brian Morrissey" userId="4e78b607-090e-4531-ab19-7d7fd6d6cd2c" providerId="ADAL" clId="{3F85C1C8-A773-45FC-B6B5-10D087D119F2}" dt="2021-09-16T11:52:54.259" v="12824" actId="478"/>
          <ac:spMkLst>
            <pc:docMk/>
            <pc:sldMk cId="4076167615" sldId="333"/>
            <ac:spMk id="4" creationId="{00000000-0000-0000-0000-000000000000}"/>
          </ac:spMkLst>
        </pc:spChg>
      </pc:sldChg>
      <pc:sldChg chg="addSp delSp modSp add mod ord">
        <pc:chgData name="Brian Morrissey" userId="4e78b607-090e-4531-ab19-7d7fd6d6cd2c" providerId="ADAL" clId="{3F85C1C8-A773-45FC-B6B5-10D087D119F2}" dt="2021-09-22T18:48:26.495" v="19548" actId="1036"/>
        <pc:sldMkLst>
          <pc:docMk/>
          <pc:sldMk cId="1237056408" sldId="334"/>
        </pc:sldMkLst>
        <pc:spChg chg="mod">
          <ac:chgData name="Brian Morrissey" userId="4e78b607-090e-4531-ab19-7d7fd6d6cd2c" providerId="ADAL" clId="{3F85C1C8-A773-45FC-B6B5-10D087D119F2}" dt="2021-09-14T19:58:37.383" v="11109" actId="20577"/>
          <ac:spMkLst>
            <pc:docMk/>
            <pc:sldMk cId="1237056408" sldId="334"/>
            <ac:spMk id="2" creationId="{00000000-0000-0000-0000-000000000000}"/>
          </ac:spMkLst>
        </pc:spChg>
        <pc:picChg chg="add del mod">
          <ac:chgData name="Brian Morrissey" userId="4e78b607-090e-4531-ab19-7d7fd6d6cd2c" providerId="ADAL" clId="{3F85C1C8-A773-45FC-B6B5-10D087D119F2}" dt="2021-09-22T18:44:05.602" v="19461" actId="478"/>
          <ac:picMkLst>
            <pc:docMk/>
            <pc:sldMk cId="1237056408" sldId="334"/>
            <ac:picMk id="5" creationId="{A65A8333-F0A0-403A-A375-FDA5491C836A}"/>
          </ac:picMkLst>
        </pc:picChg>
        <pc:picChg chg="del">
          <ac:chgData name="Brian Morrissey" userId="4e78b607-090e-4531-ab19-7d7fd6d6cd2c" providerId="ADAL" clId="{3F85C1C8-A773-45FC-B6B5-10D087D119F2}" dt="2021-09-14T19:58:40.099" v="11110" actId="478"/>
          <ac:picMkLst>
            <pc:docMk/>
            <pc:sldMk cId="1237056408" sldId="334"/>
            <ac:picMk id="5" creationId="{D0E0B52A-C31E-4EFD-86B4-EF896EF2F2DD}"/>
          </ac:picMkLst>
        </pc:picChg>
        <pc:picChg chg="add del mod">
          <ac:chgData name="Brian Morrissey" userId="4e78b607-090e-4531-ab19-7d7fd6d6cd2c" providerId="ADAL" clId="{3F85C1C8-A773-45FC-B6B5-10D087D119F2}" dt="2021-09-16T12:19:15.930" v="12966" actId="478"/>
          <ac:picMkLst>
            <pc:docMk/>
            <pc:sldMk cId="1237056408" sldId="334"/>
            <ac:picMk id="6" creationId="{649153D8-FD41-4BDD-804B-480734527955}"/>
          </ac:picMkLst>
        </pc:picChg>
        <pc:picChg chg="add mod">
          <ac:chgData name="Brian Morrissey" userId="4e78b607-090e-4531-ab19-7d7fd6d6cd2c" providerId="ADAL" clId="{3F85C1C8-A773-45FC-B6B5-10D087D119F2}" dt="2021-09-22T18:48:26.495" v="19548" actId="1036"/>
          <ac:picMkLst>
            <pc:docMk/>
            <pc:sldMk cId="1237056408" sldId="334"/>
            <ac:picMk id="6" creationId="{E29E1FED-7BA7-40FD-8784-15AFA6C95620}"/>
          </ac:picMkLst>
        </pc:picChg>
      </pc:sldChg>
      <pc:sldChg chg="addSp">
        <pc:chgData name="Brian Morrissey" userId="4e78b607-090e-4531-ab19-7d7fd6d6cd2c" providerId="ADAL" clId="{3F85C1C8-A773-45FC-B6B5-10D087D119F2}" dt="2021-09-15T18:52:22.239" v="11372"/>
        <pc:sldMkLst>
          <pc:docMk/>
          <pc:sldMk cId="1992074362" sldId="335"/>
        </pc:sldMkLst>
        <pc:picChg chg="add">
          <ac:chgData name="Brian Morrissey" userId="4e78b607-090e-4531-ab19-7d7fd6d6cd2c" providerId="ADAL" clId="{3F85C1C8-A773-45FC-B6B5-10D087D119F2}" dt="2021-09-15T18:52:22.239" v="11372"/>
          <ac:picMkLst>
            <pc:docMk/>
            <pc:sldMk cId="1992074362" sldId="335"/>
            <ac:picMk id="3074" creationId="{9FFC1E8C-D979-46E2-BA6C-7FF78B276C72}"/>
          </ac:picMkLst>
        </pc:picChg>
      </pc:sldChg>
      <pc:sldChg chg="addSp">
        <pc:chgData name="Brian Morrissey" userId="4e78b607-090e-4531-ab19-7d7fd6d6cd2c" providerId="ADAL" clId="{3F85C1C8-A773-45FC-B6B5-10D087D119F2}" dt="2021-09-15T18:56:25.795" v="11402"/>
        <pc:sldMkLst>
          <pc:docMk/>
          <pc:sldMk cId="2239783487" sldId="335"/>
        </pc:sldMkLst>
        <pc:picChg chg="add">
          <ac:chgData name="Brian Morrissey" userId="4e78b607-090e-4531-ab19-7d7fd6d6cd2c" providerId="ADAL" clId="{3F85C1C8-A773-45FC-B6B5-10D087D119F2}" dt="2021-09-15T18:56:25.795" v="11402"/>
          <ac:picMkLst>
            <pc:docMk/>
            <pc:sldMk cId="2239783487" sldId="335"/>
            <ac:picMk id="5122" creationId="{CC7194D0-C03F-4003-A5A4-763A648A5E53}"/>
          </ac:picMkLst>
        </pc:picChg>
      </pc:sldChg>
      <pc:sldChg chg="addSp delSp modSp add del mod">
        <pc:chgData name="Brian Morrissey" userId="4e78b607-090e-4531-ab19-7d7fd6d6cd2c" providerId="ADAL" clId="{3F85C1C8-A773-45FC-B6B5-10D087D119F2}" dt="2021-09-15T19:12:03.544" v="11618" actId="1076"/>
        <pc:sldMkLst>
          <pc:docMk/>
          <pc:sldMk cId="2956498964" sldId="335"/>
        </pc:sldMkLst>
        <pc:spChg chg="del">
          <ac:chgData name="Brian Morrissey" userId="4e78b607-090e-4531-ab19-7d7fd6d6cd2c" providerId="ADAL" clId="{3F85C1C8-A773-45FC-B6B5-10D087D119F2}" dt="2021-09-15T18:44:34.017" v="11361" actId="478"/>
          <ac:spMkLst>
            <pc:docMk/>
            <pc:sldMk cId="2956498964" sldId="335"/>
            <ac:spMk id="10" creationId="{08D13E32-C902-4C76-BD3C-34A37A196AA0}"/>
          </ac:spMkLst>
        </pc:spChg>
        <pc:spChg chg="mod">
          <ac:chgData name="Brian Morrissey" userId="4e78b607-090e-4531-ab19-7d7fd6d6cd2c" providerId="ADAL" clId="{3F85C1C8-A773-45FC-B6B5-10D087D119F2}" dt="2021-09-15T19:11:59.520" v="11616" actId="1076"/>
          <ac:spMkLst>
            <pc:docMk/>
            <pc:sldMk cId="2956498964" sldId="335"/>
            <ac:spMk id="11" creationId="{9274031A-61A0-4554-BC8A-A6EB882F9D9B}"/>
          </ac:spMkLst>
        </pc:spChg>
        <pc:spChg chg="del">
          <ac:chgData name="Brian Morrissey" userId="4e78b607-090e-4531-ab19-7d7fd6d6cd2c" providerId="ADAL" clId="{3F85C1C8-A773-45FC-B6B5-10D087D119F2}" dt="2021-09-15T18:44:35.588" v="11362" actId="478"/>
          <ac:spMkLst>
            <pc:docMk/>
            <pc:sldMk cId="2956498964" sldId="335"/>
            <ac:spMk id="12" creationId="{6995EFB0-E6A2-471B-B48F-564D211D4D11}"/>
          </ac:spMkLst>
        </pc:spChg>
        <pc:spChg chg="add mod">
          <ac:chgData name="Brian Morrissey" userId="4e78b607-090e-4531-ab19-7d7fd6d6cd2c" providerId="ADAL" clId="{3F85C1C8-A773-45FC-B6B5-10D087D119F2}" dt="2021-09-15T19:12:03.544" v="11618" actId="1076"/>
          <ac:spMkLst>
            <pc:docMk/>
            <pc:sldMk cId="2956498964" sldId="335"/>
            <ac:spMk id="13" creationId="{20A3B999-85B6-4E35-B740-AC46DA6EBD90}"/>
          </ac:spMkLst>
        </pc:spChg>
        <pc:spChg chg="del mod">
          <ac:chgData name="Brian Morrissey" userId="4e78b607-090e-4531-ab19-7d7fd6d6cd2c" providerId="ADAL" clId="{3F85C1C8-A773-45FC-B6B5-10D087D119F2}" dt="2021-09-15T18:57:50.539" v="11527" actId="478"/>
          <ac:spMkLst>
            <pc:docMk/>
            <pc:sldMk cId="2956498964" sldId="335"/>
            <ac:spMk id="14" creationId="{B3BAE56A-E80F-4A09-8CC7-1A6B0B94BE7A}"/>
          </ac:spMkLst>
        </pc:spChg>
        <pc:picChg chg="del">
          <ac:chgData name="Brian Morrissey" userId="4e78b607-090e-4531-ab19-7d7fd6d6cd2c" providerId="ADAL" clId="{3F85C1C8-A773-45FC-B6B5-10D087D119F2}" dt="2021-09-15T18:44:32.795" v="11360" actId="478"/>
          <ac:picMkLst>
            <pc:docMk/>
            <pc:sldMk cId="2956498964" sldId="335"/>
            <ac:picMk id="5" creationId="{00766CF9-1C8D-4C46-B57A-A66CFBFBD82C}"/>
          </ac:picMkLst>
        </pc:picChg>
        <pc:picChg chg="del">
          <ac:chgData name="Brian Morrissey" userId="4e78b607-090e-4531-ab19-7d7fd6d6cd2c" providerId="ADAL" clId="{3F85C1C8-A773-45FC-B6B5-10D087D119F2}" dt="2021-09-15T18:44:31.826" v="11359" actId="478"/>
          <ac:picMkLst>
            <pc:docMk/>
            <pc:sldMk cId="2956498964" sldId="335"/>
            <ac:picMk id="1026" creationId="{D7E072F0-DCE7-42ED-846D-2E3249C4DF69}"/>
          </ac:picMkLst>
        </pc:picChg>
        <pc:picChg chg="mod">
          <ac:chgData name="Brian Morrissey" userId="4e78b607-090e-4531-ab19-7d7fd6d6cd2c" providerId="ADAL" clId="{3F85C1C8-A773-45FC-B6B5-10D087D119F2}" dt="2021-09-15T18:55:53.179" v="11392" actId="1076"/>
          <ac:picMkLst>
            <pc:docMk/>
            <pc:sldMk cId="2956498964" sldId="335"/>
            <ac:picMk id="3074" creationId="{9FFC1E8C-D979-46E2-BA6C-7FF78B276C72}"/>
          </ac:picMkLst>
        </pc:picChg>
        <pc:picChg chg="del mod">
          <ac:chgData name="Brian Morrissey" userId="4e78b607-090e-4531-ab19-7d7fd6d6cd2c" providerId="ADAL" clId="{3F85C1C8-A773-45FC-B6B5-10D087D119F2}" dt="2021-09-15T18:56:08.810" v="11401" actId="478"/>
          <ac:picMkLst>
            <pc:docMk/>
            <pc:sldMk cId="2956498964" sldId="335"/>
            <ac:picMk id="4098" creationId="{CE3E8811-4E4A-4BB7-B0C5-A921E05006B8}"/>
          </ac:picMkLst>
        </pc:picChg>
        <pc:picChg chg="mod">
          <ac:chgData name="Brian Morrissey" userId="4e78b607-090e-4531-ab19-7d7fd6d6cd2c" providerId="ADAL" clId="{3F85C1C8-A773-45FC-B6B5-10D087D119F2}" dt="2021-09-15T18:56:44.635" v="11439" actId="1076"/>
          <ac:picMkLst>
            <pc:docMk/>
            <pc:sldMk cId="2956498964" sldId="335"/>
            <ac:picMk id="5122" creationId="{CC7194D0-C03F-4003-A5A4-763A648A5E53}"/>
          </ac:picMkLst>
        </pc:picChg>
      </pc:sldChg>
      <pc:sldChg chg="addSp">
        <pc:chgData name="Brian Morrissey" userId="4e78b607-090e-4531-ab19-7d7fd6d6cd2c" providerId="ADAL" clId="{3F85C1C8-A773-45FC-B6B5-10D087D119F2}" dt="2021-09-15T18:55:25.761" v="11381"/>
        <pc:sldMkLst>
          <pc:docMk/>
          <pc:sldMk cId="3238702257" sldId="335"/>
        </pc:sldMkLst>
        <pc:picChg chg="add">
          <ac:chgData name="Brian Morrissey" userId="4e78b607-090e-4531-ab19-7d7fd6d6cd2c" providerId="ADAL" clId="{3F85C1C8-A773-45FC-B6B5-10D087D119F2}" dt="2021-09-15T18:55:25.761" v="11381"/>
          <ac:picMkLst>
            <pc:docMk/>
            <pc:sldMk cId="3238702257" sldId="335"/>
            <ac:picMk id="4098" creationId="{CE3E8811-4E4A-4BB7-B0C5-A921E05006B8}"/>
          </ac:picMkLst>
        </pc:picChg>
      </pc:sldChg>
      <pc:sldChg chg="addSp delSp modSp add del mod">
        <pc:chgData name="Brian Morrissey" userId="4e78b607-090e-4531-ab19-7d7fd6d6cd2c" providerId="ADAL" clId="{3F85C1C8-A773-45FC-B6B5-10D087D119F2}" dt="2021-09-22T19:50:16.496" v="20122" actId="47"/>
        <pc:sldMkLst>
          <pc:docMk/>
          <pc:sldMk cId="550278893" sldId="336"/>
        </pc:sldMkLst>
        <pc:spChg chg="add mod">
          <ac:chgData name="Brian Morrissey" userId="4e78b607-090e-4531-ab19-7d7fd6d6cd2c" providerId="ADAL" clId="{3F85C1C8-A773-45FC-B6B5-10D087D119F2}" dt="2021-09-16T19:42:12.724" v="13877" actId="20577"/>
          <ac:spMkLst>
            <pc:docMk/>
            <pc:sldMk cId="550278893" sldId="336"/>
            <ac:spMk id="10" creationId="{7E783111-6446-46AE-BEF0-86B4E504B1B5}"/>
          </ac:spMkLst>
        </pc:spChg>
        <pc:spChg chg="del mod">
          <ac:chgData name="Brian Morrissey" userId="4e78b607-090e-4531-ab19-7d7fd6d6cd2c" providerId="ADAL" clId="{3F85C1C8-A773-45FC-B6B5-10D087D119F2}" dt="2021-09-22T14:38:02.703" v="19011" actId="478"/>
          <ac:spMkLst>
            <pc:docMk/>
            <pc:sldMk cId="550278893" sldId="336"/>
            <ac:spMk id="11" creationId="{9274031A-61A0-4554-BC8A-A6EB882F9D9B}"/>
          </ac:spMkLst>
        </pc:spChg>
        <pc:spChg chg="add mod">
          <ac:chgData name="Brian Morrissey" userId="4e78b607-090e-4531-ab19-7d7fd6d6cd2c" providerId="ADAL" clId="{3F85C1C8-A773-45FC-B6B5-10D087D119F2}" dt="2021-09-15T19:50:11.131" v="11794" actId="1076"/>
          <ac:spMkLst>
            <pc:docMk/>
            <pc:sldMk cId="550278893" sldId="336"/>
            <ac:spMk id="12" creationId="{953649BF-F6A7-45E0-AF9F-29AC82DB5F61}"/>
          </ac:spMkLst>
        </pc:spChg>
        <pc:spChg chg="del mod">
          <ac:chgData name="Brian Morrissey" userId="4e78b607-090e-4531-ab19-7d7fd6d6cd2c" providerId="ADAL" clId="{3F85C1C8-A773-45FC-B6B5-10D087D119F2}" dt="2021-09-22T14:38:05.008" v="19013" actId="478"/>
          <ac:spMkLst>
            <pc:docMk/>
            <pc:sldMk cId="550278893" sldId="336"/>
            <ac:spMk id="13" creationId="{20A3B999-85B6-4E35-B740-AC46DA6EBD90}"/>
          </ac:spMkLst>
        </pc:spChg>
        <pc:picChg chg="del">
          <ac:chgData name="Brian Morrissey" userId="4e78b607-090e-4531-ab19-7d7fd6d6cd2c" providerId="ADAL" clId="{3F85C1C8-A773-45FC-B6B5-10D087D119F2}" dt="2021-09-15T18:58:58.158" v="11529" actId="478"/>
          <ac:picMkLst>
            <pc:docMk/>
            <pc:sldMk cId="550278893" sldId="336"/>
            <ac:picMk id="3074" creationId="{9FFC1E8C-D979-46E2-BA6C-7FF78B276C72}"/>
          </ac:picMkLst>
        </pc:picChg>
        <pc:picChg chg="del">
          <ac:chgData name="Brian Morrissey" userId="4e78b607-090e-4531-ab19-7d7fd6d6cd2c" providerId="ADAL" clId="{3F85C1C8-A773-45FC-B6B5-10D087D119F2}" dt="2021-09-15T18:58:59.300" v="11530" actId="478"/>
          <ac:picMkLst>
            <pc:docMk/>
            <pc:sldMk cId="550278893" sldId="336"/>
            <ac:picMk id="5122" creationId="{CC7194D0-C03F-4003-A5A4-763A648A5E53}"/>
          </ac:picMkLst>
        </pc:picChg>
        <pc:picChg chg="del mod">
          <ac:chgData name="Brian Morrissey" userId="4e78b607-090e-4531-ab19-7d7fd6d6cd2c" providerId="ADAL" clId="{3F85C1C8-A773-45FC-B6B5-10D087D119F2}" dt="2021-09-22T14:38:03.494" v="19012" actId="478"/>
          <ac:picMkLst>
            <pc:docMk/>
            <pc:sldMk cId="550278893" sldId="336"/>
            <ac:picMk id="6146" creationId="{6D3137F5-6EA2-4916-BD1F-5C2698294FB4}"/>
          </ac:picMkLst>
        </pc:picChg>
        <pc:picChg chg="del mod">
          <ac:chgData name="Brian Morrissey" userId="4e78b607-090e-4531-ab19-7d7fd6d6cd2c" providerId="ADAL" clId="{3F85C1C8-A773-45FC-B6B5-10D087D119F2}" dt="2021-09-22T14:38:05.646" v="19014" actId="478"/>
          <ac:picMkLst>
            <pc:docMk/>
            <pc:sldMk cId="550278893" sldId="336"/>
            <ac:picMk id="7170" creationId="{AC2FF379-6932-4392-A922-28B37DB04EC2}"/>
          </ac:picMkLst>
        </pc:picChg>
        <pc:picChg chg="del mod">
          <ac:chgData name="Brian Morrissey" userId="4e78b607-090e-4531-ab19-7d7fd6d6cd2c" providerId="ADAL" clId="{3F85C1C8-A773-45FC-B6B5-10D087D119F2}" dt="2021-09-15T19:17:03.096" v="11667" actId="478"/>
          <ac:picMkLst>
            <pc:docMk/>
            <pc:sldMk cId="550278893" sldId="336"/>
            <ac:picMk id="8194" creationId="{D5EE7CC9-998E-41A4-847A-9570D428F963}"/>
          </ac:picMkLst>
        </pc:picChg>
        <pc:picChg chg="mod">
          <ac:chgData name="Brian Morrissey" userId="4e78b607-090e-4531-ab19-7d7fd6d6cd2c" providerId="ADAL" clId="{3F85C1C8-A773-45FC-B6B5-10D087D119F2}" dt="2021-09-15T19:16:52.476" v="11665" actId="22"/>
          <ac:picMkLst>
            <pc:docMk/>
            <pc:sldMk cId="550278893" sldId="336"/>
            <ac:picMk id="9218" creationId="{B89289F5-12F2-4D0D-A31E-D5195F0D34D0}"/>
          </ac:picMkLst>
        </pc:picChg>
        <pc:picChg chg="mod">
          <ac:chgData name="Brian Morrissey" userId="4e78b607-090e-4531-ab19-7d7fd6d6cd2c" providerId="ADAL" clId="{3F85C1C8-A773-45FC-B6B5-10D087D119F2}" dt="2021-09-15T19:50:17.180" v="11795" actId="1076"/>
          <ac:picMkLst>
            <pc:docMk/>
            <pc:sldMk cId="550278893" sldId="336"/>
            <ac:picMk id="10242" creationId="{5750C8C5-9594-4754-AF93-D2ACE69F046F}"/>
          </ac:picMkLst>
        </pc:picChg>
        <pc:picChg chg="del mod">
          <ac:chgData name="Brian Morrissey" userId="4e78b607-090e-4531-ab19-7d7fd6d6cd2c" providerId="ADAL" clId="{3F85C1C8-A773-45FC-B6B5-10D087D119F2}" dt="2021-09-15T19:48:18.774" v="11723" actId="478"/>
          <ac:picMkLst>
            <pc:docMk/>
            <pc:sldMk cId="550278893" sldId="336"/>
            <ac:picMk id="11266" creationId="{7143E193-547C-438D-BD5A-319C6312BCF2}"/>
          </ac:picMkLst>
        </pc:picChg>
        <pc:picChg chg="mod">
          <ac:chgData name="Brian Morrissey" userId="4e78b607-090e-4531-ab19-7d7fd6d6cd2c" providerId="ADAL" clId="{3F85C1C8-A773-45FC-B6B5-10D087D119F2}" dt="2021-09-15T19:48:53.580" v="11777" actId="1035"/>
          <ac:picMkLst>
            <pc:docMk/>
            <pc:sldMk cId="550278893" sldId="336"/>
            <ac:picMk id="12290" creationId="{63903D04-8820-4D18-AD45-FC76BCA0DA2A}"/>
          </ac:picMkLst>
        </pc:picChg>
      </pc:sldChg>
      <pc:sldChg chg="addSp">
        <pc:chgData name="Brian Morrissey" userId="4e78b607-090e-4531-ab19-7d7fd6d6cd2c" providerId="ADAL" clId="{3F85C1C8-A773-45FC-B6B5-10D087D119F2}" dt="2021-09-15T19:16:48.917" v="11661"/>
        <pc:sldMkLst>
          <pc:docMk/>
          <pc:sldMk cId="914076476" sldId="336"/>
        </pc:sldMkLst>
        <pc:picChg chg="add">
          <ac:chgData name="Brian Morrissey" userId="4e78b607-090e-4531-ab19-7d7fd6d6cd2c" providerId="ADAL" clId="{3F85C1C8-A773-45FC-B6B5-10D087D119F2}" dt="2021-09-15T19:16:48.917" v="11661"/>
          <ac:picMkLst>
            <pc:docMk/>
            <pc:sldMk cId="914076476" sldId="336"/>
            <ac:picMk id="9218" creationId="{B89289F5-12F2-4D0D-A31E-D5195F0D34D0}"/>
          </ac:picMkLst>
        </pc:picChg>
      </pc:sldChg>
      <pc:sldChg chg="addSp">
        <pc:chgData name="Brian Morrissey" userId="4e78b607-090e-4531-ab19-7d7fd6d6cd2c" providerId="ADAL" clId="{3F85C1C8-A773-45FC-B6B5-10D087D119F2}" dt="2021-09-15T19:39:00.815" v="11674"/>
        <pc:sldMkLst>
          <pc:docMk/>
          <pc:sldMk cId="2142509195" sldId="336"/>
        </pc:sldMkLst>
        <pc:picChg chg="add">
          <ac:chgData name="Brian Morrissey" userId="4e78b607-090e-4531-ab19-7d7fd6d6cd2c" providerId="ADAL" clId="{3F85C1C8-A773-45FC-B6B5-10D087D119F2}" dt="2021-09-15T19:39:00.815" v="11674"/>
          <ac:picMkLst>
            <pc:docMk/>
            <pc:sldMk cId="2142509195" sldId="336"/>
            <ac:picMk id="10242" creationId="{5750C8C5-9594-4754-AF93-D2ACE69F046F}"/>
          </ac:picMkLst>
        </pc:picChg>
      </pc:sldChg>
      <pc:sldChg chg="addSp">
        <pc:chgData name="Brian Morrissey" userId="4e78b607-090e-4531-ab19-7d7fd6d6cd2c" providerId="ADAL" clId="{3F85C1C8-A773-45FC-B6B5-10D087D119F2}" dt="2021-09-15T19:07:06.485" v="11537"/>
        <pc:sldMkLst>
          <pc:docMk/>
          <pc:sldMk cId="2835804435" sldId="336"/>
        </pc:sldMkLst>
        <pc:picChg chg="add">
          <ac:chgData name="Brian Morrissey" userId="4e78b607-090e-4531-ab19-7d7fd6d6cd2c" providerId="ADAL" clId="{3F85C1C8-A773-45FC-B6B5-10D087D119F2}" dt="2021-09-15T19:07:06.485" v="11537"/>
          <ac:picMkLst>
            <pc:docMk/>
            <pc:sldMk cId="2835804435" sldId="336"/>
            <ac:picMk id="6146" creationId="{6D3137F5-6EA2-4916-BD1F-5C2698294FB4}"/>
          </ac:picMkLst>
        </pc:picChg>
      </pc:sldChg>
      <pc:sldChg chg="addSp">
        <pc:chgData name="Brian Morrissey" userId="4e78b607-090e-4531-ab19-7d7fd6d6cd2c" providerId="ADAL" clId="{3F85C1C8-A773-45FC-B6B5-10D087D119F2}" dt="2021-09-15T19:16:26.030" v="11650"/>
        <pc:sldMkLst>
          <pc:docMk/>
          <pc:sldMk cId="3142342619" sldId="336"/>
        </pc:sldMkLst>
        <pc:picChg chg="add">
          <ac:chgData name="Brian Morrissey" userId="4e78b607-090e-4531-ab19-7d7fd6d6cd2c" providerId="ADAL" clId="{3F85C1C8-A773-45FC-B6B5-10D087D119F2}" dt="2021-09-15T19:16:26.030" v="11650"/>
          <ac:picMkLst>
            <pc:docMk/>
            <pc:sldMk cId="3142342619" sldId="336"/>
            <ac:picMk id="8194" creationId="{D5EE7CC9-998E-41A4-847A-9570D428F963}"/>
          </ac:picMkLst>
        </pc:picChg>
      </pc:sldChg>
      <pc:sldChg chg="addSp">
        <pc:chgData name="Brian Morrissey" userId="4e78b607-090e-4531-ab19-7d7fd6d6cd2c" providerId="ADAL" clId="{3F85C1C8-A773-45FC-B6B5-10D087D119F2}" dt="2021-09-15T19:39:23.917" v="11680"/>
        <pc:sldMkLst>
          <pc:docMk/>
          <pc:sldMk cId="3165454575" sldId="336"/>
        </pc:sldMkLst>
        <pc:picChg chg="add">
          <ac:chgData name="Brian Morrissey" userId="4e78b607-090e-4531-ab19-7d7fd6d6cd2c" providerId="ADAL" clId="{3F85C1C8-A773-45FC-B6B5-10D087D119F2}" dt="2021-09-15T19:39:23.917" v="11680"/>
          <ac:picMkLst>
            <pc:docMk/>
            <pc:sldMk cId="3165454575" sldId="336"/>
            <ac:picMk id="11266" creationId="{7143E193-547C-438D-BD5A-319C6312BCF2}"/>
          </ac:picMkLst>
        </pc:picChg>
      </pc:sldChg>
      <pc:sldChg chg="addSp">
        <pc:chgData name="Brian Morrissey" userId="4e78b607-090e-4531-ab19-7d7fd6d6cd2c" providerId="ADAL" clId="{3F85C1C8-A773-45FC-B6B5-10D087D119F2}" dt="2021-09-15T19:09:52.864" v="11543"/>
        <pc:sldMkLst>
          <pc:docMk/>
          <pc:sldMk cId="3610764164" sldId="336"/>
        </pc:sldMkLst>
        <pc:picChg chg="add">
          <ac:chgData name="Brian Morrissey" userId="4e78b607-090e-4531-ab19-7d7fd6d6cd2c" providerId="ADAL" clId="{3F85C1C8-A773-45FC-B6B5-10D087D119F2}" dt="2021-09-15T19:09:52.864" v="11543"/>
          <ac:picMkLst>
            <pc:docMk/>
            <pc:sldMk cId="3610764164" sldId="336"/>
            <ac:picMk id="7170" creationId="{AC2FF379-6932-4392-A922-28B37DB04EC2}"/>
          </ac:picMkLst>
        </pc:picChg>
      </pc:sldChg>
      <pc:sldChg chg="addSp">
        <pc:chgData name="Brian Morrissey" userId="4e78b607-090e-4531-ab19-7d7fd6d6cd2c" providerId="ADAL" clId="{3F85C1C8-A773-45FC-B6B5-10D087D119F2}" dt="2021-09-15T19:46:18.969" v="11697"/>
        <pc:sldMkLst>
          <pc:docMk/>
          <pc:sldMk cId="3689247305" sldId="336"/>
        </pc:sldMkLst>
        <pc:picChg chg="add">
          <ac:chgData name="Brian Morrissey" userId="4e78b607-090e-4531-ab19-7d7fd6d6cd2c" providerId="ADAL" clId="{3F85C1C8-A773-45FC-B6B5-10D087D119F2}" dt="2021-09-15T19:46:18.969" v="11697"/>
          <ac:picMkLst>
            <pc:docMk/>
            <pc:sldMk cId="3689247305" sldId="336"/>
            <ac:picMk id="12290" creationId="{63903D04-8820-4D18-AD45-FC76BCA0DA2A}"/>
          </ac:picMkLst>
        </pc:picChg>
      </pc:sldChg>
      <pc:sldChg chg="addSp delSp modSp add mod">
        <pc:chgData name="Brian Morrissey" userId="4e78b607-090e-4531-ab19-7d7fd6d6cd2c" providerId="ADAL" clId="{3F85C1C8-A773-45FC-B6B5-10D087D119F2}" dt="2021-09-16T11:48:10.812" v="12774" actId="207"/>
        <pc:sldMkLst>
          <pc:docMk/>
          <pc:sldMk cId="2952420361" sldId="337"/>
        </pc:sldMkLst>
        <pc:spChg chg="mod">
          <ac:chgData name="Brian Morrissey" userId="4e78b607-090e-4531-ab19-7d7fd6d6cd2c" providerId="ADAL" clId="{3F85C1C8-A773-45FC-B6B5-10D087D119F2}" dt="2021-09-16T11:48:10.812" v="12774" actId="207"/>
          <ac:spMkLst>
            <pc:docMk/>
            <pc:sldMk cId="2952420361" sldId="337"/>
            <ac:spMk id="11" creationId="{9274031A-61A0-4554-BC8A-A6EB882F9D9B}"/>
          </ac:spMkLst>
        </pc:spChg>
        <pc:spChg chg="mod">
          <ac:chgData name="Brian Morrissey" userId="4e78b607-090e-4531-ab19-7d7fd6d6cd2c" providerId="ADAL" clId="{3F85C1C8-A773-45FC-B6B5-10D087D119F2}" dt="2021-09-16T11:47:19.808" v="12772" actId="207"/>
          <ac:spMkLst>
            <pc:docMk/>
            <pc:sldMk cId="2952420361" sldId="337"/>
            <ac:spMk id="13" creationId="{20A3B999-85B6-4E35-B740-AC46DA6EBD90}"/>
          </ac:spMkLst>
        </pc:spChg>
        <pc:grpChg chg="add mod">
          <ac:chgData name="Brian Morrissey" userId="4e78b607-090e-4531-ab19-7d7fd6d6cd2c" providerId="ADAL" clId="{3F85C1C8-A773-45FC-B6B5-10D087D119F2}" dt="2021-09-16T11:46:12.595" v="12764" actId="12788"/>
          <ac:grpSpMkLst>
            <pc:docMk/>
            <pc:sldMk cId="2952420361" sldId="337"/>
            <ac:grpSpMk id="8" creationId="{ED9C338F-496E-4B19-9F48-E661E06101DF}"/>
          </ac:grpSpMkLst>
        </pc:grpChg>
        <pc:grpChg chg="add mod">
          <ac:chgData name="Brian Morrissey" userId="4e78b607-090e-4531-ab19-7d7fd6d6cd2c" providerId="ADAL" clId="{3F85C1C8-A773-45FC-B6B5-10D087D119F2}" dt="2021-09-16T11:46:12.595" v="12764" actId="12788"/>
          <ac:grpSpMkLst>
            <pc:docMk/>
            <pc:sldMk cId="2952420361" sldId="337"/>
            <ac:grpSpMk id="10" creationId="{216629DA-4594-4067-92F2-5A6EE582B736}"/>
          </ac:grpSpMkLst>
        </pc:grpChg>
        <pc:picChg chg="add del mod">
          <ac:chgData name="Brian Morrissey" userId="4e78b607-090e-4531-ab19-7d7fd6d6cd2c" providerId="ADAL" clId="{3F85C1C8-A773-45FC-B6B5-10D087D119F2}" dt="2021-09-16T11:38:14.540" v="12644"/>
          <ac:picMkLst>
            <pc:docMk/>
            <pc:sldMk cId="2952420361" sldId="337"/>
            <ac:picMk id="4" creationId="{A6374DB2-FAF4-4130-A2C1-A82AF3BDABC2}"/>
          </ac:picMkLst>
        </pc:picChg>
        <pc:picChg chg="add del mod">
          <ac:chgData name="Brian Morrissey" userId="4e78b607-090e-4531-ab19-7d7fd6d6cd2c" providerId="ADAL" clId="{3F85C1C8-A773-45FC-B6B5-10D087D119F2}" dt="2021-09-16T11:45:29.499" v="12723" actId="478"/>
          <ac:picMkLst>
            <pc:docMk/>
            <pc:sldMk cId="2952420361" sldId="337"/>
            <ac:picMk id="5" creationId="{303B9805-8B87-49B4-B8F0-20FC0E85C178}"/>
          </ac:picMkLst>
        </pc:picChg>
        <pc:picChg chg="add mod">
          <ac:chgData name="Brian Morrissey" userId="4e78b607-090e-4531-ab19-7d7fd6d6cd2c" providerId="ADAL" clId="{3F85C1C8-A773-45FC-B6B5-10D087D119F2}" dt="2021-09-16T11:45:57.491" v="12762" actId="164"/>
          <ac:picMkLst>
            <pc:docMk/>
            <pc:sldMk cId="2952420361" sldId="337"/>
            <ac:picMk id="6" creationId="{760B77C4-13A0-4F0C-B186-897C05FA3FE1}"/>
          </ac:picMkLst>
        </pc:picChg>
        <pc:picChg chg="add mod">
          <ac:chgData name="Brian Morrissey" userId="4e78b607-090e-4531-ab19-7d7fd6d6cd2c" providerId="ADAL" clId="{3F85C1C8-A773-45FC-B6B5-10D087D119F2}" dt="2021-09-16T11:46:03.322" v="12763" actId="164"/>
          <ac:picMkLst>
            <pc:docMk/>
            <pc:sldMk cId="2952420361" sldId="337"/>
            <ac:picMk id="7" creationId="{EB3E975E-97B3-45AC-B882-831B719A0297}"/>
          </ac:picMkLst>
        </pc:picChg>
        <pc:picChg chg="add mod">
          <ac:chgData name="Brian Morrissey" userId="4e78b607-090e-4531-ab19-7d7fd6d6cd2c" providerId="ADAL" clId="{3F85C1C8-A773-45FC-B6B5-10D087D119F2}" dt="2021-09-16T11:46:03.322" v="12763" actId="164"/>
          <ac:picMkLst>
            <pc:docMk/>
            <pc:sldMk cId="2952420361" sldId="337"/>
            <ac:picMk id="9" creationId="{1743A854-4BCC-4F16-9379-72841C22D8FE}"/>
          </ac:picMkLst>
        </pc:picChg>
        <pc:picChg chg="add del mod">
          <ac:chgData name="Brian Morrissey" userId="4e78b607-090e-4531-ab19-7d7fd6d6cd2c" providerId="ADAL" clId="{3F85C1C8-A773-45FC-B6B5-10D087D119F2}" dt="2021-09-16T11:38:41.555" v="12646"/>
          <ac:picMkLst>
            <pc:docMk/>
            <pc:sldMk cId="2952420361" sldId="337"/>
            <ac:picMk id="12" creationId="{382939EF-81E5-431D-A5C0-618F9C3E95AB}"/>
          </ac:picMkLst>
        </pc:picChg>
        <pc:picChg chg="del">
          <ac:chgData name="Brian Morrissey" userId="4e78b607-090e-4531-ab19-7d7fd6d6cd2c" providerId="ADAL" clId="{3F85C1C8-A773-45FC-B6B5-10D087D119F2}" dt="2021-09-15T19:17:07.209" v="11668" actId="478"/>
          <ac:picMkLst>
            <pc:docMk/>
            <pc:sldMk cId="2952420361" sldId="337"/>
            <ac:picMk id="6146" creationId="{6D3137F5-6EA2-4916-BD1F-5C2698294FB4}"/>
          </ac:picMkLst>
        </pc:picChg>
        <pc:picChg chg="del">
          <ac:chgData name="Brian Morrissey" userId="4e78b607-090e-4531-ab19-7d7fd6d6cd2c" providerId="ADAL" clId="{3F85C1C8-A773-45FC-B6B5-10D087D119F2}" dt="2021-09-15T19:17:08.091" v="11669" actId="478"/>
          <ac:picMkLst>
            <pc:docMk/>
            <pc:sldMk cId="2952420361" sldId="337"/>
            <ac:picMk id="7170" creationId="{AC2FF379-6932-4392-A922-28B37DB04EC2}"/>
          </ac:picMkLst>
        </pc:picChg>
        <pc:picChg chg="mod">
          <ac:chgData name="Brian Morrissey" userId="4e78b607-090e-4531-ab19-7d7fd6d6cd2c" providerId="ADAL" clId="{3F85C1C8-A773-45FC-B6B5-10D087D119F2}" dt="2021-09-16T11:45:57.491" v="12762" actId="164"/>
          <ac:picMkLst>
            <pc:docMk/>
            <pc:sldMk cId="2952420361" sldId="337"/>
            <ac:picMk id="8194" creationId="{D5EE7CC9-998E-41A4-847A-9570D428F963}"/>
          </ac:picMkLst>
        </pc:picChg>
      </pc:sldChg>
      <pc:sldChg chg="addSp">
        <pc:chgData name="Brian Morrissey" userId="4e78b607-090e-4531-ab19-7d7fd6d6cd2c" providerId="ADAL" clId="{3F85C1C8-A773-45FC-B6B5-10D087D119F2}" dt="2021-09-15T20:12:37.940" v="12025"/>
        <pc:sldMkLst>
          <pc:docMk/>
          <pc:sldMk cId="1475663097" sldId="338"/>
        </pc:sldMkLst>
        <pc:picChg chg="add">
          <ac:chgData name="Brian Morrissey" userId="4e78b607-090e-4531-ab19-7d7fd6d6cd2c" providerId="ADAL" clId="{3F85C1C8-A773-45FC-B6B5-10D087D119F2}" dt="2021-09-15T20:12:37.940" v="12025"/>
          <ac:picMkLst>
            <pc:docMk/>
            <pc:sldMk cId="1475663097" sldId="338"/>
            <ac:picMk id="15362" creationId="{DD90F200-9302-4F2E-911E-1F0B4D92E2E6}"/>
          </ac:picMkLst>
        </pc:picChg>
      </pc:sldChg>
      <pc:sldChg chg="addSp">
        <pc:chgData name="Brian Morrissey" userId="4e78b607-090e-4531-ab19-7d7fd6d6cd2c" providerId="ADAL" clId="{3F85C1C8-A773-45FC-B6B5-10D087D119F2}" dt="2021-09-15T20:05:37.598" v="11861"/>
        <pc:sldMkLst>
          <pc:docMk/>
          <pc:sldMk cId="2131607270" sldId="338"/>
        </pc:sldMkLst>
        <pc:picChg chg="add">
          <ac:chgData name="Brian Morrissey" userId="4e78b607-090e-4531-ab19-7d7fd6d6cd2c" providerId="ADAL" clId="{3F85C1C8-A773-45FC-B6B5-10D087D119F2}" dt="2021-09-15T20:05:37.598" v="11861"/>
          <ac:picMkLst>
            <pc:docMk/>
            <pc:sldMk cId="2131607270" sldId="338"/>
            <ac:picMk id="14338" creationId="{49A62E40-8C70-4A81-A515-1994DA87C1F0}"/>
          </ac:picMkLst>
        </pc:picChg>
      </pc:sldChg>
      <pc:sldChg chg="addSp delSp modSp add del mod ord">
        <pc:chgData name="Brian Morrissey" userId="4e78b607-090e-4531-ab19-7d7fd6d6cd2c" providerId="ADAL" clId="{3F85C1C8-A773-45FC-B6B5-10D087D119F2}" dt="2021-09-16T19:23:53.088" v="13835" actId="478"/>
        <pc:sldMkLst>
          <pc:docMk/>
          <pc:sldMk cId="2753572914" sldId="338"/>
        </pc:sldMkLst>
        <pc:spChg chg="mod">
          <ac:chgData name="Brian Morrissey" userId="4e78b607-090e-4531-ab19-7d7fd6d6cd2c" providerId="ADAL" clId="{3F85C1C8-A773-45FC-B6B5-10D087D119F2}" dt="2021-09-15T19:57:31.998" v="11860"/>
          <ac:spMkLst>
            <pc:docMk/>
            <pc:sldMk cId="2753572914" sldId="338"/>
            <ac:spMk id="2" creationId="{00000000-0000-0000-0000-000000000000}"/>
          </ac:spMkLst>
        </pc:spChg>
        <pc:spChg chg="add mod">
          <ac:chgData name="Brian Morrissey" userId="4e78b607-090e-4531-ab19-7d7fd6d6cd2c" providerId="ADAL" clId="{3F85C1C8-A773-45FC-B6B5-10D087D119F2}" dt="2021-09-15T20:10:01.492" v="12019" actId="1076"/>
          <ac:spMkLst>
            <pc:docMk/>
            <pc:sldMk cId="2753572914" sldId="338"/>
            <ac:spMk id="6" creationId="{64310766-22B7-4E4F-AC5A-9AF12F296749}"/>
          </ac:spMkLst>
        </pc:spChg>
        <pc:spChg chg="add mod">
          <ac:chgData name="Brian Morrissey" userId="4e78b607-090e-4531-ab19-7d7fd6d6cd2c" providerId="ADAL" clId="{3F85C1C8-A773-45FC-B6B5-10D087D119F2}" dt="2021-09-15T20:12:47.422" v="12031" actId="1076"/>
          <ac:spMkLst>
            <pc:docMk/>
            <pc:sldMk cId="2753572914" sldId="338"/>
            <ac:spMk id="7" creationId="{F5188D16-62D5-4808-ABC5-989158A264D3}"/>
          </ac:spMkLst>
        </pc:spChg>
        <pc:spChg chg="mod">
          <ac:chgData name="Brian Morrissey" userId="4e78b607-090e-4531-ab19-7d7fd6d6cd2c" providerId="ADAL" clId="{3F85C1C8-A773-45FC-B6B5-10D087D119F2}" dt="2021-09-15T20:06:40.680" v="11933" actId="1035"/>
          <ac:spMkLst>
            <pc:docMk/>
            <pc:sldMk cId="2753572914" sldId="338"/>
            <ac:spMk id="11" creationId="{9274031A-61A0-4554-BC8A-A6EB882F9D9B}"/>
          </ac:spMkLst>
        </pc:spChg>
        <pc:spChg chg="del">
          <ac:chgData name="Brian Morrissey" userId="4e78b607-090e-4531-ab19-7d7fd6d6cd2c" providerId="ADAL" clId="{3F85C1C8-A773-45FC-B6B5-10D087D119F2}" dt="2021-09-15T19:57:21.730" v="11859" actId="478"/>
          <ac:spMkLst>
            <pc:docMk/>
            <pc:sldMk cId="2753572914" sldId="338"/>
            <ac:spMk id="13" creationId="{20A3B999-85B6-4E35-B740-AC46DA6EBD90}"/>
          </ac:spMkLst>
        </pc:spChg>
        <pc:picChg chg="add del mod">
          <ac:chgData name="Brian Morrissey" userId="4e78b607-090e-4531-ab19-7d7fd6d6cd2c" providerId="ADAL" clId="{3F85C1C8-A773-45FC-B6B5-10D087D119F2}" dt="2021-09-16T19:23:53.088" v="13835" actId="478"/>
          <ac:picMkLst>
            <pc:docMk/>
            <pc:sldMk cId="2753572914" sldId="338"/>
            <ac:picMk id="9" creationId="{756B8A39-15A9-4306-B92D-50893CE86491}"/>
          </ac:picMkLst>
        </pc:picChg>
        <pc:picChg chg="del">
          <ac:chgData name="Brian Morrissey" userId="4e78b607-090e-4531-ab19-7d7fd6d6cd2c" providerId="ADAL" clId="{3F85C1C8-A773-45FC-B6B5-10D087D119F2}" dt="2021-09-15T19:57:18.356" v="11857" actId="478"/>
          <ac:picMkLst>
            <pc:docMk/>
            <pc:sldMk cId="2753572914" sldId="338"/>
            <ac:picMk id="3074" creationId="{9FFC1E8C-D979-46E2-BA6C-7FF78B276C72}"/>
          </ac:picMkLst>
        </pc:picChg>
        <pc:picChg chg="del">
          <ac:chgData name="Brian Morrissey" userId="4e78b607-090e-4531-ab19-7d7fd6d6cd2c" providerId="ADAL" clId="{3F85C1C8-A773-45FC-B6B5-10D087D119F2}" dt="2021-09-15T19:57:19.452" v="11858" actId="478"/>
          <ac:picMkLst>
            <pc:docMk/>
            <pc:sldMk cId="2753572914" sldId="338"/>
            <ac:picMk id="5122" creationId="{CC7194D0-C03F-4003-A5A4-763A648A5E53}"/>
          </ac:picMkLst>
        </pc:picChg>
        <pc:picChg chg="mod">
          <ac:chgData name="Brian Morrissey" userId="4e78b607-090e-4531-ab19-7d7fd6d6cd2c" providerId="ADAL" clId="{3F85C1C8-A773-45FC-B6B5-10D087D119F2}" dt="2021-09-15T20:06:35.015" v="11910" actId="1076"/>
          <ac:picMkLst>
            <pc:docMk/>
            <pc:sldMk cId="2753572914" sldId="338"/>
            <ac:picMk id="14338" creationId="{49A62E40-8C70-4A81-A515-1994DA87C1F0}"/>
          </ac:picMkLst>
        </pc:picChg>
        <pc:picChg chg="mod">
          <ac:chgData name="Brian Morrissey" userId="4e78b607-090e-4531-ab19-7d7fd6d6cd2c" providerId="ADAL" clId="{3F85C1C8-A773-45FC-B6B5-10D087D119F2}" dt="2021-09-15T20:13:03.460" v="12035" actId="14100"/>
          <ac:picMkLst>
            <pc:docMk/>
            <pc:sldMk cId="2753572914" sldId="338"/>
            <ac:picMk id="15362" creationId="{DD90F200-9302-4F2E-911E-1F0B4D92E2E6}"/>
          </ac:picMkLst>
        </pc:picChg>
      </pc:sldChg>
      <pc:sldChg chg="addSp">
        <pc:chgData name="Brian Morrissey" userId="4e78b607-090e-4531-ab19-7d7fd6d6cd2c" providerId="ADAL" clId="{3F85C1C8-A773-45FC-B6B5-10D087D119F2}" dt="2021-09-16T16:25:45.155" v="12983"/>
        <pc:sldMkLst>
          <pc:docMk/>
          <pc:sldMk cId="288036199" sldId="339"/>
        </pc:sldMkLst>
        <pc:picChg chg="add">
          <ac:chgData name="Brian Morrissey" userId="4e78b607-090e-4531-ab19-7d7fd6d6cd2c" providerId="ADAL" clId="{3F85C1C8-A773-45FC-B6B5-10D087D119F2}" dt="2021-09-16T16:25:45.155" v="12983"/>
          <ac:picMkLst>
            <pc:docMk/>
            <pc:sldMk cId="288036199" sldId="339"/>
            <ac:picMk id="19458" creationId="{80251977-1808-4616-BAA1-C685C860EA0B}"/>
          </ac:picMkLst>
        </pc:picChg>
      </pc:sldChg>
      <pc:sldChg chg="addSp">
        <pc:chgData name="Brian Morrissey" userId="4e78b607-090e-4531-ab19-7d7fd6d6cd2c" providerId="ADAL" clId="{3F85C1C8-A773-45FC-B6B5-10D087D119F2}" dt="2021-09-16T18:15:09.351" v="13507"/>
        <pc:sldMkLst>
          <pc:docMk/>
          <pc:sldMk cId="490579078" sldId="339"/>
        </pc:sldMkLst>
        <pc:picChg chg="add">
          <ac:chgData name="Brian Morrissey" userId="4e78b607-090e-4531-ab19-7d7fd6d6cd2c" providerId="ADAL" clId="{3F85C1C8-A773-45FC-B6B5-10D087D119F2}" dt="2021-09-16T18:15:09.351" v="13507"/>
          <ac:picMkLst>
            <pc:docMk/>
            <pc:sldMk cId="490579078" sldId="339"/>
            <ac:picMk id="20482" creationId="{4B382B67-C080-47E8-9017-D019B495D91E}"/>
          </ac:picMkLst>
        </pc:picChg>
      </pc:sldChg>
      <pc:sldChg chg="addSp delSp modSp add del mod ord">
        <pc:chgData name="Brian Morrissey" userId="4e78b607-090e-4531-ab19-7d7fd6d6cd2c" providerId="ADAL" clId="{3F85C1C8-A773-45FC-B6B5-10D087D119F2}" dt="2021-09-22T19:08:00.411" v="19782" actId="20577"/>
        <pc:sldMkLst>
          <pc:docMk/>
          <pc:sldMk cId="2849842384" sldId="339"/>
        </pc:sldMkLst>
        <pc:spChg chg="add del mod">
          <ac:chgData name="Brian Morrissey" userId="4e78b607-090e-4531-ab19-7d7fd6d6cd2c" providerId="ADAL" clId="{3F85C1C8-A773-45FC-B6B5-10D087D119F2}" dt="2021-09-16T17:56:08.915" v="13241" actId="478"/>
          <ac:spMkLst>
            <pc:docMk/>
            <pc:sldMk cId="2849842384" sldId="339"/>
            <ac:spMk id="4" creationId="{94803648-D4EE-45E7-9B7E-C27CB88A6D43}"/>
          </ac:spMkLst>
        </pc:spChg>
        <pc:spChg chg="add del mod">
          <ac:chgData name="Brian Morrissey" userId="4e78b607-090e-4531-ab19-7d7fd6d6cd2c" providerId="ADAL" clId="{3F85C1C8-A773-45FC-B6B5-10D087D119F2}" dt="2021-09-16T17:52:01.260" v="13161" actId="478"/>
          <ac:spMkLst>
            <pc:docMk/>
            <pc:sldMk cId="2849842384" sldId="339"/>
            <ac:spMk id="5" creationId="{C3708B33-5AAA-4EF1-AB35-3FD0E92373CE}"/>
          </ac:spMkLst>
        </pc:spChg>
        <pc:spChg chg="mod">
          <ac:chgData name="Brian Morrissey" userId="4e78b607-090e-4531-ab19-7d7fd6d6cd2c" providerId="ADAL" clId="{3F85C1C8-A773-45FC-B6B5-10D087D119F2}" dt="2021-09-22T19:08:00.411" v="19782" actId="20577"/>
          <ac:spMkLst>
            <pc:docMk/>
            <pc:sldMk cId="2849842384" sldId="339"/>
            <ac:spMk id="6" creationId="{C33564DF-3AE0-444F-BD7E-BE9492A6E744}"/>
          </ac:spMkLst>
        </pc:spChg>
        <pc:spChg chg="add del mod">
          <ac:chgData name="Brian Morrissey" userId="4e78b607-090e-4531-ab19-7d7fd6d6cd2c" providerId="ADAL" clId="{3F85C1C8-A773-45FC-B6B5-10D087D119F2}" dt="2021-09-16T18:03:28.856" v="13436" actId="478"/>
          <ac:spMkLst>
            <pc:docMk/>
            <pc:sldMk cId="2849842384" sldId="339"/>
            <ac:spMk id="7" creationId="{2631AA1D-213A-4BE5-AEDC-2D731815F6C9}"/>
          </ac:spMkLst>
        </pc:spChg>
        <pc:spChg chg="add del mod">
          <ac:chgData name="Brian Morrissey" userId="4e78b607-090e-4531-ab19-7d7fd6d6cd2c" providerId="ADAL" clId="{3F85C1C8-A773-45FC-B6B5-10D087D119F2}" dt="2021-09-16T17:56:36.727" v="13245" actId="478"/>
          <ac:spMkLst>
            <pc:docMk/>
            <pc:sldMk cId="2849842384" sldId="339"/>
            <ac:spMk id="8" creationId="{8AB38267-F35A-4F78-8AE0-BFF397D63E23}"/>
          </ac:spMkLst>
        </pc:spChg>
        <pc:spChg chg="del">
          <ac:chgData name="Brian Morrissey" userId="4e78b607-090e-4531-ab19-7d7fd6d6cd2c" providerId="ADAL" clId="{3F85C1C8-A773-45FC-B6B5-10D087D119F2}" dt="2021-09-15T20:13:20.354" v="12040" actId="478"/>
          <ac:spMkLst>
            <pc:docMk/>
            <pc:sldMk cId="2849842384" sldId="339"/>
            <ac:spMk id="8" creationId="{FD1ECC78-BEFC-4818-BA7F-AFD68E6B8639}"/>
          </ac:spMkLst>
        </pc:spChg>
        <pc:spChg chg="add mod">
          <ac:chgData name="Brian Morrissey" userId="4e78b607-090e-4531-ab19-7d7fd6d6cd2c" providerId="ADAL" clId="{3F85C1C8-A773-45FC-B6B5-10D087D119F2}" dt="2021-09-16T18:25:39.510" v="13831" actId="20577"/>
          <ac:spMkLst>
            <pc:docMk/>
            <pc:sldMk cId="2849842384" sldId="339"/>
            <ac:spMk id="10" creationId="{940E213A-9FA4-43C7-B8FA-29366C2A9EDF}"/>
          </ac:spMkLst>
        </pc:spChg>
        <pc:spChg chg="del">
          <ac:chgData name="Brian Morrissey" userId="4e78b607-090e-4531-ab19-7d7fd6d6cd2c" providerId="ADAL" clId="{3F85C1C8-A773-45FC-B6B5-10D087D119F2}" dt="2021-09-15T20:13:19.054" v="12039" actId="478"/>
          <ac:spMkLst>
            <pc:docMk/>
            <pc:sldMk cId="2849842384" sldId="339"/>
            <ac:spMk id="10" creationId="{FA96EFDC-7DB4-44D1-B8F8-3846771036B2}"/>
          </ac:spMkLst>
        </pc:spChg>
        <pc:spChg chg="add del mod">
          <ac:chgData name="Brian Morrissey" userId="4e78b607-090e-4531-ab19-7d7fd6d6cd2c" providerId="ADAL" clId="{3F85C1C8-A773-45FC-B6B5-10D087D119F2}" dt="2021-09-16T18:05:51.297" v="13460" actId="478"/>
          <ac:spMkLst>
            <pc:docMk/>
            <pc:sldMk cId="2849842384" sldId="339"/>
            <ac:spMk id="11" creationId="{EB4DDED9-0614-48A1-9352-3FE9BBEC5B35}"/>
          </ac:spMkLst>
        </pc:spChg>
        <pc:spChg chg="add del mod">
          <ac:chgData name="Brian Morrissey" userId="4e78b607-090e-4531-ab19-7d7fd6d6cd2c" providerId="ADAL" clId="{3F85C1C8-A773-45FC-B6B5-10D087D119F2}" dt="2021-09-16T18:05:24.326" v="13455" actId="478"/>
          <ac:spMkLst>
            <pc:docMk/>
            <pc:sldMk cId="2849842384" sldId="339"/>
            <ac:spMk id="12" creationId="{F226EE1D-A6D2-40EE-BE9A-C151260DFDF8}"/>
          </ac:spMkLst>
        </pc:spChg>
        <pc:spChg chg="mod">
          <ac:chgData name="Brian Morrissey" userId="4e78b607-090e-4531-ab19-7d7fd6d6cd2c" providerId="ADAL" clId="{3F85C1C8-A773-45FC-B6B5-10D087D119F2}" dt="2021-09-16T18:24:05.995" v="13807" actId="20577"/>
          <ac:spMkLst>
            <pc:docMk/>
            <pc:sldMk cId="2849842384" sldId="339"/>
            <ac:spMk id="13" creationId="{6AE3B8A0-D020-42E1-8132-F4A802129648}"/>
          </ac:spMkLst>
        </pc:spChg>
        <pc:spChg chg="add mod">
          <ac:chgData name="Brian Morrissey" userId="4e78b607-090e-4531-ab19-7d7fd6d6cd2c" providerId="ADAL" clId="{3F85C1C8-A773-45FC-B6B5-10D087D119F2}" dt="2021-09-16T18:24:19.668" v="13823" actId="1035"/>
          <ac:spMkLst>
            <pc:docMk/>
            <pc:sldMk cId="2849842384" sldId="339"/>
            <ac:spMk id="14" creationId="{BD51ED89-2FD9-45D1-B7F4-2441198BC86C}"/>
          </ac:spMkLst>
        </pc:spChg>
        <pc:spChg chg="add del mod">
          <ac:chgData name="Brian Morrissey" userId="4e78b607-090e-4531-ab19-7d7fd6d6cd2c" providerId="ADAL" clId="{3F85C1C8-A773-45FC-B6B5-10D087D119F2}" dt="2021-09-16T18:08:06.982" v="13474" actId="478"/>
          <ac:spMkLst>
            <pc:docMk/>
            <pc:sldMk cId="2849842384" sldId="339"/>
            <ac:spMk id="15" creationId="{53AF018F-FE4B-4F29-9B55-2084B5569D25}"/>
          </ac:spMkLst>
        </pc:spChg>
        <pc:spChg chg="add del mod">
          <ac:chgData name="Brian Morrissey" userId="4e78b607-090e-4531-ab19-7d7fd6d6cd2c" providerId="ADAL" clId="{3F85C1C8-A773-45FC-B6B5-10D087D119F2}" dt="2021-09-16T18:10:16.320" v="13502" actId="478"/>
          <ac:spMkLst>
            <pc:docMk/>
            <pc:sldMk cId="2849842384" sldId="339"/>
            <ac:spMk id="16" creationId="{B5DDADE7-A7AD-404A-8FEC-77559E9E023C}"/>
          </ac:spMkLst>
        </pc:spChg>
        <pc:grpChg chg="add mod">
          <ac:chgData name="Brian Morrissey" userId="4e78b607-090e-4531-ab19-7d7fd6d6cd2c" providerId="ADAL" clId="{3F85C1C8-A773-45FC-B6B5-10D087D119F2}" dt="2021-09-16T18:23:11.069" v="13654"/>
          <ac:grpSpMkLst>
            <pc:docMk/>
            <pc:sldMk cId="2849842384" sldId="339"/>
            <ac:grpSpMk id="11" creationId="{F12DC01D-254D-48CD-B186-71C891DCF1B5}"/>
          </ac:grpSpMkLst>
        </pc:grpChg>
        <pc:picChg chg="add del">
          <ac:chgData name="Brian Morrissey" userId="4e78b607-090e-4531-ab19-7d7fd6d6cd2c" providerId="ADAL" clId="{3F85C1C8-A773-45FC-B6B5-10D087D119F2}" dt="2021-09-16T18:22:34.067" v="13653"/>
          <ac:picMkLst>
            <pc:docMk/>
            <pc:sldMk cId="2849842384" sldId="339"/>
            <ac:picMk id="4" creationId="{0FEBA433-B593-49EB-B57D-F6E3798EEABD}"/>
          </ac:picMkLst>
        </pc:picChg>
        <pc:picChg chg="del">
          <ac:chgData name="Brian Morrissey" userId="4e78b607-090e-4531-ab19-7d7fd6d6cd2c" providerId="ADAL" clId="{3F85C1C8-A773-45FC-B6B5-10D087D119F2}" dt="2021-09-15T20:13:17.980" v="12038" actId="478"/>
          <ac:picMkLst>
            <pc:docMk/>
            <pc:sldMk cId="2849842384" sldId="339"/>
            <ac:picMk id="7" creationId="{A96EEEAE-A693-4C07-83B3-39316ED52AF8}"/>
          </ac:picMkLst>
        </pc:picChg>
        <pc:picChg chg="add del mod">
          <ac:chgData name="Brian Morrissey" userId="4e78b607-090e-4531-ab19-7d7fd6d6cd2c" providerId="ADAL" clId="{3F85C1C8-A773-45FC-B6B5-10D087D119F2}" dt="2021-09-16T18:23:14.474" v="13655" actId="478"/>
          <ac:picMkLst>
            <pc:docMk/>
            <pc:sldMk cId="2849842384" sldId="339"/>
            <ac:picMk id="8" creationId="{06C01E5C-1D1E-44CE-B6DF-C3C04561F552}"/>
          </ac:picMkLst>
        </pc:picChg>
        <pc:picChg chg="add del mod">
          <ac:chgData name="Brian Morrissey" userId="4e78b607-090e-4531-ab19-7d7fd6d6cd2c" providerId="ADAL" clId="{3F85C1C8-A773-45FC-B6B5-10D087D119F2}" dt="2021-09-16T18:10:59.950" v="13503" actId="21"/>
          <ac:picMkLst>
            <pc:docMk/>
            <pc:sldMk cId="2849842384" sldId="339"/>
            <ac:picMk id="9" creationId="{3BBCC0FE-4DB0-4CB4-ADC2-B556FA73BA5A}"/>
          </ac:picMkLst>
        </pc:picChg>
        <pc:picChg chg="add del mod">
          <ac:chgData name="Brian Morrissey" userId="4e78b607-090e-4531-ab19-7d7fd6d6cd2c" providerId="ADAL" clId="{3F85C1C8-A773-45FC-B6B5-10D087D119F2}" dt="2021-09-16T18:22:27.821" v="13651"/>
          <ac:picMkLst>
            <pc:docMk/>
            <pc:sldMk cId="2849842384" sldId="339"/>
            <ac:picMk id="9" creationId="{97995249-22C2-4D41-8942-D59FB616F072}"/>
          </ac:picMkLst>
        </pc:picChg>
        <pc:picChg chg="mod">
          <ac:chgData name="Brian Morrissey" userId="4e78b607-090e-4531-ab19-7d7fd6d6cd2c" providerId="ADAL" clId="{3F85C1C8-A773-45FC-B6B5-10D087D119F2}" dt="2021-09-16T18:23:11.069" v="13654"/>
          <ac:picMkLst>
            <pc:docMk/>
            <pc:sldMk cId="2849842384" sldId="339"/>
            <ac:picMk id="12" creationId="{D4614CD5-4BC3-4D91-A129-68214488473D}"/>
          </ac:picMkLst>
        </pc:picChg>
        <pc:picChg chg="del">
          <ac:chgData name="Brian Morrissey" userId="4e78b607-090e-4531-ab19-7d7fd6d6cd2c" providerId="ADAL" clId="{3F85C1C8-A773-45FC-B6B5-10D087D119F2}" dt="2021-09-15T20:13:16.899" v="12037" actId="478"/>
          <ac:picMkLst>
            <pc:docMk/>
            <pc:sldMk cId="2849842384" sldId="339"/>
            <ac:picMk id="13314" creationId="{31D89239-7C07-4B61-B281-F92C305463E2}"/>
          </ac:picMkLst>
        </pc:picChg>
        <pc:picChg chg="del mod">
          <ac:chgData name="Brian Morrissey" userId="4e78b607-090e-4531-ab19-7d7fd6d6cd2c" providerId="ADAL" clId="{3F85C1C8-A773-45FC-B6B5-10D087D119F2}" dt="2021-09-16T18:15:07.528" v="13506" actId="478"/>
          <ac:picMkLst>
            <pc:docMk/>
            <pc:sldMk cId="2849842384" sldId="339"/>
            <ac:picMk id="19458" creationId="{80251977-1808-4616-BAA1-C685C860EA0B}"/>
          </ac:picMkLst>
        </pc:picChg>
        <pc:picChg chg="mod ord">
          <ac:chgData name="Brian Morrissey" userId="4e78b607-090e-4531-ab19-7d7fd6d6cd2c" providerId="ADAL" clId="{3F85C1C8-A773-45FC-B6B5-10D087D119F2}" dt="2021-09-16T18:24:19.668" v="13823" actId="1035"/>
          <ac:picMkLst>
            <pc:docMk/>
            <pc:sldMk cId="2849842384" sldId="339"/>
            <ac:picMk id="20482" creationId="{4B382B67-C080-47E8-9017-D019B495D91E}"/>
          </ac:picMkLst>
        </pc:picChg>
      </pc:sldChg>
      <pc:sldChg chg="addSp">
        <pc:chgData name="Brian Morrissey" userId="4e78b607-090e-4531-ab19-7d7fd6d6cd2c" providerId="ADAL" clId="{3F85C1C8-A773-45FC-B6B5-10D087D119F2}" dt="2021-09-17T19:01:21.893" v="16525"/>
        <pc:sldMkLst>
          <pc:docMk/>
          <pc:sldMk cId="102214147" sldId="340"/>
        </pc:sldMkLst>
        <pc:picChg chg="add">
          <ac:chgData name="Brian Morrissey" userId="4e78b607-090e-4531-ab19-7d7fd6d6cd2c" providerId="ADAL" clId="{3F85C1C8-A773-45FC-B6B5-10D087D119F2}" dt="2021-09-17T19:01:21.893" v="16525"/>
          <ac:picMkLst>
            <pc:docMk/>
            <pc:sldMk cId="102214147" sldId="340"/>
            <ac:picMk id="9218" creationId="{ECB0A9C1-301E-4B7F-B148-2159BB16D42B}"/>
          </ac:picMkLst>
        </pc:picChg>
      </pc:sldChg>
      <pc:sldChg chg="addSp delSp modSp add del mod">
        <pc:chgData name="Brian Morrissey" userId="4e78b607-090e-4531-ab19-7d7fd6d6cd2c" providerId="ADAL" clId="{3F85C1C8-A773-45FC-B6B5-10D087D119F2}" dt="2021-09-17T19:28:46.653" v="17069" actId="1076"/>
        <pc:sldMkLst>
          <pc:docMk/>
          <pc:sldMk cId="2487823466" sldId="340"/>
        </pc:sldMkLst>
        <pc:spChg chg="mod">
          <ac:chgData name="Brian Morrissey" userId="4e78b607-090e-4531-ab19-7d7fd6d6cd2c" providerId="ADAL" clId="{3F85C1C8-A773-45FC-B6B5-10D087D119F2}" dt="2021-09-15T20:52:15.290" v="12051"/>
          <ac:spMkLst>
            <pc:docMk/>
            <pc:sldMk cId="2487823466" sldId="340"/>
            <ac:spMk id="2" creationId="{00000000-0000-0000-0000-000000000000}"/>
          </ac:spMkLst>
        </pc:spChg>
        <pc:spChg chg="add mod">
          <ac:chgData name="Brian Morrissey" userId="4e78b607-090e-4531-ab19-7d7fd6d6cd2c" providerId="ADAL" clId="{3F85C1C8-A773-45FC-B6B5-10D087D119F2}" dt="2021-09-17T19:28:28.046" v="17067" actId="1076"/>
          <ac:spMkLst>
            <pc:docMk/>
            <pc:sldMk cId="2487823466" sldId="340"/>
            <ac:spMk id="4" creationId="{2C5D063F-1AD8-41F2-B49E-CF7DE2FFE8DE}"/>
          </ac:spMkLst>
        </pc:spChg>
        <pc:spChg chg="add mod topLvl">
          <ac:chgData name="Brian Morrissey" userId="4e78b607-090e-4531-ab19-7d7fd6d6cd2c" providerId="ADAL" clId="{3F85C1C8-A773-45FC-B6B5-10D087D119F2}" dt="2021-09-17T19:28:46.653" v="17069" actId="1076"/>
          <ac:spMkLst>
            <pc:docMk/>
            <pc:sldMk cId="2487823466" sldId="340"/>
            <ac:spMk id="9" creationId="{64E55393-EAB7-4761-91A5-900567E436B9}"/>
          </ac:spMkLst>
        </pc:spChg>
        <pc:spChg chg="add mod">
          <ac:chgData name="Brian Morrissey" userId="4e78b607-090e-4531-ab19-7d7fd6d6cd2c" providerId="ADAL" clId="{3F85C1C8-A773-45FC-B6B5-10D087D119F2}" dt="2021-09-17T19:27:44.124" v="17021" actId="1035"/>
          <ac:spMkLst>
            <pc:docMk/>
            <pc:sldMk cId="2487823466" sldId="340"/>
            <ac:spMk id="10" creationId="{99E8DF31-B77C-4FB9-93B3-73F74C6D374B}"/>
          </ac:spMkLst>
        </pc:spChg>
        <pc:spChg chg="mod">
          <ac:chgData name="Brian Morrissey" userId="4e78b607-090e-4531-ab19-7d7fd6d6cd2c" providerId="ADAL" clId="{3F85C1C8-A773-45FC-B6B5-10D087D119F2}" dt="2021-09-15T20:55:17.238" v="12057" actId="1076"/>
          <ac:spMkLst>
            <pc:docMk/>
            <pc:sldMk cId="2487823466" sldId="340"/>
            <ac:spMk id="11" creationId="{9274031A-61A0-4554-BC8A-A6EB882F9D9B}"/>
          </ac:spMkLst>
        </pc:spChg>
        <pc:spChg chg="add mod">
          <ac:chgData name="Brian Morrissey" userId="4e78b607-090e-4531-ab19-7d7fd6d6cd2c" providerId="ADAL" clId="{3F85C1C8-A773-45FC-B6B5-10D087D119F2}" dt="2021-09-17T19:10:11.780" v="16849" actId="164"/>
          <ac:spMkLst>
            <pc:docMk/>
            <pc:sldMk cId="2487823466" sldId="340"/>
            <ac:spMk id="12" creationId="{15DEB50A-0EAB-4974-854A-832F4228F5D7}"/>
          </ac:spMkLst>
        </pc:spChg>
        <pc:spChg chg="del">
          <ac:chgData name="Brian Morrissey" userId="4e78b607-090e-4531-ab19-7d7fd6d6cd2c" providerId="ADAL" clId="{3F85C1C8-A773-45FC-B6B5-10D087D119F2}" dt="2021-09-15T20:52:42.415" v="12053" actId="478"/>
          <ac:spMkLst>
            <pc:docMk/>
            <pc:sldMk cId="2487823466" sldId="340"/>
            <ac:spMk id="13" creationId="{20A3B999-85B6-4E35-B740-AC46DA6EBD90}"/>
          </ac:spMkLst>
        </pc:spChg>
        <pc:spChg chg="mod">
          <ac:chgData name="Brian Morrissey" userId="4e78b607-090e-4531-ab19-7d7fd6d6cd2c" providerId="ADAL" clId="{3F85C1C8-A773-45FC-B6B5-10D087D119F2}" dt="2021-09-17T19:07:40.084" v="16797"/>
          <ac:spMkLst>
            <pc:docMk/>
            <pc:sldMk cId="2487823466" sldId="340"/>
            <ac:spMk id="15" creationId="{E840FCF5-DF14-4257-89E5-3F31A706C33B}"/>
          </ac:spMkLst>
        </pc:spChg>
        <pc:spChg chg="mod">
          <ac:chgData name="Brian Morrissey" userId="4e78b607-090e-4531-ab19-7d7fd6d6cd2c" providerId="ADAL" clId="{3F85C1C8-A773-45FC-B6B5-10D087D119F2}" dt="2021-09-17T19:07:40.084" v="16797"/>
          <ac:spMkLst>
            <pc:docMk/>
            <pc:sldMk cId="2487823466" sldId="340"/>
            <ac:spMk id="16" creationId="{5B31FB74-65E6-438F-BFE7-02DD7CC15ECA}"/>
          </ac:spMkLst>
        </pc:spChg>
        <pc:spChg chg="mod">
          <ac:chgData name="Brian Morrissey" userId="4e78b607-090e-4531-ab19-7d7fd6d6cd2c" providerId="ADAL" clId="{3F85C1C8-A773-45FC-B6B5-10D087D119F2}" dt="2021-09-17T19:07:40.084" v="16797"/>
          <ac:spMkLst>
            <pc:docMk/>
            <pc:sldMk cId="2487823466" sldId="340"/>
            <ac:spMk id="17" creationId="{B9BE9C4D-9877-4F5A-8AB4-0D0E484E89AF}"/>
          </ac:spMkLst>
        </pc:spChg>
        <pc:spChg chg="mod">
          <ac:chgData name="Brian Morrissey" userId="4e78b607-090e-4531-ab19-7d7fd6d6cd2c" providerId="ADAL" clId="{3F85C1C8-A773-45FC-B6B5-10D087D119F2}" dt="2021-09-17T19:07:40.084" v="16797"/>
          <ac:spMkLst>
            <pc:docMk/>
            <pc:sldMk cId="2487823466" sldId="340"/>
            <ac:spMk id="18" creationId="{563213FE-8DCC-400D-BC5E-0DD882EFFF1C}"/>
          </ac:spMkLst>
        </pc:spChg>
        <pc:spChg chg="mod">
          <ac:chgData name="Brian Morrissey" userId="4e78b607-090e-4531-ab19-7d7fd6d6cd2c" providerId="ADAL" clId="{3F85C1C8-A773-45FC-B6B5-10D087D119F2}" dt="2021-09-17T19:07:40.084" v="16797"/>
          <ac:spMkLst>
            <pc:docMk/>
            <pc:sldMk cId="2487823466" sldId="340"/>
            <ac:spMk id="19" creationId="{4A5AF3C9-0B0A-4FFD-A5E1-FF0972608D34}"/>
          </ac:spMkLst>
        </pc:spChg>
        <pc:spChg chg="mod">
          <ac:chgData name="Brian Morrissey" userId="4e78b607-090e-4531-ab19-7d7fd6d6cd2c" providerId="ADAL" clId="{3F85C1C8-A773-45FC-B6B5-10D087D119F2}" dt="2021-09-17T19:07:40.084" v="16797"/>
          <ac:spMkLst>
            <pc:docMk/>
            <pc:sldMk cId="2487823466" sldId="340"/>
            <ac:spMk id="20" creationId="{1D18444C-E348-400D-8F14-3CA51936680B}"/>
          </ac:spMkLst>
        </pc:spChg>
        <pc:spChg chg="mod">
          <ac:chgData name="Brian Morrissey" userId="4e78b607-090e-4531-ab19-7d7fd6d6cd2c" providerId="ADAL" clId="{3F85C1C8-A773-45FC-B6B5-10D087D119F2}" dt="2021-09-17T19:07:40.084" v="16797"/>
          <ac:spMkLst>
            <pc:docMk/>
            <pc:sldMk cId="2487823466" sldId="340"/>
            <ac:spMk id="21" creationId="{0CF6472D-E4F7-4383-9693-3807DB3FEC00}"/>
          </ac:spMkLst>
        </pc:spChg>
        <pc:spChg chg="mod">
          <ac:chgData name="Brian Morrissey" userId="4e78b607-090e-4531-ab19-7d7fd6d6cd2c" providerId="ADAL" clId="{3F85C1C8-A773-45FC-B6B5-10D087D119F2}" dt="2021-09-17T19:07:40.084" v="16797"/>
          <ac:spMkLst>
            <pc:docMk/>
            <pc:sldMk cId="2487823466" sldId="340"/>
            <ac:spMk id="22" creationId="{DD5AF448-80AA-4FF5-9ADE-8CE171EC625D}"/>
          </ac:spMkLst>
        </pc:spChg>
        <pc:spChg chg="mod">
          <ac:chgData name="Brian Morrissey" userId="4e78b607-090e-4531-ab19-7d7fd6d6cd2c" providerId="ADAL" clId="{3F85C1C8-A773-45FC-B6B5-10D087D119F2}" dt="2021-09-17T19:07:40.084" v="16797"/>
          <ac:spMkLst>
            <pc:docMk/>
            <pc:sldMk cId="2487823466" sldId="340"/>
            <ac:spMk id="23" creationId="{D06373BA-14EC-4CE6-9FC7-5BB88BA57384}"/>
          </ac:spMkLst>
        </pc:spChg>
        <pc:spChg chg="mod">
          <ac:chgData name="Brian Morrissey" userId="4e78b607-090e-4531-ab19-7d7fd6d6cd2c" providerId="ADAL" clId="{3F85C1C8-A773-45FC-B6B5-10D087D119F2}" dt="2021-09-17T19:07:40.084" v="16797"/>
          <ac:spMkLst>
            <pc:docMk/>
            <pc:sldMk cId="2487823466" sldId="340"/>
            <ac:spMk id="24" creationId="{839BA226-4504-4088-AC89-1DFB41087E59}"/>
          </ac:spMkLst>
        </pc:spChg>
        <pc:spChg chg="mod">
          <ac:chgData name="Brian Morrissey" userId="4e78b607-090e-4531-ab19-7d7fd6d6cd2c" providerId="ADAL" clId="{3F85C1C8-A773-45FC-B6B5-10D087D119F2}" dt="2021-09-17T19:07:40.084" v="16797"/>
          <ac:spMkLst>
            <pc:docMk/>
            <pc:sldMk cId="2487823466" sldId="340"/>
            <ac:spMk id="25" creationId="{DFE6F60D-1656-4128-9B18-EAE7861381D0}"/>
          </ac:spMkLst>
        </pc:spChg>
        <pc:spChg chg="mod">
          <ac:chgData name="Brian Morrissey" userId="4e78b607-090e-4531-ab19-7d7fd6d6cd2c" providerId="ADAL" clId="{3F85C1C8-A773-45FC-B6B5-10D087D119F2}" dt="2021-09-17T19:07:40.084" v="16797"/>
          <ac:spMkLst>
            <pc:docMk/>
            <pc:sldMk cId="2487823466" sldId="340"/>
            <ac:spMk id="26" creationId="{2CC4B386-5D4D-4BE0-BB39-179842CB971D}"/>
          </ac:spMkLst>
        </pc:spChg>
        <pc:spChg chg="mod">
          <ac:chgData name="Brian Morrissey" userId="4e78b607-090e-4531-ab19-7d7fd6d6cd2c" providerId="ADAL" clId="{3F85C1C8-A773-45FC-B6B5-10D087D119F2}" dt="2021-09-17T19:07:40.084" v="16797"/>
          <ac:spMkLst>
            <pc:docMk/>
            <pc:sldMk cId="2487823466" sldId="340"/>
            <ac:spMk id="27" creationId="{08C053BF-CA59-4832-8286-EC883C7E83EE}"/>
          </ac:spMkLst>
        </pc:spChg>
        <pc:grpChg chg="add del mod">
          <ac:chgData name="Brian Morrissey" userId="4e78b607-090e-4531-ab19-7d7fd6d6cd2c" providerId="ADAL" clId="{3F85C1C8-A773-45FC-B6B5-10D087D119F2}" dt="2021-09-17T19:25:12.838" v="16912" actId="478"/>
          <ac:grpSpMkLst>
            <pc:docMk/>
            <pc:sldMk cId="2487823466" sldId="340"/>
            <ac:grpSpMk id="7" creationId="{2FBCF19A-B61F-439B-BAD4-4063C5423A1F}"/>
          </ac:grpSpMkLst>
        </pc:grpChg>
        <pc:grpChg chg="add mod">
          <ac:chgData name="Brian Morrissey" userId="4e78b607-090e-4531-ab19-7d7fd6d6cd2c" providerId="ADAL" clId="{3F85C1C8-A773-45FC-B6B5-10D087D119F2}" dt="2021-09-17T19:10:11.780" v="16849" actId="164"/>
          <ac:grpSpMkLst>
            <pc:docMk/>
            <pc:sldMk cId="2487823466" sldId="340"/>
            <ac:grpSpMk id="14" creationId="{01364A03-403A-4D8B-8407-3C6196473DD8}"/>
          </ac:grpSpMkLst>
        </pc:grpChg>
        <pc:grpChg chg="add mod">
          <ac:chgData name="Brian Morrissey" userId="4e78b607-090e-4531-ab19-7d7fd6d6cd2c" providerId="ADAL" clId="{3F85C1C8-A773-45FC-B6B5-10D087D119F2}" dt="2021-09-17T19:27:44.124" v="17021" actId="1035"/>
          <ac:grpSpMkLst>
            <pc:docMk/>
            <pc:sldMk cId="2487823466" sldId="340"/>
            <ac:grpSpMk id="28" creationId="{4DAD7439-4233-4C76-9B0F-259BD523E5F8}"/>
          </ac:grpSpMkLst>
        </pc:grpChg>
        <pc:picChg chg="add del mod">
          <ac:chgData name="Brian Morrissey" userId="4e78b607-090e-4531-ab19-7d7fd6d6cd2c" providerId="ADAL" clId="{3F85C1C8-A773-45FC-B6B5-10D087D119F2}" dt="2021-09-15T20:58:56.147" v="12122" actId="478"/>
          <ac:picMkLst>
            <pc:docMk/>
            <pc:sldMk cId="2487823466" sldId="340"/>
            <ac:picMk id="4" creationId="{F6E5C7E9-56F1-4FD8-BDFA-3D44D1CA7939}"/>
          </ac:picMkLst>
        </pc:picChg>
        <pc:picChg chg="add del mod topLvl">
          <ac:chgData name="Brian Morrissey" userId="4e78b607-090e-4531-ab19-7d7fd6d6cd2c" providerId="ADAL" clId="{3F85C1C8-A773-45FC-B6B5-10D087D119F2}" dt="2021-09-17T19:25:12.838" v="16912" actId="478"/>
          <ac:picMkLst>
            <pc:docMk/>
            <pc:sldMk cId="2487823466" sldId="340"/>
            <ac:picMk id="5" creationId="{4C1FE8A2-05E9-4278-8AFD-B6DDBE92A52C}"/>
          </ac:picMkLst>
        </pc:picChg>
        <pc:picChg chg="add del mod">
          <ac:chgData name="Brian Morrissey" userId="4e78b607-090e-4531-ab19-7d7fd6d6cd2c" providerId="ADAL" clId="{3F85C1C8-A773-45FC-B6B5-10D087D119F2}" dt="2021-09-15T20:57:59.763" v="12117"/>
          <ac:picMkLst>
            <pc:docMk/>
            <pc:sldMk cId="2487823466" sldId="340"/>
            <ac:picMk id="6" creationId="{65702EDA-0E95-4670-B262-313633B762CC}"/>
          </ac:picMkLst>
        </pc:picChg>
        <pc:picChg chg="add del mod">
          <ac:chgData name="Brian Morrissey" userId="4e78b607-090e-4531-ab19-7d7fd6d6cd2c" providerId="ADAL" clId="{3F85C1C8-A773-45FC-B6B5-10D087D119F2}" dt="2021-09-15T21:04:44.622" v="12450" actId="21"/>
          <ac:picMkLst>
            <pc:docMk/>
            <pc:sldMk cId="2487823466" sldId="340"/>
            <ac:picMk id="10" creationId="{4A2DE2A5-99D7-42B8-870C-01E14B0CD949}"/>
          </ac:picMkLst>
        </pc:picChg>
        <pc:picChg chg="del">
          <ac:chgData name="Brian Morrissey" userId="4e78b607-090e-4531-ab19-7d7fd6d6cd2c" providerId="ADAL" clId="{3F85C1C8-A773-45FC-B6B5-10D087D119F2}" dt="2021-09-15T20:55:09.968" v="12055" actId="478"/>
          <ac:picMkLst>
            <pc:docMk/>
            <pc:sldMk cId="2487823466" sldId="340"/>
            <ac:picMk id="3074" creationId="{9FFC1E8C-D979-46E2-BA6C-7FF78B276C72}"/>
          </ac:picMkLst>
        </pc:picChg>
        <pc:picChg chg="del">
          <ac:chgData name="Brian Morrissey" userId="4e78b607-090e-4531-ab19-7d7fd6d6cd2c" providerId="ADAL" clId="{3F85C1C8-A773-45FC-B6B5-10D087D119F2}" dt="2021-09-15T20:52:43.400" v="12054" actId="478"/>
          <ac:picMkLst>
            <pc:docMk/>
            <pc:sldMk cId="2487823466" sldId="340"/>
            <ac:picMk id="5122" creationId="{CC7194D0-C03F-4003-A5A4-763A648A5E53}"/>
          </ac:picMkLst>
        </pc:picChg>
        <pc:picChg chg="del mod ord">
          <ac:chgData name="Brian Morrissey" userId="4e78b607-090e-4531-ab19-7d7fd6d6cd2c" providerId="ADAL" clId="{3F85C1C8-A773-45FC-B6B5-10D087D119F2}" dt="2021-09-17T19:02:36.751" v="16575" actId="478"/>
          <ac:picMkLst>
            <pc:docMk/>
            <pc:sldMk cId="2487823466" sldId="340"/>
            <ac:picMk id="9218" creationId="{ECB0A9C1-301E-4B7F-B148-2159BB16D42B}"/>
          </ac:picMkLst>
        </pc:picChg>
        <pc:picChg chg="mod ord">
          <ac:chgData name="Brian Morrissey" userId="4e78b607-090e-4531-ab19-7d7fd6d6cd2c" providerId="ADAL" clId="{3F85C1C8-A773-45FC-B6B5-10D087D119F2}" dt="2021-09-17T19:27:44.124" v="17021" actId="1035"/>
          <ac:picMkLst>
            <pc:docMk/>
            <pc:sldMk cId="2487823466" sldId="340"/>
            <ac:picMk id="10242" creationId="{F0846D33-AA9D-406F-B61E-609CBF396B2C}"/>
          </ac:picMkLst>
        </pc:picChg>
        <pc:picChg chg="del mod">
          <ac:chgData name="Brian Morrissey" userId="4e78b607-090e-4531-ab19-7d7fd6d6cd2c" providerId="ADAL" clId="{3F85C1C8-A773-45FC-B6B5-10D087D119F2}" dt="2021-09-17T19:01:20.476" v="16524" actId="478"/>
          <ac:picMkLst>
            <pc:docMk/>
            <pc:sldMk cId="2487823466" sldId="340"/>
            <ac:picMk id="16386" creationId="{6115EAA6-F18A-4E7B-B0E4-6F13B062B9F8}"/>
          </ac:picMkLst>
        </pc:picChg>
        <pc:cxnChg chg="add mod">
          <ac:chgData name="Brian Morrissey" userId="4e78b607-090e-4531-ab19-7d7fd6d6cd2c" providerId="ADAL" clId="{3F85C1C8-A773-45FC-B6B5-10D087D119F2}" dt="2021-09-17T19:10:11.780" v="16849" actId="164"/>
          <ac:cxnSpMkLst>
            <pc:docMk/>
            <pc:sldMk cId="2487823466" sldId="340"/>
            <ac:cxnSpMk id="13" creationId="{4E79F438-8B98-4451-8B20-AF2A98CCF2FF}"/>
          </ac:cxnSpMkLst>
        </pc:cxnChg>
      </pc:sldChg>
      <pc:sldChg chg="addSp">
        <pc:chgData name="Brian Morrissey" userId="4e78b607-090e-4531-ab19-7d7fd6d6cd2c" providerId="ADAL" clId="{3F85C1C8-A773-45FC-B6B5-10D087D119F2}" dt="2021-09-15T20:55:18.445" v="12058"/>
        <pc:sldMkLst>
          <pc:docMk/>
          <pc:sldMk cId="2753803248" sldId="340"/>
        </pc:sldMkLst>
        <pc:picChg chg="add">
          <ac:chgData name="Brian Morrissey" userId="4e78b607-090e-4531-ab19-7d7fd6d6cd2c" providerId="ADAL" clId="{3F85C1C8-A773-45FC-B6B5-10D087D119F2}" dt="2021-09-15T20:55:18.445" v="12058"/>
          <ac:picMkLst>
            <pc:docMk/>
            <pc:sldMk cId="2753803248" sldId="340"/>
            <ac:picMk id="16386" creationId="{6115EAA6-F18A-4E7B-B0E4-6F13B062B9F8}"/>
          </ac:picMkLst>
        </pc:picChg>
      </pc:sldChg>
      <pc:sldChg chg="addSp">
        <pc:chgData name="Brian Morrissey" userId="4e78b607-090e-4531-ab19-7d7fd6d6cd2c" providerId="ADAL" clId="{3F85C1C8-A773-45FC-B6B5-10D087D119F2}" dt="2021-09-17T19:02:37.883" v="16576"/>
        <pc:sldMkLst>
          <pc:docMk/>
          <pc:sldMk cId="3834810335" sldId="340"/>
        </pc:sldMkLst>
        <pc:picChg chg="add">
          <ac:chgData name="Brian Morrissey" userId="4e78b607-090e-4531-ab19-7d7fd6d6cd2c" providerId="ADAL" clId="{3F85C1C8-A773-45FC-B6B5-10D087D119F2}" dt="2021-09-17T19:02:37.883" v="16576"/>
          <ac:picMkLst>
            <pc:docMk/>
            <pc:sldMk cId="3834810335" sldId="340"/>
            <ac:picMk id="10242" creationId="{F0846D33-AA9D-406F-B61E-609CBF396B2C}"/>
          </ac:picMkLst>
        </pc:picChg>
      </pc:sldChg>
      <pc:sldChg chg="modSp add mod">
        <pc:chgData name="Brian Morrissey" userId="4e78b607-090e-4531-ab19-7d7fd6d6cd2c" providerId="ADAL" clId="{3F85C1C8-A773-45FC-B6B5-10D087D119F2}" dt="2021-09-15T21:12:48.645" v="12529" actId="1036"/>
        <pc:sldMkLst>
          <pc:docMk/>
          <pc:sldMk cId="212073" sldId="341"/>
        </pc:sldMkLst>
        <pc:spChg chg="mod">
          <ac:chgData name="Brian Morrissey" userId="4e78b607-090e-4531-ab19-7d7fd6d6cd2c" providerId="ADAL" clId="{3F85C1C8-A773-45FC-B6B5-10D087D119F2}" dt="2021-09-15T21:11:31.242" v="12495" actId="20577"/>
          <ac:spMkLst>
            <pc:docMk/>
            <pc:sldMk cId="212073" sldId="341"/>
            <ac:spMk id="2" creationId="{00000000-0000-0000-0000-000000000000}"/>
          </ac:spMkLst>
        </pc:spChg>
        <pc:spChg chg="mod">
          <ac:chgData name="Brian Morrissey" userId="4e78b607-090e-4531-ab19-7d7fd6d6cd2c" providerId="ADAL" clId="{3F85C1C8-A773-45FC-B6B5-10D087D119F2}" dt="2021-09-15T21:12:48.645" v="12529" actId="1036"/>
          <ac:spMkLst>
            <pc:docMk/>
            <pc:sldMk cId="212073" sldId="341"/>
            <ac:spMk id="8" creationId="{12D2ED62-85E1-4F62-90A4-93B979B7A0FD}"/>
          </ac:spMkLst>
        </pc:spChg>
      </pc:sldChg>
      <pc:sldChg chg="modSp add mod">
        <pc:chgData name="Brian Morrissey" userId="4e78b607-090e-4531-ab19-7d7fd6d6cd2c" providerId="ADAL" clId="{3F85C1C8-A773-45FC-B6B5-10D087D119F2}" dt="2021-09-22T13:30:22.294" v="18444" actId="207"/>
        <pc:sldMkLst>
          <pc:docMk/>
          <pc:sldMk cId="1090804168" sldId="342"/>
        </pc:sldMkLst>
        <pc:spChg chg="mod">
          <ac:chgData name="Brian Morrissey" userId="4e78b607-090e-4531-ab19-7d7fd6d6cd2c" providerId="ADAL" clId="{3F85C1C8-A773-45FC-B6B5-10D087D119F2}" dt="2021-09-15T21:11:44.772" v="12497"/>
          <ac:spMkLst>
            <pc:docMk/>
            <pc:sldMk cId="1090804168" sldId="342"/>
            <ac:spMk id="2" creationId="{00000000-0000-0000-0000-000000000000}"/>
          </ac:spMkLst>
        </pc:spChg>
        <pc:spChg chg="mod">
          <ac:chgData name="Brian Morrissey" userId="4e78b607-090e-4531-ab19-7d7fd6d6cd2c" providerId="ADAL" clId="{3F85C1C8-A773-45FC-B6B5-10D087D119F2}" dt="2021-09-22T13:30:22.294" v="18444" actId="207"/>
          <ac:spMkLst>
            <pc:docMk/>
            <pc:sldMk cId="1090804168" sldId="342"/>
            <ac:spMk id="9" creationId="{64E55393-EAB7-4761-91A5-900567E436B9}"/>
          </ac:spMkLst>
        </pc:spChg>
        <pc:spChg chg="mod">
          <ac:chgData name="Brian Morrissey" userId="4e78b607-090e-4531-ab19-7d7fd6d6cd2c" providerId="ADAL" clId="{3F85C1C8-A773-45FC-B6B5-10D087D119F2}" dt="2021-09-15T21:13:07.618" v="12530"/>
          <ac:spMkLst>
            <pc:docMk/>
            <pc:sldMk cId="1090804168" sldId="342"/>
            <ac:spMk id="11" creationId="{9274031A-61A0-4554-BC8A-A6EB882F9D9B}"/>
          </ac:spMkLst>
        </pc:spChg>
      </pc:sldChg>
      <pc:sldChg chg="delSp modSp add del mod">
        <pc:chgData name="Brian Morrissey" userId="4e78b607-090e-4531-ab19-7d7fd6d6cd2c" providerId="ADAL" clId="{3F85C1C8-A773-45FC-B6B5-10D087D119F2}" dt="2021-09-22T19:52:48.925" v="20127" actId="47"/>
        <pc:sldMkLst>
          <pc:docMk/>
          <pc:sldMk cId="3189413223" sldId="343"/>
        </pc:sldMkLst>
        <pc:spChg chg="mod">
          <ac:chgData name="Brian Morrissey" userId="4e78b607-090e-4531-ab19-7d7fd6d6cd2c" providerId="ADAL" clId="{3F85C1C8-A773-45FC-B6B5-10D087D119F2}" dt="2021-09-15T21:15:07.441" v="12633"/>
          <ac:spMkLst>
            <pc:docMk/>
            <pc:sldMk cId="3189413223" sldId="343"/>
            <ac:spMk id="2" creationId="{00000000-0000-0000-0000-000000000000}"/>
          </ac:spMkLst>
        </pc:spChg>
        <pc:spChg chg="mod">
          <ac:chgData name="Brian Morrissey" userId="4e78b607-090e-4531-ab19-7d7fd6d6cd2c" providerId="ADAL" clId="{3F85C1C8-A773-45FC-B6B5-10D087D119F2}" dt="2021-09-16T12:21:03.652" v="12980" actId="20577"/>
          <ac:spMkLst>
            <pc:docMk/>
            <pc:sldMk cId="3189413223" sldId="343"/>
            <ac:spMk id="10" creationId="{7E783111-6446-46AE-BEF0-86B4E504B1B5}"/>
          </ac:spMkLst>
        </pc:spChg>
        <pc:spChg chg="del mod">
          <ac:chgData name="Brian Morrissey" userId="4e78b607-090e-4531-ab19-7d7fd6d6cd2c" providerId="ADAL" clId="{3F85C1C8-A773-45FC-B6B5-10D087D119F2}" dt="2021-09-22T14:39:29.683" v="19015" actId="478"/>
          <ac:spMkLst>
            <pc:docMk/>
            <pc:sldMk cId="3189413223" sldId="343"/>
            <ac:spMk id="11" creationId="{9274031A-61A0-4554-BC8A-A6EB882F9D9B}"/>
          </ac:spMkLst>
        </pc:spChg>
        <pc:spChg chg="del mod">
          <ac:chgData name="Brian Morrissey" userId="4e78b607-090e-4531-ab19-7d7fd6d6cd2c" providerId="ADAL" clId="{3F85C1C8-A773-45FC-B6B5-10D087D119F2}" dt="2021-09-22T14:39:32.724" v="19017" actId="478"/>
          <ac:spMkLst>
            <pc:docMk/>
            <pc:sldMk cId="3189413223" sldId="343"/>
            <ac:spMk id="13" creationId="{20A3B999-85B6-4E35-B740-AC46DA6EBD90}"/>
          </ac:spMkLst>
        </pc:spChg>
        <pc:picChg chg="del">
          <ac:chgData name="Brian Morrissey" userId="4e78b607-090e-4531-ab19-7d7fd6d6cd2c" providerId="ADAL" clId="{3F85C1C8-A773-45FC-B6B5-10D087D119F2}" dt="2021-09-22T14:39:30.596" v="19016" actId="478"/>
          <ac:picMkLst>
            <pc:docMk/>
            <pc:sldMk cId="3189413223" sldId="343"/>
            <ac:picMk id="6146" creationId="{6D3137F5-6EA2-4916-BD1F-5C2698294FB4}"/>
          </ac:picMkLst>
        </pc:picChg>
        <pc:picChg chg="del">
          <ac:chgData name="Brian Morrissey" userId="4e78b607-090e-4531-ab19-7d7fd6d6cd2c" providerId="ADAL" clId="{3F85C1C8-A773-45FC-B6B5-10D087D119F2}" dt="2021-09-22T14:39:33.451" v="19018" actId="478"/>
          <ac:picMkLst>
            <pc:docMk/>
            <pc:sldMk cId="3189413223" sldId="343"/>
            <ac:picMk id="7170" creationId="{AC2FF379-6932-4392-A922-28B37DB04EC2}"/>
          </ac:picMkLst>
        </pc:picChg>
      </pc:sldChg>
      <pc:sldChg chg="addSp delSp modSp add mod">
        <pc:chgData name="Brian Morrissey" userId="4e78b607-090e-4531-ab19-7d7fd6d6cd2c" providerId="ADAL" clId="{3F85C1C8-A773-45FC-B6B5-10D087D119F2}" dt="2021-09-16T11:52:34.958" v="12823"/>
        <pc:sldMkLst>
          <pc:docMk/>
          <pc:sldMk cId="822714960" sldId="344"/>
        </pc:sldMkLst>
        <pc:spChg chg="mod">
          <ac:chgData name="Brian Morrissey" userId="4e78b607-090e-4531-ab19-7d7fd6d6cd2c" providerId="ADAL" clId="{3F85C1C8-A773-45FC-B6B5-10D087D119F2}" dt="2021-09-15T21:16:40.897" v="12640"/>
          <ac:spMkLst>
            <pc:docMk/>
            <pc:sldMk cId="822714960" sldId="344"/>
            <ac:spMk id="2" creationId="{00000000-0000-0000-0000-000000000000}"/>
          </ac:spMkLst>
        </pc:spChg>
        <pc:spChg chg="mod">
          <ac:chgData name="Brian Morrissey" userId="4e78b607-090e-4531-ab19-7d7fd6d6cd2c" providerId="ADAL" clId="{3F85C1C8-A773-45FC-B6B5-10D087D119F2}" dt="2021-09-16T11:52:34.958" v="12823"/>
          <ac:spMkLst>
            <pc:docMk/>
            <pc:sldMk cId="822714960" sldId="344"/>
            <ac:spMk id="10" creationId="{29E406F5-110F-40CD-BE75-93EF8DE38196}"/>
          </ac:spMkLst>
        </pc:spChg>
        <pc:spChg chg="del">
          <ac:chgData name="Brian Morrissey" userId="4e78b607-090e-4531-ab19-7d7fd6d6cd2c" providerId="ADAL" clId="{3F85C1C8-A773-45FC-B6B5-10D087D119F2}" dt="2021-09-16T11:52:33.772" v="12822" actId="478"/>
          <ac:spMkLst>
            <pc:docMk/>
            <pc:sldMk cId="822714960" sldId="344"/>
            <ac:spMk id="11" creationId="{9274031A-61A0-4554-BC8A-A6EB882F9D9B}"/>
          </ac:spMkLst>
        </pc:spChg>
        <pc:spChg chg="del">
          <ac:chgData name="Brian Morrissey" userId="4e78b607-090e-4531-ab19-7d7fd6d6cd2c" providerId="ADAL" clId="{3F85C1C8-A773-45FC-B6B5-10D087D119F2}" dt="2021-09-16T11:52:33.772" v="12822" actId="478"/>
          <ac:spMkLst>
            <pc:docMk/>
            <pc:sldMk cId="822714960" sldId="344"/>
            <ac:spMk id="13" creationId="{20A3B999-85B6-4E35-B740-AC46DA6EBD90}"/>
          </ac:spMkLst>
        </pc:spChg>
        <pc:spChg chg="mod">
          <ac:chgData name="Brian Morrissey" userId="4e78b607-090e-4531-ab19-7d7fd6d6cd2c" providerId="ADAL" clId="{3F85C1C8-A773-45FC-B6B5-10D087D119F2}" dt="2021-09-16T11:52:34.958" v="12823"/>
          <ac:spMkLst>
            <pc:docMk/>
            <pc:sldMk cId="822714960" sldId="344"/>
            <ac:spMk id="16" creationId="{545327A9-02B7-4462-A103-94257C9138E5}"/>
          </ac:spMkLst>
        </pc:spChg>
        <pc:grpChg chg="add mod">
          <ac:chgData name="Brian Morrissey" userId="4e78b607-090e-4531-ab19-7d7fd6d6cd2c" providerId="ADAL" clId="{3F85C1C8-A773-45FC-B6B5-10D087D119F2}" dt="2021-09-16T11:52:34.958" v="12823"/>
          <ac:grpSpMkLst>
            <pc:docMk/>
            <pc:sldMk cId="822714960" sldId="344"/>
            <ac:grpSpMk id="8" creationId="{DBCC477A-C590-460D-8769-3F66EECFBF95}"/>
          </ac:grpSpMkLst>
        </pc:grpChg>
        <pc:grpChg chg="add mod">
          <ac:chgData name="Brian Morrissey" userId="4e78b607-090e-4531-ab19-7d7fd6d6cd2c" providerId="ADAL" clId="{3F85C1C8-A773-45FC-B6B5-10D087D119F2}" dt="2021-09-16T11:52:34.958" v="12823"/>
          <ac:grpSpMkLst>
            <pc:docMk/>
            <pc:sldMk cId="822714960" sldId="344"/>
            <ac:grpSpMk id="15" creationId="{D2031AF1-DF46-4433-8441-682A806EF6E8}"/>
          </ac:grpSpMkLst>
        </pc:grpChg>
        <pc:picChg chg="del">
          <ac:chgData name="Brian Morrissey" userId="4e78b607-090e-4531-ab19-7d7fd6d6cd2c" providerId="ADAL" clId="{3F85C1C8-A773-45FC-B6B5-10D087D119F2}" dt="2021-09-16T11:52:33.772" v="12822" actId="478"/>
          <ac:picMkLst>
            <pc:docMk/>
            <pc:sldMk cId="822714960" sldId="344"/>
            <ac:picMk id="9" creationId="{1743A854-4BCC-4F16-9379-72841C22D8FE}"/>
          </ac:picMkLst>
        </pc:picChg>
        <pc:picChg chg="mod">
          <ac:chgData name="Brian Morrissey" userId="4e78b607-090e-4531-ab19-7d7fd6d6cd2c" providerId="ADAL" clId="{3F85C1C8-A773-45FC-B6B5-10D087D119F2}" dt="2021-09-16T11:52:34.958" v="12823"/>
          <ac:picMkLst>
            <pc:docMk/>
            <pc:sldMk cId="822714960" sldId="344"/>
            <ac:picMk id="12" creationId="{C91670DD-31FC-4CD4-AD14-4CE4BB95CF11}"/>
          </ac:picMkLst>
        </pc:picChg>
        <pc:picChg chg="mod">
          <ac:chgData name="Brian Morrissey" userId="4e78b607-090e-4531-ab19-7d7fd6d6cd2c" providerId="ADAL" clId="{3F85C1C8-A773-45FC-B6B5-10D087D119F2}" dt="2021-09-16T11:52:34.958" v="12823"/>
          <ac:picMkLst>
            <pc:docMk/>
            <pc:sldMk cId="822714960" sldId="344"/>
            <ac:picMk id="14" creationId="{610BD1B7-750D-46C0-B147-028B09127E52}"/>
          </ac:picMkLst>
        </pc:picChg>
        <pc:picChg chg="mod">
          <ac:chgData name="Brian Morrissey" userId="4e78b607-090e-4531-ab19-7d7fd6d6cd2c" providerId="ADAL" clId="{3F85C1C8-A773-45FC-B6B5-10D087D119F2}" dt="2021-09-16T11:52:34.958" v="12823"/>
          <ac:picMkLst>
            <pc:docMk/>
            <pc:sldMk cId="822714960" sldId="344"/>
            <ac:picMk id="17" creationId="{274F8A97-18F9-41A2-8C27-A1321DD76B94}"/>
          </ac:picMkLst>
        </pc:picChg>
        <pc:picChg chg="mod">
          <ac:chgData name="Brian Morrissey" userId="4e78b607-090e-4531-ab19-7d7fd6d6cd2c" providerId="ADAL" clId="{3F85C1C8-A773-45FC-B6B5-10D087D119F2}" dt="2021-09-16T11:52:34.958" v="12823"/>
          <ac:picMkLst>
            <pc:docMk/>
            <pc:sldMk cId="822714960" sldId="344"/>
            <ac:picMk id="18" creationId="{D3FF7604-A204-48A6-A76B-70E657857BBA}"/>
          </ac:picMkLst>
        </pc:picChg>
        <pc:picChg chg="del">
          <ac:chgData name="Brian Morrissey" userId="4e78b607-090e-4531-ab19-7d7fd6d6cd2c" providerId="ADAL" clId="{3F85C1C8-A773-45FC-B6B5-10D087D119F2}" dt="2021-09-16T11:52:33.772" v="12822" actId="478"/>
          <ac:picMkLst>
            <pc:docMk/>
            <pc:sldMk cId="822714960" sldId="344"/>
            <ac:picMk id="8194" creationId="{D5EE7CC9-998E-41A4-847A-9570D428F963}"/>
          </ac:picMkLst>
        </pc:picChg>
      </pc:sldChg>
      <pc:sldChg chg="modSp add mod">
        <pc:chgData name="Brian Morrissey" userId="4e78b607-090e-4531-ab19-7d7fd6d6cd2c" providerId="ADAL" clId="{3F85C1C8-A773-45FC-B6B5-10D087D119F2}" dt="2021-09-16T11:53:45.706" v="12827"/>
        <pc:sldMkLst>
          <pc:docMk/>
          <pc:sldMk cId="1960209071" sldId="345"/>
        </pc:sldMkLst>
        <pc:spChg chg="mod">
          <ac:chgData name="Brian Morrissey" userId="4e78b607-090e-4531-ab19-7d7fd6d6cd2c" providerId="ADAL" clId="{3F85C1C8-A773-45FC-B6B5-10D087D119F2}" dt="2021-09-16T11:53:25.210" v="12826"/>
          <ac:spMkLst>
            <pc:docMk/>
            <pc:sldMk cId="1960209071" sldId="345"/>
            <ac:spMk id="2" creationId="{00000000-0000-0000-0000-000000000000}"/>
          </ac:spMkLst>
        </pc:spChg>
        <pc:spChg chg="mod">
          <ac:chgData name="Brian Morrissey" userId="4e78b607-090e-4531-ab19-7d7fd6d6cd2c" providerId="ADAL" clId="{3F85C1C8-A773-45FC-B6B5-10D087D119F2}" dt="2021-09-16T11:53:45.706" v="12827"/>
          <ac:spMkLst>
            <pc:docMk/>
            <pc:sldMk cId="1960209071" sldId="345"/>
            <ac:spMk id="8" creationId="{12D2ED62-85E1-4F62-90A4-93B979B7A0FD}"/>
          </ac:spMkLst>
        </pc:spChg>
      </pc:sldChg>
      <pc:sldChg chg="addSp">
        <pc:chgData name="Brian Morrissey" userId="4e78b607-090e-4531-ab19-7d7fd6d6cd2c" providerId="ADAL" clId="{3F85C1C8-A773-45FC-B6B5-10D087D119F2}" dt="2021-09-16T12:02:29.688" v="12842"/>
        <pc:sldMkLst>
          <pc:docMk/>
          <pc:sldMk cId="301857550" sldId="346"/>
        </pc:sldMkLst>
        <pc:picChg chg="add">
          <ac:chgData name="Brian Morrissey" userId="4e78b607-090e-4531-ab19-7d7fd6d6cd2c" providerId="ADAL" clId="{3F85C1C8-A773-45FC-B6B5-10D087D119F2}" dt="2021-09-16T12:02:29.688" v="12842"/>
          <ac:picMkLst>
            <pc:docMk/>
            <pc:sldMk cId="301857550" sldId="346"/>
            <ac:picMk id="17410" creationId="{CBF65862-E385-4DED-994D-91F204F6CA8F}"/>
          </ac:picMkLst>
        </pc:picChg>
      </pc:sldChg>
      <pc:sldChg chg="addSp">
        <pc:chgData name="Brian Morrissey" userId="4e78b607-090e-4531-ab19-7d7fd6d6cd2c" providerId="ADAL" clId="{3F85C1C8-A773-45FC-B6B5-10D087D119F2}" dt="2021-09-16T12:10:38.228" v="12904"/>
        <pc:sldMkLst>
          <pc:docMk/>
          <pc:sldMk cId="2840343892" sldId="346"/>
        </pc:sldMkLst>
        <pc:picChg chg="add">
          <ac:chgData name="Brian Morrissey" userId="4e78b607-090e-4531-ab19-7d7fd6d6cd2c" providerId="ADAL" clId="{3F85C1C8-A773-45FC-B6B5-10D087D119F2}" dt="2021-09-16T12:10:38.228" v="12904"/>
          <ac:picMkLst>
            <pc:docMk/>
            <pc:sldMk cId="2840343892" sldId="346"/>
            <ac:picMk id="18434" creationId="{23D0665E-7AAC-481B-9ED0-F8DBE5A1E86B}"/>
          </ac:picMkLst>
        </pc:picChg>
      </pc:sldChg>
      <pc:sldChg chg="addSp delSp modSp add del mod">
        <pc:chgData name="Brian Morrissey" userId="4e78b607-090e-4531-ab19-7d7fd6d6cd2c" providerId="ADAL" clId="{3F85C1C8-A773-45FC-B6B5-10D087D119F2}" dt="2021-09-16T12:20:32.714" v="12976" actId="20577"/>
        <pc:sldMkLst>
          <pc:docMk/>
          <pc:sldMk cId="4050209646" sldId="346"/>
        </pc:sldMkLst>
        <pc:spChg chg="mod">
          <ac:chgData name="Brian Morrissey" userId="4e78b607-090e-4531-ab19-7d7fd6d6cd2c" providerId="ADAL" clId="{3F85C1C8-A773-45FC-B6B5-10D087D119F2}" dt="2021-09-16T11:56:55.235" v="12835"/>
          <ac:spMkLst>
            <pc:docMk/>
            <pc:sldMk cId="4050209646" sldId="346"/>
            <ac:spMk id="2" creationId="{00000000-0000-0000-0000-000000000000}"/>
          </ac:spMkLst>
        </pc:spChg>
        <pc:spChg chg="mod">
          <ac:chgData name="Brian Morrissey" userId="4e78b607-090e-4531-ab19-7d7fd6d6cd2c" providerId="ADAL" clId="{3F85C1C8-A773-45FC-B6B5-10D087D119F2}" dt="2021-09-16T12:20:29.409" v="12974" actId="20577"/>
          <ac:spMkLst>
            <pc:docMk/>
            <pc:sldMk cId="4050209646" sldId="346"/>
            <ac:spMk id="10" creationId="{7E783111-6446-46AE-BEF0-86B4E504B1B5}"/>
          </ac:spMkLst>
        </pc:spChg>
        <pc:spChg chg="mod">
          <ac:chgData name="Brian Morrissey" userId="4e78b607-090e-4531-ab19-7d7fd6d6cd2c" providerId="ADAL" clId="{3F85C1C8-A773-45FC-B6B5-10D087D119F2}" dt="2021-09-16T11:57:30.828" v="12836" actId="20577"/>
          <ac:spMkLst>
            <pc:docMk/>
            <pc:sldMk cId="4050209646" sldId="346"/>
            <ac:spMk id="11" creationId="{9274031A-61A0-4554-BC8A-A6EB882F9D9B}"/>
          </ac:spMkLst>
        </pc:spChg>
        <pc:spChg chg="del">
          <ac:chgData name="Brian Morrissey" userId="4e78b607-090e-4531-ab19-7d7fd6d6cd2c" providerId="ADAL" clId="{3F85C1C8-A773-45FC-B6B5-10D087D119F2}" dt="2021-09-16T11:56:39.256" v="12834" actId="478"/>
          <ac:spMkLst>
            <pc:docMk/>
            <pc:sldMk cId="4050209646" sldId="346"/>
            <ac:spMk id="12" creationId="{953649BF-F6A7-45E0-AF9F-29AC82DB5F61}"/>
          </ac:spMkLst>
        </pc:spChg>
        <pc:spChg chg="add del mod">
          <ac:chgData name="Brian Morrissey" userId="4e78b607-090e-4531-ab19-7d7fd6d6cd2c" providerId="ADAL" clId="{3F85C1C8-A773-45FC-B6B5-10D087D119F2}" dt="2021-09-16T12:20:32.714" v="12976" actId="20577"/>
          <ac:spMkLst>
            <pc:docMk/>
            <pc:sldMk cId="4050209646" sldId="346"/>
            <ac:spMk id="12" creationId="{9A307CFF-9868-4989-A397-20E3B5449B82}"/>
          </ac:spMkLst>
        </pc:spChg>
        <pc:spChg chg="mod">
          <ac:chgData name="Brian Morrissey" userId="4e78b607-090e-4531-ab19-7d7fd6d6cd2c" providerId="ADAL" clId="{3F85C1C8-A773-45FC-B6B5-10D087D119F2}" dt="2021-09-16T12:20:20.467" v="12973" actId="20577"/>
          <ac:spMkLst>
            <pc:docMk/>
            <pc:sldMk cId="4050209646" sldId="346"/>
            <ac:spMk id="13" creationId="{20A3B999-85B6-4E35-B740-AC46DA6EBD90}"/>
          </ac:spMkLst>
        </pc:spChg>
        <pc:picChg chg="del">
          <ac:chgData name="Brian Morrissey" userId="4e78b607-090e-4531-ab19-7d7fd6d6cd2c" providerId="ADAL" clId="{3F85C1C8-A773-45FC-B6B5-10D087D119F2}" dt="2021-09-16T11:56:35.111" v="12833" actId="478"/>
          <ac:picMkLst>
            <pc:docMk/>
            <pc:sldMk cId="4050209646" sldId="346"/>
            <ac:picMk id="10242" creationId="{5750C8C5-9594-4754-AF93-D2ACE69F046F}"/>
          </ac:picMkLst>
        </pc:picChg>
        <pc:picChg chg="del">
          <ac:chgData name="Brian Morrissey" userId="4e78b607-090e-4531-ab19-7d7fd6d6cd2c" providerId="ADAL" clId="{3F85C1C8-A773-45FC-B6B5-10D087D119F2}" dt="2021-09-16T11:56:34.155" v="12832" actId="478"/>
          <ac:picMkLst>
            <pc:docMk/>
            <pc:sldMk cId="4050209646" sldId="346"/>
            <ac:picMk id="12290" creationId="{63903D04-8820-4D18-AD45-FC76BCA0DA2A}"/>
          </ac:picMkLst>
        </pc:picChg>
        <pc:picChg chg="mod">
          <ac:chgData name="Brian Morrissey" userId="4e78b607-090e-4531-ab19-7d7fd6d6cd2c" providerId="ADAL" clId="{3F85C1C8-A773-45FC-B6B5-10D087D119F2}" dt="2021-09-16T12:03:22.347" v="12893" actId="1036"/>
          <ac:picMkLst>
            <pc:docMk/>
            <pc:sldMk cId="4050209646" sldId="346"/>
            <ac:picMk id="17410" creationId="{CBF65862-E385-4DED-994D-91F204F6CA8F}"/>
          </ac:picMkLst>
        </pc:picChg>
        <pc:picChg chg="mod">
          <ac:chgData name="Brian Morrissey" userId="4e78b607-090e-4531-ab19-7d7fd6d6cd2c" providerId="ADAL" clId="{3F85C1C8-A773-45FC-B6B5-10D087D119F2}" dt="2021-09-16T12:10:54.947" v="12911" actId="1076"/>
          <ac:picMkLst>
            <pc:docMk/>
            <pc:sldMk cId="4050209646" sldId="346"/>
            <ac:picMk id="18434" creationId="{23D0665E-7AAC-481B-9ED0-F8DBE5A1E86B}"/>
          </ac:picMkLst>
        </pc:picChg>
      </pc:sldChg>
      <pc:sldChg chg="addSp delSp modSp add del mod">
        <pc:chgData name="Brian Morrissey" userId="4e78b607-090e-4531-ab19-7d7fd6d6cd2c" providerId="ADAL" clId="{3F85C1C8-A773-45FC-B6B5-10D087D119F2}" dt="2021-09-16T19:44:23.195" v="13884" actId="47"/>
        <pc:sldMkLst>
          <pc:docMk/>
          <pc:sldMk cId="1581166338" sldId="347"/>
        </pc:sldMkLst>
        <pc:spChg chg="del">
          <ac:chgData name="Brian Morrissey" userId="4e78b607-090e-4531-ab19-7d7fd6d6cd2c" providerId="ADAL" clId="{3F85C1C8-A773-45FC-B6B5-10D087D119F2}" dt="2021-09-16T18:30:12.918" v="13833" actId="478"/>
          <ac:spMkLst>
            <pc:docMk/>
            <pc:sldMk cId="1581166338" sldId="347"/>
            <ac:spMk id="6" creationId="{C33564DF-3AE0-444F-BD7E-BE9492A6E744}"/>
          </ac:spMkLst>
        </pc:spChg>
        <pc:spChg chg="del">
          <ac:chgData name="Brian Morrissey" userId="4e78b607-090e-4531-ab19-7d7fd6d6cd2c" providerId="ADAL" clId="{3F85C1C8-A773-45FC-B6B5-10D087D119F2}" dt="2021-09-16T18:30:12.918" v="13833" actId="478"/>
          <ac:spMkLst>
            <pc:docMk/>
            <pc:sldMk cId="1581166338" sldId="347"/>
            <ac:spMk id="10" creationId="{940E213A-9FA4-43C7-B8FA-29366C2A9EDF}"/>
          </ac:spMkLst>
        </pc:spChg>
        <pc:spChg chg="del">
          <ac:chgData name="Brian Morrissey" userId="4e78b607-090e-4531-ab19-7d7fd6d6cd2c" providerId="ADAL" clId="{3F85C1C8-A773-45FC-B6B5-10D087D119F2}" dt="2021-09-16T18:30:12.918" v="13833" actId="478"/>
          <ac:spMkLst>
            <pc:docMk/>
            <pc:sldMk cId="1581166338" sldId="347"/>
            <ac:spMk id="14" creationId="{BD51ED89-2FD9-45D1-B7F4-2441198BC86C}"/>
          </ac:spMkLst>
        </pc:spChg>
        <pc:spChg chg="add mod">
          <ac:chgData name="Brian Morrissey" userId="4e78b607-090e-4531-ab19-7d7fd6d6cd2c" providerId="ADAL" clId="{3F85C1C8-A773-45FC-B6B5-10D087D119F2}" dt="2021-09-16T19:29:25.934" v="13852" actId="20577"/>
          <ac:spMkLst>
            <pc:docMk/>
            <pc:sldMk cId="1581166338" sldId="347"/>
            <ac:spMk id="16" creationId="{531A95BB-B2FB-4551-BCF7-90BC2DDE722E}"/>
          </ac:spMkLst>
        </pc:spChg>
        <pc:spChg chg="add del mod">
          <ac:chgData name="Brian Morrissey" userId="4e78b607-090e-4531-ab19-7d7fd6d6cd2c" providerId="ADAL" clId="{3F85C1C8-A773-45FC-B6B5-10D087D119F2}" dt="2021-09-16T19:27:38.728" v="13837" actId="478"/>
          <ac:spMkLst>
            <pc:docMk/>
            <pc:sldMk cId="1581166338" sldId="347"/>
            <ac:spMk id="17" creationId="{E5B4076C-CB92-44A6-9CC1-63FCD676BF01}"/>
          </ac:spMkLst>
        </pc:spChg>
        <pc:spChg chg="add del mod">
          <ac:chgData name="Brian Morrissey" userId="4e78b607-090e-4531-ab19-7d7fd6d6cd2c" providerId="ADAL" clId="{3F85C1C8-A773-45FC-B6B5-10D087D119F2}" dt="2021-09-16T19:27:40.253" v="13838" actId="478"/>
          <ac:spMkLst>
            <pc:docMk/>
            <pc:sldMk cId="1581166338" sldId="347"/>
            <ac:spMk id="18" creationId="{DDA6E55A-42C6-4066-BCAC-DED81C286756}"/>
          </ac:spMkLst>
        </pc:spChg>
        <pc:spChg chg="mod">
          <ac:chgData name="Brian Morrissey" userId="4e78b607-090e-4531-ab19-7d7fd6d6cd2c" providerId="ADAL" clId="{3F85C1C8-A773-45FC-B6B5-10D087D119F2}" dt="2021-09-16T19:30:07.176" v="13863" actId="20577"/>
          <ac:spMkLst>
            <pc:docMk/>
            <pc:sldMk cId="1581166338" sldId="347"/>
            <ac:spMk id="21" creationId="{28BE5307-982B-4C34-9FA3-409618B3CE1A}"/>
          </ac:spMkLst>
        </pc:spChg>
        <pc:spChg chg="add del mod">
          <ac:chgData name="Brian Morrissey" userId="4e78b607-090e-4531-ab19-7d7fd6d6cd2c" providerId="ADAL" clId="{3F85C1C8-A773-45FC-B6B5-10D087D119F2}" dt="2021-09-16T19:30:59.819" v="13868"/>
          <ac:spMkLst>
            <pc:docMk/>
            <pc:sldMk cId="1581166338" sldId="347"/>
            <ac:spMk id="22" creationId="{88F92756-2003-47D9-B0FA-CE97F3BA9412}"/>
          </ac:spMkLst>
        </pc:spChg>
        <pc:spChg chg="add del mod">
          <ac:chgData name="Brian Morrissey" userId="4e78b607-090e-4531-ab19-7d7fd6d6cd2c" providerId="ADAL" clId="{3F85C1C8-A773-45FC-B6B5-10D087D119F2}" dt="2021-09-16T19:30:59.819" v="13868"/>
          <ac:spMkLst>
            <pc:docMk/>
            <pc:sldMk cId="1581166338" sldId="347"/>
            <ac:spMk id="23" creationId="{26002DD5-FFBF-4333-B84A-82336F5CB0B9}"/>
          </ac:spMkLst>
        </pc:spChg>
        <pc:grpChg chg="del">
          <ac:chgData name="Brian Morrissey" userId="4e78b607-090e-4531-ab19-7d7fd6d6cd2c" providerId="ADAL" clId="{3F85C1C8-A773-45FC-B6B5-10D087D119F2}" dt="2021-09-16T18:30:12.918" v="13833" actId="478"/>
          <ac:grpSpMkLst>
            <pc:docMk/>
            <pc:sldMk cId="1581166338" sldId="347"/>
            <ac:grpSpMk id="11" creationId="{F12DC01D-254D-48CD-B186-71C891DCF1B5}"/>
          </ac:grpSpMkLst>
        </pc:grpChg>
        <pc:grpChg chg="add del mod">
          <ac:chgData name="Brian Morrissey" userId="4e78b607-090e-4531-ab19-7d7fd6d6cd2c" providerId="ADAL" clId="{3F85C1C8-A773-45FC-B6B5-10D087D119F2}" dt="2021-09-16T19:30:10.366" v="13864" actId="478"/>
          <ac:grpSpMkLst>
            <pc:docMk/>
            <pc:sldMk cId="1581166338" sldId="347"/>
            <ac:grpSpMk id="19" creationId="{C096CAB0-C50F-4BF6-BCE3-EC60E565DD40}"/>
          </ac:grpSpMkLst>
        </pc:grpChg>
        <pc:picChg chg="add mod">
          <ac:chgData name="Brian Morrissey" userId="4e78b607-090e-4531-ab19-7d7fd6d6cd2c" providerId="ADAL" clId="{3F85C1C8-A773-45FC-B6B5-10D087D119F2}" dt="2021-09-16T19:28:38.569" v="13848" actId="14100"/>
          <ac:picMkLst>
            <pc:docMk/>
            <pc:sldMk cId="1581166338" sldId="347"/>
            <ac:picMk id="5" creationId="{8DCDD578-CEC1-41B8-9E67-DB8507B90F43}"/>
          </ac:picMkLst>
        </pc:picChg>
        <pc:picChg chg="add del mod">
          <ac:chgData name="Brian Morrissey" userId="4e78b607-090e-4531-ab19-7d7fd6d6cd2c" providerId="ADAL" clId="{3F85C1C8-A773-45FC-B6B5-10D087D119F2}" dt="2021-09-16T19:27:42.081" v="13839" actId="478"/>
          <ac:picMkLst>
            <pc:docMk/>
            <pc:sldMk cId="1581166338" sldId="347"/>
            <ac:picMk id="15" creationId="{282A1948-CCAB-4865-9E51-8726E849142E}"/>
          </ac:picMkLst>
        </pc:picChg>
        <pc:picChg chg="mod">
          <ac:chgData name="Brian Morrissey" userId="4e78b607-090e-4531-ab19-7d7fd6d6cd2c" providerId="ADAL" clId="{3F85C1C8-A773-45FC-B6B5-10D087D119F2}" dt="2021-09-16T19:27:08.371" v="13836"/>
          <ac:picMkLst>
            <pc:docMk/>
            <pc:sldMk cId="1581166338" sldId="347"/>
            <ac:picMk id="20" creationId="{EEAE6089-817C-4DB1-B2E6-190E53A8C113}"/>
          </ac:picMkLst>
        </pc:picChg>
        <pc:picChg chg="add del mod">
          <ac:chgData name="Brian Morrissey" userId="4e78b607-090e-4531-ab19-7d7fd6d6cd2c" providerId="ADAL" clId="{3F85C1C8-A773-45FC-B6B5-10D087D119F2}" dt="2021-09-16T19:30:59.819" v="13868"/>
          <ac:picMkLst>
            <pc:docMk/>
            <pc:sldMk cId="1581166338" sldId="347"/>
            <ac:picMk id="24" creationId="{B66FAA66-A347-41E3-8EDF-A9690A4037D9}"/>
          </ac:picMkLst>
        </pc:picChg>
        <pc:picChg chg="add del mod">
          <ac:chgData name="Brian Morrissey" userId="4e78b607-090e-4531-ab19-7d7fd6d6cd2c" providerId="ADAL" clId="{3F85C1C8-A773-45FC-B6B5-10D087D119F2}" dt="2021-09-16T19:30:59.819" v="13868"/>
          <ac:picMkLst>
            <pc:docMk/>
            <pc:sldMk cId="1581166338" sldId="347"/>
            <ac:picMk id="25" creationId="{3B5CCD81-67C2-41A2-B8D6-C09CA943BE35}"/>
          </ac:picMkLst>
        </pc:picChg>
        <pc:picChg chg="del">
          <ac:chgData name="Brian Morrissey" userId="4e78b607-090e-4531-ab19-7d7fd6d6cd2c" providerId="ADAL" clId="{3F85C1C8-A773-45FC-B6B5-10D087D119F2}" dt="2021-09-16T18:30:12.918" v="13833" actId="478"/>
          <ac:picMkLst>
            <pc:docMk/>
            <pc:sldMk cId="1581166338" sldId="347"/>
            <ac:picMk id="20482" creationId="{4B382B67-C080-47E8-9017-D019B495D91E}"/>
          </ac:picMkLst>
        </pc:picChg>
      </pc:sldChg>
      <pc:sldChg chg="add del">
        <pc:chgData name="Brian Morrissey" userId="4e78b607-090e-4531-ab19-7d7fd6d6cd2c" providerId="ADAL" clId="{3F85C1C8-A773-45FC-B6B5-10D087D119F2}" dt="2021-09-16T19:44:52.775" v="13888" actId="47"/>
        <pc:sldMkLst>
          <pc:docMk/>
          <pc:sldMk cId="51393834" sldId="348"/>
        </pc:sldMkLst>
      </pc:sldChg>
      <pc:sldChg chg="addSp">
        <pc:chgData name="Brian Morrissey" userId="4e78b607-090e-4531-ab19-7d7fd6d6cd2c" providerId="ADAL" clId="{3F85C1C8-A773-45FC-B6B5-10D087D119F2}" dt="2021-09-22T19:16:44.885" v="19900"/>
        <pc:sldMkLst>
          <pc:docMk/>
          <pc:sldMk cId="3379692355" sldId="349"/>
        </pc:sldMkLst>
        <pc:picChg chg="add">
          <ac:chgData name="Brian Morrissey" userId="4e78b607-090e-4531-ab19-7d7fd6d6cd2c" providerId="ADAL" clId="{3F85C1C8-A773-45FC-B6B5-10D087D119F2}" dt="2021-09-22T19:16:44.885" v="19900"/>
          <ac:picMkLst>
            <pc:docMk/>
            <pc:sldMk cId="3379692355" sldId="349"/>
            <ac:picMk id="2050" creationId="{E1ED7454-A4A9-4D7C-9D22-0EBC7988C680}"/>
          </ac:picMkLst>
        </pc:picChg>
      </pc:sldChg>
      <pc:sldChg chg="addSp delSp modSp add del mod">
        <pc:chgData name="Brian Morrissey" userId="4e78b607-090e-4531-ab19-7d7fd6d6cd2c" providerId="ADAL" clId="{3F85C1C8-A773-45FC-B6B5-10D087D119F2}" dt="2021-09-22T19:46:38.147" v="20120" actId="1036"/>
        <pc:sldMkLst>
          <pc:docMk/>
          <pc:sldMk cId="3465373885" sldId="349"/>
        </pc:sldMkLst>
        <pc:spChg chg="mod">
          <ac:chgData name="Brian Morrissey" userId="4e78b607-090e-4531-ab19-7d7fd6d6cd2c" providerId="ADAL" clId="{3F85C1C8-A773-45FC-B6B5-10D087D119F2}" dt="2021-09-16T19:45:18.812" v="13889"/>
          <ac:spMkLst>
            <pc:docMk/>
            <pc:sldMk cId="3465373885" sldId="349"/>
            <ac:spMk id="2" creationId="{00000000-0000-0000-0000-000000000000}"/>
          </ac:spMkLst>
        </pc:spChg>
        <pc:spChg chg="mod">
          <ac:chgData name="Brian Morrissey" userId="4e78b607-090e-4531-ab19-7d7fd6d6cd2c" providerId="ADAL" clId="{3F85C1C8-A773-45FC-B6B5-10D087D119F2}" dt="2021-09-22T19:09:36.803" v="19784" actId="12789"/>
          <ac:spMkLst>
            <pc:docMk/>
            <pc:sldMk cId="3465373885" sldId="349"/>
            <ac:spMk id="10" creationId="{7E783111-6446-46AE-BEF0-86B4E504B1B5}"/>
          </ac:spMkLst>
        </pc:spChg>
        <pc:spChg chg="add mod">
          <ac:chgData name="Brian Morrissey" userId="4e78b607-090e-4531-ab19-7d7fd6d6cd2c" providerId="ADAL" clId="{3F85C1C8-A773-45FC-B6B5-10D087D119F2}" dt="2021-09-22T19:21:01.738" v="20058" actId="1037"/>
          <ac:spMkLst>
            <pc:docMk/>
            <pc:sldMk cId="3465373885" sldId="349"/>
            <ac:spMk id="11" creationId="{54D1CEA1-1739-4633-BA85-B429256D4833}"/>
          </ac:spMkLst>
        </pc:spChg>
        <pc:spChg chg="del mod">
          <ac:chgData name="Brian Morrissey" userId="4e78b607-090e-4531-ab19-7d7fd6d6cd2c" providerId="ADAL" clId="{3F85C1C8-A773-45FC-B6B5-10D087D119F2}" dt="2021-09-22T14:31:17.072" v="18445" actId="478"/>
          <ac:spMkLst>
            <pc:docMk/>
            <pc:sldMk cId="3465373885" sldId="349"/>
            <ac:spMk id="11" creationId="{9274031A-61A0-4554-BC8A-A6EB882F9D9B}"/>
          </ac:spMkLst>
        </pc:spChg>
        <pc:spChg chg="mod">
          <ac:chgData name="Brian Morrissey" userId="4e78b607-090e-4531-ab19-7d7fd6d6cd2c" providerId="ADAL" clId="{3F85C1C8-A773-45FC-B6B5-10D087D119F2}" dt="2021-09-22T19:09:36.803" v="19784" actId="12789"/>
          <ac:spMkLst>
            <pc:docMk/>
            <pc:sldMk cId="3465373885" sldId="349"/>
            <ac:spMk id="12" creationId="{953649BF-F6A7-45E0-AF9F-29AC82DB5F61}"/>
          </ac:spMkLst>
        </pc:spChg>
        <pc:spChg chg="del mod">
          <ac:chgData name="Brian Morrissey" userId="4e78b607-090e-4531-ab19-7d7fd6d6cd2c" providerId="ADAL" clId="{3F85C1C8-A773-45FC-B6B5-10D087D119F2}" dt="2021-09-22T14:31:19.521" v="18447" actId="478"/>
          <ac:spMkLst>
            <pc:docMk/>
            <pc:sldMk cId="3465373885" sldId="349"/>
            <ac:spMk id="13" creationId="{20A3B999-85B6-4E35-B740-AC46DA6EBD90}"/>
          </ac:spMkLst>
        </pc:spChg>
        <pc:graphicFrameChg chg="add mod modGraphic">
          <ac:chgData name="Brian Morrissey" userId="4e78b607-090e-4531-ab19-7d7fd6d6cd2c" providerId="ADAL" clId="{3F85C1C8-A773-45FC-B6B5-10D087D119F2}" dt="2021-09-22T19:46:38.147" v="20120" actId="1036"/>
          <ac:graphicFrameMkLst>
            <pc:docMk/>
            <pc:sldMk cId="3465373885" sldId="349"/>
            <ac:graphicFrameMk id="14" creationId="{027D01E0-EC51-44FC-8449-392CB21CB5B7}"/>
          </ac:graphicFrameMkLst>
        </pc:graphicFrameChg>
        <pc:picChg chg="add del">
          <ac:chgData name="Brian Morrissey" userId="4e78b607-090e-4531-ab19-7d7fd6d6cd2c" providerId="ADAL" clId="{3F85C1C8-A773-45FC-B6B5-10D087D119F2}" dt="2021-09-22T19:17:04.421" v="19906"/>
          <ac:picMkLst>
            <pc:docMk/>
            <pc:sldMk cId="3465373885" sldId="349"/>
            <ac:picMk id="4" creationId="{2D1DB0A9-55D2-4883-AF2E-A21D2641017F}"/>
          </ac:picMkLst>
        </pc:picChg>
        <pc:picChg chg="mod">
          <ac:chgData name="Brian Morrissey" userId="4e78b607-090e-4531-ab19-7d7fd6d6cd2c" providerId="ADAL" clId="{3F85C1C8-A773-45FC-B6B5-10D087D119F2}" dt="2021-09-22T19:20:37.950" v="20051" actId="1035"/>
          <ac:picMkLst>
            <pc:docMk/>
            <pc:sldMk cId="3465373885" sldId="349"/>
            <ac:picMk id="1026" creationId="{D5C9D736-D413-469E-8D5C-EAF48C23E54C}"/>
          </ac:picMkLst>
        </pc:picChg>
        <pc:picChg chg="mod">
          <ac:chgData name="Brian Morrissey" userId="4e78b607-090e-4531-ab19-7d7fd6d6cd2c" providerId="ADAL" clId="{3F85C1C8-A773-45FC-B6B5-10D087D119F2}" dt="2021-09-22T19:16:48.078" v="19904" actId="22"/>
          <ac:picMkLst>
            <pc:docMk/>
            <pc:sldMk cId="3465373885" sldId="349"/>
            <ac:picMk id="2050" creationId="{E1ED7454-A4A9-4D7C-9D22-0EBC7988C680}"/>
          </ac:picMkLst>
        </pc:picChg>
        <pc:picChg chg="del">
          <ac:chgData name="Brian Morrissey" userId="4e78b607-090e-4531-ab19-7d7fd6d6cd2c" providerId="ADAL" clId="{3F85C1C8-A773-45FC-B6B5-10D087D119F2}" dt="2021-09-22T14:31:17.829" v="18446" actId="478"/>
          <ac:picMkLst>
            <pc:docMk/>
            <pc:sldMk cId="3465373885" sldId="349"/>
            <ac:picMk id="6146" creationId="{6D3137F5-6EA2-4916-BD1F-5C2698294FB4}"/>
          </ac:picMkLst>
        </pc:picChg>
        <pc:picChg chg="del">
          <ac:chgData name="Brian Morrissey" userId="4e78b607-090e-4531-ab19-7d7fd6d6cd2c" providerId="ADAL" clId="{3F85C1C8-A773-45FC-B6B5-10D087D119F2}" dt="2021-09-22T14:31:20.168" v="18448" actId="478"/>
          <ac:picMkLst>
            <pc:docMk/>
            <pc:sldMk cId="3465373885" sldId="349"/>
            <ac:picMk id="7170" creationId="{AC2FF379-6932-4392-A922-28B37DB04EC2}"/>
          </ac:picMkLst>
        </pc:picChg>
        <pc:picChg chg="mod">
          <ac:chgData name="Brian Morrissey" userId="4e78b607-090e-4531-ab19-7d7fd6d6cd2c" providerId="ADAL" clId="{3F85C1C8-A773-45FC-B6B5-10D087D119F2}" dt="2021-09-22T19:09:36.803" v="19784" actId="12789"/>
          <ac:picMkLst>
            <pc:docMk/>
            <pc:sldMk cId="3465373885" sldId="349"/>
            <ac:picMk id="10242" creationId="{5750C8C5-9594-4754-AF93-D2ACE69F046F}"/>
          </ac:picMkLst>
        </pc:picChg>
        <pc:picChg chg="mod">
          <ac:chgData name="Brian Morrissey" userId="4e78b607-090e-4531-ab19-7d7fd6d6cd2c" providerId="ADAL" clId="{3F85C1C8-A773-45FC-B6B5-10D087D119F2}" dt="2021-09-22T19:09:36.803" v="19784" actId="12789"/>
          <ac:picMkLst>
            <pc:docMk/>
            <pc:sldMk cId="3465373885" sldId="349"/>
            <ac:picMk id="12290" creationId="{63903D04-8820-4D18-AD45-FC76BCA0DA2A}"/>
          </ac:picMkLst>
        </pc:picChg>
      </pc:sldChg>
      <pc:sldChg chg="addSp">
        <pc:chgData name="Brian Morrissey" userId="4e78b607-090e-4531-ab19-7d7fd6d6cd2c" providerId="ADAL" clId="{3F85C1C8-A773-45FC-B6B5-10D087D119F2}" dt="2021-09-22T19:14:32.566" v="19866"/>
        <pc:sldMkLst>
          <pc:docMk/>
          <pc:sldMk cId="3546769767" sldId="349"/>
        </pc:sldMkLst>
        <pc:picChg chg="add">
          <ac:chgData name="Brian Morrissey" userId="4e78b607-090e-4531-ab19-7d7fd6d6cd2c" providerId="ADAL" clId="{3F85C1C8-A773-45FC-B6B5-10D087D119F2}" dt="2021-09-22T19:14:32.566" v="19866"/>
          <ac:picMkLst>
            <pc:docMk/>
            <pc:sldMk cId="3546769767" sldId="349"/>
            <ac:picMk id="1026" creationId="{D5C9D736-D413-469E-8D5C-EAF48C23E54C}"/>
          </ac:picMkLst>
        </pc:picChg>
      </pc:sldChg>
      <pc:sldChg chg="modSp add mod">
        <pc:chgData name="Brian Morrissey" userId="4e78b607-090e-4531-ab19-7d7fd6d6cd2c" providerId="ADAL" clId="{3F85C1C8-A773-45FC-B6B5-10D087D119F2}" dt="2021-09-16T19:45:23.564" v="13890"/>
        <pc:sldMkLst>
          <pc:docMk/>
          <pc:sldMk cId="265236083" sldId="350"/>
        </pc:sldMkLst>
        <pc:spChg chg="mod">
          <ac:chgData name="Brian Morrissey" userId="4e78b607-090e-4531-ab19-7d7fd6d6cd2c" providerId="ADAL" clId="{3F85C1C8-A773-45FC-B6B5-10D087D119F2}" dt="2021-09-16T19:45:23.564" v="13890"/>
          <ac:spMkLst>
            <pc:docMk/>
            <pc:sldMk cId="265236083" sldId="350"/>
            <ac:spMk id="2" creationId="{00000000-0000-0000-0000-000000000000}"/>
          </ac:spMkLst>
        </pc:spChg>
      </pc:sldChg>
      <pc:sldChg chg="modSp add mod ord">
        <pc:chgData name="Brian Morrissey" userId="4e78b607-090e-4531-ab19-7d7fd6d6cd2c" providerId="ADAL" clId="{3F85C1C8-A773-45FC-B6B5-10D087D119F2}" dt="2021-09-22T13:15:53.606" v="18088" actId="207"/>
        <pc:sldMkLst>
          <pc:docMk/>
          <pc:sldMk cId="3074803618" sldId="351"/>
        </pc:sldMkLst>
        <pc:spChg chg="mod">
          <ac:chgData name="Brian Morrissey" userId="4e78b607-090e-4531-ab19-7d7fd6d6cd2c" providerId="ADAL" clId="{3F85C1C8-A773-45FC-B6B5-10D087D119F2}" dt="2021-09-22T13:15:53.606" v="18088" actId="207"/>
          <ac:spMkLst>
            <pc:docMk/>
            <pc:sldMk cId="3074803618" sldId="351"/>
            <ac:spMk id="4" creationId="{00000000-0000-0000-0000-000000000000}"/>
          </ac:spMkLst>
        </pc:spChg>
      </pc:sldChg>
      <pc:sldChg chg="addSp delSp modSp add mod ord">
        <pc:chgData name="Brian Morrissey" userId="4e78b607-090e-4531-ab19-7d7fd6d6cd2c" providerId="ADAL" clId="{3F85C1C8-A773-45FC-B6B5-10D087D119F2}" dt="2021-09-22T13:21:50.528" v="18410" actId="113"/>
        <pc:sldMkLst>
          <pc:docMk/>
          <pc:sldMk cId="2657456795" sldId="352"/>
        </pc:sldMkLst>
        <pc:spChg chg="mod">
          <ac:chgData name="Brian Morrissey" userId="4e78b607-090e-4531-ab19-7d7fd6d6cd2c" providerId="ADAL" clId="{3F85C1C8-A773-45FC-B6B5-10D087D119F2}" dt="2021-09-17T20:14:02.789" v="17086"/>
          <ac:spMkLst>
            <pc:docMk/>
            <pc:sldMk cId="2657456795" sldId="352"/>
            <ac:spMk id="2" creationId="{00000000-0000-0000-0000-000000000000}"/>
          </ac:spMkLst>
        </pc:spChg>
        <pc:spChg chg="del">
          <ac:chgData name="Brian Morrissey" userId="4e78b607-090e-4531-ab19-7d7fd6d6cd2c" providerId="ADAL" clId="{3F85C1C8-A773-45FC-B6B5-10D087D119F2}" dt="2021-09-16T19:57:39.232" v="14414" actId="478"/>
          <ac:spMkLst>
            <pc:docMk/>
            <pc:sldMk cId="2657456795" sldId="352"/>
            <ac:spMk id="4" creationId="{00000000-0000-0000-0000-000000000000}"/>
          </ac:spMkLst>
        </pc:spChg>
        <pc:spChg chg="add del mod">
          <ac:chgData name="Brian Morrissey" userId="4e78b607-090e-4531-ab19-7d7fd6d6cd2c" providerId="ADAL" clId="{3F85C1C8-A773-45FC-B6B5-10D087D119F2}" dt="2021-09-16T19:57:41.913" v="14415" actId="478"/>
          <ac:spMkLst>
            <pc:docMk/>
            <pc:sldMk cId="2657456795" sldId="352"/>
            <ac:spMk id="6" creationId="{EDDD0F6F-EE3D-495A-A387-B20E74ADD711}"/>
          </ac:spMkLst>
        </pc:spChg>
        <pc:spChg chg="add del mod">
          <ac:chgData name="Brian Morrissey" userId="4e78b607-090e-4531-ab19-7d7fd6d6cd2c" providerId="ADAL" clId="{3F85C1C8-A773-45FC-B6B5-10D087D119F2}" dt="2021-09-16T20:00:54.492" v="14531" actId="478"/>
          <ac:spMkLst>
            <pc:docMk/>
            <pc:sldMk cId="2657456795" sldId="352"/>
            <ac:spMk id="8" creationId="{519A1AE0-4323-4752-A936-4AFEFE5C4D94}"/>
          </ac:spMkLst>
        </pc:spChg>
        <pc:spChg chg="add mod">
          <ac:chgData name="Brian Morrissey" userId="4e78b607-090e-4531-ab19-7d7fd6d6cd2c" providerId="ADAL" clId="{3F85C1C8-A773-45FC-B6B5-10D087D119F2}" dt="2021-09-22T13:21:50.528" v="18410" actId="113"/>
          <ac:spMkLst>
            <pc:docMk/>
            <pc:sldMk cId="2657456795" sldId="352"/>
            <ac:spMk id="9" creationId="{5BACD88C-3CEB-4643-A56A-D4D8324C8620}"/>
          </ac:spMkLst>
        </pc:spChg>
      </pc:sldChg>
      <pc:sldChg chg="addSp">
        <pc:chgData name="Brian Morrissey" userId="4e78b607-090e-4531-ab19-7d7fd6d6cd2c" providerId="ADAL" clId="{3F85C1C8-A773-45FC-B6B5-10D087D119F2}" dt="2021-09-17T18:10:21.558" v="15720"/>
        <pc:sldMkLst>
          <pc:docMk/>
          <pc:sldMk cId="719462532" sldId="353"/>
        </pc:sldMkLst>
        <pc:spChg chg="add">
          <ac:chgData name="Brian Morrissey" userId="4e78b607-090e-4531-ab19-7d7fd6d6cd2c" providerId="ADAL" clId="{3F85C1C8-A773-45FC-B6B5-10D087D119F2}" dt="2021-09-17T18:10:21.558" v="15720"/>
          <ac:spMkLst>
            <pc:docMk/>
            <pc:sldMk cId="719462532" sldId="353"/>
            <ac:spMk id="4" creationId="{BF6152EB-F504-4C60-B11D-E097CC7FE9E8}"/>
          </ac:spMkLst>
        </pc:spChg>
      </pc:sldChg>
      <pc:sldChg chg="addSp">
        <pc:chgData name="Brian Morrissey" userId="4e78b607-090e-4531-ab19-7d7fd6d6cd2c" providerId="ADAL" clId="{3F85C1C8-A773-45FC-B6B5-10D087D119F2}" dt="2021-09-17T18:28:54.472" v="15894"/>
        <pc:sldMkLst>
          <pc:docMk/>
          <pc:sldMk cId="1082118957" sldId="353"/>
        </pc:sldMkLst>
        <pc:picChg chg="add">
          <ac:chgData name="Brian Morrissey" userId="4e78b607-090e-4531-ab19-7d7fd6d6cd2c" providerId="ADAL" clId="{3F85C1C8-A773-45FC-B6B5-10D087D119F2}" dt="2021-09-17T18:28:54.472" v="15894"/>
          <ac:picMkLst>
            <pc:docMk/>
            <pc:sldMk cId="1082118957" sldId="353"/>
            <ac:picMk id="8194" creationId="{7A33FAD7-2D84-4CA3-A471-AFB4BEE0AB44}"/>
          </ac:picMkLst>
        </pc:picChg>
      </pc:sldChg>
      <pc:sldChg chg="addSp">
        <pc:chgData name="Brian Morrissey" userId="4e78b607-090e-4531-ab19-7d7fd6d6cd2c" providerId="ADAL" clId="{3F85C1C8-A773-45FC-B6B5-10D087D119F2}" dt="2021-09-17T17:55:55.439" v="15401"/>
        <pc:sldMkLst>
          <pc:docMk/>
          <pc:sldMk cId="1716416288" sldId="353"/>
        </pc:sldMkLst>
        <pc:picChg chg="add">
          <ac:chgData name="Brian Morrissey" userId="4e78b607-090e-4531-ab19-7d7fd6d6cd2c" providerId="ADAL" clId="{3F85C1C8-A773-45FC-B6B5-10D087D119F2}" dt="2021-09-17T17:55:55.439" v="15401"/>
          <ac:picMkLst>
            <pc:docMk/>
            <pc:sldMk cId="1716416288" sldId="353"/>
            <ac:picMk id="2050" creationId="{E408319E-AD7A-41A4-920E-08593E57E819}"/>
          </ac:picMkLst>
        </pc:picChg>
      </pc:sldChg>
      <pc:sldChg chg="addSp">
        <pc:chgData name="Brian Morrissey" userId="4e78b607-090e-4531-ab19-7d7fd6d6cd2c" providerId="ADAL" clId="{3F85C1C8-A773-45FC-B6B5-10D087D119F2}" dt="2021-09-17T17:56:47.127" v="15410"/>
        <pc:sldMkLst>
          <pc:docMk/>
          <pc:sldMk cId="2514816340" sldId="353"/>
        </pc:sldMkLst>
        <pc:picChg chg="add">
          <ac:chgData name="Brian Morrissey" userId="4e78b607-090e-4531-ab19-7d7fd6d6cd2c" providerId="ADAL" clId="{3F85C1C8-A773-45FC-B6B5-10D087D119F2}" dt="2021-09-17T17:56:47.127" v="15410"/>
          <ac:picMkLst>
            <pc:docMk/>
            <pc:sldMk cId="2514816340" sldId="353"/>
            <ac:picMk id="3074" creationId="{C1EB2F8E-E91A-4F61-A27E-08534745A2CF}"/>
          </ac:picMkLst>
        </pc:picChg>
      </pc:sldChg>
      <pc:sldChg chg="addSp">
        <pc:chgData name="Brian Morrissey" userId="4e78b607-090e-4531-ab19-7d7fd6d6cd2c" providerId="ADAL" clId="{3F85C1C8-A773-45FC-B6B5-10D087D119F2}" dt="2021-09-17T18:02:56.724" v="15418"/>
        <pc:sldMkLst>
          <pc:docMk/>
          <pc:sldMk cId="2575192490" sldId="353"/>
        </pc:sldMkLst>
        <pc:picChg chg="add">
          <ac:chgData name="Brian Morrissey" userId="4e78b607-090e-4531-ab19-7d7fd6d6cd2c" providerId="ADAL" clId="{3F85C1C8-A773-45FC-B6B5-10D087D119F2}" dt="2021-09-17T18:02:56.724" v="15418"/>
          <ac:picMkLst>
            <pc:docMk/>
            <pc:sldMk cId="2575192490" sldId="353"/>
            <ac:picMk id="5122" creationId="{BAD4BF6A-AE9F-4A85-B516-29F35AA329C4}"/>
          </ac:picMkLst>
        </pc:picChg>
      </pc:sldChg>
      <pc:sldChg chg="addSp">
        <pc:chgData name="Brian Morrissey" userId="4e78b607-090e-4531-ab19-7d7fd6d6cd2c" providerId="ADAL" clId="{3F85C1C8-A773-45FC-B6B5-10D087D119F2}" dt="2021-09-17T17:54:23.508" v="15325"/>
        <pc:sldMkLst>
          <pc:docMk/>
          <pc:sldMk cId="3035219336" sldId="353"/>
        </pc:sldMkLst>
        <pc:picChg chg="add">
          <ac:chgData name="Brian Morrissey" userId="4e78b607-090e-4531-ab19-7d7fd6d6cd2c" providerId="ADAL" clId="{3F85C1C8-A773-45FC-B6B5-10D087D119F2}" dt="2021-09-17T17:54:23.508" v="15325"/>
          <ac:picMkLst>
            <pc:docMk/>
            <pc:sldMk cId="3035219336" sldId="353"/>
            <ac:picMk id="1026" creationId="{553007D5-5B37-45F5-81E9-D5AD241B0C9B}"/>
          </ac:picMkLst>
        </pc:picChg>
      </pc:sldChg>
      <pc:sldChg chg="addSp">
        <pc:chgData name="Brian Morrissey" userId="4e78b607-090e-4531-ab19-7d7fd6d6cd2c" providerId="ADAL" clId="{3F85C1C8-A773-45FC-B6B5-10D087D119F2}" dt="2021-09-17T17:57:08.798" v="15414"/>
        <pc:sldMkLst>
          <pc:docMk/>
          <pc:sldMk cId="3390857804" sldId="353"/>
        </pc:sldMkLst>
        <pc:picChg chg="add">
          <ac:chgData name="Brian Morrissey" userId="4e78b607-090e-4531-ab19-7d7fd6d6cd2c" providerId="ADAL" clId="{3F85C1C8-A773-45FC-B6B5-10D087D119F2}" dt="2021-09-17T17:57:08.798" v="15414"/>
          <ac:picMkLst>
            <pc:docMk/>
            <pc:sldMk cId="3390857804" sldId="353"/>
            <ac:picMk id="4098" creationId="{71B5130A-55EC-4194-94A1-92725A4A4132}"/>
          </ac:picMkLst>
        </pc:picChg>
      </pc:sldChg>
      <pc:sldChg chg="addSp delSp modSp add del mod ord">
        <pc:chgData name="Brian Morrissey" userId="4e78b607-090e-4531-ab19-7d7fd6d6cd2c" providerId="ADAL" clId="{3F85C1C8-A773-45FC-B6B5-10D087D119F2}" dt="2021-09-22T13:13:18.960" v="18043"/>
        <pc:sldMkLst>
          <pc:docMk/>
          <pc:sldMk cId="3870123834" sldId="353"/>
        </pc:sldMkLst>
        <pc:spChg chg="mod">
          <ac:chgData name="Brian Morrissey" userId="4e78b607-090e-4531-ab19-7d7fd6d6cd2c" providerId="ADAL" clId="{3F85C1C8-A773-45FC-B6B5-10D087D119F2}" dt="2021-09-17T18:53:43.541" v="16443" actId="20577"/>
          <ac:spMkLst>
            <pc:docMk/>
            <pc:sldMk cId="3870123834" sldId="353"/>
            <ac:spMk id="2" creationId="{00000000-0000-0000-0000-000000000000}"/>
          </ac:spMkLst>
        </pc:spChg>
        <pc:spChg chg="del">
          <ac:chgData name="Brian Morrissey" userId="4e78b607-090e-4531-ab19-7d7fd6d6cd2c" providerId="ADAL" clId="{3F85C1C8-A773-45FC-B6B5-10D087D119F2}" dt="2021-09-16T20:13:15.521" v="14550" actId="478"/>
          <ac:spMkLst>
            <pc:docMk/>
            <pc:sldMk cId="3870123834" sldId="353"/>
            <ac:spMk id="4" creationId="{00000000-0000-0000-0000-000000000000}"/>
          </ac:spMkLst>
        </pc:spChg>
        <pc:spChg chg="add mod">
          <ac:chgData name="Brian Morrissey" userId="4e78b607-090e-4531-ab19-7d7fd6d6cd2c" providerId="ADAL" clId="{3F85C1C8-A773-45FC-B6B5-10D087D119F2}" dt="2021-09-17T18:43:41.944" v="16348" actId="14100"/>
          <ac:spMkLst>
            <pc:docMk/>
            <pc:sldMk cId="3870123834" sldId="353"/>
            <ac:spMk id="4" creationId="{A87CEED0-FFE6-45C5-B1AE-72CAE4AF6C4C}"/>
          </ac:spMkLst>
        </pc:spChg>
        <pc:spChg chg="mod">
          <ac:chgData name="Brian Morrissey" userId="4e78b607-090e-4531-ab19-7d7fd6d6cd2c" providerId="ADAL" clId="{3F85C1C8-A773-45FC-B6B5-10D087D119F2}" dt="2021-09-17T18:10:35.852" v="15725" actId="1076"/>
          <ac:spMkLst>
            <pc:docMk/>
            <pc:sldMk cId="3870123834" sldId="353"/>
            <ac:spMk id="4" creationId="{BF6152EB-F504-4C60-B11D-E097CC7FE9E8}"/>
          </ac:spMkLst>
        </pc:spChg>
        <pc:spChg chg="add del mod">
          <ac:chgData name="Brian Morrissey" userId="4e78b607-090e-4531-ab19-7d7fd6d6cd2c" providerId="ADAL" clId="{3F85C1C8-A773-45FC-B6B5-10D087D119F2}" dt="2021-09-16T20:13:18.059" v="14551" actId="478"/>
          <ac:spMkLst>
            <pc:docMk/>
            <pc:sldMk cId="3870123834" sldId="353"/>
            <ac:spMk id="6" creationId="{98DE4971-E9DB-49D6-BDEF-A72C86B9BA5A}"/>
          </ac:spMkLst>
        </pc:spChg>
        <pc:spChg chg="add del mod">
          <ac:chgData name="Brian Morrissey" userId="4e78b607-090e-4531-ab19-7d7fd6d6cd2c" providerId="ADAL" clId="{3F85C1C8-A773-45FC-B6B5-10D087D119F2}" dt="2021-09-17T17:53:54.548" v="15322" actId="478"/>
          <ac:spMkLst>
            <pc:docMk/>
            <pc:sldMk cId="3870123834" sldId="353"/>
            <ac:spMk id="8" creationId="{61670279-B4AA-4C85-BB04-1D0CE53BE58E}"/>
          </ac:spMkLst>
        </pc:spChg>
        <pc:spChg chg="add mod">
          <ac:chgData name="Brian Morrissey" userId="4e78b607-090e-4531-ab19-7d7fd6d6cd2c" providerId="ADAL" clId="{3F85C1C8-A773-45FC-B6B5-10D087D119F2}" dt="2021-09-17T18:43:09.442" v="16341" actId="1076"/>
          <ac:spMkLst>
            <pc:docMk/>
            <pc:sldMk cId="3870123834" sldId="353"/>
            <ac:spMk id="11" creationId="{ACB63DA7-BDD7-4267-A1BD-6062CA2B1999}"/>
          </ac:spMkLst>
        </pc:spChg>
        <pc:spChg chg="add del mod">
          <ac:chgData name="Brian Morrissey" userId="4e78b607-090e-4531-ab19-7d7fd6d6cd2c" providerId="ADAL" clId="{3F85C1C8-A773-45FC-B6B5-10D087D119F2}" dt="2021-09-17T18:14:28.658" v="15747" actId="478"/>
          <ac:spMkLst>
            <pc:docMk/>
            <pc:sldMk cId="3870123834" sldId="353"/>
            <ac:spMk id="12" creationId="{E80470EB-EBBE-4A18-B84D-F4C3B7F9E8BD}"/>
          </ac:spMkLst>
        </pc:spChg>
        <pc:spChg chg="add mod">
          <ac:chgData name="Brian Morrissey" userId="4e78b607-090e-4531-ab19-7d7fd6d6cd2c" providerId="ADAL" clId="{3F85C1C8-A773-45FC-B6B5-10D087D119F2}" dt="2021-09-17T18:48:12.789" v="16431" actId="692"/>
          <ac:spMkLst>
            <pc:docMk/>
            <pc:sldMk cId="3870123834" sldId="353"/>
            <ac:spMk id="13" creationId="{E4FE4AA2-1431-41FE-91D6-C3A37E242347}"/>
          </ac:spMkLst>
        </pc:spChg>
        <pc:spChg chg="add mod">
          <ac:chgData name="Brian Morrissey" userId="4e78b607-090e-4531-ab19-7d7fd6d6cd2c" providerId="ADAL" clId="{3F85C1C8-A773-45FC-B6B5-10D087D119F2}" dt="2021-09-17T18:47:33.637" v="16426" actId="114"/>
          <ac:spMkLst>
            <pc:docMk/>
            <pc:sldMk cId="3870123834" sldId="353"/>
            <ac:spMk id="14" creationId="{E33B1A6D-3D9C-4897-BF5F-498F6E82581F}"/>
          </ac:spMkLst>
        </pc:spChg>
        <pc:spChg chg="add del mod">
          <ac:chgData name="Brian Morrissey" userId="4e78b607-090e-4531-ab19-7d7fd6d6cd2c" providerId="ADAL" clId="{3F85C1C8-A773-45FC-B6B5-10D087D119F2}" dt="2021-09-17T18:32:34.585" v="16113" actId="478"/>
          <ac:spMkLst>
            <pc:docMk/>
            <pc:sldMk cId="3870123834" sldId="353"/>
            <ac:spMk id="15" creationId="{35D0E817-0E18-4EE7-B872-C6CB74346B51}"/>
          </ac:spMkLst>
        </pc:spChg>
        <pc:spChg chg="add mod">
          <ac:chgData name="Brian Morrissey" userId="4e78b607-090e-4531-ab19-7d7fd6d6cd2c" providerId="ADAL" clId="{3F85C1C8-A773-45FC-B6B5-10D087D119F2}" dt="2021-09-17T18:43:09.442" v="16341" actId="1076"/>
          <ac:spMkLst>
            <pc:docMk/>
            <pc:sldMk cId="3870123834" sldId="353"/>
            <ac:spMk id="24" creationId="{F72EDC63-8CDE-4675-B776-B61CD37AD987}"/>
          </ac:spMkLst>
        </pc:spChg>
        <pc:spChg chg="add mod">
          <ac:chgData name="Brian Morrissey" userId="4e78b607-090e-4531-ab19-7d7fd6d6cd2c" providerId="ADAL" clId="{3F85C1C8-A773-45FC-B6B5-10D087D119F2}" dt="2021-09-17T18:43:09.442" v="16341" actId="1076"/>
          <ac:spMkLst>
            <pc:docMk/>
            <pc:sldMk cId="3870123834" sldId="353"/>
            <ac:spMk id="25" creationId="{DF821F5F-29D0-4295-B3B9-A1CA3309E061}"/>
          </ac:spMkLst>
        </pc:spChg>
        <pc:spChg chg="add mod">
          <ac:chgData name="Brian Morrissey" userId="4e78b607-090e-4531-ab19-7d7fd6d6cd2c" providerId="ADAL" clId="{3F85C1C8-A773-45FC-B6B5-10D087D119F2}" dt="2021-09-17T18:43:09.442" v="16341" actId="1076"/>
          <ac:spMkLst>
            <pc:docMk/>
            <pc:sldMk cId="3870123834" sldId="353"/>
            <ac:spMk id="26" creationId="{0F584A65-DA9E-4DC0-B5B3-47F859C07207}"/>
          </ac:spMkLst>
        </pc:spChg>
        <pc:spChg chg="add mod">
          <ac:chgData name="Brian Morrissey" userId="4e78b607-090e-4531-ab19-7d7fd6d6cd2c" providerId="ADAL" clId="{3F85C1C8-A773-45FC-B6B5-10D087D119F2}" dt="2021-09-17T18:43:09.442" v="16341" actId="1076"/>
          <ac:spMkLst>
            <pc:docMk/>
            <pc:sldMk cId="3870123834" sldId="353"/>
            <ac:spMk id="27" creationId="{2551A2C5-6C59-4A08-BE3A-2E33EC088B24}"/>
          </ac:spMkLst>
        </pc:spChg>
        <pc:spChg chg="add mod">
          <ac:chgData name="Brian Morrissey" userId="4e78b607-090e-4531-ab19-7d7fd6d6cd2c" providerId="ADAL" clId="{3F85C1C8-A773-45FC-B6B5-10D087D119F2}" dt="2021-09-17T18:47:45.406" v="16427" actId="1076"/>
          <ac:spMkLst>
            <pc:docMk/>
            <pc:sldMk cId="3870123834" sldId="353"/>
            <ac:spMk id="33" creationId="{F331AD79-3358-483D-9ED9-081ABA373F4D}"/>
          </ac:spMkLst>
        </pc:spChg>
        <pc:spChg chg="add mod">
          <ac:chgData name="Brian Morrissey" userId="4e78b607-090e-4531-ab19-7d7fd6d6cd2c" providerId="ADAL" clId="{3F85C1C8-A773-45FC-B6B5-10D087D119F2}" dt="2021-09-17T18:47:53.500" v="16429" actId="1076"/>
          <ac:spMkLst>
            <pc:docMk/>
            <pc:sldMk cId="3870123834" sldId="353"/>
            <ac:spMk id="43" creationId="{4CA63863-85DC-43E8-A462-61FE94380316}"/>
          </ac:spMkLst>
        </pc:spChg>
        <pc:picChg chg="add del">
          <ac:chgData name="Brian Morrissey" userId="4e78b607-090e-4531-ab19-7d7fd6d6cd2c" providerId="ADAL" clId="{3F85C1C8-A773-45FC-B6B5-10D087D119F2}" dt="2021-09-17T17:54:08.755" v="15324" actId="22"/>
          <ac:picMkLst>
            <pc:docMk/>
            <pc:sldMk cId="3870123834" sldId="353"/>
            <ac:picMk id="5" creationId="{57B2A4CA-4C95-46CF-8E3A-117E93289B3B}"/>
          </ac:picMkLst>
        </pc:picChg>
        <pc:picChg chg="del mod ord">
          <ac:chgData name="Brian Morrissey" userId="4e78b607-090e-4531-ab19-7d7fd6d6cd2c" providerId="ADAL" clId="{3F85C1C8-A773-45FC-B6B5-10D087D119F2}" dt="2021-09-17T18:29:04.280" v="15897" actId="478"/>
          <ac:picMkLst>
            <pc:docMk/>
            <pc:sldMk cId="3870123834" sldId="353"/>
            <ac:picMk id="1026" creationId="{553007D5-5B37-45F5-81E9-D5AD241B0C9B}"/>
          </ac:picMkLst>
        </pc:picChg>
        <pc:picChg chg="mod ord">
          <ac:chgData name="Brian Morrissey" userId="4e78b607-090e-4531-ab19-7d7fd6d6cd2c" providerId="ADAL" clId="{3F85C1C8-A773-45FC-B6B5-10D087D119F2}" dt="2021-09-17T18:43:09.442" v="16341" actId="1076"/>
          <ac:picMkLst>
            <pc:docMk/>
            <pc:sldMk cId="3870123834" sldId="353"/>
            <ac:picMk id="2050" creationId="{E408319E-AD7A-41A4-920E-08593E57E819}"/>
          </ac:picMkLst>
        </pc:picChg>
        <pc:picChg chg="mod ord">
          <ac:chgData name="Brian Morrissey" userId="4e78b607-090e-4531-ab19-7d7fd6d6cd2c" providerId="ADAL" clId="{3F85C1C8-A773-45FC-B6B5-10D087D119F2}" dt="2021-09-17T18:43:09.442" v="16341" actId="1076"/>
          <ac:picMkLst>
            <pc:docMk/>
            <pc:sldMk cId="3870123834" sldId="353"/>
            <ac:picMk id="3074" creationId="{C1EB2F8E-E91A-4F61-A27E-08534745A2CF}"/>
          </ac:picMkLst>
        </pc:picChg>
        <pc:picChg chg="mod ord">
          <ac:chgData name="Brian Morrissey" userId="4e78b607-090e-4531-ab19-7d7fd6d6cd2c" providerId="ADAL" clId="{3F85C1C8-A773-45FC-B6B5-10D087D119F2}" dt="2021-09-17T18:43:09.442" v="16341" actId="1076"/>
          <ac:picMkLst>
            <pc:docMk/>
            <pc:sldMk cId="3870123834" sldId="353"/>
            <ac:picMk id="4098" creationId="{71B5130A-55EC-4194-94A1-92725A4A4132}"/>
          </ac:picMkLst>
        </pc:picChg>
        <pc:picChg chg="mod ord">
          <ac:chgData name="Brian Morrissey" userId="4e78b607-090e-4531-ab19-7d7fd6d6cd2c" providerId="ADAL" clId="{3F85C1C8-A773-45FC-B6B5-10D087D119F2}" dt="2021-09-17T18:43:09.442" v="16341" actId="1076"/>
          <ac:picMkLst>
            <pc:docMk/>
            <pc:sldMk cId="3870123834" sldId="353"/>
            <ac:picMk id="5122" creationId="{BAD4BF6A-AE9F-4A85-B516-29F35AA329C4}"/>
          </ac:picMkLst>
        </pc:picChg>
        <pc:picChg chg="mod ord">
          <ac:chgData name="Brian Morrissey" userId="4e78b607-090e-4531-ab19-7d7fd6d6cd2c" providerId="ADAL" clId="{3F85C1C8-A773-45FC-B6B5-10D087D119F2}" dt="2021-09-17T18:43:09.442" v="16341" actId="1076"/>
          <ac:picMkLst>
            <pc:docMk/>
            <pc:sldMk cId="3870123834" sldId="353"/>
            <ac:picMk id="6146" creationId="{8C69C844-3B81-4D00-86E5-489E32AF3662}"/>
          </ac:picMkLst>
        </pc:picChg>
        <pc:picChg chg="mod">
          <ac:chgData name="Brian Morrissey" userId="4e78b607-090e-4531-ab19-7d7fd6d6cd2c" providerId="ADAL" clId="{3F85C1C8-A773-45FC-B6B5-10D087D119F2}" dt="2021-09-17T18:43:09.442" v="16341" actId="1076"/>
          <ac:picMkLst>
            <pc:docMk/>
            <pc:sldMk cId="3870123834" sldId="353"/>
            <ac:picMk id="8194" creationId="{7A33FAD7-2D84-4CA3-A471-AFB4BEE0AB44}"/>
          </ac:picMkLst>
        </pc:picChg>
        <pc:cxnChg chg="add mod">
          <ac:chgData name="Brian Morrissey" userId="4e78b607-090e-4531-ab19-7d7fd6d6cd2c" providerId="ADAL" clId="{3F85C1C8-A773-45FC-B6B5-10D087D119F2}" dt="2021-09-17T18:43:09.442" v="16341" actId="1076"/>
          <ac:cxnSpMkLst>
            <pc:docMk/>
            <pc:sldMk cId="3870123834" sldId="353"/>
            <ac:cxnSpMk id="6" creationId="{ADC065AF-0159-4E71-9A3D-24A077D4DA86}"/>
          </ac:cxnSpMkLst>
        </pc:cxnChg>
        <pc:cxnChg chg="add mod">
          <ac:chgData name="Brian Morrissey" userId="4e78b607-090e-4531-ab19-7d7fd6d6cd2c" providerId="ADAL" clId="{3F85C1C8-A773-45FC-B6B5-10D087D119F2}" dt="2021-09-17T18:47:26.727" v="16425" actId="1076"/>
          <ac:cxnSpMkLst>
            <pc:docMk/>
            <pc:sldMk cId="3870123834" sldId="353"/>
            <ac:cxnSpMk id="19" creationId="{DEEE0DEE-6ECF-4557-8339-44B60EA8BB71}"/>
          </ac:cxnSpMkLst>
        </pc:cxnChg>
        <pc:cxnChg chg="add mod">
          <ac:chgData name="Brian Morrissey" userId="4e78b607-090e-4531-ab19-7d7fd6d6cd2c" providerId="ADAL" clId="{3F85C1C8-A773-45FC-B6B5-10D087D119F2}" dt="2021-09-17T18:43:09.442" v="16341" actId="1076"/>
          <ac:cxnSpMkLst>
            <pc:docMk/>
            <pc:sldMk cId="3870123834" sldId="353"/>
            <ac:cxnSpMk id="29" creationId="{0A9F489A-CD9D-4966-928A-74180A1CD828}"/>
          </ac:cxnSpMkLst>
        </pc:cxnChg>
        <pc:cxnChg chg="add mod">
          <ac:chgData name="Brian Morrissey" userId="4e78b607-090e-4531-ab19-7d7fd6d6cd2c" providerId="ADAL" clId="{3F85C1C8-A773-45FC-B6B5-10D087D119F2}" dt="2021-09-17T18:43:09.442" v="16341" actId="1076"/>
          <ac:cxnSpMkLst>
            <pc:docMk/>
            <pc:sldMk cId="3870123834" sldId="353"/>
            <ac:cxnSpMk id="32" creationId="{AB2511C8-EF8B-4849-9A5B-9D5FE293188B}"/>
          </ac:cxnSpMkLst>
        </pc:cxnChg>
        <pc:cxnChg chg="add mod">
          <ac:chgData name="Brian Morrissey" userId="4e78b607-090e-4531-ab19-7d7fd6d6cd2c" providerId="ADAL" clId="{3F85C1C8-A773-45FC-B6B5-10D087D119F2}" dt="2021-09-17T18:43:09.442" v="16341" actId="1076"/>
          <ac:cxnSpMkLst>
            <pc:docMk/>
            <pc:sldMk cId="3870123834" sldId="353"/>
            <ac:cxnSpMk id="35" creationId="{3721CB66-E521-4ACA-9974-9E25B809F369}"/>
          </ac:cxnSpMkLst>
        </pc:cxnChg>
        <pc:cxnChg chg="add mod">
          <ac:chgData name="Brian Morrissey" userId="4e78b607-090e-4531-ab19-7d7fd6d6cd2c" providerId="ADAL" clId="{3F85C1C8-A773-45FC-B6B5-10D087D119F2}" dt="2021-09-17T18:43:09.442" v="16341" actId="1076"/>
          <ac:cxnSpMkLst>
            <pc:docMk/>
            <pc:sldMk cId="3870123834" sldId="353"/>
            <ac:cxnSpMk id="38" creationId="{DC3230D0-9CFD-4C34-81CF-99A308792167}"/>
          </ac:cxnSpMkLst>
        </pc:cxnChg>
      </pc:sldChg>
      <pc:sldChg chg="addSp">
        <pc:chgData name="Brian Morrissey" userId="4e78b607-090e-4531-ab19-7d7fd6d6cd2c" providerId="ADAL" clId="{3F85C1C8-A773-45FC-B6B5-10D087D119F2}" dt="2021-09-17T18:03:33.066" v="15422"/>
        <pc:sldMkLst>
          <pc:docMk/>
          <pc:sldMk cId="3943807834" sldId="353"/>
        </pc:sldMkLst>
        <pc:picChg chg="add">
          <ac:chgData name="Brian Morrissey" userId="4e78b607-090e-4531-ab19-7d7fd6d6cd2c" providerId="ADAL" clId="{3F85C1C8-A773-45FC-B6B5-10D087D119F2}" dt="2021-09-17T18:03:33.066" v="15422"/>
          <ac:picMkLst>
            <pc:docMk/>
            <pc:sldMk cId="3943807834" sldId="353"/>
            <ac:picMk id="6146" creationId="{8C69C844-3B81-4D00-86E5-489E32AF3662}"/>
          </ac:picMkLst>
        </pc:picChg>
      </pc:sldChg>
      <pc:sldChg chg="modSp add del mod ord">
        <pc:chgData name="Brian Morrissey" userId="4e78b607-090e-4531-ab19-7d7fd6d6cd2c" providerId="ADAL" clId="{3F85C1C8-A773-45FC-B6B5-10D087D119F2}" dt="2021-09-22T13:16:14.764" v="18089" actId="47"/>
        <pc:sldMkLst>
          <pc:docMk/>
          <pc:sldMk cId="1734292681" sldId="354"/>
        </pc:sldMkLst>
        <pc:spChg chg="mod">
          <ac:chgData name="Brian Morrissey" userId="4e78b607-090e-4531-ab19-7d7fd6d6cd2c" providerId="ADAL" clId="{3F85C1C8-A773-45FC-B6B5-10D087D119F2}" dt="2021-09-17T20:44:03.156" v="17120" actId="207"/>
          <ac:spMkLst>
            <pc:docMk/>
            <pc:sldMk cId="1734292681" sldId="354"/>
            <ac:spMk id="2" creationId="{00000000-0000-0000-0000-000000000000}"/>
          </ac:spMkLst>
        </pc:spChg>
        <pc:spChg chg="mod">
          <ac:chgData name="Brian Morrissey" userId="4e78b607-090e-4531-ab19-7d7fd6d6cd2c" providerId="ADAL" clId="{3F85C1C8-A773-45FC-B6B5-10D087D119F2}" dt="2021-09-21T19:36:04.356" v="17969" actId="20577"/>
          <ac:spMkLst>
            <pc:docMk/>
            <pc:sldMk cId="1734292681" sldId="354"/>
            <ac:spMk id="4" creationId="{00000000-0000-0000-0000-000000000000}"/>
          </ac:spMkLst>
        </pc:spChg>
      </pc:sldChg>
      <pc:sldChg chg="addSp modSp add del mod">
        <pc:chgData name="Brian Morrissey" userId="4e78b607-090e-4531-ab19-7d7fd6d6cd2c" providerId="ADAL" clId="{3F85C1C8-A773-45FC-B6B5-10D087D119F2}" dt="2021-09-17T17:28:41.165" v="15321" actId="47"/>
        <pc:sldMkLst>
          <pc:docMk/>
          <pc:sldMk cId="1766664249" sldId="354"/>
        </pc:sldMkLst>
        <pc:spChg chg="mod">
          <ac:chgData name="Brian Morrissey" userId="4e78b607-090e-4531-ab19-7d7fd6d6cd2c" providerId="ADAL" clId="{3F85C1C8-A773-45FC-B6B5-10D087D119F2}" dt="2021-09-17T02:25:44.693" v="14555"/>
          <ac:spMkLst>
            <pc:docMk/>
            <pc:sldMk cId="1766664249" sldId="354"/>
            <ac:spMk id="2" creationId="{00000000-0000-0000-0000-000000000000}"/>
          </ac:spMkLst>
        </pc:spChg>
        <pc:spChg chg="add mod">
          <ac:chgData name="Brian Morrissey" userId="4e78b607-090e-4531-ab19-7d7fd6d6cd2c" providerId="ADAL" clId="{3F85C1C8-A773-45FC-B6B5-10D087D119F2}" dt="2021-09-17T03:08:33.695" v="15320" actId="207"/>
          <ac:spMkLst>
            <pc:docMk/>
            <pc:sldMk cId="1766664249" sldId="354"/>
            <ac:spMk id="5" creationId="{6F90B10C-E9CE-4CEB-AEAA-EC235A14B271}"/>
          </ac:spMkLst>
        </pc:spChg>
        <pc:spChg chg="add mod">
          <ac:chgData name="Brian Morrissey" userId="4e78b607-090e-4531-ab19-7d7fd6d6cd2c" providerId="ADAL" clId="{3F85C1C8-A773-45FC-B6B5-10D087D119F2}" dt="2021-09-17T03:07:06.546" v="15318" actId="14100"/>
          <ac:spMkLst>
            <pc:docMk/>
            <pc:sldMk cId="1766664249" sldId="354"/>
            <ac:spMk id="7" creationId="{F818DAC7-1854-412E-A435-A25677108815}"/>
          </ac:spMkLst>
        </pc:spChg>
        <pc:spChg chg="add mod">
          <ac:chgData name="Brian Morrissey" userId="4e78b607-090e-4531-ab19-7d7fd6d6cd2c" providerId="ADAL" clId="{3F85C1C8-A773-45FC-B6B5-10D087D119F2}" dt="2021-09-17T03:07:13.420" v="15319" actId="14100"/>
          <ac:spMkLst>
            <pc:docMk/>
            <pc:sldMk cId="1766664249" sldId="354"/>
            <ac:spMk id="8" creationId="{E4EA3983-D1FC-4C85-94E5-B4A16CDEF1DA}"/>
          </ac:spMkLst>
        </pc:spChg>
        <pc:spChg chg="add mod">
          <ac:chgData name="Brian Morrissey" userId="4e78b607-090e-4531-ab19-7d7fd6d6cd2c" providerId="ADAL" clId="{3F85C1C8-A773-45FC-B6B5-10D087D119F2}" dt="2021-09-17T03:04:45.471" v="15270" actId="1035"/>
          <ac:spMkLst>
            <pc:docMk/>
            <pc:sldMk cId="1766664249" sldId="354"/>
            <ac:spMk id="9" creationId="{3A5C2D7F-03E6-439D-98D7-8EBAD2AA928B}"/>
          </ac:spMkLst>
        </pc:spChg>
        <pc:graphicFrameChg chg="add mod modGraphic">
          <ac:chgData name="Brian Morrissey" userId="4e78b607-090e-4531-ab19-7d7fd6d6cd2c" providerId="ADAL" clId="{3F85C1C8-A773-45FC-B6B5-10D087D119F2}" dt="2021-09-17T03:06:25.812" v="15316" actId="1036"/>
          <ac:graphicFrameMkLst>
            <pc:docMk/>
            <pc:sldMk cId="1766664249" sldId="354"/>
            <ac:graphicFrameMk id="6" creationId="{4C30D21E-10A2-4B2C-9A5C-38E729B17ED2}"/>
          </ac:graphicFrameMkLst>
        </pc:graphicFrameChg>
      </pc:sldChg>
      <pc:sldChg chg="addSp delSp modSp add mod ord">
        <pc:chgData name="Brian Morrissey" userId="4e78b607-090e-4531-ab19-7d7fd6d6cd2c" providerId="ADAL" clId="{3F85C1C8-A773-45FC-B6B5-10D087D119F2}" dt="2021-09-22T18:44:41.481" v="19464" actId="12789"/>
        <pc:sldMkLst>
          <pc:docMk/>
          <pc:sldMk cId="3638782545" sldId="355"/>
        </pc:sldMkLst>
        <pc:spChg chg="mod">
          <ac:chgData name="Brian Morrissey" userId="4e78b607-090e-4531-ab19-7d7fd6d6cd2c" providerId="ADAL" clId="{3F85C1C8-A773-45FC-B6B5-10D087D119F2}" dt="2021-09-20T15:14:15.799" v="17308" actId="20577"/>
          <ac:spMkLst>
            <pc:docMk/>
            <pc:sldMk cId="3638782545" sldId="355"/>
            <ac:spMk id="2" creationId="{00000000-0000-0000-0000-000000000000}"/>
          </ac:spMkLst>
        </pc:spChg>
        <pc:picChg chg="del">
          <ac:chgData name="Brian Morrissey" userId="4e78b607-090e-4531-ab19-7d7fd6d6cd2c" providerId="ADAL" clId="{3F85C1C8-A773-45FC-B6B5-10D087D119F2}" dt="2021-09-20T15:14:18.118" v="17309" actId="478"/>
          <ac:picMkLst>
            <pc:docMk/>
            <pc:sldMk cId="3638782545" sldId="355"/>
            <ac:picMk id="5" creationId="{1FDD2AF1-2380-4261-B131-735EB3E009A8}"/>
          </ac:picMkLst>
        </pc:picChg>
        <pc:picChg chg="add mod">
          <ac:chgData name="Brian Morrissey" userId="4e78b607-090e-4531-ab19-7d7fd6d6cd2c" providerId="ADAL" clId="{3F85C1C8-A773-45FC-B6B5-10D087D119F2}" dt="2021-09-22T18:44:41.481" v="19464" actId="12789"/>
          <ac:picMkLst>
            <pc:docMk/>
            <pc:sldMk cId="3638782545" sldId="355"/>
            <ac:picMk id="5" creationId="{7538BAB6-DD76-434B-8A37-BA7CFC78655E}"/>
          </ac:picMkLst>
        </pc:picChg>
        <pc:picChg chg="add del">
          <ac:chgData name="Brian Morrissey" userId="4e78b607-090e-4531-ab19-7d7fd6d6cd2c" providerId="ADAL" clId="{3F85C1C8-A773-45FC-B6B5-10D087D119F2}" dt="2021-09-22T18:43:46.241" v="19456" actId="478"/>
          <ac:picMkLst>
            <pc:docMk/>
            <pc:sldMk cId="3638782545" sldId="355"/>
            <ac:picMk id="6" creationId="{1D6C7E7A-C4C9-4CF9-841F-E56F108AC700}"/>
          </ac:picMkLst>
        </pc:picChg>
      </pc:sldChg>
      <pc:sldChg chg="addSp">
        <pc:chgData name="Brian Morrissey" userId="4e78b607-090e-4531-ab19-7d7fd6d6cd2c" providerId="ADAL" clId="{3F85C1C8-A773-45FC-B6B5-10D087D119F2}" dt="2021-09-20T15:20:58.412" v="17335"/>
        <pc:sldMkLst>
          <pc:docMk/>
          <pc:sldMk cId="134060872" sldId="356"/>
        </pc:sldMkLst>
        <pc:picChg chg="add">
          <ac:chgData name="Brian Morrissey" userId="4e78b607-090e-4531-ab19-7d7fd6d6cd2c" providerId="ADAL" clId="{3F85C1C8-A773-45FC-B6B5-10D087D119F2}" dt="2021-09-20T15:20:58.412" v="17335"/>
          <ac:picMkLst>
            <pc:docMk/>
            <pc:sldMk cId="134060872" sldId="356"/>
            <ac:picMk id="2050" creationId="{40F8D887-1FF9-4EA8-8324-329EB36A108C}"/>
          </ac:picMkLst>
        </pc:picChg>
      </pc:sldChg>
      <pc:sldChg chg="addSp">
        <pc:chgData name="Brian Morrissey" userId="4e78b607-090e-4531-ab19-7d7fd6d6cd2c" providerId="ADAL" clId="{3F85C1C8-A773-45FC-B6B5-10D087D119F2}" dt="2021-09-20T15:17:07.799" v="17321"/>
        <pc:sldMkLst>
          <pc:docMk/>
          <pc:sldMk cId="3038858630" sldId="356"/>
        </pc:sldMkLst>
        <pc:picChg chg="add">
          <ac:chgData name="Brian Morrissey" userId="4e78b607-090e-4531-ab19-7d7fd6d6cd2c" providerId="ADAL" clId="{3F85C1C8-A773-45FC-B6B5-10D087D119F2}" dt="2021-09-20T15:17:07.799" v="17321"/>
          <ac:picMkLst>
            <pc:docMk/>
            <pc:sldMk cId="3038858630" sldId="356"/>
            <ac:picMk id="1026" creationId="{AF8C4191-15B6-4316-ABF5-B163D9028292}"/>
          </ac:picMkLst>
        </pc:picChg>
      </pc:sldChg>
      <pc:sldChg chg="addSp delSp modSp add del mod ord">
        <pc:chgData name="Brian Morrissey" userId="4e78b607-090e-4531-ab19-7d7fd6d6cd2c" providerId="ADAL" clId="{3F85C1C8-A773-45FC-B6B5-10D087D119F2}" dt="2021-09-21T19:51:22.944" v="17984"/>
        <pc:sldMkLst>
          <pc:docMk/>
          <pc:sldMk cId="4236265074" sldId="356"/>
        </pc:sldMkLst>
        <pc:spChg chg="mod">
          <ac:chgData name="Brian Morrissey" userId="4e78b607-090e-4531-ab19-7d7fd6d6cd2c" providerId="ADAL" clId="{3F85C1C8-A773-45FC-B6B5-10D087D119F2}" dt="2021-09-20T15:14:25.486" v="17310"/>
          <ac:spMkLst>
            <pc:docMk/>
            <pc:sldMk cId="4236265074" sldId="356"/>
            <ac:spMk id="2" creationId="{00000000-0000-0000-0000-000000000000}"/>
          </ac:spMkLst>
        </pc:spChg>
        <pc:spChg chg="add mod">
          <ac:chgData name="Brian Morrissey" userId="4e78b607-090e-4531-ab19-7d7fd6d6cd2c" providerId="ADAL" clId="{3F85C1C8-A773-45FC-B6B5-10D087D119F2}" dt="2021-09-20T15:21:26.634" v="17355" actId="14100"/>
          <ac:spMkLst>
            <pc:docMk/>
            <pc:sldMk cId="4236265074" sldId="356"/>
            <ac:spMk id="6" creationId="{AB61B97A-9FF1-4732-AE4A-01207C325ACF}"/>
          </ac:spMkLst>
        </pc:spChg>
        <pc:spChg chg="del">
          <ac:chgData name="Brian Morrissey" userId="4e78b607-090e-4531-ab19-7d7fd6d6cd2c" providerId="ADAL" clId="{3F85C1C8-A773-45FC-B6B5-10D087D119F2}" dt="2021-09-20T15:14:44.430" v="17312" actId="478"/>
          <ac:spMkLst>
            <pc:docMk/>
            <pc:sldMk cId="4236265074" sldId="356"/>
            <ac:spMk id="6" creationId="{C33564DF-3AE0-444F-BD7E-BE9492A6E744}"/>
          </ac:spMkLst>
        </pc:spChg>
        <pc:spChg chg="del">
          <ac:chgData name="Brian Morrissey" userId="4e78b607-090e-4531-ab19-7d7fd6d6cd2c" providerId="ADAL" clId="{3F85C1C8-A773-45FC-B6B5-10D087D119F2}" dt="2021-09-20T15:14:44.430" v="17312" actId="478"/>
          <ac:spMkLst>
            <pc:docMk/>
            <pc:sldMk cId="4236265074" sldId="356"/>
            <ac:spMk id="8" creationId="{FD1ECC78-BEFC-4818-BA7F-AFD68E6B8639}"/>
          </ac:spMkLst>
        </pc:spChg>
        <pc:spChg chg="add mod">
          <ac:chgData name="Brian Morrissey" userId="4e78b607-090e-4531-ab19-7d7fd6d6cd2c" providerId="ADAL" clId="{3F85C1C8-A773-45FC-B6B5-10D087D119F2}" dt="2021-09-20T15:15:33.654" v="17320"/>
          <ac:spMkLst>
            <pc:docMk/>
            <pc:sldMk cId="4236265074" sldId="356"/>
            <ac:spMk id="9" creationId="{7A59DDEF-463A-4881-A1BD-A18919DB2C46}"/>
          </ac:spMkLst>
        </pc:spChg>
        <pc:spChg chg="del">
          <ac:chgData name="Brian Morrissey" userId="4e78b607-090e-4531-ab19-7d7fd6d6cd2c" providerId="ADAL" clId="{3F85C1C8-A773-45FC-B6B5-10D087D119F2}" dt="2021-09-20T15:14:44.430" v="17312" actId="478"/>
          <ac:spMkLst>
            <pc:docMk/>
            <pc:sldMk cId="4236265074" sldId="356"/>
            <ac:spMk id="10" creationId="{FA96EFDC-7DB4-44D1-B8F8-3846771036B2}"/>
          </ac:spMkLst>
        </pc:spChg>
        <pc:spChg chg="add del mod">
          <ac:chgData name="Brian Morrissey" userId="4e78b607-090e-4531-ab19-7d7fd6d6cd2c" providerId="ADAL" clId="{3F85C1C8-A773-45FC-B6B5-10D087D119F2}" dt="2021-09-20T15:15:11.626" v="17318" actId="478"/>
          <ac:spMkLst>
            <pc:docMk/>
            <pc:sldMk cId="4236265074" sldId="356"/>
            <ac:spMk id="12" creationId="{FB8A7E1D-5D5A-490E-84CA-53C3C27F3851}"/>
          </ac:spMkLst>
        </pc:spChg>
        <pc:spChg chg="add del mod">
          <ac:chgData name="Brian Morrissey" userId="4e78b607-090e-4531-ab19-7d7fd6d6cd2c" providerId="ADAL" clId="{3F85C1C8-A773-45FC-B6B5-10D087D119F2}" dt="2021-09-20T15:15:15.297" v="17319" actId="478"/>
          <ac:spMkLst>
            <pc:docMk/>
            <pc:sldMk cId="4236265074" sldId="356"/>
            <ac:spMk id="13" creationId="{F1707F66-D694-47D2-978D-345315A947B7}"/>
          </ac:spMkLst>
        </pc:spChg>
        <pc:picChg chg="del">
          <ac:chgData name="Brian Morrissey" userId="4e78b607-090e-4531-ab19-7d7fd6d6cd2c" providerId="ADAL" clId="{3F85C1C8-A773-45FC-B6B5-10D087D119F2}" dt="2021-09-20T15:14:44.430" v="17312" actId="478"/>
          <ac:picMkLst>
            <pc:docMk/>
            <pc:sldMk cId="4236265074" sldId="356"/>
            <ac:picMk id="7" creationId="{A96EEEAE-A693-4C07-83B3-39316ED52AF8}"/>
          </ac:picMkLst>
        </pc:picChg>
        <pc:picChg chg="add del mod">
          <ac:chgData name="Brian Morrissey" userId="4e78b607-090e-4531-ab19-7d7fd6d6cd2c" providerId="ADAL" clId="{3F85C1C8-A773-45FC-B6B5-10D087D119F2}" dt="2021-09-20T15:15:07.137" v="17316" actId="478"/>
          <ac:picMkLst>
            <pc:docMk/>
            <pc:sldMk cId="4236265074" sldId="356"/>
            <ac:picMk id="11" creationId="{2B855ADA-314B-4A4D-B2DE-4981C420C9E8}"/>
          </ac:picMkLst>
        </pc:picChg>
        <pc:picChg chg="add del mod">
          <ac:chgData name="Brian Morrissey" userId="4e78b607-090e-4531-ab19-7d7fd6d6cd2c" providerId="ADAL" clId="{3F85C1C8-A773-45FC-B6B5-10D087D119F2}" dt="2021-09-20T15:15:08.931" v="17317" actId="478"/>
          <ac:picMkLst>
            <pc:docMk/>
            <pc:sldMk cId="4236265074" sldId="356"/>
            <ac:picMk id="14" creationId="{B8EBAAEA-7419-4FE5-96E1-F8B679CB3369}"/>
          </ac:picMkLst>
        </pc:picChg>
        <pc:picChg chg="mod">
          <ac:chgData name="Brian Morrissey" userId="4e78b607-090e-4531-ab19-7d7fd6d6cd2c" providerId="ADAL" clId="{3F85C1C8-A773-45FC-B6B5-10D087D119F2}" dt="2021-09-20T15:21:17.382" v="17353" actId="1035"/>
          <ac:picMkLst>
            <pc:docMk/>
            <pc:sldMk cId="4236265074" sldId="356"/>
            <ac:picMk id="1026" creationId="{AF8C4191-15B6-4316-ABF5-B163D9028292}"/>
          </ac:picMkLst>
        </pc:picChg>
        <pc:picChg chg="mod">
          <ac:chgData name="Brian Morrissey" userId="4e78b607-090e-4531-ab19-7d7fd6d6cd2c" providerId="ADAL" clId="{3F85C1C8-A773-45FC-B6B5-10D087D119F2}" dt="2021-09-20T15:21:22.571" v="17354" actId="1076"/>
          <ac:picMkLst>
            <pc:docMk/>
            <pc:sldMk cId="4236265074" sldId="356"/>
            <ac:picMk id="2050" creationId="{40F8D887-1FF9-4EA8-8324-329EB36A108C}"/>
          </ac:picMkLst>
        </pc:picChg>
        <pc:picChg chg="del">
          <ac:chgData name="Brian Morrissey" userId="4e78b607-090e-4531-ab19-7d7fd6d6cd2c" providerId="ADAL" clId="{3F85C1C8-A773-45FC-B6B5-10D087D119F2}" dt="2021-09-20T15:14:44.430" v="17312" actId="478"/>
          <ac:picMkLst>
            <pc:docMk/>
            <pc:sldMk cId="4236265074" sldId="356"/>
            <ac:picMk id="13314" creationId="{31D89239-7C07-4B61-B281-F92C305463E2}"/>
          </ac:picMkLst>
        </pc:picChg>
      </pc:sldChg>
      <pc:sldChg chg="add ord">
        <pc:chgData name="Brian Morrissey" userId="4e78b607-090e-4531-ab19-7d7fd6d6cd2c" providerId="ADAL" clId="{3F85C1C8-A773-45FC-B6B5-10D087D119F2}" dt="2021-09-21T19:51:22.944" v="17984"/>
        <pc:sldMkLst>
          <pc:docMk/>
          <pc:sldMk cId="2981328295" sldId="357"/>
        </pc:sldMkLst>
      </pc:sldChg>
      <pc:sldChg chg="addSp delSp modSp add del mod ord">
        <pc:chgData name="Brian Morrissey" userId="4e78b607-090e-4531-ab19-7d7fd6d6cd2c" providerId="ADAL" clId="{3F85C1C8-A773-45FC-B6B5-10D087D119F2}" dt="2021-09-22T13:25:08.681" v="18427" actId="20577"/>
        <pc:sldMkLst>
          <pc:docMk/>
          <pc:sldMk cId="2765813472" sldId="358"/>
        </pc:sldMkLst>
        <pc:spChg chg="add mod">
          <ac:chgData name="Brian Morrissey" userId="4e78b607-090e-4531-ab19-7d7fd6d6cd2c" providerId="ADAL" clId="{3F85C1C8-A773-45FC-B6B5-10D087D119F2}" dt="2021-09-20T15:31:26.009" v="17634" actId="552"/>
          <ac:spMkLst>
            <pc:docMk/>
            <pc:sldMk cId="2765813472" sldId="358"/>
            <ac:spMk id="6" creationId="{B0125D55-D0B4-4066-B1B8-CEA8450B254B}"/>
          </ac:spMkLst>
        </pc:spChg>
        <pc:spChg chg="add mod">
          <ac:chgData name="Brian Morrissey" userId="4e78b607-090e-4531-ab19-7d7fd6d6cd2c" providerId="ADAL" clId="{3F85C1C8-A773-45FC-B6B5-10D087D119F2}" dt="2021-09-20T15:31:30.392" v="17635" actId="465"/>
          <ac:spMkLst>
            <pc:docMk/>
            <pc:sldMk cId="2765813472" sldId="358"/>
            <ac:spMk id="7" creationId="{19F8D842-D98D-4771-9ED7-69B1C1BF1E64}"/>
          </ac:spMkLst>
        </pc:spChg>
        <pc:spChg chg="add del mod">
          <ac:chgData name="Brian Morrissey" userId="4e78b607-090e-4531-ab19-7d7fd6d6cd2c" providerId="ADAL" clId="{3F85C1C8-A773-45FC-B6B5-10D087D119F2}" dt="2021-09-20T15:39:09.001" v="17692" actId="478"/>
          <ac:spMkLst>
            <pc:docMk/>
            <pc:sldMk cId="2765813472" sldId="358"/>
            <ac:spMk id="8" creationId="{BB3C3081-9904-4CDB-B5C1-3E6E5C996023}"/>
          </ac:spMkLst>
        </pc:spChg>
        <pc:spChg chg="del">
          <ac:chgData name="Brian Morrissey" userId="4e78b607-090e-4531-ab19-7d7fd6d6cd2c" providerId="ADAL" clId="{3F85C1C8-A773-45FC-B6B5-10D087D119F2}" dt="2021-09-20T15:17:51.486" v="17330" actId="478"/>
          <ac:spMkLst>
            <pc:docMk/>
            <pc:sldMk cId="2765813472" sldId="358"/>
            <ac:spMk id="9" creationId="{7A59DDEF-463A-4881-A1BD-A18919DB2C46}"/>
          </ac:spMkLst>
        </pc:spChg>
        <pc:spChg chg="add del mod">
          <ac:chgData name="Brian Morrissey" userId="4e78b607-090e-4531-ab19-7d7fd6d6cd2c" providerId="ADAL" clId="{3F85C1C8-A773-45FC-B6B5-10D087D119F2}" dt="2021-09-20T15:34:33.713" v="17652" actId="478"/>
          <ac:spMkLst>
            <pc:docMk/>
            <pc:sldMk cId="2765813472" sldId="358"/>
            <ac:spMk id="9" creationId="{CF3528CA-818B-4B63-B916-6EDA5AB3B6B6}"/>
          </ac:spMkLst>
        </pc:spChg>
        <pc:graphicFrameChg chg="add del mod modGraphic">
          <ac:chgData name="Brian Morrissey" userId="4e78b607-090e-4531-ab19-7d7fd6d6cd2c" providerId="ADAL" clId="{3F85C1C8-A773-45FC-B6B5-10D087D119F2}" dt="2021-09-20T15:39:09.001" v="17692" actId="478"/>
          <ac:graphicFrameMkLst>
            <pc:docMk/>
            <pc:sldMk cId="2765813472" sldId="358"/>
            <ac:graphicFrameMk id="4" creationId="{0AA2334E-8B3F-4C05-BC84-CA03E69C3664}"/>
          </ac:graphicFrameMkLst>
        </pc:graphicFrameChg>
        <pc:graphicFrameChg chg="add mod modGraphic">
          <ac:chgData name="Brian Morrissey" userId="4e78b607-090e-4531-ab19-7d7fd6d6cd2c" providerId="ADAL" clId="{3F85C1C8-A773-45FC-B6B5-10D087D119F2}" dt="2021-09-22T13:25:08.681" v="18427" actId="20577"/>
          <ac:graphicFrameMkLst>
            <pc:docMk/>
            <pc:sldMk cId="2765813472" sldId="358"/>
            <ac:graphicFrameMk id="10" creationId="{C17ACA09-3869-4622-9CF6-BDBEADCBCA26}"/>
          </ac:graphicFrameMkLst>
        </pc:graphicFrameChg>
        <pc:picChg chg="del">
          <ac:chgData name="Brian Morrissey" userId="4e78b607-090e-4531-ab19-7d7fd6d6cd2c" providerId="ADAL" clId="{3F85C1C8-A773-45FC-B6B5-10D087D119F2}" dt="2021-09-20T15:17:51.486" v="17330" actId="478"/>
          <ac:picMkLst>
            <pc:docMk/>
            <pc:sldMk cId="2765813472" sldId="358"/>
            <ac:picMk id="1026" creationId="{AF8C4191-15B6-4316-ABF5-B163D9028292}"/>
          </ac:picMkLst>
        </pc:picChg>
        <pc:picChg chg="mod">
          <ac:chgData name="Brian Morrissey" userId="4e78b607-090e-4531-ab19-7d7fd6d6cd2c" providerId="ADAL" clId="{3F85C1C8-A773-45FC-B6B5-10D087D119F2}" dt="2021-09-20T15:31:09.092" v="17631" actId="1076"/>
          <ac:picMkLst>
            <pc:docMk/>
            <pc:sldMk cId="2765813472" sldId="358"/>
            <ac:picMk id="3074" creationId="{CF60DC09-5E78-48ED-BB11-7BEA149EDF78}"/>
          </ac:picMkLst>
        </pc:picChg>
      </pc:sldChg>
      <pc:sldChg chg="addSp">
        <pc:chgData name="Brian Morrissey" userId="4e78b607-090e-4531-ab19-7d7fd6d6cd2c" providerId="ADAL" clId="{3F85C1C8-A773-45FC-B6B5-10D087D119F2}" dt="2021-09-20T15:30:41.871" v="17621"/>
        <pc:sldMkLst>
          <pc:docMk/>
          <pc:sldMk cId="4067405343" sldId="358"/>
        </pc:sldMkLst>
        <pc:picChg chg="add">
          <ac:chgData name="Brian Morrissey" userId="4e78b607-090e-4531-ab19-7d7fd6d6cd2c" providerId="ADAL" clId="{3F85C1C8-A773-45FC-B6B5-10D087D119F2}" dt="2021-09-20T15:30:41.871" v="17621"/>
          <ac:picMkLst>
            <pc:docMk/>
            <pc:sldMk cId="4067405343" sldId="358"/>
            <ac:picMk id="3074" creationId="{CF60DC09-5E78-48ED-BB11-7BEA149EDF78}"/>
          </ac:picMkLst>
        </pc:picChg>
      </pc:sldChg>
      <pc:sldChg chg="delSp modSp add mod ord">
        <pc:chgData name="Brian Morrissey" userId="4e78b607-090e-4531-ab19-7d7fd6d6cd2c" providerId="ADAL" clId="{3F85C1C8-A773-45FC-B6B5-10D087D119F2}" dt="2021-09-21T19:51:22.944" v="17984"/>
        <pc:sldMkLst>
          <pc:docMk/>
          <pc:sldMk cId="1059641377" sldId="359"/>
        </pc:sldMkLst>
        <pc:spChg chg="del">
          <ac:chgData name="Brian Morrissey" userId="4e78b607-090e-4531-ab19-7d7fd6d6cd2c" providerId="ADAL" clId="{3F85C1C8-A773-45FC-B6B5-10D087D119F2}" dt="2021-09-20T15:38:57.945" v="17691" actId="478"/>
          <ac:spMkLst>
            <pc:docMk/>
            <pc:sldMk cId="1059641377" sldId="359"/>
            <ac:spMk id="6" creationId="{B0125D55-D0B4-4066-B1B8-CEA8450B254B}"/>
          </ac:spMkLst>
        </pc:spChg>
        <pc:spChg chg="del">
          <ac:chgData name="Brian Morrissey" userId="4e78b607-090e-4531-ab19-7d7fd6d6cd2c" providerId="ADAL" clId="{3F85C1C8-A773-45FC-B6B5-10D087D119F2}" dt="2021-09-20T15:38:57.945" v="17691" actId="478"/>
          <ac:spMkLst>
            <pc:docMk/>
            <pc:sldMk cId="1059641377" sldId="359"/>
            <ac:spMk id="7" creationId="{19F8D842-D98D-4771-9ED7-69B1C1BF1E64}"/>
          </ac:spMkLst>
        </pc:spChg>
        <pc:spChg chg="mod">
          <ac:chgData name="Brian Morrissey" userId="4e78b607-090e-4531-ab19-7d7fd6d6cd2c" providerId="ADAL" clId="{3F85C1C8-A773-45FC-B6B5-10D087D119F2}" dt="2021-09-20T15:41:42.342" v="17711" actId="1076"/>
          <ac:spMkLst>
            <pc:docMk/>
            <pc:sldMk cId="1059641377" sldId="359"/>
            <ac:spMk id="8" creationId="{BB3C3081-9904-4CDB-B5C1-3E6E5C996023}"/>
          </ac:spMkLst>
        </pc:spChg>
        <pc:graphicFrameChg chg="del mod modGraphic">
          <ac:chgData name="Brian Morrissey" userId="4e78b607-090e-4531-ab19-7d7fd6d6cd2c" providerId="ADAL" clId="{3F85C1C8-A773-45FC-B6B5-10D087D119F2}" dt="2021-09-20T15:45:35.423" v="17868" actId="21"/>
          <ac:graphicFrameMkLst>
            <pc:docMk/>
            <pc:sldMk cId="1059641377" sldId="359"/>
            <ac:graphicFrameMk id="4" creationId="{0AA2334E-8B3F-4C05-BC84-CA03E69C3664}"/>
          </ac:graphicFrameMkLst>
        </pc:graphicFrameChg>
        <pc:picChg chg="del">
          <ac:chgData name="Brian Morrissey" userId="4e78b607-090e-4531-ab19-7d7fd6d6cd2c" providerId="ADAL" clId="{3F85C1C8-A773-45FC-B6B5-10D087D119F2}" dt="2021-09-20T15:38:57.945" v="17691" actId="478"/>
          <ac:picMkLst>
            <pc:docMk/>
            <pc:sldMk cId="1059641377" sldId="359"/>
            <ac:picMk id="3074" creationId="{CF60DC09-5E78-48ED-BB11-7BEA149EDF78}"/>
          </ac:picMkLst>
        </pc:picChg>
      </pc:sldChg>
      <pc:sldChg chg="addSp delSp modSp add mod ord">
        <pc:chgData name="Brian Morrissey" userId="4e78b607-090e-4531-ab19-7d7fd6d6cd2c" providerId="ADAL" clId="{3F85C1C8-A773-45FC-B6B5-10D087D119F2}" dt="2021-09-22T13:11:34.646" v="18037"/>
        <pc:sldMkLst>
          <pc:docMk/>
          <pc:sldMk cId="3765739518" sldId="360"/>
        </pc:sldMkLst>
        <pc:spChg chg="mod">
          <ac:chgData name="Brian Morrissey" userId="4e78b607-090e-4531-ab19-7d7fd6d6cd2c" providerId="ADAL" clId="{3F85C1C8-A773-45FC-B6B5-10D087D119F2}" dt="2021-09-22T13:11:03.200" v="17997" actId="20577"/>
          <ac:spMkLst>
            <pc:docMk/>
            <pc:sldMk cId="3765739518" sldId="360"/>
            <ac:spMk id="2" creationId="{00000000-0000-0000-0000-000000000000}"/>
          </ac:spMkLst>
        </pc:spChg>
        <pc:spChg chg="mod">
          <ac:chgData name="Brian Morrissey" userId="4e78b607-090e-4531-ab19-7d7fd6d6cd2c" providerId="ADAL" clId="{3F85C1C8-A773-45FC-B6B5-10D087D119F2}" dt="2021-09-22T13:11:14.575" v="18031" actId="20577"/>
          <ac:spMkLst>
            <pc:docMk/>
            <pc:sldMk cId="3765739518" sldId="360"/>
            <ac:spMk id="3" creationId="{00000000-0000-0000-0000-000000000000}"/>
          </ac:spMkLst>
        </pc:spChg>
        <pc:spChg chg="del">
          <ac:chgData name="Brian Morrissey" userId="4e78b607-090e-4531-ab19-7d7fd6d6cd2c" providerId="ADAL" clId="{3F85C1C8-A773-45FC-B6B5-10D087D119F2}" dt="2021-09-22T13:11:20.813" v="18032" actId="478"/>
          <ac:spMkLst>
            <pc:docMk/>
            <pc:sldMk cId="3765739518" sldId="360"/>
            <ac:spMk id="4" creationId="{00000000-0000-0000-0000-000000000000}"/>
          </ac:spMkLst>
        </pc:spChg>
        <pc:spChg chg="add del mod">
          <ac:chgData name="Brian Morrissey" userId="4e78b607-090e-4531-ab19-7d7fd6d6cd2c" providerId="ADAL" clId="{3F85C1C8-A773-45FC-B6B5-10D087D119F2}" dt="2021-09-22T13:11:23.354" v="18033" actId="478"/>
          <ac:spMkLst>
            <pc:docMk/>
            <pc:sldMk cId="3765739518" sldId="360"/>
            <ac:spMk id="6" creationId="{D4091991-A00B-44B3-AB7C-C1134DF99645}"/>
          </ac:spMkLst>
        </pc:spChg>
        <pc:spChg chg="del">
          <ac:chgData name="Brian Morrissey" userId="4e78b607-090e-4531-ab19-7d7fd6d6cd2c" providerId="ADAL" clId="{3F85C1C8-A773-45FC-B6B5-10D087D119F2}" dt="2021-09-22T13:11:28.988" v="18034" actId="478"/>
          <ac:spMkLst>
            <pc:docMk/>
            <pc:sldMk cId="3765739518" sldId="360"/>
            <ac:spMk id="8" creationId="{E34711D2-D7D7-45D7-B47E-D21DFDCC27CB}"/>
          </ac:spMkLst>
        </pc:spChg>
        <pc:picChg chg="del">
          <ac:chgData name="Brian Morrissey" userId="4e78b607-090e-4531-ab19-7d7fd6d6cd2c" providerId="ADAL" clId="{3F85C1C8-A773-45FC-B6B5-10D087D119F2}" dt="2021-09-22T13:11:29.800" v="18035" actId="478"/>
          <ac:picMkLst>
            <pc:docMk/>
            <pc:sldMk cId="3765739518" sldId="360"/>
            <ac:picMk id="7" creationId="{00000000-0000-0000-0000-000000000000}"/>
          </ac:picMkLst>
        </pc:picChg>
      </pc:sldChg>
      <pc:sldChg chg="delSp modSp add mod">
        <pc:chgData name="Brian Morrissey" userId="4e78b607-090e-4531-ab19-7d7fd6d6cd2c" providerId="ADAL" clId="{3F85C1C8-A773-45FC-B6B5-10D087D119F2}" dt="2021-09-22T19:07:06.846" v="19756" actId="20577"/>
        <pc:sldMkLst>
          <pc:docMk/>
          <pc:sldMk cId="1327198205" sldId="361"/>
        </pc:sldMkLst>
        <pc:spChg chg="mod">
          <ac:chgData name="Brian Morrissey" userId="4e78b607-090e-4531-ab19-7d7fd6d6cd2c" providerId="ADAL" clId="{3F85C1C8-A773-45FC-B6B5-10D087D119F2}" dt="2021-09-22T19:07:06.846" v="19756" actId="20577"/>
          <ac:spMkLst>
            <pc:docMk/>
            <pc:sldMk cId="1327198205" sldId="361"/>
            <ac:spMk id="6" creationId="{C33564DF-3AE0-444F-BD7E-BE9492A6E744}"/>
          </ac:spMkLst>
        </pc:spChg>
        <pc:spChg chg="del">
          <ac:chgData name="Brian Morrissey" userId="4e78b607-090e-4531-ab19-7d7fd6d6cd2c" providerId="ADAL" clId="{3F85C1C8-A773-45FC-B6B5-10D087D119F2}" dt="2021-09-22T14:33:50.310" v="18726" actId="478"/>
          <ac:spMkLst>
            <pc:docMk/>
            <pc:sldMk cId="1327198205" sldId="361"/>
            <ac:spMk id="10" creationId="{940E213A-9FA4-43C7-B8FA-29366C2A9EDF}"/>
          </ac:spMkLst>
        </pc:spChg>
        <pc:spChg chg="del">
          <ac:chgData name="Brian Morrissey" userId="4e78b607-090e-4531-ab19-7d7fd6d6cd2c" providerId="ADAL" clId="{3F85C1C8-A773-45FC-B6B5-10D087D119F2}" dt="2021-09-22T14:33:50.310" v="18726" actId="478"/>
          <ac:spMkLst>
            <pc:docMk/>
            <pc:sldMk cId="1327198205" sldId="361"/>
            <ac:spMk id="14" creationId="{BD51ED89-2FD9-45D1-B7F4-2441198BC86C}"/>
          </ac:spMkLst>
        </pc:spChg>
        <pc:grpChg chg="del">
          <ac:chgData name="Brian Morrissey" userId="4e78b607-090e-4531-ab19-7d7fd6d6cd2c" providerId="ADAL" clId="{3F85C1C8-A773-45FC-B6B5-10D087D119F2}" dt="2021-09-22T14:33:50.310" v="18726" actId="478"/>
          <ac:grpSpMkLst>
            <pc:docMk/>
            <pc:sldMk cId="1327198205" sldId="361"/>
            <ac:grpSpMk id="11" creationId="{F12DC01D-254D-48CD-B186-71C891DCF1B5}"/>
          </ac:grpSpMkLst>
        </pc:grpChg>
        <pc:picChg chg="del">
          <ac:chgData name="Brian Morrissey" userId="4e78b607-090e-4531-ab19-7d7fd6d6cd2c" providerId="ADAL" clId="{3F85C1C8-A773-45FC-B6B5-10D087D119F2}" dt="2021-09-22T14:33:50.310" v="18726" actId="478"/>
          <ac:picMkLst>
            <pc:docMk/>
            <pc:sldMk cId="1327198205" sldId="361"/>
            <ac:picMk id="20482" creationId="{4B382B67-C080-47E8-9017-D019B495D91E}"/>
          </ac:picMkLst>
        </pc:picChg>
      </pc:sldChg>
      <pc:sldChg chg="addSp delSp modSp add del mod">
        <pc:chgData name="Brian Morrissey" userId="4e78b607-090e-4531-ab19-7d7fd6d6cd2c" providerId="ADAL" clId="{3F85C1C8-A773-45FC-B6B5-10D087D119F2}" dt="2021-09-23T14:42:22.718" v="20128" actId="47"/>
        <pc:sldMkLst>
          <pc:docMk/>
          <pc:sldMk cId="3180264096" sldId="362"/>
        </pc:sldMkLst>
        <pc:spChg chg="del">
          <ac:chgData name="Brian Morrissey" userId="4e78b607-090e-4531-ab19-7d7fd6d6cd2c" providerId="ADAL" clId="{3F85C1C8-A773-45FC-B6B5-10D087D119F2}" dt="2021-09-22T14:40:37.105" v="19020" actId="478"/>
          <ac:spMkLst>
            <pc:docMk/>
            <pc:sldMk cId="3180264096" sldId="362"/>
            <ac:spMk id="10" creationId="{7E783111-6446-46AE-BEF0-86B4E504B1B5}"/>
          </ac:spMkLst>
        </pc:spChg>
        <pc:spChg chg="del">
          <ac:chgData name="Brian Morrissey" userId="4e78b607-090e-4531-ab19-7d7fd6d6cd2c" providerId="ADAL" clId="{3F85C1C8-A773-45FC-B6B5-10D087D119F2}" dt="2021-09-22T14:40:37.105" v="19020" actId="478"/>
          <ac:spMkLst>
            <pc:docMk/>
            <pc:sldMk cId="3180264096" sldId="362"/>
            <ac:spMk id="11" creationId="{9274031A-61A0-4554-BC8A-A6EB882F9D9B}"/>
          </ac:spMkLst>
        </pc:spChg>
        <pc:spChg chg="del">
          <ac:chgData name="Brian Morrissey" userId="4e78b607-090e-4531-ab19-7d7fd6d6cd2c" providerId="ADAL" clId="{3F85C1C8-A773-45FC-B6B5-10D087D119F2}" dt="2021-09-22T14:40:37.105" v="19020" actId="478"/>
          <ac:spMkLst>
            <pc:docMk/>
            <pc:sldMk cId="3180264096" sldId="362"/>
            <ac:spMk id="12" creationId="{9A307CFF-9868-4989-A397-20E3B5449B82}"/>
          </ac:spMkLst>
        </pc:spChg>
        <pc:spChg chg="del">
          <ac:chgData name="Brian Morrissey" userId="4e78b607-090e-4531-ab19-7d7fd6d6cd2c" providerId="ADAL" clId="{3F85C1C8-A773-45FC-B6B5-10D087D119F2}" dt="2021-09-22T14:40:37.105" v="19020" actId="478"/>
          <ac:spMkLst>
            <pc:docMk/>
            <pc:sldMk cId="3180264096" sldId="362"/>
            <ac:spMk id="13" creationId="{20A3B999-85B6-4E35-B740-AC46DA6EBD90}"/>
          </ac:spMkLst>
        </pc:spChg>
        <pc:spChg chg="add mod">
          <ac:chgData name="Brian Morrissey" userId="4e78b607-090e-4531-ab19-7d7fd6d6cd2c" providerId="ADAL" clId="{3F85C1C8-A773-45FC-B6B5-10D087D119F2}" dt="2021-09-22T14:40:52.065" v="19042" actId="20577"/>
          <ac:spMkLst>
            <pc:docMk/>
            <pc:sldMk cId="3180264096" sldId="362"/>
            <ac:spMk id="14" creationId="{745F640C-94B3-4011-812C-EDF62D0F78BF}"/>
          </ac:spMkLst>
        </pc:spChg>
        <pc:picChg chg="del">
          <ac:chgData name="Brian Morrissey" userId="4e78b607-090e-4531-ab19-7d7fd6d6cd2c" providerId="ADAL" clId="{3F85C1C8-A773-45FC-B6B5-10D087D119F2}" dt="2021-09-22T14:40:37.105" v="19020" actId="478"/>
          <ac:picMkLst>
            <pc:docMk/>
            <pc:sldMk cId="3180264096" sldId="362"/>
            <ac:picMk id="6146" creationId="{6D3137F5-6EA2-4916-BD1F-5C2698294FB4}"/>
          </ac:picMkLst>
        </pc:picChg>
        <pc:picChg chg="del">
          <ac:chgData name="Brian Morrissey" userId="4e78b607-090e-4531-ab19-7d7fd6d6cd2c" providerId="ADAL" clId="{3F85C1C8-A773-45FC-B6B5-10D087D119F2}" dt="2021-09-22T14:40:37.105" v="19020" actId="478"/>
          <ac:picMkLst>
            <pc:docMk/>
            <pc:sldMk cId="3180264096" sldId="362"/>
            <ac:picMk id="7170" creationId="{AC2FF379-6932-4392-A922-28B37DB04EC2}"/>
          </ac:picMkLst>
        </pc:picChg>
        <pc:picChg chg="del">
          <ac:chgData name="Brian Morrissey" userId="4e78b607-090e-4531-ab19-7d7fd6d6cd2c" providerId="ADAL" clId="{3F85C1C8-A773-45FC-B6B5-10D087D119F2}" dt="2021-09-22T14:40:37.105" v="19020" actId="478"/>
          <ac:picMkLst>
            <pc:docMk/>
            <pc:sldMk cId="3180264096" sldId="362"/>
            <ac:picMk id="17410" creationId="{CBF65862-E385-4DED-994D-91F204F6CA8F}"/>
          </ac:picMkLst>
        </pc:picChg>
        <pc:picChg chg="del">
          <ac:chgData name="Brian Morrissey" userId="4e78b607-090e-4531-ab19-7d7fd6d6cd2c" providerId="ADAL" clId="{3F85C1C8-A773-45FC-B6B5-10D087D119F2}" dt="2021-09-22T14:40:37.105" v="19020" actId="478"/>
          <ac:picMkLst>
            <pc:docMk/>
            <pc:sldMk cId="3180264096" sldId="362"/>
            <ac:picMk id="18434" creationId="{23D0665E-7AAC-481B-9ED0-F8DBE5A1E86B}"/>
          </ac:picMkLst>
        </pc:picChg>
      </pc:sldChg>
      <pc:sldChg chg="modSp add mod">
        <pc:chgData name="Brian Morrissey" userId="4e78b607-090e-4531-ab19-7d7fd6d6cd2c" providerId="ADAL" clId="{3F85C1C8-A773-45FC-B6B5-10D087D119F2}" dt="2021-09-22T19:52:10.737" v="20126"/>
        <pc:sldMkLst>
          <pc:docMk/>
          <pc:sldMk cId="1459354078" sldId="363"/>
        </pc:sldMkLst>
        <pc:spChg chg="mod">
          <ac:chgData name="Brian Morrissey" userId="4e78b607-090e-4531-ab19-7d7fd6d6cd2c" providerId="ADAL" clId="{3F85C1C8-A773-45FC-B6B5-10D087D119F2}" dt="2021-09-22T19:52:10.737" v="20126"/>
          <ac:spMkLst>
            <pc:docMk/>
            <pc:sldMk cId="1459354078" sldId="363"/>
            <ac:spMk id="2" creationId="{00000000-0000-0000-0000-000000000000}"/>
          </ac:spMkLst>
        </pc:spChg>
      </pc:sldChg>
      <pc:sldChg chg="modSp add mod">
        <pc:chgData name="Brian Morrissey" userId="4e78b607-090e-4531-ab19-7d7fd6d6cd2c" providerId="ADAL" clId="{3F85C1C8-A773-45FC-B6B5-10D087D119F2}" dt="2021-09-22T19:51:53.130" v="20125" actId="20577"/>
        <pc:sldMkLst>
          <pc:docMk/>
          <pc:sldMk cId="2352789668" sldId="364"/>
        </pc:sldMkLst>
        <pc:spChg chg="mod">
          <ac:chgData name="Brian Morrissey" userId="4e78b607-090e-4531-ab19-7d7fd6d6cd2c" providerId="ADAL" clId="{3F85C1C8-A773-45FC-B6B5-10D087D119F2}" dt="2021-09-22T19:51:44.657" v="20124"/>
          <ac:spMkLst>
            <pc:docMk/>
            <pc:sldMk cId="2352789668" sldId="364"/>
            <ac:spMk id="2" creationId="{00000000-0000-0000-0000-000000000000}"/>
          </ac:spMkLst>
        </pc:spChg>
        <pc:spChg chg="mod">
          <ac:chgData name="Brian Morrissey" userId="4e78b607-090e-4531-ab19-7d7fd6d6cd2c" providerId="ADAL" clId="{3F85C1C8-A773-45FC-B6B5-10D087D119F2}" dt="2021-09-22T19:51:53.130" v="20125" actId="20577"/>
          <ac:spMkLst>
            <pc:docMk/>
            <pc:sldMk cId="2352789668" sldId="364"/>
            <ac:spMk id="10" creationId="{7E783111-6446-46AE-BEF0-86B4E504B1B5}"/>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051798B2-8A4B-2446-B6F0-7A9B9C158E37}" type="datetimeFigureOut">
              <a:rPr lang="en-US" smtClean="0"/>
              <a:t>10/27/2021</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3C943C99-E074-C04C-AF52-066428F31260}" type="slidenum">
              <a:rPr lang="en-US" smtClean="0"/>
              <a:t>‹#›</a:t>
            </a:fld>
            <a:endParaRPr lang="en-US" dirty="0"/>
          </a:p>
        </p:txBody>
      </p:sp>
    </p:spTree>
    <p:extLst>
      <p:ext uri="{BB962C8B-B14F-4D97-AF65-F5344CB8AC3E}">
        <p14:creationId xmlns:p14="http://schemas.microsoft.com/office/powerpoint/2010/main" val="81020492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E0FE1118-A4E6-2B4A-AF18-287D336DCF6C}" type="datetimeFigureOut">
              <a:rPr lang="en-US" smtClean="0"/>
              <a:t>10/27/2021</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1683126A-5919-944C-8385-AD187C64D85E}" type="slidenum">
              <a:rPr lang="en-US" smtClean="0"/>
              <a:t>‹#›</a:t>
            </a:fld>
            <a:endParaRPr lang="en-US" dirty="0"/>
          </a:p>
        </p:txBody>
      </p:sp>
    </p:spTree>
    <p:extLst>
      <p:ext uri="{BB962C8B-B14F-4D97-AF65-F5344CB8AC3E}">
        <p14:creationId xmlns:p14="http://schemas.microsoft.com/office/powerpoint/2010/main" val="339680023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Rectangle 2"/>
          <p:cNvSpPr/>
          <p:nvPr userDrawn="1"/>
        </p:nvSpPr>
        <p:spPr>
          <a:xfrm>
            <a:off x="0" y="-14107"/>
            <a:ext cx="9144000" cy="438598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Title 14"/>
          <p:cNvSpPr>
            <a:spLocks noGrp="1"/>
          </p:cNvSpPr>
          <p:nvPr userDrawn="1">
            <p:ph type="title"/>
          </p:nvPr>
        </p:nvSpPr>
        <p:spPr>
          <a:xfrm>
            <a:off x="457200" y="972490"/>
            <a:ext cx="6400800" cy="1141001"/>
          </a:xfrm>
        </p:spPr>
        <p:txBody>
          <a:bodyPr lIns="0" rIns="0" anchor="b" anchorCtr="0"/>
          <a:lstStyle>
            <a:lvl1pPr>
              <a:lnSpc>
                <a:spcPct val="80000"/>
              </a:lnSpc>
              <a:defRPr sz="5400" b="0"/>
            </a:lvl1pPr>
          </a:lstStyle>
          <a:p>
            <a:r>
              <a:rPr lang="en-US" dirty="0"/>
              <a:t>Click to edit Master title style</a:t>
            </a:r>
          </a:p>
        </p:txBody>
      </p:sp>
      <p:sp>
        <p:nvSpPr>
          <p:cNvPr id="17" name="Text Placeholder 16"/>
          <p:cNvSpPr>
            <a:spLocks noGrp="1"/>
          </p:cNvSpPr>
          <p:nvPr userDrawn="1">
            <p:ph type="body" sz="quarter" idx="10"/>
          </p:nvPr>
        </p:nvSpPr>
        <p:spPr>
          <a:xfrm>
            <a:off x="457200" y="2286529"/>
            <a:ext cx="6597650" cy="746125"/>
          </a:xfrm>
        </p:spPr>
        <p:txBody>
          <a:bodyPr lIns="0" rIns="0">
            <a:noAutofit/>
          </a:bodyPr>
          <a:lstStyle>
            <a:lvl1pPr marL="0" indent="0">
              <a:lnSpc>
                <a:spcPct val="80000"/>
              </a:lnSpc>
              <a:buNone/>
              <a:defRPr sz="3200">
                <a:solidFill>
                  <a:srgbClr val="FDD809"/>
                </a:solidFill>
              </a:defRPr>
            </a:lvl1pPr>
            <a:lvl2pPr marL="449262" indent="0">
              <a:buNone/>
              <a:defRPr sz="2800">
                <a:solidFill>
                  <a:srgbClr val="FFFFFF"/>
                </a:solidFill>
              </a:defRPr>
            </a:lvl2pPr>
            <a:lvl3pPr marL="862013" indent="0">
              <a:buNone/>
              <a:defRPr sz="2400">
                <a:solidFill>
                  <a:srgbClr val="FFFFFF"/>
                </a:solidFill>
              </a:defRPr>
            </a:lvl3pPr>
            <a:lvl4pPr marL="1317625" indent="0">
              <a:buNone/>
              <a:defRPr sz="2400">
                <a:solidFill>
                  <a:srgbClr val="FFFFFF"/>
                </a:solidFill>
              </a:defRPr>
            </a:lvl4pPr>
            <a:lvl5pPr marL="1714500" indent="0">
              <a:buNone/>
              <a:defRPr sz="2400">
                <a:solidFill>
                  <a:srgbClr val="FFFFFF"/>
                </a:solidFill>
              </a:defRPr>
            </a:lvl5pPr>
          </a:lstStyle>
          <a:p>
            <a:pPr lvl="0"/>
            <a:r>
              <a:rPr lang="en-US" dirty="0"/>
              <a:t>Click to edit Master text styles</a:t>
            </a:r>
          </a:p>
        </p:txBody>
      </p:sp>
      <p:sp>
        <p:nvSpPr>
          <p:cNvPr id="20" name="Text Placeholder 16"/>
          <p:cNvSpPr>
            <a:spLocks noGrp="1"/>
          </p:cNvSpPr>
          <p:nvPr userDrawn="1">
            <p:ph type="body" sz="quarter" idx="11" hasCustomPrompt="1"/>
          </p:nvPr>
        </p:nvSpPr>
        <p:spPr>
          <a:xfrm>
            <a:off x="457200" y="3870325"/>
            <a:ext cx="5035550" cy="297677"/>
          </a:xfrm>
        </p:spPr>
        <p:txBody>
          <a:bodyPr lIns="0" rIns="0">
            <a:noAutofit/>
          </a:bodyPr>
          <a:lstStyle>
            <a:lvl1pPr marL="0" indent="0">
              <a:lnSpc>
                <a:spcPct val="90000"/>
              </a:lnSpc>
              <a:buNone/>
              <a:defRPr sz="1800">
                <a:solidFill>
                  <a:srgbClr val="FFFFFF"/>
                </a:solidFill>
              </a:defRPr>
            </a:lvl1pPr>
            <a:lvl2pPr marL="449262" indent="0">
              <a:buNone/>
              <a:defRPr sz="2800">
                <a:solidFill>
                  <a:srgbClr val="FFFFFF"/>
                </a:solidFill>
              </a:defRPr>
            </a:lvl2pPr>
            <a:lvl3pPr marL="862013" indent="0">
              <a:buNone/>
              <a:defRPr sz="2400">
                <a:solidFill>
                  <a:srgbClr val="FFFFFF"/>
                </a:solidFill>
              </a:defRPr>
            </a:lvl3pPr>
            <a:lvl4pPr marL="1317625" indent="0">
              <a:buNone/>
              <a:defRPr sz="2400">
                <a:solidFill>
                  <a:srgbClr val="FFFFFF"/>
                </a:solidFill>
              </a:defRPr>
            </a:lvl4pPr>
            <a:lvl5pPr marL="1714500" indent="0">
              <a:buNone/>
              <a:defRPr sz="2400">
                <a:solidFill>
                  <a:srgbClr val="FFFFFF"/>
                </a:solidFill>
              </a:defRPr>
            </a:lvl5pPr>
          </a:lstStyle>
          <a:p>
            <a:pPr lvl="0"/>
            <a:r>
              <a:rPr lang="en-US" dirty="0"/>
              <a:t>April 27, 2018</a:t>
            </a:r>
          </a:p>
        </p:txBody>
      </p:sp>
      <p:sp>
        <p:nvSpPr>
          <p:cNvPr id="22" name="Text Placeholder 16"/>
          <p:cNvSpPr>
            <a:spLocks noGrp="1"/>
          </p:cNvSpPr>
          <p:nvPr userDrawn="1">
            <p:ph type="body" sz="quarter" idx="12" hasCustomPrompt="1"/>
          </p:nvPr>
        </p:nvSpPr>
        <p:spPr>
          <a:xfrm>
            <a:off x="457200" y="5137133"/>
            <a:ext cx="3229648" cy="1459169"/>
          </a:xfrm>
        </p:spPr>
        <p:txBody>
          <a:bodyPr lIns="0" rIns="0">
            <a:noAutofit/>
          </a:bodyPr>
          <a:lstStyle>
            <a:lvl1pPr marL="0" indent="0">
              <a:lnSpc>
                <a:spcPct val="100000"/>
              </a:lnSpc>
              <a:buNone/>
              <a:defRPr sz="1800">
                <a:solidFill>
                  <a:schemeClr val="bg1">
                    <a:lumMod val="50000"/>
                  </a:schemeClr>
                </a:solidFill>
              </a:defRPr>
            </a:lvl1pPr>
            <a:lvl2pPr marL="449262" indent="0">
              <a:buNone/>
              <a:defRPr sz="2800">
                <a:solidFill>
                  <a:srgbClr val="FFFFFF"/>
                </a:solidFill>
              </a:defRPr>
            </a:lvl2pPr>
            <a:lvl3pPr marL="862013" indent="0">
              <a:buNone/>
              <a:defRPr sz="2400">
                <a:solidFill>
                  <a:srgbClr val="FFFFFF"/>
                </a:solidFill>
              </a:defRPr>
            </a:lvl3pPr>
            <a:lvl4pPr marL="1317625" indent="0">
              <a:buNone/>
              <a:defRPr sz="2400">
                <a:solidFill>
                  <a:srgbClr val="FFFFFF"/>
                </a:solidFill>
              </a:defRPr>
            </a:lvl4pPr>
            <a:lvl5pPr marL="1714500" indent="0">
              <a:buNone/>
              <a:defRPr sz="2400">
                <a:solidFill>
                  <a:srgbClr val="FFFFFF"/>
                </a:solidFill>
              </a:defRPr>
            </a:lvl5pPr>
          </a:lstStyle>
          <a:p>
            <a:pPr lvl="0"/>
            <a:r>
              <a:rPr lang="en-US" dirty="0"/>
              <a:t>Presenter Name</a:t>
            </a:r>
            <a:br>
              <a:rPr lang="en-US" dirty="0"/>
            </a:br>
            <a:r>
              <a:rPr lang="en-US" dirty="0"/>
              <a:t>Contact information</a:t>
            </a:r>
          </a:p>
          <a:p>
            <a:pPr lvl="0"/>
            <a:r>
              <a:rPr lang="en-US" dirty="0"/>
              <a:t>Email</a:t>
            </a:r>
            <a:br>
              <a:rPr lang="en-US" dirty="0"/>
            </a:br>
            <a:r>
              <a:rPr lang="en-US" dirty="0"/>
              <a:t>Phone</a:t>
            </a:r>
          </a:p>
        </p:txBody>
      </p:sp>
      <p:sp>
        <p:nvSpPr>
          <p:cNvPr id="12" name="Right Triangle 11"/>
          <p:cNvSpPr/>
          <p:nvPr/>
        </p:nvSpPr>
        <p:spPr>
          <a:xfrm flipH="1" flipV="1">
            <a:off x="7358302" y="-14108"/>
            <a:ext cx="1801089" cy="4385986"/>
          </a:xfrm>
          <a:prstGeom prst="rtTriangle">
            <a:avLst/>
          </a:prstGeom>
          <a:solidFill>
            <a:srgbClr val="45A78E"/>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33508040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57200" y="139614"/>
            <a:ext cx="7131050" cy="954348"/>
          </a:xfrm>
          <a:prstGeom prst="rect">
            <a:avLst/>
          </a:prstGeom>
        </p:spPr>
        <p:txBody>
          <a:bodyPr vert="horz" lIns="91440" tIns="45720" rIns="91440" bIns="45720" rtlCol="0" anchor="ctr">
            <a:noAutofit/>
          </a:bodyPr>
          <a:lstStyle/>
          <a:p>
            <a:r>
              <a:rPr lang="en-US" dirty="0"/>
              <a:t>Click to edit </a:t>
            </a:r>
            <a:br>
              <a:rPr lang="en-US" dirty="0"/>
            </a:br>
            <a:r>
              <a:rPr lang="en-US" dirty="0"/>
              <a:t>Master title style</a:t>
            </a:r>
          </a:p>
        </p:txBody>
      </p:sp>
      <p:sp>
        <p:nvSpPr>
          <p:cNvPr id="8" name="Slide Number Placeholder 2"/>
          <p:cNvSpPr>
            <a:spLocks noGrp="1"/>
          </p:cNvSpPr>
          <p:nvPr>
            <p:ph type="sldNum" sz="quarter" idx="4"/>
          </p:nvPr>
        </p:nvSpPr>
        <p:spPr>
          <a:xfrm>
            <a:off x="8390466" y="6358001"/>
            <a:ext cx="296333"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3" name="Straight Connector 12"/>
          <p:cNvCxnSpPr/>
          <p:nvPr userDrawn="1"/>
        </p:nvCxnSpPr>
        <p:spPr>
          <a:xfrm flipV="1">
            <a:off x="8406188" y="6483047"/>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 name="Chart Placeholder 2"/>
          <p:cNvSpPr>
            <a:spLocks noGrp="1"/>
          </p:cNvSpPr>
          <p:nvPr>
            <p:ph type="chart" sz="quarter" idx="10"/>
          </p:nvPr>
        </p:nvSpPr>
        <p:spPr>
          <a:xfrm>
            <a:off x="457200" y="1555750"/>
            <a:ext cx="8229600" cy="4306888"/>
          </a:xfrm>
        </p:spPr>
        <p:txBody>
          <a:bodyPr/>
          <a:lstStyle/>
          <a:p>
            <a:endParaRPr lang="en-US" dirty="0"/>
          </a:p>
        </p:txBody>
      </p:sp>
    </p:spTree>
    <p:extLst>
      <p:ext uri="{BB962C8B-B14F-4D97-AF65-F5344CB8AC3E}">
        <p14:creationId xmlns:p14="http://schemas.microsoft.com/office/powerpoint/2010/main" val="3951118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57200" y="139614"/>
            <a:ext cx="7131050" cy="954348"/>
          </a:xfrm>
          <a:prstGeom prst="rect">
            <a:avLst/>
          </a:prstGeom>
        </p:spPr>
        <p:txBody>
          <a:bodyPr vert="horz" lIns="91440" tIns="45720" rIns="91440" bIns="45720" rtlCol="0" anchor="ctr">
            <a:noAutofit/>
          </a:bodyPr>
          <a:lstStyle/>
          <a:p>
            <a:r>
              <a:rPr lang="en-US" dirty="0"/>
              <a:t>Click to edit </a:t>
            </a:r>
            <a:br>
              <a:rPr lang="en-US" dirty="0"/>
            </a:br>
            <a:r>
              <a:rPr lang="en-US" dirty="0"/>
              <a:t>Master title style</a:t>
            </a:r>
          </a:p>
        </p:txBody>
      </p:sp>
      <p:sp>
        <p:nvSpPr>
          <p:cNvPr id="8" name="Slide Number Placeholder 2"/>
          <p:cNvSpPr>
            <a:spLocks noGrp="1"/>
          </p:cNvSpPr>
          <p:nvPr>
            <p:ph type="sldNum" sz="quarter" idx="4"/>
          </p:nvPr>
        </p:nvSpPr>
        <p:spPr>
          <a:xfrm>
            <a:off x="8390466" y="6358001"/>
            <a:ext cx="296333"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3" name="Straight Connector 12"/>
          <p:cNvCxnSpPr/>
          <p:nvPr userDrawn="1"/>
        </p:nvCxnSpPr>
        <p:spPr>
          <a:xfrm flipV="1">
            <a:off x="8406188" y="6483047"/>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 name="Table Placeholder 3"/>
          <p:cNvSpPr>
            <a:spLocks noGrp="1"/>
          </p:cNvSpPr>
          <p:nvPr>
            <p:ph type="tbl" sz="quarter" idx="11"/>
          </p:nvPr>
        </p:nvSpPr>
        <p:spPr>
          <a:xfrm>
            <a:off x="457200" y="1555750"/>
            <a:ext cx="8229600" cy="4306888"/>
          </a:xfrm>
        </p:spPr>
        <p:txBody>
          <a:bodyPr/>
          <a:lstStyle/>
          <a:p>
            <a:endParaRPr lang="en-US" dirty="0"/>
          </a:p>
        </p:txBody>
      </p:sp>
    </p:spTree>
    <p:extLst>
      <p:ext uri="{BB962C8B-B14F-4D97-AF65-F5344CB8AC3E}">
        <p14:creationId xmlns:p14="http://schemas.microsoft.com/office/powerpoint/2010/main" val="7700913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457200" y="139614"/>
            <a:ext cx="7131050" cy="954348"/>
          </a:xfrm>
          <a:prstGeom prst="rect">
            <a:avLst/>
          </a:prstGeom>
        </p:spPr>
        <p:txBody>
          <a:bodyPr vert="horz" lIns="91440" tIns="45720" rIns="91440" bIns="45720" rtlCol="0" anchor="ctr">
            <a:noAutofit/>
          </a:bodyPr>
          <a:lstStyle/>
          <a:p>
            <a:r>
              <a:rPr lang="en-US" dirty="0"/>
              <a:t>Click to edit </a:t>
            </a:r>
            <a:br>
              <a:rPr lang="en-US" dirty="0"/>
            </a:br>
            <a:r>
              <a:rPr lang="en-US" dirty="0"/>
              <a:t>Master title style</a:t>
            </a:r>
          </a:p>
        </p:txBody>
      </p:sp>
      <p:sp>
        <p:nvSpPr>
          <p:cNvPr id="10" name="Slide Number Placeholder 2"/>
          <p:cNvSpPr>
            <a:spLocks noGrp="1"/>
          </p:cNvSpPr>
          <p:nvPr>
            <p:ph type="sldNum" sz="quarter" idx="4"/>
          </p:nvPr>
        </p:nvSpPr>
        <p:spPr>
          <a:xfrm>
            <a:off x="8390466" y="6358001"/>
            <a:ext cx="296333"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5" name="Straight Connector 14"/>
          <p:cNvCxnSpPr/>
          <p:nvPr userDrawn="1"/>
        </p:nvCxnSpPr>
        <p:spPr>
          <a:xfrm flipV="1">
            <a:off x="8406188" y="6483047"/>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 name="Picture Placeholder 4"/>
          <p:cNvSpPr>
            <a:spLocks noGrp="1"/>
          </p:cNvSpPr>
          <p:nvPr>
            <p:ph type="pic" sz="quarter" idx="10"/>
          </p:nvPr>
        </p:nvSpPr>
        <p:spPr>
          <a:xfrm>
            <a:off x="0" y="1216122"/>
            <a:ext cx="9144000" cy="4918364"/>
          </a:xfrm>
          <a:solidFill>
            <a:srgbClr val="D1D3D4"/>
          </a:solidFill>
        </p:spPr>
        <p:txBody>
          <a:bodyPr/>
          <a:lstStyle/>
          <a:p>
            <a:endParaRPr lang="en-US" dirty="0"/>
          </a:p>
        </p:txBody>
      </p:sp>
    </p:spTree>
    <p:extLst>
      <p:ext uri="{BB962C8B-B14F-4D97-AF65-F5344CB8AC3E}">
        <p14:creationId xmlns:p14="http://schemas.microsoft.com/office/powerpoint/2010/main" val="3025038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Images">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457200" y="139614"/>
            <a:ext cx="7131050" cy="954348"/>
          </a:xfrm>
          <a:prstGeom prst="rect">
            <a:avLst/>
          </a:prstGeom>
        </p:spPr>
        <p:txBody>
          <a:bodyPr vert="horz" lIns="91440" tIns="45720" rIns="91440" bIns="45720" rtlCol="0" anchor="ctr">
            <a:noAutofit/>
          </a:bodyPr>
          <a:lstStyle/>
          <a:p>
            <a:r>
              <a:rPr lang="en-US" dirty="0"/>
              <a:t>Click to edit </a:t>
            </a:r>
            <a:br>
              <a:rPr lang="en-US" dirty="0"/>
            </a:br>
            <a:r>
              <a:rPr lang="en-US" dirty="0"/>
              <a:t>Master title style</a:t>
            </a:r>
          </a:p>
        </p:txBody>
      </p:sp>
      <p:sp>
        <p:nvSpPr>
          <p:cNvPr id="10" name="Slide Number Placeholder 2"/>
          <p:cNvSpPr>
            <a:spLocks noGrp="1"/>
          </p:cNvSpPr>
          <p:nvPr>
            <p:ph type="sldNum" sz="quarter" idx="4"/>
          </p:nvPr>
        </p:nvSpPr>
        <p:spPr>
          <a:xfrm>
            <a:off x="8390466" y="6358001"/>
            <a:ext cx="296333"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5" name="Straight Connector 14"/>
          <p:cNvCxnSpPr/>
          <p:nvPr userDrawn="1"/>
        </p:nvCxnSpPr>
        <p:spPr>
          <a:xfrm flipV="1">
            <a:off x="8406188" y="6483047"/>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 name="Picture Placeholder 4"/>
          <p:cNvSpPr>
            <a:spLocks noGrp="1"/>
          </p:cNvSpPr>
          <p:nvPr>
            <p:ph type="pic" sz="quarter" idx="10"/>
          </p:nvPr>
        </p:nvSpPr>
        <p:spPr>
          <a:xfrm>
            <a:off x="0" y="1216122"/>
            <a:ext cx="4582583" cy="4918364"/>
          </a:xfrm>
          <a:solidFill>
            <a:srgbClr val="D1D3D4"/>
          </a:solidFill>
        </p:spPr>
        <p:txBody>
          <a:bodyPr>
            <a:normAutofit/>
          </a:bodyPr>
          <a:lstStyle>
            <a:lvl1pPr>
              <a:defRPr sz="2400"/>
            </a:lvl1pPr>
          </a:lstStyle>
          <a:p>
            <a:endParaRPr lang="en-US" dirty="0"/>
          </a:p>
        </p:txBody>
      </p:sp>
      <p:sp>
        <p:nvSpPr>
          <p:cNvPr id="7" name="Picture Placeholder 4"/>
          <p:cNvSpPr>
            <a:spLocks noGrp="1"/>
          </p:cNvSpPr>
          <p:nvPr>
            <p:ph type="pic" sz="quarter" idx="11"/>
          </p:nvPr>
        </p:nvSpPr>
        <p:spPr>
          <a:xfrm>
            <a:off x="4572000" y="1216122"/>
            <a:ext cx="4582583" cy="4918364"/>
          </a:xfrm>
          <a:solidFill>
            <a:srgbClr val="D1D3D4"/>
          </a:solidFill>
        </p:spPr>
        <p:txBody>
          <a:bodyPr>
            <a:normAutofit/>
          </a:bodyPr>
          <a:lstStyle>
            <a:lvl1pPr>
              <a:defRPr sz="2400"/>
            </a:lvl1pPr>
          </a:lstStyle>
          <a:p>
            <a:endParaRPr lang="en-US" dirty="0"/>
          </a:p>
        </p:txBody>
      </p:sp>
      <p:cxnSp>
        <p:nvCxnSpPr>
          <p:cNvPr id="3" name="Straight Connector 2"/>
          <p:cNvCxnSpPr/>
          <p:nvPr userDrawn="1"/>
        </p:nvCxnSpPr>
        <p:spPr>
          <a:xfrm>
            <a:off x="4572000" y="1216122"/>
            <a:ext cx="0" cy="4918364"/>
          </a:xfrm>
          <a:prstGeom prst="line">
            <a:avLst/>
          </a:prstGeom>
          <a:ln>
            <a:solidFill>
              <a:srgbClr val="42648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749593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457200" y="139614"/>
            <a:ext cx="7131050" cy="954348"/>
          </a:xfrm>
          <a:prstGeom prst="rect">
            <a:avLst/>
          </a:prstGeom>
        </p:spPr>
        <p:txBody>
          <a:bodyPr vert="horz" lIns="91440" tIns="45720" rIns="91440" bIns="45720" rtlCol="0" anchor="ctr">
            <a:noAutofit/>
          </a:bodyPr>
          <a:lstStyle/>
          <a:p>
            <a:r>
              <a:rPr lang="en-US" dirty="0"/>
              <a:t>Click to edit </a:t>
            </a:r>
            <a:br>
              <a:rPr lang="en-US" dirty="0"/>
            </a:br>
            <a:r>
              <a:rPr lang="en-US" dirty="0"/>
              <a:t>Master title style</a:t>
            </a:r>
          </a:p>
        </p:txBody>
      </p:sp>
      <p:sp>
        <p:nvSpPr>
          <p:cNvPr id="10" name="Slide Number Placeholder 2"/>
          <p:cNvSpPr>
            <a:spLocks noGrp="1"/>
          </p:cNvSpPr>
          <p:nvPr>
            <p:ph type="sldNum" sz="quarter" idx="4"/>
          </p:nvPr>
        </p:nvSpPr>
        <p:spPr>
          <a:xfrm>
            <a:off x="8390466" y="6358001"/>
            <a:ext cx="296333"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sp>
        <p:nvSpPr>
          <p:cNvPr id="12" name="TextBox 11"/>
          <p:cNvSpPr txBox="1"/>
          <p:nvPr userDrawn="1"/>
        </p:nvSpPr>
        <p:spPr>
          <a:xfrm>
            <a:off x="6564644" y="6359525"/>
            <a:ext cx="1692771" cy="362076"/>
          </a:xfrm>
          <a:prstGeom prst="rect">
            <a:avLst/>
          </a:prstGeom>
          <a:noFill/>
        </p:spPr>
        <p:txBody>
          <a:bodyPr wrap="none" lIns="0" rIns="0" rtlCol="0" anchor="ctr" anchorCtr="0">
            <a:no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000" dirty="0">
                <a:solidFill>
                  <a:srgbClr val="042B4A"/>
                </a:solidFill>
                <a:latin typeface="+mn-lt"/>
                <a:cs typeface="Calibri"/>
              </a:rPr>
              <a:t>MassHireFallRiverCareers.org</a:t>
            </a:r>
          </a:p>
        </p:txBody>
      </p:sp>
      <p:cxnSp>
        <p:nvCxnSpPr>
          <p:cNvPr id="15" name="Straight Connector 14"/>
          <p:cNvCxnSpPr/>
          <p:nvPr userDrawn="1"/>
        </p:nvCxnSpPr>
        <p:spPr>
          <a:xfrm flipV="1">
            <a:off x="8406188" y="6483047"/>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 name="Media Placeholder 2"/>
          <p:cNvSpPr>
            <a:spLocks noGrp="1"/>
          </p:cNvSpPr>
          <p:nvPr>
            <p:ph type="media" sz="quarter" idx="10"/>
          </p:nvPr>
        </p:nvSpPr>
        <p:spPr>
          <a:xfrm>
            <a:off x="0" y="1236663"/>
            <a:ext cx="9144000" cy="5621337"/>
          </a:xfrm>
          <a:solidFill>
            <a:schemeClr val="accent1"/>
          </a:solidFill>
        </p:spPr>
        <p:txBody>
          <a:bodyPr/>
          <a:lstStyle/>
          <a:p>
            <a:endParaRPr lang="en-US" dirty="0"/>
          </a:p>
        </p:txBody>
      </p:sp>
    </p:spTree>
    <p:extLst>
      <p:ext uri="{BB962C8B-B14F-4D97-AF65-F5344CB8AC3E}">
        <p14:creationId xmlns:p14="http://schemas.microsoft.com/office/powerpoint/2010/main" val="526552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139614"/>
            <a:ext cx="7131050" cy="954348"/>
          </a:xfrm>
          <a:prstGeom prst="rect">
            <a:avLst/>
          </a:prstGeom>
        </p:spPr>
        <p:txBody>
          <a:bodyPr vert="horz" lIns="91440" tIns="45720" rIns="91440" bIns="45720" rtlCol="0" anchor="ctr">
            <a:noAutofit/>
          </a:bodyPr>
          <a:lstStyle/>
          <a:p>
            <a:r>
              <a:rPr lang="en-US" dirty="0"/>
              <a:t>Click to edit Master title style</a:t>
            </a:r>
          </a:p>
        </p:txBody>
      </p:sp>
      <p:sp>
        <p:nvSpPr>
          <p:cNvPr id="10" name="Slide Number Placeholder 2"/>
          <p:cNvSpPr>
            <a:spLocks noGrp="1"/>
          </p:cNvSpPr>
          <p:nvPr>
            <p:ph type="sldNum" sz="quarter" idx="4"/>
          </p:nvPr>
        </p:nvSpPr>
        <p:spPr>
          <a:xfrm>
            <a:off x="8390466" y="6358001"/>
            <a:ext cx="296333"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5" name="Straight Connector 14"/>
          <p:cNvCxnSpPr/>
          <p:nvPr userDrawn="1"/>
        </p:nvCxnSpPr>
        <p:spPr>
          <a:xfrm flipV="1">
            <a:off x="8406188" y="6483047"/>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Content Placeholder 16"/>
          <p:cNvSpPr>
            <a:spLocks noGrp="1"/>
          </p:cNvSpPr>
          <p:nvPr>
            <p:ph sz="quarter" idx="10"/>
          </p:nvPr>
        </p:nvSpPr>
        <p:spPr>
          <a:xfrm>
            <a:off x="457200" y="1446235"/>
            <a:ext cx="82296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92864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ntent Boxes">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457200" y="139614"/>
            <a:ext cx="7131050" cy="954348"/>
          </a:xfrm>
          <a:prstGeom prst="rect">
            <a:avLst/>
          </a:prstGeom>
        </p:spPr>
        <p:txBody>
          <a:bodyPr vert="horz" lIns="91440" tIns="45720" rIns="91440" bIns="45720" rtlCol="0" anchor="ctr">
            <a:noAutofit/>
          </a:bodyPr>
          <a:lstStyle/>
          <a:p>
            <a:r>
              <a:rPr lang="en-US" dirty="0"/>
              <a:t>Click to edit Master title style</a:t>
            </a:r>
          </a:p>
        </p:txBody>
      </p:sp>
      <p:sp>
        <p:nvSpPr>
          <p:cNvPr id="11" name="Slide Number Placeholder 2"/>
          <p:cNvSpPr>
            <a:spLocks noGrp="1"/>
          </p:cNvSpPr>
          <p:nvPr>
            <p:ph type="sldNum" sz="quarter" idx="4"/>
          </p:nvPr>
        </p:nvSpPr>
        <p:spPr>
          <a:xfrm>
            <a:off x="8390466" y="6358001"/>
            <a:ext cx="296333"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5" name="Straight Connector 14"/>
          <p:cNvCxnSpPr/>
          <p:nvPr userDrawn="1"/>
        </p:nvCxnSpPr>
        <p:spPr>
          <a:xfrm flipV="1">
            <a:off x="8406188" y="6483047"/>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Content Placeholder 16"/>
          <p:cNvSpPr>
            <a:spLocks noGrp="1"/>
          </p:cNvSpPr>
          <p:nvPr>
            <p:ph sz="quarter" idx="10"/>
          </p:nvPr>
        </p:nvSpPr>
        <p:spPr>
          <a:xfrm>
            <a:off x="457200" y="1446235"/>
            <a:ext cx="3903133" cy="4525963"/>
          </a:xfrm>
        </p:spPr>
        <p:txBody>
          <a:bodyPr>
            <a:normAutofit/>
          </a:bodyPr>
          <a:lstStyle>
            <a:lvl1pPr>
              <a:defRPr sz="2400"/>
            </a:lvl1pPr>
            <a:lvl2pPr>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6"/>
          <p:cNvSpPr>
            <a:spLocks noGrp="1"/>
          </p:cNvSpPr>
          <p:nvPr>
            <p:ph sz="quarter" idx="11"/>
          </p:nvPr>
        </p:nvSpPr>
        <p:spPr>
          <a:xfrm>
            <a:off x="4781548" y="1446235"/>
            <a:ext cx="3903133" cy="4525963"/>
          </a:xfrm>
        </p:spPr>
        <p:txBody>
          <a:bodyPr>
            <a:normAutofit/>
          </a:bodyPr>
          <a:lstStyle>
            <a:lvl1pPr>
              <a:defRPr sz="2400"/>
            </a:lvl1pPr>
            <a:lvl2pPr>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27878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457200" y="139614"/>
            <a:ext cx="7131050" cy="954348"/>
          </a:xfrm>
          <a:prstGeom prst="rect">
            <a:avLst/>
          </a:prstGeom>
        </p:spPr>
        <p:txBody>
          <a:bodyPr vert="horz" lIns="91440" tIns="45720" rIns="91440" bIns="45720" rtlCol="0" anchor="ctr">
            <a:noAutofit/>
          </a:bodyPr>
          <a:lstStyle/>
          <a:p>
            <a:r>
              <a:rPr lang="en-US" dirty="0"/>
              <a:t>Click to edit Master title style</a:t>
            </a:r>
          </a:p>
        </p:txBody>
      </p:sp>
      <p:sp>
        <p:nvSpPr>
          <p:cNvPr id="10" name="Slide Number Placeholder 2"/>
          <p:cNvSpPr>
            <a:spLocks noGrp="1"/>
          </p:cNvSpPr>
          <p:nvPr>
            <p:ph type="sldNum" sz="quarter" idx="4"/>
          </p:nvPr>
        </p:nvSpPr>
        <p:spPr>
          <a:xfrm>
            <a:off x="8390466" y="6358001"/>
            <a:ext cx="296333"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5" name="Straight Connector 14"/>
          <p:cNvCxnSpPr/>
          <p:nvPr userDrawn="1"/>
        </p:nvCxnSpPr>
        <p:spPr>
          <a:xfrm flipV="1">
            <a:off x="8406188" y="6483047"/>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8" name="Content Placeholder 16"/>
          <p:cNvSpPr>
            <a:spLocks noGrp="1"/>
          </p:cNvSpPr>
          <p:nvPr>
            <p:ph sz="quarter" idx="10"/>
          </p:nvPr>
        </p:nvSpPr>
        <p:spPr>
          <a:xfrm>
            <a:off x="457200" y="1446235"/>
            <a:ext cx="2601383" cy="4525963"/>
          </a:xfrm>
        </p:spPr>
        <p:txBody>
          <a:bodyPr>
            <a:normAutofit/>
          </a:bodyPr>
          <a:lstStyle>
            <a:lvl1pPr marL="233363" indent="-233363">
              <a:defRPr sz="2000"/>
            </a:lvl1pPr>
            <a:lvl2pPr>
              <a:defRPr sz="18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p:txBody>
      </p:sp>
      <p:sp>
        <p:nvSpPr>
          <p:cNvPr id="21" name="Content Placeholder 16"/>
          <p:cNvSpPr>
            <a:spLocks noGrp="1"/>
          </p:cNvSpPr>
          <p:nvPr>
            <p:ph sz="quarter" idx="11"/>
          </p:nvPr>
        </p:nvSpPr>
        <p:spPr>
          <a:xfrm>
            <a:off x="6085416" y="1446235"/>
            <a:ext cx="2601383" cy="4525963"/>
          </a:xfrm>
        </p:spPr>
        <p:txBody>
          <a:bodyPr>
            <a:normAutofit/>
          </a:bodyPr>
          <a:lstStyle>
            <a:lvl1pPr marL="233363" indent="-233363">
              <a:defRPr sz="2000"/>
            </a:lvl1pPr>
            <a:lvl2pPr>
              <a:defRPr sz="18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p:txBody>
      </p:sp>
      <p:sp>
        <p:nvSpPr>
          <p:cNvPr id="22" name="Content Placeholder 16"/>
          <p:cNvSpPr>
            <a:spLocks noGrp="1"/>
          </p:cNvSpPr>
          <p:nvPr>
            <p:ph sz="quarter" idx="12"/>
          </p:nvPr>
        </p:nvSpPr>
        <p:spPr>
          <a:xfrm>
            <a:off x="3276600" y="1446235"/>
            <a:ext cx="2601383" cy="4525963"/>
          </a:xfrm>
        </p:spPr>
        <p:txBody>
          <a:bodyPr>
            <a:normAutofit/>
          </a:bodyPr>
          <a:lstStyle>
            <a:lvl1pPr marL="233363" indent="-233363">
              <a:defRPr sz="2000"/>
            </a:lvl1pPr>
            <a:lvl2pPr>
              <a:defRPr sz="18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8674000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2 Content Boxes">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457200" y="139614"/>
            <a:ext cx="7131050" cy="954348"/>
          </a:xfrm>
          <a:prstGeom prst="rect">
            <a:avLst/>
          </a:prstGeom>
        </p:spPr>
        <p:txBody>
          <a:bodyPr vert="horz" lIns="91440" tIns="45720" rIns="91440" bIns="45720" rtlCol="0" anchor="ctr">
            <a:noAutofit/>
          </a:bodyPr>
          <a:lstStyle/>
          <a:p>
            <a:r>
              <a:rPr lang="en-US" dirty="0"/>
              <a:t>Click to edit Master title style</a:t>
            </a:r>
          </a:p>
        </p:txBody>
      </p:sp>
      <p:sp>
        <p:nvSpPr>
          <p:cNvPr id="11" name="Slide Number Placeholder 2"/>
          <p:cNvSpPr>
            <a:spLocks noGrp="1"/>
          </p:cNvSpPr>
          <p:nvPr>
            <p:ph type="sldNum" sz="quarter" idx="4"/>
          </p:nvPr>
        </p:nvSpPr>
        <p:spPr>
          <a:xfrm>
            <a:off x="8390466" y="6358001"/>
            <a:ext cx="296333"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5" name="Straight Connector 14"/>
          <p:cNvCxnSpPr/>
          <p:nvPr userDrawn="1"/>
        </p:nvCxnSpPr>
        <p:spPr>
          <a:xfrm flipV="1">
            <a:off x="8406188" y="6483047"/>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Content Placeholder 16"/>
          <p:cNvSpPr>
            <a:spLocks noGrp="1"/>
          </p:cNvSpPr>
          <p:nvPr>
            <p:ph sz="quarter" idx="10"/>
          </p:nvPr>
        </p:nvSpPr>
        <p:spPr>
          <a:xfrm>
            <a:off x="457200" y="1446235"/>
            <a:ext cx="3903133" cy="4525963"/>
          </a:xfrm>
        </p:spPr>
        <p:txBody>
          <a:bodyPr>
            <a:normAutofit/>
          </a:bodyPr>
          <a:lstStyle>
            <a:lvl1pPr>
              <a:defRPr sz="2400"/>
            </a:lvl1pPr>
            <a:lvl2pPr>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6"/>
          <p:cNvSpPr>
            <a:spLocks noGrp="1"/>
          </p:cNvSpPr>
          <p:nvPr>
            <p:ph sz="quarter" idx="11"/>
          </p:nvPr>
        </p:nvSpPr>
        <p:spPr>
          <a:xfrm>
            <a:off x="4781548" y="1446235"/>
            <a:ext cx="3903133" cy="4525963"/>
          </a:xfrm>
        </p:spPr>
        <p:txBody>
          <a:bodyPr>
            <a:normAutofit/>
          </a:bodyPr>
          <a:lstStyle>
            <a:lvl1pPr>
              <a:defRPr sz="2400"/>
            </a:lvl1pPr>
            <a:lvl2pPr>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49771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 Content Boxes">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457200" y="139614"/>
            <a:ext cx="7131050" cy="954348"/>
          </a:xfrm>
          <a:prstGeom prst="rect">
            <a:avLst/>
          </a:prstGeom>
        </p:spPr>
        <p:txBody>
          <a:bodyPr vert="horz" lIns="91440" tIns="45720" rIns="91440" bIns="45720" rtlCol="0" anchor="ctr">
            <a:noAutofit/>
          </a:bodyPr>
          <a:lstStyle/>
          <a:p>
            <a:r>
              <a:rPr lang="en-US" dirty="0"/>
              <a:t>Click to edit </a:t>
            </a:r>
            <a:br>
              <a:rPr lang="en-US" dirty="0"/>
            </a:br>
            <a:r>
              <a:rPr lang="en-US" dirty="0"/>
              <a:t>Master title style</a:t>
            </a:r>
          </a:p>
        </p:txBody>
      </p:sp>
      <p:sp>
        <p:nvSpPr>
          <p:cNvPr id="11" name="Slide Number Placeholder 2"/>
          <p:cNvSpPr>
            <a:spLocks noGrp="1"/>
          </p:cNvSpPr>
          <p:nvPr>
            <p:ph type="sldNum" sz="quarter" idx="4"/>
          </p:nvPr>
        </p:nvSpPr>
        <p:spPr>
          <a:xfrm>
            <a:off x="8390466" y="6358001"/>
            <a:ext cx="296333"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5" name="Straight Connector 14"/>
          <p:cNvCxnSpPr/>
          <p:nvPr userDrawn="1"/>
        </p:nvCxnSpPr>
        <p:spPr>
          <a:xfrm flipV="1">
            <a:off x="8406188" y="6483047"/>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Content Placeholder 16"/>
          <p:cNvSpPr>
            <a:spLocks noGrp="1"/>
          </p:cNvSpPr>
          <p:nvPr>
            <p:ph sz="quarter" idx="10"/>
          </p:nvPr>
        </p:nvSpPr>
        <p:spPr>
          <a:xfrm>
            <a:off x="457200" y="1446236"/>
            <a:ext cx="3987800" cy="2152097"/>
          </a:xfrm>
        </p:spPr>
        <p:txBody>
          <a:bodyPr>
            <a:normAutofit/>
          </a:bodyPr>
          <a:lstStyle>
            <a:lvl1pPr marL="233363" indent="-233363">
              <a:defRPr sz="2000"/>
            </a:lvl1pPr>
            <a:lvl2pPr>
              <a:defRPr sz="1800"/>
            </a:lvl2pPr>
            <a:lvl3pPr>
              <a:defRPr sz="16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p:txBody>
      </p:sp>
      <p:sp>
        <p:nvSpPr>
          <p:cNvPr id="12" name="Content Placeholder 16"/>
          <p:cNvSpPr>
            <a:spLocks noGrp="1"/>
          </p:cNvSpPr>
          <p:nvPr>
            <p:ph sz="quarter" idx="11"/>
          </p:nvPr>
        </p:nvSpPr>
        <p:spPr>
          <a:xfrm>
            <a:off x="457200" y="3820583"/>
            <a:ext cx="3987800" cy="2152097"/>
          </a:xfrm>
        </p:spPr>
        <p:txBody>
          <a:bodyPr>
            <a:normAutofit/>
          </a:bodyPr>
          <a:lstStyle>
            <a:lvl1pPr marL="233363" indent="-233363">
              <a:defRPr sz="2000"/>
            </a:lvl1pPr>
            <a:lvl2pPr>
              <a:defRPr sz="1800"/>
            </a:lvl2pPr>
            <a:lvl3pPr>
              <a:defRPr sz="16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p:txBody>
      </p:sp>
      <p:sp>
        <p:nvSpPr>
          <p:cNvPr id="14" name="Content Placeholder 16"/>
          <p:cNvSpPr>
            <a:spLocks noGrp="1"/>
          </p:cNvSpPr>
          <p:nvPr>
            <p:ph sz="quarter" idx="12"/>
          </p:nvPr>
        </p:nvSpPr>
        <p:spPr>
          <a:xfrm>
            <a:off x="4698999" y="1446236"/>
            <a:ext cx="3987799" cy="2152097"/>
          </a:xfrm>
        </p:spPr>
        <p:txBody>
          <a:bodyPr>
            <a:normAutofit/>
          </a:bodyPr>
          <a:lstStyle>
            <a:lvl1pPr marL="233363" indent="-233363">
              <a:defRPr sz="2000"/>
            </a:lvl1pPr>
            <a:lvl2pPr>
              <a:defRPr sz="1800"/>
            </a:lvl2pPr>
            <a:lvl3pPr>
              <a:defRPr sz="16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p:txBody>
      </p:sp>
      <p:sp>
        <p:nvSpPr>
          <p:cNvPr id="16" name="Content Placeholder 16"/>
          <p:cNvSpPr>
            <a:spLocks noGrp="1"/>
          </p:cNvSpPr>
          <p:nvPr>
            <p:ph sz="quarter" idx="13"/>
          </p:nvPr>
        </p:nvSpPr>
        <p:spPr>
          <a:xfrm>
            <a:off x="4698999" y="3820583"/>
            <a:ext cx="3987799" cy="2152097"/>
          </a:xfrm>
        </p:spPr>
        <p:txBody>
          <a:bodyPr>
            <a:normAutofit/>
          </a:bodyPr>
          <a:lstStyle>
            <a:lvl1pPr marL="233363" indent="-233363">
              <a:defRPr sz="2000"/>
            </a:lvl1pPr>
            <a:lvl2pPr>
              <a:defRPr sz="1800"/>
            </a:lvl2pPr>
            <a:lvl3pPr>
              <a:defRPr sz="16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701834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463065"/>
            <a:ext cx="3881968" cy="494851"/>
          </a:xfrm>
          <a:prstGeom prst="rect">
            <a:avLst/>
          </a:prstGeom>
          <a:solidFill>
            <a:srgbClr val="042B4A"/>
          </a:solidFill>
        </p:spPr>
        <p:txBody>
          <a:bodyPr tIns="0" bIns="45720" anchor="ctr" anchorCtr="0">
            <a:no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061479"/>
            <a:ext cx="3881967" cy="3910719"/>
          </a:xfrm>
          <a:prstGeom prst="rect">
            <a:avLst/>
          </a:prstGeom>
        </p:spPr>
        <p:txBody>
          <a:bodyPr>
            <a:normAutofit/>
          </a:bodyPr>
          <a:lstStyle>
            <a:lvl1pPr marL="233363" indent="-233363">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Placeholder 1"/>
          <p:cNvSpPr>
            <a:spLocks noGrp="1"/>
          </p:cNvSpPr>
          <p:nvPr>
            <p:ph type="title"/>
          </p:nvPr>
        </p:nvSpPr>
        <p:spPr>
          <a:xfrm>
            <a:off x="457200" y="139614"/>
            <a:ext cx="7131050" cy="954348"/>
          </a:xfrm>
          <a:prstGeom prst="rect">
            <a:avLst/>
          </a:prstGeom>
        </p:spPr>
        <p:txBody>
          <a:bodyPr vert="horz" lIns="91440" tIns="45720" rIns="91440" bIns="45720" rtlCol="0" anchor="ctr">
            <a:noAutofit/>
          </a:bodyPr>
          <a:lstStyle/>
          <a:p>
            <a:r>
              <a:rPr lang="en-US" dirty="0"/>
              <a:t>Click to edit </a:t>
            </a:r>
            <a:br>
              <a:rPr lang="en-US" dirty="0"/>
            </a:br>
            <a:r>
              <a:rPr lang="en-US" dirty="0"/>
              <a:t>Master title style</a:t>
            </a:r>
          </a:p>
        </p:txBody>
      </p:sp>
      <p:sp>
        <p:nvSpPr>
          <p:cNvPr id="18" name="Slide Number Placeholder 2"/>
          <p:cNvSpPr>
            <a:spLocks noGrp="1"/>
          </p:cNvSpPr>
          <p:nvPr>
            <p:ph type="sldNum" sz="quarter" idx="4"/>
          </p:nvPr>
        </p:nvSpPr>
        <p:spPr>
          <a:xfrm>
            <a:off x="8390466" y="6358001"/>
            <a:ext cx="296333"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20" name="Straight Connector 19"/>
          <p:cNvCxnSpPr/>
          <p:nvPr userDrawn="1"/>
        </p:nvCxnSpPr>
        <p:spPr>
          <a:xfrm flipV="1">
            <a:off x="8406188" y="6483047"/>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 name="Text Placeholder 2"/>
          <p:cNvSpPr>
            <a:spLocks noGrp="1"/>
          </p:cNvSpPr>
          <p:nvPr>
            <p:ph type="body" idx="10"/>
          </p:nvPr>
        </p:nvSpPr>
        <p:spPr>
          <a:xfrm>
            <a:off x="4804832" y="1463065"/>
            <a:ext cx="3881967" cy="494851"/>
          </a:xfrm>
          <a:prstGeom prst="rect">
            <a:avLst/>
          </a:prstGeom>
          <a:solidFill>
            <a:srgbClr val="53A4CF"/>
          </a:solidFill>
        </p:spPr>
        <p:txBody>
          <a:bodyPr tIns="0" bIns="45720" anchor="ctr" anchorCtr="0">
            <a:no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3" name="Content Placeholder 3"/>
          <p:cNvSpPr>
            <a:spLocks noGrp="1"/>
          </p:cNvSpPr>
          <p:nvPr>
            <p:ph sz="half" idx="11"/>
          </p:nvPr>
        </p:nvSpPr>
        <p:spPr>
          <a:xfrm>
            <a:off x="4804833" y="2061479"/>
            <a:ext cx="3881966" cy="3910719"/>
          </a:xfrm>
          <a:prstGeom prst="rect">
            <a:avLst/>
          </a:prstGeom>
        </p:spPr>
        <p:txBody>
          <a:bodyPr>
            <a:normAutofit/>
          </a:bodyPr>
          <a:lstStyle>
            <a:lvl1pPr marL="233363" indent="-233363">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28345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463064"/>
            <a:ext cx="2559051" cy="759435"/>
          </a:xfrm>
          <a:prstGeom prst="rect">
            <a:avLst/>
          </a:prstGeom>
          <a:solidFill>
            <a:srgbClr val="042B4A"/>
          </a:solidFill>
        </p:spPr>
        <p:txBody>
          <a:bodyPr tIns="0" bIns="45720" anchor="ctr" anchorCtr="0">
            <a:no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328332"/>
            <a:ext cx="2559050" cy="3643865"/>
          </a:xfrm>
          <a:prstGeom prst="rect">
            <a:avLst/>
          </a:prstGeom>
        </p:spPr>
        <p:txBody>
          <a:bodyPr>
            <a:normAutofit/>
          </a:bodyPr>
          <a:lstStyle>
            <a:lvl1pPr marL="233363" indent="-233363">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p:txBody>
      </p:sp>
      <p:sp>
        <p:nvSpPr>
          <p:cNvPr id="17" name="Title Placeholder 1"/>
          <p:cNvSpPr>
            <a:spLocks noGrp="1"/>
          </p:cNvSpPr>
          <p:nvPr>
            <p:ph type="title"/>
          </p:nvPr>
        </p:nvSpPr>
        <p:spPr>
          <a:xfrm>
            <a:off x="457200" y="139614"/>
            <a:ext cx="7131050" cy="954348"/>
          </a:xfrm>
          <a:prstGeom prst="rect">
            <a:avLst/>
          </a:prstGeom>
        </p:spPr>
        <p:txBody>
          <a:bodyPr vert="horz" lIns="91440" tIns="45720" rIns="91440" bIns="45720" rtlCol="0" anchor="ctr">
            <a:noAutofit/>
          </a:bodyPr>
          <a:lstStyle/>
          <a:p>
            <a:r>
              <a:rPr lang="en-US" dirty="0"/>
              <a:t>Click to edit </a:t>
            </a:r>
            <a:br>
              <a:rPr lang="en-US" dirty="0"/>
            </a:br>
            <a:r>
              <a:rPr lang="en-US" dirty="0"/>
              <a:t>Master title style</a:t>
            </a:r>
          </a:p>
        </p:txBody>
      </p:sp>
      <p:sp>
        <p:nvSpPr>
          <p:cNvPr id="18" name="Slide Number Placeholder 2"/>
          <p:cNvSpPr>
            <a:spLocks noGrp="1"/>
          </p:cNvSpPr>
          <p:nvPr>
            <p:ph type="sldNum" sz="quarter" idx="4"/>
          </p:nvPr>
        </p:nvSpPr>
        <p:spPr>
          <a:xfrm>
            <a:off x="8390466" y="6358001"/>
            <a:ext cx="296333"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20" name="Straight Connector 19"/>
          <p:cNvCxnSpPr/>
          <p:nvPr userDrawn="1"/>
        </p:nvCxnSpPr>
        <p:spPr>
          <a:xfrm flipV="1">
            <a:off x="8406188" y="6483047"/>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Text Placeholder 2"/>
          <p:cNvSpPr>
            <a:spLocks noGrp="1"/>
          </p:cNvSpPr>
          <p:nvPr>
            <p:ph type="body" idx="10"/>
          </p:nvPr>
        </p:nvSpPr>
        <p:spPr>
          <a:xfrm>
            <a:off x="6127748" y="1463064"/>
            <a:ext cx="2559051" cy="759435"/>
          </a:xfrm>
          <a:prstGeom prst="rect">
            <a:avLst/>
          </a:prstGeom>
          <a:solidFill>
            <a:srgbClr val="7D3379"/>
          </a:solidFill>
        </p:spPr>
        <p:txBody>
          <a:bodyPr tIns="0" bIns="45720" anchor="ctr" anchorCtr="0">
            <a:no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3"/>
          <p:cNvSpPr>
            <a:spLocks noGrp="1"/>
          </p:cNvSpPr>
          <p:nvPr>
            <p:ph sz="half" idx="11"/>
          </p:nvPr>
        </p:nvSpPr>
        <p:spPr>
          <a:xfrm>
            <a:off x="6127749" y="2328332"/>
            <a:ext cx="2559050" cy="3643865"/>
          </a:xfrm>
          <a:prstGeom prst="rect">
            <a:avLst/>
          </a:prstGeom>
        </p:spPr>
        <p:txBody>
          <a:bodyPr>
            <a:normAutofit/>
          </a:bodyPr>
          <a:lstStyle>
            <a:lvl1pPr marL="233363" indent="-233363">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p:txBody>
      </p:sp>
      <p:sp>
        <p:nvSpPr>
          <p:cNvPr id="13" name="Text Placeholder 2"/>
          <p:cNvSpPr>
            <a:spLocks noGrp="1"/>
          </p:cNvSpPr>
          <p:nvPr>
            <p:ph type="body" idx="12"/>
          </p:nvPr>
        </p:nvSpPr>
        <p:spPr>
          <a:xfrm>
            <a:off x="3276600" y="1463064"/>
            <a:ext cx="2559051" cy="759435"/>
          </a:xfrm>
          <a:prstGeom prst="rect">
            <a:avLst/>
          </a:prstGeom>
          <a:solidFill>
            <a:srgbClr val="53A4CF"/>
          </a:solidFill>
        </p:spPr>
        <p:txBody>
          <a:bodyPr tIns="0" bIns="45720" anchor="ctr" anchorCtr="0">
            <a:no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Content Placeholder 3"/>
          <p:cNvSpPr>
            <a:spLocks noGrp="1"/>
          </p:cNvSpPr>
          <p:nvPr>
            <p:ph sz="half" idx="13"/>
          </p:nvPr>
        </p:nvSpPr>
        <p:spPr>
          <a:xfrm>
            <a:off x="3276601" y="2328332"/>
            <a:ext cx="2559050" cy="3643865"/>
          </a:xfrm>
          <a:prstGeom prst="rect">
            <a:avLst/>
          </a:prstGeom>
        </p:spPr>
        <p:txBody>
          <a:bodyPr>
            <a:normAutofit/>
          </a:bodyPr>
          <a:lstStyle>
            <a:lvl1pPr marL="233363" indent="-233363">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128487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57200" y="139614"/>
            <a:ext cx="7131050" cy="954348"/>
          </a:xfrm>
          <a:prstGeom prst="rect">
            <a:avLst/>
          </a:prstGeom>
        </p:spPr>
        <p:txBody>
          <a:bodyPr vert="horz" lIns="91440" tIns="45720" rIns="91440" bIns="45720" rtlCol="0" anchor="ctr">
            <a:noAutofit/>
          </a:bodyPr>
          <a:lstStyle/>
          <a:p>
            <a:r>
              <a:rPr lang="en-US" dirty="0"/>
              <a:t>Click to edit </a:t>
            </a:r>
            <a:br>
              <a:rPr lang="en-US" dirty="0"/>
            </a:br>
            <a:r>
              <a:rPr lang="en-US" dirty="0"/>
              <a:t>Master title style</a:t>
            </a:r>
          </a:p>
        </p:txBody>
      </p:sp>
      <p:sp>
        <p:nvSpPr>
          <p:cNvPr id="8" name="Slide Number Placeholder 2"/>
          <p:cNvSpPr>
            <a:spLocks noGrp="1"/>
          </p:cNvSpPr>
          <p:nvPr>
            <p:ph type="sldNum" sz="quarter" idx="4"/>
          </p:nvPr>
        </p:nvSpPr>
        <p:spPr>
          <a:xfrm>
            <a:off x="8390466" y="6358001"/>
            <a:ext cx="296333"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3" name="Straight Connector 12"/>
          <p:cNvCxnSpPr/>
          <p:nvPr userDrawn="1"/>
        </p:nvCxnSpPr>
        <p:spPr>
          <a:xfrm flipV="1">
            <a:off x="8406188" y="6483047"/>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69790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9144000" cy="122710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139614"/>
            <a:ext cx="7131050" cy="954348"/>
          </a:xfrm>
          <a:prstGeom prst="rect">
            <a:avLst/>
          </a:prstGeom>
        </p:spPr>
        <p:txBody>
          <a:bodyPr vert="horz" lIns="91440" tIns="45720" rIns="91440" bIns="45720" rtlCol="0" anchor="ctr">
            <a:noAutofit/>
          </a:bodyPr>
          <a:lstStyle/>
          <a:p>
            <a:r>
              <a:rPr lang="en-US" dirty="0"/>
              <a:t>Click to edit Master title style</a:t>
            </a:r>
          </a:p>
        </p:txBody>
      </p:sp>
      <p:sp>
        <p:nvSpPr>
          <p:cNvPr id="3" name="Slide Number Placeholder 2"/>
          <p:cNvSpPr>
            <a:spLocks noGrp="1"/>
          </p:cNvSpPr>
          <p:nvPr>
            <p:ph type="sldNum" sz="quarter" idx="4"/>
          </p:nvPr>
        </p:nvSpPr>
        <p:spPr>
          <a:xfrm>
            <a:off x="8390466" y="6358001"/>
            <a:ext cx="296333"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sp>
        <p:nvSpPr>
          <p:cNvPr id="4" name="Text Placeholder 3"/>
          <p:cNvSpPr>
            <a:spLocks noGrp="1"/>
          </p:cNvSpPr>
          <p:nvPr>
            <p:ph type="body" idx="1"/>
          </p:nvPr>
        </p:nvSpPr>
        <p:spPr>
          <a:xfrm>
            <a:off x="457200" y="1446235"/>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3" name="Straight Connector 12"/>
          <p:cNvCxnSpPr/>
          <p:nvPr userDrawn="1"/>
        </p:nvCxnSpPr>
        <p:spPr>
          <a:xfrm flipV="1">
            <a:off x="8406188" y="6483047"/>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a:off x="0" y="6200016"/>
            <a:ext cx="914400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 name="Right Triangle 5"/>
          <p:cNvSpPr/>
          <p:nvPr userDrawn="1"/>
        </p:nvSpPr>
        <p:spPr>
          <a:xfrm>
            <a:off x="7926917" y="2"/>
            <a:ext cx="739678" cy="1217082"/>
          </a:xfrm>
          <a:prstGeom prst="r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ight Triangle 13"/>
          <p:cNvSpPr/>
          <p:nvPr userDrawn="1"/>
        </p:nvSpPr>
        <p:spPr>
          <a:xfrm flipH="1" flipV="1">
            <a:off x="8120302" y="-14108"/>
            <a:ext cx="1039087" cy="1241210"/>
          </a:xfrm>
          <a:prstGeom prst="rtTriangle">
            <a:avLst/>
          </a:prstGeom>
          <a:solidFill>
            <a:srgbClr val="45A78E"/>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5" name="Picture 4"/>
          <p:cNvPicPr>
            <a:picLocks noChangeAspect="1"/>
          </p:cNvPicPr>
          <p:nvPr userDrawn="1"/>
        </p:nvPicPr>
        <p:blipFill rotWithShape="1">
          <a:blip r:embed="rId16">
            <a:extLst>
              <a:ext uri="{28A0092B-C50C-407E-A947-70E740481C1C}">
                <a14:useLocalDpi xmlns:a14="http://schemas.microsoft.com/office/drawing/2010/main" val="0"/>
              </a:ext>
            </a:extLst>
          </a:blip>
          <a:srcRect l="1785" t="14557" r="3572" b="12388"/>
          <a:stretch/>
        </p:blipFill>
        <p:spPr>
          <a:xfrm>
            <a:off x="38501" y="6285297"/>
            <a:ext cx="2040556" cy="471638"/>
          </a:xfrm>
          <a:prstGeom prst="rect">
            <a:avLst/>
          </a:prstGeom>
        </p:spPr>
      </p:pic>
    </p:spTree>
    <p:extLst>
      <p:ext uri="{BB962C8B-B14F-4D97-AF65-F5344CB8AC3E}">
        <p14:creationId xmlns:p14="http://schemas.microsoft.com/office/powerpoint/2010/main" val="1816731614"/>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0" r:id="rId3"/>
    <p:sldLayoutId id="2147483652" r:id="rId4"/>
    <p:sldLayoutId id="2147483665" r:id="rId5"/>
    <p:sldLayoutId id="2147483659" r:id="rId6"/>
    <p:sldLayoutId id="2147483653" r:id="rId7"/>
    <p:sldLayoutId id="2147483660" r:id="rId8"/>
    <p:sldLayoutId id="2147483654" r:id="rId9"/>
    <p:sldLayoutId id="2147483663" r:id="rId10"/>
    <p:sldLayoutId id="2147483664" r:id="rId11"/>
    <p:sldLayoutId id="2147483656" r:id="rId12"/>
    <p:sldLayoutId id="2147483662" r:id="rId13"/>
    <p:sldLayoutId id="2147483661" r:id="rId14"/>
  </p:sldLayoutIdLst>
  <p:hf hdr="0" dt="0"/>
  <p:txStyles>
    <p:titleStyle>
      <a:lvl1pPr algn="l" defTabSz="457200" rtl="0" eaLnBrk="1" latinLnBrk="0" hangingPunct="1">
        <a:lnSpc>
          <a:spcPct val="90000"/>
        </a:lnSpc>
        <a:spcBef>
          <a:spcPct val="0"/>
        </a:spcBef>
        <a:buNone/>
        <a:defRPr sz="3600" b="0" kern="1200">
          <a:solidFill>
            <a:srgbClr val="FFFFFF"/>
          </a:solidFill>
          <a:latin typeface="+mj-lt"/>
          <a:ea typeface="+mj-ea"/>
          <a:cs typeface="Calibri"/>
        </a:defRPr>
      </a:lvl1pPr>
    </p:titleStyle>
    <p:bodyStyle>
      <a:lvl1pPr marL="285750" indent="-285750" algn="l" defTabSz="457200" rtl="0" eaLnBrk="1" latinLnBrk="0" hangingPunct="1">
        <a:lnSpc>
          <a:spcPct val="90000"/>
        </a:lnSpc>
        <a:spcBef>
          <a:spcPts val="1800"/>
        </a:spcBef>
        <a:buClr>
          <a:schemeClr val="tx1"/>
        </a:buClr>
        <a:buFont typeface="Arial"/>
        <a:buChar char="•"/>
        <a:defRPr sz="2800" kern="1200">
          <a:solidFill>
            <a:schemeClr val="tx2"/>
          </a:solidFill>
          <a:latin typeface="+mn-lt"/>
          <a:ea typeface="+mn-ea"/>
          <a:cs typeface="+mn-cs"/>
        </a:defRPr>
      </a:lvl1pPr>
      <a:lvl2pPr marL="736600" indent="-287338" algn="l" defTabSz="457200" rtl="0" eaLnBrk="1" latinLnBrk="0" hangingPunct="1">
        <a:lnSpc>
          <a:spcPct val="90000"/>
        </a:lnSpc>
        <a:spcBef>
          <a:spcPts val="900"/>
        </a:spcBef>
        <a:buClr>
          <a:schemeClr val="tx1"/>
        </a:buClr>
        <a:buFont typeface="Lucida Grande"/>
        <a:buChar char="–"/>
        <a:tabLst/>
        <a:defRPr sz="2400" kern="1200">
          <a:solidFill>
            <a:schemeClr val="tx2"/>
          </a:solidFill>
          <a:latin typeface="+mn-lt"/>
          <a:ea typeface="+mn-ea"/>
          <a:cs typeface="+mn-cs"/>
        </a:defRPr>
      </a:lvl2pPr>
      <a:lvl3pPr marL="1090613" indent="-228600" algn="l" defTabSz="457200" rtl="0" eaLnBrk="1" latinLnBrk="0" hangingPunct="1">
        <a:lnSpc>
          <a:spcPct val="90000"/>
        </a:lnSpc>
        <a:spcBef>
          <a:spcPts val="900"/>
        </a:spcBef>
        <a:buClr>
          <a:schemeClr val="tx1"/>
        </a:buClr>
        <a:buFont typeface="Arial"/>
        <a:buChar char="•"/>
        <a:defRPr sz="2000" kern="1200">
          <a:solidFill>
            <a:schemeClr val="tx2"/>
          </a:solidFill>
          <a:latin typeface="+mn-lt"/>
          <a:ea typeface="+mn-ea"/>
          <a:cs typeface="+mn-cs"/>
        </a:defRPr>
      </a:lvl3pPr>
      <a:lvl4pPr marL="1543050" indent="-225425" algn="l" defTabSz="457200" rtl="0" eaLnBrk="1" latinLnBrk="0" hangingPunct="1">
        <a:lnSpc>
          <a:spcPct val="90000"/>
        </a:lnSpc>
        <a:spcBef>
          <a:spcPts val="900"/>
        </a:spcBef>
        <a:buClr>
          <a:schemeClr val="tx1"/>
        </a:buClr>
        <a:buFont typeface="Lucida Grande"/>
        <a:buChar char="–"/>
        <a:defRPr sz="2000" kern="1200">
          <a:solidFill>
            <a:schemeClr val="tx2"/>
          </a:solidFill>
          <a:latin typeface="+mn-lt"/>
          <a:ea typeface="+mn-ea"/>
          <a:cs typeface="+mn-cs"/>
        </a:defRPr>
      </a:lvl4pPr>
      <a:lvl5pPr marL="1943100" indent="-228600" algn="l" defTabSz="457200" rtl="0" eaLnBrk="1" latinLnBrk="0" hangingPunct="1">
        <a:lnSpc>
          <a:spcPct val="90000"/>
        </a:lnSpc>
        <a:spcBef>
          <a:spcPts val="900"/>
        </a:spcBef>
        <a:buClr>
          <a:schemeClr val="tx1"/>
        </a:buClr>
        <a:buFont typeface="Arial"/>
        <a:buChar char="»"/>
        <a:defRPr sz="20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freepngimg.com/png/85354-text-question-blog-questions-logo-any" TargetMode="Externa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11.svg"/><Relationship Id="rId2" Type="http://schemas.openxmlformats.org/officeDocument/2006/relationships/hyperlink" Target="https://www.mass.gov/training-provider-information" TargetMode="External"/><Relationship Id="rId1" Type="http://schemas.openxmlformats.org/officeDocument/2006/relationships/slideLayout" Target="../slideLayouts/slideLayout2.xml"/><Relationship Id="rId6" Type="http://schemas.openxmlformats.org/officeDocument/2006/relationships/image" Target="../media/image5.svg"/><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 Target="slide5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slide" Target="slide53.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slide" Target="slide53.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hyperlink" Target="https://www.freepngimg.com/png/85354-text-question-blog-questions-logo-any" TargetMode="Externa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slide" Target="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hyperlink" Target="https://wdr.doleta.gov/directives/corr_doc.cfm?DOCN=5389"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www.law.cornell.edu/definitions/index.php?width=840&amp;height=800&amp;iframe=true&amp;def_id=0733f68b3a5181749e8650cf615fc53d&amp;term_occur=999&amp;term_src=Title:34:Subtitle:A:Part:99:Subpart:D:99.35" TargetMode="External"/><Relationship Id="rId2" Type="http://schemas.openxmlformats.org/officeDocument/2006/relationships/hyperlink" Target="https://www.law.cornell.edu/cfr/text/34/99.31#a_3"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hyperlink" Target="https://www.mass.gov/training-provider-information"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osure Content">
            <a:extLst>
              <a:ext uri="{FF2B5EF4-FFF2-40B4-BE49-F238E27FC236}">
                <a16:creationId xmlns:a16="http://schemas.microsoft.com/office/drawing/2014/main" id="{E34711D2-D7D7-45D7-B47E-D21DFDCC27CB}"/>
              </a:ext>
            </a:extLst>
          </p:cNvPr>
          <p:cNvSpPr txBox="1"/>
          <p:nvPr/>
        </p:nvSpPr>
        <p:spPr>
          <a:xfrm>
            <a:off x="1007706" y="181587"/>
            <a:ext cx="7128589" cy="400110"/>
          </a:xfrm>
          <a:prstGeom prst="rect">
            <a:avLst/>
          </a:prstGeom>
          <a:noFill/>
        </p:spPr>
        <p:txBody>
          <a:bodyPr wrap="square" lIns="91440" tIns="45720" rIns="91440" bIns="45720" anchor="t">
            <a:spAutoFit/>
          </a:bodyPr>
          <a:lstStyle/>
          <a:p>
            <a:r>
              <a:rPr lang="en-US" sz="1000" dirty="0">
                <a:solidFill>
                  <a:schemeClr val="bg1"/>
                </a:solidFill>
              </a:rPr>
              <a:t>MassHire Programs &amp; Services are funded in full by US Department of Labor (USDOL) Employment and Training Administration grants.  (Additional details furnished upon request.)</a:t>
            </a:r>
          </a:p>
        </p:txBody>
      </p:sp>
      <p:pic>
        <p:nvPicPr>
          <p:cNvPr id="7" name="MassHire Logo &amp; Nam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9532" y="5019792"/>
            <a:ext cx="4541178" cy="1359739"/>
          </a:xfrm>
          <a:prstGeom prst="rect">
            <a:avLst/>
          </a:prstGeom>
        </p:spPr>
      </p:pic>
      <p:sp>
        <p:nvSpPr>
          <p:cNvPr id="4" name="Date"/>
          <p:cNvSpPr>
            <a:spLocks noGrp="1"/>
          </p:cNvSpPr>
          <p:nvPr>
            <p:ph type="body" sz="quarter" idx="11"/>
          </p:nvPr>
        </p:nvSpPr>
        <p:spPr/>
        <p:txBody>
          <a:bodyPr/>
          <a:lstStyle/>
          <a:p>
            <a:r>
              <a:rPr lang="en-US" dirty="0">
                <a:latin typeface="+mj-lt"/>
              </a:rPr>
              <a:t>October 22, 2021</a:t>
            </a:r>
          </a:p>
        </p:txBody>
      </p:sp>
      <p:sp>
        <p:nvSpPr>
          <p:cNvPr id="3" name="Sharing Student Data with MassHire"/>
          <p:cNvSpPr>
            <a:spLocks noGrp="1"/>
          </p:cNvSpPr>
          <p:nvPr>
            <p:ph type="body" sz="quarter" idx="10"/>
          </p:nvPr>
        </p:nvSpPr>
        <p:spPr>
          <a:xfrm>
            <a:off x="457200" y="2286530"/>
            <a:ext cx="7429500" cy="444948"/>
          </a:xfrm>
        </p:spPr>
        <p:txBody>
          <a:bodyPr/>
          <a:lstStyle/>
          <a:p>
            <a:r>
              <a:rPr lang="en-US" dirty="0">
                <a:latin typeface="+mj-lt"/>
              </a:rPr>
              <a:t>Sharing Student Data with MassHire</a:t>
            </a:r>
          </a:p>
        </p:txBody>
      </p:sp>
      <p:sp>
        <p:nvSpPr>
          <p:cNvPr id="2" name="Page Title: TrainingPro Enhancements"/>
          <p:cNvSpPr>
            <a:spLocks noGrp="1"/>
          </p:cNvSpPr>
          <p:nvPr>
            <p:ph type="title"/>
          </p:nvPr>
        </p:nvSpPr>
        <p:spPr>
          <a:xfrm>
            <a:off x="457199" y="668216"/>
            <a:ext cx="8686801" cy="1445276"/>
          </a:xfrm>
        </p:spPr>
        <p:txBody>
          <a:bodyPr/>
          <a:lstStyle/>
          <a:p>
            <a:r>
              <a:rPr lang="en-US" dirty="0"/>
              <a:t>TrainingPro Enhancements</a:t>
            </a:r>
          </a:p>
        </p:txBody>
      </p:sp>
    </p:spTree>
    <p:extLst>
      <p:ext uri="{BB962C8B-B14F-4D97-AF65-F5344CB8AC3E}">
        <p14:creationId xmlns:p14="http://schemas.microsoft.com/office/powerpoint/2010/main" val="2086715375"/>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ge Number"/>
          <p:cNvSpPr>
            <a:spLocks noGrp="1"/>
          </p:cNvSpPr>
          <p:nvPr>
            <p:ph type="sldNum" sz="quarter" idx="4"/>
          </p:nvPr>
        </p:nvSpPr>
        <p:spPr/>
        <p:txBody>
          <a:bodyPr/>
          <a:lstStyle/>
          <a:p>
            <a:fld id="{941BE8DD-6BA1-AD43-8321-0CEB068BCC7D}" type="slidenum">
              <a:rPr lang="en-US" smtClean="0"/>
              <a:pPr/>
              <a:t>10</a:t>
            </a:fld>
            <a:endParaRPr lang="en-US" dirty="0"/>
          </a:p>
        </p:txBody>
      </p:sp>
      <p:sp>
        <p:nvSpPr>
          <p:cNvPr id="4" name="On-page Content Placeholder"/>
          <p:cNvSpPr>
            <a:spLocks noGrp="1"/>
          </p:cNvSpPr>
          <p:nvPr>
            <p:ph sz="quarter" idx="10"/>
          </p:nvPr>
        </p:nvSpPr>
        <p:spPr>
          <a:xfrm>
            <a:off x="457200" y="1647135"/>
            <a:ext cx="7833003" cy="1615638"/>
          </a:xfrm>
        </p:spPr>
        <p:txBody>
          <a:bodyPr>
            <a:noAutofit/>
          </a:bodyPr>
          <a:lstStyle/>
          <a:p>
            <a:pPr marL="0" indent="0">
              <a:buNone/>
            </a:pPr>
            <a:r>
              <a:rPr lang="en-US" sz="1800" dirty="0"/>
              <a:t>The data you share will enable MDCS to share aggregate performance data with:</a:t>
            </a:r>
          </a:p>
          <a:p>
            <a:pPr lvl="1"/>
            <a:r>
              <a:rPr lang="en-US" sz="1800" dirty="0"/>
              <a:t>U.S. Department of Labor (“DOL”)</a:t>
            </a:r>
          </a:p>
          <a:p>
            <a:pPr lvl="1"/>
            <a:r>
              <a:rPr lang="en-US" sz="1800" dirty="0"/>
              <a:t>General public</a:t>
            </a:r>
          </a:p>
          <a:p>
            <a:pPr lvl="1"/>
            <a:endParaRPr lang="en-US" sz="1800" dirty="0"/>
          </a:p>
          <a:p>
            <a:endParaRPr lang="en-US" sz="1800" dirty="0"/>
          </a:p>
          <a:p>
            <a:endParaRPr lang="en-US" sz="1800" dirty="0"/>
          </a:p>
        </p:txBody>
      </p:sp>
      <p:sp>
        <p:nvSpPr>
          <p:cNvPr id="2" name="Page Title: Why Are Things Changing?"/>
          <p:cNvSpPr>
            <a:spLocks noGrp="1"/>
          </p:cNvSpPr>
          <p:nvPr>
            <p:ph type="title"/>
          </p:nvPr>
        </p:nvSpPr>
        <p:spPr>
          <a:xfrm>
            <a:off x="457200" y="139614"/>
            <a:ext cx="8187612" cy="954348"/>
          </a:xfrm>
        </p:spPr>
        <p:txBody>
          <a:bodyPr/>
          <a:lstStyle/>
          <a:p>
            <a:r>
              <a:rPr lang="en-US" dirty="0"/>
              <a:t>How will the new data be used?</a:t>
            </a:r>
          </a:p>
        </p:txBody>
      </p:sp>
      <p:pic>
        <p:nvPicPr>
          <p:cNvPr id="5" name="Picture 4" descr="SEO、データ、ビッグデータ、分析 無料画像 - Public Domain Picture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425" y="3522846"/>
            <a:ext cx="3323550" cy="2069788"/>
          </a:xfrm>
          <a:prstGeom prst="rect">
            <a:avLst/>
          </a:prstGeom>
        </p:spPr>
      </p:pic>
      <p:sp>
        <p:nvSpPr>
          <p:cNvPr id="6" name="On-page Content Placeholder"/>
          <p:cNvSpPr txBox="1">
            <a:spLocks/>
          </p:cNvSpPr>
          <p:nvPr/>
        </p:nvSpPr>
        <p:spPr>
          <a:xfrm>
            <a:off x="3551722" y="2531322"/>
            <a:ext cx="5467150" cy="3999933"/>
          </a:xfrm>
          <a:prstGeom prst="rect">
            <a:avLst/>
          </a:prstGeom>
        </p:spPr>
        <p:txBody>
          <a:bodyPr vert="horz" lIns="91440" tIns="45720" rIns="91440" bIns="45720" rtlCol="0">
            <a:noAutofit/>
          </a:bodyPr>
          <a:lstStyle>
            <a:lvl1pPr marL="285750" indent="-285750" algn="l" defTabSz="457200" rtl="0" eaLnBrk="1" latinLnBrk="0" hangingPunct="1">
              <a:lnSpc>
                <a:spcPct val="90000"/>
              </a:lnSpc>
              <a:spcBef>
                <a:spcPts val="1800"/>
              </a:spcBef>
              <a:buClr>
                <a:schemeClr val="tx1"/>
              </a:buClr>
              <a:buFont typeface="Arial"/>
              <a:buChar char="•"/>
              <a:defRPr sz="2800" kern="1200">
                <a:solidFill>
                  <a:schemeClr val="tx2"/>
                </a:solidFill>
                <a:latin typeface="+mn-lt"/>
                <a:ea typeface="+mn-ea"/>
                <a:cs typeface="+mn-cs"/>
              </a:defRPr>
            </a:lvl1pPr>
            <a:lvl2pPr marL="736600" indent="-287338" algn="l" defTabSz="457200" rtl="0" eaLnBrk="1" latinLnBrk="0" hangingPunct="1">
              <a:lnSpc>
                <a:spcPct val="90000"/>
              </a:lnSpc>
              <a:spcBef>
                <a:spcPts val="900"/>
              </a:spcBef>
              <a:buClr>
                <a:schemeClr val="tx1"/>
              </a:buClr>
              <a:buFont typeface="Lucida Grande"/>
              <a:buChar char="–"/>
              <a:tabLst/>
              <a:defRPr sz="2400" kern="1200">
                <a:solidFill>
                  <a:schemeClr val="tx2"/>
                </a:solidFill>
                <a:latin typeface="+mn-lt"/>
                <a:ea typeface="+mn-ea"/>
                <a:cs typeface="+mn-cs"/>
              </a:defRPr>
            </a:lvl2pPr>
            <a:lvl3pPr marL="1090613" indent="-228600" algn="l" defTabSz="457200" rtl="0" eaLnBrk="1" latinLnBrk="0" hangingPunct="1">
              <a:lnSpc>
                <a:spcPct val="90000"/>
              </a:lnSpc>
              <a:spcBef>
                <a:spcPts val="900"/>
              </a:spcBef>
              <a:buClr>
                <a:schemeClr val="tx1"/>
              </a:buClr>
              <a:buFont typeface="Arial"/>
              <a:buChar char="•"/>
              <a:defRPr sz="2000" kern="1200">
                <a:solidFill>
                  <a:schemeClr val="tx2"/>
                </a:solidFill>
                <a:latin typeface="+mn-lt"/>
                <a:ea typeface="+mn-ea"/>
                <a:cs typeface="+mn-cs"/>
              </a:defRPr>
            </a:lvl3pPr>
            <a:lvl4pPr marL="1543050" indent="-225425" algn="l" defTabSz="457200" rtl="0" eaLnBrk="1" latinLnBrk="0" hangingPunct="1">
              <a:lnSpc>
                <a:spcPct val="90000"/>
              </a:lnSpc>
              <a:spcBef>
                <a:spcPts val="900"/>
              </a:spcBef>
              <a:buClr>
                <a:schemeClr val="tx1"/>
              </a:buClr>
              <a:buFont typeface="Lucida Grande"/>
              <a:buChar char="–"/>
              <a:defRPr sz="2000" kern="1200">
                <a:solidFill>
                  <a:schemeClr val="tx2"/>
                </a:solidFill>
                <a:latin typeface="+mn-lt"/>
                <a:ea typeface="+mn-ea"/>
                <a:cs typeface="+mn-cs"/>
              </a:defRPr>
            </a:lvl4pPr>
            <a:lvl5pPr marL="1943100" indent="-228600" algn="l" defTabSz="457200" rtl="0" eaLnBrk="1" latinLnBrk="0" hangingPunct="1">
              <a:lnSpc>
                <a:spcPct val="90000"/>
              </a:lnSpc>
              <a:spcBef>
                <a:spcPts val="900"/>
              </a:spcBef>
              <a:buClr>
                <a:schemeClr val="tx1"/>
              </a:buClr>
              <a:buFont typeface="Arial"/>
              <a:buChar char="»"/>
              <a:defRPr sz="20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Performance Metrics (using DUA wage data where possible):</a:t>
            </a:r>
          </a:p>
          <a:p>
            <a:pPr marL="625475" lvl="1" indent="-336550"/>
            <a:r>
              <a:rPr lang="en-US" sz="1800" dirty="0"/>
              <a:t>Employment rate after exit (% rate)</a:t>
            </a:r>
          </a:p>
          <a:p>
            <a:pPr marL="798513" lvl="2" indent="-173038"/>
            <a:r>
              <a:rPr lang="en-US" sz="1600" dirty="0"/>
              <a:t>% of student who gain employment after exit</a:t>
            </a:r>
          </a:p>
          <a:p>
            <a:pPr marL="625475" lvl="1" indent="-336550"/>
            <a:r>
              <a:rPr lang="en-US" sz="1800" dirty="0"/>
              <a:t>Credential attainment (% rate)</a:t>
            </a:r>
          </a:p>
          <a:p>
            <a:pPr marL="798513" lvl="2" indent="-173038"/>
            <a:r>
              <a:rPr lang="en-US" sz="1600" dirty="0"/>
              <a:t>% of student who gain a credential up to a year after exit</a:t>
            </a:r>
          </a:p>
          <a:p>
            <a:pPr marL="625475" lvl="1" indent="-336550"/>
            <a:r>
              <a:rPr lang="en-US" sz="1800" dirty="0"/>
              <a:t>Completion Rate (% rate)</a:t>
            </a:r>
          </a:p>
          <a:p>
            <a:pPr marL="798513" lvl="2" indent="-173038">
              <a:tabLst>
                <a:tab pos="798513" algn="l"/>
              </a:tabLst>
            </a:pPr>
            <a:r>
              <a:rPr lang="en-US" sz="1600" dirty="0"/>
              <a:t>% percent of students who completed the course</a:t>
            </a:r>
          </a:p>
          <a:p>
            <a:pPr marL="625475" lvl="1" indent="-336550"/>
            <a:r>
              <a:rPr lang="en-US" sz="1800" dirty="0"/>
              <a:t>Median Earnings (aggregate)</a:t>
            </a:r>
          </a:p>
          <a:p>
            <a:pPr marL="798513" lvl="2" indent="-173038"/>
            <a:r>
              <a:rPr lang="en-US" sz="1600" dirty="0"/>
              <a:t>Of those students who have entered employment</a:t>
            </a:r>
          </a:p>
          <a:p>
            <a:endParaRPr lang="en-US" sz="1800" dirty="0"/>
          </a:p>
          <a:p>
            <a:endParaRPr lang="en-US" sz="1800" dirty="0"/>
          </a:p>
        </p:txBody>
      </p:sp>
    </p:spTree>
    <p:extLst>
      <p:ext uri="{BB962C8B-B14F-4D97-AF65-F5344CB8AC3E}">
        <p14:creationId xmlns:p14="http://schemas.microsoft.com/office/powerpoint/2010/main" val="1803131199"/>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ge Number"/>
          <p:cNvSpPr>
            <a:spLocks noGrp="1"/>
          </p:cNvSpPr>
          <p:nvPr>
            <p:ph type="sldNum" sz="quarter" idx="4"/>
          </p:nvPr>
        </p:nvSpPr>
        <p:spPr/>
        <p:txBody>
          <a:bodyPr/>
          <a:lstStyle/>
          <a:p>
            <a:fld id="{941BE8DD-6BA1-AD43-8321-0CEB068BCC7D}" type="slidenum">
              <a:rPr lang="en-US" smtClean="0"/>
              <a:pPr/>
              <a:t>11</a:t>
            </a:fld>
            <a:endParaRPr lang="en-US" dirty="0"/>
          </a:p>
        </p:txBody>
      </p:sp>
      <p:sp>
        <p:nvSpPr>
          <p:cNvPr id="4" name="On-page Content Placeholder"/>
          <p:cNvSpPr>
            <a:spLocks noGrp="1"/>
          </p:cNvSpPr>
          <p:nvPr>
            <p:ph sz="quarter" idx="10"/>
          </p:nvPr>
        </p:nvSpPr>
        <p:spPr/>
        <p:txBody>
          <a:bodyPr>
            <a:normAutofit lnSpcReduction="10000"/>
          </a:bodyPr>
          <a:lstStyle/>
          <a:p>
            <a:r>
              <a:rPr lang="en-US" dirty="0"/>
              <a:t>Sharing the required student data will help ensure that programs are renewed and funding continues</a:t>
            </a:r>
          </a:p>
          <a:p>
            <a:r>
              <a:rPr lang="en-US" dirty="0"/>
              <a:t>Opportunity to showcase your courses, remain on the ETPL, and provide much needed skills to customers across the Commonwealth</a:t>
            </a:r>
          </a:p>
          <a:p>
            <a:r>
              <a:rPr lang="en-US" dirty="0"/>
              <a:t>Be a part of closing the skills gap, addressing the needs of customers and businesses</a:t>
            </a:r>
          </a:p>
          <a:p>
            <a:r>
              <a:rPr lang="en-US" dirty="0"/>
              <a:t>Access to summarized data analytics (by provider and by course) enabling better decision making for stakeholders</a:t>
            </a:r>
          </a:p>
          <a:p>
            <a:pPr marL="0" indent="0">
              <a:buNone/>
            </a:pPr>
            <a:endParaRPr lang="en-US" dirty="0"/>
          </a:p>
        </p:txBody>
      </p:sp>
      <p:sp>
        <p:nvSpPr>
          <p:cNvPr id="2" name="Page Title: Benefits: What’s in it for me (the listener)?"/>
          <p:cNvSpPr>
            <a:spLocks noGrp="1"/>
          </p:cNvSpPr>
          <p:nvPr>
            <p:ph type="title"/>
          </p:nvPr>
        </p:nvSpPr>
        <p:spPr>
          <a:xfrm>
            <a:off x="457200" y="139614"/>
            <a:ext cx="8187612" cy="954348"/>
          </a:xfrm>
        </p:spPr>
        <p:txBody>
          <a:bodyPr/>
          <a:lstStyle/>
          <a:p>
            <a:r>
              <a:rPr lang="en-US" sz="4400" b="1" dirty="0"/>
              <a:t>Benefits</a:t>
            </a:r>
          </a:p>
        </p:txBody>
      </p:sp>
    </p:spTree>
    <p:extLst>
      <p:ext uri="{BB962C8B-B14F-4D97-AF65-F5344CB8AC3E}">
        <p14:creationId xmlns:p14="http://schemas.microsoft.com/office/powerpoint/2010/main" val="3067138065"/>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Slide Number Placeholder 2">
            <a:extLst>
              <a:ext uri="{FF2B5EF4-FFF2-40B4-BE49-F238E27FC236}">
                <a16:creationId xmlns:a16="http://schemas.microsoft.com/office/drawing/2014/main" id="{3F8DEEA3-2B56-42BA-9EF2-D3787CC2C1A7}"/>
              </a:ext>
            </a:extLst>
          </p:cNvPr>
          <p:cNvSpPr>
            <a:spLocks noGrp="1"/>
          </p:cNvSpPr>
          <p:nvPr>
            <p:ph type="sldNum" sz="quarter" idx="4"/>
          </p:nvPr>
        </p:nvSpPr>
        <p:spPr>
          <a:xfrm>
            <a:off x="6603999" y="6356350"/>
            <a:ext cx="2057400" cy="365125"/>
          </a:xfrm>
        </p:spPr>
        <p:txBody>
          <a:bodyPr vert="horz" lIns="91440" tIns="45720" rIns="91440" bIns="45720" rtlCol="0" anchor="ctr">
            <a:normAutofit/>
          </a:bodyPr>
          <a:lstStyle/>
          <a:p>
            <a:pPr defTabSz="914400">
              <a:spcAft>
                <a:spcPts val="600"/>
              </a:spcAft>
            </a:pPr>
            <a:fld id="{941BE8DD-6BA1-AD43-8321-0CEB068BCC7D}" type="slidenum">
              <a:rPr lang="en-US" sz="1200" smtClean="0">
                <a:solidFill>
                  <a:schemeClr val="tx1">
                    <a:tint val="75000"/>
                  </a:schemeClr>
                </a:solidFill>
              </a:rPr>
              <a:pPr defTabSz="914400">
                <a:spcAft>
                  <a:spcPts val="600"/>
                </a:spcAft>
              </a:pPr>
              <a:t>12</a:t>
            </a:fld>
            <a:endParaRPr lang="en-US" sz="1200">
              <a:solidFill>
                <a:schemeClr val="tx1">
                  <a:tint val="75000"/>
                </a:schemeClr>
              </a:solidFill>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a16="http://schemas.microsoft.com/office/drawing/2014/main" id="{198A7DCF-E4D0-4373-A811-3465E0815F38}"/>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703204" y="643467"/>
            <a:ext cx="7737591" cy="5571065"/>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24631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Uploading Data</a:t>
            </a:r>
          </a:p>
        </p:txBody>
      </p:sp>
      <p:sp>
        <p:nvSpPr>
          <p:cNvPr id="3" name="Slide Number Placeholder 2"/>
          <p:cNvSpPr>
            <a:spLocks noGrp="1"/>
          </p:cNvSpPr>
          <p:nvPr>
            <p:ph type="sldNum" sz="quarter" idx="4"/>
          </p:nvPr>
        </p:nvSpPr>
        <p:spPr/>
        <p:txBody>
          <a:bodyPr/>
          <a:lstStyle/>
          <a:p>
            <a:fld id="{941BE8DD-6BA1-AD43-8321-0CEB068BCC7D}" type="slidenum">
              <a:rPr lang="en-US" smtClean="0"/>
              <a:pPr/>
              <a:t>13</a:t>
            </a:fld>
            <a:endParaRPr lang="en-US" dirty="0"/>
          </a:p>
        </p:txBody>
      </p:sp>
      <p:sp>
        <p:nvSpPr>
          <p:cNvPr id="4" name="Content Placeholder 3"/>
          <p:cNvSpPr>
            <a:spLocks noGrp="1"/>
          </p:cNvSpPr>
          <p:nvPr>
            <p:ph sz="quarter" idx="10"/>
          </p:nvPr>
        </p:nvSpPr>
        <p:spPr/>
        <p:txBody>
          <a:bodyPr/>
          <a:lstStyle/>
          <a:p>
            <a:r>
              <a:rPr lang="en-US" dirty="0"/>
              <a:t>There are two options for uploading student data;</a:t>
            </a:r>
          </a:p>
          <a:p>
            <a:pPr lvl="1"/>
            <a:r>
              <a:rPr lang="en-US" dirty="0"/>
              <a:t>In bulk, via a comma separated value (CSV or TXT) file</a:t>
            </a:r>
          </a:p>
          <a:p>
            <a:pPr lvl="1"/>
            <a:r>
              <a:rPr lang="en-US" dirty="0"/>
              <a:t>By data entering individual student records</a:t>
            </a:r>
          </a:p>
        </p:txBody>
      </p:sp>
      <p:pic>
        <p:nvPicPr>
          <p:cNvPr id="5" name="Picture 4" descr="Make It Easy: File &lt;strong&gt;upload&lt;/strong&gt; validation - Angula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8939" y="3917284"/>
            <a:ext cx="4267851" cy="1681110"/>
          </a:xfrm>
          <a:prstGeom prst="rect">
            <a:avLst/>
          </a:prstGeom>
        </p:spPr>
      </p:pic>
    </p:spTree>
    <p:extLst>
      <p:ext uri="{BB962C8B-B14F-4D97-AF65-F5344CB8AC3E}">
        <p14:creationId xmlns:p14="http://schemas.microsoft.com/office/powerpoint/2010/main" val="93684089"/>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ge Number"/>
          <p:cNvSpPr>
            <a:spLocks noGrp="1"/>
          </p:cNvSpPr>
          <p:nvPr>
            <p:ph type="sldNum" sz="quarter" idx="4"/>
          </p:nvPr>
        </p:nvSpPr>
        <p:spPr/>
        <p:txBody>
          <a:bodyPr/>
          <a:lstStyle/>
          <a:p>
            <a:fld id="{941BE8DD-6BA1-AD43-8321-0CEB068BCC7D}" type="slidenum">
              <a:rPr lang="en-US" smtClean="0"/>
              <a:pPr/>
              <a:t>14</a:t>
            </a:fld>
            <a:endParaRPr lang="en-US" dirty="0"/>
          </a:p>
        </p:txBody>
      </p:sp>
      <p:sp>
        <p:nvSpPr>
          <p:cNvPr id="2" name="Page Title: Student Data Entry Table – Overview"/>
          <p:cNvSpPr>
            <a:spLocks noGrp="1"/>
          </p:cNvSpPr>
          <p:nvPr>
            <p:ph type="title"/>
          </p:nvPr>
        </p:nvSpPr>
        <p:spPr>
          <a:xfrm>
            <a:off x="457199" y="139614"/>
            <a:ext cx="8748714" cy="954348"/>
          </a:xfrm>
        </p:spPr>
        <p:txBody>
          <a:bodyPr/>
          <a:lstStyle/>
          <a:p>
            <a:r>
              <a:rPr lang="en-US" dirty="0"/>
              <a:t>Adding student data: Record Layout</a:t>
            </a:r>
          </a:p>
        </p:txBody>
      </p:sp>
      <p:pic>
        <p:nvPicPr>
          <p:cNvPr id="12" name="Picture 11"/>
          <p:cNvPicPr>
            <a:picLocks noChangeAspect="1"/>
          </p:cNvPicPr>
          <p:nvPr/>
        </p:nvPicPr>
        <p:blipFill>
          <a:blip r:embed="rId2"/>
          <a:stretch>
            <a:fillRect/>
          </a:stretch>
        </p:blipFill>
        <p:spPr>
          <a:xfrm>
            <a:off x="210207" y="1333808"/>
            <a:ext cx="8755117" cy="4605599"/>
          </a:xfrm>
          <a:prstGeom prst="rect">
            <a:avLst/>
          </a:prstGeom>
        </p:spPr>
      </p:pic>
      <p:sp>
        <p:nvSpPr>
          <p:cNvPr id="4" name="TextBox 3">
            <a:extLst>
              <a:ext uri="{FF2B5EF4-FFF2-40B4-BE49-F238E27FC236}">
                <a16:creationId xmlns:a16="http://schemas.microsoft.com/office/drawing/2014/main" id="{2E28F361-E4A9-482E-AFAC-D8F8DFAB62B7}"/>
              </a:ext>
            </a:extLst>
          </p:cNvPr>
          <p:cNvSpPr txBox="1"/>
          <p:nvPr/>
        </p:nvSpPr>
        <p:spPr>
          <a:xfrm>
            <a:off x="5935894" y="2416996"/>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accent6"/>
                </a:solidFill>
              </a:rPr>
              <a:t>Used to match UI wage records</a:t>
            </a:r>
          </a:p>
        </p:txBody>
      </p:sp>
    </p:spTree>
    <p:extLst>
      <p:ext uri="{BB962C8B-B14F-4D97-AF65-F5344CB8AC3E}">
        <p14:creationId xmlns:p14="http://schemas.microsoft.com/office/powerpoint/2010/main" val="1982745615"/>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ge Number"/>
          <p:cNvSpPr>
            <a:spLocks noGrp="1"/>
          </p:cNvSpPr>
          <p:nvPr>
            <p:ph type="sldNum" sz="quarter" idx="4"/>
          </p:nvPr>
        </p:nvSpPr>
        <p:spPr/>
        <p:txBody>
          <a:bodyPr/>
          <a:lstStyle/>
          <a:p>
            <a:fld id="{941BE8DD-6BA1-AD43-8321-0CEB068BCC7D}" type="slidenum">
              <a:rPr lang="en-US" smtClean="0"/>
              <a:pPr/>
              <a:t>15</a:t>
            </a:fld>
            <a:endParaRPr lang="en-US" dirty="0"/>
          </a:p>
        </p:txBody>
      </p:sp>
      <p:sp>
        <p:nvSpPr>
          <p:cNvPr id="2" name="Page Title: Student Data Entry Table – Overview"/>
          <p:cNvSpPr>
            <a:spLocks noGrp="1"/>
          </p:cNvSpPr>
          <p:nvPr>
            <p:ph type="title"/>
          </p:nvPr>
        </p:nvSpPr>
        <p:spPr>
          <a:xfrm>
            <a:off x="457199" y="139614"/>
            <a:ext cx="8748714" cy="954348"/>
          </a:xfrm>
        </p:spPr>
        <p:txBody>
          <a:bodyPr/>
          <a:lstStyle/>
          <a:p>
            <a:r>
              <a:rPr lang="en-US" dirty="0"/>
              <a:t>Adding student data: Record Layout</a:t>
            </a:r>
          </a:p>
        </p:txBody>
      </p:sp>
      <p:graphicFrame>
        <p:nvGraphicFramePr>
          <p:cNvPr id="6" name="Table 5"/>
          <p:cNvGraphicFramePr>
            <a:graphicFrameLocks noGrp="1"/>
          </p:cNvGraphicFramePr>
          <p:nvPr>
            <p:extLst>
              <p:ext uri="{D42A27DB-BD31-4B8C-83A1-F6EECF244321}">
                <p14:modId xmlns:p14="http://schemas.microsoft.com/office/powerpoint/2010/main" val="2943567459"/>
              </p:ext>
            </p:extLst>
          </p:nvPr>
        </p:nvGraphicFramePr>
        <p:xfrm>
          <a:off x="493986" y="4016198"/>
          <a:ext cx="8192813" cy="1097280"/>
        </p:xfrm>
        <a:graphic>
          <a:graphicData uri="http://schemas.openxmlformats.org/drawingml/2006/table">
            <a:tbl>
              <a:tblPr/>
              <a:tblGrid>
                <a:gridCol w="8192813">
                  <a:extLst>
                    <a:ext uri="{9D8B030D-6E8A-4147-A177-3AD203B41FA5}">
                      <a16:colId xmlns:a16="http://schemas.microsoft.com/office/drawing/2014/main" val="251079760"/>
                    </a:ext>
                  </a:extLst>
                </a:gridCol>
              </a:tblGrid>
              <a:tr h="0">
                <a:tc>
                  <a:txBody>
                    <a:bodyPr/>
                    <a:lstStyle/>
                    <a:p>
                      <a:pPr algn="l">
                        <a:buFont typeface="Arial" panose="020B0604020202020204" pitchFamily="34" charset="0"/>
                        <a:buNone/>
                      </a:pPr>
                      <a:r>
                        <a:rPr lang="en-US" dirty="0">
                          <a:solidFill>
                            <a:srgbClr val="002060"/>
                          </a:solidFill>
                          <a:effectLst/>
                        </a:rPr>
                        <a:t>Some very important stuff:</a:t>
                      </a:r>
                    </a:p>
                    <a:p>
                      <a:pPr marL="285750" indent="-285750" algn="l">
                        <a:buFont typeface="Wingdings" panose="05000000000000000000" pitchFamily="2" charset="2"/>
                        <a:buChar char="ü"/>
                      </a:pPr>
                      <a:r>
                        <a:rPr lang="en-US" dirty="0">
                          <a:solidFill>
                            <a:srgbClr val="002060"/>
                          </a:solidFill>
                          <a:effectLst/>
                        </a:rPr>
                        <a:t>Column header names are required</a:t>
                      </a:r>
                    </a:p>
                    <a:p>
                      <a:pPr marL="285750" indent="-285750" algn="l">
                        <a:buFont typeface="Wingdings" panose="05000000000000000000" pitchFamily="2" charset="2"/>
                        <a:buChar char="ü"/>
                      </a:pPr>
                      <a:r>
                        <a:rPr lang="en-US" dirty="0">
                          <a:solidFill>
                            <a:srgbClr val="002060"/>
                          </a:solidFill>
                          <a:effectLst/>
                        </a:rPr>
                        <a:t>Column header names must be exact matches to above</a:t>
                      </a:r>
                    </a:p>
                    <a:p>
                      <a:pPr marL="285750" indent="-285750" algn="l">
                        <a:buFont typeface="Wingdings" panose="05000000000000000000" pitchFamily="2" charset="2"/>
                        <a:buChar char="ü"/>
                      </a:pPr>
                      <a:r>
                        <a:rPr lang="en-US" b="0" dirty="0">
                          <a:solidFill>
                            <a:schemeClr val="accent6"/>
                          </a:solidFill>
                          <a:effectLst/>
                        </a:rPr>
                        <a:t>Be sure to format the SSN column to Text to retain leading zeros ("0").</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467689476"/>
                  </a:ext>
                </a:extLst>
              </a:tr>
            </a:tbl>
          </a:graphicData>
        </a:graphic>
      </p:graphicFrame>
      <p:pic>
        <p:nvPicPr>
          <p:cNvPr id="8" name="Picture 7"/>
          <p:cNvPicPr>
            <a:picLocks noChangeAspect="1"/>
          </p:cNvPicPr>
          <p:nvPr/>
        </p:nvPicPr>
        <p:blipFill>
          <a:blip r:embed="rId2"/>
          <a:stretch>
            <a:fillRect/>
          </a:stretch>
        </p:blipFill>
        <p:spPr>
          <a:xfrm>
            <a:off x="399989" y="1605105"/>
            <a:ext cx="8286809" cy="1716164"/>
          </a:xfrm>
          <a:prstGeom prst="rect">
            <a:avLst/>
          </a:prstGeom>
        </p:spPr>
      </p:pic>
      <p:sp>
        <p:nvSpPr>
          <p:cNvPr id="4" name="Rectangle 3">
            <a:extLst>
              <a:ext uri="{FF2B5EF4-FFF2-40B4-BE49-F238E27FC236}">
                <a16:creationId xmlns:a16="http://schemas.microsoft.com/office/drawing/2014/main" id="{D7182695-8602-4E44-9005-AAF484E60B13}"/>
              </a:ext>
            </a:extLst>
          </p:cNvPr>
          <p:cNvSpPr/>
          <p:nvPr/>
        </p:nvSpPr>
        <p:spPr>
          <a:xfrm>
            <a:off x="1173822" y="1674688"/>
            <a:ext cx="721761" cy="1646433"/>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2521662"/>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ge Number"/>
          <p:cNvSpPr>
            <a:spLocks noGrp="1"/>
          </p:cNvSpPr>
          <p:nvPr>
            <p:ph type="sldNum" sz="quarter" idx="4"/>
          </p:nvPr>
        </p:nvSpPr>
        <p:spPr/>
        <p:txBody>
          <a:bodyPr/>
          <a:lstStyle/>
          <a:p>
            <a:fld id="{941BE8DD-6BA1-AD43-8321-0CEB068BCC7D}" type="slidenum">
              <a:rPr lang="en-US" smtClean="0"/>
              <a:pPr/>
              <a:t>16</a:t>
            </a:fld>
            <a:endParaRPr lang="en-US" dirty="0"/>
          </a:p>
        </p:txBody>
      </p:sp>
      <p:sp>
        <p:nvSpPr>
          <p:cNvPr id="2" name="Page Title: Agenda"/>
          <p:cNvSpPr>
            <a:spLocks noGrp="1"/>
          </p:cNvSpPr>
          <p:nvPr>
            <p:ph type="title"/>
          </p:nvPr>
        </p:nvSpPr>
        <p:spPr>
          <a:xfrm>
            <a:off x="457200" y="139614"/>
            <a:ext cx="8187612" cy="954348"/>
          </a:xfrm>
        </p:spPr>
        <p:txBody>
          <a:bodyPr/>
          <a:lstStyle/>
          <a:p>
            <a:r>
              <a:rPr lang="en-US" dirty="0"/>
              <a:t>Adding student data by .csv upload</a:t>
            </a:r>
          </a:p>
        </p:txBody>
      </p:sp>
      <p:sp>
        <p:nvSpPr>
          <p:cNvPr id="6" name="TextBox 5">
            <a:extLst>
              <a:ext uri="{FF2B5EF4-FFF2-40B4-BE49-F238E27FC236}">
                <a16:creationId xmlns:a16="http://schemas.microsoft.com/office/drawing/2014/main" id="{C33564DF-3AE0-444F-BD7E-BE9492A6E744}"/>
              </a:ext>
            </a:extLst>
          </p:cNvPr>
          <p:cNvSpPr txBox="1"/>
          <p:nvPr/>
        </p:nvSpPr>
        <p:spPr>
          <a:xfrm>
            <a:off x="274320" y="1348993"/>
            <a:ext cx="6487724" cy="646331"/>
          </a:xfrm>
          <a:prstGeom prst="rect">
            <a:avLst/>
          </a:prstGeom>
          <a:noFill/>
        </p:spPr>
        <p:txBody>
          <a:bodyPr wrap="square" lIns="91440" tIns="45720" rIns="91440" bIns="45720" anchor="t">
            <a:spAutoFit/>
          </a:bodyPr>
          <a:lstStyle/>
          <a:p>
            <a:r>
              <a:rPr lang="en-US" dirty="0">
                <a:solidFill>
                  <a:schemeClr val="accent6"/>
                </a:solidFill>
              </a:rPr>
              <a:t>1) Login into your MassHire </a:t>
            </a:r>
            <a:r>
              <a:rPr lang="en-US" dirty="0" err="1">
                <a:solidFill>
                  <a:schemeClr val="accent6"/>
                </a:solidFill>
              </a:rPr>
              <a:t>TrainingPro</a:t>
            </a:r>
            <a:r>
              <a:rPr lang="en-US" dirty="0">
                <a:solidFill>
                  <a:schemeClr val="accent6"/>
                </a:solidFill>
              </a:rPr>
              <a:t> account</a:t>
            </a:r>
          </a:p>
          <a:p>
            <a:endParaRPr lang="en-US" dirty="0">
              <a:solidFill>
                <a:schemeClr val="accent6"/>
              </a:solidFill>
              <a:cs typeface="Calibri"/>
            </a:endParaRPr>
          </a:p>
        </p:txBody>
      </p:sp>
      <p:pic>
        <p:nvPicPr>
          <p:cNvPr id="4" name="Picture 3"/>
          <p:cNvPicPr>
            <a:picLocks noChangeAspect="1"/>
          </p:cNvPicPr>
          <p:nvPr/>
        </p:nvPicPr>
        <p:blipFill>
          <a:blip r:embed="rId2"/>
          <a:stretch>
            <a:fillRect/>
          </a:stretch>
        </p:blipFill>
        <p:spPr>
          <a:xfrm>
            <a:off x="419619" y="1749778"/>
            <a:ext cx="8304762" cy="4357511"/>
          </a:xfrm>
          <a:prstGeom prst="rect">
            <a:avLst/>
          </a:prstGeom>
        </p:spPr>
      </p:pic>
    </p:spTree>
    <p:extLst>
      <p:ext uri="{BB962C8B-B14F-4D97-AF65-F5344CB8AC3E}">
        <p14:creationId xmlns:p14="http://schemas.microsoft.com/office/powerpoint/2010/main" val="294007237"/>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ge Number"/>
          <p:cNvSpPr>
            <a:spLocks noGrp="1"/>
          </p:cNvSpPr>
          <p:nvPr>
            <p:ph type="sldNum" sz="quarter" idx="4"/>
          </p:nvPr>
        </p:nvSpPr>
        <p:spPr/>
        <p:txBody>
          <a:bodyPr/>
          <a:lstStyle/>
          <a:p>
            <a:fld id="{941BE8DD-6BA1-AD43-8321-0CEB068BCC7D}" type="slidenum">
              <a:rPr lang="en-US" smtClean="0"/>
              <a:pPr/>
              <a:t>17</a:t>
            </a:fld>
            <a:endParaRPr lang="en-US" dirty="0"/>
          </a:p>
        </p:txBody>
      </p:sp>
      <p:sp>
        <p:nvSpPr>
          <p:cNvPr id="2" name="Page Title: Agenda"/>
          <p:cNvSpPr>
            <a:spLocks noGrp="1"/>
          </p:cNvSpPr>
          <p:nvPr>
            <p:ph type="title"/>
          </p:nvPr>
        </p:nvSpPr>
        <p:spPr>
          <a:xfrm>
            <a:off x="457200" y="139614"/>
            <a:ext cx="8187612" cy="954348"/>
          </a:xfrm>
        </p:spPr>
        <p:txBody>
          <a:bodyPr/>
          <a:lstStyle/>
          <a:p>
            <a:r>
              <a:rPr lang="en-US" dirty="0"/>
              <a:t>Adding student data by .csv upload</a:t>
            </a:r>
          </a:p>
        </p:txBody>
      </p:sp>
      <p:sp>
        <p:nvSpPr>
          <p:cNvPr id="6" name="TextBox 5">
            <a:extLst>
              <a:ext uri="{FF2B5EF4-FFF2-40B4-BE49-F238E27FC236}">
                <a16:creationId xmlns:a16="http://schemas.microsoft.com/office/drawing/2014/main" id="{C33564DF-3AE0-444F-BD7E-BE9492A6E744}"/>
              </a:ext>
            </a:extLst>
          </p:cNvPr>
          <p:cNvSpPr txBox="1"/>
          <p:nvPr/>
        </p:nvSpPr>
        <p:spPr>
          <a:xfrm>
            <a:off x="274320" y="1348993"/>
            <a:ext cx="8406743" cy="923330"/>
          </a:xfrm>
          <a:prstGeom prst="rect">
            <a:avLst/>
          </a:prstGeom>
          <a:noFill/>
        </p:spPr>
        <p:txBody>
          <a:bodyPr wrap="square" lIns="91440" tIns="45720" rIns="91440" bIns="45720" anchor="t">
            <a:spAutoFit/>
          </a:bodyPr>
          <a:lstStyle/>
          <a:p>
            <a:r>
              <a:rPr lang="en-US" dirty="0">
                <a:solidFill>
                  <a:schemeClr val="accent6"/>
                </a:solidFill>
              </a:rPr>
              <a:t>2) Click </a:t>
            </a:r>
            <a:r>
              <a:rPr lang="en-US" i="1" dirty="0">
                <a:solidFill>
                  <a:schemeClr val="accent6"/>
                </a:solidFill>
              </a:rPr>
              <a:t>Add Students</a:t>
            </a:r>
            <a:r>
              <a:rPr lang="en-US" dirty="0">
                <a:solidFill>
                  <a:schemeClr val="accent6"/>
                </a:solidFill>
              </a:rPr>
              <a:t> on the Welcome page</a:t>
            </a:r>
          </a:p>
          <a:p>
            <a:pPr lvl="1"/>
            <a:r>
              <a:rPr lang="en-US" dirty="0">
                <a:solidFill>
                  <a:schemeClr val="accent6"/>
                </a:solidFill>
                <a:cs typeface="Calibri"/>
              </a:rPr>
              <a:t>The </a:t>
            </a:r>
            <a:r>
              <a:rPr lang="en-US" i="1" dirty="0">
                <a:solidFill>
                  <a:schemeClr val="accent6"/>
                </a:solidFill>
                <a:cs typeface="Calibri"/>
              </a:rPr>
              <a:t>Add Students </a:t>
            </a:r>
            <a:r>
              <a:rPr lang="en-US" dirty="0">
                <a:solidFill>
                  <a:schemeClr val="accent6"/>
                </a:solidFill>
                <a:cs typeface="Calibri"/>
              </a:rPr>
              <a:t>button will be available if you have an approved ITA course with an approval date greater than or equal to June 30, 2022</a:t>
            </a:r>
          </a:p>
        </p:txBody>
      </p:sp>
      <p:pic>
        <p:nvPicPr>
          <p:cNvPr id="4" name="Picture 3"/>
          <p:cNvPicPr>
            <a:picLocks noChangeAspect="1"/>
          </p:cNvPicPr>
          <p:nvPr/>
        </p:nvPicPr>
        <p:blipFill>
          <a:blip r:embed="rId2"/>
          <a:stretch>
            <a:fillRect/>
          </a:stretch>
        </p:blipFill>
        <p:spPr>
          <a:xfrm>
            <a:off x="710095" y="2370666"/>
            <a:ext cx="7723809" cy="3747911"/>
          </a:xfrm>
          <a:prstGeom prst="rect">
            <a:avLst/>
          </a:prstGeom>
        </p:spPr>
      </p:pic>
    </p:spTree>
    <p:extLst>
      <p:ext uri="{BB962C8B-B14F-4D97-AF65-F5344CB8AC3E}">
        <p14:creationId xmlns:p14="http://schemas.microsoft.com/office/powerpoint/2010/main" val="3522677980"/>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ge Number"/>
          <p:cNvSpPr>
            <a:spLocks noGrp="1"/>
          </p:cNvSpPr>
          <p:nvPr>
            <p:ph type="sldNum" sz="quarter" idx="4"/>
          </p:nvPr>
        </p:nvSpPr>
        <p:spPr/>
        <p:txBody>
          <a:bodyPr/>
          <a:lstStyle/>
          <a:p>
            <a:fld id="{941BE8DD-6BA1-AD43-8321-0CEB068BCC7D}" type="slidenum">
              <a:rPr lang="en-US" smtClean="0"/>
              <a:pPr/>
              <a:t>18</a:t>
            </a:fld>
            <a:endParaRPr lang="en-US" dirty="0"/>
          </a:p>
        </p:txBody>
      </p:sp>
      <p:sp>
        <p:nvSpPr>
          <p:cNvPr id="2" name="Page Title: Agenda"/>
          <p:cNvSpPr>
            <a:spLocks noGrp="1"/>
          </p:cNvSpPr>
          <p:nvPr>
            <p:ph type="title"/>
          </p:nvPr>
        </p:nvSpPr>
        <p:spPr>
          <a:xfrm>
            <a:off x="457200" y="139614"/>
            <a:ext cx="8187612" cy="954348"/>
          </a:xfrm>
        </p:spPr>
        <p:txBody>
          <a:bodyPr/>
          <a:lstStyle/>
          <a:p>
            <a:r>
              <a:rPr lang="en-US" dirty="0"/>
              <a:t>Adding student data by .csv upload</a:t>
            </a:r>
          </a:p>
        </p:txBody>
      </p:sp>
      <p:sp>
        <p:nvSpPr>
          <p:cNvPr id="8" name="TextBox 7">
            <a:extLst>
              <a:ext uri="{FF2B5EF4-FFF2-40B4-BE49-F238E27FC236}">
                <a16:creationId xmlns:a16="http://schemas.microsoft.com/office/drawing/2014/main" id="{FD1ECC78-BEFC-4818-BA7F-AFD68E6B8639}"/>
              </a:ext>
            </a:extLst>
          </p:cNvPr>
          <p:cNvSpPr txBox="1"/>
          <p:nvPr/>
        </p:nvSpPr>
        <p:spPr>
          <a:xfrm>
            <a:off x="256033" y="1296783"/>
            <a:ext cx="8625208" cy="646331"/>
          </a:xfrm>
          <a:prstGeom prst="rect">
            <a:avLst/>
          </a:prstGeom>
          <a:noFill/>
        </p:spPr>
        <p:txBody>
          <a:bodyPr wrap="square">
            <a:spAutoFit/>
          </a:bodyPr>
          <a:lstStyle/>
          <a:p>
            <a:pPr algn="just"/>
            <a:r>
              <a:rPr lang="en-US" dirty="0">
                <a:solidFill>
                  <a:schemeClr val="accent6"/>
                </a:solidFill>
              </a:rPr>
              <a:t>2) On the Course Selector page, click "Upload CSV" for the course that you want to upload data to</a:t>
            </a:r>
          </a:p>
        </p:txBody>
      </p:sp>
      <p:pic>
        <p:nvPicPr>
          <p:cNvPr id="4" name="Picture 4">
            <a:extLst>
              <a:ext uri="{FF2B5EF4-FFF2-40B4-BE49-F238E27FC236}">
                <a16:creationId xmlns:a16="http://schemas.microsoft.com/office/drawing/2014/main" id="{638162A4-E46E-44D8-AA3D-715367869F96}"/>
              </a:ext>
            </a:extLst>
          </p:cNvPr>
          <p:cNvPicPr>
            <a:picLocks noChangeAspect="1"/>
          </p:cNvPicPr>
          <p:nvPr/>
        </p:nvPicPr>
        <p:blipFill>
          <a:blip r:embed="rId2"/>
          <a:stretch>
            <a:fillRect/>
          </a:stretch>
        </p:blipFill>
        <p:spPr>
          <a:xfrm>
            <a:off x="105311" y="1935863"/>
            <a:ext cx="8702210" cy="4167801"/>
          </a:xfrm>
          <a:prstGeom prst="rect">
            <a:avLst/>
          </a:prstGeom>
        </p:spPr>
      </p:pic>
    </p:spTree>
    <p:extLst>
      <p:ext uri="{BB962C8B-B14F-4D97-AF65-F5344CB8AC3E}">
        <p14:creationId xmlns:p14="http://schemas.microsoft.com/office/powerpoint/2010/main" val="3292154292"/>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ge Number"/>
          <p:cNvSpPr>
            <a:spLocks noGrp="1"/>
          </p:cNvSpPr>
          <p:nvPr>
            <p:ph type="sldNum" sz="quarter" idx="4"/>
          </p:nvPr>
        </p:nvSpPr>
        <p:spPr/>
        <p:txBody>
          <a:bodyPr/>
          <a:lstStyle/>
          <a:p>
            <a:fld id="{941BE8DD-6BA1-AD43-8321-0CEB068BCC7D}" type="slidenum">
              <a:rPr lang="en-US" smtClean="0"/>
              <a:pPr/>
              <a:t>19</a:t>
            </a:fld>
            <a:endParaRPr lang="en-US" dirty="0"/>
          </a:p>
        </p:txBody>
      </p:sp>
      <p:sp>
        <p:nvSpPr>
          <p:cNvPr id="2" name="Page Title: Agenda"/>
          <p:cNvSpPr>
            <a:spLocks noGrp="1"/>
          </p:cNvSpPr>
          <p:nvPr>
            <p:ph type="title"/>
          </p:nvPr>
        </p:nvSpPr>
        <p:spPr>
          <a:xfrm>
            <a:off x="457200" y="139614"/>
            <a:ext cx="8187612" cy="954348"/>
          </a:xfrm>
        </p:spPr>
        <p:txBody>
          <a:bodyPr/>
          <a:lstStyle/>
          <a:p>
            <a:r>
              <a:rPr lang="en-US" dirty="0"/>
              <a:t>Adding student data by .csv upload</a:t>
            </a:r>
          </a:p>
        </p:txBody>
      </p:sp>
      <p:sp>
        <p:nvSpPr>
          <p:cNvPr id="11" name="TextBox 10">
            <a:extLst>
              <a:ext uri="{FF2B5EF4-FFF2-40B4-BE49-F238E27FC236}">
                <a16:creationId xmlns:a16="http://schemas.microsoft.com/office/drawing/2014/main" id="{9274031A-61A0-4554-BC8A-A6EB882F9D9B}"/>
              </a:ext>
            </a:extLst>
          </p:cNvPr>
          <p:cNvSpPr txBox="1"/>
          <p:nvPr/>
        </p:nvSpPr>
        <p:spPr>
          <a:xfrm>
            <a:off x="316307" y="1481658"/>
            <a:ext cx="8370492" cy="369332"/>
          </a:xfrm>
          <a:prstGeom prst="rect">
            <a:avLst/>
          </a:prstGeom>
          <a:noFill/>
        </p:spPr>
        <p:txBody>
          <a:bodyPr wrap="square">
            <a:spAutoFit/>
          </a:bodyPr>
          <a:lstStyle/>
          <a:p>
            <a:r>
              <a:rPr lang="en-US" dirty="0">
                <a:solidFill>
                  <a:schemeClr val="accent6"/>
                </a:solidFill>
              </a:rPr>
              <a:t>3) Browse for the file that you'd like to upload</a:t>
            </a:r>
          </a:p>
        </p:txBody>
      </p:sp>
      <p:pic>
        <p:nvPicPr>
          <p:cNvPr id="14338" name="Picture 2" descr="Graphical user interface, application&#10;&#10;Description automatically generated">
            <a:extLst>
              <a:ext uri="{FF2B5EF4-FFF2-40B4-BE49-F238E27FC236}">
                <a16:creationId xmlns:a16="http://schemas.microsoft.com/office/drawing/2014/main" id="{49A62E40-8C70-4A81-A515-1994DA87C1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81" y="2017985"/>
            <a:ext cx="9013449" cy="3300249"/>
          </a:xfrm>
          <a:prstGeom prst="rect">
            <a:avLst/>
          </a:prstGeom>
          <a:noFill/>
        </p:spPr>
      </p:pic>
      <p:cxnSp>
        <p:nvCxnSpPr>
          <p:cNvPr id="5" name="Straight Arrow Connector 4"/>
          <p:cNvCxnSpPr/>
          <p:nvPr/>
        </p:nvCxnSpPr>
        <p:spPr>
          <a:xfrm flipH="1">
            <a:off x="1345325" y="2570514"/>
            <a:ext cx="2039005" cy="1074288"/>
          </a:xfrm>
          <a:prstGeom prst="straightConnector1">
            <a:avLst/>
          </a:prstGeom>
          <a:ln w="635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9" name="Oval 8"/>
          <p:cNvSpPr/>
          <p:nvPr/>
        </p:nvSpPr>
        <p:spPr>
          <a:xfrm>
            <a:off x="241738" y="3510455"/>
            <a:ext cx="1051034" cy="409904"/>
          </a:xfrm>
          <a:prstGeom prst="ellipse">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3283891" y="2385848"/>
            <a:ext cx="5155378" cy="369332"/>
          </a:xfrm>
          <a:prstGeom prst="rect">
            <a:avLst/>
          </a:prstGeom>
          <a:noFill/>
        </p:spPr>
        <p:txBody>
          <a:bodyPr wrap="square" rtlCol="0">
            <a:spAutoFit/>
          </a:bodyPr>
          <a:lstStyle/>
          <a:p>
            <a:r>
              <a:rPr lang="en-US" dirty="0"/>
              <a:t>This is a link to a downloadable csv template</a:t>
            </a:r>
          </a:p>
        </p:txBody>
      </p:sp>
    </p:spTree>
    <p:extLst>
      <p:ext uri="{BB962C8B-B14F-4D97-AF65-F5344CB8AC3E}">
        <p14:creationId xmlns:p14="http://schemas.microsoft.com/office/powerpoint/2010/main" val="1152978065"/>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7369780A-8A54-45C5-9F65-D0FCB570636C}"/>
              </a:ext>
            </a:extLst>
          </p:cNvPr>
          <p:cNvSpPr/>
          <p:nvPr/>
        </p:nvSpPr>
        <p:spPr>
          <a:xfrm>
            <a:off x="960590" y="4301952"/>
            <a:ext cx="7388695" cy="767938"/>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6D53981B-A047-4338-BF54-97744E7A7925}"/>
              </a:ext>
            </a:extLst>
          </p:cNvPr>
          <p:cNvSpPr txBox="1"/>
          <p:nvPr/>
        </p:nvSpPr>
        <p:spPr>
          <a:xfrm>
            <a:off x="1531414" y="4286991"/>
            <a:ext cx="6583597" cy="1015663"/>
          </a:xfrm>
          <a:prstGeom prst="rect">
            <a:avLst/>
          </a:prstGeom>
          <a:noFill/>
        </p:spPr>
        <p:txBody>
          <a:bodyPr wrap="square" lIns="91440" tIns="45720" rIns="91440" bIns="45720" rtlCol="0" anchor="t">
            <a:spAutoFit/>
          </a:bodyPr>
          <a:lstStyle/>
          <a:p>
            <a:pPr>
              <a:spcBef>
                <a:spcPts val="1800"/>
              </a:spcBef>
            </a:pPr>
            <a:r>
              <a:rPr lang="en-US" sz="2000">
                <a:solidFill>
                  <a:srgbClr val="032B4A"/>
                </a:solidFill>
                <a:ea typeface="+mn-lt"/>
                <a:cs typeface="+mn-lt"/>
              </a:rPr>
              <a:t>This training deck will be posted on or after October 25th:</a:t>
            </a:r>
            <a:r>
              <a:rPr lang="en-US" sz="2000" dirty="0">
                <a:solidFill>
                  <a:srgbClr val="032B4A"/>
                </a:solidFill>
              </a:rPr>
              <a:t>   </a:t>
            </a:r>
            <a:r>
              <a:rPr lang="en-US" sz="2000" dirty="0">
                <a:solidFill>
                  <a:srgbClr val="032B4A"/>
                </a:solidFill>
                <a:hlinkClick r:id="rId2">
                  <a:extLst>
                    <a:ext uri="{A12FA001-AC4F-418D-AE19-62706E023703}">
                      <ahyp:hlinkClr xmlns:ahyp="http://schemas.microsoft.com/office/drawing/2018/hyperlinkcolor" xmlns="" val="tx"/>
                    </a:ext>
                  </a:extLst>
                </a:hlinkClick>
              </a:rPr>
              <a:t>https://www.mass.gov/training-provider-information</a:t>
            </a:r>
            <a:r>
              <a:rPr lang="en-US" sz="2000" dirty="0">
                <a:solidFill>
                  <a:srgbClr val="032B4A"/>
                </a:solidFill>
              </a:rPr>
              <a:t> </a:t>
            </a:r>
            <a:endParaRPr lang="en-US" sz="2000" dirty="0">
              <a:solidFill>
                <a:srgbClr val="032B4A"/>
              </a:solidFill>
              <a:ea typeface="+mn-lt"/>
              <a:cs typeface="+mn-lt"/>
            </a:endParaRPr>
          </a:p>
          <a:p>
            <a:endParaRPr lang="en-US" sz="2000" b="1" dirty="0">
              <a:solidFill>
                <a:srgbClr val="032B4A"/>
              </a:solidFill>
              <a:cs typeface="Calibri"/>
            </a:endParaRPr>
          </a:p>
        </p:txBody>
      </p:sp>
      <p:sp>
        <p:nvSpPr>
          <p:cNvPr id="39" name="Oval 38">
            <a:extLst>
              <a:ext uri="{FF2B5EF4-FFF2-40B4-BE49-F238E27FC236}">
                <a16:creationId xmlns:a16="http://schemas.microsoft.com/office/drawing/2014/main" id="{182599FA-3F93-4399-8610-31B6C6F919F4}"/>
              </a:ext>
            </a:extLst>
          </p:cNvPr>
          <p:cNvSpPr/>
          <p:nvPr/>
        </p:nvSpPr>
        <p:spPr>
          <a:xfrm>
            <a:off x="471348" y="4283180"/>
            <a:ext cx="879960" cy="822193"/>
          </a:xfrm>
          <a:prstGeom prst="ellipse">
            <a:avLst/>
          </a:prstGeom>
          <a:solidFill>
            <a:schemeClr val="bg1"/>
          </a:solidFill>
          <a:ln w="57150">
            <a:solidFill>
              <a:srgbClr val="05375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4"/>
          </p:nvPr>
        </p:nvSpPr>
        <p:spPr/>
        <p:txBody>
          <a:bodyPr/>
          <a:lstStyle/>
          <a:p>
            <a:fld id="{941BE8DD-6BA1-AD43-8321-0CEB068BCC7D}" type="slidenum">
              <a:rPr lang="en-US" smtClean="0"/>
              <a:pPr/>
              <a:t>2</a:t>
            </a:fld>
            <a:endParaRPr lang="en-US" dirty="0"/>
          </a:p>
        </p:txBody>
      </p:sp>
      <p:sp>
        <p:nvSpPr>
          <p:cNvPr id="5" name="TextBox 4"/>
          <p:cNvSpPr txBox="1"/>
          <p:nvPr/>
        </p:nvSpPr>
        <p:spPr>
          <a:xfrm>
            <a:off x="529389" y="221381"/>
            <a:ext cx="7661710" cy="769441"/>
          </a:xfrm>
          <a:prstGeom prst="rect">
            <a:avLst/>
          </a:prstGeom>
          <a:noFill/>
        </p:spPr>
        <p:txBody>
          <a:bodyPr wrap="square" rtlCol="0">
            <a:spAutoFit/>
          </a:bodyPr>
          <a:lstStyle/>
          <a:p>
            <a:r>
              <a:rPr lang="en-US" sz="4400" b="1" dirty="0">
                <a:solidFill>
                  <a:schemeClr val="bg1"/>
                </a:solidFill>
              </a:rPr>
              <a:t>Housekeeping</a:t>
            </a:r>
          </a:p>
        </p:txBody>
      </p:sp>
      <p:sp>
        <p:nvSpPr>
          <p:cNvPr id="22" name="Rectangle 21">
            <a:extLst>
              <a:ext uri="{FF2B5EF4-FFF2-40B4-BE49-F238E27FC236}">
                <a16:creationId xmlns:a16="http://schemas.microsoft.com/office/drawing/2014/main" id="{E8880C93-AD87-4C1B-A826-21E9E5EFAB8D}"/>
              </a:ext>
            </a:extLst>
          </p:cNvPr>
          <p:cNvSpPr/>
          <p:nvPr/>
        </p:nvSpPr>
        <p:spPr>
          <a:xfrm>
            <a:off x="952731" y="1314774"/>
            <a:ext cx="7398718" cy="70788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63A8C3E-1F2B-47DF-B70A-966055595E12}"/>
              </a:ext>
            </a:extLst>
          </p:cNvPr>
          <p:cNvSpPr/>
          <p:nvPr/>
        </p:nvSpPr>
        <p:spPr>
          <a:xfrm>
            <a:off x="481763" y="1294800"/>
            <a:ext cx="952454" cy="774104"/>
          </a:xfrm>
          <a:prstGeom prst="ellipse">
            <a:avLst/>
          </a:prstGeom>
          <a:solidFill>
            <a:schemeClr val="bg1"/>
          </a:solidFill>
          <a:ln w="57150">
            <a:solidFill>
              <a:srgbClr val="05375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Graphic 23" descr="Mute ringer">
            <a:extLst>
              <a:ext uri="{FF2B5EF4-FFF2-40B4-BE49-F238E27FC236}">
                <a16:creationId xmlns:a16="http://schemas.microsoft.com/office/drawing/2014/main" id="{6831D77D-8461-4FB9-9864-E3EE509AFE5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48278" y="1352348"/>
            <a:ext cx="682343" cy="632881"/>
          </a:xfrm>
          <a:prstGeom prst="rect">
            <a:avLst/>
          </a:prstGeom>
        </p:spPr>
      </p:pic>
      <p:sp>
        <p:nvSpPr>
          <p:cNvPr id="25" name="TextBox 24">
            <a:extLst>
              <a:ext uri="{FF2B5EF4-FFF2-40B4-BE49-F238E27FC236}">
                <a16:creationId xmlns:a16="http://schemas.microsoft.com/office/drawing/2014/main" id="{BE98A8B7-2BFA-46B4-B004-EB356E115A22}"/>
              </a:ext>
            </a:extLst>
          </p:cNvPr>
          <p:cNvSpPr txBox="1"/>
          <p:nvPr/>
        </p:nvSpPr>
        <p:spPr>
          <a:xfrm>
            <a:off x="1574693" y="1450249"/>
            <a:ext cx="6777085" cy="400110"/>
          </a:xfrm>
          <a:prstGeom prst="rect">
            <a:avLst/>
          </a:prstGeom>
          <a:noFill/>
        </p:spPr>
        <p:txBody>
          <a:bodyPr wrap="square" rtlCol="0">
            <a:spAutoFit/>
          </a:bodyPr>
          <a:lstStyle/>
          <a:p>
            <a:r>
              <a:rPr lang="en-US" sz="2000" dirty="0">
                <a:solidFill>
                  <a:schemeClr val="accent6"/>
                </a:solidFill>
              </a:rPr>
              <a:t>Please </a:t>
            </a:r>
            <a:r>
              <a:rPr lang="en-US" sz="2000" b="1" u="sng" dirty="0">
                <a:solidFill>
                  <a:schemeClr val="accent6"/>
                </a:solidFill>
              </a:rPr>
              <a:t>stay muted </a:t>
            </a:r>
            <a:r>
              <a:rPr lang="en-US" sz="2000" dirty="0">
                <a:solidFill>
                  <a:schemeClr val="accent6"/>
                </a:solidFill>
              </a:rPr>
              <a:t>so all participants can hear the presenters</a:t>
            </a:r>
          </a:p>
        </p:txBody>
      </p:sp>
      <p:sp>
        <p:nvSpPr>
          <p:cNvPr id="26" name="Rectangle 25">
            <a:extLst>
              <a:ext uri="{FF2B5EF4-FFF2-40B4-BE49-F238E27FC236}">
                <a16:creationId xmlns:a16="http://schemas.microsoft.com/office/drawing/2014/main" id="{938EBCCC-ABA3-41CD-B57F-95BDB153085D}"/>
              </a:ext>
            </a:extLst>
          </p:cNvPr>
          <p:cNvSpPr/>
          <p:nvPr/>
        </p:nvSpPr>
        <p:spPr>
          <a:xfrm>
            <a:off x="956792" y="2262712"/>
            <a:ext cx="7388695" cy="82439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B0052EE2-E3DE-4CAA-9689-593E708392D1}"/>
              </a:ext>
            </a:extLst>
          </p:cNvPr>
          <p:cNvSpPr/>
          <p:nvPr/>
        </p:nvSpPr>
        <p:spPr>
          <a:xfrm>
            <a:off x="492882" y="2242739"/>
            <a:ext cx="908915" cy="824391"/>
          </a:xfrm>
          <a:prstGeom prst="ellipse">
            <a:avLst/>
          </a:prstGeom>
          <a:solidFill>
            <a:schemeClr val="bg1"/>
          </a:solidFill>
          <a:ln w="57150">
            <a:solidFill>
              <a:srgbClr val="05375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8" name="Graphic 27" descr="Question mark">
            <a:extLst>
              <a:ext uri="{FF2B5EF4-FFF2-40B4-BE49-F238E27FC236}">
                <a16:creationId xmlns:a16="http://schemas.microsoft.com/office/drawing/2014/main" id="{6C4122B8-D67D-4370-872E-309C9EE9E4C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05650" y="2353298"/>
            <a:ext cx="681418" cy="585420"/>
          </a:xfrm>
          <a:prstGeom prst="rect">
            <a:avLst/>
          </a:prstGeom>
        </p:spPr>
      </p:pic>
      <p:sp>
        <p:nvSpPr>
          <p:cNvPr id="29" name="TextBox 28">
            <a:extLst>
              <a:ext uri="{FF2B5EF4-FFF2-40B4-BE49-F238E27FC236}">
                <a16:creationId xmlns:a16="http://schemas.microsoft.com/office/drawing/2014/main" id="{5409DD66-A011-429B-8417-75081CA5CA1D}"/>
              </a:ext>
            </a:extLst>
          </p:cNvPr>
          <p:cNvSpPr txBox="1"/>
          <p:nvPr/>
        </p:nvSpPr>
        <p:spPr>
          <a:xfrm>
            <a:off x="1574693" y="2346612"/>
            <a:ext cx="6767904" cy="707886"/>
          </a:xfrm>
          <a:prstGeom prst="rect">
            <a:avLst/>
          </a:prstGeom>
          <a:noFill/>
        </p:spPr>
        <p:txBody>
          <a:bodyPr wrap="square" lIns="91440" tIns="45720" rIns="91440" bIns="45720" rtlCol="0" anchor="t">
            <a:spAutoFit/>
          </a:bodyPr>
          <a:lstStyle/>
          <a:p>
            <a:r>
              <a:rPr lang="en-US" sz="2000" dirty="0">
                <a:solidFill>
                  <a:schemeClr val="accent6"/>
                </a:solidFill>
              </a:rPr>
              <a:t>We will answer questions </a:t>
            </a:r>
            <a:r>
              <a:rPr lang="en-US" sz="2000" b="1" u="sng" dirty="0">
                <a:solidFill>
                  <a:schemeClr val="accent6"/>
                </a:solidFill>
              </a:rPr>
              <a:t>in the chat</a:t>
            </a:r>
            <a:r>
              <a:rPr lang="en-US" sz="2000" dirty="0">
                <a:solidFill>
                  <a:schemeClr val="accent6"/>
                </a:solidFill>
              </a:rPr>
              <a:t> as we stop at various points </a:t>
            </a:r>
            <a:r>
              <a:rPr lang="en-US" sz="2000" dirty="0">
                <a:solidFill>
                  <a:schemeClr val="accent6"/>
                </a:solidFill>
                <a:ea typeface="+mn-lt"/>
                <a:cs typeface="+mn-lt"/>
              </a:rPr>
              <a:t>throughout the presentation and </a:t>
            </a:r>
            <a:r>
              <a:rPr lang="en-US" sz="2000" b="1" u="sng">
                <a:solidFill>
                  <a:schemeClr val="accent6"/>
                </a:solidFill>
                <a:ea typeface="+mn-lt"/>
                <a:cs typeface="+mn-lt"/>
              </a:rPr>
              <a:t>at the end.</a:t>
            </a:r>
            <a:r>
              <a:rPr lang="en-US" sz="2000" dirty="0">
                <a:solidFill>
                  <a:schemeClr val="accent6"/>
                </a:solidFill>
              </a:rPr>
              <a:t>  </a:t>
            </a:r>
            <a:endParaRPr lang="en-US" sz="2000" dirty="0">
              <a:solidFill>
                <a:schemeClr val="accent6"/>
              </a:solidFill>
              <a:cs typeface="Calibri"/>
            </a:endParaRPr>
          </a:p>
        </p:txBody>
      </p:sp>
      <p:sp>
        <p:nvSpPr>
          <p:cNvPr id="30" name="Rectangle 29">
            <a:extLst>
              <a:ext uri="{FF2B5EF4-FFF2-40B4-BE49-F238E27FC236}">
                <a16:creationId xmlns:a16="http://schemas.microsoft.com/office/drawing/2014/main" id="{3A58C628-B5D5-4AAB-870C-9C761CC9B7C2}"/>
              </a:ext>
            </a:extLst>
          </p:cNvPr>
          <p:cNvSpPr/>
          <p:nvPr/>
        </p:nvSpPr>
        <p:spPr>
          <a:xfrm>
            <a:off x="953902" y="3292909"/>
            <a:ext cx="7388695" cy="767938"/>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A5032B83-4B6D-4CCC-B871-DF3C0BCA2813}"/>
              </a:ext>
            </a:extLst>
          </p:cNvPr>
          <p:cNvSpPr/>
          <p:nvPr/>
        </p:nvSpPr>
        <p:spPr>
          <a:xfrm>
            <a:off x="472582" y="3255518"/>
            <a:ext cx="952454" cy="872608"/>
          </a:xfrm>
          <a:prstGeom prst="ellipse">
            <a:avLst/>
          </a:prstGeom>
          <a:solidFill>
            <a:schemeClr val="bg1"/>
          </a:solidFill>
          <a:ln w="57150">
            <a:solidFill>
              <a:srgbClr val="05375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2" name="Graphic 31" descr="Chat">
            <a:extLst>
              <a:ext uri="{FF2B5EF4-FFF2-40B4-BE49-F238E27FC236}">
                <a16:creationId xmlns:a16="http://schemas.microsoft.com/office/drawing/2014/main" id="{52B06ACF-22FB-4A70-A850-354010AA9A36}"/>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08100" y="3438797"/>
            <a:ext cx="681418" cy="618620"/>
          </a:xfrm>
          <a:prstGeom prst="rect">
            <a:avLst/>
          </a:prstGeom>
        </p:spPr>
      </p:pic>
      <p:sp>
        <p:nvSpPr>
          <p:cNvPr id="33" name="TextBox 32">
            <a:extLst>
              <a:ext uri="{FF2B5EF4-FFF2-40B4-BE49-F238E27FC236}">
                <a16:creationId xmlns:a16="http://schemas.microsoft.com/office/drawing/2014/main" id="{A184B360-DBCC-41A6-8009-C07664D69DD5}"/>
              </a:ext>
            </a:extLst>
          </p:cNvPr>
          <p:cNvSpPr txBox="1"/>
          <p:nvPr/>
        </p:nvSpPr>
        <p:spPr>
          <a:xfrm>
            <a:off x="1587643" y="3456214"/>
            <a:ext cx="6583597" cy="400110"/>
          </a:xfrm>
          <a:prstGeom prst="rect">
            <a:avLst/>
          </a:prstGeom>
          <a:noFill/>
        </p:spPr>
        <p:txBody>
          <a:bodyPr wrap="square" lIns="91440" tIns="45720" rIns="91440" bIns="45720" rtlCol="0" anchor="t">
            <a:spAutoFit/>
          </a:bodyPr>
          <a:lstStyle/>
          <a:p>
            <a:r>
              <a:rPr lang="en-US" sz="2000">
                <a:solidFill>
                  <a:schemeClr val="accent6"/>
                </a:solidFill>
              </a:rPr>
              <a:t>The Session will be recorded and shared.</a:t>
            </a:r>
            <a:endParaRPr lang="en-US" sz="2000" dirty="0">
              <a:solidFill>
                <a:schemeClr val="accent6"/>
              </a:solidFill>
            </a:endParaRPr>
          </a:p>
        </p:txBody>
      </p:sp>
      <p:sp>
        <p:nvSpPr>
          <p:cNvPr id="34" name="Rectangle 33">
            <a:extLst>
              <a:ext uri="{FF2B5EF4-FFF2-40B4-BE49-F238E27FC236}">
                <a16:creationId xmlns:a16="http://schemas.microsoft.com/office/drawing/2014/main" id="{553B8455-8957-40D4-83D6-FE60B702B8C5}"/>
              </a:ext>
            </a:extLst>
          </p:cNvPr>
          <p:cNvSpPr/>
          <p:nvPr/>
        </p:nvSpPr>
        <p:spPr>
          <a:xfrm>
            <a:off x="986711" y="5211814"/>
            <a:ext cx="7388695" cy="83848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endParaRPr lang="en-US" sz="2000">
              <a:solidFill>
                <a:srgbClr val="002060"/>
              </a:solidFill>
              <a:cs typeface="Calibri"/>
            </a:endParaRPr>
          </a:p>
        </p:txBody>
      </p:sp>
      <p:sp>
        <p:nvSpPr>
          <p:cNvPr id="35" name="Oval 34">
            <a:extLst>
              <a:ext uri="{FF2B5EF4-FFF2-40B4-BE49-F238E27FC236}">
                <a16:creationId xmlns:a16="http://schemas.microsoft.com/office/drawing/2014/main" id="{3B16B770-97B3-4F0F-A72F-96A67DAA511C}"/>
              </a:ext>
            </a:extLst>
          </p:cNvPr>
          <p:cNvSpPr/>
          <p:nvPr/>
        </p:nvSpPr>
        <p:spPr>
          <a:xfrm>
            <a:off x="449343" y="5191841"/>
            <a:ext cx="952454" cy="838486"/>
          </a:xfrm>
          <a:prstGeom prst="ellipse">
            <a:avLst/>
          </a:prstGeom>
          <a:solidFill>
            <a:schemeClr val="bg1"/>
          </a:solidFill>
          <a:ln w="57150">
            <a:solidFill>
              <a:srgbClr val="05375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CC8F1947-7814-4F6B-8821-8740B41E8638}"/>
              </a:ext>
            </a:extLst>
          </p:cNvPr>
          <p:cNvSpPr txBox="1"/>
          <p:nvPr/>
        </p:nvSpPr>
        <p:spPr>
          <a:xfrm>
            <a:off x="1594331" y="5244419"/>
            <a:ext cx="6767904" cy="707886"/>
          </a:xfrm>
          <a:prstGeom prst="rect">
            <a:avLst/>
          </a:prstGeom>
          <a:noFill/>
        </p:spPr>
        <p:txBody>
          <a:bodyPr wrap="square" lIns="91440" tIns="45720" rIns="91440" bIns="45720" rtlCol="0" anchor="t">
            <a:spAutoFit/>
          </a:bodyPr>
          <a:lstStyle/>
          <a:p>
            <a:r>
              <a:rPr lang="en-US" sz="2000" dirty="0">
                <a:solidFill>
                  <a:schemeClr val="accent6"/>
                </a:solidFill>
              </a:rPr>
              <a:t>Closed caption is located at the bottom, left corner of your screen, and you can change to your language of choice</a:t>
            </a:r>
            <a:endParaRPr lang="en-US" sz="2000" dirty="0">
              <a:solidFill>
                <a:schemeClr val="accent6"/>
              </a:solidFill>
              <a:cs typeface="Calibri"/>
            </a:endParaRPr>
          </a:p>
        </p:txBody>
      </p:sp>
      <p:pic>
        <p:nvPicPr>
          <p:cNvPr id="37" name="Graphic 36" descr="Speech">
            <a:extLst>
              <a:ext uri="{FF2B5EF4-FFF2-40B4-BE49-F238E27FC236}">
                <a16:creationId xmlns:a16="http://schemas.microsoft.com/office/drawing/2014/main" id="{2D91B9A2-9798-4E45-A21E-932170D00761}"/>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flipH="1">
            <a:off x="566071" y="5366394"/>
            <a:ext cx="747289" cy="656564"/>
          </a:xfrm>
          <a:prstGeom prst="rect">
            <a:avLst/>
          </a:prstGeom>
        </p:spPr>
      </p:pic>
      <p:pic>
        <p:nvPicPr>
          <p:cNvPr id="38" name="Graphic 37" descr="Information">
            <a:extLst>
              <a:ext uri="{FF2B5EF4-FFF2-40B4-BE49-F238E27FC236}">
                <a16:creationId xmlns:a16="http://schemas.microsoft.com/office/drawing/2014/main" id="{95D17CE5-9271-443A-93F2-87FD00C97F4B}"/>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655140" y="4416210"/>
            <a:ext cx="510429" cy="510429"/>
          </a:xfrm>
          <a:prstGeom prst="rect">
            <a:avLst/>
          </a:prstGeom>
        </p:spPr>
      </p:pic>
    </p:spTree>
    <p:extLst>
      <p:ext uri="{BB962C8B-B14F-4D97-AF65-F5344CB8AC3E}">
        <p14:creationId xmlns:p14="http://schemas.microsoft.com/office/powerpoint/2010/main" val="1178094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ge Number"/>
          <p:cNvSpPr>
            <a:spLocks noGrp="1"/>
          </p:cNvSpPr>
          <p:nvPr>
            <p:ph type="sldNum" sz="quarter" idx="4"/>
          </p:nvPr>
        </p:nvSpPr>
        <p:spPr/>
        <p:txBody>
          <a:bodyPr/>
          <a:lstStyle/>
          <a:p>
            <a:fld id="{941BE8DD-6BA1-AD43-8321-0CEB068BCC7D}" type="slidenum">
              <a:rPr lang="en-US" smtClean="0"/>
              <a:pPr/>
              <a:t>20</a:t>
            </a:fld>
            <a:endParaRPr lang="en-US" dirty="0"/>
          </a:p>
        </p:txBody>
      </p:sp>
      <p:sp>
        <p:nvSpPr>
          <p:cNvPr id="2" name="Page Title: Agenda"/>
          <p:cNvSpPr>
            <a:spLocks noGrp="1"/>
          </p:cNvSpPr>
          <p:nvPr>
            <p:ph type="title"/>
          </p:nvPr>
        </p:nvSpPr>
        <p:spPr>
          <a:xfrm>
            <a:off x="457200" y="139614"/>
            <a:ext cx="8187612" cy="954348"/>
          </a:xfrm>
        </p:spPr>
        <p:txBody>
          <a:bodyPr/>
          <a:lstStyle/>
          <a:p>
            <a:r>
              <a:rPr lang="en-US" dirty="0"/>
              <a:t>Adding student data by .csv upload</a:t>
            </a:r>
          </a:p>
        </p:txBody>
      </p:sp>
      <p:sp>
        <p:nvSpPr>
          <p:cNvPr id="7" name="TextBox 6">
            <a:extLst>
              <a:ext uri="{FF2B5EF4-FFF2-40B4-BE49-F238E27FC236}">
                <a16:creationId xmlns:a16="http://schemas.microsoft.com/office/drawing/2014/main" id="{F5188D16-62D5-4808-ABC5-989158A264D3}"/>
              </a:ext>
            </a:extLst>
          </p:cNvPr>
          <p:cNvSpPr txBox="1"/>
          <p:nvPr/>
        </p:nvSpPr>
        <p:spPr>
          <a:xfrm>
            <a:off x="652692" y="1337608"/>
            <a:ext cx="2452688" cy="369332"/>
          </a:xfrm>
          <a:prstGeom prst="rect">
            <a:avLst/>
          </a:prstGeom>
          <a:noFill/>
        </p:spPr>
        <p:txBody>
          <a:bodyPr wrap="square">
            <a:spAutoFit/>
          </a:bodyPr>
          <a:lstStyle/>
          <a:p>
            <a:r>
              <a:rPr lang="en-US" dirty="0">
                <a:solidFill>
                  <a:schemeClr val="accent6"/>
                </a:solidFill>
              </a:rPr>
              <a:t>4) Upload your .csv file</a:t>
            </a:r>
          </a:p>
        </p:txBody>
      </p:sp>
      <p:pic>
        <p:nvPicPr>
          <p:cNvPr id="15362" name="Picture 2" descr="A screenshot of a computer&#10;&#10;Description automatically generated">
            <a:extLst>
              <a:ext uri="{FF2B5EF4-FFF2-40B4-BE49-F238E27FC236}">
                <a16:creationId xmlns:a16="http://schemas.microsoft.com/office/drawing/2014/main" id="{DD90F200-9302-4F2E-911E-1F0B4D92E2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263" y="1706940"/>
            <a:ext cx="8581412" cy="4040414"/>
          </a:xfrm>
          <a:prstGeom prst="rect">
            <a:avLst/>
          </a:prstGeom>
          <a:noFill/>
        </p:spPr>
      </p:pic>
    </p:spTree>
    <p:extLst>
      <p:ext uri="{BB962C8B-B14F-4D97-AF65-F5344CB8AC3E}">
        <p14:creationId xmlns:p14="http://schemas.microsoft.com/office/powerpoint/2010/main" val="2753572914"/>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Graphical user interface&#10;&#10;Description automatically generated with medium confidence">
            <a:extLst>
              <a:ext uri="{FF2B5EF4-FFF2-40B4-BE49-F238E27FC236}">
                <a16:creationId xmlns:a16="http://schemas.microsoft.com/office/drawing/2014/main" id="{4B382B67-C080-47E8-9017-D019B495D9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048" y="2359345"/>
            <a:ext cx="8229600" cy="2128835"/>
          </a:xfrm>
          <a:prstGeom prst="rect">
            <a:avLst/>
          </a:prstGeom>
          <a:noFill/>
        </p:spPr>
      </p:pic>
      <p:sp>
        <p:nvSpPr>
          <p:cNvPr id="3" name="Page Number"/>
          <p:cNvSpPr>
            <a:spLocks noGrp="1"/>
          </p:cNvSpPr>
          <p:nvPr>
            <p:ph type="sldNum" sz="quarter" idx="4"/>
          </p:nvPr>
        </p:nvSpPr>
        <p:spPr/>
        <p:txBody>
          <a:bodyPr/>
          <a:lstStyle/>
          <a:p>
            <a:fld id="{941BE8DD-6BA1-AD43-8321-0CEB068BCC7D}" type="slidenum">
              <a:rPr lang="en-US" smtClean="0"/>
              <a:pPr/>
              <a:t>21</a:t>
            </a:fld>
            <a:endParaRPr lang="en-US" dirty="0"/>
          </a:p>
        </p:txBody>
      </p:sp>
      <p:sp>
        <p:nvSpPr>
          <p:cNvPr id="2" name="Page Title: Agenda"/>
          <p:cNvSpPr>
            <a:spLocks noGrp="1"/>
          </p:cNvSpPr>
          <p:nvPr>
            <p:ph type="title"/>
          </p:nvPr>
        </p:nvSpPr>
        <p:spPr>
          <a:xfrm>
            <a:off x="457200" y="139614"/>
            <a:ext cx="8187612" cy="954348"/>
          </a:xfrm>
        </p:spPr>
        <p:txBody>
          <a:bodyPr/>
          <a:lstStyle/>
          <a:p>
            <a:r>
              <a:rPr lang="en-US" dirty="0"/>
              <a:t>Adding student data by .csv upload</a:t>
            </a:r>
          </a:p>
        </p:txBody>
      </p:sp>
      <p:sp>
        <p:nvSpPr>
          <p:cNvPr id="6" name="TextBox 5">
            <a:extLst>
              <a:ext uri="{FF2B5EF4-FFF2-40B4-BE49-F238E27FC236}">
                <a16:creationId xmlns:a16="http://schemas.microsoft.com/office/drawing/2014/main" id="{C33564DF-3AE0-444F-BD7E-BE9492A6E744}"/>
              </a:ext>
            </a:extLst>
          </p:cNvPr>
          <p:cNvSpPr txBox="1"/>
          <p:nvPr/>
        </p:nvSpPr>
        <p:spPr>
          <a:xfrm>
            <a:off x="457200" y="1559434"/>
            <a:ext cx="8229600" cy="646331"/>
          </a:xfrm>
          <a:prstGeom prst="rect">
            <a:avLst/>
          </a:prstGeom>
          <a:noFill/>
        </p:spPr>
        <p:txBody>
          <a:bodyPr wrap="square">
            <a:spAutoFit/>
          </a:bodyPr>
          <a:lstStyle/>
          <a:p>
            <a:r>
              <a:rPr lang="en-US" dirty="0">
                <a:solidFill>
                  <a:schemeClr val="accent6"/>
                </a:solidFill>
              </a:rPr>
              <a:t>Once successfully uploaded, your CSV data will automatically be </a:t>
            </a:r>
            <a:r>
              <a:rPr lang="en-US" i="1" u="sng" dirty="0">
                <a:solidFill>
                  <a:schemeClr val="accent6"/>
                </a:solidFill>
              </a:rPr>
              <a:t>appended</a:t>
            </a:r>
            <a:r>
              <a:rPr lang="en-US" dirty="0">
                <a:solidFill>
                  <a:schemeClr val="accent6"/>
                </a:solidFill>
              </a:rPr>
              <a:t> to the table on the Student Data Entry page. Review or edit data directly in the table if needed.</a:t>
            </a:r>
          </a:p>
        </p:txBody>
      </p:sp>
      <p:sp>
        <p:nvSpPr>
          <p:cNvPr id="10" name="Callout: Double Bent Line 9">
            <a:extLst>
              <a:ext uri="{FF2B5EF4-FFF2-40B4-BE49-F238E27FC236}">
                <a16:creationId xmlns:a16="http://schemas.microsoft.com/office/drawing/2014/main" id="{940E213A-9FA4-43C7-B8FA-29366C2A9EDF}"/>
              </a:ext>
            </a:extLst>
          </p:cNvPr>
          <p:cNvSpPr/>
          <p:nvPr/>
        </p:nvSpPr>
        <p:spPr>
          <a:xfrm>
            <a:off x="695126" y="4814370"/>
            <a:ext cx="4464050" cy="457200"/>
          </a:xfrm>
          <a:prstGeom prst="borderCallout3">
            <a:avLst>
              <a:gd name="adj1" fmla="val -274306"/>
              <a:gd name="adj2" fmla="val 743"/>
              <a:gd name="adj3" fmla="val -221527"/>
              <a:gd name="adj4" fmla="val -11574"/>
              <a:gd name="adj5" fmla="val -46388"/>
              <a:gd name="adj6" fmla="val -11546"/>
              <a:gd name="adj7" fmla="val 51574"/>
              <a:gd name="adj8" fmla="val 3"/>
            </a:avLst>
          </a:prstGeom>
          <a:noFill/>
          <a:ln w="41275">
            <a:solidFill>
              <a:srgbClr val="F7AC0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accent6"/>
                </a:solidFill>
              </a:rPr>
              <a:t>Previously entered rows</a:t>
            </a:r>
          </a:p>
          <a:p>
            <a:pPr algn="ctr"/>
            <a:r>
              <a:rPr lang="en-US" sz="1200" dirty="0">
                <a:solidFill>
                  <a:schemeClr val="accent6"/>
                </a:solidFill>
              </a:rPr>
              <a:t>(Spoiler Alert: You can tell because SSNs are h***</a:t>
            </a:r>
            <a:r>
              <a:rPr lang="en-US" sz="1200" dirty="0" err="1">
                <a:solidFill>
                  <a:schemeClr val="accent6"/>
                </a:solidFill>
              </a:rPr>
              <a:t>en</a:t>
            </a:r>
            <a:r>
              <a:rPr lang="en-US" sz="1200" dirty="0">
                <a:solidFill>
                  <a:schemeClr val="accent6"/>
                </a:solidFill>
              </a:rPr>
              <a:t> once submitted)</a:t>
            </a:r>
          </a:p>
        </p:txBody>
      </p:sp>
      <p:sp>
        <p:nvSpPr>
          <p:cNvPr id="14" name="Callout: Double Bent Line 13">
            <a:extLst>
              <a:ext uri="{FF2B5EF4-FFF2-40B4-BE49-F238E27FC236}">
                <a16:creationId xmlns:a16="http://schemas.microsoft.com/office/drawing/2014/main" id="{BD51ED89-2FD9-45D1-B7F4-2441198BC86C}"/>
              </a:ext>
            </a:extLst>
          </p:cNvPr>
          <p:cNvSpPr/>
          <p:nvPr/>
        </p:nvSpPr>
        <p:spPr>
          <a:xfrm>
            <a:off x="5686066" y="4814370"/>
            <a:ext cx="3210124" cy="457200"/>
          </a:xfrm>
          <a:prstGeom prst="borderCallout3">
            <a:avLst>
              <a:gd name="adj1" fmla="val -118125"/>
              <a:gd name="adj2" fmla="val 6017"/>
              <a:gd name="adj3" fmla="val -62499"/>
              <a:gd name="adj4" fmla="val -12674"/>
              <a:gd name="adj5" fmla="val -24444"/>
              <a:gd name="adj6" fmla="val -12721"/>
              <a:gd name="adj7" fmla="val 50741"/>
              <a:gd name="adj8" fmla="val 101"/>
            </a:avLst>
          </a:prstGeom>
          <a:noFill/>
          <a:ln w="41275">
            <a:solidFill>
              <a:srgbClr val="06AF8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accent6"/>
                </a:solidFill>
              </a:rPr>
              <a:t>Newly uploaded rows are always </a:t>
            </a:r>
            <a:r>
              <a:rPr lang="en-US" sz="1200" i="1" dirty="0">
                <a:solidFill>
                  <a:schemeClr val="accent6"/>
                </a:solidFill>
              </a:rPr>
              <a:t>appended</a:t>
            </a:r>
            <a:r>
              <a:rPr lang="en-US" sz="1200" dirty="0">
                <a:solidFill>
                  <a:schemeClr val="accent6"/>
                </a:solidFill>
              </a:rPr>
              <a:t> to the end of the known list for this course</a:t>
            </a:r>
          </a:p>
        </p:txBody>
      </p:sp>
      <p:grpSp>
        <p:nvGrpSpPr>
          <p:cNvPr id="11" name="Group 10">
            <a:extLst>
              <a:ext uri="{FF2B5EF4-FFF2-40B4-BE49-F238E27FC236}">
                <a16:creationId xmlns:a16="http://schemas.microsoft.com/office/drawing/2014/main" id="{F12DC01D-254D-48CD-B186-71C891DCF1B5}"/>
              </a:ext>
            </a:extLst>
          </p:cNvPr>
          <p:cNvGrpSpPr/>
          <p:nvPr/>
        </p:nvGrpSpPr>
        <p:grpSpPr>
          <a:xfrm>
            <a:off x="1377452" y="5507859"/>
            <a:ext cx="6533060" cy="584775"/>
            <a:chOff x="1277656" y="5541200"/>
            <a:chExt cx="6533060" cy="584775"/>
          </a:xfrm>
        </p:grpSpPr>
        <p:pic>
          <p:nvPicPr>
            <p:cNvPr id="12" name="Picture 11">
              <a:extLst>
                <a:ext uri="{FF2B5EF4-FFF2-40B4-BE49-F238E27FC236}">
                  <a16:creationId xmlns:a16="http://schemas.microsoft.com/office/drawing/2014/main" id="{D4614CD5-4BC3-4D91-A129-68214488473D}"/>
                </a:ext>
              </a:extLst>
            </p:cNvPr>
            <p:cNvPicPr>
              <a:picLocks noChangeAspect="1"/>
            </p:cNvPicPr>
            <p:nvPr/>
          </p:nvPicPr>
          <p:blipFill>
            <a:blip r:embed="rId3"/>
            <a:stretch>
              <a:fillRect/>
            </a:stretch>
          </p:blipFill>
          <p:spPr>
            <a:xfrm>
              <a:off x="1277656" y="5541200"/>
              <a:ext cx="398272" cy="548640"/>
            </a:xfrm>
            <a:prstGeom prst="rect">
              <a:avLst/>
            </a:prstGeom>
          </p:spPr>
        </p:pic>
        <p:sp>
          <p:nvSpPr>
            <p:cNvPr id="13" name="TextBox 12">
              <a:extLst>
                <a:ext uri="{FF2B5EF4-FFF2-40B4-BE49-F238E27FC236}">
                  <a16:creationId xmlns:a16="http://schemas.microsoft.com/office/drawing/2014/main" id="{6AE3B8A0-D020-42E1-8132-F4A802129648}"/>
                </a:ext>
              </a:extLst>
            </p:cNvPr>
            <p:cNvSpPr txBox="1"/>
            <p:nvPr/>
          </p:nvSpPr>
          <p:spPr>
            <a:xfrm>
              <a:off x="1709737" y="5541200"/>
              <a:ext cx="6100979" cy="584775"/>
            </a:xfrm>
            <a:prstGeom prst="rect">
              <a:avLst/>
            </a:prstGeom>
            <a:noFill/>
          </p:spPr>
          <p:txBody>
            <a:bodyPr wrap="square">
              <a:spAutoFit/>
            </a:bodyPr>
            <a:lstStyle/>
            <a:p>
              <a:r>
                <a:rPr lang="en-US" sz="1600" dirty="0">
                  <a:solidFill>
                    <a:schemeClr val="accent6"/>
                  </a:solidFill>
                </a:rPr>
                <a:t>Since new data is just added to the bottom of any pre-existing list, there is no “sort” feature on the table so that records stay in order</a:t>
              </a:r>
            </a:p>
          </p:txBody>
        </p:sp>
      </p:grpSp>
    </p:spTree>
    <p:extLst>
      <p:ext uri="{BB962C8B-B14F-4D97-AF65-F5344CB8AC3E}">
        <p14:creationId xmlns:p14="http://schemas.microsoft.com/office/powerpoint/2010/main" val="2849842384"/>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ge Number"/>
          <p:cNvSpPr>
            <a:spLocks noGrp="1"/>
          </p:cNvSpPr>
          <p:nvPr>
            <p:ph type="sldNum" sz="quarter" idx="4"/>
          </p:nvPr>
        </p:nvSpPr>
        <p:spPr/>
        <p:txBody>
          <a:bodyPr/>
          <a:lstStyle/>
          <a:p>
            <a:fld id="{941BE8DD-6BA1-AD43-8321-0CEB068BCC7D}" type="slidenum">
              <a:rPr lang="en-US" smtClean="0"/>
              <a:pPr/>
              <a:t>22</a:t>
            </a:fld>
            <a:endParaRPr lang="en-US" dirty="0"/>
          </a:p>
        </p:txBody>
      </p:sp>
      <p:sp>
        <p:nvSpPr>
          <p:cNvPr id="2" name="Page Title: Agenda"/>
          <p:cNvSpPr>
            <a:spLocks noGrp="1"/>
          </p:cNvSpPr>
          <p:nvPr>
            <p:ph type="title"/>
          </p:nvPr>
        </p:nvSpPr>
        <p:spPr>
          <a:xfrm>
            <a:off x="457200" y="139614"/>
            <a:ext cx="8187612" cy="954348"/>
          </a:xfrm>
        </p:spPr>
        <p:txBody>
          <a:bodyPr/>
          <a:lstStyle/>
          <a:p>
            <a:r>
              <a:rPr lang="en-US" dirty="0"/>
              <a:t>Adding student data by .csv upload</a:t>
            </a:r>
          </a:p>
        </p:txBody>
      </p:sp>
      <p:pic>
        <p:nvPicPr>
          <p:cNvPr id="10242" name="Picture 2" descr="Graphical user interface, application&#10;&#10;Description automatically generated">
            <a:extLst>
              <a:ext uri="{FF2B5EF4-FFF2-40B4-BE49-F238E27FC236}">
                <a16:creationId xmlns:a16="http://schemas.microsoft.com/office/drawing/2014/main" id="{5750C8C5-9594-4754-AF93-D2ACE69F04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0113" y="4261349"/>
            <a:ext cx="4434674" cy="1804617"/>
          </a:xfrm>
          <a:prstGeom prst="rect">
            <a:avLst/>
          </a:prstGeom>
          <a:noFill/>
        </p:spPr>
      </p:pic>
      <p:sp>
        <p:nvSpPr>
          <p:cNvPr id="10" name="TextBox 9">
            <a:extLst>
              <a:ext uri="{FF2B5EF4-FFF2-40B4-BE49-F238E27FC236}">
                <a16:creationId xmlns:a16="http://schemas.microsoft.com/office/drawing/2014/main" id="{7E783111-6446-46AE-BEF0-86B4E504B1B5}"/>
              </a:ext>
            </a:extLst>
          </p:cNvPr>
          <p:cNvSpPr txBox="1"/>
          <p:nvPr/>
        </p:nvSpPr>
        <p:spPr>
          <a:xfrm>
            <a:off x="274320" y="1429907"/>
            <a:ext cx="8701514" cy="369332"/>
          </a:xfrm>
          <a:prstGeom prst="rect">
            <a:avLst/>
          </a:prstGeom>
          <a:noFill/>
        </p:spPr>
        <p:txBody>
          <a:bodyPr wrap="square">
            <a:spAutoFit/>
          </a:bodyPr>
          <a:lstStyle/>
          <a:p>
            <a:r>
              <a:rPr lang="en-US" dirty="0">
                <a:solidFill>
                  <a:schemeClr val="accent6"/>
                </a:solidFill>
              </a:rPr>
              <a:t>5) Once satisfied with your data, click "Submit" in the lower right-hand corner of the screen</a:t>
            </a:r>
          </a:p>
        </p:txBody>
      </p:sp>
      <p:pic>
        <p:nvPicPr>
          <p:cNvPr id="12290" name="Picture 2" descr="Graphical user interface, application&#10;&#10;Description automatically generated">
            <a:extLst>
              <a:ext uri="{FF2B5EF4-FFF2-40B4-BE49-F238E27FC236}">
                <a16:creationId xmlns:a16="http://schemas.microsoft.com/office/drawing/2014/main" id="{63903D04-8820-4D18-AD45-FC76BCA0DA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987" y="2028221"/>
            <a:ext cx="8534936" cy="2082622"/>
          </a:xfrm>
          <a:prstGeom prst="rect">
            <a:avLst/>
          </a:prstGeom>
          <a:noFill/>
        </p:spPr>
      </p:pic>
      <p:sp>
        <p:nvSpPr>
          <p:cNvPr id="12" name="Arrow: Down 11">
            <a:extLst>
              <a:ext uri="{FF2B5EF4-FFF2-40B4-BE49-F238E27FC236}">
                <a16:creationId xmlns:a16="http://schemas.microsoft.com/office/drawing/2014/main" id="{953649BF-F6A7-45E0-AF9F-29AC82DB5F61}"/>
              </a:ext>
            </a:extLst>
          </p:cNvPr>
          <p:cNvSpPr/>
          <p:nvPr/>
        </p:nvSpPr>
        <p:spPr>
          <a:xfrm rot="1893398">
            <a:off x="5087097" y="3337692"/>
            <a:ext cx="323850" cy="1543976"/>
          </a:xfrm>
          <a:prstGeom prst="downArrow">
            <a:avLst>
              <a:gd name="adj1" fmla="val 37451"/>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5373885"/>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ge Number"/>
          <p:cNvSpPr>
            <a:spLocks noGrp="1"/>
          </p:cNvSpPr>
          <p:nvPr>
            <p:ph type="sldNum" sz="quarter" idx="4"/>
          </p:nvPr>
        </p:nvSpPr>
        <p:spPr/>
        <p:txBody>
          <a:bodyPr/>
          <a:lstStyle/>
          <a:p>
            <a:fld id="{941BE8DD-6BA1-AD43-8321-0CEB068BCC7D}" type="slidenum">
              <a:rPr lang="en-US" smtClean="0"/>
              <a:pPr/>
              <a:t>23</a:t>
            </a:fld>
            <a:endParaRPr lang="en-US" dirty="0"/>
          </a:p>
        </p:txBody>
      </p:sp>
      <p:sp>
        <p:nvSpPr>
          <p:cNvPr id="2" name="Page Title: Agenda"/>
          <p:cNvSpPr>
            <a:spLocks noGrp="1"/>
          </p:cNvSpPr>
          <p:nvPr>
            <p:ph type="title"/>
          </p:nvPr>
        </p:nvSpPr>
        <p:spPr>
          <a:xfrm>
            <a:off x="457200" y="139614"/>
            <a:ext cx="8187612" cy="954348"/>
          </a:xfrm>
        </p:spPr>
        <p:txBody>
          <a:bodyPr/>
          <a:lstStyle/>
          <a:p>
            <a:r>
              <a:rPr lang="en-US" dirty="0"/>
              <a:t>Adding student data by .csv upload</a:t>
            </a:r>
          </a:p>
        </p:txBody>
      </p:sp>
      <p:graphicFrame>
        <p:nvGraphicFramePr>
          <p:cNvPr id="14" name="Table 4">
            <a:extLst>
              <a:ext uri="{FF2B5EF4-FFF2-40B4-BE49-F238E27FC236}">
                <a16:creationId xmlns:a16="http://schemas.microsoft.com/office/drawing/2014/main" id="{027D01E0-EC51-44FC-8449-392CB21CB5B7}"/>
              </a:ext>
            </a:extLst>
          </p:cNvPr>
          <p:cNvGraphicFramePr>
            <a:graphicFrameLocks noGrp="1"/>
          </p:cNvGraphicFramePr>
          <p:nvPr>
            <p:extLst>
              <p:ext uri="{D42A27DB-BD31-4B8C-83A1-F6EECF244321}">
                <p14:modId xmlns:p14="http://schemas.microsoft.com/office/powerpoint/2010/main" val="3356736993"/>
              </p:ext>
            </p:extLst>
          </p:nvPr>
        </p:nvGraphicFramePr>
        <p:xfrm>
          <a:off x="171578" y="1416683"/>
          <a:ext cx="4874418" cy="672661"/>
        </p:xfrm>
        <a:graphic>
          <a:graphicData uri="http://schemas.openxmlformats.org/drawingml/2006/table">
            <a:tbl>
              <a:tblPr firstRow="1" bandRow="1">
                <a:tableStyleId>{5C22544A-7EE6-4342-B048-85BDC9FD1C3A}</a:tableStyleId>
              </a:tblPr>
              <a:tblGrid>
                <a:gridCol w="4874418">
                  <a:extLst>
                    <a:ext uri="{9D8B030D-6E8A-4147-A177-3AD203B41FA5}">
                      <a16:colId xmlns:a16="http://schemas.microsoft.com/office/drawing/2014/main" val="2433017109"/>
                    </a:ext>
                  </a:extLst>
                </a:gridCol>
              </a:tblGrid>
              <a:tr h="672661">
                <a:tc>
                  <a:txBody>
                    <a:bodyPr/>
                    <a:lstStyle/>
                    <a:p>
                      <a:pPr algn="just"/>
                      <a:r>
                        <a:rPr lang="en-US" sz="1200" b="1" dirty="0">
                          <a:solidFill>
                            <a:schemeClr val="accent6"/>
                          </a:solidFill>
                        </a:rPr>
                        <a:t>Please Note: </a:t>
                      </a:r>
                      <a:r>
                        <a:rPr lang="en-US" sz="1200" b="0" dirty="0">
                          <a:solidFill>
                            <a:schemeClr val="accent6"/>
                          </a:solidFill>
                        </a:rPr>
                        <a:t>Upon “Submit” the application will:</a:t>
                      </a:r>
                    </a:p>
                    <a:p>
                      <a:pPr algn="just"/>
                      <a:endParaRPr lang="en-US" sz="600" b="0" dirty="0">
                        <a:solidFill>
                          <a:schemeClr val="accent6"/>
                        </a:solidFill>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solidFill>
                            <a:schemeClr val="accent6"/>
                          </a:solidFill>
                        </a:rPr>
                        <a:t>Check for all field validations (see “</a:t>
                      </a:r>
                      <a:r>
                        <a:rPr lang="en-US" sz="1200" b="0" dirty="0">
                          <a:solidFill>
                            <a:schemeClr val="accent6"/>
                          </a:solidFill>
                          <a:hlinkClick r:id="rId2" action="ppaction://hlinksldjump"/>
                        </a:rPr>
                        <a:t>Field Logic &amp; Details</a:t>
                      </a:r>
                      <a:r>
                        <a:rPr lang="en-US" sz="1200" b="0" dirty="0">
                          <a:solidFill>
                            <a:schemeClr val="accent6"/>
                          </a:solidFill>
                        </a:rPr>
                        <a:t>” for specifics)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600" b="0" dirty="0">
                        <a:solidFill>
                          <a:schemeClr val="accent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6496451"/>
                  </a:ext>
                </a:extLst>
              </a:tr>
            </a:tbl>
          </a:graphicData>
        </a:graphic>
      </p:graphicFrame>
      <p:pic>
        <p:nvPicPr>
          <p:cNvPr id="4" name="Picture 3"/>
          <p:cNvPicPr>
            <a:picLocks noChangeAspect="1"/>
          </p:cNvPicPr>
          <p:nvPr/>
        </p:nvPicPr>
        <p:blipFill>
          <a:blip r:embed="rId3"/>
          <a:stretch>
            <a:fillRect/>
          </a:stretch>
        </p:blipFill>
        <p:spPr>
          <a:xfrm>
            <a:off x="274320" y="2668138"/>
            <a:ext cx="8762104" cy="4154935"/>
          </a:xfrm>
          <a:prstGeom prst="rect">
            <a:avLst/>
          </a:prstGeom>
        </p:spPr>
      </p:pic>
      <p:sp>
        <p:nvSpPr>
          <p:cNvPr id="11" name="Star: 16 Points 10">
            <a:extLst>
              <a:ext uri="{FF2B5EF4-FFF2-40B4-BE49-F238E27FC236}">
                <a16:creationId xmlns:a16="http://schemas.microsoft.com/office/drawing/2014/main" id="{54D1CEA1-1739-4633-BA85-B429256D4833}"/>
              </a:ext>
            </a:extLst>
          </p:cNvPr>
          <p:cNvSpPr>
            <a:spLocks noChangeAspect="1"/>
          </p:cNvSpPr>
          <p:nvPr/>
        </p:nvSpPr>
        <p:spPr>
          <a:xfrm rot="21302274">
            <a:off x="5781457" y="1208865"/>
            <a:ext cx="2816002" cy="2302353"/>
          </a:xfrm>
          <a:prstGeom prst="star16">
            <a:avLst>
              <a:gd name="adj" fmla="val 37963"/>
            </a:avLst>
          </a:prstGeom>
          <a:gradFill flip="none" rotWithShape="1">
            <a:gsLst>
              <a:gs pos="0">
                <a:srgbClr val="F7AC08"/>
              </a:gs>
              <a:gs pos="100000">
                <a:schemeClr val="accent1">
                  <a:tint val="50000"/>
                  <a:shade val="100000"/>
                  <a:satMod val="350000"/>
                </a:schemeClr>
              </a:gs>
            </a:gsLst>
            <a:lin ang="189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ysClr val="windowText" lastClr="000000"/>
                </a:solidFill>
              </a:rPr>
              <a:t>Any errors in the file (e.g. wrong codes, logical date errors) will be highlighted on the screen</a:t>
            </a:r>
          </a:p>
        </p:txBody>
      </p:sp>
    </p:spTree>
    <p:extLst>
      <p:ext uri="{BB962C8B-B14F-4D97-AF65-F5344CB8AC3E}">
        <p14:creationId xmlns:p14="http://schemas.microsoft.com/office/powerpoint/2010/main" val="241330450"/>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ge Number"/>
          <p:cNvSpPr>
            <a:spLocks noGrp="1"/>
          </p:cNvSpPr>
          <p:nvPr>
            <p:ph type="sldNum" sz="quarter" idx="4"/>
          </p:nvPr>
        </p:nvSpPr>
        <p:spPr/>
        <p:txBody>
          <a:bodyPr/>
          <a:lstStyle/>
          <a:p>
            <a:fld id="{941BE8DD-6BA1-AD43-8321-0CEB068BCC7D}" type="slidenum">
              <a:rPr lang="en-US" smtClean="0"/>
              <a:pPr/>
              <a:t>24</a:t>
            </a:fld>
            <a:endParaRPr lang="en-US" dirty="0"/>
          </a:p>
        </p:txBody>
      </p:sp>
      <p:sp>
        <p:nvSpPr>
          <p:cNvPr id="2" name="Page Title: Agenda"/>
          <p:cNvSpPr>
            <a:spLocks noGrp="1"/>
          </p:cNvSpPr>
          <p:nvPr>
            <p:ph type="title"/>
          </p:nvPr>
        </p:nvSpPr>
        <p:spPr>
          <a:xfrm>
            <a:off x="457200" y="139614"/>
            <a:ext cx="8187612" cy="954348"/>
          </a:xfrm>
        </p:spPr>
        <p:txBody>
          <a:bodyPr/>
          <a:lstStyle/>
          <a:p>
            <a:r>
              <a:rPr lang="en-US" dirty="0"/>
              <a:t>Adding student data by .csv upload</a:t>
            </a:r>
          </a:p>
        </p:txBody>
      </p:sp>
      <p:grpSp>
        <p:nvGrpSpPr>
          <p:cNvPr id="8" name="Group 7">
            <a:extLst>
              <a:ext uri="{FF2B5EF4-FFF2-40B4-BE49-F238E27FC236}">
                <a16:creationId xmlns:a16="http://schemas.microsoft.com/office/drawing/2014/main" id="{ED9C338F-496E-4B19-9F48-E661E06101DF}"/>
              </a:ext>
            </a:extLst>
          </p:cNvPr>
          <p:cNvGrpSpPr/>
          <p:nvPr/>
        </p:nvGrpSpPr>
        <p:grpSpPr>
          <a:xfrm>
            <a:off x="1588128" y="3527826"/>
            <a:ext cx="5640869" cy="2443369"/>
            <a:chOff x="1176178" y="3527826"/>
            <a:chExt cx="5640869" cy="2443369"/>
          </a:xfrm>
        </p:grpSpPr>
        <p:sp>
          <p:nvSpPr>
            <p:cNvPr id="11" name="TextBox 10">
              <a:extLst>
                <a:ext uri="{FF2B5EF4-FFF2-40B4-BE49-F238E27FC236}">
                  <a16:creationId xmlns:a16="http://schemas.microsoft.com/office/drawing/2014/main" id="{9274031A-61A0-4554-BC8A-A6EB882F9D9B}"/>
                </a:ext>
              </a:extLst>
            </p:cNvPr>
            <p:cNvSpPr txBox="1"/>
            <p:nvPr/>
          </p:nvSpPr>
          <p:spPr>
            <a:xfrm>
              <a:off x="2031688" y="4230395"/>
              <a:ext cx="2217421" cy="923330"/>
            </a:xfrm>
            <a:prstGeom prst="rect">
              <a:avLst/>
            </a:prstGeom>
            <a:noFill/>
          </p:spPr>
          <p:txBody>
            <a:bodyPr wrap="square">
              <a:spAutoFit/>
            </a:bodyPr>
            <a:lstStyle/>
            <a:p>
              <a:r>
                <a:rPr lang="en-US" dirty="0">
                  <a:solidFill>
                    <a:schemeClr val="accent6"/>
                  </a:solidFill>
                </a:rPr>
                <a:t>Error messages will be indicated at the top of the screen</a:t>
              </a:r>
            </a:p>
          </p:txBody>
        </p:sp>
        <p:pic>
          <p:nvPicPr>
            <p:cNvPr id="8194" name="Picture 2" descr="Table&#10;&#10;Description automatically generated">
              <a:extLst>
                <a:ext uri="{FF2B5EF4-FFF2-40B4-BE49-F238E27FC236}">
                  <a16:creationId xmlns:a16="http://schemas.microsoft.com/office/drawing/2014/main" id="{D5EE7CC9-998E-41A4-847A-9570D428F9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5784" y="3527826"/>
              <a:ext cx="2481263" cy="2443369"/>
            </a:xfrm>
            <a:prstGeom prst="rect">
              <a:avLst/>
            </a:prstGeom>
            <a:noFill/>
          </p:spPr>
        </p:pic>
        <p:pic>
          <p:nvPicPr>
            <p:cNvPr id="6" name="Picture 5">
              <a:extLst>
                <a:ext uri="{FF2B5EF4-FFF2-40B4-BE49-F238E27FC236}">
                  <a16:creationId xmlns:a16="http://schemas.microsoft.com/office/drawing/2014/main" id="{760B77C4-13A0-4F0C-B186-897C05FA3FE1}"/>
                </a:ext>
              </a:extLst>
            </p:cNvPr>
            <p:cNvPicPr>
              <a:picLocks noChangeAspect="1"/>
            </p:cNvPicPr>
            <p:nvPr/>
          </p:nvPicPr>
          <p:blipFill>
            <a:blip r:embed="rId3"/>
            <a:stretch>
              <a:fillRect/>
            </a:stretch>
          </p:blipFill>
          <p:spPr>
            <a:xfrm>
              <a:off x="1176178" y="4230395"/>
              <a:ext cx="816935" cy="658425"/>
            </a:xfrm>
            <a:prstGeom prst="rect">
              <a:avLst/>
            </a:prstGeom>
          </p:spPr>
        </p:pic>
      </p:grpSp>
      <p:grpSp>
        <p:nvGrpSpPr>
          <p:cNvPr id="10" name="Group 9">
            <a:extLst>
              <a:ext uri="{FF2B5EF4-FFF2-40B4-BE49-F238E27FC236}">
                <a16:creationId xmlns:a16="http://schemas.microsoft.com/office/drawing/2014/main" id="{216629DA-4594-4067-92F2-5A6EE582B736}"/>
              </a:ext>
            </a:extLst>
          </p:cNvPr>
          <p:cNvGrpSpPr/>
          <p:nvPr/>
        </p:nvGrpSpPr>
        <p:grpSpPr>
          <a:xfrm>
            <a:off x="676605" y="1528896"/>
            <a:ext cx="7463914" cy="1677754"/>
            <a:chOff x="676605" y="1528896"/>
            <a:chExt cx="7463914" cy="1677754"/>
          </a:xfrm>
        </p:grpSpPr>
        <p:sp>
          <p:nvSpPr>
            <p:cNvPr id="13" name="TextBox 12">
              <a:extLst>
                <a:ext uri="{FF2B5EF4-FFF2-40B4-BE49-F238E27FC236}">
                  <a16:creationId xmlns:a16="http://schemas.microsoft.com/office/drawing/2014/main" id="{20A3B999-85B6-4E35-B740-AC46DA6EBD90}"/>
                </a:ext>
              </a:extLst>
            </p:cNvPr>
            <p:cNvSpPr txBox="1"/>
            <p:nvPr/>
          </p:nvSpPr>
          <p:spPr>
            <a:xfrm>
              <a:off x="1517355" y="1902071"/>
              <a:ext cx="2732721" cy="1200329"/>
            </a:xfrm>
            <a:prstGeom prst="rect">
              <a:avLst/>
            </a:prstGeom>
            <a:noFill/>
          </p:spPr>
          <p:txBody>
            <a:bodyPr wrap="square">
              <a:spAutoFit/>
            </a:bodyPr>
            <a:lstStyle/>
            <a:p>
              <a:r>
                <a:rPr lang="en-US" dirty="0">
                  <a:solidFill>
                    <a:schemeClr val="accent6"/>
                  </a:solidFill>
                </a:rPr>
                <a:t>Success message will display, and you will be navigated back to the "Course Selection Page"</a:t>
              </a:r>
            </a:p>
          </p:txBody>
        </p:sp>
        <p:pic>
          <p:nvPicPr>
            <p:cNvPr id="9" name="Picture 2" descr="Graphical user interface, text, website&#10;&#10;Description automatically generated">
              <a:extLst>
                <a:ext uri="{FF2B5EF4-FFF2-40B4-BE49-F238E27FC236}">
                  <a16:creationId xmlns:a16="http://schemas.microsoft.com/office/drawing/2014/main" id="{1743A854-4BCC-4F16-9379-72841C22D8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0076" y="1528896"/>
              <a:ext cx="3890443" cy="1677754"/>
            </a:xfrm>
            <a:prstGeom prst="rect">
              <a:avLst/>
            </a:prstGeom>
            <a:noFill/>
          </p:spPr>
        </p:pic>
        <p:pic>
          <p:nvPicPr>
            <p:cNvPr id="7" name="Picture 6">
              <a:extLst>
                <a:ext uri="{FF2B5EF4-FFF2-40B4-BE49-F238E27FC236}">
                  <a16:creationId xmlns:a16="http://schemas.microsoft.com/office/drawing/2014/main" id="{EB3E975E-97B3-45AC-B882-831B719A0297}"/>
                </a:ext>
              </a:extLst>
            </p:cNvPr>
            <p:cNvPicPr>
              <a:picLocks noChangeAspect="1"/>
            </p:cNvPicPr>
            <p:nvPr/>
          </p:nvPicPr>
          <p:blipFill>
            <a:blip r:embed="rId5"/>
            <a:stretch>
              <a:fillRect/>
            </a:stretch>
          </p:blipFill>
          <p:spPr>
            <a:xfrm>
              <a:off x="676605" y="1902071"/>
              <a:ext cx="816935" cy="658425"/>
            </a:xfrm>
            <a:prstGeom prst="rect">
              <a:avLst/>
            </a:prstGeom>
          </p:spPr>
        </p:pic>
      </p:grpSp>
    </p:spTree>
    <p:extLst>
      <p:ext uri="{BB962C8B-B14F-4D97-AF65-F5344CB8AC3E}">
        <p14:creationId xmlns:p14="http://schemas.microsoft.com/office/powerpoint/2010/main" val="265236083"/>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ge Number"/>
          <p:cNvSpPr>
            <a:spLocks noGrp="1"/>
          </p:cNvSpPr>
          <p:nvPr>
            <p:ph type="sldNum" sz="quarter" idx="4"/>
          </p:nvPr>
        </p:nvSpPr>
        <p:spPr/>
        <p:txBody>
          <a:bodyPr/>
          <a:lstStyle/>
          <a:p>
            <a:fld id="{941BE8DD-6BA1-AD43-8321-0CEB068BCC7D}" type="slidenum">
              <a:rPr lang="en-US" smtClean="0"/>
              <a:pPr/>
              <a:t>25</a:t>
            </a:fld>
            <a:endParaRPr lang="en-US" dirty="0"/>
          </a:p>
        </p:txBody>
      </p:sp>
      <p:sp>
        <p:nvSpPr>
          <p:cNvPr id="2" name="Page Title: Agenda"/>
          <p:cNvSpPr>
            <a:spLocks noGrp="1"/>
          </p:cNvSpPr>
          <p:nvPr>
            <p:ph type="title"/>
          </p:nvPr>
        </p:nvSpPr>
        <p:spPr>
          <a:xfrm>
            <a:off x="457200" y="139614"/>
            <a:ext cx="8187612" cy="954348"/>
          </a:xfrm>
        </p:spPr>
        <p:txBody>
          <a:bodyPr/>
          <a:lstStyle/>
          <a:p>
            <a:r>
              <a:rPr lang="en-US" dirty="0"/>
              <a:t>Adding student data individually</a:t>
            </a:r>
          </a:p>
        </p:txBody>
      </p:sp>
      <p:pic>
        <p:nvPicPr>
          <p:cNvPr id="5" name="Picture 4" descr="Graphical user interface, text, application, email&#10;&#10;Description automatically generated">
            <a:extLst>
              <a:ext uri="{FF2B5EF4-FFF2-40B4-BE49-F238E27FC236}">
                <a16:creationId xmlns:a16="http://schemas.microsoft.com/office/drawing/2014/main" id="{00766CF9-1C8D-4C46-B57A-A66CFBFBD82C}"/>
              </a:ext>
            </a:extLst>
          </p:cNvPr>
          <p:cNvPicPr>
            <a:picLocks noChangeAspect="1"/>
          </p:cNvPicPr>
          <p:nvPr/>
        </p:nvPicPr>
        <p:blipFill>
          <a:blip r:embed="rId2"/>
          <a:stretch>
            <a:fillRect/>
          </a:stretch>
        </p:blipFill>
        <p:spPr>
          <a:xfrm>
            <a:off x="254710" y="3124638"/>
            <a:ext cx="5686642" cy="2254246"/>
          </a:xfrm>
          <a:prstGeom prst="rect">
            <a:avLst/>
          </a:prstGeom>
        </p:spPr>
      </p:pic>
      <p:sp>
        <p:nvSpPr>
          <p:cNvPr id="11" name="TextBox 10">
            <a:extLst>
              <a:ext uri="{FF2B5EF4-FFF2-40B4-BE49-F238E27FC236}">
                <a16:creationId xmlns:a16="http://schemas.microsoft.com/office/drawing/2014/main" id="{9274031A-61A0-4554-BC8A-A6EB882F9D9B}"/>
              </a:ext>
            </a:extLst>
          </p:cNvPr>
          <p:cNvSpPr txBox="1"/>
          <p:nvPr/>
        </p:nvSpPr>
        <p:spPr>
          <a:xfrm>
            <a:off x="274320" y="2080963"/>
            <a:ext cx="4579620" cy="369332"/>
          </a:xfrm>
          <a:prstGeom prst="rect">
            <a:avLst/>
          </a:prstGeom>
          <a:noFill/>
        </p:spPr>
        <p:txBody>
          <a:bodyPr wrap="square">
            <a:spAutoFit/>
          </a:bodyPr>
          <a:lstStyle/>
          <a:p>
            <a:r>
              <a:rPr lang="en-US" dirty="0">
                <a:solidFill>
                  <a:schemeClr val="accent6"/>
                </a:solidFill>
              </a:rPr>
              <a:t>1) Click "Add Students" on the Welcome page</a:t>
            </a:r>
          </a:p>
        </p:txBody>
      </p:sp>
      <p:pic>
        <p:nvPicPr>
          <p:cNvPr id="1026" name="Picture 2" descr="Graphical user interface, text, application&#10;&#10;Description automatically generated">
            <a:extLst>
              <a:ext uri="{FF2B5EF4-FFF2-40B4-BE49-F238E27FC236}">
                <a16:creationId xmlns:a16="http://schemas.microsoft.com/office/drawing/2014/main" id="{D7E072F0-DCE7-42ED-846D-2E3249C4DF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2169" y="1446787"/>
            <a:ext cx="3626453" cy="1368104"/>
          </a:xfrm>
          <a:prstGeom prst="rect">
            <a:avLst/>
          </a:prstGeom>
          <a:noFill/>
        </p:spPr>
      </p:pic>
      <p:sp>
        <p:nvSpPr>
          <p:cNvPr id="12" name="TextBox 11">
            <a:extLst>
              <a:ext uri="{FF2B5EF4-FFF2-40B4-BE49-F238E27FC236}">
                <a16:creationId xmlns:a16="http://schemas.microsoft.com/office/drawing/2014/main" id="{6995EFB0-E6A2-471B-B48F-564D211D4D11}"/>
              </a:ext>
            </a:extLst>
          </p:cNvPr>
          <p:cNvSpPr txBox="1"/>
          <p:nvPr/>
        </p:nvSpPr>
        <p:spPr>
          <a:xfrm>
            <a:off x="6023610" y="3608500"/>
            <a:ext cx="2926080" cy="923330"/>
          </a:xfrm>
          <a:prstGeom prst="rect">
            <a:avLst/>
          </a:prstGeom>
          <a:noFill/>
        </p:spPr>
        <p:txBody>
          <a:bodyPr wrap="square">
            <a:spAutoFit/>
          </a:bodyPr>
          <a:lstStyle/>
          <a:p>
            <a:pPr algn="just"/>
            <a:r>
              <a:rPr lang="en-US" dirty="0">
                <a:solidFill>
                  <a:schemeClr val="accent6"/>
                </a:solidFill>
              </a:rPr>
              <a:t>2) Click "Add" for the course that you'd like to add student data to</a:t>
            </a:r>
          </a:p>
        </p:txBody>
      </p:sp>
      <p:sp>
        <p:nvSpPr>
          <p:cNvPr id="14" name="TextBox 13">
            <a:extLst>
              <a:ext uri="{FF2B5EF4-FFF2-40B4-BE49-F238E27FC236}">
                <a16:creationId xmlns:a16="http://schemas.microsoft.com/office/drawing/2014/main" id="{B3BAE56A-E80F-4A09-8CC7-1A6B0B94BE7A}"/>
              </a:ext>
            </a:extLst>
          </p:cNvPr>
          <p:cNvSpPr txBox="1"/>
          <p:nvPr/>
        </p:nvSpPr>
        <p:spPr>
          <a:xfrm>
            <a:off x="6664250" y="4531830"/>
            <a:ext cx="2225040" cy="1015663"/>
          </a:xfrm>
          <a:prstGeom prst="rect">
            <a:avLst/>
          </a:prstGeom>
          <a:noFill/>
          <a:ln w="12700">
            <a:solidFill>
              <a:schemeClr val="tx1"/>
            </a:solidFill>
          </a:ln>
        </p:spPr>
        <p:txBody>
          <a:bodyPr wrap="square">
            <a:spAutoFit/>
          </a:bodyPr>
          <a:lstStyle/>
          <a:p>
            <a:pPr algn="just"/>
            <a:r>
              <a:rPr lang="en-US" sz="1200" b="1" dirty="0">
                <a:solidFill>
                  <a:schemeClr val="accent6"/>
                </a:solidFill>
              </a:rPr>
              <a:t>Please Note: </a:t>
            </a:r>
            <a:r>
              <a:rPr lang="en-US" sz="1200" dirty="0">
                <a:solidFill>
                  <a:schemeClr val="accent6"/>
                </a:solidFill>
              </a:rPr>
              <a:t>You may see "Edit" for courses where data has already been entered.  Clicking "Edit" will lead you through the same process flow</a:t>
            </a:r>
          </a:p>
        </p:txBody>
      </p:sp>
      <p:sp>
        <p:nvSpPr>
          <p:cNvPr id="10" name="Arrow: Down 9">
            <a:extLst>
              <a:ext uri="{FF2B5EF4-FFF2-40B4-BE49-F238E27FC236}">
                <a16:creationId xmlns:a16="http://schemas.microsoft.com/office/drawing/2014/main" id="{08D13E32-C902-4C76-BD3C-34A37A196AA0}"/>
              </a:ext>
            </a:extLst>
          </p:cNvPr>
          <p:cNvSpPr/>
          <p:nvPr/>
        </p:nvSpPr>
        <p:spPr>
          <a:xfrm>
            <a:off x="5041754" y="2712021"/>
            <a:ext cx="323850" cy="690309"/>
          </a:xfrm>
          <a:prstGeom prst="downArrow">
            <a:avLst>
              <a:gd name="adj1" fmla="val 37451"/>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010739"/>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ge Number"/>
          <p:cNvSpPr>
            <a:spLocks noGrp="1"/>
          </p:cNvSpPr>
          <p:nvPr>
            <p:ph type="sldNum" sz="quarter" idx="4"/>
          </p:nvPr>
        </p:nvSpPr>
        <p:spPr/>
        <p:txBody>
          <a:bodyPr/>
          <a:lstStyle/>
          <a:p>
            <a:fld id="{941BE8DD-6BA1-AD43-8321-0CEB068BCC7D}" type="slidenum">
              <a:rPr lang="en-US" smtClean="0"/>
              <a:pPr/>
              <a:t>26</a:t>
            </a:fld>
            <a:endParaRPr lang="en-US" dirty="0"/>
          </a:p>
        </p:txBody>
      </p:sp>
      <p:sp>
        <p:nvSpPr>
          <p:cNvPr id="2" name="Page Title: Agenda"/>
          <p:cNvSpPr>
            <a:spLocks noGrp="1"/>
          </p:cNvSpPr>
          <p:nvPr>
            <p:ph type="title"/>
          </p:nvPr>
        </p:nvSpPr>
        <p:spPr>
          <a:xfrm>
            <a:off x="457200" y="139614"/>
            <a:ext cx="8187612" cy="954348"/>
          </a:xfrm>
        </p:spPr>
        <p:txBody>
          <a:bodyPr/>
          <a:lstStyle/>
          <a:p>
            <a:r>
              <a:rPr lang="en-US" dirty="0"/>
              <a:t>Adding student data individually</a:t>
            </a:r>
          </a:p>
        </p:txBody>
      </p:sp>
      <p:sp>
        <p:nvSpPr>
          <p:cNvPr id="11" name="TextBox 10">
            <a:extLst>
              <a:ext uri="{FF2B5EF4-FFF2-40B4-BE49-F238E27FC236}">
                <a16:creationId xmlns:a16="http://schemas.microsoft.com/office/drawing/2014/main" id="{9274031A-61A0-4554-BC8A-A6EB882F9D9B}"/>
              </a:ext>
            </a:extLst>
          </p:cNvPr>
          <p:cNvSpPr txBox="1"/>
          <p:nvPr/>
        </p:nvSpPr>
        <p:spPr>
          <a:xfrm>
            <a:off x="621161" y="1365637"/>
            <a:ext cx="8065638" cy="369332"/>
          </a:xfrm>
          <a:prstGeom prst="rect">
            <a:avLst/>
          </a:prstGeom>
          <a:noFill/>
        </p:spPr>
        <p:txBody>
          <a:bodyPr wrap="square">
            <a:spAutoFit/>
          </a:bodyPr>
          <a:lstStyle/>
          <a:p>
            <a:r>
              <a:rPr lang="en-US" dirty="0">
                <a:solidFill>
                  <a:schemeClr val="accent6"/>
                </a:solidFill>
              </a:rPr>
              <a:t>3) Enter your student data directly into the table</a:t>
            </a:r>
          </a:p>
        </p:txBody>
      </p:sp>
      <p:pic>
        <p:nvPicPr>
          <p:cNvPr id="3074" name="Picture 2" descr="Graphical user interface, application&#10;&#10;Description automatically generated">
            <a:extLst>
              <a:ext uri="{FF2B5EF4-FFF2-40B4-BE49-F238E27FC236}">
                <a16:creationId xmlns:a16="http://schemas.microsoft.com/office/drawing/2014/main" id="{9FFC1E8C-D979-46E2-BA6C-7FF78B276C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6194" y="1734969"/>
            <a:ext cx="6686054" cy="4030041"/>
          </a:xfrm>
          <a:prstGeom prst="rect">
            <a:avLst/>
          </a:prstGeom>
          <a:noFill/>
        </p:spPr>
      </p:pic>
      <p:pic>
        <p:nvPicPr>
          <p:cNvPr id="6" name="Picture 6">
            <a:extLst>
              <a:ext uri="{FF2B5EF4-FFF2-40B4-BE49-F238E27FC236}">
                <a16:creationId xmlns:a16="http://schemas.microsoft.com/office/drawing/2014/main" id="{66030FA4-E240-4EB3-8A19-7497CB1A19AC}"/>
              </a:ext>
            </a:extLst>
          </p:cNvPr>
          <p:cNvPicPr>
            <a:picLocks noChangeAspect="1"/>
          </p:cNvPicPr>
          <p:nvPr/>
        </p:nvPicPr>
        <p:blipFill>
          <a:blip r:embed="rId3"/>
          <a:stretch>
            <a:fillRect/>
          </a:stretch>
        </p:blipFill>
        <p:spPr>
          <a:xfrm>
            <a:off x="259423" y="1732692"/>
            <a:ext cx="8535255" cy="4124649"/>
          </a:xfrm>
          <a:prstGeom prst="rect">
            <a:avLst/>
          </a:prstGeom>
        </p:spPr>
      </p:pic>
    </p:spTree>
    <p:extLst>
      <p:ext uri="{BB962C8B-B14F-4D97-AF65-F5344CB8AC3E}">
        <p14:creationId xmlns:p14="http://schemas.microsoft.com/office/powerpoint/2010/main" val="2858363256"/>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ge Number"/>
          <p:cNvSpPr>
            <a:spLocks noGrp="1"/>
          </p:cNvSpPr>
          <p:nvPr>
            <p:ph type="sldNum" sz="quarter" idx="4"/>
          </p:nvPr>
        </p:nvSpPr>
        <p:spPr/>
        <p:txBody>
          <a:bodyPr/>
          <a:lstStyle/>
          <a:p>
            <a:fld id="{941BE8DD-6BA1-AD43-8321-0CEB068BCC7D}" type="slidenum">
              <a:rPr lang="en-US" smtClean="0"/>
              <a:pPr/>
              <a:t>27</a:t>
            </a:fld>
            <a:endParaRPr lang="en-US" dirty="0"/>
          </a:p>
        </p:txBody>
      </p:sp>
      <p:sp>
        <p:nvSpPr>
          <p:cNvPr id="2" name="Page Title: Agenda"/>
          <p:cNvSpPr>
            <a:spLocks noGrp="1"/>
          </p:cNvSpPr>
          <p:nvPr>
            <p:ph type="title"/>
          </p:nvPr>
        </p:nvSpPr>
        <p:spPr>
          <a:xfrm>
            <a:off x="457200" y="139614"/>
            <a:ext cx="8187612" cy="954348"/>
          </a:xfrm>
        </p:spPr>
        <p:txBody>
          <a:bodyPr/>
          <a:lstStyle/>
          <a:p>
            <a:r>
              <a:rPr lang="en-US" dirty="0"/>
              <a:t>Adding student data individually</a:t>
            </a:r>
          </a:p>
        </p:txBody>
      </p:sp>
      <p:sp>
        <p:nvSpPr>
          <p:cNvPr id="13" name="TextBox 12">
            <a:extLst>
              <a:ext uri="{FF2B5EF4-FFF2-40B4-BE49-F238E27FC236}">
                <a16:creationId xmlns:a16="http://schemas.microsoft.com/office/drawing/2014/main" id="{20A3B999-85B6-4E35-B740-AC46DA6EBD90}"/>
              </a:ext>
            </a:extLst>
          </p:cNvPr>
          <p:cNvSpPr txBox="1"/>
          <p:nvPr/>
        </p:nvSpPr>
        <p:spPr>
          <a:xfrm>
            <a:off x="726264" y="1462896"/>
            <a:ext cx="7918548" cy="369332"/>
          </a:xfrm>
          <a:prstGeom prst="rect">
            <a:avLst/>
          </a:prstGeom>
          <a:noFill/>
        </p:spPr>
        <p:txBody>
          <a:bodyPr wrap="square">
            <a:spAutoFit/>
          </a:bodyPr>
          <a:lstStyle/>
          <a:p>
            <a:r>
              <a:rPr lang="en-US" dirty="0">
                <a:solidFill>
                  <a:schemeClr val="accent6"/>
                </a:solidFill>
              </a:rPr>
              <a:t>4) Click the "Add Record" button if you need more rows</a:t>
            </a:r>
          </a:p>
        </p:txBody>
      </p:sp>
      <p:pic>
        <p:nvPicPr>
          <p:cNvPr id="5122" name="Picture 2" descr="Graphical user interface&#10;&#10;Description automatically generated with medium confidence">
            <a:extLst>
              <a:ext uri="{FF2B5EF4-FFF2-40B4-BE49-F238E27FC236}">
                <a16:creationId xmlns:a16="http://schemas.microsoft.com/office/drawing/2014/main" id="{CC7194D0-C03F-4003-A5A4-763A648A5E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354" y="1905780"/>
            <a:ext cx="8483627" cy="3728887"/>
          </a:xfrm>
          <a:prstGeom prst="rect">
            <a:avLst/>
          </a:prstGeom>
          <a:noFill/>
        </p:spPr>
      </p:pic>
    </p:spTree>
    <p:extLst>
      <p:ext uri="{BB962C8B-B14F-4D97-AF65-F5344CB8AC3E}">
        <p14:creationId xmlns:p14="http://schemas.microsoft.com/office/powerpoint/2010/main" val="2956498964"/>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ge Number"/>
          <p:cNvSpPr>
            <a:spLocks noGrp="1"/>
          </p:cNvSpPr>
          <p:nvPr>
            <p:ph type="sldNum" sz="quarter" idx="4"/>
          </p:nvPr>
        </p:nvSpPr>
        <p:spPr/>
        <p:txBody>
          <a:bodyPr/>
          <a:lstStyle/>
          <a:p>
            <a:fld id="{941BE8DD-6BA1-AD43-8321-0CEB068BCC7D}" type="slidenum">
              <a:rPr lang="en-US" smtClean="0"/>
              <a:pPr/>
              <a:t>28</a:t>
            </a:fld>
            <a:endParaRPr lang="en-US" dirty="0"/>
          </a:p>
        </p:txBody>
      </p:sp>
      <p:sp>
        <p:nvSpPr>
          <p:cNvPr id="2" name="Page Title: Agenda"/>
          <p:cNvSpPr>
            <a:spLocks noGrp="1"/>
          </p:cNvSpPr>
          <p:nvPr>
            <p:ph type="title"/>
          </p:nvPr>
        </p:nvSpPr>
        <p:spPr>
          <a:xfrm>
            <a:off x="457200" y="139614"/>
            <a:ext cx="8187612" cy="954348"/>
          </a:xfrm>
        </p:spPr>
        <p:txBody>
          <a:bodyPr/>
          <a:lstStyle/>
          <a:p>
            <a:r>
              <a:rPr lang="en-US" dirty="0"/>
              <a:t>Adding student data individually</a:t>
            </a:r>
          </a:p>
        </p:txBody>
      </p:sp>
      <p:pic>
        <p:nvPicPr>
          <p:cNvPr id="10242" name="Picture 2" descr="Graphical user interface, application&#10;&#10;Description automatically generated">
            <a:extLst>
              <a:ext uri="{FF2B5EF4-FFF2-40B4-BE49-F238E27FC236}">
                <a16:creationId xmlns:a16="http://schemas.microsoft.com/office/drawing/2014/main" id="{5750C8C5-9594-4754-AF93-D2ACE69F04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7520" y="1812439"/>
            <a:ext cx="3587057" cy="1457865"/>
          </a:xfrm>
          <a:prstGeom prst="rect">
            <a:avLst/>
          </a:prstGeom>
          <a:noFill/>
        </p:spPr>
      </p:pic>
      <p:sp>
        <p:nvSpPr>
          <p:cNvPr id="10" name="TextBox 9">
            <a:extLst>
              <a:ext uri="{FF2B5EF4-FFF2-40B4-BE49-F238E27FC236}">
                <a16:creationId xmlns:a16="http://schemas.microsoft.com/office/drawing/2014/main" id="{7E783111-6446-46AE-BEF0-86B4E504B1B5}"/>
              </a:ext>
            </a:extLst>
          </p:cNvPr>
          <p:cNvSpPr txBox="1"/>
          <p:nvPr/>
        </p:nvSpPr>
        <p:spPr>
          <a:xfrm>
            <a:off x="274320" y="1664208"/>
            <a:ext cx="1920240" cy="1754326"/>
          </a:xfrm>
          <a:prstGeom prst="rect">
            <a:avLst/>
          </a:prstGeom>
          <a:noFill/>
        </p:spPr>
        <p:txBody>
          <a:bodyPr wrap="square">
            <a:spAutoFit/>
          </a:bodyPr>
          <a:lstStyle/>
          <a:p>
            <a:r>
              <a:rPr lang="en-US" dirty="0">
                <a:solidFill>
                  <a:schemeClr val="accent6"/>
                </a:solidFill>
              </a:rPr>
              <a:t>5) Once satisfied with your data, click "Submit" in the lower right-hand corner of the screen</a:t>
            </a:r>
          </a:p>
        </p:txBody>
      </p:sp>
      <p:pic>
        <p:nvPicPr>
          <p:cNvPr id="12290" name="Picture 2" descr="Graphical user interface, application&#10;&#10;Description automatically generated">
            <a:extLst>
              <a:ext uri="{FF2B5EF4-FFF2-40B4-BE49-F238E27FC236}">
                <a16:creationId xmlns:a16="http://schemas.microsoft.com/office/drawing/2014/main" id="{63903D04-8820-4D18-AD45-FC76BCA0DA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4763" y="2126462"/>
            <a:ext cx="2194560" cy="829819"/>
          </a:xfrm>
          <a:prstGeom prst="rect">
            <a:avLst/>
          </a:prstGeom>
          <a:noFill/>
        </p:spPr>
      </p:pic>
      <p:sp>
        <p:nvSpPr>
          <p:cNvPr id="12" name="Arrow: Down 11">
            <a:extLst>
              <a:ext uri="{FF2B5EF4-FFF2-40B4-BE49-F238E27FC236}">
                <a16:creationId xmlns:a16="http://schemas.microsoft.com/office/drawing/2014/main" id="{953649BF-F6A7-45E0-AF9F-29AC82DB5F61}"/>
              </a:ext>
            </a:extLst>
          </p:cNvPr>
          <p:cNvSpPr/>
          <p:nvPr/>
        </p:nvSpPr>
        <p:spPr>
          <a:xfrm rot="16200000">
            <a:off x="5036668" y="1873784"/>
            <a:ext cx="323850" cy="1335175"/>
          </a:xfrm>
          <a:prstGeom prst="downArrow">
            <a:avLst>
              <a:gd name="adj1" fmla="val 37451"/>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4" name="Table 4">
            <a:extLst>
              <a:ext uri="{FF2B5EF4-FFF2-40B4-BE49-F238E27FC236}">
                <a16:creationId xmlns:a16="http://schemas.microsoft.com/office/drawing/2014/main" id="{027D01E0-EC51-44FC-8449-392CB21CB5B7}"/>
              </a:ext>
            </a:extLst>
          </p:cNvPr>
          <p:cNvGraphicFramePr>
            <a:graphicFrameLocks noGrp="1"/>
          </p:cNvGraphicFramePr>
          <p:nvPr>
            <p:extLst>
              <p:ext uri="{D42A27DB-BD31-4B8C-83A1-F6EECF244321}">
                <p14:modId xmlns:p14="http://schemas.microsoft.com/office/powerpoint/2010/main" val="1991742408"/>
              </p:ext>
            </p:extLst>
          </p:nvPr>
        </p:nvGraphicFramePr>
        <p:xfrm>
          <a:off x="274320" y="3650569"/>
          <a:ext cx="4874418" cy="580099"/>
        </p:xfrm>
        <a:graphic>
          <a:graphicData uri="http://schemas.openxmlformats.org/drawingml/2006/table">
            <a:tbl>
              <a:tblPr firstRow="1" bandRow="1">
                <a:tableStyleId>{5C22544A-7EE6-4342-B048-85BDC9FD1C3A}</a:tableStyleId>
              </a:tblPr>
              <a:tblGrid>
                <a:gridCol w="4874418">
                  <a:extLst>
                    <a:ext uri="{9D8B030D-6E8A-4147-A177-3AD203B41FA5}">
                      <a16:colId xmlns:a16="http://schemas.microsoft.com/office/drawing/2014/main" val="2433017109"/>
                    </a:ext>
                  </a:extLst>
                </a:gridCol>
              </a:tblGrid>
              <a:tr h="580099">
                <a:tc>
                  <a:txBody>
                    <a:bodyPr/>
                    <a:lstStyle/>
                    <a:p>
                      <a:pPr algn="just"/>
                      <a:r>
                        <a:rPr lang="en-US" sz="1200" b="1" dirty="0">
                          <a:solidFill>
                            <a:schemeClr val="accent6"/>
                          </a:solidFill>
                        </a:rPr>
                        <a:t>Please Note: </a:t>
                      </a:r>
                      <a:r>
                        <a:rPr lang="en-US" sz="1200" b="0" dirty="0">
                          <a:solidFill>
                            <a:schemeClr val="accent6"/>
                          </a:solidFill>
                        </a:rPr>
                        <a:t>Upon “Submit” the application will:</a:t>
                      </a:r>
                    </a:p>
                    <a:p>
                      <a:pPr algn="just"/>
                      <a:endParaRPr lang="en-US" sz="600" b="0" dirty="0">
                        <a:solidFill>
                          <a:schemeClr val="accent6"/>
                        </a:solidFill>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solidFill>
                            <a:schemeClr val="accent6"/>
                          </a:solidFill>
                        </a:rPr>
                        <a:t>Check for all field validations (see “</a:t>
                      </a:r>
                      <a:r>
                        <a:rPr lang="en-US" sz="1200" b="0" dirty="0">
                          <a:solidFill>
                            <a:schemeClr val="accent6"/>
                          </a:solidFill>
                          <a:hlinkClick r:id="rId4" action="ppaction://hlinksldjump"/>
                        </a:rPr>
                        <a:t>Field Logic &amp; Details</a:t>
                      </a:r>
                      <a:r>
                        <a:rPr lang="en-US" sz="1200" b="0" dirty="0">
                          <a:solidFill>
                            <a:schemeClr val="accent6"/>
                          </a:solidFill>
                        </a:rPr>
                        <a:t>” for specifics)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6496451"/>
                  </a:ext>
                </a:extLst>
              </a:tr>
            </a:tbl>
          </a:graphicData>
        </a:graphic>
      </p:graphicFrame>
      <p:sp>
        <p:nvSpPr>
          <p:cNvPr id="13" name="Star: 16 Points 10">
            <a:extLst>
              <a:ext uri="{FF2B5EF4-FFF2-40B4-BE49-F238E27FC236}">
                <a16:creationId xmlns:a16="http://schemas.microsoft.com/office/drawing/2014/main" id="{54D1CEA1-1739-4633-BA85-B429256D4833}"/>
              </a:ext>
            </a:extLst>
          </p:cNvPr>
          <p:cNvSpPr>
            <a:spLocks noChangeAspect="1"/>
          </p:cNvSpPr>
          <p:nvPr/>
        </p:nvSpPr>
        <p:spPr>
          <a:xfrm rot="21302274">
            <a:off x="544591" y="4193140"/>
            <a:ext cx="2802907" cy="2142145"/>
          </a:xfrm>
          <a:prstGeom prst="star16">
            <a:avLst>
              <a:gd name="adj" fmla="val 37963"/>
            </a:avLst>
          </a:prstGeom>
          <a:gradFill flip="none" rotWithShape="1">
            <a:gsLst>
              <a:gs pos="0">
                <a:srgbClr val="F7AC08"/>
              </a:gs>
              <a:gs pos="100000">
                <a:schemeClr val="accent1">
                  <a:tint val="50000"/>
                  <a:shade val="100000"/>
                  <a:satMod val="350000"/>
                </a:schemeClr>
              </a:gs>
            </a:gsLst>
            <a:lin ang="18900000" scaled="1"/>
            <a:tileRect/>
          </a:gra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300" dirty="0">
                <a:solidFill>
                  <a:schemeClr val="accent6"/>
                </a:solidFill>
              </a:rPr>
              <a:t>Any errors in the file (e.g.; wrong codes, logical date errors) </a:t>
            </a:r>
            <a:r>
              <a:rPr lang="en-US" sz="1200" dirty="0">
                <a:solidFill>
                  <a:schemeClr val="accent6"/>
                </a:solidFill>
              </a:rPr>
              <a:t>will be highlighted on the screen</a:t>
            </a:r>
          </a:p>
        </p:txBody>
      </p:sp>
      <p:pic>
        <p:nvPicPr>
          <p:cNvPr id="15" name="Picture 14"/>
          <p:cNvPicPr>
            <a:picLocks noChangeAspect="1"/>
          </p:cNvPicPr>
          <p:nvPr/>
        </p:nvPicPr>
        <p:blipFill>
          <a:blip r:embed="rId5"/>
          <a:stretch>
            <a:fillRect/>
          </a:stretch>
        </p:blipFill>
        <p:spPr>
          <a:xfrm>
            <a:off x="3741682" y="4241177"/>
            <a:ext cx="5294741" cy="1980947"/>
          </a:xfrm>
          <a:prstGeom prst="rect">
            <a:avLst/>
          </a:prstGeom>
        </p:spPr>
      </p:pic>
    </p:spTree>
    <p:extLst>
      <p:ext uri="{BB962C8B-B14F-4D97-AF65-F5344CB8AC3E}">
        <p14:creationId xmlns:p14="http://schemas.microsoft.com/office/powerpoint/2010/main" val="1459354078"/>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ge Number"/>
          <p:cNvSpPr>
            <a:spLocks noGrp="1"/>
          </p:cNvSpPr>
          <p:nvPr>
            <p:ph type="sldNum" sz="quarter" idx="4"/>
          </p:nvPr>
        </p:nvSpPr>
        <p:spPr/>
        <p:txBody>
          <a:bodyPr/>
          <a:lstStyle/>
          <a:p>
            <a:fld id="{941BE8DD-6BA1-AD43-8321-0CEB068BCC7D}" type="slidenum">
              <a:rPr lang="en-US" smtClean="0"/>
              <a:pPr/>
              <a:t>29</a:t>
            </a:fld>
            <a:endParaRPr lang="en-US" dirty="0"/>
          </a:p>
        </p:txBody>
      </p:sp>
      <p:sp>
        <p:nvSpPr>
          <p:cNvPr id="2" name="Page Title: Agenda"/>
          <p:cNvSpPr>
            <a:spLocks noGrp="1"/>
          </p:cNvSpPr>
          <p:nvPr>
            <p:ph type="title"/>
          </p:nvPr>
        </p:nvSpPr>
        <p:spPr>
          <a:xfrm>
            <a:off x="457200" y="139614"/>
            <a:ext cx="8187612" cy="954348"/>
          </a:xfrm>
        </p:spPr>
        <p:txBody>
          <a:bodyPr/>
          <a:lstStyle/>
          <a:p>
            <a:r>
              <a:rPr lang="en-US" dirty="0"/>
              <a:t>Adding student data manually</a:t>
            </a:r>
          </a:p>
        </p:txBody>
      </p:sp>
      <p:grpSp>
        <p:nvGrpSpPr>
          <p:cNvPr id="8" name="Group 7">
            <a:extLst>
              <a:ext uri="{FF2B5EF4-FFF2-40B4-BE49-F238E27FC236}">
                <a16:creationId xmlns:a16="http://schemas.microsoft.com/office/drawing/2014/main" id="{ED9C338F-496E-4B19-9F48-E661E06101DF}"/>
              </a:ext>
            </a:extLst>
          </p:cNvPr>
          <p:cNvGrpSpPr/>
          <p:nvPr/>
        </p:nvGrpSpPr>
        <p:grpSpPr>
          <a:xfrm>
            <a:off x="1588128" y="3527826"/>
            <a:ext cx="5640869" cy="2443369"/>
            <a:chOff x="1176178" y="3527826"/>
            <a:chExt cx="5640869" cy="2443369"/>
          </a:xfrm>
        </p:grpSpPr>
        <p:sp>
          <p:nvSpPr>
            <p:cNvPr id="11" name="TextBox 10">
              <a:extLst>
                <a:ext uri="{FF2B5EF4-FFF2-40B4-BE49-F238E27FC236}">
                  <a16:creationId xmlns:a16="http://schemas.microsoft.com/office/drawing/2014/main" id="{9274031A-61A0-4554-BC8A-A6EB882F9D9B}"/>
                </a:ext>
              </a:extLst>
            </p:cNvPr>
            <p:cNvSpPr txBox="1"/>
            <p:nvPr/>
          </p:nvSpPr>
          <p:spPr>
            <a:xfrm>
              <a:off x="2031688" y="4230395"/>
              <a:ext cx="2217421" cy="923330"/>
            </a:xfrm>
            <a:prstGeom prst="rect">
              <a:avLst/>
            </a:prstGeom>
            <a:noFill/>
          </p:spPr>
          <p:txBody>
            <a:bodyPr wrap="square">
              <a:spAutoFit/>
            </a:bodyPr>
            <a:lstStyle/>
            <a:p>
              <a:r>
                <a:rPr lang="en-US" dirty="0">
                  <a:solidFill>
                    <a:schemeClr val="accent6"/>
                  </a:solidFill>
                </a:rPr>
                <a:t>Error messages will be indicated at the top of the screen</a:t>
              </a:r>
            </a:p>
          </p:txBody>
        </p:sp>
        <p:pic>
          <p:nvPicPr>
            <p:cNvPr id="8194" name="Picture 2" descr="Table&#10;&#10;Description automatically generated">
              <a:extLst>
                <a:ext uri="{FF2B5EF4-FFF2-40B4-BE49-F238E27FC236}">
                  <a16:creationId xmlns:a16="http://schemas.microsoft.com/office/drawing/2014/main" id="{D5EE7CC9-998E-41A4-847A-9570D428F9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5784" y="3527826"/>
              <a:ext cx="2481263" cy="2443369"/>
            </a:xfrm>
            <a:prstGeom prst="rect">
              <a:avLst/>
            </a:prstGeom>
            <a:noFill/>
          </p:spPr>
        </p:pic>
        <p:pic>
          <p:nvPicPr>
            <p:cNvPr id="6" name="Picture 5">
              <a:extLst>
                <a:ext uri="{FF2B5EF4-FFF2-40B4-BE49-F238E27FC236}">
                  <a16:creationId xmlns:a16="http://schemas.microsoft.com/office/drawing/2014/main" id="{760B77C4-13A0-4F0C-B186-897C05FA3FE1}"/>
                </a:ext>
              </a:extLst>
            </p:cNvPr>
            <p:cNvPicPr>
              <a:picLocks noChangeAspect="1"/>
            </p:cNvPicPr>
            <p:nvPr/>
          </p:nvPicPr>
          <p:blipFill>
            <a:blip r:embed="rId3"/>
            <a:stretch>
              <a:fillRect/>
            </a:stretch>
          </p:blipFill>
          <p:spPr>
            <a:xfrm>
              <a:off x="1176178" y="4230395"/>
              <a:ext cx="816935" cy="658425"/>
            </a:xfrm>
            <a:prstGeom prst="rect">
              <a:avLst/>
            </a:prstGeom>
          </p:spPr>
        </p:pic>
      </p:grpSp>
      <p:grpSp>
        <p:nvGrpSpPr>
          <p:cNvPr id="10" name="Group 9">
            <a:extLst>
              <a:ext uri="{FF2B5EF4-FFF2-40B4-BE49-F238E27FC236}">
                <a16:creationId xmlns:a16="http://schemas.microsoft.com/office/drawing/2014/main" id="{216629DA-4594-4067-92F2-5A6EE582B736}"/>
              </a:ext>
            </a:extLst>
          </p:cNvPr>
          <p:cNvGrpSpPr/>
          <p:nvPr/>
        </p:nvGrpSpPr>
        <p:grpSpPr>
          <a:xfrm>
            <a:off x="676605" y="1528896"/>
            <a:ext cx="7463914" cy="1677754"/>
            <a:chOff x="676605" y="1528896"/>
            <a:chExt cx="7463914" cy="1677754"/>
          </a:xfrm>
        </p:grpSpPr>
        <p:sp>
          <p:nvSpPr>
            <p:cNvPr id="13" name="TextBox 12">
              <a:extLst>
                <a:ext uri="{FF2B5EF4-FFF2-40B4-BE49-F238E27FC236}">
                  <a16:creationId xmlns:a16="http://schemas.microsoft.com/office/drawing/2014/main" id="{20A3B999-85B6-4E35-B740-AC46DA6EBD90}"/>
                </a:ext>
              </a:extLst>
            </p:cNvPr>
            <p:cNvSpPr txBox="1"/>
            <p:nvPr/>
          </p:nvSpPr>
          <p:spPr>
            <a:xfrm>
              <a:off x="1517355" y="1902071"/>
              <a:ext cx="2732721" cy="1200329"/>
            </a:xfrm>
            <a:prstGeom prst="rect">
              <a:avLst/>
            </a:prstGeom>
            <a:noFill/>
          </p:spPr>
          <p:txBody>
            <a:bodyPr wrap="square">
              <a:spAutoFit/>
            </a:bodyPr>
            <a:lstStyle/>
            <a:p>
              <a:r>
                <a:rPr lang="en-US" dirty="0">
                  <a:solidFill>
                    <a:schemeClr val="accent6"/>
                  </a:solidFill>
                </a:rPr>
                <a:t>Success message will display, and you will be navigated back to the "Course Selection Page"</a:t>
              </a:r>
            </a:p>
          </p:txBody>
        </p:sp>
        <p:pic>
          <p:nvPicPr>
            <p:cNvPr id="9" name="Picture 2" descr="Graphical user interface, text, website&#10;&#10;Description automatically generated">
              <a:extLst>
                <a:ext uri="{FF2B5EF4-FFF2-40B4-BE49-F238E27FC236}">
                  <a16:creationId xmlns:a16="http://schemas.microsoft.com/office/drawing/2014/main" id="{1743A854-4BCC-4F16-9379-72841C22D8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0076" y="1528896"/>
              <a:ext cx="3890443" cy="1677754"/>
            </a:xfrm>
            <a:prstGeom prst="rect">
              <a:avLst/>
            </a:prstGeom>
            <a:noFill/>
          </p:spPr>
        </p:pic>
        <p:pic>
          <p:nvPicPr>
            <p:cNvPr id="7" name="Picture 6">
              <a:extLst>
                <a:ext uri="{FF2B5EF4-FFF2-40B4-BE49-F238E27FC236}">
                  <a16:creationId xmlns:a16="http://schemas.microsoft.com/office/drawing/2014/main" id="{EB3E975E-97B3-45AC-B882-831B719A0297}"/>
                </a:ext>
              </a:extLst>
            </p:cNvPr>
            <p:cNvPicPr>
              <a:picLocks noChangeAspect="1"/>
            </p:cNvPicPr>
            <p:nvPr/>
          </p:nvPicPr>
          <p:blipFill>
            <a:blip r:embed="rId5"/>
            <a:stretch>
              <a:fillRect/>
            </a:stretch>
          </p:blipFill>
          <p:spPr>
            <a:xfrm>
              <a:off x="676605" y="1902071"/>
              <a:ext cx="816935" cy="658425"/>
            </a:xfrm>
            <a:prstGeom prst="rect">
              <a:avLst/>
            </a:prstGeom>
          </p:spPr>
        </p:pic>
      </p:grpSp>
    </p:spTree>
    <p:extLst>
      <p:ext uri="{BB962C8B-B14F-4D97-AF65-F5344CB8AC3E}">
        <p14:creationId xmlns:p14="http://schemas.microsoft.com/office/powerpoint/2010/main" val="2952420361"/>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ge Number"/>
          <p:cNvSpPr>
            <a:spLocks noGrp="1"/>
          </p:cNvSpPr>
          <p:nvPr>
            <p:ph type="sldNum" sz="quarter" idx="4"/>
          </p:nvPr>
        </p:nvSpPr>
        <p:spPr/>
        <p:txBody>
          <a:bodyPr/>
          <a:lstStyle/>
          <a:p>
            <a:fld id="{941BE8DD-6BA1-AD43-8321-0CEB068BCC7D}" type="slidenum">
              <a:rPr lang="en-US" smtClean="0"/>
              <a:pPr/>
              <a:t>3</a:t>
            </a:fld>
            <a:endParaRPr lang="en-US" dirty="0"/>
          </a:p>
        </p:txBody>
      </p:sp>
      <p:grpSp>
        <p:nvGrpSpPr>
          <p:cNvPr id="11" name="What does success look like?">
            <a:extLst>
              <a:ext uri="{FF2B5EF4-FFF2-40B4-BE49-F238E27FC236}">
                <a16:creationId xmlns:a16="http://schemas.microsoft.com/office/drawing/2014/main" id="{36E263B4-9CE8-44DF-9BD4-334FB3C06C47}"/>
              </a:ext>
            </a:extLst>
          </p:cNvPr>
          <p:cNvGrpSpPr/>
          <p:nvPr/>
        </p:nvGrpSpPr>
        <p:grpSpPr>
          <a:xfrm>
            <a:off x="4755167" y="3642953"/>
            <a:ext cx="4151140" cy="2321898"/>
            <a:chOff x="317550" y="1199213"/>
            <a:chExt cx="5577840" cy="1676534"/>
          </a:xfrm>
        </p:grpSpPr>
        <p:sp>
          <p:nvSpPr>
            <p:cNvPr id="12" name="Content">
              <a:extLst>
                <a:ext uri="{FF2B5EF4-FFF2-40B4-BE49-F238E27FC236}">
                  <a16:creationId xmlns:a16="http://schemas.microsoft.com/office/drawing/2014/main" id="{ECD9F51F-2B81-4F4D-9AD2-79AD74D282AB}"/>
                </a:ext>
              </a:extLst>
            </p:cNvPr>
            <p:cNvSpPr/>
            <p:nvPr/>
          </p:nvSpPr>
          <p:spPr>
            <a:xfrm>
              <a:off x="317550" y="1671401"/>
              <a:ext cx="5577840" cy="1204346"/>
            </a:xfrm>
            <a:prstGeom prst="rect">
              <a:avLst/>
            </a:prstGeom>
            <a:noFill/>
            <a:ln w="6350">
              <a:solidFill>
                <a:srgbClr val="004876"/>
              </a:solidFill>
            </a:ln>
          </p:spPr>
          <p:style>
            <a:lnRef idx="2">
              <a:schemeClr val="accent1">
                <a:shade val="50000"/>
              </a:schemeClr>
            </a:lnRef>
            <a:fillRef idx="1">
              <a:schemeClr val="accent1"/>
            </a:fillRef>
            <a:effectRef idx="0">
              <a:schemeClr val="accent1"/>
            </a:effectRef>
            <a:fontRef idx="minor">
              <a:schemeClr val="lt1"/>
            </a:fontRef>
          </p:style>
          <p:txBody>
            <a:bodyPr lIns="91440" tIns="91440" rtlCol="0" anchor="t"/>
            <a:lstStyle/>
            <a:p>
              <a:pPr marL="174625" indent="-174625">
                <a:spcAft>
                  <a:spcPts val="600"/>
                </a:spcAft>
                <a:buFont typeface="Arial" panose="020B0604020202020204" pitchFamily="34" charset="0"/>
                <a:buChar char="•"/>
              </a:pPr>
              <a:r>
                <a:rPr lang="en-US" sz="1400" dirty="0">
                  <a:solidFill>
                    <a:schemeClr val="accent6"/>
                  </a:solidFill>
                </a:rPr>
                <a:t>Make sure that you supply required data to the Commonwealth by June 30th of each year (</a:t>
              </a:r>
              <a:r>
                <a:rPr lang="en-US" sz="1400" i="1" dirty="0">
                  <a:solidFill>
                    <a:schemeClr val="accent6"/>
                  </a:solidFill>
                </a:rPr>
                <a:t>e.g.</a:t>
              </a:r>
              <a:r>
                <a:rPr lang="en-US" sz="1400" dirty="0">
                  <a:solidFill>
                    <a:schemeClr val="accent6"/>
                  </a:solidFill>
                </a:rPr>
                <a:t>, before 6/30/22, 6/30/23, </a:t>
              </a:r>
              <a:r>
                <a:rPr lang="en-US" sz="1400" i="1" dirty="0">
                  <a:solidFill>
                    <a:schemeClr val="accent6"/>
                  </a:solidFill>
                </a:rPr>
                <a:t>etc.</a:t>
              </a:r>
              <a:r>
                <a:rPr lang="en-US" sz="1400" dirty="0">
                  <a:solidFill>
                    <a:schemeClr val="accent6"/>
                  </a:solidFill>
                </a:rPr>
                <a:t>)</a:t>
              </a:r>
            </a:p>
          </p:txBody>
        </p:sp>
        <p:sp>
          <p:nvSpPr>
            <p:cNvPr id="13" name="Header">
              <a:extLst>
                <a:ext uri="{FF2B5EF4-FFF2-40B4-BE49-F238E27FC236}">
                  <a16:creationId xmlns:a16="http://schemas.microsoft.com/office/drawing/2014/main" id="{B42B32E1-B740-4359-8D05-1F281A0E1CA9}"/>
                </a:ext>
              </a:extLst>
            </p:cNvPr>
            <p:cNvSpPr/>
            <p:nvPr/>
          </p:nvSpPr>
          <p:spPr>
            <a:xfrm>
              <a:off x="317550" y="1199213"/>
              <a:ext cx="5577840" cy="472190"/>
            </a:xfrm>
            <a:prstGeom prst="rect">
              <a:avLst/>
            </a:prstGeom>
            <a:solidFill>
              <a:schemeClr val="tx1"/>
            </a:solidFill>
            <a:ln>
              <a:solidFill>
                <a:srgbClr val="45A7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Submission Timeline</a:t>
              </a:r>
            </a:p>
          </p:txBody>
        </p:sp>
      </p:grpSp>
      <p:grpSp>
        <p:nvGrpSpPr>
          <p:cNvPr id="14" name="What is today’s training not about?">
            <a:extLst>
              <a:ext uri="{FF2B5EF4-FFF2-40B4-BE49-F238E27FC236}">
                <a16:creationId xmlns:a16="http://schemas.microsoft.com/office/drawing/2014/main" id="{FD172011-4AA9-4E2A-BC97-C2AF9896B7DA}"/>
              </a:ext>
            </a:extLst>
          </p:cNvPr>
          <p:cNvGrpSpPr/>
          <p:nvPr/>
        </p:nvGrpSpPr>
        <p:grpSpPr>
          <a:xfrm>
            <a:off x="4755167" y="1502395"/>
            <a:ext cx="4151140" cy="1859836"/>
            <a:chOff x="317550" y="1199213"/>
            <a:chExt cx="5577840" cy="1290295"/>
          </a:xfrm>
        </p:grpSpPr>
        <p:sp>
          <p:nvSpPr>
            <p:cNvPr id="15" name="Content">
              <a:extLst>
                <a:ext uri="{FF2B5EF4-FFF2-40B4-BE49-F238E27FC236}">
                  <a16:creationId xmlns:a16="http://schemas.microsoft.com/office/drawing/2014/main" id="{767B33E0-70C6-4DE4-8677-B3E6823B7E29}"/>
                </a:ext>
              </a:extLst>
            </p:cNvPr>
            <p:cNvSpPr/>
            <p:nvPr/>
          </p:nvSpPr>
          <p:spPr>
            <a:xfrm>
              <a:off x="317550" y="1624249"/>
              <a:ext cx="5577840" cy="865259"/>
            </a:xfrm>
            <a:prstGeom prst="rect">
              <a:avLst/>
            </a:prstGeom>
            <a:noFill/>
            <a:ln w="6350">
              <a:solidFill>
                <a:srgbClr val="004876"/>
              </a:solidFill>
            </a:ln>
          </p:spPr>
          <p:style>
            <a:lnRef idx="2">
              <a:schemeClr val="accent1">
                <a:shade val="50000"/>
              </a:schemeClr>
            </a:lnRef>
            <a:fillRef idx="1">
              <a:schemeClr val="accent1"/>
            </a:fillRef>
            <a:effectRef idx="0">
              <a:schemeClr val="accent1"/>
            </a:effectRef>
            <a:fontRef idx="minor">
              <a:schemeClr val="lt1"/>
            </a:fontRef>
          </p:style>
          <p:txBody>
            <a:bodyPr lIns="91440" tIns="91440" rtlCol="0" anchor="t"/>
            <a:lstStyle/>
            <a:p>
              <a:pPr marL="174625" indent="-174625">
                <a:spcAft>
                  <a:spcPts val="600"/>
                </a:spcAft>
                <a:buFont typeface="Arial" panose="020B0604020202020204" pitchFamily="34" charset="0"/>
                <a:buChar char="•"/>
              </a:pPr>
              <a:r>
                <a:rPr lang="en-US" sz="1400" dirty="0">
                  <a:solidFill>
                    <a:schemeClr val="tx2"/>
                  </a:solidFill>
                </a:rPr>
                <a:t>General use of the TrainingPro application</a:t>
              </a:r>
            </a:p>
            <a:p>
              <a:pPr marL="174625" indent="-174625">
                <a:spcAft>
                  <a:spcPts val="600"/>
                </a:spcAft>
                <a:buFont typeface="Arial" panose="020B0604020202020204" pitchFamily="34" charset="0"/>
                <a:buChar char="•"/>
              </a:pPr>
              <a:r>
                <a:rPr lang="en-US" sz="1400" dirty="0">
                  <a:solidFill>
                    <a:schemeClr val="tx2"/>
                  </a:solidFill>
                </a:rPr>
                <a:t>Training Provider eligibility or eligibility processes</a:t>
              </a:r>
            </a:p>
          </p:txBody>
        </p:sp>
        <p:sp>
          <p:nvSpPr>
            <p:cNvPr id="16" name="Header">
              <a:extLst>
                <a:ext uri="{FF2B5EF4-FFF2-40B4-BE49-F238E27FC236}">
                  <a16:creationId xmlns:a16="http://schemas.microsoft.com/office/drawing/2014/main" id="{4BD66B47-4A7F-4278-8989-219A6BC39A5C}"/>
                </a:ext>
              </a:extLst>
            </p:cNvPr>
            <p:cNvSpPr/>
            <p:nvPr/>
          </p:nvSpPr>
          <p:spPr>
            <a:xfrm>
              <a:off x="317550" y="1199213"/>
              <a:ext cx="5577840" cy="425036"/>
            </a:xfrm>
            <a:prstGeom prst="rect">
              <a:avLst/>
            </a:prstGeom>
            <a:solidFill>
              <a:schemeClr val="tx1"/>
            </a:solidFill>
            <a:ln>
              <a:solidFill>
                <a:srgbClr val="45A7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What is today’s training </a:t>
              </a:r>
              <a:r>
                <a:rPr lang="en-US" b="1" i="1" dirty="0"/>
                <a:t>not</a:t>
              </a:r>
              <a:r>
                <a:rPr lang="en-US" dirty="0"/>
                <a:t> about?</a:t>
              </a:r>
            </a:p>
          </p:txBody>
        </p:sp>
      </p:grpSp>
      <p:grpSp>
        <p:nvGrpSpPr>
          <p:cNvPr id="5" name="Goals &amp; Objectives">
            <a:extLst>
              <a:ext uri="{FF2B5EF4-FFF2-40B4-BE49-F238E27FC236}">
                <a16:creationId xmlns:a16="http://schemas.microsoft.com/office/drawing/2014/main" id="{B4435160-E579-4873-BA14-4AA3251BB259}"/>
              </a:ext>
            </a:extLst>
          </p:cNvPr>
          <p:cNvGrpSpPr/>
          <p:nvPr/>
        </p:nvGrpSpPr>
        <p:grpSpPr>
          <a:xfrm>
            <a:off x="355544" y="3642953"/>
            <a:ext cx="4151140" cy="2321898"/>
            <a:chOff x="317550" y="1199213"/>
            <a:chExt cx="5577840" cy="1797959"/>
          </a:xfrm>
        </p:grpSpPr>
        <p:sp>
          <p:nvSpPr>
            <p:cNvPr id="6" name="Content">
              <a:extLst>
                <a:ext uri="{FF2B5EF4-FFF2-40B4-BE49-F238E27FC236}">
                  <a16:creationId xmlns:a16="http://schemas.microsoft.com/office/drawing/2014/main" id="{AC5C0AD1-3715-4185-8BBD-856F30DBF38D}"/>
                </a:ext>
              </a:extLst>
            </p:cNvPr>
            <p:cNvSpPr/>
            <p:nvPr/>
          </p:nvSpPr>
          <p:spPr>
            <a:xfrm>
              <a:off x="317550" y="1671402"/>
              <a:ext cx="5577840" cy="1325770"/>
            </a:xfrm>
            <a:prstGeom prst="rect">
              <a:avLst/>
            </a:prstGeom>
            <a:noFill/>
            <a:ln w="6350">
              <a:solidFill>
                <a:srgbClr val="004876"/>
              </a:solidFill>
            </a:ln>
          </p:spPr>
          <p:style>
            <a:lnRef idx="2">
              <a:schemeClr val="accent1">
                <a:shade val="50000"/>
              </a:schemeClr>
            </a:lnRef>
            <a:fillRef idx="1">
              <a:schemeClr val="accent1"/>
            </a:fillRef>
            <a:effectRef idx="0">
              <a:schemeClr val="accent1"/>
            </a:effectRef>
            <a:fontRef idx="minor">
              <a:schemeClr val="lt1"/>
            </a:fontRef>
          </p:style>
          <p:txBody>
            <a:bodyPr lIns="91440" tIns="91440" rtlCol="0" anchor="t"/>
            <a:lstStyle/>
            <a:p>
              <a:pPr marL="171450" indent="-171450">
                <a:buFont typeface="+mj-lt"/>
                <a:buAutoNum type="arabicPeriod"/>
              </a:pPr>
              <a:r>
                <a:rPr lang="en-US" sz="1400" dirty="0">
                  <a:solidFill>
                    <a:schemeClr val="accent6"/>
                  </a:solidFill>
                </a:rPr>
                <a:t>Communicate:</a:t>
              </a:r>
            </a:p>
            <a:p>
              <a:pPr marL="628650" lvl="1" indent="-171450">
                <a:buFont typeface="Arial" panose="020B0604020202020204" pitchFamily="34" charset="0"/>
                <a:buChar char="•"/>
              </a:pPr>
              <a:r>
                <a:rPr lang="en-US" sz="1400" dirty="0">
                  <a:solidFill>
                    <a:schemeClr val="accent6"/>
                  </a:solidFill>
                </a:rPr>
                <a:t>What’s changing</a:t>
              </a:r>
            </a:p>
            <a:p>
              <a:pPr marL="628650" lvl="1" indent="-171450">
                <a:buFont typeface="Arial" panose="020B0604020202020204" pitchFamily="34" charset="0"/>
                <a:buChar char="•"/>
              </a:pPr>
              <a:r>
                <a:rPr lang="en-US" sz="1400" dirty="0">
                  <a:solidFill>
                    <a:schemeClr val="accent6"/>
                  </a:solidFill>
                </a:rPr>
                <a:t>Why things are changing</a:t>
              </a:r>
            </a:p>
            <a:p>
              <a:pPr marL="628650" lvl="1" indent="-171450">
                <a:buFont typeface="Arial" panose="020B0604020202020204" pitchFamily="34" charset="0"/>
                <a:buChar char="•"/>
              </a:pPr>
              <a:r>
                <a:rPr lang="en-US" sz="1400" dirty="0">
                  <a:solidFill>
                    <a:schemeClr val="accent6"/>
                  </a:solidFill>
                </a:rPr>
                <a:t>Future expectations &amp; requirements</a:t>
              </a:r>
            </a:p>
            <a:p>
              <a:pPr marL="171450" indent="-171450">
                <a:buFont typeface="+mj-lt"/>
                <a:buAutoNum type="arabicPeriod"/>
              </a:pPr>
              <a:r>
                <a:rPr lang="en-US" sz="1400" dirty="0">
                  <a:solidFill>
                    <a:schemeClr val="accent6"/>
                  </a:solidFill>
                </a:rPr>
                <a:t>Provide:</a:t>
              </a:r>
            </a:p>
            <a:p>
              <a:pPr marL="628650" lvl="1" indent="-171450">
                <a:buFont typeface="Arial" panose="020B0604020202020204" pitchFamily="34" charset="0"/>
                <a:buChar char="•"/>
              </a:pPr>
              <a:r>
                <a:rPr lang="en-US" sz="1400" dirty="0">
                  <a:solidFill>
                    <a:schemeClr val="accent6"/>
                  </a:solidFill>
                </a:rPr>
                <a:t>Opportunity for questions &amp; answers</a:t>
              </a:r>
            </a:p>
            <a:p>
              <a:pPr marL="628650" lvl="1" indent="-171450">
                <a:buFont typeface="Arial" panose="020B0604020202020204" pitchFamily="34" charset="0"/>
                <a:buChar char="•"/>
              </a:pPr>
              <a:r>
                <a:rPr lang="en-US" sz="1400" dirty="0">
                  <a:solidFill>
                    <a:schemeClr val="accent6"/>
                  </a:solidFill>
                </a:rPr>
                <a:t>Contact information for follow-up questions</a:t>
              </a:r>
            </a:p>
          </p:txBody>
        </p:sp>
        <p:sp>
          <p:nvSpPr>
            <p:cNvPr id="7" name="Header">
              <a:extLst>
                <a:ext uri="{FF2B5EF4-FFF2-40B4-BE49-F238E27FC236}">
                  <a16:creationId xmlns:a16="http://schemas.microsoft.com/office/drawing/2014/main" id="{AE5FC6FB-A199-4B25-9D5A-C63A4E8D4CBF}"/>
                </a:ext>
              </a:extLst>
            </p:cNvPr>
            <p:cNvSpPr/>
            <p:nvPr/>
          </p:nvSpPr>
          <p:spPr>
            <a:xfrm>
              <a:off x="317550" y="1199213"/>
              <a:ext cx="5577840" cy="472190"/>
            </a:xfrm>
            <a:prstGeom prst="rect">
              <a:avLst/>
            </a:prstGeom>
            <a:solidFill>
              <a:srgbClr val="009876"/>
            </a:solidFill>
            <a:ln>
              <a:solidFill>
                <a:srgbClr val="45A7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Goals &amp; Objectives</a:t>
              </a:r>
            </a:p>
          </p:txBody>
        </p:sp>
      </p:grpSp>
      <p:grpSp>
        <p:nvGrpSpPr>
          <p:cNvPr id="8" name="What is today’s training about?">
            <a:extLst>
              <a:ext uri="{FF2B5EF4-FFF2-40B4-BE49-F238E27FC236}">
                <a16:creationId xmlns:a16="http://schemas.microsoft.com/office/drawing/2014/main" id="{57B4C79B-D07D-4E6B-9107-255533B30CE7}"/>
              </a:ext>
            </a:extLst>
          </p:cNvPr>
          <p:cNvGrpSpPr/>
          <p:nvPr/>
        </p:nvGrpSpPr>
        <p:grpSpPr>
          <a:xfrm>
            <a:off x="355544" y="1502395"/>
            <a:ext cx="4151140" cy="1869514"/>
            <a:chOff x="317550" y="1199211"/>
            <a:chExt cx="5577840" cy="1447655"/>
          </a:xfrm>
        </p:grpSpPr>
        <p:sp>
          <p:nvSpPr>
            <p:cNvPr id="9" name="Content">
              <a:extLst>
                <a:ext uri="{FF2B5EF4-FFF2-40B4-BE49-F238E27FC236}">
                  <a16:creationId xmlns:a16="http://schemas.microsoft.com/office/drawing/2014/main" id="{16F9AEB2-DEC6-47D1-8928-5FF96E6DC91F}"/>
                </a:ext>
              </a:extLst>
            </p:cNvPr>
            <p:cNvSpPr/>
            <p:nvPr/>
          </p:nvSpPr>
          <p:spPr>
            <a:xfrm>
              <a:off x="317550" y="1671401"/>
              <a:ext cx="5577840" cy="975465"/>
            </a:xfrm>
            <a:prstGeom prst="rect">
              <a:avLst/>
            </a:prstGeom>
            <a:noFill/>
            <a:ln w="6350">
              <a:solidFill>
                <a:srgbClr val="004876"/>
              </a:solidFill>
            </a:ln>
          </p:spPr>
          <p:style>
            <a:lnRef idx="2">
              <a:schemeClr val="accent1">
                <a:shade val="50000"/>
              </a:schemeClr>
            </a:lnRef>
            <a:fillRef idx="1">
              <a:schemeClr val="accent1"/>
            </a:fillRef>
            <a:effectRef idx="0">
              <a:schemeClr val="accent1"/>
            </a:effectRef>
            <a:fontRef idx="minor">
              <a:schemeClr val="lt1"/>
            </a:fontRef>
          </p:style>
          <p:txBody>
            <a:bodyPr lIns="91440" tIns="91440" rtlCol="0" anchor="t"/>
            <a:lstStyle/>
            <a:p>
              <a:pPr marL="174625" indent="-174625">
                <a:spcAft>
                  <a:spcPts val="600"/>
                </a:spcAft>
                <a:buFont typeface="Arial" panose="020B0604020202020204" pitchFamily="34" charset="0"/>
                <a:buChar char="•"/>
              </a:pPr>
              <a:r>
                <a:rPr lang="en-US" sz="1400" dirty="0">
                  <a:solidFill>
                    <a:schemeClr val="tx2"/>
                  </a:solidFill>
                </a:rPr>
                <a:t>How to use a few new screens in TrainingPro to submit student data to the Commonwealth</a:t>
              </a:r>
            </a:p>
            <a:p>
              <a:pPr marL="628650" lvl="1" indent="-171450">
                <a:spcAft>
                  <a:spcPts val="600"/>
                </a:spcAft>
                <a:buFont typeface="Wingdings" panose="05000000000000000000" pitchFamily="2" charset="2"/>
                <a:buChar char="ü"/>
              </a:pPr>
              <a:r>
                <a:rPr lang="en-US" sz="1400" dirty="0">
                  <a:solidFill>
                    <a:schemeClr val="tx2"/>
                  </a:solidFill>
                </a:rPr>
                <a:t>Rules and logic for the data submittals</a:t>
              </a:r>
            </a:p>
            <a:p>
              <a:pPr marL="174625" indent="-174625">
                <a:spcAft>
                  <a:spcPts val="600"/>
                </a:spcAft>
                <a:buFont typeface="Arial" panose="020B0604020202020204" pitchFamily="34" charset="0"/>
                <a:buChar char="•"/>
              </a:pPr>
              <a:r>
                <a:rPr lang="en-US" sz="1400" dirty="0">
                  <a:solidFill>
                    <a:schemeClr val="tx2"/>
                  </a:solidFill>
                </a:rPr>
                <a:t>Ongoing benefits of submitting student data</a:t>
              </a:r>
            </a:p>
          </p:txBody>
        </p:sp>
        <p:sp>
          <p:nvSpPr>
            <p:cNvPr id="10" name="Header">
              <a:extLst>
                <a:ext uri="{FF2B5EF4-FFF2-40B4-BE49-F238E27FC236}">
                  <a16:creationId xmlns:a16="http://schemas.microsoft.com/office/drawing/2014/main" id="{333C8F4E-A766-4214-AB3E-3054B09223FD}"/>
                </a:ext>
              </a:extLst>
            </p:cNvPr>
            <p:cNvSpPr/>
            <p:nvPr/>
          </p:nvSpPr>
          <p:spPr>
            <a:xfrm>
              <a:off x="317550" y="1199211"/>
              <a:ext cx="5577840" cy="472190"/>
            </a:xfrm>
            <a:prstGeom prst="rect">
              <a:avLst/>
            </a:prstGeom>
            <a:solidFill>
              <a:schemeClr val="tx1"/>
            </a:solidFill>
            <a:ln>
              <a:solidFill>
                <a:srgbClr val="45A7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What is today’s training about?</a:t>
              </a:r>
            </a:p>
          </p:txBody>
        </p:sp>
      </p:grpSp>
      <p:sp>
        <p:nvSpPr>
          <p:cNvPr id="2" name="Page Title: About Today"/>
          <p:cNvSpPr>
            <a:spLocks noGrp="1"/>
          </p:cNvSpPr>
          <p:nvPr>
            <p:ph type="title"/>
          </p:nvPr>
        </p:nvSpPr>
        <p:spPr>
          <a:xfrm>
            <a:off x="457199" y="139614"/>
            <a:ext cx="8098971" cy="954348"/>
          </a:xfrm>
        </p:spPr>
        <p:txBody>
          <a:bodyPr/>
          <a:lstStyle/>
          <a:p>
            <a:r>
              <a:rPr lang="en-US" dirty="0"/>
              <a:t>About Today</a:t>
            </a:r>
            <a:endParaRPr lang="en-US" sz="2400" dirty="0"/>
          </a:p>
        </p:txBody>
      </p:sp>
    </p:spTree>
    <p:extLst>
      <p:ext uri="{BB962C8B-B14F-4D97-AF65-F5344CB8AC3E}">
        <p14:creationId xmlns:p14="http://schemas.microsoft.com/office/powerpoint/2010/main" val="2835402444"/>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ge Number"/>
          <p:cNvSpPr>
            <a:spLocks noGrp="1"/>
          </p:cNvSpPr>
          <p:nvPr>
            <p:ph type="sldNum" sz="quarter" idx="4"/>
          </p:nvPr>
        </p:nvSpPr>
        <p:spPr/>
        <p:txBody>
          <a:bodyPr/>
          <a:lstStyle/>
          <a:p>
            <a:fld id="{941BE8DD-6BA1-AD43-8321-0CEB068BCC7D}" type="slidenum">
              <a:rPr lang="en-US" smtClean="0"/>
              <a:pPr/>
              <a:t>30</a:t>
            </a:fld>
            <a:endParaRPr lang="en-US" dirty="0"/>
          </a:p>
        </p:txBody>
      </p:sp>
      <p:sp>
        <p:nvSpPr>
          <p:cNvPr id="2" name="Page Title: Agenda"/>
          <p:cNvSpPr>
            <a:spLocks noGrp="1"/>
          </p:cNvSpPr>
          <p:nvPr>
            <p:ph type="title"/>
          </p:nvPr>
        </p:nvSpPr>
        <p:spPr>
          <a:xfrm>
            <a:off x="457200" y="139614"/>
            <a:ext cx="8187612" cy="954348"/>
          </a:xfrm>
        </p:spPr>
        <p:txBody>
          <a:bodyPr/>
          <a:lstStyle/>
          <a:p>
            <a:r>
              <a:rPr lang="en-US" dirty="0"/>
              <a:t>Review or Edit existing student data</a:t>
            </a:r>
          </a:p>
        </p:txBody>
      </p:sp>
      <p:pic>
        <p:nvPicPr>
          <p:cNvPr id="5" name="Picture 4" descr="Graphical user interface, text, application, email&#10;&#10;Description automatically generated">
            <a:extLst>
              <a:ext uri="{FF2B5EF4-FFF2-40B4-BE49-F238E27FC236}">
                <a16:creationId xmlns:a16="http://schemas.microsoft.com/office/drawing/2014/main" id="{5357BD25-977D-4D81-B449-722D514F2D22}"/>
              </a:ext>
            </a:extLst>
          </p:cNvPr>
          <p:cNvPicPr>
            <a:picLocks noChangeAspect="1"/>
          </p:cNvPicPr>
          <p:nvPr/>
        </p:nvPicPr>
        <p:blipFill>
          <a:blip r:embed="rId2"/>
          <a:stretch>
            <a:fillRect/>
          </a:stretch>
        </p:blipFill>
        <p:spPr>
          <a:xfrm>
            <a:off x="254710" y="3124638"/>
            <a:ext cx="5686642" cy="2254246"/>
          </a:xfrm>
          <a:prstGeom prst="rect">
            <a:avLst/>
          </a:prstGeom>
        </p:spPr>
      </p:pic>
      <p:sp>
        <p:nvSpPr>
          <p:cNvPr id="6" name="TextBox 5">
            <a:extLst>
              <a:ext uri="{FF2B5EF4-FFF2-40B4-BE49-F238E27FC236}">
                <a16:creationId xmlns:a16="http://schemas.microsoft.com/office/drawing/2014/main" id="{1E8784F3-FF81-40DC-88E6-E027BCDBD437}"/>
              </a:ext>
            </a:extLst>
          </p:cNvPr>
          <p:cNvSpPr txBox="1"/>
          <p:nvPr/>
        </p:nvSpPr>
        <p:spPr>
          <a:xfrm>
            <a:off x="274320" y="2080963"/>
            <a:ext cx="4579620" cy="369332"/>
          </a:xfrm>
          <a:prstGeom prst="rect">
            <a:avLst/>
          </a:prstGeom>
          <a:noFill/>
        </p:spPr>
        <p:txBody>
          <a:bodyPr wrap="square">
            <a:spAutoFit/>
          </a:bodyPr>
          <a:lstStyle/>
          <a:p>
            <a:r>
              <a:rPr lang="en-US" dirty="0">
                <a:solidFill>
                  <a:schemeClr val="accent6"/>
                </a:solidFill>
              </a:rPr>
              <a:t>1) Click "Add Students" on the Welcome page</a:t>
            </a:r>
          </a:p>
        </p:txBody>
      </p:sp>
      <p:pic>
        <p:nvPicPr>
          <p:cNvPr id="7" name="Picture 2" descr="Graphical user interface, text, application&#10;&#10;Description automatically generated">
            <a:extLst>
              <a:ext uri="{FF2B5EF4-FFF2-40B4-BE49-F238E27FC236}">
                <a16:creationId xmlns:a16="http://schemas.microsoft.com/office/drawing/2014/main" id="{F1CE205B-59FD-461F-9BA8-23A2BD645A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2169" y="1446787"/>
            <a:ext cx="3626453" cy="1368104"/>
          </a:xfrm>
          <a:prstGeom prst="rect">
            <a:avLst/>
          </a:prstGeom>
          <a:noFill/>
        </p:spPr>
      </p:pic>
      <p:sp>
        <p:nvSpPr>
          <p:cNvPr id="8" name="TextBox 7">
            <a:extLst>
              <a:ext uri="{FF2B5EF4-FFF2-40B4-BE49-F238E27FC236}">
                <a16:creationId xmlns:a16="http://schemas.microsoft.com/office/drawing/2014/main" id="{12D2ED62-85E1-4F62-90A4-93B979B7A0FD}"/>
              </a:ext>
            </a:extLst>
          </p:cNvPr>
          <p:cNvSpPr txBox="1"/>
          <p:nvPr/>
        </p:nvSpPr>
        <p:spPr>
          <a:xfrm>
            <a:off x="6023610" y="4459237"/>
            <a:ext cx="2926080" cy="646331"/>
          </a:xfrm>
          <a:prstGeom prst="rect">
            <a:avLst/>
          </a:prstGeom>
          <a:noFill/>
        </p:spPr>
        <p:txBody>
          <a:bodyPr wrap="square">
            <a:spAutoFit/>
          </a:bodyPr>
          <a:lstStyle/>
          <a:p>
            <a:pPr algn="just"/>
            <a:r>
              <a:rPr lang="en-US" dirty="0">
                <a:solidFill>
                  <a:schemeClr val="accent6"/>
                </a:solidFill>
              </a:rPr>
              <a:t>2) Click "Edit" for the course that you'd like to edit</a:t>
            </a:r>
          </a:p>
        </p:txBody>
      </p:sp>
      <p:sp>
        <p:nvSpPr>
          <p:cNvPr id="10" name="Arrow: Down 9">
            <a:extLst>
              <a:ext uri="{FF2B5EF4-FFF2-40B4-BE49-F238E27FC236}">
                <a16:creationId xmlns:a16="http://schemas.microsoft.com/office/drawing/2014/main" id="{9B97648C-F64D-48FC-950C-3F6A1B7BED3C}"/>
              </a:ext>
            </a:extLst>
          </p:cNvPr>
          <p:cNvSpPr/>
          <p:nvPr/>
        </p:nvSpPr>
        <p:spPr>
          <a:xfrm>
            <a:off x="5041754" y="2712021"/>
            <a:ext cx="323850" cy="690309"/>
          </a:xfrm>
          <a:prstGeom prst="downArrow">
            <a:avLst>
              <a:gd name="adj1" fmla="val 37451"/>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073"/>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ge Number"/>
          <p:cNvSpPr>
            <a:spLocks noGrp="1"/>
          </p:cNvSpPr>
          <p:nvPr>
            <p:ph type="sldNum" sz="quarter" idx="4"/>
          </p:nvPr>
        </p:nvSpPr>
        <p:spPr/>
        <p:txBody>
          <a:bodyPr/>
          <a:lstStyle/>
          <a:p>
            <a:fld id="{941BE8DD-6BA1-AD43-8321-0CEB068BCC7D}" type="slidenum">
              <a:rPr lang="en-US" smtClean="0"/>
              <a:pPr/>
              <a:t>31</a:t>
            </a:fld>
            <a:endParaRPr lang="en-US" dirty="0"/>
          </a:p>
        </p:txBody>
      </p:sp>
      <p:sp>
        <p:nvSpPr>
          <p:cNvPr id="2" name="Page Title: Agenda"/>
          <p:cNvSpPr>
            <a:spLocks noGrp="1"/>
          </p:cNvSpPr>
          <p:nvPr>
            <p:ph type="title"/>
          </p:nvPr>
        </p:nvSpPr>
        <p:spPr>
          <a:xfrm>
            <a:off x="457200" y="139614"/>
            <a:ext cx="8187612" cy="954348"/>
          </a:xfrm>
        </p:spPr>
        <p:txBody>
          <a:bodyPr/>
          <a:lstStyle/>
          <a:p>
            <a:r>
              <a:rPr lang="en-US" dirty="0"/>
              <a:t>Review or Edit existing  student data</a:t>
            </a:r>
          </a:p>
        </p:txBody>
      </p:sp>
      <p:sp>
        <p:nvSpPr>
          <p:cNvPr id="11" name="TextBox 10">
            <a:extLst>
              <a:ext uri="{FF2B5EF4-FFF2-40B4-BE49-F238E27FC236}">
                <a16:creationId xmlns:a16="http://schemas.microsoft.com/office/drawing/2014/main" id="{9274031A-61A0-4554-BC8A-A6EB882F9D9B}"/>
              </a:ext>
            </a:extLst>
          </p:cNvPr>
          <p:cNvSpPr txBox="1"/>
          <p:nvPr/>
        </p:nvSpPr>
        <p:spPr>
          <a:xfrm>
            <a:off x="274319" y="1571082"/>
            <a:ext cx="4797743" cy="369332"/>
          </a:xfrm>
          <a:prstGeom prst="rect">
            <a:avLst/>
          </a:prstGeom>
          <a:noFill/>
        </p:spPr>
        <p:txBody>
          <a:bodyPr wrap="square">
            <a:spAutoFit/>
          </a:bodyPr>
          <a:lstStyle/>
          <a:p>
            <a:r>
              <a:rPr lang="en-US" dirty="0">
                <a:solidFill>
                  <a:schemeClr val="accent6"/>
                </a:solidFill>
              </a:rPr>
              <a:t>3) Edit your data directly in the table</a:t>
            </a:r>
          </a:p>
        </p:txBody>
      </p:sp>
      <p:pic>
        <p:nvPicPr>
          <p:cNvPr id="16386" name="Picture 2" descr="Table&#10;&#10;Description automatically generated">
            <a:extLst>
              <a:ext uri="{FF2B5EF4-FFF2-40B4-BE49-F238E27FC236}">
                <a16:creationId xmlns:a16="http://schemas.microsoft.com/office/drawing/2014/main" id="{6115EAA6-F18A-4E7B-B0E4-6F13B062B9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142" y="2042279"/>
            <a:ext cx="7569728" cy="3330155"/>
          </a:xfrm>
          <a:prstGeom prst="rect">
            <a:avLst/>
          </a:prstGeom>
          <a:noFill/>
        </p:spPr>
      </p:pic>
      <p:grpSp>
        <p:nvGrpSpPr>
          <p:cNvPr id="7" name="Group 6">
            <a:extLst>
              <a:ext uri="{FF2B5EF4-FFF2-40B4-BE49-F238E27FC236}">
                <a16:creationId xmlns:a16="http://schemas.microsoft.com/office/drawing/2014/main" id="{2FBCF19A-B61F-439B-BAD4-4063C5423A1F}"/>
              </a:ext>
            </a:extLst>
          </p:cNvPr>
          <p:cNvGrpSpPr/>
          <p:nvPr/>
        </p:nvGrpSpPr>
        <p:grpSpPr>
          <a:xfrm>
            <a:off x="1377452" y="5507859"/>
            <a:ext cx="6347108" cy="584775"/>
            <a:chOff x="1277656" y="5541200"/>
            <a:chExt cx="6347108" cy="584775"/>
          </a:xfrm>
        </p:grpSpPr>
        <p:pic>
          <p:nvPicPr>
            <p:cNvPr id="5" name="Picture 4">
              <a:extLst>
                <a:ext uri="{FF2B5EF4-FFF2-40B4-BE49-F238E27FC236}">
                  <a16:creationId xmlns:a16="http://schemas.microsoft.com/office/drawing/2014/main" id="{4C1FE8A2-05E9-4278-8AFD-B6DDBE92A52C}"/>
                </a:ext>
              </a:extLst>
            </p:cNvPr>
            <p:cNvPicPr>
              <a:picLocks noChangeAspect="1"/>
            </p:cNvPicPr>
            <p:nvPr/>
          </p:nvPicPr>
          <p:blipFill>
            <a:blip r:embed="rId3"/>
            <a:stretch>
              <a:fillRect/>
            </a:stretch>
          </p:blipFill>
          <p:spPr>
            <a:xfrm>
              <a:off x="1277656" y="5541200"/>
              <a:ext cx="398272" cy="548640"/>
            </a:xfrm>
            <a:prstGeom prst="rect">
              <a:avLst/>
            </a:prstGeom>
          </p:spPr>
        </p:pic>
        <p:sp>
          <p:nvSpPr>
            <p:cNvPr id="9" name="TextBox 8">
              <a:extLst>
                <a:ext uri="{FF2B5EF4-FFF2-40B4-BE49-F238E27FC236}">
                  <a16:creationId xmlns:a16="http://schemas.microsoft.com/office/drawing/2014/main" id="{64E55393-EAB7-4761-91A5-900567E436B9}"/>
                </a:ext>
              </a:extLst>
            </p:cNvPr>
            <p:cNvSpPr txBox="1"/>
            <p:nvPr/>
          </p:nvSpPr>
          <p:spPr>
            <a:xfrm>
              <a:off x="1709738" y="5541200"/>
              <a:ext cx="5915026" cy="584775"/>
            </a:xfrm>
            <a:prstGeom prst="rect">
              <a:avLst/>
            </a:prstGeom>
            <a:noFill/>
          </p:spPr>
          <p:txBody>
            <a:bodyPr wrap="square">
              <a:spAutoFit/>
            </a:bodyPr>
            <a:lstStyle/>
            <a:p>
              <a:r>
                <a:rPr lang="en-US" sz="1600" dirty="0">
                  <a:solidFill>
                    <a:schemeClr val="accent6"/>
                  </a:solidFill>
                </a:rPr>
                <a:t>At most, only the past 2 years' worth of data will display,</a:t>
              </a:r>
            </a:p>
            <a:p>
              <a:r>
                <a:rPr lang="en-US" sz="1600" dirty="0">
                  <a:solidFill>
                    <a:schemeClr val="accent6"/>
                  </a:solidFill>
                </a:rPr>
                <a:t>older records are removed from editing or viewing</a:t>
              </a:r>
            </a:p>
          </p:txBody>
        </p:sp>
      </p:grpSp>
    </p:spTree>
    <p:extLst>
      <p:ext uri="{BB962C8B-B14F-4D97-AF65-F5344CB8AC3E}">
        <p14:creationId xmlns:p14="http://schemas.microsoft.com/office/powerpoint/2010/main" val="1090804168"/>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ge Number"/>
          <p:cNvSpPr>
            <a:spLocks noGrp="1"/>
          </p:cNvSpPr>
          <p:nvPr>
            <p:ph type="sldNum" sz="quarter" idx="4"/>
          </p:nvPr>
        </p:nvSpPr>
        <p:spPr/>
        <p:txBody>
          <a:bodyPr/>
          <a:lstStyle/>
          <a:p>
            <a:fld id="{941BE8DD-6BA1-AD43-8321-0CEB068BCC7D}" type="slidenum">
              <a:rPr lang="en-US" smtClean="0"/>
              <a:pPr/>
              <a:t>32</a:t>
            </a:fld>
            <a:endParaRPr lang="en-US" dirty="0"/>
          </a:p>
        </p:txBody>
      </p:sp>
      <p:sp>
        <p:nvSpPr>
          <p:cNvPr id="2" name="Page Title: Agenda"/>
          <p:cNvSpPr>
            <a:spLocks noGrp="1"/>
          </p:cNvSpPr>
          <p:nvPr>
            <p:ph type="title"/>
          </p:nvPr>
        </p:nvSpPr>
        <p:spPr>
          <a:xfrm>
            <a:off x="457200" y="139614"/>
            <a:ext cx="8187612" cy="954348"/>
          </a:xfrm>
        </p:spPr>
        <p:txBody>
          <a:bodyPr/>
          <a:lstStyle/>
          <a:p>
            <a:r>
              <a:rPr lang="en-US" dirty="0"/>
              <a:t>Review or Edit existing  student data</a:t>
            </a:r>
          </a:p>
        </p:txBody>
      </p:sp>
      <p:pic>
        <p:nvPicPr>
          <p:cNvPr id="10242" name="Picture 2" descr="Graphical user interface, application&#10;&#10;Description automatically generated">
            <a:extLst>
              <a:ext uri="{FF2B5EF4-FFF2-40B4-BE49-F238E27FC236}">
                <a16:creationId xmlns:a16="http://schemas.microsoft.com/office/drawing/2014/main" id="{5750C8C5-9594-4754-AF93-D2ACE69F04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7520" y="1812439"/>
            <a:ext cx="3587057" cy="1457865"/>
          </a:xfrm>
          <a:prstGeom prst="rect">
            <a:avLst/>
          </a:prstGeom>
          <a:noFill/>
        </p:spPr>
      </p:pic>
      <p:sp>
        <p:nvSpPr>
          <p:cNvPr id="10" name="TextBox 9">
            <a:extLst>
              <a:ext uri="{FF2B5EF4-FFF2-40B4-BE49-F238E27FC236}">
                <a16:creationId xmlns:a16="http://schemas.microsoft.com/office/drawing/2014/main" id="{7E783111-6446-46AE-BEF0-86B4E504B1B5}"/>
              </a:ext>
            </a:extLst>
          </p:cNvPr>
          <p:cNvSpPr txBox="1"/>
          <p:nvPr/>
        </p:nvSpPr>
        <p:spPr>
          <a:xfrm>
            <a:off x="274320" y="1664208"/>
            <a:ext cx="1920240" cy="1754326"/>
          </a:xfrm>
          <a:prstGeom prst="rect">
            <a:avLst/>
          </a:prstGeom>
          <a:noFill/>
        </p:spPr>
        <p:txBody>
          <a:bodyPr wrap="square">
            <a:spAutoFit/>
          </a:bodyPr>
          <a:lstStyle/>
          <a:p>
            <a:r>
              <a:rPr lang="en-US" dirty="0">
                <a:solidFill>
                  <a:schemeClr val="accent6"/>
                </a:solidFill>
              </a:rPr>
              <a:t>4) If you have made any changes click "Submit" in the lower right-hand corner of the screen</a:t>
            </a:r>
          </a:p>
        </p:txBody>
      </p:sp>
      <p:pic>
        <p:nvPicPr>
          <p:cNvPr id="12290" name="Picture 2" descr="Graphical user interface, application&#10;&#10;Description automatically generated">
            <a:extLst>
              <a:ext uri="{FF2B5EF4-FFF2-40B4-BE49-F238E27FC236}">
                <a16:creationId xmlns:a16="http://schemas.microsoft.com/office/drawing/2014/main" id="{63903D04-8820-4D18-AD45-FC76BCA0DA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4763" y="2126462"/>
            <a:ext cx="2194560" cy="829819"/>
          </a:xfrm>
          <a:prstGeom prst="rect">
            <a:avLst/>
          </a:prstGeom>
          <a:noFill/>
        </p:spPr>
      </p:pic>
      <p:sp>
        <p:nvSpPr>
          <p:cNvPr id="12" name="Arrow: Down 11">
            <a:extLst>
              <a:ext uri="{FF2B5EF4-FFF2-40B4-BE49-F238E27FC236}">
                <a16:creationId xmlns:a16="http://schemas.microsoft.com/office/drawing/2014/main" id="{953649BF-F6A7-45E0-AF9F-29AC82DB5F61}"/>
              </a:ext>
            </a:extLst>
          </p:cNvPr>
          <p:cNvSpPr/>
          <p:nvPr/>
        </p:nvSpPr>
        <p:spPr>
          <a:xfrm rot="16200000">
            <a:off x="5036668" y="1873784"/>
            <a:ext cx="323850" cy="1335175"/>
          </a:xfrm>
          <a:prstGeom prst="downArrow">
            <a:avLst>
              <a:gd name="adj1" fmla="val 37451"/>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4" name="Table 4">
            <a:extLst>
              <a:ext uri="{FF2B5EF4-FFF2-40B4-BE49-F238E27FC236}">
                <a16:creationId xmlns:a16="http://schemas.microsoft.com/office/drawing/2014/main" id="{027D01E0-EC51-44FC-8449-392CB21CB5B7}"/>
              </a:ext>
            </a:extLst>
          </p:cNvPr>
          <p:cNvGraphicFramePr>
            <a:graphicFrameLocks noGrp="1"/>
          </p:cNvGraphicFramePr>
          <p:nvPr>
            <p:extLst>
              <p:ext uri="{D42A27DB-BD31-4B8C-83A1-F6EECF244321}">
                <p14:modId xmlns:p14="http://schemas.microsoft.com/office/powerpoint/2010/main" val="3447633945"/>
              </p:ext>
            </p:extLst>
          </p:nvPr>
        </p:nvGraphicFramePr>
        <p:xfrm>
          <a:off x="274320" y="3650569"/>
          <a:ext cx="4874418" cy="580099"/>
        </p:xfrm>
        <a:graphic>
          <a:graphicData uri="http://schemas.openxmlformats.org/drawingml/2006/table">
            <a:tbl>
              <a:tblPr firstRow="1" bandRow="1">
                <a:tableStyleId>{5C22544A-7EE6-4342-B048-85BDC9FD1C3A}</a:tableStyleId>
              </a:tblPr>
              <a:tblGrid>
                <a:gridCol w="4874418">
                  <a:extLst>
                    <a:ext uri="{9D8B030D-6E8A-4147-A177-3AD203B41FA5}">
                      <a16:colId xmlns:a16="http://schemas.microsoft.com/office/drawing/2014/main" val="2433017109"/>
                    </a:ext>
                  </a:extLst>
                </a:gridCol>
              </a:tblGrid>
              <a:tr h="580099">
                <a:tc>
                  <a:txBody>
                    <a:bodyPr/>
                    <a:lstStyle/>
                    <a:p>
                      <a:pPr algn="just"/>
                      <a:r>
                        <a:rPr lang="en-US" sz="1200" b="1" dirty="0">
                          <a:solidFill>
                            <a:schemeClr val="accent6"/>
                          </a:solidFill>
                        </a:rPr>
                        <a:t>Please Note: </a:t>
                      </a:r>
                      <a:r>
                        <a:rPr lang="en-US" sz="1200" b="0" dirty="0">
                          <a:solidFill>
                            <a:schemeClr val="accent6"/>
                          </a:solidFill>
                        </a:rPr>
                        <a:t>Upon “Submit” the application will:</a:t>
                      </a:r>
                    </a:p>
                    <a:p>
                      <a:pPr algn="just"/>
                      <a:endParaRPr lang="en-US" sz="600" b="0" dirty="0">
                        <a:solidFill>
                          <a:schemeClr val="accent6"/>
                        </a:solidFill>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solidFill>
                            <a:schemeClr val="accent6"/>
                          </a:solidFill>
                        </a:rPr>
                        <a:t>Check for all field validations (see “</a:t>
                      </a:r>
                      <a:r>
                        <a:rPr lang="en-US" sz="1200" b="0" dirty="0">
                          <a:solidFill>
                            <a:schemeClr val="accent6"/>
                          </a:solidFill>
                          <a:hlinkClick r:id="rId4" action="ppaction://hlinksldjump"/>
                        </a:rPr>
                        <a:t>Field Logic &amp; Details</a:t>
                      </a:r>
                      <a:r>
                        <a:rPr lang="en-US" sz="1200" b="0" dirty="0">
                          <a:solidFill>
                            <a:schemeClr val="accent6"/>
                          </a:solidFill>
                        </a:rPr>
                        <a:t>” for specifics)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6496451"/>
                  </a:ext>
                </a:extLst>
              </a:tr>
            </a:tbl>
          </a:graphicData>
        </a:graphic>
      </p:graphicFrame>
      <p:sp>
        <p:nvSpPr>
          <p:cNvPr id="13" name="Star: 16 Points 10">
            <a:extLst>
              <a:ext uri="{FF2B5EF4-FFF2-40B4-BE49-F238E27FC236}">
                <a16:creationId xmlns:a16="http://schemas.microsoft.com/office/drawing/2014/main" id="{54D1CEA1-1739-4633-BA85-B429256D4833}"/>
              </a:ext>
            </a:extLst>
          </p:cNvPr>
          <p:cNvSpPr>
            <a:spLocks noChangeAspect="1"/>
          </p:cNvSpPr>
          <p:nvPr/>
        </p:nvSpPr>
        <p:spPr>
          <a:xfrm rot="21302274">
            <a:off x="546178" y="4229787"/>
            <a:ext cx="2802907" cy="2105430"/>
          </a:xfrm>
          <a:prstGeom prst="star16">
            <a:avLst>
              <a:gd name="adj" fmla="val 37963"/>
            </a:avLst>
          </a:prstGeom>
          <a:gradFill flip="none" rotWithShape="1">
            <a:gsLst>
              <a:gs pos="0">
                <a:srgbClr val="F7AC08"/>
              </a:gs>
              <a:gs pos="100000">
                <a:schemeClr val="accent1">
                  <a:tint val="50000"/>
                  <a:shade val="100000"/>
                  <a:satMod val="350000"/>
                </a:schemeClr>
              </a:gs>
            </a:gsLst>
            <a:lin ang="189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a:solidFill>
                  <a:sysClr val="windowText" lastClr="000000"/>
                </a:solidFill>
              </a:rPr>
              <a:t>Any errors in the file (e.g. wrong codes, logical date errors) </a:t>
            </a:r>
            <a:r>
              <a:rPr lang="en-US" sz="1200" dirty="0">
                <a:solidFill>
                  <a:sysClr val="windowText" lastClr="000000"/>
                </a:solidFill>
              </a:rPr>
              <a:t>will be highlighted on the screen</a:t>
            </a:r>
          </a:p>
        </p:txBody>
      </p:sp>
      <p:pic>
        <p:nvPicPr>
          <p:cNvPr id="15" name="Picture 14"/>
          <p:cNvPicPr>
            <a:picLocks noChangeAspect="1"/>
          </p:cNvPicPr>
          <p:nvPr/>
        </p:nvPicPr>
        <p:blipFill>
          <a:blip r:embed="rId5"/>
          <a:stretch>
            <a:fillRect/>
          </a:stretch>
        </p:blipFill>
        <p:spPr>
          <a:xfrm>
            <a:off x="3741682" y="4230667"/>
            <a:ext cx="5294741" cy="1980947"/>
          </a:xfrm>
          <a:prstGeom prst="rect">
            <a:avLst/>
          </a:prstGeom>
        </p:spPr>
      </p:pic>
    </p:spTree>
    <p:extLst>
      <p:ext uri="{BB962C8B-B14F-4D97-AF65-F5344CB8AC3E}">
        <p14:creationId xmlns:p14="http://schemas.microsoft.com/office/powerpoint/2010/main" val="2352789668"/>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ge Number"/>
          <p:cNvSpPr>
            <a:spLocks noGrp="1"/>
          </p:cNvSpPr>
          <p:nvPr>
            <p:ph type="sldNum" sz="quarter" idx="4"/>
          </p:nvPr>
        </p:nvSpPr>
        <p:spPr/>
        <p:txBody>
          <a:bodyPr/>
          <a:lstStyle/>
          <a:p>
            <a:fld id="{941BE8DD-6BA1-AD43-8321-0CEB068BCC7D}" type="slidenum">
              <a:rPr lang="en-US" smtClean="0"/>
              <a:pPr/>
              <a:t>33</a:t>
            </a:fld>
            <a:endParaRPr lang="en-US" dirty="0"/>
          </a:p>
        </p:txBody>
      </p:sp>
      <p:sp>
        <p:nvSpPr>
          <p:cNvPr id="2" name="Page Title: Agenda"/>
          <p:cNvSpPr>
            <a:spLocks noGrp="1"/>
          </p:cNvSpPr>
          <p:nvPr>
            <p:ph type="title"/>
          </p:nvPr>
        </p:nvSpPr>
        <p:spPr>
          <a:xfrm>
            <a:off x="457200" y="139614"/>
            <a:ext cx="8187612" cy="954348"/>
          </a:xfrm>
        </p:spPr>
        <p:txBody>
          <a:bodyPr/>
          <a:lstStyle/>
          <a:p>
            <a:r>
              <a:rPr lang="en-US" dirty="0"/>
              <a:t>Editing student data</a:t>
            </a:r>
          </a:p>
        </p:txBody>
      </p:sp>
      <p:grpSp>
        <p:nvGrpSpPr>
          <p:cNvPr id="8" name="Group 7">
            <a:extLst>
              <a:ext uri="{FF2B5EF4-FFF2-40B4-BE49-F238E27FC236}">
                <a16:creationId xmlns:a16="http://schemas.microsoft.com/office/drawing/2014/main" id="{DBCC477A-C590-460D-8769-3F66EECFBF95}"/>
              </a:ext>
            </a:extLst>
          </p:cNvPr>
          <p:cNvGrpSpPr/>
          <p:nvPr/>
        </p:nvGrpSpPr>
        <p:grpSpPr>
          <a:xfrm>
            <a:off x="1588128" y="3527826"/>
            <a:ext cx="5640869" cy="2443369"/>
            <a:chOff x="1176178" y="3527826"/>
            <a:chExt cx="5640869" cy="2443369"/>
          </a:xfrm>
        </p:grpSpPr>
        <p:sp>
          <p:nvSpPr>
            <p:cNvPr id="10" name="TextBox 9">
              <a:extLst>
                <a:ext uri="{FF2B5EF4-FFF2-40B4-BE49-F238E27FC236}">
                  <a16:creationId xmlns:a16="http://schemas.microsoft.com/office/drawing/2014/main" id="{29E406F5-110F-40CD-BE75-93EF8DE38196}"/>
                </a:ext>
              </a:extLst>
            </p:cNvPr>
            <p:cNvSpPr txBox="1"/>
            <p:nvPr/>
          </p:nvSpPr>
          <p:spPr>
            <a:xfrm>
              <a:off x="2031688" y="4230395"/>
              <a:ext cx="2217421" cy="923330"/>
            </a:xfrm>
            <a:prstGeom prst="rect">
              <a:avLst/>
            </a:prstGeom>
            <a:noFill/>
          </p:spPr>
          <p:txBody>
            <a:bodyPr wrap="square">
              <a:spAutoFit/>
            </a:bodyPr>
            <a:lstStyle/>
            <a:p>
              <a:r>
                <a:rPr lang="en-US" dirty="0">
                  <a:solidFill>
                    <a:schemeClr val="accent6"/>
                  </a:solidFill>
                </a:rPr>
                <a:t>Error messages will be indicated at the top of the screen</a:t>
              </a:r>
            </a:p>
          </p:txBody>
        </p:sp>
        <p:pic>
          <p:nvPicPr>
            <p:cNvPr id="12" name="Picture 2" descr="Table&#10;&#10;Description automatically generated">
              <a:extLst>
                <a:ext uri="{FF2B5EF4-FFF2-40B4-BE49-F238E27FC236}">
                  <a16:creationId xmlns:a16="http://schemas.microsoft.com/office/drawing/2014/main" id="{C91670DD-31FC-4CD4-AD14-4CE4BB95CF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5784" y="3527826"/>
              <a:ext cx="2481263" cy="2443369"/>
            </a:xfrm>
            <a:prstGeom prst="rect">
              <a:avLst/>
            </a:prstGeom>
            <a:noFill/>
          </p:spPr>
        </p:pic>
        <p:pic>
          <p:nvPicPr>
            <p:cNvPr id="14" name="Picture 13">
              <a:extLst>
                <a:ext uri="{FF2B5EF4-FFF2-40B4-BE49-F238E27FC236}">
                  <a16:creationId xmlns:a16="http://schemas.microsoft.com/office/drawing/2014/main" id="{610BD1B7-750D-46C0-B147-028B09127E52}"/>
                </a:ext>
              </a:extLst>
            </p:cNvPr>
            <p:cNvPicPr>
              <a:picLocks noChangeAspect="1"/>
            </p:cNvPicPr>
            <p:nvPr/>
          </p:nvPicPr>
          <p:blipFill>
            <a:blip r:embed="rId3"/>
            <a:stretch>
              <a:fillRect/>
            </a:stretch>
          </p:blipFill>
          <p:spPr>
            <a:xfrm>
              <a:off x="1176178" y="4230395"/>
              <a:ext cx="816935" cy="658425"/>
            </a:xfrm>
            <a:prstGeom prst="rect">
              <a:avLst/>
            </a:prstGeom>
          </p:spPr>
        </p:pic>
      </p:grpSp>
      <p:grpSp>
        <p:nvGrpSpPr>
          <p:cNvPr id="15" name="Group 14">
            <a:extLst>
              <a:ext uri="{FF2B5EF4-FFF2-40B4-BE49-F238E27FC236}">
                <a16:creationId xmlns:a16="http://schemas.microsoft.com/office/drawing/2014/main" id="{D2031AF1-DF46-4433-8441-682A806EF6E8}"/>
              </a:ext>
            </a:extLst>
          </p:cNvPr>
          <p:cNvGrpSpPr/>
          <p:nvPr/>
        </p:nvGrpSpPr>
        <p:grpSpPr>
          <a:xfrm>
            <a:off x="676605" y="1528896"/>
            <a:ext cx="7463914" cy="1677754"/>
            <a:chOff x="676605" y="1528896"/>
            <a:chExt cx="7463914" cy="1677754"/>
          </a:xfrm>
        </p:grpSpPr>
        <p:sp>
          <p:nvSpPr>
            <p:cNvPr id="16" name="TextBox 15">
              <a:extLst>
                <a:ext uri="{FF2B5EF4-FFF2-40B4-BE49-F238E27FC236}">
                  <a16:creationId xmlns:a16="http://schemas.microsoft.com/office/drawing/2014/main" id="{545327A9-02B7-4462-A103-94257C9138E5}"/>
                </a:ext>
              </a:extLst>
            </p:cNvPr>
            <p:cNvSpPr txBox="1"/>
            <p:nvPr/>
          </p:nvSpPr>
          <p:spPr>
            <a:xfrm>
              <a:off x="1517355" y="1902071"/>
              <a:ext cx="2732721" cy="1200329"/>
            </a:xfrm>
            <a:prstGeom prst="rect">
              <a:avLst/>
            </a:prstGeom>
            <a:noFill/>
          </p:spPr>
          <p:txBody>
            <a:bodyPr wrap="square">
              <a:spAutoFit/>
            </a:bodyPr>
            <a:lstStyle/>
            <a:p>
              <a:r>
                <a:rPr lang="en-US" dirty="0">
                  <a:solidFill>
                    <a:schemeClr val="accent6"/>
                  </a:solidFill>
                </a:rPr>
                <a:t>Success message will display, and you will be navigated back to the "Course Selection Page"</a:t>
              </a:r>
            </a:p>
          </p:txBody>
        </p:sp>
        <p:pic>
          <p:nvPicPr>
            <p:cNvPr id="17" name="Picture 2" descr="Graphical user interface, text, website&#10;&#10;Description automatically generated">
              <a:extLst>
                <a:ext uri="{FF2B5EF4-FFF2-40B4-BE49-F238E27FC236}">
                  <a16:creationId xmlns:a16="http://schemas.microsoft.com/office/drawing/2014/main" id="{274F8A97-18F9-41A2-8C27-A1321DD76B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0076" y="1528896"/>
              <a:ext cx="3890443" cy="1677754"/>
            </a:xfrm>
            <a:prstGeom prst="rect">
              <a:avLst/>
            </a:prstGeom>
            <a:noFill/>
          </p:spPr>
        </p:pic>
        <p:pic>
          <p:nvPicPr>
            <p:cNvPr id="18" name="Picture 17">
              <a:extLst>
                <a:ext uri="{FF2B5EF4-FFF2-40B4-BE49-F238E27FC236}">
                  <a16:creationId xmlns:a16="http://schemas.microsoft.com/office/drawing/2014/main" id="{D3FF7604-A204-48A6-A76B-70E657857BBA}"/>
                </a:ext>
              </a:extLst>
            </p:cNvPr>
            <p:cNvPicPr>
              <a:picLocks noChangeAspect="1"/>
            </p:cNvPicPr>
            <p:nvPr/>
          </p:nvPicPr>
          <p:blipFill>
            <a:blip r:embed="rId5"/>
            <a:stretch>
              <a:fillRect/>
            </a:stretch>
          </p:blipFill>
          <p:spPr>
            <a:xfrm>
              <a:off x="676605" y="1902071"/>
              <a:ext cx="816935" cy="658425"/>
            </a:xfrm>
            <a:prstGeom prst="rect">
              <a:avLst/>
            </a:prstGeom>
          </p:spPr>
        </p:pic>
      </p:grpSp>
    </p:spTree>
    <p:extLst>
      <p:ext uri="{BB962C8B-B14F-4D97-AF65-F5344CB8AC3E}">
        <p14:creationId xmlns:p14="http://schemas.microsoft.com/office/powerpoint/2010/main" val="822714960"/>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ge Number"/>
          <p:cNvSpPr>
            <a:spLocks noGrp="1"/>
          </p:cNvSpPr>
          <p:nvPr>
            <p:ph type="sldNum" sz="quarter" idx="4"/>
          </p:nvPr>
        </p:nvSpPr>
        <p:spPr/>
        <p:txBody>
          <a:bodyPr/>
          <a:lstStyle/>
          <a:p>
            <a:fld id="{941BE8DD-6BA1-AD43-8321-0CEB068BCC7D}" type="slidenum">
              <a:rPr lang="en-US" smtClean="0"/>
              <a:pPr/>
              <a:t>34</a:t>
            </a:fld>
            <a:endParaRPr lang="en-US" dirty="0"/>
          </a:p>
        </p:txBody>
      </p:sp>
      <p:sp>
        <p:nvSpPr>
          <p:cNvPr id="2" name="Page Title: Agenda"/>
          <p:cNvSpPr>
            <a:spLocks noGrp="1"/>
          </p:cNvSpPr>
          <p:nvPr>
            <p:ph type="title"/>
          </p:nvPr>
        </p:nvSpPr>
        <p:spPr>
          <a:xfrm>
            <a:off x="457200" y="139614"/>
            <a:ext cx="8187612" cy="954348"/>
          </a:xfrm>
        </p:spPr>
        <p:txBody>
          <a:bodyPr/>
          <a:lstStyle/>
          <a:p>
            <a:r>
              <a:rPr lang="en-US" dirty="0"/>
              <a:t>Deleting student data</a:t>
            </a:r>
          </a:p>
        </p:txBody>
      </p:sp>
      <p:pic>
        <p:nvPicPr>
          <p:cNvPr id="5" name="Picture 4" descr="Graphical user interface, text, application, email&#10;&#10;Description automatically generated">
            <a:extLst>
              <a:ext uri="{FF2B5EF4-FFF2-40B4-BE49-F238E27FC236}">
                <a16:creationId xmlns:a16="http://schemas.microsoft.com/office/drawing/2014/main" id="{5357BD25-977D-4D81-B449-722D514F2D22}"/>
              </a:ext>
            </a:extLst>
          </p:cNvPr>
          <p:cNvPicPr>
            <a:picLocks noChangeAspect="1"/>
          </p:cNvPicPr>
          <p:nvPr/>
        </p:nvPicPr>
        <p:blipFill>
          <a:blip r:embed="rId2"/>
          <a:stretch>
            <a:fillRect/>
          </a:stretch>
        </p:blipFill>
        <p:spPr>
          <a:xfrm>
            <a:off x="254710" y="3124638"/>
            <a:ext cx="5686642" cy="2254246"/>
          </a:xfrm>
          <a:prstGeom prst="rect">
            <a:avLst/>
          </a:prstGeom>
        </p:spPr>
      </p:pic>
      <p:sp>
        <p:nvSpPr>
          <p:cNvPr id="6" name="TextBox 5">
            <a:extLst>
              <a:ext uri="{FF2B5EF4-FFF2-40B4-BE49-F238E27FC236}">
                <a16:creationId xmlns:a16="http://schemas.microsoft.com/office/drawing/2014/main" id="{1E8784F3-FF81-40DC-88E6-E027BCDBD437}"/>
              </a:ext>
            </a:extLst>
          </p:cNvPr>
          <p:cNvSpPr txBox="1"/>
          <p:nvPr/>
        </p:nvSpPr>
        <p:spPr>
          <a:xfrm>
            <a:off x="274320" y="2080963"/>
            <a:ext cx="4579620" cy="369332"/>
          </a:xfrm>
          <a:prstGeom prst="rect">
            <a:avLst/>
          </a:prstGeom>
          <a:noFill/>
        </p:spPr>
        <p:txBody>
          <a:bodyPr wrap="square">
            <a:spAutoFit/>
          </a:bodyPr>
          <a:lstStyle/>
          <a:p>
            <a:r>
              <a:rPr lang="en-US" dirty="0">
                <a:solidFill>
                  <a:schemeClr val="accent6"/>
                </a:solidFill>
              </a:rPr>
              <a:t>1) Click "Add Students" on the Welcome page</a:t>
            </a:r>
          </a:p>
        </p:txBody>
      </p:sp>
      <p:pic>
        <p:nvPicPr>
          <p:cNvPr id="7" name="Picture 2" descr="Graphical user interface, text, application&#10;&#10;Description automatically generated">
            <a:extLst>
              <a:ext uri="{FF2B5EF4-FFF2-40B4-BE49-F238E27FC236}">
                <a16:creationId xmlns:a16="http://schemas.microsoft.com/office/drawing/2014/main" id="{F1CE205B-59FD-461F-9BA8-23A2BD645A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2169" y="1446787"/>
            <a:ext cx="3626453" cy="1368104"/>
          </a:xfrm>
          <a:prstGeom prst="rect">
            <a:avLst/>
          </a:prstGeom>
          <a:noFill/>
        </p:spPr>
      </p:pic>
      <p:sp>
        <p:nvSpPr>
          <p:cNvPr id="8" name="TextBox 7">
            <a:extLst>
              <a:ext uri="{FF2B5EF4-FFF2-40B4-BE49-F238E27FC236}">
                <a16:creationId xmlns:a16="http://schemas.microsoft.com/office/drawing/2014/main" id="{12D2ED62-85E1-4F62-90A4-93B979B7A0FD}"/>
              </a:ext>
            </a:extLst>
          </p:cNvPr>
          <p:cNvSpPr txBox="1"/>
          <p:nvPr/>
        </p:nvSpPr>
        <p:spPr>
          <a:xfrm>
            <a:off x="6023610" y="4459237"/>
            <a:ext cx="2926080" cy="923330"/>
          </a:xfrm>
          <a:prstGeom prst="rect">
            <a:avLst/>
          </a:prstGeom>
          <a:noFill/>
        </p:spPr>
        <p:txBody>
          <a:bodyPr wrap="square">
            <a:spAutoFit/>
          </a:bodyPr>
          <a:lstStyle/>
          <a:p>
            <a:pPr algn="just"/>
            <a:r>
              <a:rPr lang="en-US" dirty="0">
                <a:solidFill>
                  <a:schemeClr val="accent6"/>
                </a:solidFill>
              </a:rPr>
              <a:t>2) Click "Edit" for the course that you'd like to edit/ delete records for</a:t>
            </a:r>
          </a:p>
        </p:txBody>
      </p:sp>
      <p:sp>
        <p:nvSpPr>
          <p:cNvPr id="10" name="Arrow: Down 9">
            <a:extLst>
              <a:ext uri="{FF2B5EF4-FFF2-40B4-BE49-F238E27FC236}">
                <a16:creationId xmlns:a16="http://schemas.microsoft.com/office/drawing/2014/main" id="{9B97648C-F64D-48FC-950C-3F6A1B7BED3C}"/>
              </a:ext>
            </a:extLst>
          </p:cNvPr>
          <p:cNvSpPr/>
          <p:nvPr/>
        </p:nvSpPr>
        <p:spPr>
          <a:xfrm>
            <a:off x="5041754" y="2712021"/>
            <a:ext cx="323850" cy="690309"/>
          </a:xfrm>
          <a:prstGeom prst="downArrow">
            <a:avLst>
              <a:gd name="adj1" fmla="val 37451"/>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0209071"/>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ge Number"/>
          <p:cNvSpPr>
            <a:spLocks noGrp="1"/>
          </p:cNvSpPr>
          <p:nvPr>
            <p:ph type="sldNum" sz="quarter" idx="4"/>
          </p:nvPr>
        </p:nvSpPr>
        <p:spPr/>
        <p:txBody>
          <a:bodyPr/>
          <a:lstStyle/>
          <a:p>
            <a:fld id="{941BE8DD-6BA1-AD43-8321-0CEB068BCC7D}" type="slidenum">
              <a:rPr lang="en-US" smtClean="0"/>
              <a:pPr/>
              <a:t>35</a:t>
            </a:fld>
            <a:endParaRPr lang="en-US" dirty="0"/>
          </a:p>
        </p:txBody>
      </p:sp>
      <p:sp>
        <p:nvSpPr>
          <p:cNvPr id="2" name="Page Title: Agenda"/>
          <p:cNvSpPr>
            <a:spLocks noGrp="1"/>
          </p:cNvSpPr>
          <p:nvPr>
            <p:ph type="title"/>
          </p:nvPr>
        </p:nvSpPr>
        <p:spPr>
          <a:xfrm>
            <a:off x="457200" y="139614"/>
            <a:ext cx="8187612" cy="954348"/>
          </a:xfrm>
        </p:spPr>
        <p:txBody>
          <a:bodyPr/>
          <a:lstStyle/>
          <a:p>
            <a:r>
              <a:rPr lang="en-US" dirty="0"/>
              <a:t>Deleting student data</a:t>
            </a:r>
          </a:p>
        </p:txBody>
      </p:sp>
      <p:sp>
        <p:nvSpPr>
          <p:cNvPr id="11" name="TextBox 10">
            <a:extLst>
              <a:ext uri="{FF2B5EF4-FFF2-40B4-BE49-F238E27FC236}">
                <a16:creationId xmlns:a16="http://schemas.microsoft.com/office/drawing/2014/main" id="{9274031A-61A0-4554-BC8A-A6EB882F9D9B}"/>
              </a:ext>
            </a:extLst>
          </p:cNvPr>
          <p:cNvSpPr txBox="1"/>
          <p:nvPr/>
        </p:nvSpPr>
        <p:spPr>
          <a:xfrm>
            <a:off x="274319" y="1644891"/>
            <a:ext cx="2742149" cy="1754326"/>
          </a:xfrm>
          <a:prstGeom prst="rect">
            <a:avLst/>
          </a:prstGeom>
          <a:noFill/>
        </p:spPr>
        <p:txBody>
          <a:bodyPr wrap="square">
            <a:spAutoFit/>
          </a:bodyPr>
          <a:lstStyle/>
          <a:p>
            <a:r>
              <a:rPr lang="en-US" dirty="0">
                <a:solidFill>
                  <a:schemeClr val="accent6"/>
                </a:solidFill>
              </a:rPr>
              <a:t>3) Use the checkboxes in the left-most column to select the rows you'd like to delete or click on Select at the top to select all records. [Be careful!]</a:t>
            </a:r>
          </a:p>
        </p:txBody>
      </p:sp>
      <p:sp>
        <p:nvSpPr>
          <p:cNvPr id="10" name="TextBox 9">
            <a:extLst>
              <a:ext uri="{FF2B5EF4-FFF2-40B4-BE49-F238E27FC236}">
                <a16:creationId xmlns:a16="http://schemas.microsoft.com/office/drawing/2014/main" id="{7E783111-6446-46AE-BEF0-86B4E504B1B5}"/>
              </a:ext>
            </a:extLst>
          </p:cNvPr>
          <p:cNvSpPr txBox="1"/>
          <p:nvPr/>
        </p:nvSpPr>
        <p:spPr>
          <a:xfrm>
            <a:off x="274320" y="4045199"/>
            <a:ext cx="1920240" cy="1200329"/>
          </a:xfrm>
          <a:prstGeom prst="rect">
            <a:avLst/>
          </a:prstGeom>
          <a:noFill/>
        </p:spPr>
        <p:txBody>
          <a:bodyPr wrap="square">
            <a:spAutoFit/>
          </a:bodyPr>
          <a:lstStyle/>
          <a:p>
            <a:r>
              <a:rPr lang="en-US" dirty="0">
                <a:solidFill>
                  <a:schemeClr val="accent6"/>
                </a:solidFill>
              </a:rPr>
              <a:t>4) Click "Delete" in the lower left-hand corner of the screen</a:t>
            </a:r>
          </a:p>
        </p:txBody>
      </p:sp>
      <p:pic>
        <p:nvPicPr>
          <p:cNvPr id="17410" name="Picture 2" descr="Table&#10;&#10;Description automatically generated">
            <a:extLst>
              <a:ext uri="{FF2B5EF4-FFF2-40B4-BE49-F238E27FC236}">
                <a16:creationId xmlns:a16="http://schemas.microsoft.com/office/drawing/2014/main" id="{CBF65862-E385-4DED-994D-91F204F6CA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8080" y="4063423"/>
            <a:ext cx="2192926" cy="2075688"/>
          </a:xfrm>
          <a:prstGeom prst="rect">
            <a:avLst/>
          </a:prstGeom>
          <a:noFill/>
        </p:spPr>
      </p:pic>
      <p:sp>
        <p:nvSpPr>
          <p:cNvPr id="12" name="TextBox 11">
            <a:extLst>
              <a:ext uri="{FF2B5EF4-FFF2-40B4-BE49-F238E27FC236}">
                <a16:creationId xmlns:a16="http://schemas.microsoft.com/office/drawing/2014/main" id="{9A307CFF-9868-4989-A397-20E3B5449B82}"/>
              </a:ext>
            </a:extLst>
          </p:cNvPr>
          <p:cNvSpPr txBox="1"/>
          <p:nvPr/>
        </p:nvSpPr>
        <p:spPr>
          <a:xfrm>
            <a:off x="4737160" y="4045198"/>
            <a:ext cx="4235390" cy="646331"/>
          </a:xfrm>
          <a:prstGeom prst="rect">
            <a:avLst/>
          </a:prstGeom>
          <a:noFill/>
        </p:spPr>
        <p:txBody>
          <a:bodyPr wrap="square">
            <a:spAutoFit/>
          </a:bodyPr>
          <a:lstStyle/>
          <a:p>
            <a:r>
              <a:rPr lang="en-US" dirty="0">
                <a:solidFill>
                  <a:schemeClr val="accent6"/>
                </a:solidFill>
              </a:rPr>
              <a:t>4a) You will be prompted to verify you'd like to delete the selected rows</a:t>
            </a:r>
          </a:p>
        </p:txBody>
      </p:sp>
      <p:pic>
        <p:nvPicPr>
          <p:cNvPr id="18434" name="Picture 2" descr="A screenshot of a computer&#10;&#10;Description automatically generated with medium confidence">
            <a:extLst>
              <a:ext uri="{FF2B5EF4-FFF2-40B4-BE49-F238E27FC236}">
                <a16:creationId xmlns:a16="http://schemas.microsoft.com/office/drawing/2014/main" id="{23D0665E-7AAC-481B-9ED0-F8DBE5A1E8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8918" y="4691529"/>
            <a:ext cx="2929731" cy="1404338"/>
          </a:xfrm>
          <a:prstGeom prst="rect">
            <a:avLst/>
          </a:prstGeom>
          <a:noFill/>
        </p:spPr>
      </p:pic>
      <p:pic>
        <p:nvPicPr>
          <p:cNvPr id="4" name="Picture 3"/>
          <p:cNvPicPr>
            <a:picLocks noChangeAspect="1"/>
          </p:cNvPicPr>
          <p:nvPr/>
        </p:nvPicPr>
        <p:blipFill>
          <a:blip r:embed="rId4"/>
          <a:stretch>
            <a:fillRect/>
          </a:stretch>
        </p:blipFill>
        <p:spPr>
          <a:xfrm>
            <a:off x="2958161" y="1310630"/>
            <a:ext cx="6014388" cy="2651770"/>
          </a:xfrm>
          <a:prstGeom prst="rect">
            <a:avLst/>
          </a:prstGeom>
        </p:spPr>
      </p:pic>
    </p:spTree>
    <p:extLst>
      <p:ext uri="{BB962C8B-B14F-4D97-AF65-F5344CB8AC3E}">
        <p14:creationId xmlns:p14="http://schemas.microsoft.com/office/powerpoint/2010/main" val="4050209646"/>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3060C83-F051-4F0E-ABAD-AA0DFC48B2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83C98ABE-055B-441F-B07E-44F97F083C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29FDB030-9B49-4CED-8CCD-4D9938238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783CA14-24A1-485C-8B30-D6A5D87987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9A97C86A-04D6-40F7-AE84-31AB43E6A8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Slide Number Placeholder 2">
            <a:extLst>
              <a:ext uri="{FF2B5EF4-FFF2-40B4-BE49-F238E27FC236}">
                <a16:creationId xmlns:a16="http://schemas.microsoft.com/office/drawing/2014/main" id="{6B6A80AD-41C4-4C05-8193-B7E866DB5FD3}"/>
              </a:ext>
            </a:extLst>
          </p:cNvPr>
          <p:cNvSpPr>
            <a:spLocks noGrp="1"/>
          </p:cNvSpPr>
          <p:nvPr>
            <p:ph type="sldNum" sz="quarter" idx="4"/>
          </p:nvPr>
        </p:nvSpPr>
        <p:spPr>
          <a:xfrm>
            <a:off x="6603999" y="6356350"/>
            <a:ext cx="2057400" cy="365125"/>
          </a:xfrm>
        </p:spPr>
        <p:txBody>
          <a:bodyPr vert="horz" lIns="91440" tIns="45720" rIns="91440" bIns="45720" rtlCol="0" anchor="ctr">
            <a:normAutofit/>
          </a:bodyPr>
          <a:lstStyle/>
          <a:p>
            <a:pPr defTabSz="914400">
              <a:spcAft>
                <a:spcPts val="600"/>
              </a:spcAft>
            </a:pPr>
            <a:fld id="{941BE8DD-6BA1-AD43-8321-0CEB068BCC7D}" type="slidenum">
              <a:rPr lang="en-US" sz="1200" smtClean="0">
                <a:solidFill>
                  <a:schemeClr val="tx1">
                    <a:tint val="75000"/>
                  </a:schemeClr>
                </a:solidFill>
              </a:rPr>
              <a:pPr defTabSz="914400">
                <a:spcAft>
                  <a:spcPts val="600"/>
                </a:spcAft>
              </a:pPr>
              <a:t>36</a:t>
            </a:fld>
            <a:endParaRPr lang="en-US" sz="1200">
              <a:solidFill>
                <a:schemeClr val="tx1">
                  <a:tint val="75000"/>
                </a:schemeClr>
              </a:solidFill>
            </a:endParaRPr>
          </a:p>
        </p:txBody>
      </p:sp>
      <p:sp>
        <p:nvSpPr>
          <p:cNvPr id="23" name="Isosceles Triangle 22">
            <a:extLst>
              <a:ext uri="{FF2B5EF4-FFF2-40B4-BE49-F238E27FC236}">
                <a16:creationId xmlns:a16="http://schemas.microsoft.com/office/drawing/2014/main" id="{FF9F2414-84E8-453E-B1F3-389FDE8192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5">
            <a:extLst>
              <a:ext uri="{FF2B5EF4-FFF2-40B4-BE49-F238E27FC236}">
                <a16:creationId xmlns:a16="http://schemas.microsoft.com/office/drawing/2014/main" id="{3DD78D80-A2D7-4886-8E07-EEDFA7B5A1AA}"/>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703204" y="643467"/>
            <a:ext cx="7737591" cy="5571065"/>
          </a:xfrm>
          <a:prstGeom prst="rect">
            <a:avLst/>
          </a:prstGeom>
          <a:ln>
            <a:noFill/>
          </a:ln>
        </p:spPr>
      </p:pic>
      <p:sp>
        <p:nvSpPr>
          <p:cNvPr id="25" name="Isosceles Triangle 24">
            <a:extLst>
              <a:ext uri="{FF2B5EF4-FFF2-40B4-BE49-F238E27FC236}">
                <a16:creationId xmlns:a16="http://schemas.microsoft.com/office/drawing/2014/main" id="{3ECA69A1-7536-43AC-85EF-C7106179F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88488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Live Demonstration</a:t>
            </a:r>
          </a:p>
        </p:txBody>
      </p:sp>
      <p:sp>
        <p:nvSpPr>
          <p:cNvPr id="3" name="Slide Number Placeholder 2"/>
          <p:cNvSpPr>
            <a:spLocks noGrp="1"/>
          </p:cNvSpPr>
          <p:nvPr>
            <p:ph type="sldNum" sz="quarter" idx="4"/>
          </p:nvPr>
        </p:nvSpPr>
        <p:spPr/>
        <p:txBody>
          <a:bodyPr/>
          <a:lstStyle/>
          <a:p>
            <a:fld id="{941BE8DD-6BA1-AD43-8321-0CEB068BCC7D}" type="slidenum">
              <a:rPr lang="en-US" smtClean="0"/>
              <a:pPr/>
              <a:t>37</a:t>
            </a:fld>
            <a:endParaRPr lang="en-US" dirty="0"/>
          </a:p>
        </p:txBody>
      </p:sp>
      <p:sp>
        <p:nvSpPr>
          <p:cNvPr id="4" name="Content Placeholder 3"/>
          <p:cNvSpPr>
            <a:spLocks noGrp="1"/>
          </p:cNvSpPr>
          <p:nvPr>
            <p:ph sz="quarter" idx="10"/>
          </p:nvPr>
        </p:nvSpPr>
        <p:spPr/>
        <p:txBody>
          <a:bodyPr vert="horz" lIns="91440" tIns="45720" rIns="91440" bIns="45720" rtlCol="0" anchor="t">
            <a:normAutofit/>
          </a:bodyPr>
          <a:lstStyle/>
          <a:p>
            <a:pPr algn="ctr"/>
            <a:endParaRPr lang="en-US" dirty="0"/>
          </a:p>
          <a:p>
            <a:pPr algn="ctr"/>
            <a:endParaRPr lang="en-US" dirty="0"/>
          </a:p>
          <a:p>
            <a:pPr marL="0" indent="0" algn="ctr">
              <a:buNone/>
            </a:pPr>
            <a:endParaRPr lang="en-US" sz="3600" dirty="0"/>
          </a:p>
          <a:p>
            <a:pPr marL="0" indent="0" algn="ctr">
              <a:buNone/>
            </a:pPr>
            <a:r>
              <a:rPr lang="en-US" sz="3600" dirty="0"/>
              <a:t>Brian and the live demo </a:t>
            </a:r>
            <a:endParaRPr lang="en-US" sz="3600" dirty="0">
              <a:cs typeface="Calibri"/>
            </a:endParaRPr>
          </a:p>
        </p:txBody>
      </p:sp>
    </p:spTree>
    <p:extLst>
      <p:ext uri="{BB962C8B-B14F-4D97-AF65-F5344CB8AC3E}">
        <p14:creationId xmlns:p14="http://schemas.microsoft.com/office/powerpoint/2010/main" val="157603336"/>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ge Number"/>
          <p:cNvSpPr>
            <a:spLocks noGrp="1"/>
          </p:cNvSpPr>
          <p:nvPr>
            <p:ph type="sldNum" sz="quarter" idx="4"/>
          </p:nvPr>
        </p:nvSpPr>
        <p:spPr/>
        <p:txBody>
          <a:bodyPr/>
          <a:lstStyle/>
          <a:p>
            <a:fld id="{941BE8DD-6BA1-AD43-8321-0CEB068BCC7D}" type="slidenum">
              <a:rPr lang="en-US" smtClean="0"/>
              <a:pPr/>
              <a:t>38</a:t>
            </a:fld>
            <a:endParaRPr lang="en-US" dirty="0"/>
          </a:p>
        </p:txBody>
      </p:sp>
      <p:sp>
        <p:nvSpPr>
          <p:cNvPr id="4" name="On-page Content Placeholder"/>
          <p:cNvSpPr>
            <a:spLocks noGrp="1"/>
          </p:cNvSpPr>
          <p:nvPr>
            <p:ph sz="quarter" idx="10"/>
          </p:nvPr>
        </p:nvSpPr>
        <p:spPr/>
        <p:txBody>
          <a:bodyPr vert="horz" lIns="91440" tIns="45720" rIns="91440" bIns="45720" rtlCol="0" anchor="t">
            <a:normAutofit/>
          </a:bodyPr>
          <a:lstStyle/>
          <a:p>
            <a:r>
              <a:rPr lang="en-US" dirty="0"/>
              <a:t>Can I submit data whenever I’d like to?</a:t>
            </a:r>
          </a:p>
          <a:p>
            <a:pPr lvl="1" indent="-287020"/>
            <a:r>
              <a:rPr lang="en-US" dirty="0"/>
              <a:t>Yes, we report on the data annually (so it’s important to submit data at least once a year).  However, you can submit data with whatever frequency you’d like.  Just keep piling it on and we’ll handle the rest!</a:t>
            </a:r>
            <a:endParaRPr lang="en-US" dirty="0">
              <a:cs typeface="Calibri"/>
            </a:endParaRPr>
          </a:p>
          <a:p>
            <a:r>
              <a:rPr lang="en-US" dirty="0"/>
              <a:t>I made a mistake with some data I uploaded, can I edit it?</a:t>
            </a:r>
          </a:p>
          <a:p>
            <a:pPr lvl="1" indent="-287020"/>
            <a:r>
              <a:rPr lang="en-US" dirty="0"/>
              <a:t>Yes, just click into the column and row you’d like to edit, edit it, and click “Submit” when done.  See “</a:t>
            </a:r>
            <a:r>
              <a:rPr lang="en-US" dirty="0">
                <a:hlinkClick r:id="rId2" action="ppaction://hlinksldjump"/>
              </a:rPr>
              <a:t>Editing Student Data</a:t>
            </a:r>
            <a:r>
              <a:rPr lang="en-US" dirty="0"/>
              <a:t>” section of the deck.</a:t>
            </a:r>
            <a:endParaRPr lang="en-US" dirty="0">
              <a:cs typeface="Calibri"/>
            </a:endParaRPr>
          </a:p>
        </p:txBody>
      </p:sp>
      <p:sp>
        <p:nvSpPr>
          <p:cNvPr id="2" name="Page Title: Frequently Asked Questions"/>
          <p:cNvSpPr>
            <a:spLocks noGrp="1"/>
          </p:cNvSpPr>
          <p:nvPr>
            <p:ph type="title"/>
          </p:nvPr>
        </p:nvSpPr>
        <p:spPr>
          <a:xfrm>
            <a:off x="457200" y="139614"/>
            <a:ext cx="8187612" cy="954348"/>
          </a:xfrm>
        </p:spPr>
        <p:txBody>
          <a:bodyPr/>
          <a:lstStyle/>
          <a:p>
            <a:r>
              <a:rPr lang="en-US" dirty="0"/>
              <a:t>Frequently Asked Questions (FAQ)</a:t>
            </a:r>
          </a:p>
        </p:txBody>
      </p:sp>
    </p:spTree>
    <p:extLst>
      <p:ext uri="{BB962C8B-B14F-4D97-AF65-F5344CB8AC3E}">
        <p14:creationId xmlns:p14="http://schemas.microsoft.com/office/powerpoint/2010/main" val="1439636569"/>
      </p:ext>
    </p:extLst>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ge Number"/>
          <p:cNvSpPr>
            <a:spLocks noGrp="1"/>
          </p:cNvSpPr>
          <p:nvPr>
            <p:ph type="sldNum" sz="quarter" idx="4"/>
          </p:nvPr>
        </p:nvSpPr>
        <p:spPr/>
        <p:txBody>
          <a:bodyPr/>
          <a:lstStyle/>
          <a:p>
            <a:fld id="{941BE8DD-6BA1-AD43-8321-0CEB068BCC7D}" type="slidenum">
              <a:rPr lang="en-US" smtClean="0"/>
              <a:pPr/>
              <a:t>39</a:t>
            </a:fld>
            <a:endParaRPr lang="en-US" dirty="0"/>
          </a:p>
        </p:txBody>
      </p:sp>
      <p:sp>
        <p:nvSpPr>
          <p:cNvPr id="4" name="On-page Content Placeholder"/>
          <p:cNvSpPr>
            <a:spLocks noGrp="1"/>
          </p:cNvSpPr>
          <p:nvPr>
            <p:ph sz="quarter" idx="10"/>
          </p:nvPr>
        </p:nvSpPr>
        <p:spPr/>
        <p:txBody>
          <a:bodyPr/>
          <a:lstStyle/>
          <a:p>
            <a:r>
              <a:rPr lang="en-US" dirty="0"/>
              <a:t>Why can’t I see SSNs after I’ve submitted them?</a:t>
            </a:r>
          </a:p>
          <a:p>
            <a:pPr lvl="1"/>
            <a:r>
              <a:rPr lang="en-US" dirty="0"/>
              <a:t>For security reasons we mask the SSN once submitted. You can retype the SSN and resubmit if needed. </a:t>
            </a:r>
          </a:p>
          <a:p>
            <a:pPr lvl="1"/>
            <a:endParaRPr lang="en-US" dirty="0"/>
          </a:p>
          <a:p>
            <a:r>
              <a:rPr lang="en-US" dirty="0"/>
              <a:t>What is the importance of the 6/30/2021 cut-off date?  (i.e., no data may be entered prior to this date)</a:t>
            </a:r>
          </a:p>
          <a:p>
            <a:pPr lvl="1"/>
            <a:r>
              <a:rPr lang="en-US" dirty="0"/>
              <a:t>The portal data only applies to students who enroll on or after July 1, 2021 into ETPL approved courses.</a:t>
            </a:r>
          </a:p>
        </p:txBody>
      </p:sp>
      <p:sp>
        <p:nvSpPr>
          <p:cNvPr id="2" name="Page Title: Frequently Asked Questions"/>
          <p:cNvSpPr>
            <a:spLocks noGrp="1"/>
          </p:cNvSpPr>
          <p:nvPr>
            <p:ph type="title"/>
          </p:nvPr>
        </p:nvSpPr>
        <p:spPr>
          <a:xfrm>
            <a:off x="457200" y="139614"/>
            <a:ext cx="8187612" cy="954348"/>
          </a:xfrm>
        </p:spPr>
        <p:txBody>
          <a:bodyPr/>
          <a:lstStyle/>
          <a:p>
            <a:r>
              <a:rPr lang="en-US" dirty="0"/>
              <a:t>Frequently Asked Questions (FAQ)</a:t>
            </a:r>
          </a:p>
        </p:txBody>
      </p:sp>
    </p:spTree>
    <p:extLst>
      <p:ext uri="{BB962C8B-B14F-4D97-AF65-F5344CB8AC3E}">
        <p14:creationId xmlns:p14="http://schemas.microsoft.com/office/powerpoint/2010/main" val="717849951"/>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ge Number"/>
          <p:cNvSpPr>
            <a:spLocks noGrp="1"/>
          </p:cNvSpPr>
          <p:nvPr>
            <p:ph type="sldNum" sz="quarter" idx="4"/>
          </p:nvPr>
        </p:nvSpPr>
        <p:spPr/>
        <p:txBody>
          <a:bodyPr/>
          <a:lstStyle/>
          <a:p>
            <a:fld id="{941BE8DD-6BA1-AD43-8321-0CEB068BCC7D}" type="slidenum">
              <a:rPr lang="en-US" smtClean="0"/>
              <a:pPr/>
              <a:t>4</a:t>
            </a:fld>
            <a:endParaRPr lang="en-US" dirty="0"/>
          </a:p>
        </p:txBody>
      </p:sp>
      <p:sp>
        <p:nvSpPr>
          <p:cNvPr id="5" name="On-page Content Placeholder #1">
            <a:extLst>
              <a:ext uri="{FF2B5EF4-FFF2-40B4-BE49-F238E27FC236}">
                <a16:creationId xmlns:a16="http://schemas.microsoft.com/office/drawing/2014/main" id="{4BDB5734-2741-414D-92CC-4CDAB3939EC6}"/>
              </a:ext>
            </a:extLst>
          </p:cNvPr>
          <p:cNvSpPr txBox="1">
            <a:spLocks/>
          </p:cNvSpPr>
          <p:nvPr/>
        </p:nvSpPr>
        <p:spPr>
          <a:xfrm>
            <a:off x="202132" y="1446236"/>
            <a:ext cx="4831881" cy="4300046"/>
          </a:xfrm>
          <a:prstGeom prst="rect">
            <a:avLst/>
          </a:prstGeom>
        </p:spPr>
        <p:txBody>
          <a:bodyPr vert="horz" lIns="91440" tIns="45720" rIns="91440" bIns="45720" rtlCol="0" anchor="ctr">
            <a:normAutofit/>
          </a:bodyPr>
          <a:lstStyle>
            <a:lvl1pPr marL="285750" indent="-285750" algn="l" defTabSz="457200" rtl="0" eaLnBrk="1" latinLnBrk="0" hangingPunct="1">
              <a:lnSpc>
                <a:spcPct val="90000"/>
              </a:lnSpc>
              <a:spcBef>
                <a:spcPts val="1800"/>
              </a:spcBef>
              <a:buClr>
                <a:schemeClr val="tx1"/>
              </a:buClr>
              <a:buFont typeface="Arial"/>
              <a:buChar char="•"/>
              <a:defRPr sz="2800" kern="1200">
                <a:solidFill>
                  <a:schemeClr val="tx2"/>
                </a:solidFill>
                <a:latin typeface="+mn-lt"/>
                <a:ea typeface="+mn-ea"/>
                <a:cs typeface="+mn-cs"/>
              </a:defRPr>
            </a:lvl1pPr>
            <a:lvl2pPr marL="736600" indent="-287338" algn="l" defTabSz="457200" rtl="0" eaLnBrk="1" latinLnBrk="0" hangingPunct="1">
              <a:lnSpc>
                <a:spcPct val="90000"/>
              </a:lnSpc>
              <a:spcBef>
                <a:spcPts val="900"/>
              </a:spcBef>
              <a:buClr>
                <a:schemeClr val="tx1"/>
              </a:buClr>
              <a:buFont typeface="Lucida Grande"/>
              <a:buChar char="–"/>
              <a:tabLst/>
              <a:defRPr sz="2400" kern="1200">
                <a:solidFill>
                  <a:schemeClr val="tx2"/>
                </a:solidFill>
                <a:latin typeface="+mn-lt"/>
                <a:ea typeface="+mn-ea"/>
                <a:cs typeface="+mn-cs"/>
              </a:defRPr>
            </a:lvl2pPr>
            <a:lvl3pPr marL="1090613" indent="-228600" algn="l" defTabSz="457200" rtl="0" eaLnBrk="1" latinLnBrk="0" hangingPunct="1">
              <a:lnSpc>
                <a:spcPct val="90000"/>
              </a:lnSpc>
              <a:spcBef>
                <a:spcPts val="900"/>
              </a:spcBef>
              <a:buClr>
                <a:schemeClr val="tx1"/>
              </a:buClr>
              <a:buFont typeface="Arial"/>
              <a:buChar char="•"/>
              <a:defRPr sz="2000" kern="1200">
                <a:solidFill>
                  <a:schemeClr val="tx2"/>
                </a:solidFill>
                <a:latin typeface="+mn-lt"/>
                <a:ea typeface="+mn-ea"/>
                <a:cs typeface="+mn-cs"/>
              </a:defRPr>
            </a:lvl3pPr>
            <a:lvl4pPr marL="1543050" indent="-225425" algn="l" defTabSz="457200" rtl="0" eaLnBrk="1" latinLnBrk="0" hangingPunct="1">
              <a:lnSpc>
                <a:spcPct val="90000"/>
              </a:lnSpc>
              <a:spcBef>
                <a:spcPts val="900"/>
              </a:spcBef>
              <a:buClr>
                <a:schemeClr val="tx1"/>
              </a:buClr>
              <a:buFont typeface="Lucida Grande"/>
              <a:buChar char="–"/>
              <a:defRPr sz="2000" kern="1200">
                <a:solidFill>
                  <a:schemeClr val="tx2"/>
                </a:solidFill>
                <a:latin typeface="+mn-lt"/>
                <a:ea typeface="+mn-ea"/>
                <a:cs typeface="+mn-cs"/>
              </a:defRPr>
            </a:lvl4pPr>
            <a:lvl5pPr marL="1943100" indent="-228600" algn="l" defTabSz="457200" rtl="0" eaLnBrk="1" latinLnBrk="0" hangingPunct="1">
              <a:lnSpc>
                <a:spcPct val="90000"/>
              </a:lnSpc>
              <a:spcBef>
                <a:spcPts val="900"/>
              </a:spcBef>
              <a:buClr>
                <a:schemeClr val="tx1"/>
              </a:buClr>
              <a:buFont typeface="Arial"/>
              <a:buChar char="»"/>
              <a:defRPr sz="20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Until this year Massachusetts as well as several other states, had a waiver from the USDOL to report only on their WIOA participants in training.  That waiver ended on June 30, 2021, so now we must report on all (WIOA and non WIOA) students in approved training courses.</a:t>
            </a:r>
          </a:p>
        </p:txBody>
      </p:sp>
      <p:sp>
        <p:nvSpPr>
          <p:cNvPr id="2" name="Page Title: What’s Changing?"/>
          <p:cNvSpPr>
            <a:spLocks noGrp="1"/>
          </p:cNvSpPr>
          <p:nvPr>
            <p:ph type="title"/>
          </p:nvPr>
        </p:nvSpPr>
        <p:spPr>
          <a:xfrm>
            <a:off x="457200" y="139614"/>
            <a:ext cx="8187612" cy="954348"/>
          </a:xfrm>
        </p:spPr>
        <p:txBody>
          <a:bodyPr/>
          <a:lstStyle/>
          <a:p>
            <a:r>
              <a:rPr lang="en-US" dirty="0"/>
              <a:t>What’s Changing?</a:t>
            </a:r>
          </a:p>
        </p:txBody>
      </p:sp>
      <p:grpSp>
        <p:nvGrpSpPr>
          <p:cNvPr id="7" name="Group 6"/>
          <p:cNvGrpSpPr/>
          <p:nvPr/>
        </p:nvGrpSpPr>
        <p:grpSpPr>
          <a:xfrm>
            <a:off x="4963378" y="2341064"/>
            <a:ext cx="4016994" cy="2510389"/>
            <a:chOff x="1681162" y="1657350"/>
            <a:chExt cx="5781675" cy="3543300"/>
          </a:xfrm>
        </p:grpSpPr>
        <p:pic>
          <p:nvPicPr>
            <p:cNvPr id="4" name="Picture 3" descr="Criminal Background Checks for IA Reps in &lt;strong&gt;Massachusetts&lt;/strong&gt;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1162" y="1657350"/>
              <a:ext cx="5781675" cy="3543300"/>
            </a:xfrm>
            <a:prstGeom prst="rect">
              <a:avLst/>
            </a:prstGeom>
          </p:spPr>
        </p:pic>
        <p:pic>
          <p:nvPicPr>
            <p:cNvPr id="6" name="Picture 5" descr="&lt;strong&gt;Department of Labor&lt;/strong&gt; Seal | Flickr - Photo Shar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1162" y="1755358"/>
              <a:ext cx="2112942" cy="2070683"/>
            </a:xfrm>
            <a:prstGeom prst="rect">
              <a:avLst/>
            </a:prstGeom>
          </p:spPr>
        </p:pic>
      </p:grpSp>
    </p:spTree>
    <p:extLst>
      <p:ext uri="{BB962C8B-B14F-4D97-AF65-F5344CB8AC3E}">
        <p14:creationId xmlns:p14="http://schemas.microsoft.com/office/powerpoint/2010/main" val="315659696"/>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ge Number"/>
          <p:cNvSpPr>
            <a:spLocks noGrp="1"/>
          </p:cNvSpPr>
          <p:nvPr>
            <p:ph type="sldNum" sz="quarter" idx="4"/>
          </p:nvPr>
        </p:nvSpPr>
        <p:spPr/>
        <p:txBody>
          <a:bodyPr/>
          <a:lstStyle/>
          <a:p>
            <a:fld id="{941BE8DD-6BA1-AD43-8321-0CEB068BCC7D}" type="slidenum">
              <a:rPr lang="en-US" smtClean="0"/>
              <a:pPr/>
              <a:t>40</a:t>
            </a:fld>
            <a:endParaRPr lang="en-US" dirty="0"/>
          </a:p>
        </p:txBody>
      </p:sp>
      <p:sp>
        <p:nvSpPr>
          <p:cNvPr id="4" name="On-page Content Placeholder"/>
          <p:cNvSpPr>
            <a:spLocks noGrp="1"/>
          </p:cNvSpPr>
          <p:nvPr>
            <p:ph sz="quarter" idx="10"/>
          </p:nvPr>
        </p:nvSpPr>
        <p:spPr/>
        <p:txBody>
          <a:bodyPr vert="horz" lIns="91440" tIns="45720" rIns="91440" bIns="45720" rtlCol="0" anchor="t">
            <a:normAutofit/>
          </a:bodyPr>
          <a:lstStyle/>
          <a:p>
            <a:r>
              <a:rPr lang="en-US" dirty="0"/>
              <a:t>Can I get individual student wage data?</a:t>
            </a:r>
          </a:p>
          <a:p>
            <a:pPr lvl="1" indent="-287020"/>
            <a:r>
              <a:rPr lang="en-US" dirty="0"/>
              <a:t>No, but you can view aggregate performance data by provider and by course, based on wage data</a:t>
            </a:r>
            <a:endParaRPr lang="en-US" dirty="0">
              <a:cs typeface="Calibri"/>
            </a:endParaRPr>
          </a:p>
          <a:p>
            <a:r>
              <a:rPr lang="en-US" dirty="0"/>
              <a:t>What student data do I upload?</a:t>
            </a:r>
          </a:p>
          <a:p>
            <a:pPr lvl="1" indent="-287020"/>
            <a:r>
              <a:rPr lang="en-US" dirty="0"/>
              <a:t>Upload student data for all students who are enrolled in an approved ETPL </a:t>
            </a:r>
            <a:r>
              <a:rPr lang="en-US" u="sng" dirty="0"/>
              <a:t>course</a:t>
            </a:r>
            <a:r>
              <a:rPr lang="en-US" dirty="0"/>
              <a:t> for which you have an approval through June. For example:</a:t>
            </a:r>
            <a:endParaRPr lang="en-US" dirty="0">
              <a:cs typeface="Calibri"/>
            </a:endParaRPr>
          </a:p>
          <a:p>
            <a:pPr marL="1090295" lvl="2"/>
            <a:r>
              <a:rPr lang="en-US" dirty="0"/>
              <a:t>You can upload student data between today and June 30, 2022 for all students who are either currently enrolled in an approved course, or will be enrolled in an approved course on or before June 30, 2022.</a:t>
            </a:r>
            <a:endParaRPr lang="en-US" dirty="0">
              <a:cs typeface="Calibri"/>
            </a:endParaRPr>
          </a:p>
        </p:txBody>
      </p:sp>
      <p:sp>
        <p:nvSpPr>
          <p:cNvPr id="2" name="Page Title: Frequently Asked Questions"/>
          <p:cNvSpPr>
            <a:spLocks noGrp="1"/>
          </p:cNvSpPr>
          <p:nvPr>
            <p:ph type="title"/>
          </p:nvPr>
        </p:nvSpPr>
        <p:spPr>
          <a:xfrm>
            <a:off x="457200" y="139614"/>
            <a:ext cx="8187612" cy="954348"/>
          </a:xfrm>
        </p:spPr>
        <p:txBody>
          <a:bodyPr/>
          <a:lstStyle/>
          <a:p>
            <a:r>
              <a:rPr lang="en-US" dirty="0"/>
              <a:t>Frequently Asked Questions (FAQ)</a:t>
            </a:r>
          </a:p>
        </p:txBody>
      </p:sp>
    </p:spTree>
    <p:extLst>
      <p:ext uri="{BB962C8B-B14F-4D97-AF65-F5344CB8AC3E}">
        <p14:creationId xmlns:p14="http://schemas.microsoft.com/office/powerpoint/2010/main" val="3074803618"/>
      </p:ext>
    </p:extLst>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ring Student Data with MassHire"/>
          <p:cNvSpPr>
            <a:spLocks noGrp="1"/>
          </p:cNvSpPr>
          <p:nvPr>
            <p:ph type="body" sz="quarter" idx="10"/>
          </p:nvPr>
        </p:nvSpPr>
        <p:spPr>
          <a:xfrm>
            <a:off x="457200" y="2286530"/>
            <a:ext cx="7429500" cy="444948"/>
          </a:xfrm>
        </p:spPr>
        <p:txBody>
          <a:bodyPr/>
          <a:lstStyle/>
          <a:p>
            <a:r>
              <a:rPr lang="en-US" dirty="0">
                <a:latin typeface="+mj-lt"/>
              </a:rPr>
              <a:t>Additional Reference Material</a:t>
            </a:r>
          </a:p>
        </p:txBody>
      </p:sp>
      <p:sp>
        <p:nvSpPr>
          <p:cNvPr id="2" name="Page Title: TrainingPro Enhancements"/>
          <p:cNvSpPr>
            <a:spLocks noGrp="1"/>
          </p:cNvSpPr>
          <p:nvPr>
            <p:ph type="title"/>
          </p:nvPr>
        </p:nvSpPr>
        <p:spPr>
          <a:xfrm>
            <a:off x="457199" y="668216"/>
            <a:ext cx="8686801" cy="1445276"/>
          </a:xfrm>
        </p:spPr>
        <p:txBody>
          <a:bodyPr/>
          <a:lstStyle/>
          <a:p>
            <a:r>
              <a:rPr lang="en-US" dirty="0"/>
              <a:t>Appendix</a:t>
            </a:r>
          </a:p>
        </p:txBody>
      </p:sp>
    </p:spTree>
    <p:extLst>
      <p:ext uri="{BB962C8B-B14F-4D97-AF65-F5344CB8AC3E}">
        <p14:creationId xmlns:p14="http://schemas.microsoft.com/office/powerpoint/2010/main" val="3765739518"/>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7DD65-404C-4C75-B8A7-8ADF0A41D807}"/>
              </a:ext>
            </a:extLst>
          </p:cNvPr>
          <p:cNvSpPr>
            <a:spLocks noGrp="1"/>
          </p:cNvSpPr>
          <p:nvPr>
            <p:ph type="title"/>
          </p:nvPr>
        </p:nvSpPr>
        <p:spPr>
          <a:xfrm>
            <a:off x="352338" y="422742"/>
            <a:ext cx="7131050" cy="954348"/>
          </a:xfrm>
        </p:spPr>
        <p:txBody>
          <a:bodyPr/>
          <a:lstStyle/>
          <a:p>
            <a:r>
              <a:rPr lang="en-US"/>
              <a:t>TRAINING AND EMPLOYMENT GUIDANCE LETTER No. 08-19</a:t>
            </a:r>
          </a:p>
          <a:p>
            <a:endParaRPr lang="en-US" dirty="0"/>
          </a:p>
        </p:txBody>
      </p:sp>
      <p:sp>
        <p:nvSpPr>
          <p:cNvPr id="3" name="Slide Number Placeholder 2">
            <a:extLst>
              <a:ext uri="{FF2B5EF4-FFF2-40B4-BE49-F238E27FC236}">
                <a16:creationId xmlns:a16="http://schemas.microsoft.com/office/drawing/2014/main" id="{AC32A62B-2290-41C1-A70F-E8E79CE0A090}"/>
              </a:ext>
            </a:extLst>
          </p:cNvPr>
          <p:cNvSpPr>
            <a:spLocks noGrp="1"/>
          </p:cNvSpPr>
          <p:nvPr>
            <p:ph type="sldNum" sz="quarter" idx="4"/>
          </p:nvPr>
        </p:nvSpPr>
        <p:spPr/>
        <p:txBody>
          <a:bodyPr/>
          <a:lstStyle/>
          <a:p>
            <a:fld id="{941BE8DD-6BA1-AD43-8321-0CEB068BCC7D}" type="slidenum">
              <a:rPr lang="en-US" smtClean="0"/>
              <a:pPr/>
              <a:t>42</a:t>
            </a:fld>
            <a:endParaRPr lang="en-US" dirty="0"/>
          </a:p>
        </p:txBody>
      </p:sp>
      <p:sp>
        <p:nvSpPr>
          <p:cNvPr id="4" name="Content Placeholder 3">
            <a:extLst>
              <a:ext uri="{FF2B5EF4-FFF2-40B4-BE49-F238E27FC236}">
                <a16:creationId xmlns:a16="http://schemas.microsoft.com/office/drawing/2014/main" id="{CCF2EF1A-17B5-4D0A-972D-0E69CBE1E42D}"/>
              </a:ext>
            </a:extLst>
          </p:cNvPr>
          <p:cNvSpPr>
            <a:spLocks noGrp="1"/>
          </p:cNvSpPr>
          <p:nvPr>
            <p:ph sz="quarter" idx="10"/>
          </p:nvPr>
        </p:nvSpPr>
        <p:spPr>
          <a:xfrm>
            <a:off x="457200" y="1446235"/>
            <a:ext cx="8229600" cy="4746174"/>
          </a:xfrm>
        </p:spPr>
        <p:txBody>
          <a:bodyPr vert="horz" lIns="91440" tIns="45720" rIns="91440" bIns="45720" rtlCol="0" anchor="t">
            <a:normAutofit/>
          </a:bodyPr>
          <a:lstStyle/>
          <a:p>
            <a:pPr marL="0" indent="0">
              <a:buNone/>
            </a:pPr>
            <a:r>
              <a:rPr lang="en-US" dirty="0">
                <a:ea typeface="+mn-lt"/>
                <a:cs typeface="+mn-lt"/>
                <a:hlinkClick r:id="rId2"/>
              </a:rPr>
              <a:t>https://wdr.doleta.gov/directives/corr_doc.cfm?DOCN=5389</a:t>
            </a:r>
            <a:r>
              <a:rPr lang="en-US">
                <a:ea typeface="+mn-lt"/>
                <a:cs typeface="+mn-lt"/>
              </a:rPr>
              <a:t>  (Top of Page 9)</a:t>
            </a:r>
            <a:endParaRPr lang="en-US" dirty="0">
              <a:ea typeface="+mn-lt"/>
              <a:cs typeface="+mn-lt"/>
            </a:endParaRPr>
          </a:p>
          <a:p>
            <a:r>
              <a:rPr lang="en-US" sz="2600">
                <a:ea typeface="+mn-lt"/>
                <a:cs typeface="+mn-lt"/>
              </a:rPr>
              <a:t>Accompanying information must not reveal personally identifiable information about an individual participant. In addition, disclosure of personally identifiable information from an education record must be carried out in accordance with the Family Educational Rights and Privacy Act (FERPA) (20 U.S.C. § 1232g; 34 CFR Part 99) including the circumstances relating to prior written consent. </a:t>
            </a:r>
            <a:endParaRPr lang="en-US" sz="2600">
              <a:cs typeface="Calibri"/>
            </a:endParaRPr>
          </a:p>
        </p:txBody>
      </p:sp>
    </p:spTree>
    <p:extLst>
      <p:ext uri="{BB962C8B-B14F-4D97-AF65-F5344CB8AC3E}">
        <p14:creationId xmlns:p14="http://schemas.microsoft.com/office/powerpoint/2010/main" val="3640493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1233E-4715-47DA-BE75-D8764A2B9E3C}"/>
              </a:ext>
            </a:extLst>
          </p:cNvPr>
          <p:cNvSpPr>
            <a:spLocks noGrp="1"/>
          </p:cNvSpPr>
          <p:nvPr>
            <p:ph type="title"/>
          </p:nvPr>
        </p:nvSpPr>
        <p:spPr>
          <a:xfrm>
            <a:off x="457200" y="139614"/>
            <a:ext cx="8137728" cy="954348"/>
          </a:xfrm>
        </p:spPr>
        <p:txBody>
          <a:bodyPr/>
          <a:lstStyle/>
          <a:p>
            <a:r>
              <a:rPr lang="en-US" sz="2600"/>
              <a:t>Family Educational Rights and Privacy Act (FERPA) </a:t>
            </a:r>
            <a:r>
              <a:rPr lang="en-US" sz="2600" dirty="0"/>
              <a:t/>
            </a:r>
            <a:br>
              <a:rPr lang="en-US" sz="2600" dirty="0"/>
            </a:br>
            <a:r>
              <a:rPr lang="en-US" sz="2600"/>
              <a:t>(20 U.S.C. § 1232g; 34 CFR Part 99)</a:t>
            </a:r>
          </a:p>
        </p:txBody>
      </p:sp>
      <p:sp>
        <p:nvSpPr>
          <p:cNvPr id="3" name="Slide Number Placeholder 2">
            <a:extLst>
              <a:ext uri="{FF2B5EF4-FFF2-40B4-BE49-F238E27FC236}">
                <a16:creationId xmlns:a16="http://schemas.microsoft.com/office/drawing/2014/main" id="{EF02F395-88FC-450E-9F4A-4003483E89BD}"/>
              </a:ext>
            </a:extLst>
          </p:cNvPr>
          <p:cNvSpPr>
            <a:spLocks noGrp="1"/>
          </p:cNvSpPr>
          <p:nvPr>
            <p:ph type="sldNum" sz="quarter" idx="4"/>
          </p:nvPr>
        </p:nvSpPr>
        <p:spPr/>
        <p:txBody>
          <a:bodyPr/>
          <a:lstStyle/>
          <a:p>
            <a:fld id="{941BE8DD-6BA1-AD43-8321-0CEB068BCC7D}" type="slidenum">
              <a:rPr lang="en-US" smtClean="0"/>
              <a:pPr/>
              <a:t>43</a:t>
            </a:fld>
            <a:endParaRPr lang="en-US" dirty="0"/>
          </a:p>
        </p:txBody>
      </p:sp>
      <p:sp>
        <p:nvSpPr>
          <p:cNvPr id="4" name="Content Placeholder 3">
            <a:extLst>
              <a:ext uri="{FF2B5EF4-FFF2-40B4-BE49-F238E27FC236}">
                <a16:creationId xmlns:a16="http://schemas.microsoft.com/office/drawing/2014/main" id="{3A9B616D-CE70-4181-A1DF-C27C93D94018}"/>
              </a:ext>
            </a:extLst>
          </p:cNvPr>
          <p:cNvSpPr>
            <a:spLocks noGrp="1"/>
          </p:cNvSpPr>
          <p:nvPr>
            <p:ph sz="quarter" idx="10"/>
          </p:nvPr>
        </p:nvSpPr>
        <p:spPr>
          <a:xfrm>
            <a:off x="457200" y="1446235"/>
            <a:ext cx="8229600" cy="4683256"/>
          </a:xfrm>
        </p:spPr>
        <p:txBody>
          <a:bodyPr vert="horz" lIns="91440" tIns="45720" rIns="91440" bIns="45720" rtlCol="0" anchor="t">
            <a:normAutofit/>
          </a:bodyPr>
          <a:lstStyle/>
          <a:p>
            <a:r>
              <a:rPr lang="en-US"/>
              <a:t>34 CFR § 99.35 - What conditions apply to disclosure of information for Federal or State program purposes?</a:t>
            </a:r>
            <a:endParaRPr lang="en-US">
              <a:cs typeface="Calibri"/>
            </a:endParaRPr>
          </a:p>
          <a:p>
            <a:pPr marL="0" indent="0">
              <a:buNone/>
            </a:pPr>
            <a:r>
              <a:rPr lang="en-US" b="1">
                <a:ea typeface="+mn-lt"/>
                <a:cs typeface="+mn-lt"/>
              </a:rPr>
              <a:t>(1)</a:t>
            </a:r>
            <a:r>
              <a:rPr lang="en-US">
                <a:ea typeface="+mn-lt"/>
                <a:cs typeface="+mn-lt"/>
              </a:rPr>
              <a:t> Authorized representatives of the officials or agencies headed by officials listed in </a:t>
            </a:r>
            <a:r>
              <a:rPr lang="en-US" dirty="0">
                <a:ea typeface="+mn-lt"/>
                <a:cs typeface="+mn-lt"/>
                <a:hlinkClick r:id="rId2"/>
              </a:rPr>
              <a:t>§ 99.31(a)(3)</a:t>
            </a:r>
            <a:r>
              <a:rPr lang="en-US">
                <a:ea typeface="+mn-lt"/>
                <a:cs typeface="+mn-lt"/>
              </a:rPr>
              <a:t> may have access to </a:t>
            </a:r>
            <a:r>
              <a:rPr lang="en-US" dirty="0">
                <a:ea typeface="+mn-lt"/>
                <a:cs typeface="+mn-lt"/>
                <a:hlinkClick r:id="rId3"/>
              </a:rPr>
              <a:t>education records</a:t>
            </a:r>
            <a:r>
              <a:rPr lang="en-US">
                <a:ea typeface="+mn-lt"/>
                <a:cs typeface="+mn-lt"/>
              </a:rPr>
              <a:t> in connection with an audit or evaluation of Federal or State supported education programs, or for the enforcement of or compliance with Federal legal requirements that relate to those programs. </a:t>
            </a:r>
            <a:endParaRPr lang="en-US" dirty="0">
              <a:cs typeface="Calibri"/>
            </a:endParaRPr>
          </a:p>
        </p:txBody>
      </p:sp>
    </p:spTree>
    <p:extLst>
      <p:ext uri="{BB962C8B-B14F-4D97-AF65-F5344CB8AC3E}">
        <p14:creationId xmlns:p14="http://schemas.microsoft.com/office/powerpoint/2010/main" val="15596686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ge Number"/>
          <p:cNvSpPr>
            <a:spLocks noGrp="1"/>
          </p:cNvSpPr>
          <p:nvPr>
            <p:ph type="sldNum" sz="quarter" idx="4"/>
          </p:nvPr>
        </p:nvSpPr>
        <p:spPr/>
        <p:txBody>
          <a:bodyPr/>
          <a:lstStyle/>
          <a:p>
            <a:fld id="{941BE8DD-6BA1-AD43-8321-0CEB068BCC7D}" type="slidenum">
              <a:rPr lang="en-US" smtClean="0"/>
              <a:pPr/>
              <a:t>44</a:t>
            </a:fld>
            <a:endParaRPr lang="en-US" dirty="0"/>
          </a:p>
        </p:txBody>
      </p:sp>
      <p:sp>
        <p:nvSpPr>
          <p:cNvPr id="2" name="Page Title: Student Data Entry Table – Overview"/>
          <p:cNvSpPr>
            <a:spLocks noGrp="1"/>
          </p:cNvSpPr>
          <p:nvPr>
            <p:ph type="title"/>
          </p:nvPr>
        </p:nvSpPr>
        <p:spPr>
          <a:xfrm>
            <a:off x="457199" y="139614"/>
            <a:ext cx="8748714" cy="954348"/>
          </a:xfrm>
        </p:spPr>
        <p:txBody>
          <a:bodyPr/>
          <a:lstStyle/>
          <a:p>
            <a:r>
              <a:rPr lang="en-US" dirty="0"/>
              <a:t>Adding student data: The Template</a:t>
            </a:r>
          </a:p>
        </p:txBody>
      </p:sp>
      <p:sp>
        <p:nvSpPr>
          <p:cNvPr id="4" name="TextBox 3"/>
          <p:cNvSpPr txBox="1"/>
          <p:nvPr/>
        </p:nvSpPr>
        <p:spPr>
          <a:xfrm>
            <a:off x="336331" y="1217727"/>
            <a:ext cx="7837905" cy="830997"/>
          </a:xfrm>
          <a:prstGeom prst="rect">
            <a:avLst/>
          </a:prstGeom>
          <a:noFill/>
        </p:spPr>
        <p:txBody>
          <a:bodyPr wrap="square" rtlCol="0">
            <a:spAutoFit/>
          </a:bodyPr>
          <a:lstStyle/>
          <a:p>
            <a:r>
              <a:rPr lang="en-US" sz="2400" dirty="0">
                <a:solidFill>
                  <a:srgbClr val="C00000"/>
                </a:solidFill>
              </a:rPr>
              <a:t>Note that the header row is required for the csv upload and the column names must match exactly to the list below!</a:t>
            </a:r>
          </a:p>
        </p:txBody>
      </p:sp>
      <p:graphicFrame>
        <p:nvGraphicFramePr>
          <p:cNvPr id="21" name="Table 4">
            <a:extLst>
              <a:ext uri="{FF2B5EF4-FFF2-40B4-BE49-F238E27FC236}">
                <a16:creationId xmlns:a16="http://schemas.microsoft.com/office/drawing/2014/main" id="{C17ACA09-3869-4622-9CF6-BDBEADCBCA26}"/>
              </a:ext>
            </a:extLst>
          </p:cNvPr>
          <p:cNvGraphicFramePr>
            <a:graphicFrameLocks noGrp="1"/>
          </p:cNvGraphicFramePr>
          <p:nvPr>
            <p:extLst>
              <p:ext uri="{D42A27DB-BD31-4B8C-83A1-F6EECF244321}">
                <p14:modId xmlns:p14="http://schemas.microsoft.com/office/powerpoint/2010/main" val="4113867671"/>
              </p:ext>
            </p:extLst>
          </p:nvPr>
        </p:nvGraphicFramePr>
        <p:xfrm>
          <a:off x="897732" y="3099552"/>
          <a:ext cx="7348536" cy="3101551"/>
        </p:xfrm>
        <a:graphic>
          <a:graphicData uri="http://schemas.openxmlformats.org/drawingml/2006/table">
            <a:tbl>
              <a:tblPr firstRow="1" bandRow="1">
                <a:tableStyleId>{5C22544A-7EE6-4342-B048-85BDC9FD1C3A}</a:tableStyleId>
              </a:tblPr>
              <a:tblGrid>
                <a:gridCol w="3524251">
                  <a:extLst>
                    <a:ext uri="{9D8B030D-6E8A-4147-A177-3AD203B41FA5}">
                      <a16:colId xmlns:a16="http://schemas.microsoft.com/office/drawing/2014/main" val="2433017109"/>
                    </a:ext>
                  </a:extLst>
                </a:gridCol>
                <a:gridCol w="357187">
                  <a:extLst>
                    <a:ext uri="{9D8B030D-6E8A-4147-A177-3AD203B41FA5}">
                      <a16:colId xmlns:a16="http://schemas.microsoft.com/office/drawing/2014/main" val="1221881681"/>
                    </a:ext>
                  </a:extLst>
                </a:gridCol>
                <a:gridCol w="3467098">
                  <a:extLst>
                    <a:ext uri="{9D8B030D-6E8A-4147-A177-3AD203B41FA5}">
                      <a16:colId xmlns:a16="http://schemas.microsoft.com/office/drawing/2014/main" val="1292757659"/>
                    </a:ext>
                  </a:extLst>
                </a:gridCol>
              </a:tblGrid>
              <a:tr h="3101551">
                <a:tc>
                  <a:txBody>
                    <a:bodyPr/>
                    <a:lstStyle/>
                    <a:p>
                      <a:pPr algn="just"/>
                      <a:r>
                        <a:rPr lang="en-US" sz="1200" b="1" dirty="0">
                          <a:solidFill>
                            <a:schemeClr val="accent6"/>
                          </a:solidFill>
                        </a:rPr>
                        <a:t>Please Note:</a:t>
                      </a:r>
                    </a:p>
                    <a:p>
                      <a:pPr marL="171450" marR="0" lvl="0" indent="-1714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solidFill>
                            <a:schemeClr val="accent6"/>
                          </a:solidFill>
                        </a:rPr>
                        <a:t>CSV files must be &lt;50MB</a:t>
                      </a:r>
                    </a:p>
                    <a:p>
                      <a:pPr marL="171450" indent="-171450" algn="just">
                        <a:buFont typeface="Arial" panose="020B0604020202020204" pitchFamily="34" charset="0"/>
                        <a:buChar char="•"/>
                      </a:pPr>
                      <a:r>
                        <a:rPr lang="en-US" sz="1200" b="0" dirty="0">
                          <a:solidFill>
                            <a:schemeClr val="accent6"/>
                          </a:solidFill>
                        </a:rPr>
                        <a:t>The following 4 fields are required for each row you try to upload:</a:t>
                      </a:r>
                    </a:p>
                    <a:p>
                      <a:pPr marL="685800" lvl="1" indent="-228600" algn="just" defTabSz="457200" rtl="0" eaLnBrk="1" latinLnBrk="0" hangingPunct="1">
                        <a:buFont typeface="+mj-lt"/>
                        <a:buAutoNum type="arabicPeriod"/>
                      </a:pPr>
                      <a:r>
                        <a:rPr lang="en-US" sz="1200" b="0" kern="1200" dirty="0">
                          <a:solidFill>
                            <a:schemeClr val="accent6"/>
                          </a:solidFill>
                          <a:latin typeface="+mn-lt"/>
                          <a:ea typeface="+mn-ea"/>
                          <a:cs typeface="+mn-cs"/>
                        </a:rPr>
                        <a:t>SSN</a:t>
                      </a:r>
                    </a:p>
                    <a:p>
                      <a:pPr marL="685800" lvl="1" indent="-228600" algn="just" defTabSz="457200" rtl="0" eaLnBrk="1" latinLnBrk="0" hangingPunct="1">
                        <a:buFont typeface="+mj-lt"/>
                        <a:buAutoNum type="arabicPeriod"/>
                      </a:pPr>
                      <a:r>
                        <a:rPr lang="en-US" sz="1200" b="0" kern="1200" dirty="0">
                          <a:solidFill>
                            <a:schemeClr val="accent6"/>
                          </a:solidFill>
                          <a:latin typeface="+mn-lt"/>
                          <a:ea typeface="+mn-ea"/>
                          <a:cs typeface="+mn-cs"/>
                        </a:rPr>
                        <a:t>First Name</a:t>
                      </a:r>
                    </a:p>
                    <a:p>
                      <a:pPr marL="685800" lvl="1" indent="-228600" algn="just" defTabSz="457200" rtl="0" eaLnBrk="1" latinLnBrk="0" hangingPunct="1">
                        <a:buFont typeface="+mj-lt"/>
                        <a:buAutoNum type="arabicPeriod"/>
                      </a:pPr>
                      <a:r>
                        <a:rPr lang="en-US" sz="1200" b="0" kern="1200" dirty="0">
                          <a:solidFill>
                            <a:schemeClr val="accent6"/>
                          </a:solidFill>
                          <a:latin typeface="+mn-lt"/>
                          <a:ea typeface="+mn-ea"/>
                          <a:cs typeface="+mn-cs"/>
                        </a:rPr>
                        <a:t>Last Name</a:t>
                      </a:r>
                    </a:p>
                    <a:p>
                      <a:pPr marL="685800" lvl="1" indent="-228600" algn="just" defTabSz="457200" rtl="0" eaLnBrk="1" latinLnBrk="0" hangingPunct="1">
                        <a:buFont typeface="+mj-lt"/>
                        <a:buAutoNum type="arabicPeriod"/>
                      </a:pPr>
                      <a:r>
                        <a:rPr lang="en-US" sz="1200" b="0" kern="1200" dirty="0">
                          <a:solidFill>
                            <a:schemeClr val="accent6"/>
                          </a:solidFill>
                          <a:latin typeface="+mn-lt"/>
                          <a:ea typeface="+mn-ea"/>
                          <a:cs typeface="+mn-cs"/>
                        </a:rPr>
                        <a:t>Enrollment Date</a:t>
                      </a:r>
                    </a:p>
                    <a:p>
                      <a:pPr marL="171450" indent="-171450" algn="just">
                        <a:buFont typeface="Arial" panose="020B0604020202020204" pitchFamily="34" charset="0"/>
                        <a:buChar char="•"/>
                      </a:pPr>
                      <a:r>
                        <a:rPr lang="en-US" sz="1200" b="0" dirty="0">
                          <a:solidFill>
                            <a:schemeClr val="accent6"/>
                          </a:solidFill>
                        </a:rPr>
                        <a:t>An Exit Date requires an Exit Status (and vice versa)</a:t>
                      </a:r>
                    </a:p>
                    <a:p>
                      <a:pPr marL="685800" lvl="1" indent="-228600" algn="just">
                        <a:buFont typeface="+mj-lt"/>
                        <a:buAutoNum type="arabicPeriod"/>
                      </a:pPr>
                      <a:r>
                        <a:rPr lang="en-US" sz="1200" b="0" dirty="0">
                          <a:solidFill>
                            <a:schemeClr val="accent6"/>
                          </a:solidFill>
                        </a:rPr>
                        <a:t>Use "1" for Completed</a:t>
                      </a:r>
                    </a:p>
                    <a:p>
                      <a:pPr marL="685800" lvl="1" indent="-228600" algn="just">
                        <a:buFont typeface="+mj-lt"/>
                        <a:buAutoNum type="arabicPeriod"/>
                      </a:pPr>
                      <a:r>
                        <a:rPr lang="en-US" sz="1200" b="0" dirty="0">
                          <a:solidFill>
                            <a:schemeClr val="accent6"/>
                          </a:solidFill>
                        </a:rPr>
                        <a:t>Use "2" for Not Completed</a:t>
                      </a:r>
                    </a:p>
                    <a:p>
                      <a:pPr marL="171450" indent="-171450" algn="just">
                        <a:buFont typeface="Arial" panose="020B0604020202020204" pitchFamily="34" charset="0"/>
                        <a:buChar char="•"/>
                      </a:pPr>
                      <a:r>
                        <a:rPr lang="en-US" sz="1200" b="0" dirty="0">
                          <a:solidFill>
                            <a:schemeClr val="accent6"/>
                          </a:solidFill>
                        </a:rPr>
                        <a:t>A Credential Earned Date requires a Credential Earned Type (and vice versa)</a:t>
                      </a:r>
                    </a:p>
                    <a:p>
                      <a:pPr marL="685800" lvl="1" indent="-228600" algn="just">
                        <a:buFont typeface="+mj-lt"/>
                        <a:buAutoNum type="arabicPeriod"/>
                      </a:pPr>
                      <a:r>
                        <a:rPr lang="en-US" sz="1200" b="0" dirty="0">
                          <a:solidFill>
                            <a:schemeClr val="accent6"/>
                          </a:solidFill>
                        </a:rPr>
                        <a:t>Use "1" for a High School Diploma or Equivalency</a:t>
                      </a:r>
                    </a:p>
                    <a:p>
                      <a:pPr marL="685800" lvl="1" indent="-228600" algn="just">
                        <a:buFont typeface="+mj-lt"/>
                        <a:buAutoNum type="arabicPeriod"/>
                      </a:pPr>
                      <a:r>
                        <a:rPr lang="en-US" sz="1200" b="0" dirty="0">
                          <a:solidFill>
                            <a:schemeClr val="accent6"/>
                          </a:solidFill>
                        </a:rPr>
                        <a:t>Use "2" for a Postsecondary Credential</a:t>
                      </a:r>
                      <a:endParaRPr lang="en-US" sz="1200" b="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85800" lvl="1" indent="-228600" algn="just">
                        <a:buFont typeface="+mj-lt"/>
                        <a:buAutoNum type="arabicPeriod"/>
                      </a:pPr>
                      <a:endParaRPr lang="en-US" sz="12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lgn="just">
                        <a:buFont typeface="Arial" panose="020B0604020202020204" pitchFamily="34" charset="0"/>
                        <a:buChar char="•"/>
                      </a:pPr>
                      <a:endParaRPr lang="en-US" sz="1200" b="0" dirty="0">
                        <a:solidFill>
                          <a:schemeClr val="accent6"/>
                        </a:solidFill>
                      </a:endParaRPr>
                    </a:p>
                    <a:p>
                      <a:pPr marL="171450" indent="-171450" algn="just">
                        <a:buFont typeface="Arial" panose="020B0604020202020204" pitchFamily="34" charset="0"/>
                        <a:buChar char="•"/>
                      </a:pPr>
                      <a:r>
                        <a:rPr lang="en-US" sz="1200" b="0" dirty="0">
                          <a:solidFill>
                            <a:schemeClr val="accent6"/>
                          </a:solidFill>
                        </a:rPr>
                        <a:t>Column names and order must be:</a:t>
                      </a:r>
                    </a:p>
                    <a:p>
                      <a:pPr marL="685800" lvl="1" indent="-228600" algn="just">
                        <a:buFont typeface="+mj-lt"/>
                        <a:buAutoNum type="arabicPeriod"/>
                      </a:pPr>
                      <a:r>
                        <a:rPr lang="en-US" sz="1200" b="0" dirty="0">
                          <a:solidFill>
                            <a:schemeClr val="accent6"/>
                          </a:solidFill>
                        </a:rPr>
                        <a:t>Student_id</a:t>
                      </a:r>
                    </a:p>
                    <a:p>
                      <a:pPr marL="685800" lvl="1" indent="-228600" algn="just">
                        <a:buFont typeface="+mj-lt"/>
                        <a:buAutoNum type="arabicPeriod"/>
                      </a:pPr>
                      <a:r>
                        <a:rPr lang="en-US" sz="1200" b="0" dirty="0">
                          <a:solidFill>
                            <a:schemeClr val="accent6"/>
                          </a:solidFill>
                        </a:rPr>
                        <a:t>SS_number</a:t>
                      </a:r>
                    </a:p>
                    <a:p>
                      <a:pPr marL="685800" lvl="1" indent="-228600" algn="just">
                        <a:buFont typeface="+mj-lt"/>
                        <a:buAutoNum type="arabicPeriod"/>
                      </a:pPr>
                      <a:r>
                        <a:rPr lang="en-US" sz="1200" b="0" dirty="0">
                          <a:solidFill>
                            <a:schemeClr val="accent6"/>
                          </a:solidFill>
                        </a:rPr>
                        <a:t>First_name</a:t>
                      </a:r>
                    </a:p>
                    <a:p>
                      <a:pPr marL="685800" lvl="1" indent="-228600" algn="just">
                        <a:buFont typeface="+mj-lt"/>
                        <a:buAutoNum type="arabicPeriod"/>
                      </a:pPr>
                      <a:r>
                        <a:rPr lang="en-US" sz="1200" b="0" dirty="0">
                          <a:solidFill>
                            <a:schemeClr val="accent6"/>
                          </a:solidFill>
                        </a:rPr>
                        <a:t>Last_name</a:t>
                      </a:r>
                    </a:p>
                    <a:p>
                      <a:pPr marL="685800" lvl="1" indent="-228600" algn="just">
                        <a:buFont typeface="+mj-lt"/>
                        <a:buAutoNum type="arabicPeriod"/>
                      </a:pPr>
                      <a:r>
                        <a:rPr lang="en-US" sz="1200" b="0" dirty="0">
                          <a:solidFill>
                            <a:schemeClr val="accent6"/>
                          </a:solidFill>
                        </a:rPr>
                        <a:t>Enroll_date</a:t>
                      </a:r>
                    </a:p>
                    <a:p>
                      <a:pPr marL="685800" lvl="1" indent="-228600" algn="just">
                        <a:buFont typeface="+mj-lt"/>
                        <a:buAutoNum type="arabicPeriod"/>
                      </a:pPr>
                      <a:r>
                        <a:rPr lang="en-US" sz="1200" b="0" dirty="0">
                          <a:solidFill>
                            <a:schemeClr val="accent6"/>
                          </a:solidFill>
                        </a:rPr>
                        <a:t>Exit_date</a:t>
                      </a:r>
                    </a:p>
                    <a:p>
                      <a:pPr marL="685800" lvl="1" indent="-228600" algn="just">
                        <a:buFont typeface="+mj-lt"/>
                        <a:buAutoNum type="arabicPeriod"/>
                      </a:pPr>
                      <a:r>
                        <a:rPr lang="en-US" sz="1200" b="0" dirty="0">
                          <a:solidFill>
                            <a:schemeClr val="accent6"/>
                          </a:solidFill>
                        </a:rPr>
                        <a:t>Exit_Status</a:t>
                      </a:r>
                    </a:p>
                    <a:p>
                      <a:pPr marL="685800" lvl="1" indent="-228600" algn="just">
                        <a:buFont typeface="+mj-lt"/>
                        <a:buAutoNum type="arabicPeriod"/>
                      </a:pPr>
                      <a:r>
                        <a:rPr lang="en-US" sz="1200" b="0" dirty="0">
                          <a:solidFill>
                            <a:schemeClr val="accent6"/>
                          </a:solidFill>
                        </a:rPr>
                        <a:t>Credential_attain_date</a:t>
                      </a:r>
                    </a:p>
                    <a:p>
                      <a:pPr marL="685800" lvl="1" indent="-228600" algn="just">
                        <a:buFont typeface="+mj-lt"/>
                        <a:buAutoNum type="arabicPeriod"/>
                      </a:pPr>
                      <a:r>
                        <a:rPr lang="en-US" sz="1200" b="0" dirty="0">
                          <a:solidFill>
                            <a:schemeClr val="accent6"/>
                          </a:solidFill>
                        </a:rPr>
                        <a:t>Credential_Attain_Type</a:t>
                      </a:r>
                    </a:p>
                    <a:p>
                      <a:pPr marL="171450" lvl="0" indent="0" algn="just">
                        <a:buFont typeface="+mj-lt"/>
                        <a:buNone/>
                      </a:pPr>
                      <a:r>
                        <a:rPr lang="en-US" sz="1200" b="0" i="1" dirty="0">
                          <a:solidFill>
                            <a:schemeClr val="accent6"/>
                          </a:solidFill>
                        </a:rPr>
                        <a:t>This is the default for the template so please do not change column order or names</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6496451"/>
                  </a:ext>
                </a:extLst>
              </a:tr>
            </a:tbl>
          </a:graphicData>
        </a:graphic>
      </p:graphicFrame>
      <p:pic>
        <p:nvPicPr>
          <p:cNvPr id="12" name="Picture 11"/>
          <p:cNvPicPr>
            <a:picLocks noChangeAspect="1"/>
          </p:cNvPicPr>
          <p:nvPr/>
        </p:nvPicPr>
        <p:blipFill>
          <a:blip r:embed="rId2"/>
          <a:stretch>
            <a:fillRect/>
          </a:stretch>
        </p:blipFill>
        <p:spPr>
          <a:xfrm>
            <a:off x="91047" y="2048724"/>
            <a:ext cx="8961905" cy="1249337"/>
          </a:xfrm>
          <a:prstGeom prst="rect">
            <a:avLst/>
          </a:prstGeom>
        </p:spPr>
      </p:pic>
      <p:sp>
        <p:nvSpPr>
          <p:cNvPr id="13" name="Rectangle 12"/>
          <p:cNvSpPr/>
          <p:nvPr/>
        </p:nvSpPr>
        <p:spPr>
          <a:xfrm>
            <a:off x="4740166" y="3308574"/>
            <a:ext cx="3506102" cy="2650791"/>
          </a:xfrm>
          <a:prstGeom prst="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4406489"/>
      </p:ext>
    </p:extLst>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ge Number"/>
          <p:cNvSpPr>
            <a:spLocks noGrp="1"/>
          </p:cNvSpPr>
          <p:nvPr>
            <p:ph type="sldNum" sz="quarter" idx="4"/>
          </p:nvPr>
        </p:nvSpPr>
        <p:spPr/>
        <p:txBody>
          <a:bodyPr/>
          <a:lstStyle/>
          <a:p>
            <a:fld id="{941BE8DD-6BA1-AD43-8321-0CEB068BCC7D}" type="slidenum">
              <a:rPr lang="en-US" smtClean="0"/>
              <a:pPr/>
              <a:t>45</a:t>
            </a:fld>
            <a:endParaRPr lang="en-US" dirty="0"/>
          </a:p>
        </p:txBody>
      </p:sp>
      <p:sp>
        <p:nvSpPr>
          <p:cNvPr id="2" name="Page Title: Frequently Asked Questions"/>
          <p:cNvSpPr>
            <a:spLocks noGrp="1"/>
          </p:cNvSpPr>
          <p:nvPr>
            <p:ph type="title"/>
          </p:nvPr>
        </p:nvSpPr>
        <p:spPr>
          <a:xfrm>
            <a:off x="457200" y="139614"/>
            <a:ext cx="8187612" cy="954348"/>
          </a:xfrm>
        </p:spPr>
        <p:txBody>
          <a:bodyPr/>
          <a:lstStyle/>
          <a:p>
            <a:r>
              <a:rPr lang="en-US" dirty="0"/>
              <a:t>Adding student data: Helpful Definitions</a:t>
            </a:r>
          </a:p>
        </p:txBody>
      </p:sp>
      <p:sp>
        <p:nvSpPr>
          <p:cNvPr id="9" name="On-page Content Placeholder">
            <a:extLst>
              <a:ext uri="{FF2B5EF4-FFF2-40B4-BE49-F238E27FC236}">
                <a16:creationId xmlns:a16="http://schemas.microsoft.com/office/drawing/2014/main" id="{5BACD88C-3CEB-4643-A56A-D4D8324C8620}"/>
              </a:ext>
            </a:extLst>
          </p:cNvPr>
          <p:cNvSpPr>
            <a:spLocks noGrp="1"/>
          </p:cNvSpPr>
          <p:nvPr>
            <p:ph sz="quarter" idx="10"/>
          </p:nvPr>
        </p:nvSpPr>
        <p:spPr>
          <a:xfrm>
            <a:off x="457200" y="1446235"/>
            <a:ext cx="8229600" cy="4525963"/>
          </a:xfrm>
        </p:spPr>
        <p:txBody>
          <a:bodyPr>
            <a:normAutofit fontScale="55000" lnSpcReduction="20000"/>
          </a:bodyPr>
          <a:lstStyle/>
          <a:p>
            <a:r>
              <a:rPr lang="en-US" b="1" dirty="0"/>
              <a:t>Enrollment Date: </a:t>
            </a:r>
            <a:r>
              <a:rPr lang="en-US" dirty="0"/>
              <a:t>The date the student first attended the course.</a:t>
            </a:r>
          </a:p>
          <a:p>
            <a:r>
              <a:rPr lang="en-US" b="1" dirty="0"/>
              <a:t>Exit Date: </a:t>
            </a:r>
            <a:r>
              <a:rPr lang="en-US" dirty="0"/>
              <a:t>The date the student stopped attending the course; they either completed the course or did not complete the course.</a:t>
            </a:r>
          </a:p>
          <a:p>
            <a:r>
              <a:rPr lang="en-US" b="1" dirty="0"/>
              <a:t>Exit Status: </a:t>
            </a:r>
            <a:r>
              <a:rPr lang="en-US" dirty="0"/>
              <a:t>The student either</a:t>
            </a:r>
          </a:p>
          <a:p>
            <a:pPr marL="906462" lvl="1" indent="-457200">
              <a:buFont typeface="+mj-lt"/>
              <a:buAutoNum type="arabicPeriod"/>
            </a:pPr>
            <a:r>
              <a:rPr lang="en-US" dirty="0"/>
              <a:t>Completed </a:t>
            </a:r>
            <a:r>
              <a:rPr lang="en-US" i="1" dirty="0"/>
              <a:t>(Use the value of “1” for the .csv upload), or</a:t>
            </a:r>
          </a:p>
          <a:p>
            <a:pPr marL="906462" lvl="1" indent="-457200">
              <a:buFont typeface="+mj-lt"/>
              <a:buAutoNum type="arabicPeriod"/>
            </a:pPr>
            <a:r>
              <a:rPr lang="en-US" dirty="0"/>
              <a:t>Did not complete the course at the point they stopped attending </a:t>
            </a:r>
            <a:r>
              <a:rPr lang="en-US" i="1" dirty="0"/>
              <a:t>(Use the value of “2” for the .csv upload)</a:t>
            </a:r>
          </a:p>
          <a:p>
            <a:r>
              <a:rPr lang="en-US" b="1" dirty="0"/>
              <a:t>Credential Date: </a:t>
            </a:r>
            <a:r>
              <a:rPr lang="en-US" dirty="0"/>
              <a:t>The date that the student earned a credential (</a:t>
            </a:r>
            <a:r>
              <a:rPr lang="en-US" i="1" dirty="0"/>
              <a:t>i.e.</a:t>
            </a:r>
            <a:r>
              <a:rPr lang="en-US" dirty="0"/>
              <a:t>, the date on the credential document)</a:t>
            </a:r>
          </a:p>
          <a:p>
            <a:r>
              <a:rPr lang="en-US" b="1" dirty="0"/>
              <a:t>Credential Earned Type:</a:t>
            </a:r>
            <a:r>
              <a:rPr lang="en-US" dirty="0"/>
              <a:t> Can be either</a:t>
            </a:r>
          </a:p>
          <a:p>
            <a:pPr marL="906462" lvl="1" indent="-457200">
              <a:buFont typeface="+mj-lt"/>
              <a:buAutoNum type="arabicPeriod"/>
            </a:pPr>
            <a:r>
              <a:rPr lang="en-US" dirty="0"/>
              <a:t>A high school diploma or equivalent (</a:t>
            </a:r>
            <a:r>
              <a:rPr lang="en-US" dirty="0" err="1"/>
              <a:t>HiSET</a:t>
            </a:r>
            <a:r>
              <a:rPr lang="en-US" dirty="0"/>
              <a:t>, GED) </a:t>
            </a:r>
            <a:r>
              <a:rPr lang="en-US" i="1" dirty="0"/>
              <a:t>(Use the value of “1” for the .csv upload),</a:t>
            </a:r>
            <a:r>
              <a:rPr lang="en-US" dirty="0"/>
              <a:t> or</a:t>
            </a:r>
          </a:p>
          <a:p>
            <a:pPr marL="906462" lvl="1" indent="-457200">
              <a:buFont typeface="+mj-lt"/>
              <a:buAutoNum type="arabicPeriod"/>
            </a:pPr>
            <a:r>
              <a:rPr lang="en-US" dirty="0"/>
              <a:t>A postsecondary level credential </a:t>
            </a:r>
            <a:r>
              <a:rPr lang="en-US" i="1" dirty="0"/>
              <a:t>(Use the value of “2” for the .csv upload)</a:t>
            </a:r>
            <a:endParaRPr lang="en-US" dirty="0"/>
          </a:p>
          <a:p>
            <a:pPr marL="1260475" lvl="2" indent="-457200"/>
            <a:r>
              <a:rPr lang="en-US" dirty="0"/>
              <a:t>From TEGL 10-16:  A recognized postsecondary is a credential consisting of an industry-recognized certificate or certification, a certificate of completion of an apprenticeship,  license recognized by the State involved or Federal Government, or an associate or bachelor degree.</a:t>
            </a:r>
          </a:p>
          <a:p>
            <a:pPr marL="1260475" lvl="2" indent="-457200"/>
            <a:r>
              <a:rPr lang="en-US" dirty="0"/>
              <a:t>Examples of post-secondary level credentials include Microsoft Certified Professional (MCITP), National Institute for Automotive Service Excellence Certification, Certificate from Massachusetts Division of Apprenticeship Standards, State Licensed Asbestos Inspector, Federal Aviation Administration Aviation Mechanic License, Associate or Bachelor degree.</a:t>
            </a:r>
          </a:p>
        </p:txBody>
      </p:sp>
    </p:spTree>
    <p:extLst>
      <p:ext uri="{BB962C8B-B14F-4D97-AF65-F5344CB8AC3E}">
        <p14:creationId xmlns:p14="http://schemas.microsoft.com/office/powerpoint/2010/main" val="794864555"/>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ge Number"/>
          <p:cNvSpPr>
            <a:spLocks noGrp="1"/>
          </p:cNvSpPr>
          <p:nvPr>
            <p:ph type="sldNum" sz="quarter" idx="4"/>
          </p:nvPr>
        </p:nvSpPr>
        <p:spPr/>
        <p:txBody>
          <a:bodyPr/>
          <a:lstStyle/>
          <a:p>
            <a:fld id="{941BE8DD-6BA1-AD43-8321-0CEB068BCC7D}" type="slidenum">
              <a:rPr lang="en-US" smtClean="0"/>
              <a:pPr/>
              <a:t>46</a:t>
            </a:fld>
            <a:endParaRPr lang="en-US" dirty="0"/>
          </a:p>
        </p:txBody>
      </p:sp>
      <p:sp>
        <p:nvSpPr>
          <p:cNvPr id="2" name="Page Title: Agenda"/>
          <p:cNvSpPr>
            <a:spLocks noGrp="1"/>
          </p:cNvSpPr>
          <p:nvPr>
            <p:ph type="title"/>
          </p:nvPr>
        </p:nvSpPr>
        <p:spPr>
          <a:xfrm>
            <a:off x="457200" y="139614"/>
            <a:ext cx="8187612" cy="954348"/>
          </a:xfrm>
        </p:spPr>
        <p:txBody>
          <a:bodyPr/>
          <a:lstStyle/>
          <a:p>
            <a:r>
              <a:rPr lang="en-US" dirty="0"/>
              <a:t>Adding student data by .csv upload</a:t>
            </a:r>
          </a:p>
        </p:txBody>
      </p:sp>
      <p:sp>
        <p:nvSpPr>
          <p:cNvPr id="6" name="TextBox 5">
            <a:extLst>
              <a:ext uri="{FF2B5EF4-FFF2-40B4-BE49-F238E27FC236}">
                <a16:creationId xmlns:a16="http://schemas.microsoft.com/office/drawing/2014/main" id="{C33564DF-3AE0-444F-BD7E-BE9492A6E744}"/>
              </a:ext>
            </a:extLst>
          </p:cNvPr>
          <p:cNvSpPr txBox="1"/>
          <p:nvPr/>
        </p:nvSpPr>
        <p:spPr>
          <a:xfrm>
            <a:off x="457200" y="1559434"/>
            <a:ext cx="8229600" cy="4524315"/>
          </a:xfrm>
          <a:prstGeom prst="rect">
            <a:avLst/>
          </a:prstGeom>
          <a:noFill/>
        </p:spPr>
        <p:txBody>
          <a:bodyPr wrap="square">
            <a:spAutoFit/>
          </a:bodyPr>
          <a:lstStyle/>
          <a:p>
            <a:r>
              <a:rPr lang="en-US" dirty="0">
                <a:solidFill>
                  <a:schemeClr val="accent6"/>
                </a:solidFill>
              </a:rPr>
              <a:t>Upon upload the application will scan your .csv file for several requirements:</a:t>
            </a:r>
          </a:p>
          <a:p>
            <a:endParaRPr lang="en-US" dirty="0">
              <a:solidFill>
                <a:schemeClr val="accent6"/>
              </a:solidFill>
            </a:endParaRPr>
          </a:p>
          <a:p>
            <a:pPr marL="285750" indent="-285750">
              <a:buFont typeface="Arial" panose="020B0604020202020204" pitchFamily="34" charset="0"/>
              <a:buChar char="•"/>
            </a:pPr>
            <a:r>
              <a:rPr lang="en-US" dirty="0">
                <a:solidFill>
                  <a:schemeClr val="accent6"/>
                </a:solidFill>
              </a:rPr>
              <a:t>File must be a .csv and &lt;50MB</a:t>
            </a:r>
          </a:p>
          <a:p>
            <a:pPr marL="285750" indent="-285750">
              <a:buFont typeface="Arial" panose="020B0604020202020204" pitchFamily="34" charset="0"/>
              <a:buChar char="•"/>
            </a:pPr>
            <a:endParaRPr lang="en-US" dirty="0">
              <a:solidFill>
                <a:schemeClr val="accent6"/>
              </a:solidFill>
            </a:endParaRPr>
          </a:p>
          <a:p>
            <a:pPr marL="285750" indent="-285750">
              <a:buFont typeface="Arial" panose="020B0604020202020204" pitchFamily="34" charset="0"/>
              <a:buChar char="•"/>
            </a:pPr>
            <a:r>
              <a:rPr lang="en-US" dirty="0">
                <a:solidFill>
                  <a:schemeClr val="accent6"/>
                </a:solidFill>
              </a:rPr>
              <a:t>SSN field cannot be empty, must be numeric and 9 digits</a:t>
            </a:r>
          </a:p>
          <a:p>
            <a:pPr marL="285750" indent="-285750">
              <a:buFont typeface="Arial" panose="020B0604020202020204" pitchFamily="34" charset="0"/>
              <a:buChar char="•"/>
            </a:pPr>
            <a:endParaRPr lang="en-US" dirty="0">
              <a:solidFill>
                <a:schemeClr val="accent6"/>
              </a:solidFill>
            </a:endParaRPr>
          </a:p>
          <a:p>
            <a:pPr marL="285750" indent="-285750">
              <a:buFont typeface="Arial" panose="020B0604020202020204" pitchFamily="34" charset="0"/>
              <a:buChar char="•"/>
            </a:pPr>
            <a:r>
              <a:rPr lang="en-US" dirty="0">
                <a:solidFill>
                  <a:schemeClr val="accent6"/>
                </a:solidFill>
              </a:rPr>
              <a:t>Enrollment Date field cannot be empty and must contain a date value without any other characters</a:t>
            </a:r>
          </a:p>
          <a:p>
            <a:pPr marL="285750" indent="-285750">
              <a:buFont typeface="Arial" panose="020B0604020202020204" pitchFamily="34" charset="0"/>
              <a:buChar char="•"/>
            </a:pPr>
            <a:endParaRPr lang="en-US" dirty="0">
              <a:solidFill>
                <a:schemeClr val="accent6"/>
              </a:solidFill>
            </a:endParaRPr>
          </a:p>
          <a:p>
            <a:pPr marL="285750" indent="-285750">
              <a:buFont typeface="Arial" panose="020B0604020202020204" pitchFamily="34" charset="0"/>
              <a:buChar char="•"/>
            </a:pPr>
            <a:r>
              <a:rPr lang="en-US" dirty="0">
                <a:solidFill>
                  <a:schemeClr val="accent6"/>
                </a:solidFill>
              </a:rPr>
              <a:t>Exit Date field (if populated) must contain a date value without any other characters</a:t>
            </a:r>
          </a:p>
          <a:p>
            <a:pPr marL="285750" indent="-285750">
              <a:buFont typeface="Arial" panose="020B0604020202020204" pitchFamily="34" charset="0"/>
              <a:buChar char="•"/>
            </a:pPr>
            <a:r>
              <a:rPr lang="en-US" dirty="0">
                <a:solidFill>
                  <a:schemeClr val="accent6"/>
                </a:solidFill>
              </a:rPr>
              <a:t>Exit Status field (if populated) must contain either a “1” or a “2”</a:t>
            </a:r>
          </a:p>
          <a:p>
            <a:pPr marL="285750" indent="-285750">
              <a:buFont typeface="Arial" panose="020B0604020202020204" pitchFamily="34" charset="0"/>
              <a:buChar char="•"/>
            </a:pPr>
            <a:endParaRPr lang="en-US" dirty="0">
              <a:solidFill>
                <a:schemeClr val="accent6"/>
              </a:solidFill>
            </a:endParaRPr>
          </a:p>
          <a:p>
            <a:pPr marL="285750" indent="-285750">
              <a:buFont typeface="Arial" panose="020B0604020202020204" pitchFamily="34" charset="0"/>
              <a:buChar char="•"/>
            </a:pPr>
            <a:r>
              <a:rPr lang="en-US" dirty="0">
                <a:solidFill>
                  <a:schemeClr val="accent6"/>
                </a:solidFill>
              </a:rPr>
              <a:t>Credential Date field (if populated) must contain a date value without any other characters</a:t>
            </a:r>
          </a:p>
          <a:p>
            <a:pPr marL="285750" indent="-285750">
              <a:buFont typeface="Arial" panose="020B0604020202020204" pitchFamily="34" charset="0"/>
              <a:buChar char="•"/>
            </a:pPr>
            <a:r>
              <a:rPr lang="en-US" dirty="0">
                <a:solidFill>
                  <a:schemeClr val="accent6"/>
                </a:solidFill>
              </a:rPr>
              <a:t>Credential Type field (if populated) must contain either a “1” or a “2”</a:t>
            </a:r>
          </a:p>
        </p:txBody>
      </p:sp>
    </p:spTree>
    <p:extLst>
      <p:ext uri="{BB962C8B-B14F-4D97-AF65-F5344CB8AC3E}">
        <p14:creationId xmlns:p14="http://schemas.microsoft.com/office/powerpoint/2010/main" val="3300311221"/>
      </p:ext>
    </p:extLst>
  </p:cSld>
  <p:clrMapOvr>
    <a:masterClrMapping/>
  </p:clrMapOvr>
  <p:transition spd="slow">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ge Number"/>
          <p:cNvSpPr>
            <a:spLocks noGrp="1"/>
          </p:cNvSpPr>
          <p:nvPr>
            <p:ph type="sldNum" sz="quarter" idx="4"/>
          </p:nvPr>
        </p:nvSpPr>
        <p:spPr/>
        <p:txBody>
          <a:bodyPr/>
          <a:lstStyle/>
          <a:p>
            <a:fld id="{941BE8DD-6BA1-AD43-8321-0CEB068BCC7D}" type="slidenum">
              <a:rPr lang="en-US" smtClean="0"/>
              <a:pPr/>
              <a:t>47</a:t>
            </a:fld>
            <a:endParaRPr lang="en-US" dirty="0"/>
          </a:p>
        </p:txBody>
      </p:sp>
      <p:sp>
        <p:nvSpPr>
          <p:cNvPr id="2" name="Page Title: Agenda"/>
          <p:cNvSpPr>
            <a:spLocks noGrp="1"/>
          </p:cNvSpPr>
          <p:nvPr>
            <p:ph type="title"/>
          </p:nvPr>
        </p:nvSpPr>
        <p:spPr>
          <a:xfrm>
            <a:off x="457200" y="139614"/>
            <a:ext cx="8187612" cy="954348"/>
          </a:xfrm>
        </p:spPr>
        <p:txBody>
          <a:bodyPr/>
          <a:lstStyle/>
          <a:p>
            <a:r>
              <a:rPr lang="en-US" dirty="0"/>
              <a:t>Using the .CSV template</a:t>
            </a:r>
          </a:p>
        </p:txBody>
      </p:sp>
      <p:pic>
        <p:nvPicPr>
          <p:cNvPr id="5" name="Picture 4">
            <a:extLst>
              <a:ext uri="{FF2B5EF4-FFF2-40B4-BE49-F238E27FC236}">
                <a16:creationId xmlns:a16="http://schemas.microsoft.com/office/drawing/2014/main" id="{7538BAB6-DD76-434B-8A37-BA7CFC78655E}"/>
              </a:ext>
            </a:extLst>
          </p:cNvPr>
          <p:cNvPicPr>
            <a:picLocks noChangeAspect="1"/>
          </p:cNvPicPr>
          <p:nvPr/>
        </p:nvPicPr>
        <p:blipFill>
          <a:blip r:embed="rId2"/>
          <a:stretch>
            <a:fillRect/>
          </a:stretch>
        </p:blipFill>
        <p:spPr>
          <a:xfrm>
            <a:off x="792480" y="2491740"/>
            <a:ext cx="7559040" cy="1874520"/>
          </a:xfrm>
          <a:prstGeom prst="rect">
            <a:avLst/>
          </a:prstGeom>
        </p:spPr>
      </p:pic>
    </p:spTree>
    <p:extLst>
      <p:ext uri="{BB962C8B-B14F-4D97-AF65-F5344CB8AC3E}">
        <p14:creationId xmlns:p14="http://schemas.microsoft.com/office/powerpoint/2010/main" val="3638782545"/>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ge Number"/>
          <p:cNvSpPr>
            <a:spLocks noGrp="1"/>
          </p:cNvSpPr>
          <p:nvPr>
            <p:ph type="sldNum" sz="quarter" idx="4"/>
          </p:nvPr>
        </p:nvSpPr>
        <p:spPr/>
        <p:txBody>
          <a:bodyPr/>
          <a:lstStyle/>
          <a:p>
            <a:fld id="{941BE8DD-6BA1-AD43-8321-0CEB068BCC7D}" type="slidenum">
              <a:rPr lang="en-US" smtClean="0"/>
              <a:pPr/>
              <a:t>48</a:t>
            </a:fld>
            <a:endParaRPr lang="en-US" dirty="0"/>
          </a:p>
        </p:txBody>
      </p:sp>
      <p:sp>
        <p:nvSpPr>
          <p:cNvPr id="2" name="Page Title: Agenda"/>
          <p:cNvSpPr>
            <a:spLocks noGrp="1"/>
          </p:cNvSpPr>
          <p:nvPr>
            <p:ph type="title"/>
          </p:nvPr>
        </p:nvSpPr>
        <p:spPr>
          <a:xfrm>
            <a:off x="457200" y="139614"/>
            <a:ext cx="8187612" cy="954348"/>
          </a:xfrm>
        </p:spPr>
        <p:txBody>
          <a:bodyPr/>
          <a:lstStyle/>
          <a:p>
            <a:r>
              <a:rPr lang="en-US" dirty="0"/>
              <a:t>Adding student data by .csv upload</a:t>
            </a:r>
          </a:p>
        </p:txBody>
      </p:sp>
      <p:pic>
        <p:nvPicPr>
          <p:cNvPr id="6" name="Picture 5">
            <a:extLst>
              <a:ext uri="{FF2B5EF4-FFF2-40B4-BE49-F238E27FC236}">
                <a16:creationId xmlns:a16="http://schemas.microsoft.com/office/drawing/2014/main" id="{AD2C313F-37CB-4E52-B6F1-41F960744A80}"/>
              </a:ext>
            </a:extLst>
          </p:cNvPr>
          <p:cNvPicPr>
            <a:picLocks noChangeAspect="1"/>
          </p:cNvPicPr>
          <p:nvPr/>
        </p:nvPicPr>
        <p:blipFill>
          <a:blip r:embed="rId2"/>
          <a:stretch>
            <a:fillRect/>
          </a:stretch>
        </p:blipFill>
        <p:spPr>
          <a:xfrm>
            <a:off x="78105" y="1417320"/>
            <a:ext cx="8987790" cy="4572000"/>
          </a:xfrm>
          <a:prstGeom prst="rect">
            <a:avLst/>
          </a:prstGeom>
        </p:spPr>
      </p:pic>
    </p:spTree>
    <p:extLst>
      <p:ext uri="{BB962C8B-B14F-4D97-AF65-F5344CB8AC3E}">
        <p14:creationId xmlns:p14="http://schemas.microsoft.com/office/powerpoint/2010/main" val="1175512428"/>
      </p:ext>
    </p:extLst>
  </p:cSld>
  <p:clrMapOvr>
    <a:masterClrMapping/>
  </p:clrMapOvr>
  <p:transition spd="slow">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ge Number"/>
          <p:cNvSpPr>
            <a:spLocks noGrp="1"/>
          </p:cNvSpPr>
          <p:nvPr>
            <p:ph type="sldNum" sz="quarter" idx="4"/>
          </p:nvPr>
        </p:nvSpPr>
        <p:spPr/>
        <p:txBody>
          <a:bodyPr/>
          <a:lstStyle/>
          <a:p>
            <a:fld id="{941BE8DD-6BA1-AD43-8321-0CEB068BCC7D}" type="slidenum">
              <a:rPr lang="en-US" smtClean="0"/>
              <a:pPr/>
              <a:t>49</a:t>
            </a:fld>
            <a:endParaRPr lang="en-US" dirty="0"/>
          </a:p>
        </p:txBody>
      </p:sp>
      <p:sp>
        <p:nvSpPr>
          <p:cNvPr id="2" name="Page Title: Agenda"/>
          <p:cNvSpPr>
            <a:spLocks noGrp="1"/>
          </p:cNvSpPr>
          <p:nvPr>
            <p:ph type="title"/>
          </p:nvPr>
        </p:nvSpPr>
        <p:spPr>
          <a:xfrm>
            <a:off x="457200" y="139614"/>
            <a:ext cx="8187612" cy="954348"/>
          </a:xfrm>
        </p:spPr>
        <p:txBody>
          <a:bodyPr/>
          <a:lstStyle/>
          <a:p>
            <a:r>
              <a:rPr lang="en-US" dirty="0"/>
              <a:t>Adding student data manually</a:t>
            </a:r>
          </a:p>
        </p:txBody>
      </p:sp>
      <p:pic>
        <p:nvPicPr>
          <p:cNvPr id="6" name="Picture 5">
            <a:extLst>
              <a:ext uri="{FF2B5EF4-FFF2-40B4-BE49-F238E27FC236}">
                <a16:creationId xmlns:a16="http://schemas.microsoft.com/office/drawing/2014/main" id="{96139A80-A7DC-4E5B-AC8F-C059B8A35BB7}"/>
              </a:ext>
            </a:extLst>
          </p:cNvPr>
          <p:cNvPicPr>
            <a:picLocks noChangeAspect="1"/>
          </p:cNvPicPr>
          <p:nvPr/>
        </p:nvPicPr>
        <p:blipFill>
          <a:blip r:embed="rId2"/>
          <a:stretch>
            <a:fillRect/>
          </a:stretch>
        </p:blipFill>
        <p:spPr>
          <a:xfrm>
            <a:off x="592455" y="1417320"/>
            <a:ext cx="7959090" cy="4663440"/>
          </a:xfrm>
          <a:prstGeom prst="rect">
            <a:avLst/>
          </a:prstGeom>
        </p:spPr>
      </p:pic>
    </p:spTree>
    <p:extLst>
      <p:ext uri="{BB962C8B-B14F-4D97-AF65-F5344CB8AC3E}">
        <p14:creationId xmlns:p14="http://schemas.microsoft.com/office/powerpoint/2010/main" val="882493188"/>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079" y="139614"/>
            <a:ext cx="8300720" cy="954348"/>
          </a:xfrm>
        </p:spPr>
        <p:txBody>
          <a:bodyPr/>
          <a:lstStyle/>
          <a:p>
            <a:r>
              <a:rPr lang="en-US"/>
              <a:t>Eligible Training Provider Approval Process</a:t>
            </a:r>
            <a:endParaRPr lang="en-US" b="1" dirty="0">
              <a:solidFill>
                <a:srgbClr val="FFC000"/>
              </a:solidFill>
              <a:effectLst>
                <a:outerShdw blurRad="38100" dist="38100" dir="2700000" algn="tl">
                  <a:srgbClr val="000000">
                    <a:alpha val="43137"/>
                  </a:srgbClr>
                </a:outerShdw>
              </a:effectLst>
            </a:endParaRPr>
          </a:p>
        </p:txBody>
      </p:sp>
      <p:sp>
        <p:nvSpPr>
          <p:cNvPr id="3" name="Slide Number Placeholder 2"/>
          <p:cNvSpPr>
            <a:spLocks noGrp="1"/>
          </p:cNvSpPr>
          <p:nvPr>
            <p:ph type="sldNum" sz="quarter" idx="4"/>
          </p:nvPr>
        </p:nvSpPr>
        <p:spPr/>
        <p:txBody>
          <a:bodyPr/>
          <a:lstStyle/>
          <a:p>
            <a:fld id="{941BE8DD-6BA1-AD43-8321-0CEB068BCC7D}" type="slidenum">
              <a:rPr lang="en-US" smtClean="0"/>
              <a:pPr/>
              <a:t>5</a:t>
            </a:fld>
            <a:endParaRPr lang="en-US" dirty="0"/>
          </a:p>
        </p:txBody>
      </p:sp>
      <p:sp>
        <p:nvSpPr>
          <p:cNvPr id="8" name="Rectangle 7"/>
          <p:cNvSpPr/>
          <p:nvPr/>
        </p:nvSpPr>
        <p:spPr>
          <a:xfrm>
            <a:off x="280975" y="1376934"/>
            <a:ext cx="8665029" cy="4708981"/>
          </a:xfrm>
          <a:prstGeom prst="rect">
            <a:avLst/>
          </a:prstGeom>
        </p:spPr>
        <p:txBody>
          <a:bodyPr wrap="square">
            <a:spAutoFit/>
          </a:bodyPr>
          <a:lstStyle/>
          <a:p>
            <a:pPr marL="285750" indent="-285750">
              <a:buFont typeface="Arial" panose="020B0604020202020204" pitchFamily="34" charset="0"/>
              <a:buChar char="•"/>
            </a:pPr>
            <a:r>
              <a:rPr lang="en-US" sz="2000" dirty="0">
                <a:solidFill>
                  <a:srgbClr val="223651"/>
                </a:solidFill>
                <a:latin typeface="Calibri" panose="020F0502020204030204" pitchFamily="34" charset="0"/>
              </a:rPr>
              <a:t>Federal workforce grants provide funds for program participants receiving training from approved training providers.</a:t>
            </a:r>
          </a:p>
          <a:p>
            <a:pPr marL="285750" indent="-285750">
              <a:buFont typeface="Arial" panose="020B0604020202020204" pitchFamily="34" charset="0"/>
              <a:buChar char="•"/>
            </a:pPr>
            <a:endParaRPr lang="en-US" sz="2000" dirty="0">
              <a:solidFill>
                <a:srgbClr val="223651"/>
              </a:solidFill>
              <a:latin typeface="Calibri" panose="020F0502020204030204" pitchFamily="34" charset="0"/>
            </a:endParaRPr>
          </a:p>
          <a:p>
            <a:pPr marL="285750" indent="-285750">
              <a:buFont typeface="Arial" panose="020B0604020202020204" pitchFamily="34" charset="0"/>
              <a:buChar char="•"/>
            </a:pPr>
            <a:r>
              <a:rPr lang="en-US" sz="2000" dirty="0">
                <a:solidFill>
                  <a:srgbClr val="223651"/>
                </a:solidFill>
                <a:latin typeface="Calibri" panose="020F0502020204030204" pitchFamily="34" charset="0"/>
              </a:rPr>
              <a:t>Training providers register and submit their programs of study for approval through the TrainingPro application and data are stored in MOSES.</a:t>
            </a:r>
          </a:p>
          <a:p>
            <a:pPr marL="285750" indent="-285750">
              <a:buFont typeface="Arial" panose="020B0604020202020204" pitchFamily="34" charset="0"/>
              <a:buChar char="•"/>
            </a:pPr>
            <a:endParaRPr lang="en-US" sz="2000" dirty="0">
              <a:solidFill>
                <a:srgbClr val="223651"/>
              </a:solidFill>
              <a:latin typeface="Calibri" panose="020F0502020204030204" pitchFamily="34" charset="0"/>
            </a:endParaRPr>
          </a:p>
          <a:p>
            <a:pPr marL="285750" indent="-285750">
              <a:buFont typeface="Arial" panose="020B0604020202020204" pitchFamily="34" charset="0"/>
              <a:buChar char="•"/>
            </a:pPr>
            <a:r>
              <a:rPr lang="en-US" sz="2000" dirty="0">
                <a:solidFill>
                  <a:srgbClr val="223651"/>
                </a:solidFill>
                <a:latin typeface="Calibri" panose="020F0502020204030204" pitchFamily="34" charset="0"/>
              </a:rPr>
              <a:t>MassHire Department of Career Services (MDCS) is responsible for approving the training providers.</a:t>
            </a:r>
          </a:p>
          <a:p>
            <a:pPr marL="285750" indent="-285750">
              <a:buFont typeface="Arial" panose="020B0604020202020204" pitchFamily="34" charset="0"/>
              <a:buChar char="•"/>
            </a:pPr>
            <a:endParaRPr lang="en-US" sz="2000" dirty="0">
              <a:solidFill>
                <a:srgbClr val="223651"/>
              </a:solidFill>
              <a:latin typeface="Calibri" panose="020F0502020204030204" pitchFamily="34" charset="0"/>
            </a:endParaRPr>
          </a:p>
          <a:p>
            <a:pPr marL="285750" indent="-285750">
              <a:buFont typeface="Arial" panose="020B0604020202020204" pitchFamily="34" charset="0"/>
              <a:buChar char="•"/>
            </a:pPr>
            <a:r>
              <a:rPr lang="en-US" sz="2000" dirty="0">
                <a:solidFill>
                  <a:srgbClr val="223651"/>
                </a:solidFill>
                <a:latin typeface="Calibri" panose="020F0502020204030204" pitchFamily="34" charset="0"/>
              </a:rPr>
              <a:t>MassHire Workforce Boards (ITA), the Trade Unit, and DUA Section 30 are responsible for approving the courses.</a:t>
            </a:r>
          </a:p>
          <a:p>
            <a:pPr marL="285750" indent="-285750">
              <a:buFont typeface="Arial" panose="020B0604020202020204" pitchFamily="34" charset="0"/>
              <a:buChar char="•"/>
            </a:pPr>
            <a:endParaRPr lang="en-US" sz="2000" dirty="0">
              <a:solidFill>
                <a:srgbClr val="223651"/>
              </a:solidFill>
              <a:latin typeface="Calibri" panose="020F0502020204030204" pitchFamily="34" charset="0"/>
            </a:endParaRPr>
          </a:p>
          <a:p>
            <a:pPr marL="285750" indent="-285750">
              <a:buFont typeface="Arial" panose="020B0604020202020204" pitchFamily="34" charset="0"/>
              <a:buChar char="•"/>
            </a:pPr>
            <a:r>
              <a:rPr lang="en-US" sz="2000" dirty="0">
                <a:solidFill>
                  <a:srgbClr val="223651"/>
                </a:solidFill>
                <a:latin typeface="Calibri" panose="020F0502020204030204" pitchFamily="34" charset="0"/>
              </a:rPr>
              <a:t>Once training providers and courses have been approved, they are available to the public on the Eligible Training Provider List (ETPL) on </a:t>
            </a:r>
            <a:r>
              <a:rPr lang="en-US" sz="2000" dirty="0" err="1">
                <a:solidFill>
                  <a:srgbClr val="223651"/>
                </a:solidFill>
                <a:latin typeface="Calibri" panose="020F0502020204030204" pitchFamily="34" charset="0"/>
              </a:rPr>
              <a:t>MassHIre</a:t>
            </a:r>
            <a:r>
              <a:rPr lang="en-US" sz="2000" dirty="0">
                <a:solidFill>
                  <a:srgbClr val="223651"/>
                </a:solidFill>
                <a:latin typeface="Calibri" panose="020F0502020204030204" pitchFamily="34" charset="0"/>
              </a:rPr>
              <a:t> </a:t>
            </a:r>
            <a:r>
              <a:rPr lang="en-US" sz="2000" dirty="0" err="1">
                <a:solidFill>
                  <a:srgbClr val="223651"/>
                </a:solidFill>
                <a:latin typeface="Calibri" panose="020F0502020204030204" pitchFamily="34" charset="0"/>
              </a:rPr>
              <a:t>JobQuest</a:t>
            </a:r>
            <a:r>
              <a:rPr lang="en-US" sz="2000" dirty="0">
                <a:solidFill>
                  <a:srgbClr val="223651"/>
                </a:solidFill>
                <a:latin typeface="Calibri" panose="020F0502020204030204" pitchFamily="34" charset="0"/>
              </a:rPr>
              <a:t>.    </a:t>
            </a:r>
          </a:p>
          <a:p>
            <a:pPr marL="285750" indent="-285750">
              <a:buFont typeface="Arial" panose="020B0604020202020204" pitchFamily="34" charset="0"/>
              <a:buChar char="•"/>
            </a:pPr>
            <a:endParaRPr lang="en-US" sz="2000" dirty="0">
              <a:solidFill>
                <a:srgbClr val="223651"/>
              </a:solidFill>
              <a:latin typeface="Calibri" panose="020F0502020204030204" pitchFamily="34" charset="0"/>
            </a:endParaRPr>
          </a:p>
        </p:txBody>
      </p:sp>
      <p:pic>
        <p:nvPicPr>
          <p:cNvPr id="4" name="Picture 3" descr="Becca Blogs about… | Fletchling. Family. Friends. Futu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257" y="5766431"/>
            <a:ext cx="2778056" cy="774132"/>
          </a:xfrm>
          <a:prstGeom prst="rect">
            <a:avLst/>
          </a:prstGeom>
        </p:spPr>
      </p:pic>
    </p:spTree>
    <p:extLst>
      <p:ext uri="{BB962C8B-B14F-4D97-AF65-F5344CB8AC3E}">
        <p14:creationId xmlns:p14="http://schemas.microsoft.com/office/powerpoint/2010/main" val="1190896954"/>
      </p:ext>
    </p:extLst>
  </p:cSld>
  <p:clrMapOvr>
    <a:masterClrMapping/>
  </p:clrMapOvr>
  <p:transition spd="slow">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ge Number"/>
          <p:cNvSpPr>
            <a:spLocks noGrp="1"/>
          </p:cNvSpPr>
          <p:nvPr>
            <p:ph type="sldNum" sz="quarter" idx="4"/>
          </p:nvPr>
        </p:nvSpPr>
        <p:spPr/>
        <p:txBody>
          <a:bodyPr/>
          <a:lstStyle/>
          <a:p>
            <a:fld id="{941BE8DD-6BA1-AD43-8321-0CEB068BCC7D}" type="slidenum">
              <a:rPr lang="en-US" smtClean="0"/>
              <a:pPr/>
              <a:t>50</a:t>
            </a:fld>
            <a:endParaRPr lang="en-US" dirty="0"/>
          </a:p>
        </p:txBody>
      </p:sp>
      <p:sp>
        <p:nvSpPr>
          <p:cNvPr id="2" name="Page Title: Agenda"/>
          <p:cNvSpPr>
            <a:spLocks noGrp="1"/>
          </p:cNvSpPr>
          <p:nvPr>
            <p:ph type="title"/>
          </p:nvPr>
        </p:nvSpPr>
        <p:spPr>
          <a:xfrm>
            <a:off x="457200" y="139614"/>
            <a:ext cx="8187612" cy="954348"/>
          </a:xfrm>
        </p:spPr>
        <p:txBody>
          <a:bodyPr/>
          <a:lstStyle/>
          <a:p>
            <a:r>
              <a:rPr lang="en-US" dirty="0"/>
              <a:t>Reviewing student data already entered</a:t>
            </a:r>
          </a:p>
        </p:txBody>
      </p:sp>
      <p:pic>
        <p:nvPicPr>
          <p:cNvPr id="5" name="Picture 4">
            <a:extLst>
              <a:ext uri="{FF2B5EF4-FFF2-40B4-BE49-F238E27FC236}">
                <a16:creationId xmlns:a16="http://schemas.microsoft.com/office/drawing/2014/main" id="{77563E91-52DA-4E03-A5E5-43F785D80A1C}"/>
              </a:ext>
            </a:extLst>
          </p:cNvPr>
          <p:cNvPicPr>
            <a:picLocks noChangeAspect="1"/>
          </p:cNvPicPr>
          <p:nvPr/>
        </p:nvPicPr>
        <p:blipFill>
          <a:blip r:embed="rId2"/>
          <a:stretch>
            <a:fillRect/>
          </a:stretch>
        </p:blipFill>
        <p:spPr>
          <a:xfrm>
            <a:off x="676275" y="3063240"/>
            <a:ext cx="7791450" cy="731520"/>
          </a:xfrm>
          <a:prstGeom prst="rect">
            <a:avLst/>
          </a:prstGeom>
        </p:spPr>
      </p:pic>
    </p:spTree>
    <p:extLst>
      <p:ext uri="{BB962C8B-B14F-4D97-AF65-F5344CB8AC3E}">
        <p14:creationId xmlns:p14="http://schemas.microsoft.com/office/powerpoint/2010/main" val="2971856617"/>
      </p:ext>
    </p:extLst>
  </p:cSld>
  <p:clrMapOvr>
    <a:masterClrMapping/>
  </p:clrMapOvr>
  <p:transition spd="slow">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ge Number"/>
          <p:cNvSpPr>
            <a:spLocks noGrp="1"/>
          </p:cNvSpPr>
          <p:nvPr>
            <p:ph type="sldNum" sz="quarter" idx="4"/>
          </p:nvPr>
        </p:nvSpPr>
        <p:spPr/>
        <p:txBody>
          <a:bodyPr/>
          <a:lstStyle/>
          <a:p>
            <a:fld id="{941BE8DD-6BA1-AD43-8321-0CEB068BCC7D}" type="slidenum">
              <a:rPr lang="en-US" smtClean="0"/>
              <a:pPr/>
              <a:t>51</a:t>
            </a:fld>
            <a:endParaRPr lang="en-US" dirty="0"/>
          </a:p>
        </p:txBody>
      </p:sp>
      <p:sp>
        <p:nvSpPr>
          <p:cNvPr id="2" name="Page Title: Agenda"/>
          <p:cNvSpPr>
            <a:spLocks noGrp="1"/>
          </p:cNvSpPr>
          <p:nvPr>
            <p:ph type="title"/>
          </p:nvPr>
        </p:nvSpPr>
        <p:spPr>
          <a:xfrm>
            <a:off x="457200" y="139614"/>
            <a:ext cx="8187612" cy="954348"/>
          </a:xfrm>
        </p:spPr>
        <p:txBody>
          <a:bodyPr/>
          <a:lstStyle/>
          <a:p>
            <a:r>
              <a:rPr lang="en-US" dirty="0"/>
              <a:t>Editing student data</a:t>
            </a:r>
          </a:p>
        </p:txBody>
      </p:sp>
      <p:pic>
        <p:nvPicPr>
          <p:cNvPr id="5" name="Picture 4">
            <a:extLst>
              <a:ext uri="{FF2B5EF4-FFF2-40B4-BE49-F238E27FC236}">
                <a16:creationId xmlns:a16="http://schemas.microsoft.com/office/drawing/2014/main" id="{70B1C41F-33A7-4B5D-BA82-CE418B771B40}"/>
              </a:ext>
            </a:extLst>
          </p:cNvPr>
          <p:cNvPicPr>
            <a:picLocks noChangeAspect="1"/>
          </p:cNvPicPr>
          <p:nvPr/>
        </p:nvPicPr>
        <p:blipFill>
          <a:blip r:embed="rId2"/>
          <a:stretch>
            <a:fillRect/>
          </a:stretch>
        </p:blipFill>
        <p:spPr>
          <a:xfrm>
            <a:off x="0" y="2379481"/>
            <a:ext cx="9144000" cy="2099038"/>
          </a:xfrm>
          <a:prstGeom prst="rect">
            <a:avLst/>
          </a:prstGeom>
        </p:spPr>
      </p:pic>
    </p:spTree>
    <p:extLst>
      <p:ext uri="{BB962C8B-B14F-4D97-AF65-F5344CB8AC3E}">
        <p14:creationId xmlns:p14="http://schemas.microsoft.com/office/powerpoint/2010/main" val="2864611070"/>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ge Number"/>
          <p:cNvSpPr>
            <a:spLocks noGrp="1"/>
          </p:cNvSpPr>
          <p:nvPr>
            <p:ph type="sldNum" sz="quarter" idx="4"/>
          </p:nvPr>
        </p:nvSpPr>
        <p:spPr/>
        <p:txBody>
          <a:bodyPr/>
          <a:lstStyle/>
          <a:p>
            <a:fld id="{941BE8DD-6BA1-AD43-8321-0CEB068BCC7D}" type="slidenum">
              <a:rPr lang="en-US" smtClean="0"/>
              <a:pPr/>
              <a:t>52</a:t>
            </a:fld>
            <a:endParaRPr lang="en-US" dirty="0"/>
          </a:p>
        </p:txBody>
      </p:sp>
      <p:sp>
        <p:nvSpPr>
          <p:cNvPr id="2" name="Page Title: Agenda"/>
          <p:cNvSpPr>
            <a:spLocks noGrp="1"/>
          </p:cNvSpPr>
          <p:nvPr>
            <p:ph type="title"/>
          </p:nvPr>
        </p:nvSpPr>
        <p:spPr>
          <a:xfrm>
            <a:off x="457200" y="139614"/>
            <a:ext cx="8187612" cy="954348"/>
          </a:xfrm>
        </p:spPr>
        <p:txBody>
          <a:bodyPr/>
          <a:lstStyle/>
          <a:p>
            <a:r>
              <a:rPr lang="en-US" dirty="0"/>
              <a:t>Deleting student data</a:t>
            </a:r>
          </a:p>
        </p:txBody>
      </p:sp>
      <p:pic>
        <p:nvPicPr>
          <p:cNvPr id="6" name="Picture 5">
            <a:extLst>
              <a:ext uri="{FF2B5EF4-FFF2-40B4-BE49-F238E27FC236}">
                <a16:creationId xmlns:a16="http://schemas.microsoft.com/office/drawing/2014/main" id="{E29E1FED-7BA7-40FD-8784-15AFA6C95620}"/>
              </a:ext>
            </a:extLst>
          </p:cNvPr>
          <p:cNvPicPr>
            <a:picLocks noChangeAspect="1"/>
          </p:cNvPicPr>
          <p:nvPr/>
        </p:nvPicPr>
        <p:blipFill>
          <a:blip r:embed="rId2"/>
          <a:stretch>
            <a:fillRect/>
          </a:stretch>
        </p:blipFill>
        <p:spPr>
          <a:xfrm>
            <a:off x="1022985" y="1816100"/>
            <a:ext cx="7098030" cy="3550920"/>
          </a:xfrm>
          <a:prstGeom prst="rect">
            <a:avLst/>
          </a:prstGeom>
        </p:spPr>
      </p:pic>
    </p:spTree>
    <p:extLst>
      <p:ext uri="{BB962C8B-B14F-4D97-AF65-F5344CB8AC3E}">
        <p14:creationId xmlns:p14="http://schemas.microsoft.com/office/powerpoint/2010/main" val="1237056408"/>
      </p:ext>
    </p:extLst>
  </p:cSld>
  <p:clrMapOvr>
    <a:masterClrMapping/>
  </p:clrMapOvr>
  <p:transition spd="slow">
    <p:wip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ge Number"/>
          <p:cNvSpPr>
            <a:spLocks noGrp="1"/>
          </p:cNvSpPr>
          <p:nvPr>
            <p:ph type="sldNum" sz="quarter" idx="4"/>
          </p:nvPr>
        </p:nvSpPr>
        <p:spPr/>
        <p:txBody>
          <a:bodyPr/>
          <a:lstStyle/>
          <a:p>
            <a:fld id="{941BE8DD-6BA1-AD43-8321-0CEB068BCC7D}" type="slidenum">
              <a:rPr lang="en-US" smtClean="0"/>
              <a:pPr/>
              <a:t>53</a:t>
            </a:fld>
            <a:endParaRPr lang="en-US" dirty="0"/>
          </a:p>
        </p:txBody>
      </p:sp>
      <p:sp>
        <p:nvSpPr>
          <p:cNvPr id="6" name="On-page Content Placeholder">
            <a:extLst>
              <a:ext uri="{FF2B5EF4-FFF2-40B4-BE49-F238E27FC236}">
                <a16:creationId xmlns:a16="http://schemas.microsoft.com/office/drawing/2014/main" id="{6D53C666-43EE-46D7-AA38-87DD45BC1EE0}"/>
              </a:ext>
            </a:extLst>
          </p:cNvPr>
          <p:cNvSpPr>
            <a:spLocks noGrp="1"/>
          </p:cNvSpPr>
          <p:nvPr>
            <p:ph sz="quarter" idx="10"/>
          </p:nvPr>
        </p:nvSpPr>
        <p:spPr/>
        <p:txBody>
          <a:bodyPr>
            <a:normAutofit/>
          </a:bodyPr>
          <a:lstStyle/>
          <a:p>
            <a:r>
              <a:rPr lang="en-US" dirty="0"/>
              <a:t>Student ID:</a:t>
            </a:r>
          </a:p>
          <a:p>
            <a:pPr lvl="1"/>
            <a:r>
              <a:rPr lang="en-US" dirty="0"/>
              <a:t>An optional field for your own use and reference</a:t>
            </a:r>
          </a:p>
          <a:p>
            <a:pPr lvl="1"/>
            <a:r>
              <a:rPr lang="en-US" dirty="0"/>
              <a:t>Maximum of 20 characters (all characters are allowed)</a:t>
            </a:r>
          </a:p>
          <a:p>
            <a:endParaRPr lang="en-US" dirty="0"/>
          </a:p>
          <a:p>
            <a:r>
              <a:rPr lang="en-US" dirty="0"/>
              <a:t>First &amp; Last Name Fields</a:t>
            </a:r>
          </a:p>
          <a:p>
            <a:pPr lvl="1"/>
            <a:r>
              <a:rPr lang="en-US" dirty="0"/>
              <a:t>Separate, required fields allowing up to 40 characters</a:t>
            </a:r>
          </a:p>
          <a:p>
            <a:pPr lvl="1"/>
            <a:r>
              <a:rPr lang="en-US" dirty="0"/>
              <a:t>Double quotes (“) are not allowed</a:t>
            </a:r>
          </a:p>
        </p:txBody>
      </p:sp>
      <p:sp>
        <p:nvSpPr>
          <p:cNvPr id="2" name="Page Title: Student Data Entry Table - Student ID, First &amp; Last Name Fields"/>
          <p:cNvSpPr>
            <a:spLocks noGrp="1"/>
          </p:cNvSpPr>
          <p:nvPr>
            <p:ph type="title"/>
          </p:nvPr>
        </p:nvSpPr>
        <p:spPr>
          <a:xfrm>
            <a:off x="457199" y="139614"/>
            <a:ext cx="7762875" cy="954348"/>
          </a:xfrm>
        </p:spPr>
        <p:txBody>
          <a:bodyPr/>
          <a:lstStyle/>
          <a:p>
            <a:r>
              <a:rPr lang="en-US" dirty="0"/>
              <a:t>Student Data Entry Table</a:t>
            </a:r>
            <a:br>
              <a:rPr lang="en-US" dirty="0"/>
            </a:br>
            <a:r>
              <a:rPr lang="en-US" sz="2400" dirty="0"/>
              <a:t>Student ID, First &amp; Last Name Fields</a:t>
            </a:r>
          </a:p>
        </p:txBody>
      </p:sp>
    </p:spTree>
    <p:extLst>
      <p:ext uri="{BB962C8B-B14F-4D97-AF65-F5344CB8AC3E}">
        <p14:creationId xmlns:p14="http://schemas.microsoft.com/office/powerpoint/2010/main" val="3641435527"/>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ge Number"/>
          <p:cNvSpPr>
            <a:spLocks noGrp="1"/>
          </p:cNvSpPr>
          <p:nvPr>
            <p:ph type="sldNum" sz="quarter" idx="4"/>
          </p:nvPr>
        </p:nvSpPr>
        <p:spPr/>
        <p:txBody>
          <a:bodyPr/>
          <a:lstStyle/>
          <a:p>
            <a:fld id="{941BE8DD-6BA1-AD43-8321-0CEB068BCC7D}" type="slidenum">
              <a:rPr lang="en-US" smtClean="0"/>
              <a:pPr/>
              <a:t>54</a:t>
            </a:fld>
            <a:endParaRPr lang="en-US" dirty="0"/>
          </a:p>
        </p:txBody>
      </p:sp>
      <p:sp>
        <p:nvSpPr>
          <p:cNvPr id="6" name="On-page Content Placeholder">
            <a:extLst>
              <a:ext uri="{FF2B5EF4-FFF2-40B4-BE49-F238E27FC236}">
                <a16:creationId xmlns:a16="http://schemas.microsoft.com/office/drawing/2014/main" id="{6D53C666-43EE-46D7-AA38-87DD45BC1EE0}"/>
              </a:ext>
            </a:extLst>
          </p:cNvPr>
          <p:cNvSpPr>
            <a:spLocks noGrp="1"/>
          </p:cNvSpPr>
          <p:nvPr>
            <p:ph sz="quarter" idx="10"/>
          </p:nvPr>
        </p:nvSpPr>
        <p:spPr>
          <a:xfrm>
            <a:off x="457200" y="1450998"/>
            <a:ext cx="8229600" cy="4525963"/>
          </a:xfrm>
        </p:spPr>
        <p:txBody>
          <a:bodyPr vert="horz" lIns="91440" tIns="45720" rIns="91440" bIns="45720" rtlCol="0" anchor="t">
            <a:normAutofit lnSpcReduction="10000"/>
          </a:bodyPr>
          <a:lstStyle/>
          <a:p>
            <a:r>
              <a:rPr lang="en-US" dirty="0"/>
              <a:t>Required field that </a:t>
            </a:r>
            <a:r>
              <a:rPr lang="en-US" i="1" dirty="0"/>
              <a:t>can only be 9 numeric characters</a:t>
            </a:r>
          </a:p>
          <a:p>
            <a:pPr lvl="1" indent="-287020"/>
            <a:r>
              <a:rPr lang="en-US" dirty="0"/>
              <a:t>First 3 digits cannot be "000“, "666”, or anywhere in the 900 series</a:t>
            </a:r>
            <a:endParaRPr lang="en-US" dirty="0">
              <a:cs typeface="Calibri"/>
            </a:endParaRPr>
          </a:p>
          <a:p>
            <a:pPr lvl="1" indent="-287020"/>
            <a:r>
              <a:rPr lang="en-US" dirty="0"/>
              <a:t>Second group of two digits cannot be "00"</a:t>
            </a:r>
            <a:endParaRPr lang="en-US" dirty="0">
              <a:cs typeface="Calibri"/>
            </a:endParaRPr>
          </a:p>
          <a:p>
            <a:pPr lvl="1" indent="-287020"/>
            <a:r>
              <a:rPr lang="en-US" dirty="0"/>
              <a:t>Third group of four digits cannot be "0000"</a:t>
            </a:r>
            <a:endParaRPr lang="en-US" dirty="0">
              <a:cs typeface="Calibri"/>
            </a:endParaRPr>
          </a:p>
          <a:p>
            <a:r>
              <a:rPr lang="en-US" dirty="0"/>
              <a:t>Visible for editing and viewing until “Submit” is clicked</a:t>
            </a:r>
          </a:p>
          <a:p>
            <a:r>
              <a:rPr lang="en-US" dirty="0"/>
              <a:t>Once submitted, only the last 4 digits will show</a:t>
            </a:r>
          </a:p>
          <a:p>
            <a:pPr lvl="1" indent="-287020"/>
            <a:r>
              <a:rPr lang="en-US" dirty="0"/>
              <a:t>Clicking into the SSN field will not reveal the SSN</a:t>
            </a:r>
            <a:endParaRPr lang="en-US" dirty="0">
              <a:cs typeface="Calibri"/>
            </a:endParaRPr>
          </a:p>
          <a:p>
            <a:pPr lvl="1" indent="-287020"/>
            <a:r>
              <a:rPr lang="en-US" dirty="0"/>
              <a:t>Type over the prior SSN to edit and re-submit if unsure</a:t>
            </a:r>
            <a:endParaRPr lang="en-US" dirty="0">
              <a:cs typeface="Calibri"/>
            </a:endParaRPr>
          </a:p>
        </p:txBody>
      </p:sp>
      <p:sp>
        <p:nvSpPr>
          <p:cNvPr id="7" name="Page Title: Student Data Entry Table - SSN Field">
            <a:extLst>
              <a:ext uri="{FF2B5EF4-FFF2-40B4-BE49-F238E27FC236}">
                <a16:creationId xmlns:a16="http://schemas.microsoft.com/office/drawing/2014/main" id="{6B909720-397C-4D15-9FB0-26935BF8A334}"/>
              </a:ext>
            </a:extLst>
          </p:cNvPr>
          <p:cNvSpPr>
            <a:spLocks noGrp="1"/>
          </p:cNvSpPr>
          <p:nvPr>
            <p:ph type="title"/>
          </p:nvPr>
        </p:nvSpPr>
        <p:spPr>
          <a:xfrm>
            <a:off x="457199" y="139614"/>
            <a:ext cx="7762875" cy="954348"/>
          </a:xfrm>
        </p:spPr>
        <p:txBody>
          <a:bodyPr/>
          <a:lstStyle/>
          <a:p>
            <a:r>
              <a:rPr lang="en-US" dirty="0"/>
              <a:t>Student Data Entry Table</a:t>
            </a:r>
            <a:br>
              <a:rPr lang="en-US" dirty="0"/>
            </a:br>
            <a:r>
              <a:rPr lang="en-US" sz="2400" dirty="0"/>
              <a:t>SSN Field</a:t>
            </a:r>
          </a:p>
        </p:txBody>
      </p:sp>
    </p:spTree>
    <p:extLst>
      <p:ext uri="{BB962C8B-B14F-4D97-AF65-F5344CB8AC3E}">
        <p14:creationId xmlns:p14="http://schemas.microsoft.com/office/powerpoint/2010/main" val="299947398"/>
      </p:ext>
    </p:extLst>
  </p:cSld>
  <p:clrMapOvr>
    <a:masterClrMapping/>
  </p:clrMapOvr>
  <p:transition spd="slow">
    <p:wip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ge Number"/>
          <p:cNvSpPr>
            <a:spLocks noGrp="1"/>
          </p:cNvSpPr>
          <p:nvPr>
            <p:ph type="sldNum" sz="quarter" idx="4"/>
          </p:nvPr>
        </p:nvSpPr>
        <p:spPr/>
        <p:txBody>
          <a:bodyPr/>
          <a:lstStyle/>
          <a:p>
            <a:fld id="{941BE8DD-6BA1-AD43-8321-0CEB068BCC7D}" type="slidenum">
              <a:rPr lang="en-US" smtClean="0"/>
              <a:pPr/>
              <a:t>55</a:t>
            </a:fld>
            <a:endParaRPr lang="en-US" dirty="0"/>
          </a:p>
        </p:txBody>
      </p:sp>
      <p:graphicFrame>
        <p:nvGraphicFramePr>
          <p:cNvPr id="8" name="Table: CSV Uploads vs. Manual Entry">
            <a:extLst>
              <a:ext uri="{FF2B5EF4-FFF2-40B4-BE49-F238E27FC236}">
                <a16:creationId xmlns:a16="http://schemas.microsoft.com/office/drawing/2014/main" id="{8A713700-D6A7-402F-874F-25818CE77074}"/>
              </a:ext>
            </a:extLst>
          </p:cNvPr>
          <p:cNvGraphicFramePr>
            <a:graphicFrameLocks noGrp="1"/>
          </p:cNvGraphicFramePr>
          <p:nvPr>
            <p:extLst>
              <p:ext uri="{D42A27DB-BD31-4B8C-83A1-F6EECF244321}">
                <p14:modId xmlns:p14="http://schemas.microsoft.com/office/powerpoint/2010/main" val="1474451268"/>
              </p:ext>
            </p:extLst>
          </p:nvPr>
        </p:nvGraphicFramePr>
        <p:xfrm>
          <a:off x="457199" y="3291841"/>
          <a:ext cx="8229600" cy="74168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3571597548"/>
                    </a:ext>
                  </a:extLst>
                </a:gridCol>
                <a:gridCol w="4114800">
                  <a:extLst>
                    <a:ext uri="{9D8B030D-6E8A-4147-A177-3AD203B41FA5}">
                      <a16:colId xmlns:a16="http://schemas.microsoft.com/office/drawing/2014/main" val="817213095"/>
                    </a:ext>
                  </a:extLst>
                </a:gridCol>
              </a:tblGrid>
              <a:tr h="370840">
                <a:tc>
                  <a:txBody>
                    <a:bodyPr/>
                    <a:lstStyle/>
                    <a:p>
                      <a:pPr algn="ctr"/>
                      <a:r>
                        <a:rPr lang="en-US" dirty="0"/>
                        <a:t>For CSV Uploads</a:t>
                      </a:r>
                    </a:p>
                  </a:txBody>
                  <a:tcPr/>
                </a:tc>
                <a:tc>
                  <a:txBody>
                    <a:bodyPr/>
                    <a:lstStyle/>
                    <a:p>
                      <a:pPr algn="ctr"/>
                      <a:r>
                        <a:rPr lang="en-US" dirty="0"/>
                        <a:t>For Manual Entry/ Editing</a:t>
                      </a:r>
                    </a:p>
                  </a:txBody>
                  <a:tcPr/>
                </a:tc>
                <a:extLst>
                  <a:ext uri="{0D108BD9-81ED-4DB2-BD59-A6C34878D82A}">
                    <a16:rowId xmlns:a16="http://schemas.microsoft.com/office/drawing/2014/main" val="2563593098"/>
                  </a:ext>
                </a:extLst>
              </a:tr>
              <a:tr h="370840">
                <a:tc>
                  <a:txBody>
                    <a:bodyPr/>
                    <a:lstStyle/>
                    <a:p>
                      <a:r>
                        <a:rPr lang="en-US" dirty="0"/>
                        <a:t>Must be a valid date entry (numeric)</a:t>
                      </a:r>
                    </a:p>
                  </a:txBody>
                  <a:tcPr/>
                </a:tc>
                <a:tc>
                  <a:txBody>
                    <a:bodyPr/>
                    <a:lstStyle/>
                    <a:p>
                      <a:r>
                        <a:rPr lang="en-US" dirty="0"/>
                        <a:t>Date picker available</a:t>
                      </a:r>
                    </a:p>
                  </a:txBody>
                  <a:tcPr/>
                </a:tc>
                <a:extLst>
                  <a:ext uri="{0D108BD9-81ED-4DB2-BD59-A6C34878D82A}">
                    <a16:rowId xmlns:a16="http://schemas.microsoft.com/office/drawing/2014/main" val="3491370928"/>
                  </a:ext>
                </a:extLst>
              </a:tr>
            </a:tbl>
          </a:graphicData>
        </a:graphic>
      </p:graphicFrame>
      <p:sp>
        <p:nvSpPr>
          <p:cNvPr id="6" name="On-page Content Placeholder">
            <a:extLst>
              <a:ext uri="{FF2B5EF4-FFF2-40B4-BE49-F238E27FC236}">
                <a16:creationId xmlns:a16="http://schemas.microsoft.com/office/drawing/2014/main" id="{6D53C666-43EE-46D7-AA38-87DD45BC1EE0}"/>
              </a:ext>
            </a:extLst>
          </p:cNvPr>
          <p:cNvSpPr>
            <a:spLocks noGrp="1"/>
          </p:cNvSpPr>
          <p:nvPr>
            <p:ph sz="quarter" idx="10"/>
          </p:nvPr>
        </p:nvSpPr>
        <p:spPr>
          <a:xfrm>
            <a:off x="457200" y="1446235"/>
            <a:ext cx="8229600" cy="1563665"/>
          </a:xfrm>
        </p:spPr>
        <p:txBody>
          <a:bodyPr vert="horz" lIns="91440" tIns="45720" rIns="91440" bIns="45720" rtlCol="0" anchor="t">
            <a:normAutofit/>
          </a:bodyPr>
          <a:lstStyle/>
          <a:p>
            <a:r>
              <a:rPr lang="en-US" dirty="0"/>
              <a:t>Required date field</a:t>
            </a:r>
          </a:p>
          <a:p>
            <a:pPr lvl="1" indent="-287020"/>
            <a:r>
              <a:rPr lang="en-US" dirty="0"/>
              <a:t>Cannot be in the future</a:t>
            </a:r>
            <a:endParaRPr lang="en-US" dirty="0">
              <a:cs typeface="Calibri"/>
            </a:endParaRPr>
          </a:p>
          <a:p>
            <a:pPr lvl="1" indent="-287020"/>
            <a:r>
              <a:rPr lang="en-US" dirty="0"/>
              <a:t>Cannot be before 6/30/2021</a:t>
            </a:r>
            <a:endParaRPr lang="en-US" dirty="0">
              <a:cs typeface="Calibri"/>
            </a:endParaRPr>
          </a:p>
        </p:txBody>
      </p:sp>
      <p:sp>
        <p:nvSpPr>
          <p:cNvPr id="7" name="Page Title: Student Data Entry Table - Enrollment Date Field">
            <a:extLst>
              <a:ext uri="{FF2B5EF4-FFF2-40B4-BE49-F238E27FC236}">
                <a16:creationId xmlns:a16="http://schemas.microsoft.com/office/drawing/2014/main" id="{8EB235DF-4932-453A-B723-9F33CAA00CB3}"/>
              </a:ext>
            </a:extLst>
          </p:cNvPr>
          <p:cNvSpPr>
            <a:spLocks noGrp="1"/>
          </p:cNvSpPr>
          <p:nvPr>
            <p:ph type="title"/>
          </p:nvPr>
        </p:nvSpPr>
        <p:spPr>
          <a:xfrm>
            <a:off x="457199" y="139614"/>
            <a:ext cx="7762875" cy="954348"/>
          </a:xfrm>
        </p:spPr>
        <p:txBody>
          <a:bodyPr/>
          <a:lstStyle/>
          <a:p>
            <a:r>
              <a:rPr lang="en-US" dirty="0"/>
              <a:t>Student Data Entry Table</a:t>
            </a:r>
            <a:br>
              <a:rPr lang="en-US" dirty="0"/>
            </a:br>
            <a:r>
              <a:rPr lang="en-US" sz="2400" dirty="0"/>
              <a:t>Enrollment Date Field</a:t>
            </a:r>
          </a:p>
        </p:txBody>
      </p:sp>
    </p:spTree>
    <p:extLst>
      <p:ext uri="{BB962C8B-B14F-4D97-AF65-F5344CB8AC3E}">
        <p14:creationId xmlns:p14="http://schemas.microsoft.com/office/powerpoint/2010/main" val="659554552"/>
      </p:ext>
    </p:extLst>
  </p:cSld>
  <p:clrMapOvr>
    <a:masterClrMapping/>
  </p:clrMapOvr>
  <p:transition spd="slow">
    <p:wip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ge Number"/>
          <p:cNvSpPr>
            <a:spLocks noGrp="1"/>
          </p:cNvSpPr>
          <p:nvPr>
            <p:ph type="sldNum" sz="quarter" idx="4"/>
          </p:nvPr>
        </p:nvSpPr>
        <p:spPr/>
        <p:txBody>
          <a:bodyPr/>
          <a:lstStyle/>
          <a:p>
            <a:fld id="{941BE8DD-6BA1-AD43-8321-0CEB068BCC7D}" type="slidenum">
              <a:rPr lang="en-US" smtClean="0"/>
              <a:pPr/>
              <a:t>56</a:t>
            </a:fld>
            <a:endParaRPr lang="en-US" dirty="0"/>
          </a:p>
        </p:txBody>
      </p:sp>
      <p:graphicFrame>
        <p:nvGraphicFramePr>
          <p:cNvPr id="2" name="Table: Date Entry Logic by Month">
            <a:extLst>
              <a:ext uri="{FF2B5EF4-FFF2-40B4-BE49-F238E27FC236}">
                <a16:creationId xmlns:a16="http://schemas.microsoft.com/office/drawing/2014/main" id="{83A86BDE-7C8D-44A8-9DC4-584ABFCE9DE5}"/>
              </a:ext>
            </a:extLst>
          </p:cNvPr>
          <p:cNvGraphicFramePr>
            <a:graphicFrameLocks noGrp="1"/>
          </p:cNvGraphicFramePr>
          <p:nvPr/>
        </p:nvGraphicFramePr>
        <p:xfrm>
          <a:off x="457194" y="5158820"/>
          <a:ext cx="8229605" cy="741680"/>
        </p:xfrm>
        <a:graphic>
          <a:graphicData uri="http://schemas.openxmlformats.org/drawingml/2006/table">
            <a:tbl>
              <a:tblPr firstRow="1" bandRow="1">
                <a:tableStyleId>{5C22544A-7EE6-4342-B048-85BDC9FD1C3A}</a:tableStyleId>
              </a:tblPr>
              <a:tblGrid>
                <a:gridCol w="511609">
                  <a:extLst>
                    <a:ext uri="{9D8B030D-6E8A-4147-A177-3AD203B41FA5}">
                      <a16:colId xmlns:a16="http://schemas.microsoft.com/office/drawing/2014/main" val="3915159492"/>
                    </a:ext>
                  </a:extLst>
                </a:gridCol>
                <a:gridCol w="701636">
                  <a:extLst>
                    <a:ext uri="{9D8B030D-6E8A-4147-A177-3AD203B41FA5}">
                      <a16:colId xmlns:a16="http://schemas.microsoft.com/office/drawing/2014/main" val="1658739802"/>
                    </a:ext>
                  </a:extLst>
                </a:gridCol>
                <a:gridCol w="701636">
                  <a:extLst>
                    <a:ext uri="{9D8B030D-6E8A-4147-A177-3AD203B41FA5}">
                      <a16:colId xmlns:a16="http://schemas.microsoft.com/office/drawing/2014/main" val="1680230668"/>
                    </a:ext>
                  </a:extLst>
                </a:gridCol>
                <a:gridCol w="701636">
                  <a:extLst>
                    <a:ext uri="{9D8B030D-6E8A-4147-A177-3AD203B41FA5}">
                      <a16:colId xmlns:a16="http://schemas.microsoft.com/office/drawing/2014/main" val="2094735463"/>
                    </a:ext>
                  </a:extLst>
                </a:gridCol>
                <a:gridCol w="701636">
                  <a:extLst>
                    <a:ext uri="{9D8B030D-6E8A-4147-A177-3AD203B41FA5}">
                      <a16:colId xmlns:a16="http://schemas.microsoft.com/office/drawing/2014/main" val="3853102026"/>
                    </a:ext>
                  </a:extLst>
                </a:gridCol>
                <a:gridCol w="701636">
                  <a:extLst>
                    <a:ext uri="{9D8B030D-6E8A-4147-A177-3AD203B41FA5}">
                      <a16:colId xmlns:a16="http://schemas.microsoft.com/office/drawing/2014/main" val="3477596503"/>
                    </a:ext>
                  </a:extLst>
                </a:gridCol>
                <a:gridCol w="701636">
                  <a:extLst>
                    <a:ext uri="{9D8B030D-6E8A-4147-A177-3AD203B41FA5}">
                      <a16:colId xmlns:a16="http://schemas.microsoft.com/office/drawing/2014/main" val="320962786"/>
                    </a:ext>
                  </a:extLst>
                </a:gridCol>
                <a:gridCol w="701636">
                  <a:extLst>
                    <a:ext uri="{9D8B030D-6E8A-4147-A177-3AD203B41FA5}">
                      <a16:colId xmlns:a16="http://schemas.microsoft.com/office/drawing/2014/main" val="3113066700"/>
                    </a:ext>
                  </a:extLst>
                </a:gridCol>
                <a:gridCol w="701636">
                  <a:extLst>
                    <a:ext uri="{9D8B030D-6E8A-4147-A177-3AD203B41FA5}">
                      <a16:colId xmlns:a16="http://schemas.microsoft.com/office/drawing/2014/main" val="927231482"/>
                    </a:ext>
                  </a:extLst>
                </a:gridCol>
                <a:gridCol w="701636">
                  <a:extLst>
                    <a:ext uri="{9D8B030D-6E8A-4147-A177-3AD203B41FA5}">
                      <a16:colId xmlns:a16="http://schemas.microsoft.com/office/drawing/2014/main" val="3757152345"/>
                    </a:ext>
                  </a:extLst>
                </a:gridCol>
                <a:gridCol w="701636">
                  <a:extLst>
                    <a:ext uri="{9D8B030D-6E8A-4147-A177-3AD203B41FA5}">
                      <a16:colId xmlns:a16="http://schemas.microsoft.com/office/drawing/2014/main" val="3923005797"/>
                    </a:ext>
                  </a:extLst>
                </a:gridCol>
                <a:gridCol w="701636">
                  <a:extLst>
                    <a:ext uri="{9D8B030D-6E8A-4147-A177-3AD203B41FA5}">
                      <a16:colId xmlns:a16="http://schemas.microsoft.com/office/drawing/2014/main" val="1484284087"/>
                    </a:ext>
                  </a:extLst>
                </a:gridCol>
              </a:tblGrid>
              <a:tr h="370840">
                <a:tc>
                  <a:txBody>
                    <a:bodyPr/>
                    <a:lstStyle/>
                    <a:p>
                      <a:pPr algn="ctr"/>
                      <a:r>
                        <a:rPr lang="en-US" dirty="0"/>
                        <a:t>Jan</a:t>
                      </a:r>
                    </a:p>
                  </a:txBody>
                  <a:tcPr/>
                </a:tc>
                <a:tc>
                  <a:txBody>
                    <a:bodyPr/>
                    <a:lstStyle/>
                    <a:p>
                      <a:pPr algn="ctr"/>
                      <a:r>
                        <a:rPr lang="en-US" dirty="0"/>
                        <a:t>Feb</a:t>
                      </a:r>
                    </a:p>
                  </a:txBody>
                  <a:tcPr/>
                </a:tc>
                <a:tc>
                  <a:txBody>
                    <a:bodyPr/>
                    <a:lstStyle/>
                    <a:p>
                      <a:pPr algn="ctr"/>
                      <a:r>
                        <a:rPr lang="en-US" dirty="0"/>
                        <a:t>Mar</a:t>
                      </a:r>
                    </a:p>
                  </a:txBody>
                  <a:tcPr/>
                </a:tc>
                <a:tc>
                  <a:txBody>
                    <a:bodyPr/>
                    <a:lstStyle/>
                    <a:p>
                      <a:pPr algn="ctr"/>
                      <a:r>
                        <a:rPr lang="en-US" dirty="0"/>
                        <a:t>Apr</a:t>
                      </a:r>
                    </a:p>
                  </a:txBody>
                  <a:tcPr/>
                </a:tc>
                <a:tc>
                  <a:txBody>
                    <a:bodyPr/>
                    <a:lstStyle/>
                    <a:p>
                      <a:pPr algn="ctr"/>
                      <a:r>
                        <a:rPr lang="en-US" dirty="0"/>
                        <a:t>May</a:t>
                      </a:r>
                    </a:p>
                  </a:txBody>
                  <a:tcPr/>
                </a:tc>
                <a:tc>
                  <a:txBody>
                    <a:bodyPr/>
                    <a:lstStyle/>
                    <a:p>
                      <a:pPr algn="ctr"/>
                      <a:r>
                        <a:rPr lang="en-US" dirty="0"/>
                        <a:t>Jun</a:t>
                      </a:r>
                    </a:p>
                  </a:txBody>
                  <a:tcPr/>
                </a:tc>
                <a:tc>
                  <a:txBody>
                    <a:bodyPr/>
                    <a:lstStyle/>
                    <a:p>
                      <a:pPr algn="ctr"/>
                      <a:r>
                        <a:rPr lang="en-US" dirty="0"/>
                        <a:t>Jul</a:t>
                      </a:r>
                    </a:p>
                  </a:txBody>
                  <a:tcPr/>
                </a:tc>
                <a:tc>
                  <a:txBody>
                    <a:bodyPr/>
                    <a:lstStyle/>
                    <a:p>
                      <a:pPr algn="ctr"/>
                      <a:r>
                        <a:rPr lang="en-US" dirty="0"/>
                        <a:t>Aug</a:t>
                      </a:r>
                    </a:p>
                  </a:txBody>
                  <a:tcPr/>
                </a:tc>
                <a:tc>
                  <a:txBody>
                    <a:bodyPr/>
                    <a:lstStyle/>
                    <a:p>
                      <a:pPr algn="ctr"/>
                      <a:r>
                        <a:rPr lang="en-US" dirty="0"/>
                        <a:t>Sept</a:t>
                      </a:r>
                    </a:p>
                  </a:txBody>
                  <a:tcPr/>
                </a:tc>
                <a:tc>
                  <a:txBody>
                    <a:bodyPr/>
                    <a:lstStyle/>
                    <a:p>
                      <a:pPr algn="ctr"/>
                      <a:r>
                        <a:rPr lang="en-US" dirty="0"/>
                        <a:t>Oct</a:t>
                      </a:r>
                    </a:p>
                  </a:txBody>
                  <a:tcPr/>
                </a:tc>
                <a:tc>
                  <a:txBody>
                    <a:bodyPr/>
                    <a:lstStyle/>
                    <a:p>
                      <a:pPr algn="ctr"/>
                      <a:r>
                        <a:rPr lang="en-US" dirty="0"/>
                        <a:t>Nov</a:t>
                      </a:r>
                    </a:p>
                  </a:txBody>
                  <a:tcPr/>
                </a:tc>
                <a:tc>
                  <a:txBody>
                    <a:bodyPr/>
                    <a:lstStyle/>
                    <a:p>
                      <a:pPr algn="ctr"/>
                      <a:r>
                        <a:rPr lang="en-US" dirty="0"/>
                        <a:t>Dec</a:t>
                      </a:r>
                    </a:p>
                  </a:txBody>
                  <a:tcPr/>
                </a:tc>
                <a:extLst>
                  <a:ext uri="{0D108BD9-81ED-4DB2-BD59-A6C34878D82A}">
                    <a16:rowId xmlns:a16="http://schemas.microsoft.com/office/drawing/2014/main" val="2886263992"/>
                  </a:ext>
                </a:extLst>
              </a:tr>
              <a:tr h="370840">
                <a:tc gridSpan="6">
                  <a:txBody>
                    <a:bodyPr/>
                    <a:lstStyle/>
                    <a:p>
                      <a:pPr algn="ctr"/>
                      <a:r>
                        <a:rPr lang="en-US" sz="1700" dirty="0"/>
                        <a:t>You can enter up to Jan 1</a:t>
                      </a:r>
                      <a:r>
                        <a:rPr lang="en-US" sz="1700" baseline="30000" dirty="0"/>
                        <a:t>st</a:t>
                      </a:r>
                      <a:r>
                        <a:rPr lang="en-US" sz="1700" dirty="0"/>
                        <a:t> two years back</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a:r>
                        <a:rPr lang="en-US" sz="1700" dirty="0"/>
                        <a:t>You can enter up to Jan 1</a:t>
                      </a:r>
                      <a:r>
                        <a:rPr lang="en-US" sz="1700" baseline="30000" dirty="0"/>
                        <a:t>st</a:t>
                      </a:r>
                      <a:r>
                        <a:rPr lang="en-US" sz="1700" dirty="0"/>
                        <a:t> one year back</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71164051"/>
                  </a:ext>
                </a:extLst>
              </a:tr>
            </a:tbl>
          </a:graphicData>
        </a:graphic>
      </p:graphicFrame>
      <p:sp>
        <p:nvSpPr>
          <p:cNvPr id="10" name="On-page Content Placeholder">
            <a:extLst>
              <a:ext uri="{FF2B5EF4-FFF2-40B4-BE49-F238E27FC236}">
                <a16:creationId xmlns:a16="http://schemas.microsoft.com/office/drawing/2014/main" id="{24AC69B6-5A00-45A0-BD56-3F1A76F9362C}"/>
              </a:ext>
            </a:extLst>
          </p:cNvPr>
          <p:cNvSpPr txBox="1">
            <a:spLocks/>
          </p:cNvSpPr>
          <p:nvPr/>
        </p:nvSpPr>
        <p:spPr>
          <a:xfrm>
            <a:off x="457199" y="4570022"/>
            <a:ext cx="8229600" cy="601641"/>
          </a:xfrm>
          <a:prstGeom prst="rect">
            <a:avLst/>
          </a:prstGeom>
        </p:spPr>
        <p:txBody>
          <a:bodyPr vert="horz" lIns="91440" tIns="45720" rIns="91440" bIns="45720" rtlCol="0">
            <a:normAutofit/>
          </a:bodyPr>
          <a:lstStyle>
            <a:lvl1pPr marL="285750" indent="-285750" algn="l" defTabSz="457200" rtl="0" eaLnBrk="1" latinLnBrk="0" hangingPunct="1">
              <a:lnSpc>
                <a:spcPct val="90000"/>
              </a:lnSpc>
              <a:spcBef>
                <a:spcPts val="1800"/>
              </a:spcBef>
              <a:buClr>
                <a:schemeClr val="tx1"/>
              </a:buClr>
              <a:buFont typeface="Arial"/>
              <a:buChar char="•"/>
              <a:defRPr sz="2800" kern="1200">
                <a:solidFill>
                  <a:schemeClr val="tx2"/>
                </a:solidFill>
                <a:latin typeface="+mn-lt"/>
                <a:ea typeface="+mn-ea"/>
                <a:cs typeface="+mn-cs"/>
              </a:defRPr>
            </a:lvl1pPr>
            <a:lvl2pPr marL="736600" indent="-287338" algn="l" defTabSz="457200" rtl="0" eaLnBrk="1" latinLnBrk="0" hangingPunct="1">
              <a:lnSpc>
                <a:spcPct val="90000"/>
              </a:lnSpc>
              <a:spcBef>
                <a:spcPts val="900"/>
              </a:spcBef>
              <a:buClr>
                <a:schemeClr val="tx1"/>
              </a:buClr>
              <a:buFont typeface="Lucida Grande"/>
              <a:buChar char="–"/>
              <a:tabLst/>
              <a:defRPr sz="2400" kern="1200">
                <a:solidFill>
                  <a:schemeClr val="tx2"/>
                </a:solidFill>
                <a:latin typeface="+mn-lt"/>
                <a:ea typeface="+mn-ea"/>
                <a:cs typeface="+mn-cs"/>
              </a:defRPr>
            </a:lvl2pPr>
            <a:lvl3pPr marL="1090613" indent="-228600" algn="l" defTabSz="457200" rtl="0" eaLnBrk="1" latinLnBrk="0" hangingPunct="1">
              <a:lnSpc>
                <a:spcPct val="90000"/>
              </a:lnSpc>
              <a:spcBef>
                <a:spcPts val="900"/>
              </a:spcBef>
              <a:buClr>
                <a:schemeClr val="tx1"/>
              </a:buClr>
              <a:buFont typeface="Arial"/>
              <a:buChar char="•"/>
              <a:defRPr sz="2000" kern="1200">
                <a:solidFill>
                  <a:schemeClr val="tx2"/>
                </a:solidFill>
                <a:latin typeface="+mn-lt"/>
                <a:ea typeface="+mn-ea"/>
                <a:cs typeface="+mn-cs"/>
              </a:defRPr>
            </a:lvl3pPr>
            <a:lvl4pPr marL="1543050" indent="-225425" algn="l" defTabSz="457200" rtl="0" eaLnBrk="1" latinLnBrk="0" hangingPunct="1">
              <a:lnSpc>
                <a:spcPct val="90000"/>
              </a:lnSpc>
              <a:spcBef>
                <a:spcPts val="900"/>
              </a:spcBef>
              <a:buClr>
                <a:schemeClr val="tx1"/>
              </a:buClr>
              <a:buFont typeface="Lucida Grande"/>
              <a:buChar char="–"/>
              <a:defRPr sz="2000" kern="1200">
                <a:solidFill>
                  <a:schemeClr val="tx2"/>
                </a:solidFill>
                <a:latin typeface="+mn-lt"/>
                <a:ea typeface="+mn-ea"/>
                <a:cs typeface="+mn-cs"/>
              </a:defRPr>
            </a:lvl4pPr>
            <a:lvl5pPr marL="1943100" indent="-228600" algn="l" defTabSz="457200" rtl="0" eaLnBrk="1" latinLnBrk="0" hangingPunct="1">
              <a:lnSpc>
                <a:spcPct val="90000"/>
              </a:lnSpc>
              <a:spcBef>
                <a:spcPts val="900"/>
              </a:spcBef>
              <a:buClr>
                <a:schemeClr val="tx1"/>
              </a:buClr>
              <a:buFont typeface="Arial"/>
              <a:buChar char="»"/>
              <a:defRPr sz="20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When entering your data in the current month of…</a:t>
            </a:r>
          </a:p>
        </p:txBody>
      </p:sp>
      <p:graphicFrame>
        <p:nvGraphicFramePr>
          <p:cNvPr id="8" name="Table: CSV Uploads vs. Manual Entry">
            <a:extLst>
              <a:ext uri="{FF2B5EF4-FFF2-40B4-BE49-F238E27FC236}">
                <a16:creationId xmlns:a16="http://schemas.microsoft.com/office/drawing/2014/main" id="{8A713700-D6A7-402F-874F-25818CE77074}"/>
              </a:ext>
            </a:extLst>
          </p:cNvPr>
          <p:cNvGraphicFramePr>
            <a:graphicFrameLocks noGrp="1"/>
          </p:cNvGraphicFramePr>
          <p:nvPr/>
        </p:nvGraphicFramePr>
        <p:xfrm>
          <a:off x="457199" y="3510498"/>
          <a:ext cx="8229600" cy="74168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3571597548"/>
                    </a:ext>
                  </a:extLst>
                </a:gridCol>
                <a:gridCol w="4114800">
                  <a:extLst>
                    <a:ext uri="{9D8B030D-6E8A-4147-A177-3AD203B41FA5}">
                      <a16:colId xmlns:a16="http://schemas.microsoft.com/office/drawing/2014/main" val="817213095"/>
                    </a:ext>
                  </a:extLst>
                </a:gridCol>
              </a:tblGrid>
              <a:tr h="370840">
                <a:tc>
                  <a:txBody>
                    <a:bodyPr/>
                    <a:lstStyle/>
                    <a:p>
                      <a:pPr algn="ctr"/>
                      <a:r>
                        <a:rPr lang="en-US" dirty="0"/>
                        <a:t>For CSV Uploads</a:t>
                      </a:r>
                    </a:p>
                  </a:txBody>
                  <a:tcPr/>
                </a:tc>
                <a:tc>
                  <a:txBody>
                    <a:bodyPr/>
                    <a:lstStyle/>
                    <a:p>
                      <a:pPr algn="ctr"/>
                      <a:r>
                        <a:rPr lang="en-US" dirty="0"/>
                        <a:t>For Manual Entry/ Editing</a:t>
                      </a:r>
                    </a:p>
                  </a:txBody>
                  <a:tcPr/>
                </a:tc>
                <a:extLst>
                  <a:ext uri="{0D108BD9-81ED-4DB2-BD59-A6C34878D82A}">
                    <a16:rowId xmlns:a16="http://schemas.microsoft.com/office/drawing/2014/main" val="2563593098"/>
                  </a:ext>
                </a:extLst>
              </a:tr>
              <a:tr h="370840">
                <a:tc>
                  <a:txBody>
                    <a:bodyPr/>
                    <a:lstStyle/>
                    <a:p>
                      <a:r>
                        <a:rPr lang="en-US" dirty="0"/>
                        <a:t>Must be a valid date entry (numeric)</a:t>
                      </a:r>
                    </a:p>
                  </a:txBody>
                  <a:tcPr/>
                </a:tc>
                <a:tc>
                  <a:txBody>
                    <a:bodyPr/>
                    <a:lstStyle/>
                    <a:p>
                      <a:r>
                        <a:rPr lang="en-US" dirty="0"/>
                        <a:t>Date picker available</a:t>
                      </a:r>
                    </a:p>
                  </a:txBody>
                  <a:tcPr/>
                </a:tc>
                <a:extLst>
                  <a:ext uri="{0D108BD9-81ED-4DB2-BD59-A6C34878D82A}">
                    <a16:rowId xmlns:a16="http://schemas.microsoft.com/office/drawing/2014/main" val="3491370928"/>
                  </a:ext>
                </a:extLst>
              </a:tr>
            </a:tbl>
          </a:graphicData>
        </a:graphic>
      </p:graphicFrame>
      <p:sp>
        <p:nvSpPr>
          <p:cNvPr id="6" name="On-page Content Placeholder">
            <a:extLst>
              <a:ext uri="{FF2B5EF4-FFF2-40B4-BE49-F238E27FC236}">
                <a16:creationId xmlns:a16="http://schemas.microsoft.com/office/drawing/2014/main" id="{6D53C666-43EE-46D7-AA38-87DD45BC1EE0}"/>
              </a:ext>
            </a:extLst>
          </p:cNvPr>
          <p:cNvSpPr>
            <a:spLocks noGrp="1"/>
          </p:cNvSpPr>
          <p:nvPr>
            <p:ph sz="quarter" idx="10"/>
          </p:nvPr>
        </p:nvSpPr>
        <p:spPr>
          <a:xfrm>
            <a:off x="457200" y="1446235"/>
            <a:ext cx="8229600" cy="2587603"/>
          </a:xfrm>
        </p:spPr>
        <p:txBody>
          <a:bodyPr vert="horz" lIns="91440" tIns="45720" rIns="91440" bIns="45720" rtlCol="0" anchor="t">
            <a:normAutofit/>
          </a:bodyPr>
          <a:lstStyle/>
          <a:p>
            <a:r>
              <a:rPr lang="en-US" dirty="0"/>
              <a:t>Optional date field</a:t>
            </a:r>
          </a:p>
          <a:p>
            <a:pPr lvl="1" indent="-287020"/>
            <a:r>
              <a:rPr lang="en-US" i="1" dirty="0"/>
              <a:t>Required when an Exit Status is present</a:t>
            </a:r>
            <a:endParaRPr lang="en-US" i="1" dirty="0">
              <a:cs typeface="Calibri"/>
            </a:endParaRPr>
          </a:p>
          <a:p>
            <a:pPr lvl="1" indent="-287020"/>
            <a:r>
              <a:rPr lang="en-US" dirty="0"/>
              <a:t>Cannot be in the future</a:t>
            </a:r>
            <a:endParaRPr lang="en-US" dirty="0">
              <a:cs typeface="Calibri"/>
            </a:endParaRPr>
          </a:p>
          <a:p>
            <a:pPr lvl="1" indent="-287020"/>
            <a:r>
              <a:rPr lang="en-US" dirty="0"/>
              <a:t>Cannot be before 6/30/2021 or the Enrollment Date</a:t>
            </a:r>
            <a:endParaRPr lang="en-US" dirty="0">
              <a:cs typeface="Calibri"/>
            </a:endParaRPr>
          </a:p>
        </p:txBody>
      </p:sp>
      <p:sp>
        <p:nvSpPr>
          <p:cNvPr id="7" name="Page Title: Student Data Entry Table - Exit Date Field">
            <a:extLst>
              <a:ext uri="{FF2B5EF4-FFF2-40B4-BE49-F238E27FC236}">
                <a16:creationId xmlns:a16="http://schemas.microsoft.com/office/drawing/2014/main" id="{8EB235DF-4932-453A-B723-9F33CAA00CB3}"/>
              </a:ext>
            </a:extLst>
          </p:cNvPr>
          <p:cNvSpPr>
            <a:spLocks noGrp="1"/>
          </p:cNvSpPr>
          <p:nvPr>
            <p:ph type="title"/>
          </p:nvPr>
        </p:nvSpPr>
        <p:spPr>
          <a:xfrm>
            <a:off x="457199" y="139614"/>
            <a:ext cx="7762875" cy="954348"/>
          </a:xfrm>
        </p:spPr>
        <p:txBody>
          <a:bodyPr/>
          <a:lstStyle/>
          <a:p>
            <a:r>
              <a:rPr lang="en-US" dirty="0"/>
              <a:t>Student Data Entry Table</a:t>
            </a:r>
            <a:br>
              <a:rPr lang="en-US" dirty="0"/>
            </a:br>
            <a:r>
              <a:rPr lang="en-US" sz="2400" dirty="0"/>
              <a:t>Exit Date Field</a:t>
            </a:r>
          </a:p>
        </p:txBody>
      </p:sp>
    </p:spTree>
    <p:extLst>
      <p:ext uri="{BB962C8B-B14F-4D97-AF65-F5344CB8AC3E}">
        <p14:creationId xmlns:p14="http://schemas.microsoft.com/office/powerpoint/2010/main" val="1789368622"/>
      </p:ext>
    </p:extLst>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ge Number"/>
          <p:cNvSpPr>
            <a:spLocks noGrp="1"/>
          </p:cNvSpPr>
          <p:nvPr>
            <p:ph type="sldNum" sz="quarter" idx="4"/>
          </p:nvPr>
        </p:nvSpPr>
        <p:spPr/>
        <p:txBody>
          <a:bodyPr/>
          <a:lstStyle/>
          <a:p>
            <a:fld id="{941BE8DD-6BA1-AD43-8321-0CEB068BCC7D}" type="slidenum">
              <a:rPr lang="en-US" smtClean="0"/>
              <a:pPr/>
              <a:t>57</a:t>
            </a:fld>
            <a:endParaRPr lang="en-US" dirty="0"/>
          </a:p>
        </p:txBody>
      </p:sp>
      <p:graphicFrame>
        <p:nvGraphicFramePr>
          <p:cNvPr id="8" name="Table: CSV Uploads vs. Manual Entry">
            <a:extLst>
              <a:ext uri="{FF2B5EF4-FFF2-40B4-BE49-F238E27FC236}">
                <a16:creationId xmlns:a16="http://schemas.microsoft.com/office/drawing/2014/main" id="{8A713700-D6A7-402F-874F-25818CE77074}"/>
              </a:ext>
            </a:extLst>
          </p:cNvPr>
          <p:cNvGraphicFramePr>
            <a:graphicFrameLocks noGrp="1"/>
          </p:cNvGraphicFramePr>
          <p:nvPr/>
        </p:nvGraphicFramePr>
        <p:xfrm>
          <a:off x="457199" y="3291841"/>
          <a:ext cx="8229600" cy="128524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3571597548"/>
                    </a:ext>
                  </a:extLst>
                </a:gridCol>
                <a:gridCol w="4114800">
                  <a:extLst>
                    <a:ext uri="{9D8B030D-6E8A-4147-A177-3AD203B41FA5}">
                      <a16:colId xmlns:a16="http://schemas.microsoft.com/office/drawing/2014/main" val="817213095"/>
                    </a:ext>
                  </a:extLst>
                </a:gridCol>
              </a:tblGrid>
              <a:tr h="370840">
                <a:tc>
                  <a:txBody>
                    <a:bodyPr/>
                    <a:lstStyle/>
                    <a:p>
                      <a:pPr algn="ctr"/>
                      <a:r>
                        <a:rPr lang="en-US" dirty="0"/>
                        <a:t>For CSV Uploads</a:t>
                      </a:r>
                    </a:p>
                  </a:txBody>
                  <a:tcPr/>
                </a:tc>
                <a:tc>
                  <a:txBody>
                    <a:bodyPr/>
                    <a:lstStyle/>
                    <a:p>
                      <a:pPr algn="ctr"/>
                      <a:r>
                        <a:rPr lang="en-US" dirty="0"/>
                        <a:t>For Manual Entry/ Editing</a:t>
                      </a:r>
                    </a:p>
                  </a:txBody>
                  <a:tcPr/>
                </a:tc>
                <a:extLst>
                  <a:ext uri="{0D108BD9-81ED-4DB2-BD59-A6C34878D82A}">
                    <a16:rowId xmlns:a16="http://schemas.microsoft.com/office/drawing/2014/main" val="2563593098"/>
                  </a:ext>
                </a:extLst>
              </a:tr>
              <a:tr h="370840">
                <a:tc>
                  <a:txBody>
                    <a:bodyPr/>
                    <a:lstStyle/>
                    <a:p>
                      <a:r>
                        <a:rPr lang="en-US" dirty="0"/>
                        <a:t>Cell value must be either a “1” or a “2”</a:t>
                      </a:r>
                    </a:p>
                    <a:p>
                      <a:pPr marL="228600" indent="0">
                        <a:buFontTx/>
                        <a:buNone/>
                      </a:pPr>
                      <a:r>
                        <a:rPr lang="en-US" dirty="0"/>
                        <a:t>1 = Completed</a:t>
                      </a:r>
                    </a:p>
                    <a:p>
                      <a:pPr marL="228600" indent="0">
                        <a:buFontTx/>
                        <a:buNone/>
                      </a:pPr>
                      <a:r>
                        <a:rPr lang="en-US" dirty="0"/>
                        <a:t>2 = Not Completed</a:t>
                      </a:r>
                    </a:p>
                  </a:txBody>
                  <a:tcPr/>
                </a:tc>
                <a:tc>
                  <a:txBody>
                    <a:bodyPr/>
                    <a:lstStyle/>
                    <a:p>
                      <a:r>
                        <a:rPr lang="en-US" dirty="0"/>
                        <a:t>Drop down list of values available</a:t>
                      </a:r>
                    </a:p>
                  </a:txBody>
                  <a:tcPr/>
                </a:tc>
                <a:extLst>
                  <a:ext uri="{0D108BD9-81ED-4DB2-BD59-A6C34878D82A}">
                    <a16:rowId xmlns:a16="http://schemas.microsoft.com/office/drawing/2014/main" val="3491370928"/>
                  </a:ext>
                </a:extLst>
              </a:tr>
            </a:tbl>
          </a:graphicData>
        </a:graphic>
      </p:graphicFrame>
      <p:sp>
        <p:nvSpPr>
          <p:cNvPr id="6" name="On-page Content Placeholder">
            <a:extLst>
              <a:ext uri="{FF2B5EF4-FFF2-40B4-BE49-F238E27FC236}">
                <a16:creationId xmlns:a16="http://schemas.microsoft.com/office/drawing/2014/main" id="{6D53C666-43EE-46D7-AA38-87DD45BC1EE0}"/>
              </a:ext>
            </a:extLst>
          </p:cNvPr>
          <p:cNvSpPr>
            <a:spLocks noGrp="1"/>
          </p:cNvSpPr>
          <p:nvPr>
            <p:ph sz="quarter" idx="10"/>
          </p:nvPr>
        </p:nvSpPr>
        <p:spPr>
          <a:xfrm>
            <a:off x="457200" y="1446235"/>
            <a:ext cx="8229600" cy="1563665"/>
          </a:xfrm>
        </p:spPr>
        <p:txBody>
          <a:bodyPr>
            <a:normAutofit/>
          </a:bodyPr>
          <a:lstStyle/>
          <a:p>
            <a:r>
              <a:rPr lang="en-US" dirty="0"/>
              <a:t>Optional field</a:t>
            </a:r>
          </a:p>
          <a:p>
            <a:pPr lvl="1"/>
            <a:r>
              <a:rPr lang="en-US" i="1" dirty="0"/>
              <a:t>Required when an Exit Date is present</a:t>
            </a:r>
          </a:p>
        </p:txBody>
      </p:sp>
      <p:sp>
        <p:nvSpPr>
          <p:cNvPr id="7" name="Page Title: Student Data Entry Table - Exit Status Field">
            <a:extLst>
              <a:ext uri="{FF2B5EF4-FFF2-40B4-BE49-F238E27FC236}">
                <a16:creationId xmlns:a16="http://schemas.microsoft.com/office/drawing/2014/main" id="{8EB235DF-4932-453A-B723-9F33CAA00CB3}"/>
              </a:ext>
            </a:extLst>
          </p:cNvPr>
          <p:cNvSpPr>
            <a:spLocks noGrp="1"/>
          </p:cNvSpPr>
          <p:nvPr>
            <p:ph type="title"/>
          </p:nvPr>
        </p:nvSpPr>
        <p:spPr>
          <a:xfrm>
            <a:off x="457199" y="139614"/>
            <a:ext cx="7762875" cy="954348"/>
          </a:xfrm>
        </p:spPr>
        <p:txBody>
          <a:bodyPr/>
          <a:lstStyle/>
          <a:p>
            <a:r>
              <a:rPr lang="en-US" dirty="0"/>
              <a:t>Student Data Entry Table</a:t>
            </a:r>
            <a:br>
              <a:rPr lang="en-US" dirty="0"/>
            </a:br>
            <a:r>
              <a:rPr lang="en-US" sz="2400" dirty="0"/>
              <a:t>Exit Status Field</a:t>
            </a:r>
          </a:p>
        </p:txBody>
      </p:sp>
    </p:spTree>
    <p:extLst>
      <p:ext uri="{BB962C8B-B14F-4D97-AF65-F5344CB8AC3E}">
        <p14:creationId xmlns:p14="http://schemas.microsoft.com/office/powerpoint/2010/main" val="2738297969"/>
      </p:ext>
    </p:extLst>
  </p:cSld>
  <p:clrMapOvr>
    <a:masterClrMapping/>
  </p:clrMapOvr>
  <p:transition spd="slow">
    <p:wip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ge Number"/>
          <p:cNvSpPr>
            <a:spLocks noGrp="1"/>
          </p:cNvSpPr>
          <p:nvPr>
            <p:ph type="sldNum" sz="quarter" idx="4"/>
          </p:nvPr>
        </p:nvSpPr>
        <p:spPr/>
        <p:txBody>
          <a:bodyPr/>
          <a:lstStyle/>
          <a:p>
            <a:fld id="{941BE8DD-6BA1-AD43-8321-0CEB068BCC7D}" type="slidenum">
              <a:rPr lang="en-US" smtClean="0"/>
              <a:pPr/>
              <a:t>58</a:t>
            </a:fld>
            <a:endParaRPr lang="en-US" dirty="0"/>
          </a:p>
        </p:txBody>
      </p:sp>
      <p:graphicFrame>
        <p:nvGraphicFramePr>
          <p:cNvPr id="8" name="Table: CSV Uploads vs. Manual Entry">
            <a:extLst>
              <a:ext uri="{FF2B5EF4-FFF2-40B4-BE49-F238E27FC236}">
                <a16:creationId xmlns:a16="http://schemas.microsoft.com/office/drawing/2014/main" id="{8A713700-D6A7-402F-874F-25818CE77074}"/>
              </a:ext>
            </a:extLst>
          </p:cNvPr>
          <p:cNvGraphicFramePr>
            <a:graphicFrameLocks noGrp="1"/>
          </p:cNvGraphicFramePr>
          <p:nvPr/>
        </p:nvGraphicFramePr>
        <p:xfrm>
          <a:off x="457199" y="4186774"/>
          <a:ext cx="8229600" cy="74168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3571597548"/>
                    </a:ext>
                  </a:extLst>
                </a:gridCol>
                <a:gridCol w="4114800">
                  <a:extLst>
                    <a:ext uri="{9D8B030D-6E8A-4147-A177-3AD203B41FA5}">
                      <a16:colId xmlns:a16="http://schemas.microsoft.com/office/drawing/2014/main" val="817213095"/>
                    </a:ext>
                  </a:extLst>
                </a:gridCol>
              </a:tblGrid>
              <a:tr h="370840">
                <a:tc>
                  <a:txBody>
                    <a:bodyPr/>
                    <a:lstStyle/>
                    <a:p>
                      <a:pPr algn="ctr"/>
                      <a:r>
                        <a:rPr lang="en-US" dirty="0"/>
                        <a:t>For CSV Uploads</a:t>
                      </a:r>
                    </a:p>
                  </a:txBody>
                  <a:tcPr/>
                </a:tc>
                <a:tc>
                  <a:txBody>
                    <a:bodyPr/>
                    <a:lstStyle/>
                    <a:p>
                      <a:pPr algn="ctr"/>
                      <a:r>
                        <a:rPr lang="en-US" dirty="0"/>
                        <a:t>For Manual Entry/ Editing</a:t>
                      </a:r>
                    </a:p>
                  </a:txBody>
                  <a:tcPr/>
                </a:tc>
                <a:extLst>
                  <a:ext uri="{0D108BD9-81ED-4DB2-BD59-A6C34878D82A}">
                    <a16:rowId xmlns:a16="http://schemas.microsoft.com/office/drawing/2014/main" val="2563593098"/>
                  </a:ext>
                </a:extLst>
              </a:tr>
              <a:tr h="370840">
                <a:tc>
                  <a:txBody>
                    <a:bodyPr/>
                    <a:lstStyle/>
                    <a:p>
                      <a:r>
                        <a:rPr lang="en-US" dirty="0"/>
                        <a:t>Must be a valid date entry (numeric)</a:t>
                      </a:r>
                    </a:p>
                  </a:txBody>
                  <a:tcPr/>
                </a:tc>
                <a:tc>
                  <a:txBody>
                    <a:bodyPr/>
                    <a:lstStyle/>
                    <a:p>
                      <a:r>
                        <a:rPr lang="en-US" dirty="0"/>
                        <a:t>Date picker available</a:t>
                      </a:r>
                    </a:p>
                  </a:txBody>
                  <a:tcPr/>
                </a:tc>
                <a:extLst>
                  <a:ext uri="{0D108BD9-81ED-4DB2-BD59-A6C34878D82A}">
                    <a16:rowId xmlns:a16="http://schemas.microsoft.com/office/drawing/2014/main" val="3491370928"/>
                  </a:ext>
                </a:extLst>
              </a:tr>
            </a:tbl>
          </a:graphicData>
        </a:graphic>
      </p:graphicFrame>
      <p:sp>
        <p:nvSpPr>
          <p:cNvPr id="6" name="On-page Content Placeholder">
            <a:extLst>
              <a:ext uri="{FF2B5EF4-FFF2-40B4-BE49-F238E27FC236}">
                <a16:creationId xmlns:a16="http://schemas.microsoft.com/office/drawing/2014/main" id="{6D53C666-43EE-46D7-AA38-87DD45BC1EE0}"/>
              </a:ext>
            </a:extLst>
          </p:cNvPr>
          <p:cNvSpPr>
            <a:spLocks noGrp="1"/>
          </p:cNvSpPr>
          <p:nvPr>
            <p:ph sz="quarter" idx="10"/>
          </p:nvPr>
        </p:nvSpPr>
        <p:spPr>
          <a:xfrm>
            <a:off x="457200" y="1446235"/>
            <a:ext cx="8229600" cy="2587603"/>
          </a:xfrm>
        </p:spPr>
        <p:txBody>
          <a:bodyPr>
            <a:normAutofit/>
          </a:bodyPr>
          <a:lstStyle/>
          <a:p>
            <a:r>
              <a:rPr lang="en-US" dirty="0"/>
              <a:t>Optional date field</a:t>
            </a:r>
          </a:p>
          <a:p>
            <a:pPr lvl="1"/>
            <a:r>
              <a:rPr lang="en-US" i="1" dirty="0"/>
              <a:t>Required when a Credential Earned Type is present</a:t>
            </a:r>
          </a:p>
          <a:p>
            <a:pPr lvl="1"/>
            <a:r>
              <a:rPr lang="en-US" dirty="0"/>
              <a:t>Can not be in the future</a:t>
            </a:r>
          </a:p>
          <a:p>
            <a:pPr lvl="1"/>
            <a:r>
              <a:rPr lang="en-US" dirty="0"/>
              <a:t>Can not be before 6/30/2021 or the Enrollment Date</a:t>
            </a:r>
          </a:p>
          <a:p>
            <a:pPr lvl="1"/>
            <a:r>
              <a:rPr lang="en-US" dirty="0"/>
              <a:t>Must be no more than one year after the Exit Date</a:t>
            </a:r>
          </a:p>
        </p:txBody>
      </p:sp>
      <p:sp>
        <p:nvSpPr>
          <p:cNvPr id="7" name="Page Title: Student Data Entry Table - Credential Date Field">
            <a:extLst>
              <a:ext uri="{FF2B5EF4-FFF2-40B4-BE49-F238E27FC236}">
                <a16:creationId xmlns:a16="http://schemas.microsoft.com/office/drawing/2014/main" id="{8EB235DF-4932-453A-B723-9F33CAA00CB3}"/>
              </a:ext>
            </a:extLst>
          </p:cNvPr>
          <p:cNvSpPr>
            <a:spLocks noGrp="1"/>
          </p:cNvSpPr>
          <p:nvPr>
            <p:ph type="title"/>
          </p:nvPr>
        </p:nvSpPr>
        <p:spPr>
          <a:xfrm>
            <a:off x="457199" y="139614"/>
            <a:ext cx="7762875" cy="954348"/>
          </a:xfrm>
        </p:spPr>
        <p:txBody>
          <a:bodyPr/>
          <a:lstStyle/>
          <a:p>
            <a:r>
              <a:rPr lang="en-US" dirty="0"/>
              <a:t>Student Data Entry Table</a:t>
            </a:r>
            <a:br>
              <a:rPr lang="en-US" dirty="0"/>
            </a:br>
            <a:r>
              <a:rPr lang="en-US" sz="2400" dirty="0"/>
              <a:t>Credential Date Field</a:t>
            </a:r>
          </a:p>
        </p:txBody>
      </p:sp>
    </p:spTree>
    <p:extLst>
      <p:ext uri="{BB962C8B-B14F-4D97-AF65-F5344CB8AC3E}">
        <p14:creationId xmlns:p14="http://schemas.microsoft.com/office/powerpoint/2010/main" val="41986807"/>
      </p:ext>
    </p:extLst>
  </p:cSld>
  <p:clrMapOvr>
    <a:masterClrMapping/>
  </p:clrMapOvr>
  <p:transition spd="slow">
    <p:push di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ge Number"/>
          <p:cNvSpPr>
            <a:spLocks noGrp="1"/>
          </p:cNvSpPr>
          <p:nvPr>
            <p:ph type="sldNum" sz="quarter" idx="4"/>
          </p:nvPr>
        </p:nvSpPr>
        <p:spPr/>
        <p:txBody>
          <a:bodyPr/>
          <a:lstStyle/>
          <a:p>
            <a:fld id="{941BE8DD-6BA1-AD43-8321-0CEB068BCC7D}" type="slidenum">
              <a:rPr lang="en-US" smtClean="0"/>
              <a:pPr/>
              <a:t>59</a:t>
            </a:fld>
            <a:endParaRPr lang="en-US" dirty="0"/>
          </a:p>
        </p:txBody>
      </p:sp>
      <p:graphicFrame>
        <p:nvGraphicFramePr>
          <p:cNvPr id="8" name="Table: CSV Uploads vs. Manual Entry">
            <a:extLst>
              <a:ext uri="{FF2B5EF4-FFF2-40B4-BE49-F238E27FC236}">
                <a16:creationId xmlns:a16="http://schemas.microsoft.com/office/drawing/2014/main" id="{8A713700-D6A7-402F-874F-25818CE77074}"/>
              </a:ext>
            </a:extLst>
          </p:cNvPr>
          <p:cNvGraphicFramePr>
            <a:graphicFrameLocks noGrp="1"/>
          </p:cNvGraphicFramePr>
          <p:nvPr/>
        </p:nvGraphicFramePr>
        <p:xfrm>
          <a:off x="457199" y="3291841"/>
          <a:ext cx="8229600" cy="128524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3571597548"/>
                    </a:ext>
                  </a:extLst>
                </a:gridCol>
                <a:gridCol w="4114800">
                  <a:extLst>
                    <a:ext uri="{9D8B030D-6E8A-4147-A177-3AD203B41FA5}">
                      <a16:colId xmlns:a16="http://schemas.microsoft.com/office/drawing/2014/main" val="817213095"/>
                    </a:ext>
                  </a:extLst>
                </a:gridCol>
              </a:tblGrid>
              <a:tr h="370840">
                <a:tc>
                  <a:txBody>
                    <a:bodyPr/>
                    <a:lstStyle/>
                    <a:p>
                      <a:pPr algn="ctr"/>
                      <a:r>
                        <a:rPr lang="en-US" dirty="0"/>
                        <a:t>For CSV Uploads</a:t>
                      </a:r>
                    </a:p>
                  </a:txBody>
                  <a:tcPr/>
                </a:tc>
                <a:tc>
                  <a:txBody>
                    <a:bodyPr/>
                    <a:lstStyle/>
                    <a:p>
                      <a:pPr algn="ctr"/>
                      <a:r>
                        <a:rPr lang="en-US" dirty="0"/>
                        <a:t>For Manual Entry/ Editing</a:t>
                      </a:r>
                    </a:p>
                  </a:txBody>
                  <a:tcPr/>
                </a:tc>
                <a:extLst>
                  <a:ext uri="{0D108BD9-81ED-4DB2-BD59-A6C34878D82A}">
                    <a16:rowId xmlns:a16="http://schemas.microsoft.com/office/drawing/2014/main" val="2563593098"/>
                  </a:ext>
                </a:extLst>
              </a:tr>
              <a:tr h="370840">
                <a:tc>
                  <a:txBody>
                    <a:bodyPr/>
                    <a:lstStyle/>
                    <a:p>
                      <a:r>
                        <a:rPr lang="en-US" dirty="0"/>
                        <a:t>Cell value must be either a “1” or a “2”</a:t>
                      </a:r>
                    </a:p>
                    <a:p>
                      <a:pPr marL="228600" indent="0">
                        <a:buFontTx/>
                        <a:buNone/>
                      </a:pPr>
                      <a:r>
                        <a:rPr lang="en-US" dirty="0"/>
                        <a:t>1 = HS Diploma/ Equivalency</a:t>
                      </a:r>
                    </a:p>
                    <a:p>
                      <a:pPr marL="228600" indent="0">
                        <a:buFontTx/>
                        <a:buNone/>
                      </a:pPr>
                      <a:r>
                        <a:rPr lang="en-US" dirty="0"/>
                        <a:t>2 = Postsecondary Credential</a:t>
                      </a:r>
                    </a:p>
                  </a:txBody>
                  <a:tcPr/>
                </a:tc>
                <a:tc>
                  <a:txBody>
                    <a:bodyPr/>
                    <a:lstStyle/>
                    <a:p>
                      <a:r>
                        <a:rPr lang="en-US" dirty="0"/>
                        <a:t>Drop down list of values available</a:t>
                      </a:r>
                    </a:p>
                  </a:txBody>
                  <a:tcPr/>
                </a:tc>
                <a:extLst>
                  <a:ext uri="{0D108BD9-81ED-4DB2-BD59-A6C34878D82A}">
                    <a16:rowId xmlns:a16="http://schemas.microsoft.com/office/drawing/2014/main" val="3491370928"/>
                  </a:ext>
                </a:extLst>
              </a:tr>
            </a:tbl>
          </a:graphicData>
        </a:graphic>
      </p:graphicFrame>
      <p:sp>
        <p:nvSpPr>
          <p:cNvPr id="6" name="On-page Content Placeholder">
            <a:extLst>
              <a:ext uri="{FF2B5EF4-FFF2-40B4-BE49-F238E27FC236}">
                <a16:creationId xmlns:a16="http://schemas.microsoft.com/office/drawing/2014/main" id="{6D53C666-43EE-46D7-AA38-87DD45BC1EE0}"/>
              </a:ext>
            </a:extLst>
          </p:cNvPr>
          <p:cNvSpPr>
            <a:spLocks noGrp="1"/>
          </p:cNvSpPr>
          <p:nvPr>
            <p:ph sz="quarter" idx="10"/>
          </p:nvPr>
        </p:nvSpPr>
        <p:spPr>
          <a:xfrm>
            <a:off x="457200" y="1446235"/>
            <a:ext cx="8229600" cy="1563665"/>
          </a:xfrm>
        </p:spPr>
        <p:txBody>
          <a:bodyPr>
            <a:normAutofit/>
          </a:bodyPr>
          <a:lstStyle/>
          <a:p>
            <a:r>
              <a:rPr lang="en-US" dirty="0"/>
              <a:t>Optional field</a:t>
            </a:r>
          </a:p>
          <a:p>
            <a:pPr lvl="1"/>
            <a:r>
              <a:rPr lang="en-US" i="1" dirty="0"/>
              <a:t>Required when a Credential Date is present</a:t>
            </a:r>
          </a:p>
        </p:txBody>
      </p:sp>
      <p:sp>
        <p:nvSpPr>
          <p:cNvPr id="7" name="Page Title: Student Data Entry Table - Credential Earned Type Field">
            <a:extLst>
              <a:ext uri="{FF2B5EF4-FFF2-40B4-BE49-F238E27FC236}">
                <a16:creationId xmlns:a16="http://schemas.microsoft.com/office/drawing/2014/main" id="{8EB235DF-4932-453A-B723-9F33CAA00CB3}"/>
              </a:ext>
            </a:extLst>
          </p:cNvPr>
          <p:cNvSpPr>
            <a:spLocks noGrp="1"/>
          </p:cNvSpPr>
          <p:nvPr>
            <p:ph type="title"/>
          </p:nvPr>
        </p:nvSpPr>
        <p:spPr>
          <a:xfrm>
            <a:off x="457199" y="139614"/>
            <a:ext cx="7762875" cy="954348"/>
          </a:xfrm>
        </p:spPr>
        <p:txBody>
          <a:bodyPr/>
          <a:lstStyle/>
          <a:p>
            <a:r>
              <a:rPr lang="en-US" dirty="0"/>
              <a:t>Student Data Entry Table</a:t>
            </a:r>
            <a:br>
              <a:rPr lang="en-US" dirty="0"/>
            </a:br>
            <a:r>
              <a:rPr lang="en-US" sz="2400" dirty="0"/>
              <a:t>Credential Earned Type Field</a:t>
            </a:r>
          </a:p>
        </p:txBody>
      </p:sp>
    </p:spTree>
    <p:extLst>
      <p:ext uri="{BB962C8B-B14F-4D97-AF65-F5344CB8AC3E}">
        <p14:creationId xmlns:p14="http://schemas.microsoft.com/office/powerpoint/2010/main" val="3430142524"/>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941BE8DD-6BA1-AD43-8321-0CEB068BCC7D}" type="slidenum">
              <a:rPr lang="en-US" smtClean="0"/>
              <a:pPr/>
              <a:t>6</a:t>
            </a:fld>
            <a:endParaRPr lang="en-US" dirty="0"/>
          </a:p>
        </p:txBody>
      </p:sp>
      <p:sp>
        <p:nvSpPr>
          <p:cNvPr id="8" name="Rectangle 7"/>
          <p:cNvSpPr/>
          <p:nvPr/>
        </p:nvSpPr>
        <p:spPr>
          <a:xfrm>
            <a:off x="299545" y="1444446"/>
            <a:ext cx="8544910" cy="3477875"/>
          </a:xfrm>
          <a:prstGeom prst="rect">
            <a:avLst/>
          </a:prstGeom>
        </p:spPr>
        <p:txBody>
          <a:bodyPr wrap="square" lIns="91440" tIns="45720" rIns="91440" bIns="45720" anchor="t">
            <a:spAutoFit/>
          </a:bodyPr>
          <a:lstStyle/>
          <a:p>
            <a:pPr marL="457200" indent="-457200">
              <a:buFont typeface="Arial" panose="020B0604020202020204" pitchFamily="34" charset="0"/>
              <a:buChar char="•"/>
            </a:pPr>
            <a:r>
              <a:rPr lang="en-US" sz="2000" dirty="0">
                <a:solidFill>
                  <a:schemeClr val="tx2"/>
                </a:solidFill>
                <a:latin typeface="Calibri"/>
                <a:ea typeface="Calibri" panose="020F0502020204030204" pitchFamily="34" charset="0"/>
                <a:cs typeface="Calibri"/>
              </a:rPr>
              <a:t>Currently course performance information is reported in aggregate for all students by the training providers through </a:t>
            </a:r>
            <a:r>
              <a:rPr lang="en-US" sz="2000">
                <a:solidFill>
                  <a:schemeClr val="tx2"/>
                </a:solidFill>
                <a:latin typeface="Calibri"/>
                <a:ea typeface="Calibri" panose="020F0502020204030204" pitchFamily="34" charset="0"/>
                <a:cs typeface="Calibri"/>
              </a:rPr>
              <a:t>TrainingPro.</a:t>
            </a:r>
          </a:p>
          <a:p>
            <a:pPr marL="457200" indent="-457200">
              <a:buFont typeface="Arial" panose="020B0604020202020204" pitchFamily="34" charset="0"/>
              <a:buChar char="•"/>
            </a:pPr>
            <a:endParaRPr lang="en-US" sz="2000" dirty="0">
              <a:solidFill>
                <a:schemeClr val="tx2"/>
              </a:solidFill>
              <a:latin typeface="Calibri" panose="020F0502020204030204" pitchFamily="34" charset="0"/>
              <a:ea typeface="Calibri" panose="020F0502020204030204" pitchFamily="34" charset="0"/>
            </a:endParaRPr>
          </a:p>
          <a:p>
            <a:pPr marL="457200" indent="-457200">
              <a:buFont typeface="Arial" panose="020B0604020202020204" pitchFamily="34" charset="0"/>
              <a:buChar char="•"/>
            </a:pPr>
            <a:r>
              <a:rPr lang="en-US" sz="2000" dirty="0">
                <a:solidFill>
                  <a:schemeClr val="tx2"/>
                </a:solidFill>
                <a:latin typeface="Calibri"/>
                <a:ea typeface="Calibri" panose="020F0502020204030204" pitchFamily="34" charset="0"/>
                <a:cs typeface="Calibri"/>
              </a:rPr>
              <a:t>MDCS displays course information and performance data on MassHire </a:t>
            </a:r>
            <a:r>
              <a:rPr lang="en-US" sz="2000">
                <a:solidFill>
                  <a:schemeClr val="tx2"/>
                </a:solidFill>
                <a:latin typeface="Calibri"/>
                <a:ea typeface="Calibri" panose="020F0502020204030204" pitchFamily="34" charset="0"/>
                <a:cs typeface="Calibri"/>
              </a:rPr>
              <a:t>JobQuest.</a:t>
            </a:r>
            <a:endParaRPr lang="en-US" sz="2000">
              <a:solidFill>
                <a:schemeClr val="tx2"/>
              </a:solidFill>
              <a:latin typeface="Calibri" panose="020F0502020204030204" pitchFamily="34" charset="0"/>
              <a:ea typeface="Calibri" panose="020F0502020204030204" pitchFamily="34" charset="0"/>
              <a:cs typeface="Calibri"/>
            </a:endParaRPr>
          </a:p>
          <a:p>
            <a:pPr marL="457200" indent="-457200">
              <a:buFont typeface="Arial" panose="020B0604020202020204" pitchFamily="34" charset="0"/>
              <a:buChar char="•"/>
            </a:pPr>
            <a:endParaRPr lang="en-US" sz="2000" dirty="0">
              <a:solidFill>
                <a:schemeClr val="tx2"/>
              </a:solidFill>
              <a:latin typeface="Calibri" panose="020F0502020204030204" pitchFamily="34" charset="0"/>
              <a:ea typeface="Calibri" panose="020F0502020204030204" pitchFamily="34" charset="0"/>
              <a:cs typeface="Calibri"/>
            </a:endParaRPr>
          </a:p>
          <a:p>
            <a:pPr marL="457200" indent="-457200">
              <a:buFont typeface="Arial" panose="020B0604020202020204" pitchFamily="34" charset="0"/>
              <a:buChar char="•"/>
            </a:pPr>
            <a:r>
              <a:rPr lang="en-US" sz="2000">
                <a:solidFill>
                  <a:schemeClr val="tx2"/>
                </a:solidFill>
                <a:latin typeface="Calibri"/>
                <a:ea typeface="Calibri" panose="020F0502020204030204" pitchFamily="34" charset="0"/>
                <a:cs typeface="Calibri"/>
              </a:rPr>
              <a:t>Asking training providers to continue providing data for approx. 2 years as MDCS is collecting and compiling the new data so we can accumulate enough data to do appropriate performance outcomes.</a:t>
            </a:r>
            <a:endParaRPr lang="en-US" sz="2000" dirty="0">
              <a:solidFill>
                <a:schemeClr val="tx2"/>
              </a:solidFill>
              <a:latin typeface="Calibri"/>
              <a:ea typeface="Calibri" panose="020F0502020204030204" pitchFamily="34" charset="0"/>
              <a:cs typeface="Calibri"/>
            </a:endParaRPr>
          </a:p>
          <a:p>
            <a:endParaRPr lang="en-US" sz="2000" dirty="0">
              <a:solidFill>
                <a:schemeClr val="tx2"/>
              </a:solidFill>
              <a:latin typeface="Calibri" panose="020F0502020204030204" pitchFamily="34" charset="0"/>
              <a:ea typeface="Calibri" panose="020F0502020204030204" pitchFamily="34" charset="0"/>
              <a:cs typeface="Calibri" panose="020F0502020204030204" pitchFamily="34" charset="0"/>
            </a:endParaRPr>
          </a:p>
          <a:p>
            <a:endParaRPr lang="en-US" sz="2000" dirty="0">
              <a:solidFill>
                <a:schemeClr val="tx2"/>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p:cNvPicPr>
            <a:picLocks noChangeAspect="1"/>
          </p:cNvPicPr>
          <p:nvPr/>
        </p:nvPicPr>
        <p:blipFill rotWithShape="1">
          <a:blip r:embed="rId2"/>
          <a:srcRect t="-3448" r="20700"/>
          <a:stretch/>
        </p:blipFill>
        <p:spPr>
          <a:xfrm>
            <a:off x="193938" y="4231180"/>
            <a:ext cx="5461483" cy="939707"/>
          </a:xfrm>
          <a:prstGeom prst="rect">
            <a:avLst/>
          </a:prstGeom>
        </p:spPr>
      </p:pic>
      <p:pic>
        <p:nvPicPr>
          <p:cNvPr id="7" name="Picture 6"/>
          <p:cNvPicPr>
            <a:picLocks noChangeAspect="1"/>
          </p:cNvPicPr>
          <p:nvPr/>
        </p:nvPicPr>
        <p:blipFill>
          <a:blip r:embed="rId3"/>
          <a:stretch>
            <a:fillRect/>
          </a:stretch>
        </p:blipFill>
        <p:spPr>
          <a:xfrm>
            <a:off x="3803485" y="4703160"/>
            <a:ext cx="5033512" cy="1317248"/>
          </a:xfrm>
          <a:prstGeom prst="rect">
            <a:avLst/>
          </a:prstGeom>
        </p:spPr>
      </p:pic>
      <p:sp>
        <p:nvSpPr>
          <p:cNvPr id="9" name="Title 1">
            <a:extLst>
              <a:ext uri="{FF2B5EF4-FFF2-40B4-BE49-F238E27FC236}">
                <a16:creationId xmlns:a16="http://schemas.microsoft.com/office/drawing/2014/main" id="{F4267847-3363-4292-9AD6-68718B7987B4}"/>
              </a:ext>
            </a:extLst>
          </p:cNvPr>
          <p:cNvSpPr txBox="1">
            <a:spLocks/>
          </p:cNvSpPr>
          <p:nvPr/>
        </p:nvSpPr>
        <p:spPr>
          <a:xfrm>
            <a:off x="0" y="2365384"/>
            <a:ext cx="7751446" cy="954348"/>
          </a:xfrm>
          <a:prstGeom prst="rect">
            <a:avLst/>
          </a:prstGeom>
        </p:spPr>
        <p:txBody>
          <a:bodyPr vert="horz" lIns="91440" tIns="45720" rIns="91440" bIns="45720" rtlCol="0" anchor="ctr">
            <a:noAutofit/>
          </a:bodyPr>
          <a:lstStyle>
            <a:lvl1pPr algn="l" defTabSz="457200" rtl="0" eaLnBrk="1" latinLnBrk="0" hangingPunct="1">
              <a:lnSpc>
                <a:spcPct val="90000"/>
              </a:lnSpc>
              <a:spcBef>
                <a:spcPct val="0"/>
              </a:spcBef>
              <a:buNone/>
              <a:defRPr sz="3600" b="0" kern="1200">
                <a:solidFill>
                  <a:srgbClr val="FFFFFF"/>
                </a:solidFill>
                <a:latin typeface="+mj-lt"/>
                <a:ea typeface="+mj-ea"/>
                <a:cs typeface="Calibri"/>
              </a:defRPr>
            </a:lvl1pPr>
          </a:lstStyle>
          <a:p>
            <a:endParaRPr lang="en-US" b="1" dirty="0">
              <a:solidFill>
                <a:srgbClr val="FFC000"/>
              </a:solidFill>
              <a:effectLst>
                <a:outerShdw blurRad="38100" dist="38100" dir="2700000" algn="tl">
                  <a:srgbClr val="000000">
                    <a:alpha val="43137"/>
                  </a:srgbClr>
                </a:outerShdw>
              </a:effectLst>
            </a:endParaRPr>
          </a:p>
        </p:txBody>
      </p:sp>
      <p:sp>
        <p:nvSpPr>
          <p:cNvPr id="11" name="Title 1">
            <a:extLst>
              <a:ext uri="{FF2B5EF4-FFF2-40B4-BE49-F238E27FC236}">
                <a16:creationId xmlns:a16="http://schemas.microsoft.com/office/drawing/2014/main" id="{A60E722B-C650-40A0-A4E7-80901E0E7E79}"/>
              </a:ext>
            </a:extLst>
          </p:cNvPr>
          <p:cNvSpPr txBox="1">
            <a:spLocks/>
          </p:cNvSpPr>
          <p:nvPr/>
        </p:nvSpPr>
        <p:spPr>
          <a:xfrm>
            <a:off x="303260" y="235914"/>
            <a:ext cx="7751446" cy="837049"/>
          </a:xfrm>
          <a:prstGeom prst="rect">
            <a:avLst/>
          </a:prstGeom>
        </p:spPr>
        <p:txBody>
          <a:bodyPr vert="horz" lIns="91440" tIns="45720" rIns="91440" bIns="45720" rtlCol="0" anchor="ctr">
            <a:noAutofit/>
          </a:bodyPr>
          <a:lstStyle>
            <a:lvl1pPr algn="l" defTabSz="457200" rtl="0" eaLnBrk="1" latinLnBrk="0" hangingPunct="1">
              <a:lnSpc>
                <a:spcPct val="90000"/>
              </a:lnSpc>
              <a:spcBef>
                <a:spcPct val="0"/>
              </a:spcBef>
              <a:buNone/>
              <a:defRPr sz="3600" b="0" kern="1200">
                <a:solidFill>
                  <a:srgbClr val="FFFFFF"/>
                </a:solidFill>
                <a:latin typeface="+mj-lt"/>
                <a:ea typeface="+mj-ea"/>
                <a:cs typeface="Calibri"/>
              </a:defRPr>
            </a:lvl1pPr>
          </a:lstStyle>
          <a:p>
            <a:r>
              <a:rPr lang="en-US"/>
              <a:t>Training Provider Performance Reporting</a:t>
            </a:r>
            <a:endParaRPr lang="en-US" b="1" dirty="0">
              <a:solidFill>
                <a:srgbClr val="FFC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80634158"/>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1DD06-4217-47D1-925E-5C9B8660B146}"/>
              </a:ext>
            </a:extLst>
          </p:cNvPr>
          <p:cNvSpPr>
            <a:spLocks noGrp="1"/>
          </p:cNvSpPr>
          <p:nvPr>
            <p:ph type="title"/>
          </p:nvPr>
        </p:nvSpPr>
        <p:spPr/>
        <p:txBody>
          <a:bodyPr/>
          <a:lstStyle/>
          <a:p>
            <a:r>
              <a:rPr lang="en-US" dirty="0"/>
              <a:t>Training Deck</a:t>
            </a:r>
          </a:p>
        </p:txBody>
      </p:sp>
      <p:sp>
        <p:nvSpPr>
          <p:cNvPr id="3" name="Slide Number Placeholder 2">
            <a:extLst>
              <a:ext uri="{FF2B5EF4-FFF2-40B4-BE49-F238E27FC236}">
                <a16:creationId xmlns:a16="http://schemas.microsoft.com/office/drawing/2014/main" id="{5854F913-7317-47D8-9C03-63C349B0145F}"/>
              </a:ext>
            </a:extLst>
          </p:cNvPr>
          <p:cNvSpPr>
            <a:spLocks noGrp="1"/>
          </p:cNvSpPr>
          <p:nvPr>
            <p:ph type="sldNum" sz="quarter" idx="4"/>
          </p:nvPr>
        </p:nvSpPr>
        <p:spPr/>
        <p:txBody>
          <a:bodyPr/>
          <a:lstStyle/>
          <a:p>
            <a:fld id="{941BE8DD-6BA1-AD43-8321-0CEB068BCC7D}" type="slidenum">
              <a:rPr lang="en-US" smtClean="0"/>
              <a:pPr/>
              <a:t>60</a:t>
            </a:fld>
            <a:endParaRPr lang="en-US" dirty="0"/>
          </a:p>
        </p:txBody>
      </p:sp>
      <p:sp>
        <p:nvSpPr>
          <p:cNvPr id="4" name="Content Placeholder 3">
            <a:extLst>
              <a:ext uri="{FF2B5EF4-FFF2-40B4-BE49-F238E27FC236}">
                <a16:creationId xmlns:a16="http://schemas.microsoft.com/office/drawing/2014/main" id="{52CE76B0-61DF-458F-99B6-5FECD2306352}"/>
              </a:ext>
            </a:extLst>
          </p:cNvPr>
          <p:cNvSpPr>
            <a:spLocks noGrp="1"/>
          </p:cNvSpPr>
          <p:nvPr>
            <p:ph sz="quarter" idx="10"/>
          </p:nvPr>
        </p:nvSpPr>
        <p:spPr/>
        <p:txBody>
          <a:bodyPr vert="horz" lIns="91440" tIns="45720" rIns="91440" bIns="45720" rtlCol="0" anchor="t">
            <a:normAutofit/>
          </a:bodyPr>
          <a:lstStyle/>
          <a:p>
            <a:r>
              <a:rPr lang="en-US" dirty="0">
                <a:cs typeface="Calibri"/>
              </a:rPr>
              <a:t>This training deck will be posted after the set of trainings are completed (by October 25th) to:</a:t>
            </a:r>
          </a:p>
          <a:p>
            <a:endParaRPr lang="en-US" dirty="0">
              <a:cs typeface="Calibri"/>
            </a:endParaRPr>
          </a:p>
          <a:p>
            <a:r>
              <a:rPr lang="en-US" dirty="0">
                <a:ea typeface="+mn-lt"/>
                <a:cs typeface="+mn-lt"/>
                <a:hlinkClick r:id="rId2"/>
              </a:rPr>
              <a:t>https://www.mass.gov/training-provider-information</a:t>
            </a:r>
            <a:r>
              <a:rPr lang="en-US" dirty="0">
                <a:ea typeface="+mn-lt"/>
                <a:cs typeface="+mn-lt"/>
              </a:rPr>
              <a:t> </a:t>
            </a:r>
            <a:endParaRPr lang="en-US" dirty="0">
              <a:cs typeface="Calibri"/>
            </a:endParaRPr>
          </a:p>
        </p:txBody>
      </p:sp>
    </p:spTree>
    <p:extLst>
      <p:ext uri="{BB962C8B-B14F-4D97-AF65-F5344CB8AC3E}">
        <p14:creationId xmlns:p14="http://schemas.microsoft.com/office/powerpoint/2010/main" val="19358517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BC535D5-66AC-4745-81F7-5EAD1B6A398B}"/>
              </a:ext>
            </a:extLst>
          </p:cNvPr>
          <p:cNvSpPr>
            <a:spLocks noGrp="1"/>
          </p:cNvSpPr>
          <p:nvPr>
            <p:ph type="sldNum" sz="quarter" idx="4"/>
          </p:nvPr>
        </p:nvSpPr>
        <p:spPr/>
        <p:txBody>
          <a:bodyPr/>
          <a:lstStyle/>
          <a:p>
            <a:fld id="{941BE8DD-6BA1-AD43-8321-0CEB068BCC7D}" type="slidenum">
              <a:rPr lang="en-US" smtClean="0"/>
              <a:pPr/>
              <a:t>7</a:t>
            </a:fld>
            <a:endParaRPr lang="en-US" dirty="0"/>
          </a:p>
        </p:txBody>
      </p:sp>
      <p:sp>
        <p:nvSpPr>
          <p:cNvPr id="5" name="TextBox 4">
            <a:extLst>
              <a:ext uri="{FF2B5EF4-FFF2-40B4-BE49-F238E27FC236}">
                <a16:creationId xmlns:a16="http://schemas.microsoft.com/office/drawing/2014/main" id="{9175E88E-7C41-472B-B9CE-9135B5C28F94}"/>
              </a:ext>
            </a:extLst>
          </p:cNvPr>
          <p:cNvSpPr txBox="1"/>
          <p:nvPr/>
        </p:nvSpPr>
        <p:spPr>
          <a:xfrm>
            <a:off x="331076" y="1391296"/>
            <a:ext cx="8355723" cy="1938992"/>
          </a:xfrm>
          <a:prstGeom prst="rect">
            <a:avLst/>
          </a:prstGeom>
          <a:noFill/>
        </p:spPr>
        <p:txBody>
          <a:bodyPr wrap="square">
            <a:spAutoFit/>
          </a:bodyPr>
          <a:lstStyle/>
          <a:p>
            <a:pPr marL="342900" indent="-342900">
              <a:buFont typeface="Arial" panose="020B0604020202020204" pitchFamily="34" charset="0"/>
              <a:buChar char="•"/>
            </a:pPr>
            <a:r>
              <a:rPr 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MDCS must now develop course performance data based on DUA wage matching for use in ETP approvals and for display to consumers on the MassHire </a:t>
            </a:r>
            <a:r>
              <a:rPr lang="en-US" sz="2000" dirty="0" err="1">
                <a:solidFill>
                  <a:srgbClr val="002060"/>
                </a:solidFill>
                <a:latin typeface="Calibri" panose="020F0502020204030204" pitchFamily="34" charset="0"/>
                <a:ea typeface="Calibri" panose="020F0502020204030204" pitchFamily="34" charset="0"/>
                <a:cs typeface="Calibri" panose="020F0502020204030204" pitchFamily="34" charset="0"/>
              </a:rPr>
              <a:t>JobQuest</a:t>
            </a:r>
            <a:r>
              <a:rPr 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ETPL</a:t>
            </a:r>
          </a:p>
          <a:p>
            <a:endParaRPr lang="en-US" sz="2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MDCS currently reports annual performance data to DOL </a:t>
            </a:r>
            <a:r>
              <a:rPr lang="en-US" sz="2000" b="1" dirty="0">
                <a:solidFill>
                  <a:srgbClr val="002060"/>
                </a:solidFill>
                <a:latin typeface="Calibri" panose="020F0502020204030204" pitchFamily="34" charset="0"/>
                <a:ea typeface="Calibri" panose="020F0502020204030204" pitchFamily="34" charset="0"/>
                <a:cs typeface="Calibri" panose="020F0502020204030204" pitchFamily="34" charset="0"/>
              </a:rPr>
              <a:t>only</a:t>
            </a:r>
            <a:r>
              <a:rPr 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for students receiving MassHire services whose training was paid with federal funds</a:t>
            </a:r>
          </a:p>
        </p:txBody>
      </p:sp>
      <p:sp>
        <p:nvSpPr>
          <p:cNvPr id="11" name="Title 1">
            <a:extLst>
              <a:ext uri="{FF2B5EF4-FFF2-40B4-BE49-F238E27FC236}">
                <a16:creationId xmlns:a16="http://schemas.microsoft.com/office/drawing/2014/main" id="{0EDA1025-ED94-42B1-93B1-853DA77E1B60}"/>
              </a:ext>
            </a:extLst>
          </p:cNvPr>
          <p:cNvSpPr>
            <a:spLocks noGrp="1"/>
          </p:cNvSpPr>
          <p:nvPr>
            <p:ph type="title"/>
          </p:nvPr>
        </p:nvSpPr>
        <p:spPr>
          <a:xfrm>
            <a:off x="331076" y="139614"/>
            <a:ext cx="7806449" cy="954348"/>
          </a:xfrm>
        </p:spPr>
        <p:txBody>
          <a:bodyPr/>
          <a:lstStyle/>
          <a:p>
            <a:r>
              <a:rPr lang="en-US" sz="3400"/>
              <a:t>New Performance Reporting Requirements</a:t>
            </a:r>
            <a:endParaRPr lang="en-US" sz="3400" b="1" dirty="0">
              <a:solidFill>
                <a:srgbClr val="FFC000"/>
              </a:solidFill>
              <a:effectLst>
                <a:outerShdw blurRad="38100" dist="38100" dir="2700000" algn="tl">
                  <a:srgbClr val="000000">
                    <a:alpha val="43137"/>
                  </a:srgbClr>
                </a:outerShdw>
              </a:effectLst>
            </a:endParaRPr>
          </a:p>
        </p:txBody>
      </p:sp>
      <p:pic>
        <p:nvPicPr>
          <p:cNvPr id="2" name="Picture 1" descr="&lt;strong&gt;Portal&lt;/strong&gt; Icon by gorganzola1 on DeviantAr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8106" y="3627622"/>
            <a:ext cx="2221365" cy="2221365"/>
          </a:xfrm>
          <a:prstGeom prst="rect">
            <a:avLst/>
          </a:prstGeom>
        </p:spPr>
      </p:pic>
      <p:sp>
        <p:nvSpPr>
          <p:cNvPr id="6" name="TextBox 5">
            <a:extLst>
              <a:ext uri="{FF2B5EF4-FFF2-40B4-BE49-F238E27FC236}">
                <a16:creationId xmlns:a16="http://schemas.microsoft.com/office/drawing/2014/main" id="{9175E88E-7C41-472B-B9CE-9135B5C28F94}"/>
              </a:ext>
            </a:extLst>
          </p:cNvPr>
          <p:cNvSpPr txBox="1"/>
          <p:nvPr/>
        </p:nvSpPr>
        <p:spPr>
          <a:xfrm>
            <a:off x="331076" y="3330288"/>
            <a:ext cx="5299703" cy="2862322"/>
          </a:xfrm>
          <a:prstGeom prst="rect">
            <a:avLst/>
          </a:prstGeom>
          <a:noFill/>
        </p:spPr>
        <p:txBody>
          <a:bodyPr wrap="square">
            <a:spAutoFit/>
          </a:bodyPr>
          <a:lstStyle/>
          <a:p>
            <a:pPr marL="342900" indent="-342900">
              <a:buFont typeface="Arial" panose="020B0604020202020204" pitchFamily="34" charset="0"/>
              <a:buChar char="•"/>
            </a:pPr>
            <a:r>
              <a:rPr 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MDCS will begin to report performance data on </a:t>
            </a:r>
            <a:r>
              <a:rPr lang="en-US" sz="2000" b="1" dirty="0">
                <a:solidFill>
                  <a:srgbClr val="002060"/>
                </a:solidFill>
                <a:latin typeface="Calibri" panose="020F0502020204030204" pitchFamily="34" charset="0"/>
                <a:ea typeface="Calibri" panose="020F0502020204030204" pitchFamily="34" charset="0"/>
                <a:cs typeface="Calibri" panose="020F0502020204030204" pitchFamily="34" charset="0"/>
              </a:rPr>
              <a:t>ALL</a:t>
            </a:r>
            <a:r>
              <a:rPr 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ETP students for the FY2022 Federal report due in October 2022</a:t>
            </a:r>
          </a:p>
          <a:p>
            <a:pPr marL="342900" indent="-342900">
              <a:buFont typeface="Arial" panose="020B0604020202020204" pitchFamily="34" charset="0"/>
              <a:buChar char="•"/>
            </a:pPr>
            <a:endParaRPr lang="en-US" sz="2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MDCS has developed a new secure portal to </a:t>
            </a:r>
            <a:r>
              <a:rPr lang="en-US" sz="2000" dirty="0" err="1">
                <a:solidFill>
                  <a:srgbClr val="002060"/>
                </a:solidFill>
                <a:latin typeface="Calibri" panose="020F0502020204030204" pitchFamily="34" charset="0"/>
                <a:ea typeface="Calibri" panose="020F0502020204030204" pitchFamily="34" charset="0"/>
                <a:cs typeface="Calibri" panose="020F0502020204030204" pitchFamily="34" charset="0"/>
              </a:rPr>
              <a:t>TrainingPro</a:t>
            </a:r>
            <a:r>
              <a:rPr 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through which training providers will submit the student data that MDCS needs in order to develop the required performance data.</a:t>
            </a:r>
          </a:p>
        </p:txBody>
      </p:sp>
    </p:spTree>
    <p:extLst>
      <p:ext uri="{BB962C8B-B14F-4D97-AF65-F5344CB8AC3E}">
        <p14:creationId xmlns:p14="http://schemas.microsoft.com/office/powerpoint/2010/main" val="952489967"/>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941BE8DD-6BA1-AD43-8321-0CEB068BCC7D}" type="slidenum">
              <a:rPr lang="en-US" smtClean="0"/>
              <a:pPr/>
              <a:t>8</a:t>
            </a:fld>
            <a:endParaRPr lang="en-US" dirty="0"/>
          </a:p>
        </p:txBody>
      </p:sp>
      <p:sp>
        <p:nvSpPr>
          <p:cNvPr id="6" name="Rectangle 5"/>
          <p:cNvSpPr/>
          <p:nvPr/>
        </p:nvSpPr>
        <p:spPr>
          <a:xfrm>
            <a:off x="-260956" y="3651656"/>
            <a:ext cx="4572000" cy="553998"/>
          </a:xfrm>
          <a:prstGeom prst="rect">
            <a:avLst/>
          </a:prstGeom>
        </p:spPr>
        <p:txBody>
          <a:bodyPr>
            <a:spAutoFit/>
          </a:bodyPr>
          <a:lstStyle/>
          <a:p>
            <a:pPr lvl="1"/>
            <a:r>
              <a:rPr lang="en-US" sz="3000" dirty="0"/>
              <a:t>	</a:t>
            </a:r>
          </a:p>
        </p:txBody>
      </p:sp>
      <p:sp>
        <p:nvSpPr>
          <p:cNvPr id="7" name="Content Placeholder 6"/>
          <p:cNvSpPr>
            <a:spLocks noGrp="1"/>
          </p:cNvSpPr>
          <p:nvPr>
            <p:ph sz="quarter" idx="10"/>
          </p:nvPr>
        </p:nvSpPr>
        <p:spPr>
          <a:xfrm>
            <a:off x="457199" y="1408387"/>
            <a:ext cx="6906127" cy="4563812"/>
          </a:xfrm>
        </p:spPr>
        <p:txBody>
          <a:bodyPr>
            <a:normAutofit lnSpcReduction="10000"/>
          </a:bodyPr>
          <a:lstStyle/>
          <a:p>
            <a:r>
              <a:rPr lang="en-US" sz="2400" dirty="0"/>
              <a:t>Student SSN – to allow wage match for earnings data</a:t>
            </a:r>
          </a:p>
          <a:p>
            <a:r>
              <a:rPr lang="en-US" sz="2400" dirty="0"/>
              <a:t>Student contact information</a:t>
            </a:r>
          </a:p>
          <a:p>
            <a:pPr lvl="1"/>
            <a:r>
              <a:rPr lang="en-US" sz="2000" dirty="0"/>
              <a:t>Name, Student ID</a:t>
            </a:r>
          </a:p>
          <a:p>
            <a:r>
              <a:rPr lang="en-US" sz="2400" dirty="0"/>
              <a:t>Dates of training program enrollment and completion </a:t>
            </a:r>
          </a:p>
          <a:p>
            <a:r>
              <a:rPr lang="en-US" sz="2400" dirty="0"/>
              <a:t>Credential awarded</a:t>
            </a:r>
          </a:p>
          <a:p>
            <a:r>
              <a:rPr lang="en-US" sz="2400" dirty="0"/>
              <a:t>Training Provider organizational information and programs of study information will continue to be collected through </a:t>
            </a:r>
            <a:r>
              <a:rPr lang="en-US" sz="2400" dirty="0" err="1"/>
              <a:t>TrainingPro</a:t>
            </a:r>
            <a:r>
              <a:rPr lang="en-US" sz="2400" dirty="0"/>
              <a:t> through the normal process.</a:t>
            </a:r>
          </a:p>
          <a:p>
            <a:pPr marL="0" indent="0">
              <a:buNone/>
            </a:pPr>
            <a:endParaRPr lang="en-US" dirty="0"/>
          </a:p>
        </p:txBody>
      </p:sp>
      <p:sp>
        <p:nvSpPr>
          <p:cNvPr id="8" name="Title 1">
            <a:extLst>
              <a:ext uri="{FF2B5EF4-FFF2-40B4-BE49-F238E27FC236}">
                <a16:creationId xmlns:a16="http://schemas.microsoft.com/office/drawing/2014/main" id="{91D9CA3B-A2D0-4A0D-879B-68101575E2E4}"/>
              </a:ext>
            </a:extLst>
          </p:cNvPr>
          <p:cNvSpPr>
            <a:spLocks noGrp="1"/>
          </p:cNvSpPr>
          <p:nvPr>
            <p:ph type="title"/>
          </p:nvPr>
        </p:nvSpPr>
        <p:spPr>
          <a:xfrm>
            <a:off x="386079" y="139614"/>
            <a:ext cx="7751446" cy="954348"/>
          </a:xfrm>
        </p:spPr>
        <p:txBody>
          <a:bodyPr/>
          <a:lstStyle/>
          <a:p>
            <a:r>
              <a:rPr lang="en-US"/>
              <a:t>Student Data to be Collected </a:t>
            </a:r>
            <a:endParaRPr lang="en-US" b="1" dirty="0">
              <a:solidFill>
                <a:srgbClr val="FFC000"/>
              </a:solidFill>
              <a:effectLst>
                <a:outerShdw blurRad="38100" dist="38100" dir="2700000" algn="tl">
                  <a:srgbClr val="000000">
                    <a:alpha val="43137"/>
                  </a:srgbClr>
                </a:outerShdw>
              </a:effectLst>
            </a:endParaRPr>
          </a:p>
        </p:txBody>
      </p:sp>
      <p:pic>
        <p:nvPicPr>
          <p:cNvPr id="2" name="Picture 1" descr="How to build a &lt;strong&gt;data&lt;/strong&gt;-driven culture – The Innovation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6658" y="2319688"/>
            <a:ext cx="3407342" cy="2160271"/>
          </a:xfrm>
          <a:prstGeom prst="rect">
            <a:avLst/>
          </a:prstGeom>
        </p:spPr>
      </p:pic>
    </p:spTree>
    <p:extLst>
      <p:ext uri="{BB962C8B-B14F-4D97-AF65-F5344CB8AC3E}">
        <p14:creationId xmlns:p14="http://schemas.microsoft.com/office/powerpoint/2010/main" val="3255660457"/>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Security</a:t>
            </a:r>
          </a:p>
        </p:txBody>
      </p:sp>
      <p:sp>
        <p:nvSpPr>
          <p:cNvPr id="3" name="Slide Number Placeholder 2"/>
          <p:cNvSpPr>
            <a:spLocks noGrp="1"/>
          </p:cNvSpPr>
          <p:nvPr>
            <p:ph type="sldNum" sz="quarter" idx="4"/>
          </p:nvPr>
        </p:nvSpPr>
        <p:spPr/>
        <p:txBody>
          <a:bodyPr/>
          <a:lstStyle/>
          <a:p>
            <a:fld id="{941BE8DD-6BA1-AD43-8321-0CEB068BCC7D}" type="slidenum">
              <a:rPr lang="en-US" smtClean="0"/>
              <a:pPr/>
              <a:t>9</a:t>
            </a:fld>
            <a:endParaRPr lang="en-US" dirty="0"/>
          </a:p>
        </p:txBody>
      </p:sp>
      <p:sp>
        <p:nvSpPr>
          <p:cNvPr id="4" name="Content Placeholder 3"/>
          <p:cNvSpPr>
            <a:spLocks noGrp="1"/>
          </p:cNvSpPr>
          <p:nvPr>
            <p:ph sz="quarter" idx="10"/>
          </p:nvPr>
        </p:nvSpPr>
        <p:spPr>
          <a:xfrm>
            <a:off x="290988" y="1484620"/>
            <a:ext cx="4838132" cy="4569073"/>
          </a:xfrm>
        </p:spPr>
        <p:txBody>
          <a:bodyPr vert="horz" lIns="91440" tIns="45720" rIns="91440" bIns="45720" rtlCol="0" anchor="t">
            <a:normAutofit fontScale="92500" lnSpcReduction="20000"/>
          </a:bodyPr>
          <a:lstStyle/>
          <a:p>
            <a:r>
              <a:rPr lang="en-US" dirty="0"/>
              <a:t>Personally Identifiable Information (“PII”)</a:t>
            </a:r>
          </a:p>
          <a:p>
            <a:pPr lvl="1" indent="-287020"/>
            <a:r>
              <a:rPr lang="en-US" dirty="0"/>
              <a:t>Stored behind secure firewall</a:t>
            </a:r>
            <a:endParaRPr lang="en-US" dirty="0">
              <a:cs typeface="Calibri"/>
            </a:endParaRPr>
          </a:p>
          <a:p>
            <a:pPr lvl="1" indent="-287020"/>
            <a:r>
              <a:rPr lang="en-US" dirty="0"/>
              <a:t>Restricted access to any PII </a:t>
            </a:r>
            <a:endParaRPr lang="en-US" dirty="0">
              <a:cs typeface="Calibri"/>
            </a:endParaRPr>
          </a:p>
          <a:p>
            <a:pPr lvl="1" indent="-287020"/>
            <a:r>
              <a:rPr lang="en-US" dirty="0"/>
              <a:t>Only used for federal reporting</a:t>
            </a:r>
            <a:endParaRPr lang="en-US" dirty="0">
              <a:cs typeface="Calibri"/>
            </a:endParaRPr>
          </a:p>
          <a:p>
            <a:pPr lvl="1" indent="-287020"/>
            <a:r>
              <a:rPr lang="en-US" dirty="0"/>
              <a:t>Only aggregate data will be displayed for the public</a:t>
            </a:r>
            <a:endParaRPr lang="en-US" dirty="0">
              <a:cs typeface="Calibri"/>
            </a:endParaRPr>
          </a:p>
          <a:p>
            <a:pPr lvl="1" indent="-287020"/>
            <a:r>
              <a:rPr lang="en-US" dirty="0"/>
              <a:t>Uploaded data are not stored in the application infrastructure (data is stored directly in a secure database) </a:t>
            </a:r>
            <a:endParaRPr lang="en-US" dirty="0">
              <a:cs typeface="Calibri"/>
            </a:endParaRPr>
          </a:p>
          <a:p>
            <a:pPr lvl="1" indent="-287020"/>
            <a:r>
              <a:rPr lang="en-US" dirty="0">
                <a:ea typeface="+mn-lt"/>
                <a:cs typeface="+mn-lt"/>
              </a:rPr>
              <a:t>SSNs are </a:t>
            </a:r>
            <a:r>
              <a:rPr lang="en-US">
                <a:ea typeface="+mn-lt"/>
                <a:cs typeface="+mn-lt"/>
              </a:rPr>
              <a:t>visible for editing and viewing until “Submit” is clicked,</a:t>
            </a:r>
            <a:r>
              <a:rPr lang="en-US" dirty="0">
                <a:ea typeface="+mn-lt"/>
                <a:cs typeface="+mn-lt"/>
              </a:rPr>
              <a:t> then</a:t>
            </a:r>
            <a:r>
              <a:rPr lang="en-US">
                <a:ea typeface="+mn-lt"/>
                <a:cs typeface="+mn-lt"/>
              </a:rPr>
              <a:t> only the last 4 digits will show</a:t>
            </a:r>
          </a:p>
          <a:p>
            <a:pPr lvl="1" indent="-287020"/>
            <a:endParaRPr lang="en-US" dirty="0">
              <a:cs typeface="Calibri"/>
            </a:endParaRPr>
          </a:p>
          <a:p>
            <a:pPr lvl="1" indent="-287020"/>
            <a:endParaRPr lang="en-US" dirty="0">
              <a:cs typeface="Calibri"/>
            </a:endParaRPr>
          </a:p>
        </p:txBody>
      </p:sp>
      <p:pic>
        <p:nvPicPr>
          <p:cNvPr id="5" name="Picture 4" descr="A Guide To Online Privacy - MDITech"/>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6704" y="2369859"/>
            <a:ext cx="3251928" cy="2451375"/>
          </a:xfrm>
          <a:prstGeom prst="rect">
            <a:avLst/>
          </a:prstGeom>
        </p:spPr>
      </p:pic>
    </p:spTree>
    <p:extLst>
      <p:ext uri="{BB962C8B-B14F-4D97-AF65-F5344CB8AC3E}">
        <p14:creationId xmlns:p14="http://schemas.microsoft.com/office/powerpoint/2010/main" val="1456335505"/>
      </p:ext>
    </p:extLst>
  </p:cSld>
  <p:clrMapOvr>
    <a:masterClrMapping/>
  </p:clrMapOvr>
  <p:transition spd="slow">
    <p:wipe/>
  </p:transition>
</p:sld>
</file>

<file path=ppt/theme/theme1.xml><?xml version="1.0" encoding="utf-8"?>
<a:theme xmlns:a="http://schemas.openxmlformats.org/drawingml/2006/main" name="Office Theme">
  <a:themeElements>
    <a:clrScheme name="MassHire">
      <a:dk1>
        <a:srgbClr val="009876"/>
      </a:dk1>
      <a:lt1>
        <a:srgbClr val="FFFFFF"/>
      </a:lt1>
      <a:dk2>
        <a:srgbClr val="032B4A"/>
      </a:dk2>
      <a:lt2>
        <a:srgbClr val="FDB525"/>
      </a:lt2>
      <a:accent1>
        <a:srgbClr val="D1D3D4"/>
      </a:accent1>
      <a:accent2>
        <a:srgbClr val="63BCE6"/>
      </a:accent2>
      <a:accent3>
        <a:srgbClr val="AF48B7"/>
      </a:accent3>
      <a:accent4>
        <a:srgbClr val="27C19F"/>
      </a:accent4>
      <a:accent5>
        <a:srgbClr val="436581"/>
      </a:accent5>
      <a:accent6>
        <a:srgbClr val="0000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b72976aa-e7d9-498e-b08a-d3d9e47e4056">
      <UserInfo>
        <DisplayName>Goguen, Beth (EOL)</DisplayName>
        <AccountId>50</AccountId>
        <AccountType/>
      </UserInfo>
      <UserInfo>
        <DisplayName>Leonard, Kim (EOL)</DisplayName>
        <AccountId>127</AccountId>
        <AccountType/>
      </UserInfo>
      <UserInfo>
        <DisplayName>Boucher, Joan (DWD)</DisplayName>
        <AccountId>77</AccountId>
        <AccountType/>
      </UserInfo>
      <UserInfo>
        <DisplayName>Keith, Grant (DCS)</DisplayName>
        <AccountId>72</AccountId>
        <AccountType/>
      </UserInfo>
      <UserInfo>
        <DisplayName>Boyle, Marilyn (EOL)</DisplayName>
        <AccountId>57</AccountId>
        <AccountType/>
      </UserInfo>
      <UserInfo>
        <DisplayName>Abramowitz, Leslie A. (EOL)</DisplayName>
        <AccountId>87</AccountId>
        <AccountType/>
      </UserInfo>
      <UserInfo>
        <DisplayName>Burke, Matthew (EOL)</DisplayName>
        <AccountId>84</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739B83D9EC05746835EEFEAC1333386" ma:contentTypeVersion="9" ma:contentTypeDescription="Create a new document." ma:contentTypeScope="" ma:versionID="006ba3e599dabd0635471657cdb3bfc3">
  <xsd:schema xmlns:xsd="http://www.w3.org/2001/XMLSchema" xmlns:xs="http://www.w3.org/2001/XMLSchema" xmlns:p="http://schemas.microsoft.com/office/2006/metadata/properties" xmlns:ns2="a543ae4e-6060-48c8-a421-709023b87e3c" xmlns:ns3="b72976aa-e7d9-498e-b08a-d3d9e47e4056" targetNamespace="http://schemas.microsoft.com/office/2006/metadata/properties" ma:root="true" ma:fieldsID="4314587907e6f5a278d5334c3fd06d7f" ns2:_="" ns3:_="">
    <xsd:import namespace="a543ae4e-6060-48c8-a421-709023b87e3c"/>
    <xsd:import namespace="b72976aa-e7d9-498e-b08a-d3d9e47e405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543ae4e-6060-48c8-a421-709023b87e3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72976aa-e7d9-498e-b08a-d3d9e47e4056"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3F647BF-0BC5-4BA3-8B09-8E2FC8AB2DB4}">
  <ds:schemaRefs>
    <ds:schemaRef ds:uri="http://purl.org/dc/dcmitype/"/>
    <ds:schemaRef ds:uri="http://schemas.microsoft.com/office/infopath/2007/PartnerControls"/>
    <ds:schemaRef ds:uri="a543ae4e-6060-48c8-a421-709023b87e3c"/>
    <ds:schemaRef ds:uri="http://purl.org/dc/elements/1.1/"/>
    <ds:schemaRef ds:uri="http://schemas.microsoft.com/office/2006/metadata/properties"/>
    <ds:schemaRef ds:uri="http://schemas.microsoft.com/office/2006/documentManagement/types"/>
    <ds:schemaRef ds:uri="b72976aa-e7d9-498e-b08a-d3d9e47e4056"/>
    <ds:schemaRef ds:uri="http://purl.org/dc/term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C1E52E53-AF48-498B-BCA1-FCFFB515F2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543ae4e-6060-48c8-a421-709023b87e3c"/>
    <ds:schemaRef ds:uri="b72976aa-e7d9-498e-b08a-d3d9e47e405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DD3BED5-115C-42AA-B3BF-12C976265D8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17045</TotalTime>
  <Words>3137</Words>
  <Application>Microsoft Office PowerPoint</Application>
  <PresentationFormat>On-screen Show (4:3)</PresentationFormat>
  <Paragraphs>395</Paragraphs>
  <Slides>60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60</vt:i4>
      </vt:variant>
    </vt:vector>
  </HeadingPairs>
  <TitlesOfParts>
    <vt:vector size="65" baseType="lpstr">
      <vt:lpstr>Arial</vt:lpstr>
      <vt:lpstr>Calibri</vt:lpstr>
      <vt:lpstr>Lucida Grande</vt:lpstr>
      <vt:lpstr>Wingdings</vt:lpstr>
      <vt:lpstr>Office Theme</vt:lpstr>
      <vt:lpstr>TrainingPro Enhancements</vt:lpstr>
      <vt:lpstr>PowerPoint Presentation</vt:lpstr>
      <vt:lpstr>About Today</vt:lpstr>
      <vt:lpstr>What’s Changing?</vt:lpstr>
      <vt:lpstr>Eligible Training Provider Approval Process</vt:lpstr>
      <vt:lpstr>PowerPoint Presentation</vt:lpstr>
      <vt:lpstr>New Performance Reporting Requirements</vt:lpstr>
      <vt:lpstr>Student Data to be Collected </vt:lpstr>
      <vt:lpstr>Data Security</vt:lpstr>
      <vt:lpstr>How will the new data be used?</vt:lpstr>
      <vt:lpstr>Benefits</vt:lpstr>
      <vt:lpstr>PowerPoint Presentation</vt:lpstr>
      <vt:lpstr>Uploading Data</vt:lpstr>
      <vt:lpstr>Adding student data: Record Layout</vt:lpstr>
      <vt:lpstr>Adding student data: Record Layout</vt:lpstr>
      <vt:lpstr>Adding student data by .csv upload</vt:lpstr>
      <vt:lpstr>Adding student data by .csv upload</vt:lpstr>
      <vt:lpstr>Adding student data by .csv upload</vt:lpstr>
      <vt:lpstr>Adding student data by .csv upload</vt:lpstr>
      <vt:lpstr>Adding student data by .csv upload</vt:lpstr>
      <vt:lpstr>Adding student data by .csv upload</vt:lpstr>
      <vt:lpstr>Adding student data by .csv upload</vt:lpstr>
      <vt:lpstr>Adding student data by .csv upload</vt:lpstr>
      <vt:lpstr>Adding student data by .csv upload</vt:lpstr>
      <vt:lpstr>Adding student data individually</vt:lpstr>
      <vt:lpstr>Adding student data individually</vt:lpstr>
      <vt:lpstr>Adding student data individually</vt:lpstr>
      <vt:lpstr>Adding student data individually</vt:lpstr>
      <vt:lpstr>Adding student data manually</vt:lpstr>
      <vt:lpstr>Review or Edit existing student data</vt:lpstr>
      <vt:lpstr>Review or Edit existing  student data</vt:lpstr>
      <vt:lpstr>Review or Edit existing  student data</vt:lpstr>
      <vt:lpstr>Editing student data</vt:lpstr>
      <vt:lpstr>Deleting student data</vt:lpstr>
      <vt:lpstr>Deleting student data</vt:lpstr>
      <vt:lpstr>PowerPoint Presentation</vt:lpstr>
      <vt:lpstr>Live Demonstration</vt:lpstr>
      <vt:lpstr>Frequently Asked Questions (FAQ)</vt:lpstr>
      <vt:lpstr>Frequently Asked Questions (FAQ)</vt:lpstr>
      <vt:lpstr>Frequently Asked Questions (FAQ)</vt:lpstr>
      <vt:lpstr>Appendix</vt:lpstr>
      <vt:lpstr>TRAINING AND EMPLOYMENT GUIDANCE LETTER No. 08-19 </vt:lpstr>
      <vt:lpstr>Family Educational Rights and Privacy Act (FERPA)  (20 U.S.C. § 1232g; 34 CFR Part 99)</vt:lpstr>
      <vt:lpstr>Adding student data: The Template</vt:lpstr>
      <vt:lpstr>Adding student data: Helpful Definitions</vt:lpstr>
      <vt:lpstr>Adding student data by .csv upload</vt:lpstr>
      <vt:lpstr>Using the .CSV template</vt:lpstr>
      <vt:lpstr>Adding student data by .csv upload</vt:lpstr>
      <vt:lpstr>Adding student data manually</vt:lpstr>
      <vt:lpstr>Reviewing student data already entered</vt:lpstr>
      <vt:lpstr>Editing student data</vt:lpstr>
      <vt:lpstr>Deleting student data</vt:lpstr>
      <vt:lpstr>Student Data Entry Table Student ID, First &amp; Last Name Fields</vt:lpstr>
      <vt:lpstr>Student Data Entry Table SSN Field</vt:lpstr>
      <vt:lpstr>Student Data Entry Table Enrollment Date Field</vt:lpstr>
      <vt:lpstr>Student Data Entry Table Exit Date Field</vt:lpstr>
      <vt:lpstr>Student Data Entry Table Exit Status Field</vt:lpstr>
      <vt:lpstr>Student Data Entry Table Credential Date Field</vt:lpstr>
      <vt:lpstr>Student Data Entry Table Credential Earned Type Field</vt:lpstr>
      <vt:lpstr>Training Deck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MassHire TrainingPro Enhancements Training Deck</dc:title>
  <dc:subject>Training on Enhancements for the TrainingPro Application</dc:subject>
  <dc:creator>Brian P. Morrissey</dc:creator>
  <cp:keywords>Training; TrainingPro; Participant Data</cp:keywords>
  <cp:lastModifiedBy>Goguen, Beth (EOL)</cp:lastModifiedBy>
  <cp:revision>304</cp:revision>
  <cp:lastPrinted>2021-09-22T18:55:42Z</cp:lastPrinted>
  <dcterms:created xsi:type="dcterms:W3CDTF">2018-04-17T17:15:10Z</dcterms:created>
  <dcterms:modified xsi:type="dcterms:W3CDTF">2021-10-27T13:43:03Z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0x0101005739B83D9EC05746835EEFEAC1333386</vt:lpwstr>
  </property>
</Properties>
</file>